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9" r:id="rId2"/>
    <p:sldMasterId id="2147483681" r:id="rId3"/>
  </p:sldMasterIdLst>
  <p:notesMasterIdLst>
    <p:notesMasterId r:id="rId15"/>
  </p:notesMasterIdLst>
  <p:handoutMasterIdLst>
    <p:handoutMasterId r:id="rId16"/>
  </p:handoutMasterIdLst>
  <p:sldIdLst>
    <p:sldId id="282" r:id="rId4"/>
    <p:sldId id="288" r:id="rId5"/>
    <p:sldId id="338" r:id="rId6"/>
    <p:sldId id="339" r:id="rId7"/>
    <p:sldId id="341" r:id="rId8"/>
    <p:sldId id="340" r:id="rId9"/>
    <p:sldId id="342" r:id="rId10"/>
    <p:sldId id="345" r:id="rId11"/>
    <p:sldId id="343" r:id="rId12"/>
    <p:sldId id="344" r:id="rId13"/>
    <p:sldId id="33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86881B-9D4F-466E-8449-D7B8EA6ECA6B}">
          <p14:sldIdLst>
            <p14:sldId id="282"/>
            <p14:sldId id="288"/>
            <p14:sldId id="338"/>
            <p14:sldId id="339"/>
            <p14:sldId id="341"/>
            <p14:sldId id="340"/>
            <p14:sldId id="342"/>
            <p14:sldId id="345"/>
            <p14:sldId id="343"/>
            <p14:sldId id="344"/>
            <p14:sldId id="337"/>
          </p14:sldIdLst>
        </p14:section>
        <p14:section name="Untitled Section" id="{394BB5EB-C06E-4243-9596-473255DE2A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F0"/>
    <a:srgbClr val="EDF2F9"/>
    <a:srgbClr val="FFCC66"/>
    <a:srgbClr val="92D050"/>
    <a:srgbClr val="057391"/>
    <a:srgbClr val="D9D9D9"/>
    <a:srgbClr val="659B29"/>
    <a:srgbClr val="7CBF33"/>
    <a:srgbClr val="C86EC8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434" autoAdjust="0"/>
  </p:normalViewPr>
  <p:slideViewPr>
    <p:cSldViewPr>
      <p:cViewPr varScale="1">
        <p:scale>
          <a:sx n="98" d="100"/>
          <a:sy n="98" d="100"/>
        </p:scale>
        <p:origin x="60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96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E33-F0F1-4B49-9B4C-7AA592C3D2DA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CD15-6EA5-447E-B5FD-2962F61C6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3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4849-BEF2-4F99-A5E7-A31E4DA661B5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A3BC-B8DA-4D89-B508-E52806D07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8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 userDrawn="1"/>
        </p:nvSpPr>
        <p:spPr>
          <a:xfrm>
            <a:off x="3886200" y="-476250"/>
            <a:ext cx="6019800" cy="6019800"/>
          </a:xfrm>
          <a:prstGeom prst="ellipse">
            <a:avLst/>
          </a:prstGeom>
          <a:gradFill flip="none" rotWithShape="1">
            <a:gsLst>
              <a:gs pos="69000">
                <a:schemeClr val="bg1">
                  <a:shade val="30000"/>
                  <a:satMod val="115000"/>
                  <a:alpha val="0"/>
                  <a:lumMod val="0"/>
                  <a:lumOff val="10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4" descr="C:\Users\188064\Desktop\Keep Challenging 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t="21667" b="28333"/>
          <a:stretch/>
        </p:blipFill>
        <p:spPr bwMode="auto">
          <a:xfrm>
            <a:off x="152401" y="4165507"/>
            <a:ext cx="3657600" cy="9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188064\Desktop\Cognizant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51122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6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0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7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33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6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8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3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8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3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8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7391400" cy="847725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516255" y="4766086"/>
            <a:ext cx="11887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9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+mj-lt"/>
              </a:rPr>
              <a:t>|  </a:t>
            </a:r>
            <a:r>
              <a:rPr lang="en-US" altLang="en-US" sz="800" b="0" dirty="0">
                <a:solidFill>
                  <a:srgbClr val="000000"/>
                </a:solidFill>
                <a:latin typeface="+mj-lt"/>
              </a:rPr>
              <a:t>©</a:t>
            </a:r>
            <a:r>
              <a:rPr lang="en-US" altLang="en-US" sz="800" b="0" dirty="0" smtClean="0">
                <a:solidFill>
                  <a:srgbClr val="000000"/>
                </a:solidFill>
                <a:latin typeface="+mj-lt"/>
              </a:rPr>
              <a:t>2014, </a:t>
            </a:r>
            <a:r>
              <a:rPr lang="en-US" altLang="en-US" sz="800" b="0" dirty="0">
                <a:solidFill>
                  <a:srgbClr val="000000"/>
                </a:solidFill>
                <a:latin typeface="+mj-lt"/>
              </a:rPr>
              <a:t>Cognizant </a:t>
            </a:r>
            <a:endParaRPr lang="en-US" altLang="en-US" sz="9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74410" y="4774182"/>
            <a:ext cx="365760" cy="27432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ct val="100000"/>
              </a:lnSpc>
              <a:defRPr sz="900" b="1">
                <a:latin typeface="+mj-lt"/>
              </a:defRPr>
            </a:lvl1pPr>
          </a:lstStyle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8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7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0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3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4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3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63"/>
          <a:stretch/>
        </p:blipFill>
        <p:spPr bwMode="auto">
          <a:xfrm>
            <a:off x="0" y="0"/>
            <a:ext cx="9144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188064\Desktop\Cognizant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82" y="4705350"/>
            <a:ext cx="1049464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7391400" cy="847725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33"/>
          <p:cNvSpPr>
            <a:spLocks noChangeArrowheads="1"/>
          </p:cNvSpPr>
          <p:nvPr userDrawn="1"/>
        </p:nvSpPr>
        <p:spPr bwMode="auto">
          <a:xfrm>
            <a:off x="516255" y="4766086"/>
            <a:ext cx="11887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9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+mj-lt"/>
              </a:rPr>
              <a:t>|  </a:t>
            </a:r>
            <a:r>
              <a:rPr lang="en-US" altLang="en-US" sz="800" b="0" dirty="0">
                <a:solidFill>
                  <a:srgbClr val="000000"/>
                </a:solidFill>
                <a:latin typeface="+mj-lt"/>
              </a:rPr>
              <a:t>©</a:t>
            </a:r>
            <a:r>
              <a:rPr lang="en-US" altLang="en-US" sz="800" b="0" dirty="0" smtClean="0">
                <a:solidFill>
                  <a:srgbClr val="000000"/>
                </a:solidFill>
                <a:latin typeface="+mj-lt"/>
              </a:rPr>
              <a:t>2014, </a:t>
            </a:r>
            <a:r>
              <a:rPr lang="en-US" altLang="en-US" sz="800" b="0" dirty="0">
                <a:solidFill>
                  <a:srgbClr val="000000"/>
                </a:solidFill>
                <a:latin typeface="+mj-lt"/>
              </a:rPr>
              <a:t>Cognizant </a:t>
            </a:r>
            <a:endParaRPr lang="en-US" altLang="en-US" sz="9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74410" y="4774182"/>
            <a:ext cx="365760" cy="27432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ct val="100000"/>
              </a:lnSpc>
              <a:defRPr sz="900" b="1">
                <a:latin typeface="+mj-lt"/>
              </a:defRPr>
            </a:lvl1pPr>
          </a:lstStyle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 userDrawn="1"/>
        </p:nvSpPr>
        <p:spPr bwMode="auto">
          <a:xfrm rot="5400000">
            <a:off x="2209800" y="-781050"/>
            <a:ext cx="2362200" cy="6781800"/>
          </a:xfrm>
          <a:prstGeom prst="round2SameRect">
            <a:avLst>
              <a:gd name="adj1" fmla="val 8065"/>
              <a:gd name="adj2" fmla="val 0"/>
            </a:avLst>
          </a:prstGeom>
          <a:solidFill>
            <a:srgbClr val="05739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428751"/>
            <a:ext cx="6629400" cy="2362199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C:\Users\188064\Desktop\Cognizant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82" y="4705350"/>
            <a:ext cx="1049464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516255" y="4766086"/>
            <a:ext cx="11887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9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+mj-lt"/>
              </a:rPr>
              <a:t>|  </a:t>
            </a:r>
            <a:r>
              <a:rPr lang="en-US" altLang="en-US" sz="800" b="0" dirty="0">
                <a:solidFill>
                  <a:srgbClr val="000000"/>
                </a:solidFill>
                <a:latin typeface="+mj-lt"/>
              </a:rPr>
              <a:t>©</a:t>
            </a:r>
            <a:r>
              <a:rPr lang="en-US" altLang="en-US" sz="800" b="0" dirty="0" smtClean="0">
                <a:solidFill>
                  <a:srgbClr val="000000"/>
                </a:solidFill>
                <a:latin typeface="+mj-lt"/>
              </a:rPr>
              <a:t>2014, </a:t>
            </a:r>
            <a:r>
              <a:rPr lang="en-US" altLang="en-US" sz="800" b="0" dirty="0">
                <a:solidFill>
                  <a:srgbClr val="000000"/>
                </a:solidFill>
                <a:latin typeface="+mj-lt"/>
              </a:rPr>
              <a:t>Cognizant </a:t>
            </a:r>
            <a:endParaRPr lang="en-US" altLang="en-US" sz="9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74410" y="4774182"/>
            <a:ext cx="365760" cy="27432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ct val="100000"/>
              </a:lnSpc>
              <a:defRPr sz="900" b="1">
                <a:latin typeface="+mj-lt"/>
              </a:defRPr>
            </a:lvl1pPr>
          </a:lstStyle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8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886200" y="-476250"/>
            <a:ext cx="6019800" cy="6019800"/>
          </a:xfrm>
          <a:prstGeom prst="ellipse">
            <a:avLst/>
          </a:prstGeom>
          <a:gradFill flip="none" rotWithShape="1">
            <a:gsLst>
              <a:gs pos="69000">
                <a:schemeClr val="bg1">
                  <a:shade val="30000"/>
                  <a:satMod val="115000"/>
                  <a:alpha val="0"/>
                  <a:lumMod val="0"/>
                  <a:lumOff val="10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188064\Desktop\Cognizant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29150"/>
            <a:ext cx="151122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188064\Desktop\Keep Challenging 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t="21667" b="28333"/>
          <a:stretch/>
        </p:blipFill>
        <p:spPr bwMode="auto">
          <a:xfrm>
            <a:off x="152401" y="4165507"/>
            <a:ext cx="3657600" cy="9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5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3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3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0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24E-303D-4DBF-8EAB-2FC8072BD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0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4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4E824E-303D-4DBF-8EAB-2FC8072BD012}" type="slidenum">
              <a:rPr 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6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4E824E-303D-4DBF-8EAB-2FC8072BD012}" type="slidenum">
              <a:rPr 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22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304800" y="1581150"/>
            <a:ext cx="7543800" cy="1123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5739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Karma Runner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270510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TM </a:t>
            </a:r>
            <a:r>
              <a:rPr lang="en-US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Arunagiri 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Apr </a:t>
            </a:r>
            <a:r>
              <a:rPr lang="en-US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2016</a:t>
            </a:r>
            <a:endParaRPr lang="en-US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10" y="1123950"/>
            <a:ext cx="8588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Karma runner has following dependency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.NET 3.5 framework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other packages are required as it is bundled with Karma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executed by any one without specific knowledge on either Karma / jasmine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get reports on a button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configured for any Angular / JavaScript project that uses jasmine</a:t>
            </a:r>
          </a:p>
        </p:txBody>
      </p:sp>
    </p:spTree>
    <p:extLst>
      <p:ext uri="{BB962C8B-B14F-4D97-AF65-F5344CB8AC3E}">
        <p14:creationId xmlns:p14="http://schemas.microsoft.com/office/powerpoint/2010/main" val="10294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19200" y="2038350"/>
            <a:ext cx="3581400" cy="438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5739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cs typeface="Arial" charset="0"/>
              </a:rPr>
              <a:t>Agenda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9654624F-3A98-4130-83F9-03E038AFEA63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8600" y="847724"/>
            <a:ext cx="5562600" cy="339407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AutoNum type="arabicPlain"/>
              <a:tabLst>
                <a:tab pos="1022350" algn="l"/>
                <a:tab pos="7315200" algn="r"/>
              </a:tabLst>
            </a:pPr>
            <a:r>
              <a:rPr lang="en-US" altLang="en-US" sz="1400" dirty="0" smtClean="0">
                <a:latin typeface="+mj-lt"/>
                <a:cs typeface="Arial" charset="0"/>
              </a:rPr>
              <a:t>What is Karma Runner </a:t>
            </a:r>
            <a:endParaRPr lang="en-US" altLang="en-US" sz="1400" dirty="0" smtClean="0">
              <a:latin typeface="+mj-lt"/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lain"/>
              <a:tabLst>
                <a:tab pos="1022350" algn="l"/>
                <a:tab pos="7315200" algn="r"/>
              </a:tabLst>
            </a:pPr>
            <a:r>
              <a:rPr lang="en-US" altLang="en-US" sz="1400" dirty="0" smtClean="0">
                <a:latin typeface="+mj-lt"/>
                <a:cs typeface="Arial" charset="0"/>
              </a:rPr>
              <a:t>Need for Karma Runner</a:t>
            </a:r>
            <a:endParaRPr lang="en-US" altLang="en-US" sz="1400" dirty="0" smtClean="0">
              <a:latin typeface="+mj-lt"/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lain"/>
              <a:tabLst>
                <a:tab pos="1022350" algn="l"/>
                <a:tab pos="7315200" algn="r"/>
              </a:tabLst>
            </a:pPr>
            <a:r>
              <a:rPr lang="en-US" altLang="en-US" sz="1400" dirty="0" smtClean="0">
                <a:latin typeface="+mj-lt"/>
                <a:cs typeface="Arial" charset="0"/>
              </a:rPr>
              <a:t>How it works</a:t>
            </a:r>
            <a:endParaRPr lang="en-US" altLang="en-US" sz="1400" dirty="0" smtClean="0">
              <a:latin typeface="+mj-lt"/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lain"/>
              <a:tabLst>
                <a:tab pos="1022350" algn="l"/>
                <a:tab pos="7315200" algn="r"/>
              </a:tabLst>
            </a:pPr>
            <a:r>
              <a:rPr lang="en-US" altLang="en-US" sz="1400" dirty="0" smtClean="0">
                <a:latin typeface="+mj-lt"/>
                <a:cs typeface="Arial" charset="0"/>
              </a:rPr>
              <a:t>Features of Karma Runner</a:t>
            </a:r>
            <a:endParaRPr lang="en-US" altLang="en-US" sz="1400" dirty="0" smtClean="0">
              <a:latin typeface="+mj-lt"/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lain"/>
              <a:tabLst>
                <a:tab pos="1022350" algn="l"/>
                <a:tab pos="7315200" algn="r"/>
              </a:tabLst>
            </a:pPr>
            <a:r>
              <a:rPr lang="en-US" altLang="en-US" sz="1400" dirty="0" smtClean="0">
                <a:latin typeface="+mj-lt"/>
                <a:cs typeface="Arial" charset="0"/>
              </a:rPr>
              <a:t>Configurations &amp; Settings</a:t>
            </a:r>
            <a:endParaRPr lang="en-US" altLang="en-US" sz="1400" dirty="0" smtClean="0">
              <a:latin typeface="+mj-lt"/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lain"/>
              <a:tabLst>
                <a:tab pos="1022350" algn="l"/>
                <a:tab pos="7315200" algn="r"/>
              </a:tabLst>
            </a:pPr>
            <a:r>
              <a:rPr lang="en-US" altLang="en-US" sz="1400" dirty="0" smtClean="0">
                <a:latin typeface="+mj-lt"/>
                <a:cs typeface="Arial" charset="0"/>
              </a:rPr>
              <a:t>Know Issues</a:t>
            </a:r>
            <a:endParaRPr lang="en-US" altLang="en-US" sz="1400" dirty="0" smtClean="0">
              <a:latin typeface="+mj-lt"/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lain"/>
              <a:tabLst>
                <a:tab pos="1022350" algn="l"/>
                <a:tab pos="7315200" algn="r"/>
              </a:tabLst>
            </a:pPr>
            <a:r>
              <a:rPr lang="en-US" altLang="en-US" sz="1400" dirty="0" smtClean="0">
                <a:latin typeface="+mj-lt"/>
                <a:cs typeface="Arial" charset="0"/>
              </a:rPr>
              <a:t>Conclusion </a:t>
            </a:r>
            <a:endParaRPr lang="en-US" altLang="en-US" sz="1400" dirty="0" smtClean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Karma 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10" y="1123950"/>
            <a:ext cx="858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Karma Runner is window based .NET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used to execute unit tests created in jasmine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test result and code coverage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39131"/>
            <a:ext cx="5345004" cy="26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 Karma 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10" y="1123950"/>
            <a:ext cx="8588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problems on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up Karma and configuring is a bit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directly modify the </a:t>
            </a:r>
            <a:r>
              <a:rPr lang="en-US" dirty="0" err="1" smtClean="0"/>
              <a:t>config</a:t>
            </a:r>
            <a:r>
              <a:rPr lang="en-US" dirty="0" smtClean="0"/>
              <a:t> for each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Manually need to get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different settings for karma and jasmine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selectively execute specs with 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depend on developers  for reports</a:t>
            </a:r>
          </a:p>
          <a:p>
            <a:r>
              <a:rPr lang="en-US" dirty="0"/>
              <a:t>Karma Runner eliminates </a:t>
            </a:r>
            <a:r>
              <a:rPr lang="en-US" dirty="0" smtClean="0"/>
              <a:t>all the above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10" y="1123950"/>
            <a:ext cx="8588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 template based approach for updating the user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configuration files by using the template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Automates the activity for karma / jasmine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Karma / Jasmine NPM packages to execute the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lcov</a:t>
            </a:r>
            <a:r>
              <a:rPr lang="en-US" dirty="0"/>
              <a:t> /</a:t>
            </a:r>
            <a:r>
              <a:rPr lang="en-US" dirty="0" err="1" smtClean="0"/>
              <a:t>cobertura</a:t>
            </a:r>
            <a:r>
              <a:rPr lang="en-US" dirty="0" smtClean="0"/>
              <a:t> report packages to create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Karma 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10" y="1123950"/>
            <a:ext cx="8588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the user to select a single file or a complete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a Tree view by grouping test methods as a node for each test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to select Specs individually or completely for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to select the execution method for Jasmine / Karma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to view the Test result report and Code coverage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the result and error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&amp; Settings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10" y="1123950"/>
            <a:ext cx="8588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Karma / require /jasmine Configuration can be done if required to suite project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Below given application setting can be configured from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0" y="1869504"/>
            <a:ext cx="2847975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0" y="2853841"/>
            <a:ext cx="8199503" cy="12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&amp; </a:t>
            </a:r>
            <a:r>
              <a:rPr lang="en-US" dirty="0" smtClean="0"/>
              <a:t>Settings cont’d…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9" y="1085850"/>
            <a:ext cx="887740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D5782F59-3594-47C6-ABBB-1910C1DCF4A6}" type="slidenum">
              <a:rPr lang="en-US" smtClean="0"/>
              <a:pPr algn="ctr"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10" y="1123950"/>
            <a:ext cx="8588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May get a file not found issue on generation report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May get permission denied on execution of jasmine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u="sng" dirty="0" smtClean="0"/>
              <a:t>Resolution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the browser path in application setting correctly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  It may be because the port 8050 is blocked. Change the port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00350"/>
            <a:ext cx="7610475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0" y="3662422"/>
            <a:ext cx="37147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59938</TotalTime>
  <Words>380</Words>
  <Application>Microsoft Office PowerPoint</Application>
  <PresentationFormat>On-screen Show (16:9)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Wingdings</vt:lpstr>
      <vt:lpstr>1_Office Theme</vt:lpstr>
      <vt:lpstr>1_Custom Design</vt:lpstr>
      <vt:lpstr>2_Custom Design</vt:lpstr>
      <vt:lpstr>PowerPoint Presentation</vt:lpstr>
      <vt:lpstr>Agenda</vt:lpstr>
      <vt:lpstr>What is Karma Runner</vt:lpstr>
      <vt:lpstr>Need for a Karma Runner</vt:lpstr>
      <vt:lpstr>How it works</vt:lpstr>
      <vt:lpstr>Features of Karma Runner</vt:lpstr>
      <vt:lpstr>Configurations &amp; Settings</vt:lpstr>
      <vt:lpstr>Configurations &amp; Settings cont’d…</vt:lpstr>
      <vt:lpstr>Know Issues</vt:lpstr>
      <vt:lpstr>Conclusion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ganesh.kondal@cognizant.com</dc:creator>
  <cp:keywords>JS CoE Disney</cp:keywords>
  <cp:lastModifiedBy>T M, Arunagiri (Cognizant)</cp:lastModifiedBy>
  <cp:revision>1702</cp:revision>
  <dcterms:created xsi:type="dcterms:W3CDTF">2012-10-14T02:29:04Z</dcterms:created>
  <dcterms:modified xsi:type="dcterms:W3CDTF">2016-04-08T09:29:03Z</dcterms:modified>
</cp:coreProperties>
</file>