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14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2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93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9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5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aiammu/Data_Science_Captson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aiammu/Data_Science_Capts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aiammu/Data_Science_Capts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aiammu/Data_Science_Capts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aiammu/Data_Science_Capts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arunaiammu/Data_Science_Capts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runaiammu/Data_Science_Captsone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arunaiammu/Data_Science_Captson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Arun Prasath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67256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lang="en-US"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lang="en-US"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lang="en-US"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lang="en-US"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lang="en-US"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lang="en-US"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lang="en-US"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lang="en-US"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lang="en-US"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lang="en-US"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lang="en-US"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lang="en-US"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lang="en-US"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lang="en-US"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lang="en-US"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lang="en-US"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lang="en-US"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None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None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US"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https://github.com/arunaiammu/Data_Science_Captsone/blob/main/Data%20wrangling%20.ipynb</a:t>
            </a:r>
            <a:endParaRPr lang="en-US"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https://github.com/arunaiammu/Data_Science_Captsone/blob/main/EDA%20with%20Visualization.ipynb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https://github.com/arunaiammu/Data_Science_Captsone/blob/main/EDA%20with%20SQL.ipynb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https://github.com/arunaiammu/Data_Science_Captsone/blob/main/Interactive%20Visual%20Analytics%20with%20Folium.ipynb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https://github.com/arunaiammu/Data_Science_Captsone/blob/main/spacex_dash_app.py</a:t>
            </a: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https://github.com/arunaiammu/Data_Science_Captsone/blob/main/Machine%20Learning%20Prediction.ipynb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Result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45206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Color-Coded Launch 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Key Location Proximities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Successful Launches Across Launch 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Highest Success Rate Launch Site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32793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300"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https://github.com/arunaiammu/Data_Science_Captsone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384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https://github.com/arunaiammu/Data_Science_Captsone/blob/main/Data%20Collection%20Api%20.ipynb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https://github.com/arunaiammu/Data_Science_Captsone/blob/main/Data%20Collection%20with%20Web%20Scraping.ipynb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2839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Executive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</vt:lpstr>
      <vt:lpstr>Key Location Proximities</vt:lpstr>
      <vt:lpstr>Build a Dashboard with  Plotly Dash</vt:lpstr>
      <vt:lpstr>Successful Launches Across Launch Sites</vt:lpstr>
      <vt:lpstr>Highest Success Rate Launch Site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arunai</cp:lastModifiedBy>
  <cp:revision>6</cp:revision>
  <dcterms:created xsi:type="dcterms:W3CDTF">2021-08-26T16:53:12Z</dcterms:created>
  <dcterms:modified xsi:type="dcterms:W3CDTF">2023-05-21T14:43:31Z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