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9" r:id="rId3"/>
    <p:sldId id="278" r:id="rId4"/>
    <p:sldId id="275" r:id="rId5"/>
    <p:sldId id="280" r:id="rId6"/>
    <p:sldId id="276" r:id="rId7"/>
    <p:sldId id="257" r:id="rId8"/>
    <p:sldId id="258" r:id="rId9"/>
    <p:sldId id="259" r:id="rId10"/>
    <p:sldId id="260" r:id="rId11"/>
    <p:sldId id="277" r:id="rId12"/>
    <p:sldId id="261" r:id="rId13"/>
    <p:sldId id="262" r:id="rId14"/>
    <p:sldId id="263" r:id="rId15"/>
    <p:sldId id="264" r:id="rId16"/>
    <p:sldId id="266" r:id="rId17"/>
    <p:sldId id="265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50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active-streams.or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4000" dirty="0" smtClean="0"/>
              <a:t>Reactive Programming </a:t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 </a:t>
            </a:r>
            <a:r>
              <a:rPr lang="en-US" sz="2800" dirty="0" smtClean="0"/>
              <a:t>To avoid thread going blocking mode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24050"/>
            <a:ext cx="8305800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 Introduction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WebFlux</a:t>
            </a:r>
            <a:r>
              <a:rPr lang="en-US" dirty="0" smtClean="0"/>
              <a:t> is the reactive web framework,  has been added Spring 5.0.</a:t>
            </a:r>
          </a:p>
          <a:p>
            <a:r>
              <a:rPr lang="en-US" dirty="0" smtClean="0"/>
              <a:t> It is fully non-blocking</a:t>
            </a:r>
          </a:p>
          <a:p>
            <a:r>
              <a:rPr lang="en-US" dirty="0" smtClean="0"/>
              <a:t> Supports </a:t>
            </a:r>
            <a:r>
              <a:rPr lang="en-US" dirty="0" smtClean="0">
                <a:hlinkClick r:id="rId2"/>
              </a:rPr>
              <a:t>reactive streams</a:t>
            </a:r>
            <a:r>
              <a:rPr lang="en-US" dirty="0" smtClean="0"/>
              <a:t> </a:t>
            </a:r>
          </a:p>
          <a:p>
            <a:r>
              <a:rPr lang="en-US" dirty="0" smtClean="0"/>
              <a:t>Back pressure</a:t>
            </a:r>
          </a:p>
          <a:p>
            <a:r>
              <a:rPr lang="en-US" dirty="0" smtClean="0"/>
              <a:t>Runs on servers such as </a:t>
            </a:r>
            <a:r>
              <a:rPr lang="en-US" dirty="0" err="1" smtClean="0"/>
              <a:t>Netty</a:t>
            </a:r>
            <a:r>
              <a:rPr lang="en-US" dirty="0" smtClean="0"/>
              <a:t>, Undertow, and </a:t>
            </a:r>
            <a:r>
              <a:rPr lang="en-US" dirty="0" err="1" smtClean="0"/>
              <a:t>Servlet</a:t>
            </a:r>
            <a:r>
              <a:rPr lang="en-US" dirty="0" smtClean="0"/>
              <a:t> 3.1+ containers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28800"/>
            <a:ext cx="8229600" cy="4308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 Event loop mechanism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05000"/>
            <a:ext cx="8305800" cy="4419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Spring </a:t>
            </a:r>
            <a:r>
              <a:rPr lang="en-US" sz="3600" dirty="0" err="1" smtClean="0"/>
              <a:t>WebFlux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05000"/>
            <a:ext cx="8229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Spring </a:t>
            </a:r>
            <a:r>
              <a:rPr lang="en-US" sz="2800" dirty="0" err="1" smtClean="0"/>
              <a:t>WebFlux</a:t>
            </a:r>
            <a:r>
              <a:rPr lang="en-US" sz="2800" dirty="0" smtClean="0"/>
              <a:t> – Code perspective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05000"/>
            <a:ext cx="8229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905000"/>
            <a:ext cx="8153400" cy="4495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533244"/>
            <a:ext cx="8229600" cy="3193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05000"/>
            <a:ext cx="8305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Getting data using event streams using </a:t>
            </a:r>
            <a:r>
              <a:rPr lang="en-US" sz="3600" dirty="0" err="1" smtClean="0"/>
              <a:t>WebFlux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28800"/>
            <a:ext cx="8229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What is Reactive programming?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89120"/>
          </a:xfrm>
        </p:spPr>
        <p:txBody>
          <a:bodyPr/>
          <a:lstStyle/>
          <a:p>
            <a:r>
              <a:rPr lang="en-US" dirty="0" smtClean="0"/>
              <a:t>Asynchronous programming  concerned with data streams and propagation of change.</a:t>
            </a:r>
          </a:p>
          <a:p>
            <a:r>
              <a:rPr lang="en-US" dirty="0" smtClean="0"/>
              <a:t>A new programming paradigm</a:t>
            </a:r>
          </a:p>
          <a:p>
            <a:r>
              <a:rPr lang="en-US" dirty="0" smtClean="0"/>
              <a:t>Data flow as an event driven stream</a:t>
            </a:r>
          </a:p>
          <a:p>
            <a:r>
              <a:rPr lang="en-US" dirty="0" smtClean="0"/>
              <a:t>Asynchronous &amp; Non –blocking</a:t>
            </a:r>
          </a:p>
          <a:p>
            <a:r>
              <a:rPr lang="en-US" dirty="0" smtClean="0"/>
              <a:t>Back pressure on data stream</a:t>
            </a:r>
          </a:p>
          <a:p>
            <a:r>
              <a:rPr lang="en-US" dirty="0" smtClean="0"/>
              <a:t>Functional style code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67400" y="3733800"/>
            <a:ext cx="3048000" cy="28623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Producer –Consumer  </a:t>
            </a:r>
          </a:p>
          <a:p>
            <a:r>
              <a:rPr lang="en-US" dirty="0" smtClean="0"/>
              <a:t>  </a:t>
            </a:r>
          </a:p>
          <a:p>
            <a:r>
              <a:rPr lang="en-US" dirty="0" smtClean="0"/>
              <a:t>Consumer is pushing back data to Publisher to slow down the process.  </a:t>
            </a:r>
          </a:p>
          <a:p>
            <a:endParaRPr lang="en-US" dirty="0" smtClean="0"/>
          </a:p>
          <a:p>
            <a:r>
              <a:rPr lang="en-US" dirty="0" smtClean="0"/>
              <a:t>Reading from file  is faster where as Write into File can be slow.</a:t>
            </a:r>
          </a:p>
          <a:p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105400" y="45720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914400"/>
            <a:ext cx="8382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Posting data using event streams using </a:t>
            </a:r>
            <a:r>
              <a:rPr lang="en-US" sz="3200" dirty="0" err="1" smtClean="0"/>
              <a:t>WebFlux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90700"/>
            <a:ext cx="838200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990600"/>
            <a:ext cx="83058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Advantages</a:t>
            </a:r>
            <a:endParaRPr lang="en-US" sz="3600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905000"/>
            <a:ext cx="8229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2057400"/>
            <a:ext cx="7620000" cy="3838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9718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  Rest API(Traditional)  Vs    Reactive Rest API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Limit on number of concurrent users, using threads per request</a:t>
            </a:r>
          </a:p>
          <a:p>
            <a:r>
              <a:rPr lang="en-US" dirty="0" smtClean="0"/>
              <a:t>Synchronous and Blocking</a:t>
            </a:r>
          </a:p>
          <a:p>
            <a:r>
              <a:rPr lang="en-US" dirty="0" smtClean="0"/>
              <a:t>Imperative style APIs</a:t>
            </a:r>
          </a:p>
          <a:p>
            <a:r>
              <a:rPr lang="en-US" dirty="0" smtClean="0"/>
              <a:t>No Back Pressure support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Asynchronous and Non blocking.</a:t>
            </a:r>
          </a:p>
          <a:p>
            <a:r>
              <a:rPr lang="en-US" dirty="0" smtClean="0"/>
              <a:t>Move away from Thread per  request model</a:t>
            </a:r>
          </a:p>
          <a:p>
            <a:r>
              <a:rPr lang="en-US" dirty="0" smtClean="0"/>
              <a:t>Use few threads</a:t>
            </a:r>
          </a:p>
          <a:p>
            <a:r>
              <a:rPr lang="en-US" dirty="0" smtClean="0"/>
              <a:t>Back Pressure Compatible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Autofit/>
          </a:bodyPr>
          <a:lstStyle/>
          <a:p>
            <a:pPr lvl="0"/>
            <a:r>
              <a:rPr lang="en-US" sz="3200" dirty="0" smtClean="0"/>
              <a:t>Why do we need Reactive programming</a:t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Past 			</a:t>
            </a:r>
          </a:p>
          <a:p>
            <a:pPr>
              <a:buNone/>
            </a:pPr>
            <a:r>
              <a:rPr lang="en-US" sz="2400" dirty="0" smtClean="0"/>
              <a:t>    Monolithic application were running  in App server which does not  support  distributed systems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Today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sz="2400" dirty="0" smtClean="0"/>
              <a:t>We are into </a:t>
            </a:r>
            <a:r>
              <a:rPr lang="en-US" sz="2400" dirty="0" err="1" smtClean="0"/>
              <a:t>Microservices</a:t>
            </a:r>
            <a:r>
              <a:rPr lang="en-US" sz="2400" dirty="0" smtClean="0"/>
              <a:t> world, which are complete running on cloud, support distributed systems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304800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Why do we need Reactive programming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905000"/>
            <a:ext cx="84582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Smooth user experience with high frequency , low latency.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en-US" sz="3200" dirty="0" smtClean="0"/>
              <a:t>Best utilization of resources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Suitable for processor intensive applications 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Complex/time consuming work in the background.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flow as an event driven stream.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4040188" cy="659352"/>
          </a:xfrm>
        </p:spPr>
        <p:txBody>
          <a:bodyPr/>
          <a:lstStyle/>
          <a:p>
            <a:r>
              <a:rPr lang="en-US" dirty="0" smtClean="0"/>
              <a:t>Expectations of App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3"/>
          </p:nvPr>
        </p:nvSpPr>
        <p:spPr>
          <a:xfrm>
            <a:off x="4876800" y="2209800"/>
            <a:ext cx="4041775" cy="65484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Rest API request of Spring MVC/ </a:t>
            </a:r>
            <a:r>
              <a:rPr lang="en-US" dirty="0" err="1" smtClean="0"/>
              <a:t>SpringBoot</a:t>
            </a:r>
            <a:r>
              <a:rPr lang="en-US" dirty="0" smtClean="0"/>
              <a:t>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Scale based on the load</a:t>
            </a:r>
          </a:p>
          <a:p>
            <a:r>
              <a:rPr lang="en-US" dirty="0" smtClean="0"/>
              <a:t>Use resources efficiently</a:t>
            </a:r>
          </a:p>
          <a:p>
            <a:r>
              <a:rPr lang="en-US" dirty="0" smtClean="0"/>
              <a:t>Low Latency (response time)</a:t>
            </a:r>
          </a:p>
          <a:p>
            <a:endParaRPr lang="en-US" dirty="0"/>
          </a:p>
        </p:txBody>
      </p:sp>
      <p:pic>
        <p:nvPicPr>
          <p:cNvPr id="4101" name="Picture 5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0" y="3276600"/>
            <a:ext cx="2962275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 </a:t>
            </a:r>
            <a:endParaRPr lang="en-US" sz="4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905000"/>
            <a:ext cx="9144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Request process in thread per request model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81200"/>
            <a:ext cx="8229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Concurrent request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05000"/>
            <a:ext cx="8229600" cy="437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1047</TotalTime>
  <Words>250</Words>
  <Application>Microsoft Office PowerPoint</Application>
  <PresentationFormat>On-screen Show (4:3)</PresentationFormat>
  <Paragraphs>58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Flow</vt:lpstr>
      <vt:lpstr>Reactive Programming  </vt:lpstr>
      <vt:lpstr>What is Reactive programming?</vt:lpstr>
      <vt:lpstr>  Rest API(Traditional)  Vs    Reactive Rest API</vt:lpstr>
      <vt:lpstr>Why do we need Reactive programming </vt:lpstr>
      <vt:lpstr>Slide 5</vt:lpstr>
      <vt:lpstr> </vt:lpstr>
      <vt:lpstr> </vt:lpstr>
      <vt:lpstr>Request process in thread per request model</vt:lpstr>
      <vt:lpstr>Concurrent request</vt:lpstr>
      <vt:lpstr>  To avoid thread going blocking mode</vt:lpstr>
      <vt:lpstr> Introduction</vt:lpstr>
      <vt:lpstr>Slide 12</vt:lpstr>
      <vt:lpstr> Event loop mechanism</vt:lpstr>
      <vt:lpstr>Spring WebFlux</vt:lpstr>
      <vt:lpstr>Spring WebFlux – Code perspective</vt:lpstr>
      <vt:lpstr>Slide 16</vt:lpstr>
      <vt:lpstr>Slide 17</vt:lpstr>
      <vt:lpstr>Slide 18</vt:lpstr>
      <vt:lpstr>Getting data using event streams using WebFlux</vt:lpstr>
      <vt:lpstr>Slide 20</vt:lpstr>
      <vt:lpstr>Posting data using event streams using WebFlux</vt:lpstr>
      <vt:lpstr>Slide 22</vt:lpstr>
      <vt:lpstr>Advantages</vt:lpstr>
      <vt:lpstr>Considerations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WebFlux</dc:title>
  <dc:creator>user</dc:creator>
  <cp:lastModifiedBy>user</cp:lastModifiedBy>
  <cp:revision>56</cp:revision>
  <dcterms:created xsi:type="dcterms:W3CDTF">2006-08-16T00:00:00Z</dcterms:created>
  <dcterms:modified xsi:type="dcterms:W3CDTF">2020-07-19T04:12:05Z</dcterms:modified>
</cp:coreProperties>
</file>