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ecr.a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ECS 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Fully managed</a:t>
            </a:r>
          </a:p>
          <a:p>
            <a:r>
              <a:rPr lang="en-IN" dirty="0" smtClean="0"/>
              <a:t>Amazon ECR eliminates the need to operate and scale the infrastructure required to power your container registry.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Secure</a:t>
            </a:r>
          </a:p>
          <a:p>
            <a:r>
              <a:rPr lang="en-IN" dirty="0" smtClean="0"/>
              <a:t>Amazon ECR transfers your container images over HTTPS and automatically encrypts your images at rest.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Highly available</a:t>
            </a:r>
          </a:p>
          <a:p>
            <a:r>
              <a:rPr lang="en-IN" dirty="0" smtClean="0"/>
              <a:t>Amazon ECR has a highly scalable, redundant, and durable architecture, so your container images are highly available and accessible.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Simplified workflow</a:t>
            </a:r>
          </a:p>
          <a:p>
            <a:r>
              <a:rPr lang="en-IN" dirty="0" smtClean="0"/>
              <a:t>Amazon Elastic Container Registry integrates with Amazon EKS, Amazon ECS, Amazon Lambda, and the </a:t>
            </a:r>
            <a:r>
              <a:rPr lang="en-IN" dirty="0" err="1" smtClean="0"/>
              <a:t>Docker</a:t>
            </a:r>
            <a:r>
              <a:rPr lang="en-IN" dirty="0" smtClean="0"/>
              <a:t> CLI, allowing you to simplify your development and production workflows.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Public collaboration</a:t>
            </a:r>
          </a:p>
          <a:p>
            <a:r>
              <a:rPr lang="en-IN" dirty="0" smtClean="0"/>
              <a:t>Amazon ECR Public makes it easy to publicly share container software worldwide for anyone to download. Anyone with or without an AWS account can search </a:t>
            </a:r>
            <a:r>
              <a:rPr lang="en-IN" dirty="0" err="1" smtClean="0"/>
              <a:t>the</a:t>
            </a:r>
            <a:r>
              <a:rPr lang="en-IN" dirty="0" err="1" smtClean="0">
                <a:hlinkClick r:id="rId2"/>
              </a:rPr>
              <a:t>Amazon</a:t>
            </a:r>
            <a:r>
              <a:rPr lang="en-IN" dirty="0" smtClean="0">
                <a:hlinkClick r:id="rId2"/>
              </a:rPr>
              <a:t> ECR Public </a:t>
            </a:r>
            <a:r>
              <a:rPr lang="en-IN" dirty="0" err="1" smtClean="0">
                <a:hlinkClick r:id="rId2"/>
              </a:rPr>
              <a:t>Gallery</a:t>
            </a:r>
            <a:r>
              <a:rPr lang="en-IN" dirty="0" err="1" smtClean="0"/>
              <a:t>for</a:t>
            </a:r>
            <a:r>
              <a:rPr lang="en-IN" dirty="0" smtClean="0"/>
              <a:t> public container software, and pull </a:t>
            </a:r>
            <a:r>
              <a:rPr lang="en-IN" dirty="0" err="1" smtClean="0"/>
              <a:t>artifacts</a:t>
            </a:r>
            <a:r>
              <a:rPr lang="en-IN" dirty="0" smtClean="0"/>
              <a:t> for use.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ECR – </a:t>
            </a:r>
          </a:p>
          <a:p>
            <a:endParaRPr lang="en-IN" dirty="0" smtClean="0"/>
          </a:p>
          <a:p>
            <a:r>
              <a:rPr lang="en-IN" dirty="0" smtClean="0"/>
              <a:t>ECS Cluster</a:t>
            </a:r>
          </a:p>
          <a:p>
            <a:endParaRPr lang="en-IN" dirty="0" smtClean="0"/>
          </a:p>
          <a:p>
            <a:r>
              <a:rPr lang="en-IN" smtClean="0"/>
              <a:t>Security Group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ECS  tutorial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2006-08-16T00:00:00Z</dcterms:created>
  <dcterms:modified xsi:type="dcterms:W3CDTF">2021-11-08T13:49:33Z</dcterms:modified>
</cp:coreProperties>
</file>