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Continuous Build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r>
              <a:rPr lang="en-US" dirty="0" smtClean="0"/>
              <a:t>comes with basic reporting features Keeping track of build status Last success and failure “Weather” – Build trend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can be greatly enhanced with the use of pre-build </a:t>
            </a:r>
            <a:r>
              <a:rPr lang="en-US" dirty="0" err="1" smtClean="0"/>
              <a:t>plugins</a:t>
            </a:r>
            <a:r>
              <a:rPr lang="en-US" dirty="0" smtClean="0"/>
              <a:t> Unit test coverage Test result trending </a:t>
            </a:r>
            <a:r>
              <a:rPr lang="en-US" dirty="0" err="1" smtClean="0"/>
              <a:t>Findbugs</a:t>
            </a:r>
            <a:r>
              <a:rPr lang="en-US" dirty="0" smtClean="0"/>
              <a:t>, </a:t>
            </a:r>
            <a:r>
              <a:rPr lang="en-US" dirty="0" err="1" smtClean="0"/>
              <a:t>Checkstyle</a:t>
            </a:r>
            <a:r>
              <a:rPr lang="en-US" dirty="0" smtClean="0"/>
              <a:t>, PMD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Jenkins works - Reporting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Status Project status pages provide more details about a given project The status of the last several builds Charting (depending on </a:t>
            </a:r>
            <a:r>
              <a:rPr lang="en-US" dirty="0" err="1" smtClean="0"/>
              <a:t>plugins</a:t>
            </a:r>
            <a:r>
              <a:rPr lang="en-US" dirty="0" smtClean="0"/>
              <a:t>)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Jenkins by example –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integration is a necessity on complex projects due to the benefits it provides regarding early detection of problems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good continuous build system should be flexible enough to fit into pre-existing development environments and provide all the features a team expects from such a system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Jenkins</a:t>
            </a:r>
            <a:r>
              <a:rPr lang="en-US" dirty="0" smtClean="0"/>
              <a:t>, a continuous build system, can be an integral part of any continuous integration system due to it’s core feature set and extensibility through a </a:t>
            </a:r>
            <a:r>
              <a:rPr lang="en-US" dirty="0" err="1" smtClean="0"/>
              <a:t>plugin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systems are a vital part of any Agile team because they help enforce the ideals of Agile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Jenkins</a:t>
            </a:r>
            <a:r>
              <a:rPr lang="en-US" dirty="0" smtClean="0"/>
              <a:t>, a continuous build tool, enables teams to focus on their work by automating the build, artifact management, and deployment processes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Jenkins</a:t>
            </a:r>
            <a:r>
              <a:rPr lang="en-US" dirty="0" smtClean="0"/>
              <a:t>’ core functionality and flexibility allow it to fit in a variety of environments and can help streamline the development process for all stakeholders involved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Executive summary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Integration (CI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What is it?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are the benefits? 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 smtClean="0"/>
              <a:t>Build Systems Jenkins What is it? Where does it fit in? 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should I use it?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can it do?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it work?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is it used?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can I get started? </a:t>
            </a:r>
            <a:endParaRPr lang="en-US" dirty="0" smtClean="0"/>
          </a:p>
          <a:p>
            <a:r>
              <a:rPr lang="en-US" dirty="0" smtClean="0"/>
              <a:t>Putting </a:t>
            </a:r>
            <a:r>
              <a:rPr lang="en-US" dirty="0" smtClean="0"/>
              <a:t>it all together Conclusion References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possible” – Martin Fowler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- Defined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 smtClean="0"/>
              <a:t>bug detection No integration step in the lifecycle A deployable system at any given point Record of evolution of the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Benefits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Branched </a:t>
            </a:r>
            <a:r>
              <a:rPr lang="en-US" dirty="0" smtClean="0"/>
              <a:t>from Hudson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based Continuous Build System </a:t>
            </a:r>
            <a:endParaRPr lang="en-US" dirty="0" smtClean="0"/>
          </a:p>
          <a:p>
            <a:r>
              <a:rPr lang="en-US" dirty="0" smtClean="0"/>
              <a:t>Runs </a:t>
            </a:r>
            <a:r>
              <a:rPr lang="en-US" dirty="0" smtClean="0"/>
              <a:t>in </a:t>
            </a:r>
            <a:r>
              <a:rPr lang="en-US" dirty="0" err="1" smtClean="0"/>
              <a:t>servlet</a:t>
            </a:r>
            <a:r>
              <a:rPr lang="en-US" dirty="0" smtClean="0"/>
              <a:t> container Glassfish, Tomcat </a:t>
            </a:r>
            <a:endParaRPr lang="en-US" dirty="0" smtClean="0"/>
          </a:p>
          <a:p>
            <a:r>
              <a:rPr lang="en-US" dirty="0" smtClean="0"/>
              <a:t>Supported </a:t>
            </a:r>
            <a:r>
              <a:rPr lang="en-US" dirty="0" smtClean="0"/>
              <a:t>by over 400 </a:t>
            </a:r>
            <a:r>
              <a:rPr lang="en-US" dirty="0" err="1" smtClean="0"/>
              <a:t>plugins</a:t>
            </a:r>
            <a:r>
              <a:rPr lang="en-US" dirty="0" smtClean="0"/>
              <a:t> SCM, Testing, Notifications, Reporting, Artifact Saving, Triggers, External Integration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://jenkins-ci.org/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Jenkins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2005 </a:t>
            </a:r>
            <a:r>
              <a:rPr lang="en-US" dirty="0" smtClean="0"/>
              <a:t>- Hudson was first release by </a:t>
            </a:r>
            <a:r>
              <a:rPr lang="en-US" dirty="0" err="1" smtClean="0"/>
              <a:t>Kohsuke</a:t>
            </a:r>
            <a:r>
              <a:rPr lang="en-US" dirty="0" smtClean="0"/>
              <a:t> Kawaguchi of Sun Microsystems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2010 </a:t>
            </a:r>
            <a:r>
              <a:rPr lang="en-US" dirty="0" smtClean="0"/>
              <a:t>– Oracle bought Sun Microsystems Due to a naming dispute, Hudson was renamed to Jenkins Oracle continued development of </a:t>
            </a:r>
            <a:r>
              <a:rPr lang="en-US" dirty="0" smtClean="0"/>
              <a:t>Hudson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- History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Setup When setting up a project in Jenkins, out of the box you have the following general options: Associating with a version control server Triggering builds Polling, Periodic, Building based on other projects Execution of shell scripts, bash scripts, Ant targets, and Maven targets Artifact archival Publish </a:t>
            </a:r>
            <a:r>
              <a:rPr lang="en-US" dirty="0" err="1" smtClean="0"/>
              <a:t>JUnit</a:t>
            </a:r>
            <a:r>
              <a:rPr lang="en-US" dirty="0" smtClean="0"/>
              <a:t> test results and </a:t>
            </a:r>
            <a:r>
              <a:rPr lang="en-US" dirty="0" err="1" smtClean="0"/>
              <a:t>Javadocs</a:t>
            </a:r>
            <a:r>
              <a:rPr lang="en-US" dirty="0" smtClean="0"/>
              <a:t> Email notifications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stated earlier, </a:t>
            </a:r>
            <a:r>
              <a:rPr lang="en-US" dirty="0" err="1" smtClean="0"/>
              <a:t>plugins</a:t>
            </a:r>
            <a:r>
              <a:rPr lang="en-US" dirty="0" smtClean="0"/>
              <a:t> expand the functionality even further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Jenkins works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Building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Once a project is successfully created in Jenkins, all future builds are automatic </a:t>
            </a:r>
            <a:endParaRPr lang="en-US" dirty="0" smtClean="0"/>
          </a:p>
          <a:p>
            <a:r>
              <a:rPr lang="en-US" dirty="0" smtClean="0"/>
              <a:t>Building </a:t>
            </a:r>
          </a:p>
          <a:p>
            <a:pPr lvl="1"/>
            <a:r>
              <a:rPr lang="en-US" dirty="0" smtClean="0"/>
              <a:t>Jenkins </a:t>
            </a:r>
            <a:r>
              <a:rPr lang="en-US" dirty="0" smtClean="0"/>
              <a:t>executes the build in an executer By default, </a:t>
            </a:r>
            <a:endParaRPr lang="en-US" dirty="0" smtClean="0"/>
          </a:p>
          <a:p>
            <a:pPr lvl="1"/>
            <a:r>
              <a:rPr lang="en-US" dirty="0" smtClean="0"/>
              <a:t>Jenkins </a:t>
            </a:r>
            <a:r>
              <a:rPr lang="en-US" dirty="0" smtClean="0"/>
              <a:t>gives one executer per core on the build server Jenkins also has the concept of slave build servers Useful for building on different architectures Distribution of 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Jenkins works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591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Jenkins Continuous Build System </vt:lpstr>
      <vt:lpstr>Executive summary  </vt:lpstr>
      <vt:lpstr>Agenda</vt:lpstr>
      <vt:lpstr>CI - Defined</vt:lpstr>
      <vt:lpstr>CI – Benefits</vt:lpstr>
      <vt:lpstr>Jenkins  </vt:lpstr>
      <vt:lpstr>Jenkins - History</vt:lpstr>
      <vt:lpstr>How Jenkins works</vt:lpstr>
      <vt:lpstr>How Jenkins works</vt:lpstr>
      <vt:lpstr>How Jenkins works - Reporting</vt:lpstr>
      <vt:lpstr>Jenkins by example –  </vt:lpstr>
      <vt:lpstr>Slide 12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2006-08-16T00:00:00Z</dcterms:created>
  <dcterms:modified xsi:type="dcterms:W3CDTF">2020-04-25T13:45:03Z</dcterms:modified>
</cp:coreProperties>
</file>