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45"/>
  </p:notesMasterIdLst>
  <p:handoutMasterIdLst>
    <p:handoutMasterId r:id="rId46"/>
  </p:handoutMasterIdLst>
  <p:sldIdLst>
    <p:sldId id="320" r:id="rId5"/>
    <p:sldId id="259" r:id="rId6"/>
    <p:sldId id="312" r:id="rId7"/>
    <p:sldId id="341" r:id="rId8"/>
    <p:sldId id="342" r:id="rId9"/>
    <p:sldId id="343" r:id="rId10"/>
    <p:sldId id="344" r:id="rId11"/>
    <p:sldId id="345" r:id="rId12"/>
    <p:sldId id="346" r:id="rId13"/>
    <p:sldId id="336" r:id="rId14"/>
    <p:sldId id="347" r:id="rId15"/>
    <p:sldId id="348" r:id="rId16"/>
    <p:sldId id="349" r:id="rId17"/>
    <p:sldId id="328" r:id="rId18"/>
    <p:sldId id="281" r:id="rId19"/>
    <p:sldId id="350" r:id="rId20"/>
    <p:sldId id="339" r:id="rId21"/>
    <p:sldId id="330" r:id="rId22"/>
    <p:sldId id="351" r:id="rId23"/>
    <p:sldId id="352" r:id="rId24"/>
    <p:sldId id="338" r:id="rId25"/>
    <p:sldId id="331" r:id="rId26"/>
    <p:sldId id="353" r:id="rId27"/>
    <p:sldId id="354" r:id="rId28"/>
    <p:sldId id="355" r:id="rId29"/>
    <p:sldId id="359" r:id="rId30"/>
    <p:sldId id="360" r:id="rId31"/>
    <p:sldId id="361" r:id="rId32"/>
    <p:sldId id="362" r:id="rId33"/>
    <p:sldId id="363" r:id="rId34"/>
    <p:sldId id="366" r:id="rId35"/>
    <p:sldId id="367" r:id="rId36"/>
    <p:sldId id="368" r:id="rId37"/>
    <p:sldId id="365" r:id="rId38"/>
    <p:sldId id="356" r:id="rId39"/>
    <p:sldId id="371" r:id="rId40"/>
    <p:sldId id="357" r:id="rId41"/>
    <p:sldId id="358" r:id="rId42"/>
    <p:sldId id="369" r:id="rId43"/>
    <p:sldId id="3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14B5E-E8ED-4D94-AA27-FEE4D9660849}">
          <p14:sldIdLst>
            <p14:sldId id="320"/>
            <p14:sldId id="259"/>
            <p14:sldId id="312"/>
            <p14:sldId id="341"/>
            <p14:sldId id="342"/>
            <p14:sldId id="343"/>
            <p14:sldId id="344"/>
            <p14:sldId id="345"/>
            <p14:sldId id="346"/>
            <p14:sldId id="336"/>
            <p14:sldId id="347"/>
            <p14:sldId id="348"/>
            <p14:sldId id="349"/>
            <p14:sldId id="328"/>
            <p14:sldId id="281"/>
            <p14:sldId id="350"/>
            <p14:sldId id="339"/>
            <p14:sldId id="330"/>
            <p14:sldId id="351"/>
            <p14:sldId id="352"/>
            <p14:sldId id="338"/>
            <p14:sldId id="331"/>
            <p14:sldId id="353"/>
            <p14:sldId id="354"/>
            <p14:sldId id="355"/>
            <p14:sldId id="359"/>
            <p14:sldId id="360"/>
            <p14:sldId id="361"/>
            <p14:sldId id="362"/>
            <p14:sldId id="363"/>
            <p14:sldId id="366"/>
            <p14:sldId id="367"/>
            <p14:sldId id="368"/>
            <p14:sldId id="365"/>
            <p14:sldId id="356"/>
            <p14:sldId id="371"/>
            <p14:sldId id="357"/>
            <p14:sldId id="358"/>
            <p14:sldId id="369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BEA48-569B-49D2-915A-C6F0A32BD725}" v="32" dt="2020-10-10T10:32:52.899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81" autoAdjust="0"/>
  </p:normalViewPr>
  <p:slideViewPr>
    <p:cSldViewPr snapToGrid="0" showGuides="1">
      <p:cViewPr varScale="1">
        <p:scale>
          <a:sx n="56" d="100"/>
          <a:sy n="56" d="100"/>
        </p:scale>
        <p:origin x="1604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-273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barhussain, Mohammed Ishaque" userId="c388dadc-8c06-4440-848f-810e20ed8739" providerId="ADAL" clId="{92128E88-3528-4A85-96D2-02C939EF01CA}"/>
    <pc:docChg chg="undo custSel addSld delSld modSld addSection delSection modSection">
      <pc:chgData name="Jabarhussain, Mohammed Ishaque" userId="c388dadc-8c06-4440-848f-810e20ed8739" providerId="ADAL" clId="{92128E88-3528-4A85-96D2-02C939EF01CA}" dt="2020-09-02T17:19:16.928" v="3392" actId="255"/>
      <pc:docMkLst>
        <pc:docMk/>
      </pc:docMkLst>
      <pc:sldChg chg="addSp delSp modSp add del">
        <pc:chgData name="Jabarhussain, Mohammed Ishaque" userId="c388dadc-8c06-4440-848f-810e20ed8739" providerId="ADAL" clId="{92128E88-3528-4A85-96D2-02C939EF01CA}" dt="2020-09-02T15:21:20.550" v="1999" actId="1076"/>
        <pc:sldMkLst>
          <pc:docMk/>
          <pc:sldMk cId="749710105" sldId="312"/>
        </pc:sldMkLst>
        <pc:spChg chg="add del mod">
          <ac:chgData name="Jabarhussain, Mohammed Ishaque" userId="c388dadc-8c06-4440-848f-810e20ed8739" providerId="ADAL" clId="{92128E88-3528-4A85-96D2-02C939EF01CA}" dt="2020-09-02T15:21:20.550" v="1999" actId="1076"/>
          <ac:spMkLst>
            <pc:docMk/>
            <pc:sldMk cId="749710105" sldId="312"/>
            <ac:spMk id="2" creationId="{00000000-0000-0000-0000-000000000000}"/>
          </ac:spMkLst>
        </pc:spChg>
        <pc:spChg chg="add del mod">
          <ac:chgData name="Jabarhussain, Mohammed Ishaque" userId="c388dadc-8c06-4440-848f-810e20ed8739" providerId="ADAL" clId="{92128E88-3528-4A85-96D2-02C939EF01CA}" dt="2020-09-02T11:19:18.335" v="194"/>
          <ac:spMkLst>
            <pc:docMk/>
            <pc:sldMk cId="749710105" sldId="312"/>
            <ac:spMk id="3" creationId="{00000000-0000-0000-0000-000000000000}"/>
          </ac:spMkLst>
        </pc:spChg>
        <pc:spChg chg="add del mod">
          <ac:chgData name="Jabarhussain, Mohammed Ishaque" userId="c388dadc-8c06-4440-848f-810e20ed8739" providerId="ADAL" clId="{92128E88-3528-4A85-96D2-02C939EF01CA}" dt="2020-09-02T11:17:31.601" v="15"/>
          <ac:spMkLst>
            <pc:docMk/>
            <pc:sldMk cId="749710105" sldId="312"/>
            <ac:spMk id="4" creationId="{1ADA6BE8-93CE-4B88-BF4C-C55A9CC2D5E6}"/>
          </ac:spMkLst>
        </pc:spChg>
        <pc:spChg chg="add del mod">
          <ac:chgData name="Jabarhussain, Mohammed Ishaque" userId="c388dadc-8c06-4440-848f-810e20ed8739" providerId="ADAL" clId="{92128E88-3528-4A85-96D2-02C939EF01CA}" dt="2020-09-02T11:17:18.793" v="12"/>
          <ac:spMkLst>
            <pc:docMk/>
            <pc:sldMk cId="749710105" sldId="312"/>
            <ac:spMk id="5" creationId="{C93992E7-ADCC-417B-A1A5-816A1DE742B6}"/>
          </ac:spMkLst>
        </pc:spChg>
        <pc:spChg chg="add del mod">
          <ac:chgData name="Jabarhussain, Mohammed Ishaque" userId="c388dadc-8c06-4440-848f-810e20ed8739" providerId="ADAL" clId="{92128E88-3528-4A85-96D2-02C939EF01CA}" dt="2020-09-02T11:17:18.793" v="12"/>
          <ac:spMkLst>
            <pc:docMk/>
            <pc:sldMk cId="749710105" sldId="312"/>
            <ac:spMk id="6" creationId="{C8EF2B2B-E988-4773-AE90-A2DD49559A30}"/>
          </ac:spMkLst>
        </pc:spChg>
        <pc:spChg chg="add del mod">
          <ac:chgData name="Jabarhussain, Mohammed Ishaque" userId="c388dadc-8c06-4440-848f-810e20ed8739" providerId="ADAL" clId="{92128E88-3528-4A85-96D2-02C939EF01CA}" dt="2020-09-02T11:18:15.680" v="34"/>
          <ac:spMkLst>
            <pc:docMk/>
            <pc:sldMk cId="749710105" sldId="312"/>
            <ac:spMk id="7" creationId="{36E02E7E-5EDB-48B5-B195-59AEB24E2030}"/>
          </ac:spMkLst>
        </pc:spChg>
        <pc:spChg chg="add mod">
          <ac:chgData name="Jabarhussain, Mohammed Ishaque" userId="c388dadc-8c06-4440-848f-810e20ed8739" providerId="ADAL" clId="{92128E88-3528-4A85-96D2-02C939EF01CA}" dt="2020-09-02T14:40:32.883" v="1004" actId="1076"/>
          <ac:spMkLst>
            <pc:docMk/>
            <pc:sldMk cId="749710105" sldId="312"/>
            <ac:spMk id="8" creationId="{86EFCF82-F96E-4187-B42D-8D69C7D516AD}"/>
          </ac:spMkLst>
        </pc:spChg>
      </pc:sldChg>
      <pc:sldChg chg="del">
        <pc:chgData name="Jabarhussain, Mohammed Ishaque" userId="c388dadc-8c06-4440-848f-810e20ed8739" providerId="ADAL" clId="{92128E88-3528-4A85-96D2-02C939EF01CA}" dt="2020-09-02T15:22:45.092" v="2020" actId="2696"/>
        <pc:sldMkLst>
          <pc:docMk/>
          <pc:sldMk cId="1536204711" sldId="326"/>
        </pc:sldMkLst>
      </pc:sldChg>
      <pc:sldChg chg="del">
        <pc:chgData name="Jabarhussain, Mohammed Ishaque" userId="c388dadc-8c06-4440-848f-810e20ed8739" providerId="ADAL" clId="{92128E88-3528-4A85-96D2-02C939EF01CA}" dt="2020-09-02T16:50:40.339" v="2840" actId="2696"/>
        <pc:sldMkLst>
          <pc:docMk/>
          <pc:sldMk cId="3327073135" sldId="327"/>
        </pc:sldMkLst>
      </pc:sldChg>
      <pc:sldChg chg="addSp modSp">
        <pc:chgData name="Jabarhussain, Mohammed Ishaque" userId="c388dadc-8c06-4440-848f-810e20ed8739" providerId="ADAL" clId="{92128E88-3528-4A85-96D2-02C939EF01CA}" dt="2020-09-02T17:17:09.779" v="3387" actId="20577"/>
        <pc:sldMkLst>
          <pc:docMk/>
          <pc:sldMk cId="2420435260" sldId="336"/>
        </pc:sldMkLst>
        <pc:spChg chg="add mod">
          <ac:chgData name="Jabarhussain, Mohammed Ishaque" userId="c388dadc-8c06-4440-848f-810e20ed8739" providerId="ADAL" clId="{92128E88-3528-4A85-96D2-02C939EF01CA}" dt="2020-09-02T17:16:46.525" v="3381" actId="20577"/>
          <ac:spMkLst>
            <pc:docMk/>
            <pc:sldMk cId="2420435260" sldId="336"/>
            <ac:spMk id="2" creationId="{DEE81DE0-D24E-4AE0-90CC-97768BFD49ED}"/>
          </ac:spMkLst>
        </pc:spChg>
        <pc:spChg chg="mod">
          <ac:chgData name="Jabarhussain, Mohammed Ishaque" userId="c388dadc-8c06-4440-848f-810e20ed8739" providerId="ADAL" clId="{92128E88-3528-4A85-96D2-02C939EF01CA}" dt="2020-09-02T17:17:09.779" v="3387" actId="20577"/>
          <ac:spMkLst>
            <pc:docMk/>
            <pc:sldMk cId="2420435260" sldId="336"/>
            <ac:spMk id="13" creationId="{00000000-0000-0000-0000-000000000000}"/>
          </ac:spMkLst>
        </pc:spChg>
        <pc:spChg chg="mod">
          <ac:chgData name="Jabarhussain, Mohammed Ishaque" userId="c388dadc-8c06-4440-848f-810e20ed8739" providerId="ADAL" clId="{92128E88-3528-4A85-96D2-02C939EF01CA}" dt="2020-09-02T17:15:53" v="3363" actId="20577"/>
          <ac:spMkLst>
            <pc:docMk/>
            <pc:sldMk cId="2420435260" sldId="336"/>
            <ac:spMk id="15" creationId="{00000000-0000-0000-0000-000000000000}"/>
          </ac:spMkLst>
        </pc:spChg>
      </pc:sldChg>
      <pc:sldChg chg="modSp">
        <pc:chgData name="Jabarhussain, Mohammed Ishaque" userId="c388dadc-8c06-4440-848f-810e20ed8739" providerId="ADAL" clId="{92128E88-3528-4A85-96D2-02C939EF01CA}" dt="2020-09-02T17:19:16.928" v="3392" actId="255"/>
        <pc:sldMkLst>
          <pc:docMk/>
          <pc:sldMk cId="1863862352" sldId="337"/>
        </pc:sldMkLst>
        <pc:spChg chg="mod">
          <ac:chgData name="Jabarhussain, Mohammed Ishaque" userId="c388dadc-8c06-4440-848f-810e20ed8739" providerId="ADAL" clId="{92128E88-3528-4A85-96D2-02C939EF01CA}" dt="2020-09-02T17:19:16.928" v="3392" actId="255"/>
          <ac:spMkLst>
            <pc:docMk/>
            <pc:sldMk cId="1863862352" sldId="337"/>
            <ac:spMk id="5" creationId="{00000000-0000-0000-0000-000000000000}"/>
          </ac:spMkLst>
        </pc:spChg>
      </pc:sldChg>
      <pc:sldChg chg="add del">
        <pc:chgData name="Jabarhussain, Mohammed Ishaque" userId="c388dadc-8c06-4440-848f-810e20ed8739" providerId="ADAL" clId="{92128E88-3528-4A85-96D2-02C939EF01CA}" dt="2020-09-02T11:16:34.512" v="1" actId="2696"/>
        <pc:sldMkLst>
          <pc:docMk/>
          <pc:sldMk cId="1573157481" sldId="340"/>
        </pc:sldMkLst>
      </pc:sldChg>
      <pc:sldChg chg="add del">
        <pc:chgData name="Jabarhussain, Mohammed Ishaque" userId="c388dadc-8c06-4440-848f-810e20ed8739" providerId="ADAL" clId="{92128E88-3528-4A85-96D2-02C939EF01CA}" dt="2020-09-02T15:22:41.009" v="2019" actId="2696"/>
        <pc:sldMkLst>
          <pc:docMk/>
          <pc:sldMk cId="3808842921" sldId="340"/>
        </pc:sldMkLst>
      </pc:sldChg>
      <pc:sldChg chg="addSp delSp modSp add">
        <pc:chgData name="Jabarhussain, Mohammed Ishaque" userId="c388dadc-8c06-4440-848f-810e20ed8739" providerId="ADAL" clId="{92128E88-3528-4A85-96D2-02C939EF01CA}" dt="2020-09-02T14:55:23.507" v="1878"/>
        <pc:sldMkLst>
          <pc:docMk/>
          <pc:sldMk cId="49876121" sldId="341"/>
        </pc:sldMkLst>
        <pc:spChg chg="add del mod">
          <ac:chgData name="Jabarhussain, Mohammed Ishaque" userId="c388dadc-8c06-4440-848f-810e20ed8739" providerId="ADAL" clId="{92128E88-3528-4A85-96D2-02C939EF01CA}" dt="2020-09-02T14:42:31.565" v="1021" actId="20577"/>
          <ac:spMkLst>
            <pc:docMk/>
            <pc:sldMk cId="49876121" sldId="341"/>
            <ac:spMk id="2" creationId="{DCB91183-EB5B-41B7-B1DC-7E0C8EC82C9F}"/>
          </ac:spMkLst>
        </pc:spChg>
        <pc:spChg chg="add mod">
          <ac:chgData name="Jabarhussain, Mohammed Ishaque" userId="c388dadc-8c06-4440-848f-810e20ed8739" providerId="ADAL" clId="{92128E88-3528-4A85-96D2-02C939EF01CA}" dt="2020-09-02T14:55:23.507" v="1878"/>
          <ac:spMkLst>
            <pc:docMk/>
            <pc:sldMk cId="49876121" sldId="341"/>
            <ac:spMk id="3" creationId="{759BE2DC-200E-4B0C-898D-D5B501CF4E4D}"/>
          </ac:spMkLst>
        </pc:spChg>
      </pc:sldChg>
      <pc:sldChg chg="addSp delSp modSp add">
        <pc:chgData name="Jabarhussain, Mohammed Ishaque" userId="c388dadc-8c06-4440-848f-810e20ed8739" providerId="ADAL" clId="{92128E88-3528-4A85-96D2-02C939EF01CA}" dt="2020-09-02T15:22:19.475" v="2018" actId="20577"/>
        <pc:sldMkLst>
          <pc:docMk/>
          <pc:sldMk cId="600735500" sldId="342"/>
        </pc:sldMkLst>
        <pc:spChg chg="mod">
          <ac:chgData name="Jabarhussain, Mohammed Ishaque" userId="c388dadc-8c06-4440-848f-810e20ed8739" providerId="ADAL" clId="{92128E88-3528-4A85-96D2-02C939EF01CA}" dt="2020-09-02T14:56:43.932" v="1897" actId="27636"/>
          <ac:spMkLst>
            <pc:docMk/>
            <pc:sldMk cId="600735500" sldId="342"/>
            <ac:spMk id="2" creationId="{33368CE5-15A9-4FFD-9F9A-51A538DB902E}"/>
          </ac:spMkLst>
        </pc:spChg>
        <pc:spChg chg="add del mod">
          <ac:chgData name="Jabarhussain, Mohammed Ishaque" userId="c388dadc-8c06-4440-848f-810e20ed8739" providerId="ADAL" clId="{92128E88-3528-4A85-96D2-02C939EF01CA}" dt="2020-09-02T14:56:19.937" v="1892"/>
          <ac:spMkLst>
            <pc:docMk/>
            <pc:sldMk cId="600735500" sldId="342"/>
            <ac:spMk id="3" creationId="{A077AFC7-9232-4B9C-A2FE-C85B16E72966}"/>
          </ac:spMkLst>
        </pc:spChg>
        <pc:spChg chg="add del">
          <ac:chgData name="Jabarhussain, Mohammed Ishaque" userId="c388dadc-8c06-4440-848f-810e20ed8739" providerId="ADAL" clId="{92128E88-3528-4A85-96D2-02C939EF01CA}" dt="2020-09-02T14:56:13.122" v="1890"/>
          <ac:spMkLst>
            <pc:docMk/>
            <pc:sldMk cId="600735500" sldId="342"/>
            <ac:spMk id="4" creationId="{E6BEA4F2-A22D-45D8-A646-5B843ADD56BD}"/>
          </ac:spMkLst>
        </pc:spChg>
        <pc:spChg chg="add mod">
          <ac:chgData name="Jabarhussain, Mohammed Ishaque" userId="c388dadc-8c06-4440-848f-810e20ed8739" providerId="ADAL" clId="{92128E88-3528-4A85-96D2-02C939EF01CA}" dt="2020-09-02T15:22:19.475" v="2018" actId="20577"/>
          <ac:spMkLst>
            <pc:docMk/>
            <pc:sldMk cId="600735500" sldId="342"/>
            <ac:spMk id="5" creationId="{12F99061-9A2C-4004-870B-282E850AD153}"/>
          </ac:spMkLst>
        </pc:spChg>
      </pc:sldChg>
      <pc:sldChg chg="addSp delSp modSp add">
        <pc:chgData name="Jabarhussain, Mohammed Ishaque" userId="c388dadc-8c06-4440-848f-810e20ed8739" providerId="ADAL" clId="{92128E88-3528-4A85-96D2-02C939EF01CA}" dt="2020-09-02T16:47:45.854" v="2839" actId="1076"/>
        <pc:sldMkLst>
          <pc:docMk/>
          <pc:sldMk cId="449114523" sldId="343"/>
        </pc:sldMkLst>
        <pc:spChg chg="del mod">
          <ac:chgData name="Jabarhussain, Mohammed Ishaque" userId="c388dadc-8c06-4440-848f-810e20ed8739" providerId="ADAL" clId="{92128E88-3528-4A85-96D2-02C939EF01CA}" dt="2020-09-02T15:23:09.316" v="2024" actId="478"/>
          <ac:spMkLst>
            <pc:docMk/>
            <pc:sldMk cId="449114523" sldId="343"/>
            <ac:spMk id="2" creationId="{AC698139-7C17-439C-AF1D-E6806C5939D9}"/>
          </ac:spMkLst>
        </pc:spChg>
        <pc:spChg chg="add del">
          <ac:chgData name="Jabarhussain, Mohammed Ishaque" userId="c388dadc-8c06-4440-848f-810e20ed8739" providerId="ADAL" clId="{92128E88-3528-4A85-96D2-02C939EF01CA}" dt="2020-09-02T16:00:41.719" v="2028" actId="478"/>
          <ac:spMkLst>
            <pc:docMk/>
            <pc:sldMk cId="449114523" sldId="343"/>
            <ac:spMk id="3" creationId="{4E5F30D1-5EC6-4308-BFBF-7413FC81E7D2}"/>
          </ac:spMkLst>
        </pc:spChg>
        <pc:spChg chg="add mod">
          <ac:chgData name="Jabarhussain, Mohammed Ishaque" userId="c388dadc-8c06-4440-848f-810e20ed8739" providerId="ADAL" clId="{92128E88-3528-4A85-96D2-02C939EF01CA}" dt="2020-09-02T16:47:45.854" v="2839" actId="1076"/>
          <ac:spMkLst>
            <pc:docMk/>
            <pc:sldMk cId="449114523" sldId="343"/>
            <ac:spMk id="4" creationId="{F2ECD629-274D-4C38-A24F-3B2B1D31CC85}"/>
          </ac:spMkLst>
        </pc:spChg>
      </pc:sldChg>
      <pc:sldChg chg="addSp delSp modSp add">
        <pc:chgData name="Jabarhussain, Mohammed Ishaque" userId="c388dadc-8c06-4440-848f-810e20ed8739" providerId="ADAL" clId="{92128E88-3528-4A85-96D2-02C939EF01CA}" dt="2020-09-02T17:02:55.908" v="3226" actId="20577"/>
        <pc:sldMkLst>
          <pc:docMk/>
          <pc:sldMk cId="1286169884" sldId="344"/>
        </pc:sldMkLst>
        <pc:spChg chg="del">
          <ac:chgData name="Jabarhussain, Mohammed Ishaque" userId="c388dadc-8c06-4440-848f-810e20ed8739" providerId="ADAL" clId="{92128E88-3528-4A85-96D2-02C939EF01CA}" dt="2020-09-02T16:11:01.127" v="2702"/>
          <ac:spMkLst>
            <pc:docMk/>
            <pc:sldMk cId="1286169884" sldId="344"/>
            <ac:spMk id="2" creationId="{C10F96A3-2F84-4B7A-A45D-1EEAFE0F823C}"/>
          </ac:spMkLst>
        </pc:spChg>
        <pc:spChg chg="add mod">
          <ac:chgData name="Jabarhussain, Mohammed Ishaque" userId="c388dadc-8c06-4440-848f-810e20ed8739" providerId="ADAL" clId="{92128E88-3528-4A85-96D2-02C939EF01CA}" dt="2020-09-02T16:46:58.813" v="2838" actId="20577"/>
          <ac:spMkLst>
            <pc:docMk/>
            <pc:sldMk cId="1286169884" sldId="344"/>
            <ac:spMk id="3" creationId="{97C54048-ADAD-4C3E-9E84-E0AAC7597AA5}"/>
          </ac:spMkLst>
        </pc:spChg>
        <pc:spChg chg="add del mod">
          <ac:chgData name="Jabarhussain, Mohammed Ishaque" userId="c388dadc-8c06-4440-848f-810e20ed8739" providerId="ADAL" clId="{92128E88-3528-4A85-96D2-02C939EF01CA}" dt="2020-09-02T16:16:18.290" v="2708"/>
          <ac:spMkLst>
            <pc:docMk/>
            <pc:sldMk cId="1286169884" sldId="344"/>
            <ac:spMk id="4" creationId="{39509AFF-C00C-4D24-A2A5-669787A7B542}"/>
          </ac:spMkLst>
        </pc:spChg>
        <pc:spChg chg="add mod">
          <ac:chgData name="Jabarhussain, Mohammed Ishaque" userId="c388dadc-8c06-4440-848f-810e20ed8739" providerId="ADAL" clId="{92128E88-3528-4A85-96D2-02C939EF01CA}" dt="2020-09-02T17:02:55.908" v="3226" actId="20577"/>
          <ac:spMkLst>
            <pc:docMk/>
            <pc:sldMk cId="1286169884" sldId="344"/>
            <ac:spMk id="5" creationId="{6AC5241C-E289-4F16-856E-2A829FD05EE6}"/>
          </ac:spMkLst>
        </pc:spChg>
      </pc:sldChg>
      <pc:sldChg chg="addSp delSp modSp add modNotesTx">
        <pc:chgData name="Jabarhussain, Mohammed Ishaque" userId="c388dadc-8c06-4440-848f-810e20ed8739" providerId="ADAL" clId="{92128E88-3528-4A85-96D2-02C939EF01CA}" dt="2020-09-02T17:12:41.975" v="3341" actId="14100"/>
        <pc:sldMkLst>
          <pc:docMk/>
          <pc:sldMk cId="2081530640" sldId="345"/>
        </pc:sldMkLst>
        <pc:spChg chg="add mod">
          <ac:chgData name="Jabarhussain, Mohammed Ishaque" userId="c388dadc-8c06-4440-848f-810e20ed8739" providerId="ADAL" clId="{92128E88-3528-4A85-96D2-02C939EF01CA}" dt="2020-09-02T17:12:41.975" v="3341" actId="14100"/>
          <ac:spMkLst>
            <pc:docMk/>
            <pc:sldMk cId="2081530640" sldId="345"/>
            <ac:spMk id="2" creationId="{BB2448CD-E959-49C0-8EA8-C3441CC9F2E1}"/>
          </ac:spMkLst>
        </pc:spChg>
        <pc:spChg chg="mod">
          <ac:chgData name="Jabarhussain, Mohammed Ishaque" userId="c388dadc-8c06-4440-848f-810e20ed8739" providerId="ADAL" clId="{92128E88-3528-4A85-96D2-02C939EF01CA}" dt="2020-09-02T16:52:54.355" v="2867" actId="20577"/>
          <ac:spMkLst>
            <pc:docMk/>
            <pc:sldMk cId="2081530640" sldId="345"/>
            <ac:spMk id="3" creationId="{97C54048-ADAD-4C3E-9E84-E0AAC7597AA5}"/>
          </ac:spMkLst>
        </pc:spChg>
        <pc:spChg chg="add mod">
          <ac:chgData name="Jabarhussain, Mohammed Ishaque" userId="c388dadc-8c06-4440-848f-810e20ed8739" providerId="ADAL" clId="{92128E88-3528-4A85-96D2-02C939EF01CA}" dt="2020-09-02T16:53:20.185" v="2874" actId="20577"/>
          <ac:spMkLst>
            <pc:docMk/>
            <pc:sldMk cId="2081530640" sldId="345"/>
            <ac:spMk id="4" creationId="{0C1D447E-8C56-443F-B4FA-BB0DD9728D5E}"/>
          </ac:spMkLst>
        </pc:spChg>
        <pc:spChg chg="del">
          <ac:chgData name="Jabarhussain, Mohammed Ishaque" userId="c388dadc-8c06-4440-848f-810e20ed8739" providerId="ADAL" clId="{92128E88-3528-4A85-96D2-02C939EF01CA}" dt="2020-09-02T16:52:59.611" v="2868" actId="478"/>
          <ac:spMkLst>
            <pc:docMk/>
            <pc:sldMk cId="2081530640" sldId="345"/>
            <ac:spMk id="5" creationId="{6AC5241C-E289-4F16-856E-2A829FD05EE6}"/>
          </ac:spMkLst>
        </pc:spChg>
        <pc:spChg chg="add del">
          <ac:chgData name="Jabarhussain, Mohammed Ishaque" userId="c388dadc-8c06-4440-848f-810e20ed8739" providerId="ADAL" clId="{92128E88-3528-4A85-96D2-02C939EF01CA}" dt="2020-09-02T16:55:37.972" v="2877"/>
          <ac:spMkLst>
            <pc:docMk/>
            <pc:sldMk cId="2081530640" sldId="345"/>
            <ac:spMk id="6" creationId="{7F6AC983-8CB9-4425-9A8C-94F98E7BE3B1}"/>
          </ac:spMkLst>
        </pc:spChg>
        <pc:spChg chg="add mod">
          <ac:chgData name="Jabarhussain, Mohammed Ishaque" userId="c388dadc-8c06-4440-848f-810e20ed8739" providerId="ADAL" clId="{92128E88-3528-4A85-96D2-02C939EF01CA}" dt="2020-09-02T16:59:38.929" v="3203" actId="20577"/>
          <ac:spMkLst>
            <pc:docMk/>
            <pc:sldMk cId="2081530640" sldId="345"/>
            <ac:spMk id="7" creationId="{5E548BA1-CF77-4268-BFB5-248CA71ACE5F}"/>
          </ac:spMkLst>
        </pc:spChg>
      </pc:sldChg>
      <pc:sldChg chg="addSp delSp modSp add modNotesTx">
        <pc:chgData name="Jabarhussain, Mohammed Ishaque" userId="c388dadc-8c06-4440-848f-810e20ed8739" providerId="ADAL" clId="{92128E88-3528-4A85-96D2-02C939EF01CA}" dt="2020-09-02T17:13:15.620" v="3348" actId="6549"/>
        <pc:sldMkLst>
          <pc:docMk/>
          <pc:sldMk cId="1584939001" sldId="346"/>
        </pc:sldMkLst>
        <pc:spChg chg="del">
          <ac:chgData name="Jabarhussain, Mohammed Ishaque" userId="c388dadc-8c06-4440-848f-810e20ed8739" providerId="ADAL" clId="{92128E88-3528-4A85-96D2-02C939EF01CA}" dt="2020-09-02T17:00:23.288" v="3208" actId="478"/>
          <ac:spMkLst>
            <pc:docMk/>
            <pc:sldMk cId="1584939001" sldId="346"/>
            <ac:spMk id="2" creationId="{3CFA4BB6-8D42-4B6B-9E32-DD8C07BCF2EF}"/>
          </ac:spMkLst>
        </pc:spChg>
        <pc:spChg chg="add del mod">
          <ac:chgData name="Jabarhussain, Mohammed Ishaque" userId="c388dadc-8c06-4440-848f-810e20ed8739" providerId="ADAL" clId="{92128E88-3528-4A85-96D2-02C939EF01CA}" dt="2020-09-02T17:00:21.478" v="3207" actId="11529"/>
          <ac:spMkLst>
            <pc:docMk/>
            <pc:sldMk cId="1584939001" sldId="346"/>
            <ac:spMk id="3" creationId="{7177087D-A31E-4FD4-8105-27584C4FF60F}"/>
          </ac:spMkLst>
        </pc:spChg>
        <pc:spChg chg="add mod">
          <ac:chgData name="Jabarhussain, Mohammed Ishaque" userId="c388dadc-8c06-4440-848f-810e20ed8739" providerId="ADAL" clId="{92128E88-3528-4A85-96D2-02C939EF01CA}" dt="2020-09-02T17:11:19.536" v="3309" actId="1076"/>
          <ac:spMkLst>
            <pc:docMk/>
            <pc:sldMk cId="1584939001" sldId="346"/>
            <ac:spMk id="4" creationId="{B08BCDF8-BF5E-4DA9-9B1A-638F673A50F3}"/>
          </ac:spMkLst>
        </pc:spChg>
        <pc:spChg chg="add del">
          <ac:chgData name="Jabarhussain, Mohammed Ishaque" userId="c388dadc-8c06-4440-848f-810e20ed8739" providerId="ADAL" clId="{92128E88-3528-4A85-96D2-02C939EF01CA}" dt="2020-09-02T17:00:37.074" v="3211"/>
          <ac:spMkLst>
            <pc:docMk/>
            <pc:sldMk cId="1584939001" sldId="346"/>
            <ac:spMk id="5" creationId="{C8C16BD9-90B9-4BF1-B16B-19404E6EA156}"/>
          </ac:spMkLst>
        </pc:spChg>
        <pc:spChg chg="add mod">
          <ac:chgData name="Jabarhussain, Mohammed Ishaque" userId="c388dadc-8c06-4440-848f-810e20ed8739" providerId="ADAL" clId="{92128E88-3528-4A85-96D2-02C939EF01CA}" dt="2020-09-02T17:12:30.521" v="3339" actId="20577"/>
          <ac:spMkLst>
            <pc:docMk/>
            <pc:sldMk cId="1584939001" sldId="346"/>
            <ac:spMk id="6" creationId="{38383E46-FA3C-457F-BDF0-ADA5774E53D1}"/>
          </ac:spMkLst>
        </pc:spChg>
      </pc:sldChg>
    </pc:docChg>
  </pc:docChgLst>
  <pc:docChgLst>
    <pc:chgData name="Jabarhussain, Mohammed Ishaque" userId="c388dadc-8c06-4440-848f-810e20ed8739" providerId="ADAL" clId="{4FBBEA48-569B-49D2-915A-C6F0A32BD725}"/>
    <pc:docChg chg="custSel addSld delSld modSld modSection">
      <pc:chgData name="Jabarhussain, Mohammed Ishaque" userId="c388dadc-8c06-4440-848f-810e20ed8739" providerId="ADAL" clId="{4FBBEA48-569B-49D2-915A-C6F0A32BD725}" dt="2020-10-10T10:33:04.653" v="3103" actId="113"/>
      <pc:docMkLst>
        <pc:docMk/>
      </pc:docMkLst>
      <pc:sldChg chg="modSp">
        <pc:chgData name="Jabarhussain, Mohammed Ishaque" userId="c388dadc-8c06-4440-848f-810e20ed8739" providerId="ADAL" clId="{4FBBEA48-569B-49D2-915A-C6F0A32BD725}" dt="2020-10-07T10:55:37.116" v="162" actId="12"/>
        <pc:sldMkLst>
          <pc:docMk/>
          <pc:sldMk cId="139508116" sldId="354"/>
        </pc:sldMkLst>
        <pc:spChg chg="mod">
          <ac:chgData name="Jabarhussain, Mohammed Ishaque" userId="c388dadc-8c06-4440-848f-810e20ed8739" providerId="ADAL" clId="{4FBBEA48-569B-49D2-915A-C6F0A32BD725}" dt="2020-10-07T10:55:37.116" v="162" actId="12"/>
          <ac:spMkLst>
            <pc:docMk/>
            <pc:sldMk cId="139508116" sldId="354"/>
            <ac:spMk id="4" creationId="{A4285A31-AC99-493A-A62F-9B498593D021}"/>
          </ac:spMkLst>
        </pc:spChg>
      </pc:sldChg>
      <pc:sldChg chg="addSp delSp modSp">
        <pc:chgData name="Jabarhussain, Mohammed Ishaque" userId="c388dadc-8c06-4440-848f-810e20ed8739" providerId="ADAL" clId="{4FBBEA48-569B-49D2-915A-C6F0A32BD725}" dt="2020-10-10T10:33:04.653" v="3103" actId="113"/>
        <pc:sldMkLst>
          <pc:docMk/>
          <pc:sldMk cId="3700348635" sldId="357"/>
        </pc:sldMkLst>
        <pc:spChg chg="add del mod">
          <ac:chgData name="Jabarhussain, Mohammed Ishaque" userId="c388dadc-8c06-4440-848f-810e20ed8739" providerId="ADAL" clId="{4FBBEA48-569B-49D2-915A-C6F0A32BD725}" dt="2020-10-10T10:11:02.185" v="3045" actId="478"/>
          <ac:spMkLst>
            <pc:docMk/>
            <pc:sldMk cId="3700348635" sldId="357"/>
            <ac:spMk id="2" creationId="{D2643C91-0497-42D6-B108-1D59A341EE36}"/>
          </ac:spMkLst>
        </pc:spChg>
        <pc:spChg chg="add del">
          <ac:chgData name="Jabarhussain, Mohammed Ishaque" userId="c388dadc-8c06-4440-848f-810e20ed8739" providerId="ADAL" clId="{4FBBEA48-569B-49D2-915A-C6F0A32BD725}" dt="2020-10-10T10:19:25.558" v="3072"/>
          <ac:spMkLst>
            <pc:docMk/>
            <pc:sldMk cId="3700348635" sldId="357"/>
            <ac:spMk id="3" creationId="{A1A4433B-A6DF-4464-9C44-2A54BB62AFE6}"/>
          </ac:spMkLst>
        </pc:spChg>
        <pc:spChg chg="mod">
          <ac:chgData name="Jabarhussain, Mohammed Ishaque" userId="c388dadc-8c06-4440-848f-810e20ed8739" providerId="ADAL" clId="{4FBBEA48-569B-49D2-915A-C6F0A32BD725}" dt="2020-10-10T10:33:04.653" v="3103" actId="113"/>
          <ac:spMkLst>
            <pc:docMk/>
            <pc:sldMk cId="3700348635" sldId="357"/>
            <ac:spMk id="4" creationId="{A4285A31-AC99-493A-A62F-9B498593D021}"/>
          </ac:spMkLst>
        </pc:spChg>
        <pc:spChg chg="add del">
          <ac:chgData name="Jabarhussain, Mohammed Ishaque" userId="c388dadc-8c06-4440-848f-810e20ed8739" providerId="ADAL" clId="{4FBBEA48-569B-49D2-915A-C6F0A32BD725}" dt="2020-10-10T10:19:30.086" v="3076"/>
          <ac:spMkLst>
            <pc:docMk/>
            <pc:sldMk cId="3700348635" sldId="357"/>
            <ac:spMk id="7" creationId="{BB685979-2298-4CEA-8803-E7E35CC8353D}"/>
          </ac:spMkLst>
        </pc:spChg>
        <pc:spChg chg="del">
          <ac:chgData name="Jabarhussain, Mohammed Ishaque" userId="c388dadc-8c06-4440-848f-810e20ed8739" providerId="ADAL" clId="{4FBBEA48-569B-49D2-915A-C6F0A32BD725}" dt="2020-10-10T10:10:42.297" v="3038" actId="478"/>
          <ac:spMkLst>
            <pc:docMk/>
            <pc:sldMk cId="3700348635" sldId="357"/>
            <ac:spMk id="8" creationId="{AFD5E9A7-C449-49CC-9CAA-CCE3676F1197}"/>
          </ac:spMkLst>
        </pc:spChg>
      </pc:sldChg>
      <pc:sldChg chg="addSp modSp add">
        <pc:chgData name="Jabarhussain, Mohammed Ishaque" userId="c388dadc-8c06-4440-848f-810e20ed8739" providerId="ADAL" clId="{4FBBEA48-569B-49D2-915A-C6F0A32BD725}" dt="2020-10-08T06:29:41.730" v="675" actId="6549"/>
        <pc:sldMkLst>
          <pc:docMk/>
          <pc:sldMk cId="793712126" sldId="359"/>
        </pc:sldMkLst>
        <pc:spChg chg="add">
          <ac:chgData name="Jabarhussain, Mohammed Ishaque" userId="c388dadc-8c06-4440-848f-810e20ed8739" providerId="ADAL" clId="{4FBBEA48-569B-49D2-915A-C6F0A32BD725}" dt="2020-10-08T06:26:10.523" v="164"/>
          <ac:spMkLst>
            <pc:docMk/>
            <pc:sldMk cId="793712126" sldId="359"/>
            <ac:spMk id="2" creationId="{A19FC258-9CFD-470B-AF58-2C13BE5D7CB9}"/>
          </ac:spMkLst>
        </pc:spChg>
        <pc:spChg chg="add mod">
          <ac:chgData name="Jabarhussain, Mohammed Ishaque" userId="c388dadc-8c06-4440-848f-810e20ed8739" providerId="ADAL" clId="{4FBBEA48-569B-49D2-915A-C6F0A32BD725}" dt="2020-10-08T06:29:41.730" v="675" actId="6549"/>
          <ac:spMkLst>
            <pc:docMk/>
            <pc:sldMk cId="793712126" sldId="359"/>
            <ac:spMk id="3" creationId="{509CAA18-1615-46E7-BB12-585E80F15EE8}"/>
          </ac:spMkLst>
        </pc:spChg>
      </pc:sldChg>
      <pc:sldChg chg="addSp delSp modSp add">
        <pc:chgData name="Jabarhussain, Mohammed Ishaque" userId="c388dadc-8c06-4440-848f-810e20ed8739" providerId="ADAL" clId="{4FBBEA48-569B-49D2-915A-C6F0A32BD725}" dt="2020-10-08T10:23:54.523" v="1493" actId="20577"/>
        <pc:sldMkLst>
          <pc:docMk/>
          <pc:sldMk cId="3833219535" sldId="360"/>
        </pc:sldMkLst>
        <pc:spChg chg="add del mod">
          <ac:chgData name="Jabarhussain, Mohammed Ishaque" userId="c388dadc-8c06-4440-848f-810e20ed8739" providerId="ADAL" clId="{4FBBEA48-569B-49D2-915A-C6F0A32BD725}" dt="2020-10-08T09:50:49.117" v="678"/>
          <ac:spMkLst>
            <pc:docMk/>
            <pc:sldMk cId="3833219535" sldId="360"/>
            <ac:spMk id="2" creationId="{15CF8CFD-0D57-4DE8-8D0E-EAED8919DBA5}"/>
          </ac:spMkLst>
        </pc:spChg>
        <pc:spChg chg="add del mod">
          <ac:chgData name="Jabarhussain, Mohammed Ishaque" userId="c388dadc-8c06-4440-848f-810e20ed8739" providerId="ADAL" clId="{4FBBEA48-569B-49D2-915A-C6F0A32BD725}" dt="2020-10-08T09:50:49.117" v="678"/>
          <ac:spMkLst>
            <pc:docMk/>
            <pc:sldMk cId="3833219535" sldId="360"/>
            <ac:spMk id="3" creationId="{D19D4A1E-77D0-4EE1-A148-6EEC86E68C80}"/>
          </ac:spMkLst>
        </pc:spChg>
        <pc:spChg chg="add mod">
          <ac:chgData name="Jabarhussain, Mohammed Ishaque" userId="c388dadc-8c06-4440-848f-810e20ed8739" providerId="ADAL" clId="{4FBBEA48-569B-49D2-915A-C6F0A32BD725}" dt="2020-10-08T09:51:04.347" v="704" actId="20577"/>
          <ac:spMkLst>
            <pc:docMk/>
            <pc:sldMk cId="3833219535" sldId="360"/>
            <ac:spMk id="4" creationId="{26BD1D9C-FA72-4C94-99DA-DAE421FB8A1A}"/>
          </ac:spMkLst>
        </pc:spChg>
        <pc:spChg chg="add mod">
          <ac:chgData name="Jabarhussain, Mohammed Ishaque" userId="c388dadc-8c06-4440-848f-810e20ed8739" providerId="ADAL" clId="{4FBBEA48-569B-49D2-915A-C6F0A32BD725}" dt="2020-10-08T10:23:54.523" v="1493" actId="20577"/>
          <ac:spMkLst>
            <pc:docMk/>
            <pc:sldMk cId="3833219535" sldId="360"/>
            <ac:spMk id="5" creationId="{5ED477A2-6917-4714-AF87-33CFDAD72FE3}"/>
          </ac:spMkLst>
        </pc:spChg>
      </pc:sldChg>
      <pc:sldChg chg="addSp modSp add">
        <pc:chgData name="Jabarhussain, Mohammed Ishaque" userId="c388dadc-8c06-4440-848f-810e20ed8739" providerId="ADAL" clId="{4FBBEA48-569B-49D2-915A-C6F0A32BD725}" dt="2020-10-08T10:16:39.165" v="1491" actId="313"/>
        <pc:sldMkLst>
          <pc:docMk/>
          <pc:sldMk cId="4046325422" sldId="361"/>
        </pc:sldMkLst>
        <pc:spChg chg="mod">
          <ac:chgData name="Jabarhussain, Mohammed Ishaque" userId="c388dadc-8c06-4440-848f-810e20ed8739" providerId="ADAL" clId="{4FBBEA48-569B-49D2-915A-C6F0A32BD725}" dt="2020-10-08T10:09:25.731" v="1011" actId="20577"/>
          <ac:spMkLst>
            <pc:docMk/>
            <pc:sldMk cId="4046325422" sldId="361"/>
            <ac:spMk id="4" creationId="{26BD1D9C-FA72-4C94-99DA-DAE421FB8A1A}"/>
          </ac:spMkLst>
        </pc:spChg>
        <pc:spChg chg="mod">
          <ac:chgData name="Jabarhussain, Mohammed Ishaque" userId="c388dadc-8c06-4440-848f-810e20ed8739" providerId="ADAL" clId="{4FBBEA48-569B-49D2-915A-C6F0A32BD725}" dt="2020-10-08T10:09:19.749" v="1003" actId="6549"/>
          <ac:spMkLst>
            <pc:docMk/>
            <pc:sldMk cId="4046325422" sldId="361"/>
            <ac:spMk id="5" creationId="{5ED477A2-6917-4714-AF87-33CFDAD72FE3}"/>
          </ac:spMkLst>
        </pc:spChg>
        <pc:spChg chg="add mod">
          <ac:chgData name="Jabarhussain, Mohammed Ishaque" userId="c388dadc-8c06-4440-848f-810e20ed8739" providerId="ADAL" clId="{4FBBEA48-569B-49D2-915A-C6F0A32BD725}" dt="2020-10-08T10:16:39.165" v="1491" actId="313"/>
          <ac:spMkLst>
            <pc:docMk/>
            <pc:sldMk cId="4046325422" sldId="361"/>
            <ac:spMk id="6" creationId="{64D79B18-5FA7-4678-BD34-15D3AF87B9BB}"/>
          </ac:spMkLst>
        </pc:spChg>
      </pc:sldChg>
      <pc:sldChg chg="add del">
        <pc:chgData name="Jabarhussain, Mohammed Ishaque" userId="c388dadc-8c06-4440-848f-810e20ed8739" providerId="ADAL" clId="{4FBBEA48-569B-49D2-915A-C6F0A32BD725}" dt="2020-10-08T10:24:49.751" v="1494" actId="2696"/>
        <pc:sldMkLst>
          <pc:docMk/>
          <pc:sldMk cId="1191651717" sldId="362"/>
        </pc:sldMkLst>
      </pc:sldChg>
      <pc:sldChg chg="add del">
        <pc:chgData name="Jabarhussain, Mohammed Ishaque" userId="c388dadc-8c06-4440-848f-810e20ed8739" providerId="ADAL" clId="{4FBBEA48-569B-49D2-915A-C6F0A32BD725}" dt="2020-10-08T10:24:57.029" v="1496" actId="2696"/>
        <pc:sldMkLst>
          <pc:docMk/>
          <pc:sldMk cId="1905553588" sldId="362"/>
        </pc:sldMkLst>
      </pc:sldChg>
      <pc:sldChg chg="modSp add">
        <pc:chgData name="Jabarhussain, Mohammed Ishaque" userId="c388dadc-8c06-4440-848f-810e20ed8739" providerId="ADAL" clId="{4FBBEA48-569B-49D2-915A-C6F0A32BD725}" dt="2020-10-08T10:27:28.628" v="1793" actId="20577"/>
        <pc:sldMkLst>
          <pc:docMk/>
          <pc:sldMk cId="3335844947" sldId="362"/>
        </pc:sldMkLst>
        <pc:spChg chg="mod">
          <ac:chgData name="Jabarhussain, Mohammed Ishaque" userId="c388dadc-8c06-4440-848f-810e20ed8739" providerId="ADAL" clId="{4FBBEA48-569B-49D2-915A-C6F0A32BD725}" dt="2020-10-08T10:25:06.342" v="1504" actId="20577"/>
          <ac:spMkLst>
            <pc:docMk/>
            <pc:sldMk cId="3335844947" sldId="362"/>
            <ac:spMk id="4" creationId="{26BD1D9C-FA72-4C94-99DA-DAE421FB8A1A}"/>
          </ac:spMkLst>
        </pc:spChg>
        <pc:spChg chg="mod">
          <ac:chgData name="Jabarhussain, Mohammed Ishaque" userId="c388dadc-8c06-4440-848f-810e20ed8739" providerId="ADAL" clId="{4FBBEA48-569B-49D2-915A-C6F0A32BD725}" dt="2020-10-08T10:27:28.628" v="1793" actId="20577"/>
          <ac:spMkLst>
            <pc:docMk/>
            <pc:sldMk cId="3335844947" sldId="362"/>
            <ac:spMk id="6" creationId="{64D79B18-5FA7-4678-BD34-15D3AF87B9BB}"/>
          </ac:spMkLst>
        </pc:spChg>
      </pc:sldChg>
      <pc:sldChg chg="modSp add">
        <pc:chgData name="Jabarhussain, Mohammed Ishaque" userId="c388dadc-8c06-4440-848f-810e20ed8739" providerId="ADAL" clId="{4FBBEA48-569B-49D2-915A-C6F0A32BD725}" dt="2020-10-08T11:01:31.702" v="2214" actId="20577"/>
        <pc:sldMkLst>
          <pc:docMk/>
          <pc:sldMk cId="1801923055" sldId="363"/>
        </pc:sldMkLst>
        <pc:spChg chg="mod">
          <ac:chgData name="Jabarhussain, Mohammed Ishaque" userId="c388dadc-8c06-4440-848f-810e20ed8739" providerId="ADAL" clId="{4FBBEA48-569B-49D2-915A-C6F0A32BD725}" dt="2020-10-08T10:28:53.009" v="1807" actId="6549"/>
          <ac:spMkLst>
            <pc:docMk/>
            <pc:sldMk cId="1801923055" sldId="363"/>
            <ac:spMk id="4" creationId="{26BD1D9C-FA72-4C94-99DA-DAE421FB8A1A}"/>
          </ac:spMkLst>
        </pc:spChg>
        <pc:spChg chg="mod">
          <ac:chgData name="Jabarhussain, Mohammed Ishaque" userId="c388dadc-8c06-4440-848f-810e20ed8739" providerId="ADAL" clId="{4FBBEA48-569B-49D2-915A-C6F0A32BD725}" dt="2020-10-08T11:01:31.702" v="2214" actId="20577"/>
          <ac:spMkLst>
            <pc:docMk/>
            <pc:sldMk cId="1801923055" sldId="363"/>
            <ac:spMk id="6" creationId="{64D79B18-5FA7-4678-BD34-15D3AF87B9BB}"/>
          </ac:spMkLst>
        </pc:spChg>
      </pc:sldChg>
      <pc:sldChg chg="add del">
        <pc:chgData name="Jabarhussain, Mohammed Ishaque" userId="c388dadc-8c06-4440-848f-810e20ed8739" providerId="ADAL" clId="{4FBBEA48-569B-49D2-915A-C6F0A32BD725}" dt="2020-10-08T12:22:08.468" v="2217" actId="2696"/>
        <pc:sldMkLst>
          <pc:docMk/>
          <pc:sldMk cId="3625198499" sldId="364"/>
        </pc:sldMkLst>
      </pc:sldChg>
      <pc:sldChg chg="modSp add">
        <pc:chgData name="Jabarhussain, Mohammed Ishaque" userId="c388dadc-8c06-4440-848f-810e20ed8739" providerId="ADAL" clId="{4FBBEA48-569B-49D2-915A-C6F0A32BD725}" dt="2020-10-10T05:56:32.728" v="3021" actId="6549"/>
        <pc:sldMkLst>
          <pc:docMk/>
          <pc:sldMk cId="1658740281" sldId="365"/>
        </pc:sldMkLst>
        <pc:spChg chg="mod">
          <ac:chgData name="Jabarhussain, Mohammed Ishaque" userId="c388dadc-8c06-4440-848f-810e20ed8739" providerId="ADAL" clId="{4FBBEA48-569B-49D2-915A-C6F0A32BD725}" dt="2020-10-10T05:56:32.728" v="3021" actId="6549"/>
          <ac:spMkLst>
            <pc:docMk/>
            <pc:sldMk cId="1658740281" sldId="365"/>
            <ac:spMk id="2" creationId="{00000000-0000-0000-0000-000000000000}"/>
          </ac:spMkLst>
        </pc:spChg>
      </pc:sldChg>
      <pc:sldChg chg="addSp modSp add">
        <pc:chgData name="Jabarhussain, Mohammed Ishaque" userId="c388dadc-8c06-4440-848f-810e20ed8739" providerId="ADAL" clId="{4FBBEA48-569B-49D2-915A-C6F0A32BD725}" dt="2020-10-10T03:57:15.848" v="2502" actId="1076"/>
        <pc:sldMkLst>
          <pc:docMk/>
          <pc:sldMk cId="2136851616" sldId="366"/>
        </pc:sldMkLst>
        <pc:spChg chg="mod">
          <ac:chgData name="Jabarhussain, Mohammed Ishaque" userId="c388dadc-8c06-4440-848f-810e20ed8739" providerId="ADAL" clId="{4FBBEA48-569B-49D2-915A-C6F0A32BD725}" dt="2020-10-10T03:51:38.850" v="2269" actId="20577"/>
          <ac:spMkLst>
            <pc:docMk/>
            <pc:sldMk cId="2136851616" sldId="366"/>
            <ac:spMk id="2" creationId="{A50327EB-516F-44FD-BF08-9E054A611F71}"/>
          </ac:spMkLst>
        </pc:spChg>
        <pc:spChg chg="add mod">
          <ac:chgData name="Jabarhussain, Mohammed Ishaque" userId="c388dadc-8c06-4440-848f-810e20ed8739" providerId="ADAL" clId="{4FBBEA48-569B-49D2-915A-C6F0A32BD725}" dt="2020-10-10T03:57:15.848" v="2502" actId="1076"/>
          <ac:spMkLst>
            <pc:docMk/>
            <pc:sldMk cId="2136851616" sldId="366"/>
            <ac:spMk id="3" creationId="{E624018B-C094-4B90-95CF-64188AAE351B}"/>
          </ac:spMkLst>
        </pc:spChg>
      </pc:sldChg>
      <pc:sldChg chg="modSp add">
        <pc:chgData name="Jabarhussain, Mohammed Ishaque" userId="c388dadc-8c06-4440-848f-810e20ed8739" providerId="ADAL" clId="{4FBBEA48-569B-49D2-915A-C6F0A32BD725}" dt="2020-10-10T03:58:59.136" v="2804" actId="20577"/>
        <pc:sldMkLst>
          <pc:docMk/>
          <pc:sldMk cId="803066926" sldId="367"/>
        </pc:sldMkLst>
        <pc:spChg chg="mod">
          <ac:chgData name="Jabarhussain, Mohammed Ishaque" userId="c388dadc-8c06-4440-848f-810e20ed8739" providerId="ADAL" clId="{4FBBEA48-569B-49D2-915A-C6F0A32BD725}" dt="2020-10-10T03:58:59.136" v="2804" actId="20577"/>
          <ac:spMkLst>
            <pc:docMk/>
            <pc:sldMk cId="803066926" sldId="367"/>
            <ac:spMk id="3" creationId="{E624018B-C094-4B90-95CF-64188AAE351B}"/>
          </ac:spMkLst>
        </pc:spChg>
      </pc:sldChg>
      <pc:sldChg chg="modSp add">
        <pc:chgData name="Jabarhussain, Mohammed Ishaque" userId="c388dadc-8c06-4440-848f-810e20ed8739" providerId="ADAL" clId="{4FBBEA48-569B-49D2-915A-C6F0A32BD725}" dt="2020-10-10T04:00:19.194" v="2979" actId="20577"/>
        <pc:sldMkLst>
          <pc:docMk/>
          <pc:sldMk cId="1395807635" sldId="368"/>
        </pc:sldMkLst>
        <pc:spChg chg="mod">
          <ac:chgData name="Jabarhussain, Mohammed Ishaque" userId="c388dadc-8c06-4440-848f-810e20ed8739" providerId="ADAL" clId="{4FBBEA48-569B-49D2-915A-C6F0A32BD725}" dt="2020-10-10T04:00:19.194" v="2979" actId="20577"/>
          <ac:spMkLst>
            <pc:docMk/>
            <pc:sldMk cId="1395807635" sldId="368"/>
            <ac:spMk id="3" creationId="{E624018B-C094-4B90-95CF-64188AAE351B}"/>
          </ac:spMkLst>
        </pc:spChg>
      </pc:sldChg>
      <pc:sldChg chg="modSp add">
        <pc:chgData name="Jabarhussain, Mohammed Ishaque" userId="c388dadc-8c06-4440-848f-810e20ed8739" providerId="ADAL" clId="{4FBBEA48-569B-49D2-915A-C6F0A32BD725}" dt="2020-10-10T05:57:09.133" v="3034" actId="20577"/>
        <pc:sldMkLst>
          <pc:docMk/>
          <pc:sldMk cId="1309014487" sldId="369"/>
        </pc:sldMkLst>
        <pc:spChg chg="mod">
          <ac:chgData name="Jabarhussain, Mohammed Ishaque" userId="c388dadc-8c06-4440-848f-810e20ed8739" providerId="ADAL" clId="{4FBBEA48-569B-49D2-915A-C6F0A32BD725}" dt="2020-10-10T05:57:09.133" v="3034" actId="20577"/>
          <ac:spMkLst>
            <pc:docMk/>
            <pc:sldMk cId="1309014487" sldId="369"/>
            <ac:spMk id="2" creationId="{00000000-0000-0000-0000-000000000000}"/>
          </ac:spMkLst>
        </pc:spChg>
      </pc:sldChg>
      <pc:sldChg chg="add del">
        <pc:chgData name="Jabarhussain, Mohammed Ishaque" userId="c388dadc-8c06-4440-848f-810e20ed8739" providerId="ADAL" clId="{4FBBEA48-569B-49D2-915A-C6F0A32BD725}" dt="2020-10-10T10:08:44.400" v="3037" actId="2696"/>
        <pc:sldMkLst>
          <pc:docMk/>
          <pc:sldMk cId="1097224815" sldId="370"/>
        </pc:sldMkLst>
      </pc:sldChg>
      <pc:sldChg chg="add">
        <pc:chgData name="Jabarhussain, Mohammed Ishaque" userId="c388dadc-8c06-4440-848f-810e20ed8739" providerId="ADAL" clId="{4FBBEA48-569B-49D2-915A-C6F0A32BD725}" dt="2020-10-10T10:08:42.246" v="3036"/>
        <pc:sldMkLst>
          <pc:docMk/>
          <pc:sldMk cId="1904570801" sldId="371"/>
        </pc:sldMkLst>
      </pc:sldChg>
    </pc:docChg>
  </pc:docChgLst>
  <pc:docChgLst>
    <pc:chgData name="Jabarhussain, Mohammed Ishaque" userId="c388dadc-8c06-4440-848f-810e20ed8739" providerId="ADAL" clId="{9063EBF3-F781-41EB-A511-257AFD96FE9C}"/>
    <pc:docChg chg="custSel addSld delSld modSld modSection">
      <pc:chgData name="Jabarhussain, Mohammed Ishaque" userId="c388dadc-8c06-4440-848f-810e20ed8739" providerId="ADAL" clId="{9063EBF3-F781-41EB-A511-257AFD96FE9C}" dt="2020-09-08T17:06:53.693" v="1874" actId="1076"/>
      <pc:docMkLst>
        <pc:docMk/>
      </pc:docMkLst>
      <pc:sldChg chg="addSp delSp modSp">
        <pc:chgData name="Jabarhussain, Mohammed Ishaque" userId="c388dadc-8c06-4440-848f-810e20ed8739" providerId="ADAL" clId="{9063EBF3-F781-41EB-A511-257AFD96FE9C}" dt="2020-09-03T16:14:35.392" v="1402" actId="13822"/>
        <pc:sldMkLst>
          <pc:docMk/>
          <pc:sldMk cId="0" sldId="281"/>
        </pc:sldMkLst>
        <pc:spChg chg="mod">
          <ac:chgData name="Jabarhussain, Mohammed Ishaque" userId="c388dadc-8c06-4440-848f-810e20ed8739" providerId="ADAL" clId="{9063EBF3-F781-41EB-A511-257AFD96FE9C}" dt="2020-09-03T16:10:57.049" v="1379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Jabarhussain, Mohammed Ishaque" userId="c388dadc-8c06-4440-848f-810e20ed8739" providerId="ADAL" clId="{9063EBF3-F781-41EB-A511-257AFD96FE9C}" dt="2020-09-03T16:14:35.392" v="1402" actId="13822"/>
          <ac:spMkLst>
            <pc:docMk/>
            <pc:sldMk cId="0" sldId="281"/>
            <ac:spMk id="3" creationId="{D2393476-B21D-4D67-9701-935D5D3BF1C7}"/>
          </ac:spMkLst>
        </pc:spChg>
        <pc:spChg chg="add del">
          <ac:chgData name="Jabarhussain, Mohammed Ishaque" userId="c388dadc-8c06-4440-848f-810e20ed8739" providerId="ADAL" clId="{9063EBF3-F781-41EB-A511-257AFD96FE9C}" dt="2020-09-03T16:11:52.736" v="1382"/>
          <ac:spMkLst>
            <pc:docMk/>
            <pc:sldMk cId="0" sldId="281"/>
            <ac:spMk id="4" creationId="{11869D0E-9DB0-4B6F-9365-87AF160D64E6}"/>
          </ac:spMkLst>
        </pc:spChg>
        <pc:spChg chg="mod">
          <ac:chgData name="Jabarhussain, Mohammed Ishaque" userId="c388dadc-8c06-4440-848f-810e20ed8739" providerId="ADAL" clId="{9063EBF3-F781-41EB-A511-257AFD96FE9C}" dt="2020-09-03T16:08:17.161" v="1125" actId="27636"/>
          <ac:spMkLst>
            <pc:docMk/>
            <pc:sldMk cId="0" sldId="281"/>
            <ac:spMk id="7" creationId="{00000000-0000-0000-0000-000000000000}"/>
          </ac:spMkLst>
        </pc:spChg>
      </pc:sldChg>
      <pc:sldChg chg="modNotesTx">
        <pc:chgData name="Jabarhussain, Mohammed Ishaque" userId="c388dadc-8c06-4440-848f-810e20ed8739" providerId="ADAL" clId="{9063EBF3-F781-41EB-A511-257AFD96FE9C}" dt="2020-09-08T17:02:15.833" v="1855" actId="20577"/>
        <pc:sldMkLst>
          <pc:docMk/>
          <pc:sldMk cId="749710105" sldId="312"/>
        </pc:sldMkLst>
      </pc:sldChg>
      <pc:sldChg chg="addSp modSp">
        <pc:chgData name="Jabarhussain, Mohammed Ishaque" userId="c388dadc-8c06-4440-848f-810e20ed8739" providerId="ADAL" clId="{9063EBF3-F781-41EB-A511-257AFD96FE9C}" dt="2020-09-08T17:06:03.220" v="1866" actId="1076"/>
        <pc:sldMkLst>
          <pc:docMk/>
          <pc:sldMk cId="3665538209" sldId="330"/>
        </pc:sldMkLst>
        <pc:spChg chg="add mod">
          <ac:chgData name="Jabarhussain, Mohammed Ishaque" userId="c388dadc-8c06-4440-848f-810e20ed8739" providerId="ADAL" clId="{9063EBF3-F781-41EB-A511-257AFD96FE9C}" dt="2020-09-08T17:06:03.220" v="1866" actId="1076"/>
          <ac:spMkLst>
            <pc:docMk/>
            <pc:sldMk cId="3665538209" sldId="330"/>
            <ac:spMk id="2" creationId="{7923E6D8-D88A-4841-9623-32B3A9AD022B}"/>
          </ac:spMkLst>
        </pc:spChg>
        <pc:spChg chg="mod">
          <ac:chgData name="Jabarhussain, Mohammed Ishaque" userId="c388dadc-8c06-4440-848f-810e20ed8739" providerId="ADAL" clId="{9063EBF3-F781-41EB-A511-257AFD96FE9C}" dt="2020-09-03T16:41:17.580" v="1423" actId="6549"/>
          <ac:spMkLst>
            <pc:docMk/>
            <pc:sldMk cId="3665538209" sldId="330"/>
            <ac:spMk id="5" creationId="{00000000-0000-0000-0000-000000000000}"/>
          </ac:spMkLst>
        </pc:spChg>
        <pc:spChg chg="mod">
          <ac:chgData name="Jabarhussain, Mohammed Ishaque" userId="c388dadc-8c06-4440-848f-810e20ed8739" providerId="ADAL" clId="{9063EBF3-F781-41EB-A511-257AFD96FE9C}" dt="2020-09-08T17:06:00.214" v="1865" actId="1076"/>
          <ac:spMkLst>
            <pc:docMk/>
            <pc:sldMk cId="3665538209" sldId="330"/>
            <ac:spMk id="6" creationId="{00000000-0000-0000-0000-000000000000}"/>
          </ac:spMkLst>
        </pc:spChg>
      </pc:sldChg>
      <pc:sldChg chg="addSp modSp">
        <pc:chgData name="Jabarhussain, Mohammed Ishaque" userId="c388dadc-8c06-4440-848f-810e20ed8739" providerId="ADAL" clId="{9063EBF3-F781-41EB-A511-257AFD96FE9C}" dt="2020-09-08T17:06:24.145" v="1869" actId="1076"/>
        <pc:sldMkLst>
          <pc:docMk/>
          <pc:sldMk cId="3056388970" sldId="331"/>
        </pc:sldMkLst>
        <pc:spChg chg="add mod">
          <ac:chgData name="Jabarhussain, Mohammed Ishaque" userId="c388dadc-8c06-4440-848f-810e20ed8739" providerId="ADAL" clId="{9063EBF3-F781-41EB-A511-257AFD96FE9C}" dt="2020-09-03T17:27:48.333" v="1851" actId="20577"/>
          <ac:spMkLst>
            <pc:docMk/>
            <pc:sldMk cId="3056388970" sldId="331"/>
            <ac:spMk id="2" creationId="{2031CFD8-9FD3-4523-976F-1357ABDB9EEF}"/>
          </ac:spMkLst>
        </pc:spChg>
        <pc:spChg chg="add mod">
          <ac:chgData name="Jabarhussain, Mohammed Ishaque" userId="c388dadc-8c06-4440-848f-810e20ed8739" providerId="ADAL" clId="{9063EBF3-F781-41EB-A511-257AFD96FE9C}" dt="2020-09-03T17:27:55.379" v="1853" actId="20577"/>
          <ac:spMkLst>
            <pc:docMk/>
            <pc:sldMk cId="3056388970" sldId="331"/>
            <ac:spMk id="3" creationId="{63BA88E2-8841-4261-B502-CBEF1144636C}"/>
          </ac:spMkLst>
        </pc:spChg>
        <pc:spChg chg="mod">
          <ac:chgData name="Jabarhussain, Mohammed Ishaque" userId="c388dadc-8c06-4440-848f-810e20ed8739" providerId="ADAL" clId="{9063EBF3-F781-41EB-A511-257AFD96FE9C}" dt="2020-09-08T17:06:24.145" v="1869" actId="1076"/>
          <ac:spMkLst>
            <pc:docMk/>
            <pc:sldMk cId="3056388970" sldId="331"/>
            <ac:spMk id="5" creationId="{00000000-0000-0000-0000-000000000000}"/>
          </ac:spMkLst>
        </pc:spChg>
        <pc:spChg chg="mod">
          <ac:chgData name="Jabarhussain, Mohammed Ishaque" userId="c388dadc-8c06-4440-848f-810e20ed8739" providerId="ADAL" clId="{9063EBF3-F781-41EB-A511-257AFD96FE9C}" dt="2020-09-08T17:06:21.015" v="1868" actId="1076"/>
          <ac:spMkLst>
            <pc:docMk/>
            <pc:sldMk cId="3056388970" sldId="331"/>
            <ac:spMk id="6" creationId="{00000000-0000-0000-0000-000000000000}"/>
          </ac:spMkLst>
        </pc:spChg>
      </pc:sldChg>
      <pc:sldChg chg="del">
        <pc:chgData name="Jabarhussain, Mohammed Ishaque" userId="c388dadc-8c06-4440-848f-810e20ed8739" providerId="ADAL" clId="{9063EBF3-F781-41EB-A511-257AFD96FE9C}" dt="2020-09-03T04:29:58.295" v="1047" actId="2696"/>
        <pc:sldMkLst>
          <pc:docMk/>
          <pc:sldMk cId="1863862352" sldId="337"/>
        </pc:sldMkLst>
      </pc:sldChg>
      <pc:sldChg chg="addSp modSp">
        <pc:chgData name="Jabarhussain, Mohammed Ishaque" userId="c388dadc-8c06-4440-848f-810e20ed8739" providerId="ADAL" clId="{9063EBF3-F781-41EB-A511-257AFD96FE9C}" dt="2020-09-03T17:12:18.221" v="1792" actId="20577"/>
        <pc:sldMkLst>
          <pc:docMk/>
          <pc:sldMk cId="3038293522" sldId="338"/>
        </pc:sldMkLst>
        <pc:spChg chg="add mod">
          <ac:chgData name="Jabarhussain, Mohammed Ishaque" userId="c388dadc-8c06-4440-848f-810e20ed8739" providerId="ADAL" clId="{9063EBF3-F781-41EB-A511-257AFD96FE9C}" dt="2020-09-03T17:12:18.221" v="1792" actId="20577"/>
          <ac:spMkLst>
            <pc:docMk/>
            <pc:sldMk cId="3038293522" sldId="338"/>
            <ac:spMk id="2" creationId="{5B76483A-4881-480A-A498-2C116A46AE60}"/>
          </ac:spMkLst>
        </pc:spChg>
        <pc:spChg chg="mod">
          <ac:chgData name="Jabarhussain, Mohammed Ishaque" userId="c388dadc-8c06-4440-848f-810e20ed8739" providerId="ADAL" clId="{9063EBF3-F781-41EB-A511-257AFD96FE9C}" dt="2020-09-03T17:10:30.855" v="1764" actId="20577"/>
          <ac:spMkLst>
            <pc:docMk/>
            <pc:sldMk cId="3038293522" sldId="338"/>
            <ac:spMk id="5" creationId="{00000000-0000-0000-0000-000000000000}"/>
          </ac:spMkLst>
        </pc:spChg>
      </pc:sldChg>
      <pc:sldChg chg="modNotesTx">
        <pc:chgData name="Jabarhussain, Mohammed Ishaque" userId="c388dadc-8c06-4440-848f-810e20ed8739" providerId="ADAL" clId="{9063EBF3-F781-41EB-A511-257AFD96FE9C}" dt="2020-09-08T17:03:18.955" v="1864" actId="20577"/>
        <pc:sldMkLst>
          <pc:docMk/>
          <pc:sldMk cId="49876121" sldId="341"/>
        </pc:sldMkLst>
      </pc:sldChg>
      <pc:sldChg chg="modSp add">
        <pc:chgData name="Jabarhussain, Mohammed Ishaque" userId="c388dadc-8c06-4440-848f-810e20ed8739" providerId="ADAL" clId="{9063EBF3-F781-41EB-A511-257AFD96FE9C}" dt="2020-09-03T04:17:36.133" v="834" actId="20577"/>
        <pc:sldMkLst>
          <pc:docMk/>
          <pc:sldMk cId="2336247541" sldId="347"/>
        </pc:sldMkLst>
        <pc:spChg chg="mod">
          <ac:chgData name="Jabarhussain, Mohammed Ishaque" userId="c388dadc-8c06-4440-848f-810e20ed8739" providerId="ADAL" clId="{9063EBF3-F781-41EB-A511-257AFD96FE9C}" dt="2020-09-03T04:17:36.133" v="834" actId="20577"/>
          <ac:spMkLst>
            <pc:docMk/>
            <pc:sldMk cId="2336247541" sldId="347"/>
            <ac:spMk id="5" creationId="{00000000-0000-0000-0000-000000000000}"/>
          </ac:spMkLst>
        </pc:spChg>
      </pc:sldChg>
      <pc:sldChg chg="addSp delSp modSp add">
        <pc:chgData name="Jabarhussain, Mohammed Ishaque" userId="c388dadc-8c06-4440-848f-810e20ed8739" providerId="ADAL" clId="{9063EBF3-F781-41EB-A511-257AFD96FE9C}" dt="2020-09-03T04:25:13.115" v="1017" actId="14100"/>
        <pc:sldMkLst>
          <pc:docMk/>
          <pc:sldMk cId="530729303" sldId="348"/>
        </pc:sldMkLst>
        <pc:spChg chg="add mod">
          <ac:chgData name="Jabarhussain, Mohammed Ishaque" userId="c388dadc-8c06-4440-848f-810e20ed8739" providerId="ADAL" clId="{9063EBF3-F781-41EB-A511-257AFD96FE9C}" dt="2020-09-03T04:25:13.115" v="1017" actId="14100"/>
          <ac:spMkLst>
            <pc:docMk/>
            <pc:sldMk cId="530729303" sldId="348"/>
            <ac:spMk id="2" creationId="{B1998024-1CC4-474A-93ED-84B8247ABDBA}"/>
          </ac:spMkLst>
        </pc:spChg>
        <pc:spChg chg="del">
          <ac:chgData name="Jabarhussain, Mohammed Ishaque" userId="c388dadc-8c06-4440-848f-810e20ed8739" providerId="ADAL" clId="{9063EBF3-F781-41EB-A511-257AFD96FE9C}" dt="2020-09-03T04:18:08.968" v="837" actId="478"/>
          <ac:spMkLst>
            <pc:docMk/>
            <pc:sldMk cId="530729303" sldId="348"/>
            <ac:spMk id="3" creationId="{00000000-0000-0000-0000-000000000000}"/>
          </ac:spMkLst>
        </pc:spChg>
        <pc:spChg chg="mod">
          <ac:chgData name="Jabarhussain, Mohammed Ishaque" userId="c388dadc-8c06-4440-848f-810e20ed8739" providerId="ADAL" clId="{9063EBF3-F781-41EB-A511-257AFD96FE9C}" dt="2020-09-03T04:24:05.271" v="1001" actId="1076"/>
          <ac:spMkLst>
            <pc:docMk/>
            <pc:sldMk cId="530729303" sldId="348"/>
            <ac:spMk id="5" creationId="{00000000-0000-0000-0000-000000000000}"/>
          </ac:spMkLst>
        </pc:spChg>
        <pc:spChg chg="add mod">
          <ac:chgData name="Jabarhussain, Mohammed Ishaque" userId="c388dadc-8c06-4440-848f-810e20ed8739" providerId="ADAL" clId="{9063EBF3-F781-41EB-A511-257AFD96FE9C}" dt="2020-09-03T04:20:25.326" v="865" actId="20577"/>
          <ac:spMkLst>
            <pc:docMk/>
            <pc:sldMk cId="530729303" sldId="348"/>
            <ac:spMk id="6" creationId="{DCD33D46-8B33-4D86-BEB4-24D2C8F1E0F9}"/>
          </ac:spMkLst>
        </pc:spChg>
        <pc:spChg chg="add del mod">
          <ac:chgData name="Jabarhussain, Mohammed Ishaque" userId="c388dadc-8c06-4440-848f-810e20ed8739" providerId="ADAL" clId="{9063EBF3-F781-41EB-A511-257AFD96FE9C}" dt="2020-09-03T04:25:03.058" v="1014"/>
          <ac:spMkLst>
            <pc:docMk/>
            <pc:sldMk cId="530729303" sldId="348"/>
            <ac:spMk id="7" creationId="{8EEAC4D2-24B7-4E6E-91C4-E50EFD81431D}"/>
          </ac:spMkLst>
        </pc:spChg>
      </pc:sldChg>
      <pc:sldChg chg="addSp delSp modSp add modNotesTx">
        <pc:chgData name="Jabarhussain, Mohammed Ishaque" userId="c388dadc-8c06-4440-848f-810e20ed8739" providerId="ADAL" clId="{9063EBF3-F781-41EB-A511-257AFD96FE9C}" dt="2020-09-03T04:26:16.771" v="1046" actId="20577"/>
        <pc:sldMkLst>
          <pc:docMk/>
          <pc:sldMk cId="3618642467" sldId="349"/>
        </pc:sldMkLst>
        <pc:spChg chg="del mod">
          <ac:chgData name="Jabarhussain, Mohammed Ishaque" userId="c388dadc-8c06-4440-848f-810e20ed8739" providerId="ADAL" clId="{9063EBF3-F781-41EB-A511-257AFD96FE9C}" dt="2020-09-03T04:21:54.027" v="914" actId="478"/>
          <ac:spMkLst>
            <pc:docMk/>
            <pc:sldMk cId="3618642467" sldId="349"/>
            <ac:spMk id="2" creationId="{B1998024-1CC4-474A-93ED-84B8247ABDBA}"/>
          </ac:spMkLst>
        </pc:spChg>
        <pc:spChg chg="add del">
          <ac:chgData name="Jabarhussain, Mohammed Ishaque" userId="c388dadc-8c06-4440-848f-810e20ed8739" providerId="ADAL" clId="{9063EBF3-F781-41EB-A511-257AFD96FE9C}" dt="2020-09-03T04:21:34.415" v="913"/>
          <ac:spMkLst>
            <pc:docMk/>
            <pc:sldMk cId="3618642467" sldId="349"/>
            <ac:spMk id="3" creationId="{4E71531A-6A9C-4BD9-89FB-10618A315C59}"/>
          </ac:spMkLst>
        </pc:spChg>
        <pc:spChg chg="del">
          <ac:chgData name="Jabarhussain, Mohammed Ishaque" userId="c388dadc-8c06-4440-848f-810e20ed8739" providerId="ADAL" clId="{9063EBF3-F781-41EB-A511-257AFD96FE9C}" dt="2020-09-03T04:21:54.027" v="914" actId="478"/>
          <ac:spMkLst>
            <pc:docMk/>
            <pc:sldMk cId="3618642467" sldId="349"/>
            <ac:spMk id="5" creationId="{00000000-0000-0000-0000-000000000000}"/>
          </ac:spMkLst>
        </pc:spChg>
        <pc:spChg chg="del mod">
          <ac:chgData name="Jabarhussain, Mohammed Ishaque" userId="c388dadc-8c06-4440-848f-810e20ed8739" providerId="ADAL" clId="{9063EBF3-F781-41EB-A511-257AFD96FE9C}" dt="2020-09-03T04:21:54.027" v="914" actId="478"/>
          <ac:spMkLst>
            <pc:docMk/>
            <pc:sldMk cId="3618642467" sldId="349"/>
            <ac:spMk id="6" creationId="{DCD33D46-8B33-4D86-BEB4-24D2C8F1E0F9}"/>
          </ac:spMkLst>
        </pc:spChg>
        <pc:spChg chg="add">
          <ac:chgData name="Jabarhussain, Mohammed Ishaque" userId="c388dadc-8c06-4440-848f-810e20ed8739" providerId="ADAL" clId="{9063EBF3-F781-41EB-A511-257AFD96FE9C}" dt="2020-09-03T04:22:03.625" v="915"/>
          <ac:spMkLst>
            <pc:docMk/>
            <pc:sldMk cId="3618642467" sldId="349"/>
            <ac:spMk id="7" creationId="{05FA1610-B569-4949-9D7B-48B408734666}"/>
          </ac:spMkLst>
        </pc:spChg>
        <pc:spChg chg="add mod">
          <ac:chgData name="Jabarhussain, Mohammed Ishaque" userId="c388dadc-8c06-4440-848f-810e20ed8739" providerId="ADAL" clId="{9063EBF3-F781-41EB-A511-257AFD96FE9C}" dt="2020-09-03T04:25:19.432" v="1018" actId="20577"/>
          <ac:spMkLst>
            <pc:docMk/>
            <pc:sldMk cId="3618642467" sldId="349"/>
            <ac:spMk id="8" creationId="{14C92F1E-235C-4655-9F82-02C5B21DA480}"/>
          </ac:spMkLst>
        </pc:spChg>
        <pc:spChg chg="add mod">
          <ac:chgData name="Jabarhussain, Mohammed Ishaque" userId="c388dadc-8c06-4440-848f-810e20ed8739" providerId="ADAL" clId="{9063EBF3-F781-41EB-A511-257AFD96FE9C}" dt="2020-09-03T04:22:26.142" v="936" actId="20577"/>
          <ac:spMkLst>
            <pc:docMk/>
            <pc:sldMk cId="3618642467" sldId="349"/>
            <ac:spMk id="9" creationId="{8E4A8E5E-EBE4-4B23-A57D-D52108FB1047}"/>
          </ac:spMkLst>
        </pc:spChg>
        <pc:spChg chg="add">
          <ac:chgData name="Jabarhussain, Mohammed Ishaque" userId="c388dadc-8c06-4440-848f-810e20ed8739" providerId="ADAL" clId="{9063EBF3-F781-41EB-A511-257AFD96FE9C}" dt="2020-09-03T04:25:08.498" v="1016"/>
          <ac:spMkLst>
            <pc:docMk/>
            <pc:sldMk cId="3618642467" sldId="349"/>
            <ac:spMk id="10" creationId="{802AC047-1FDC-4F69-8E2B-DFF0EF08A9EF}"/>
          </ac:spMkLst>
        </pc:spChg>
        <pc:spChg chg="add del">
          <ac:chgData name="Jabarhussain, Mohammed Ishaque" userId="c388dadc-8c06-4440-848f-810e20ed8739" providerId="ADAL" clId="{9063EBF3-F781-41EB-A511-257AFD96FE9C}" dt="2020-09-03T04:25:53.233" v="1020"/>
          <ac:spMkLst>
            <pc:docMk/>
            <pc:sldMk cId="3618642467" sldId="349"/>
            <ac:spMk id="11" creationId="{D0E2AEFB-0BAF-49E5-881F-CC6AF880C357}"/>
          </ac:spMkLst>
        </pc:spChg>
        <pc:spChg chg="add del">
          <ac:chgData name="Jabarhussain, Mohammed Ishaque" userId="c388dadc-8c06-4440-848f-810e20ed8739" providerId="ADAL" clId="{9063EBF3-F781-41EB-A511-257AFD96FE9C}" dt="2020-09-03T04:25:58.851" v="1023"/>
          <ac:spMkLst>
            <pc:docMk/>
            <pc:sldMk cId="3618642467" sldId="349"/>
            <ac:spMk id="12" creationId="{32858C05-D33C-4EEC-ACF3-E8BF4055A37A}"/>
          </ac:spMkLst>
        </pc:spChg>
      </pc:sldChg>
      <pc:sldChg chg="add del">
        <pc:chgData name="Jabarhussain, Mohammed Ishaque" userId="c388dadc-8c06-4440-848f-810e20ed8739" providerId="ADAL" clId="{9063EBF3-F781-41EB-A511-257AFD96FE9C}" dt="2020-09-03T16:19:18.903" v="1403" actId="2696"/>
        <pc:sldMkLst>
          <pc:docMk/>
          <pc:sldMk cId="2835560094" sldId="350"/>
        </pc:sldMkLst>
      </pc:sldChg>
      <pc:sldChg chg="addSp delSp modSp add">
        <pc:chgData name="Jabarhussain, Mohammed Ishaque" userId="c388dadc-8c06-4440-848f-810e20ed8739" providerId="ADAL" clId="{9063EBF3-F781-41EB-A511-257AFD96FE9C}" dt="2020-09-03T16:27:21.879" v="1419" actId="14100"/>
        <pc:sldMkLst>
          <pc:docMk/>
          <pc:sldMk cId="2895886765" sldId="350"/>
        </pc:sldMkLst>
        <pc:spChg chg="mod">
          <ac:chgData name="Jabarhussain, Mohammed Ishaque" userId="c388dadc-8c06-4440-848f-810e20ed8739" providerId="ADAL" clId="{9063EBF3-F781-41EB-A511-257AFD96FE9C}" dt="2020-09-03T16:27:21.879" v="1419" actId="14100"/>
          <ac:spMkLst>
            <pc:docMk/>
            <pc:sldMk cId="2895886765" sldId="350"/>
            <ac:spMk id="2" creationId="{00000000-0000-0000-0000-000000000000}"/>
          </ac:spMkLst>
        </pc:spChg>
        <pc:spChg chg="del">
          <ac:chgData name="Jabarhussain, Mohammed Ishaque" userId="c388dadc-8c06-4440-848f-810e20ed8739" providerId="ADAL" clId="{9063EBF3-F781-41EB-A511-257AFD96FE9C}" dt="2020-09-03T16:21:56.088" v="1405" actId="478"/>
          <ac:spMkLst>
            <pc:docMk/>
            <pc:sldMk cId="2895886765" sldId="350"/>
            <ac:spMk id="3" creationId="{D2393476-B21D-4D67-9701-935D5D3BF1C7}"/>
          </ac:spMkLst>
        </pc:spChg>
        <pc:spChg chg="add del">
          <ac:chgData name="Jabarhussain, Mohammed Ishaque" userId="c388dadc-8c06-4440-848f-810e20ed8739" providerId="ADAL" clId="{9063EBF3-F781-41EB-A511-257AFD96FE9C}" dt="2020-09-03T16:22:11.257" v="1408"/>
          <ac:spMkLst>
            <pc:docMk/>
            <pc:sldMk cId="2895886765" sldId="350"/>
            <ac:spMk id="4" creationId="{BAD54FF5-02F1-4D0C-BC08-E817E66CC2A0}"/>
          </ac:spMkLst>
        </pc:spChg>
      </pc:sldChg>
      <pc:sldChg chg="addSp modSp add">
        <pc:chgData name="Jabarhussain, Mohammed Ishaque" userId="c388dadc-8c06-4440-848f-810e20ed8739" providerId="ADAL" clId="{9063EBF3-F781-41EB-A511-257AFD96FE9C}" dt="2020-09-03T17:02:51.361" v="1736" actId="6549"/>
        <pc:sldMkLst>
          <pc:docMk/>
          <pc:sldMk cId="143069488" sldId="351"/>
        </pc:sldMkLst>
        <pc:spChg chg="add mod">
          <ac:chgData name="Jabarhussain, Mohammed Ishaque" userId="c388dadc-8c06-4440-848f-810e20ed8739" providerId="ADAL" clId="{9063EBF3-F781-41EB-A511-257AFD96FE9C}" dt="2020-09-03T17:02:51.361" v="1736" actId="6549"/>
          <ac:spMkLst>
            <pc:docMk/>
            <pc:sldMk cId="143069488" sldId="351"/>
            <ac:spMk id="2" creationId="{0E8F14EF-3965-4E82-BDE1-299ED5E0D014}"/>
          </ac:spMkLst>
        </pc:spChg>
        <pc:spChg chg="add mod">
          <ac:chgData name="Jabarhussain, Mohammed Ishaque" userId="c388dadc-8c06-4440-848f-810e20ed8739" providerId="ADAL" clId="{9063EBF3-F781-41EB-A511-257AFD96FE9C}" dt="2020-09-03T16:55:39.765" v="1517" actId="20577"/>
          <ac:spMkLst>
            <pc:docMk/>
            <pc:sldMk cId="143069488" sldId="351"/>
            <ac:spMk id="3" creationId="{49F997E2-845F-4779-84F2-8C00A68402CC}"/>
          </ac:spMkLst>
        </pc:spChg>
        <pc:spChg chg="mod">
          <ac:chgData name="Jabarhussain, Mohammed Ishaque" userId="c388dadc-8c06-4440-848f-810e20ed8739" providerId="ADAL" clId="{9063EBF3-F781-41EB-A511-257AFD96FE9C}" dt="2020-09-03T16:54:46.017" v="1500"/>
          <ac:spMkLst>
            <pc:docMk/>
            <pc:sldMk cId="143069488" sldId="351"/>
            <ac:spMk id="5" creationId="{00000000-0000-0000-0000-000000000000}"/>
          </ac:spMkLst>
        </pc:spChg>
      </pc:sldChg>
      <pc:sldChg chg="addSp modSp add">
        <pc:chgData name="Jabarhussain, Mohammed Ishaque" userId="c388dadc-8c06-4440-848f-810e20ed8739" providerId="ADAL" clId="{9063EBF3-F781-41EB-A511-257AFD96FE9C}" dt="2020-09-03T17:00:21.047" v="1728" actId="13822"/>
        <pc:sldMkLst>
          <pc:docMk/>
          <pc:sldMk cId="2519233106" sldId="352"/>
        </pc:sldMkLst>
        <pc:spChg chg="add mod">
          <ac:chgData name="Jabarhussain, Mohammed Ishaque" userId="c388dadc-8c06-4440-848f-810e20ed8739" providerId="ADAL" clId="{9063EBF3-F781-41EB-A511-257AFD96FE9C}" dt="2020-09-03T17:00:21.047" v="1728" actId="13822"/>
          <ac:spMkLst>
            <pc:docMk/>
            <pc:sldMk cId="2519233106" sldId="352"/>
            <ac:spMk id="2" creationId="{F124161A-A5EF-4625-83F0-33C3E3F29CA4}"/>
          </ac:spMkLst>
        </pc:spChg>
        <pc:spChg chg="add mod">
          <ac:chgData name="Jabarhussain, Mohammed Ishaque" userId="c388dadc-8c06-4440-848f-810e20ed8739" providerId="ADAL" clId="{9063EBF3-F781-41EB-A511-257AFD96FE9C}" dt="2020-09-03T17:00:10.998" v="1726" actId="404"/>
          <ac:spMkLst>
            <pc:docMk/>
            <pc:sldMk cId="2519233106" sldId="352"/>
            <ac:spMk id="3" creationId="{AD55F036-634B-4CC9-9D38-CEF9F3814DE1}"/>
          </ac:spMkLst>
        </pc:spChg>
      </pc:sldChg>
      <pc:sldChg chg="modSp">
        <pc:chgData name="Jabarhussain, Mohammed Ishaque" userId="c388dadc-8c06-4440-848f-810e20ed8739" providerId="ADAL" clId="{9063EBF3-F781-41EB-A511-257AFD96FE9C}" dt="2020-09-08T17:06:41.320" v="1872" actId="1076"/>
        <pc:sldMkLst>
          <pc:docMk/>
          <pc:sldMk cId="1782981707" sldId="353"/>
        </pc:sldMkLst>
        <pc:spChg chg="mod">
          <ac:chgData name="Jabarhussain, Mohammed Ishaque" userId="c388dadc-8c06-4440-848f-810e20ed8739" providerId="ADAL" clId="{9063EBF3-F781-41EB-A511-257AFD96FE9C}" dt="2020-09-08T17:06:41.320" v="1872" actId="1076"/>
          <ac:spMkLst>
            <pc:docMk/>
            <pc:sldMk cId="1782981707" sldId="353"/>
            <ac:spMk id="5" creationId="{00000000-0000-0000-0000-000000000000}"/>
          </ac:spMkLst>
        </pc:spChg>
        <pc:spChg chg="mod">
          <ac:chgData name="Jabarhussain, Mohammed Ishaque" userId="c388dadc-8c06-4440-848f-810e20ed8739" providerId="ADAL" clId="{9063EBF3-F781-41EB-A511-257AFD96FE9C}" dt="2020-09-08T17:06:37.343" v="1871" actId="1076"/>
          <ac:spMkLst>
            <pc:docMk/>
            <pc:sldMk cId="1782981707" sldId="353"/>
            <ac:spMk id="6" creationId="{00000000-0000-0000-0000-000000000000}"/>
          </ac:spMkLst>
        </pc:spChg>
      </pc:sldChg>
      <pc:sldChg chg="modSp">
        <pc:chgData name="Jabarhussain, Mohammed Ishaque" userId="c388dadc-8c06-4440-848f-810e20ed8739" providerId="ADAL" clId="{9063EBF3-F781-41EB-A511-257AFD96FE9C}" dt="2020-09-08T17:06:53.693" v="1874" actId="1076"/>
        <pc:sldMkLst>
          <pc:docMk/>
          <pc:sldMk cId="139508116" sldId="354"/>
        </pc:sldMkLst>
        <pc:spChg chg="mod">
          <ac:chgData name="Jabarhussain, Mohammed Ishaque" userId="c388dadc-8c06-4440-848f-810e20ed8739" providerId="ADAL" clId="{9063EBF3-F781-41EB-A511-257AFD96FE9C}" dt="2020-09-08T17:06:50.221" v="1873" actId="1076"/>
          <ac:spMkLst>
            <pc:docMk/>
            <pc:sldMk cId="139508116" sldId="354"/>
            <ac:spMk id="4" creationId="{A4285A31-AC99-493A-A62F-9B498593D021}"/>
          </ac:spMkLst>
        </pc:spChg>
        <pc:spChg chg="mod">
          <ac:chgData name="Jabarhussain, Mohammed Ishaque" userId="c388dadc-8c06-4440-848f-810e20ed8739" providerId="ADAL" clId="{9063EBF3-F781-41EB-A511-257AFD96FE9C}" dt="2020-09-08T17:06:53.693" v="1874" actId="1076"/>
          <ac:spMkLst>
            <pc:docMk/>
            <pc:sldMk cId="139508116" sldId="354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10-Oct-20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803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425018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78872" y="709456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1" y="236797"/>
            <a:ext cx="6216650" cy="244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 to Web services (SOAP &amp; REST)	    Introduction to Web service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Page 01-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62384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Add parameters to GET requests</a:t>
            </a:r>
          </a:p>
          <a:p>
            <a:r>
              <a:rPr lang="en-US" dirty="0">
                <a:effectLst/>
              </a:rPr>
              <a:t>A GET response can contain parameters in the URL, like this: https://site.com/?foo=bar.</a:t>
            </a:r>
          </a:p>
          <a:p>
            <a:r>
              <a:rPr lang="en-US" dirty="0">
                <a:effectLst/>
              </a:rPr>
              <a:t>With Axios you can perform this by using that URL:</a:t>
            </a:r>
          </a:p>
          <a:p>
            <a:r>
              <a:rPr lang="en-US" dirty="0" err="1">
                <a:effectLst/>
              </a:rPr>
              <a:t>axios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.get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('https://site.com/?foo=bar')</a:t>
            </a:r>
            <a:r>
              <a:rPr lang="en-US" dirty="0">
                <a:effectLst/>
              </a:rPr>
              <a:t> or you can use a </a:t>
            </a:r>
            <a:r>
              <a:rPr lang="en-US" dirty="0" err="1">
                <a:effectLst/>
              </a:rPr>
              <a:t>params</a:t>
            </a:r>
            <a:r>
              <a:rPr lang="en-US" dirty="0">
                <a:effectLst/>
              </a:rPr>
              <a:t> property in the options:</a:t>
            </a:r>
          </a:p>
          <a:p>
            <a:r>
              <a:rPr lang="en-US" dirty="0" err="1">
                <a:effectLst/>
              </a:rPr>
              <a:t>axios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.get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('https://site.com/',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params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>
                <a:effectLst/>
              </a:rPr>
              <a:t> foo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'bar'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})</a:t>
            </a:r>
            <a:r>
              <a:rPr lang="en-US" dirty="0">
                <a:effectLst/>
              </a:rPr>
              <a:t> </a:t>
            </a:r>
          </a:p>
          <a:p>
            <a:r>
              <a:rPr lang="en-US" b="1" dirty="0">
                <a:effectLst/>
              </a:rPr>
              <a:t>POST Requests</a:t>
            </a:r>
          </a:p>
          <a:p>
            <a:r>
              <a:rPr lang="en-US" dirty="0">
                <a:effectLst/>
              </a:rPr>
              <a:t>Performing a POST request is just like doing a GET request, but instead of </a:t>
            </a:r>
            <a:r>
              <a:rPr lang="en-US" dirty="0" err="1">
                <a:effectLst/>
              </a:rPr>
              <a:t>axios.get</a:t>
            </a:r>
            <a:r>
              <a:rPr lang="en-US" dirty="0">
                <a:effectLst/>
              </a:rPr>
              <a:t>, you use </a:t>
            </a:r>
            <a:r>
              <a:rPr lang="en-US" dirty="0" err="1">
                <a:effectLst/>
              </a:rPr>
              <a:t>axios.post</a:t>
            </a:r>
            <a:r>
              <a:rPr lang="en-US" dirty="0">
                <a:effectLst/>
              </a:rPr>
              <a:t>:</a:t>
            </a:r>
          </a:p>
          <a:p>
            <a:r>
              <a:rPr lang="en-US" dirty="0" err="1">
                <a:effectLst/>
              </a:rPr>
              <a:t>axios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.post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('https://site.com/')</a:t>
            </a:r>
            <a:r>
              <a:rPr lang="en-US" dirty="0">
                <a:effectLst/>
              </a:rPr>
              <a:t> An object containing the POST parameters is the second argument:</a:t>
            </a:r>
          </a:p>
          <a:p>
            <a:r>
              <a:rPr lang="en-US" dirty="0" err="1">
                <a:effectLst/>
              </a:rPr>
              <a:t>axios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.post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('https://site.com/',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</a:t>
            </a:r>
            <a:r>
              <a:rPr lang="en-US" dirty="0">
                <a:effectLst/>
              </a:rPr>
              <a:t> foo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'bar'</a:t>
            </a:r>
            <a:r>
              <a:rPr lang="en-US" dirty="0">
                <a:effectLst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})</a:t>
            </a:r>
            <a:r>
              <a:rPr lang="en-US" dirty="0">
                <a:effectLst/>
              </a:rPr>
              <a:t> </a:t>
            </a:r>
          </a:p>
          <a:p>
            <a:endParaRPr lang="en-US" dirty="0">
              <a:effectLst/>
            </a:endParaRPr>
          </a:p>
          <a:p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offers methods for all the HTTP verbs, which are less popular but still used:</a:t>
            </a:r>
          </a:p>
          <a:p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axios.put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</a:t>
            </a: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axios.delete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</a:t>
            </a: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axios.patch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</a:t>
            </a: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axios.options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</a:t>
            </a: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axios.head</a:t>
            </a:r>
            <a:r>
              <a:rPr lang="en-US" sz="10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()</a:t>
            </a: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080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7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 change the request data before sending it to the server, set the </a:t>
            </a:r>
            <a:r>
              <a:rPr lang="en-US" dirty="0" err="1">
                <a:effectLst/>
              </a:rPr>
              <a:t>transformRequest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property in the config object. Note that this method only works for </a:t>
            </a:r>
            <a:r>
              <a:rPr lang="en-US" dirty="0">
                <a:effectLst/>
              </a:rPr>
              <a:t>PUT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 </a:t>
            </a:r>
            <a:r>
              <a:rPr lang="en-US" dirty="0">
                <a:effectLst/>
              </a:rPr>
              <a:t>POST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and </a:t>
            </a:r>
            <a:r>
              <a:rPr lang="en-US" dirty="0">
                <a:effectLst/>
              </a:rPr>
              <a:t>PATCH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request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9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modify the data before passing it to then() or catch(), you can set the </a:t>
            </a:r>
            <a:r>
              <a:rPr lang="en-US" dirty="0" err="1"/>
              <a:t>transformResponse</a:t>
            </a:r>
            <a:r>
              <a:rPr lang="en-US" dirty="0"/>
              <a:t> property as given above.</a:t>
            </a:r>
          </a:p>
        </p:txBody>
      </p:sp>
    </p:spTree>
    <p:extLst>
      <p:ext uri="{BB962C8B-B14F-4D97-AF65-F5344CB8AC3E}">
        <p14:creationId xmlns:p14="http://schemas.microsoft.com/office/powerpoint/2010/main" val="347248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20733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regarding the SOAP format</a:t>
            </a:r>
          </a:p>
        </p:txBody>
      </p:sp>
    </p:spTree>
    <p:extLst>
      <p:ext uri="{BB962C8B-B14F-4D97-AF65-F5344CB8AC3E}">
        <p14:creationId xmlns:p14="http://schemas.microsoft.com/office/powerpoint/2010/main" val="2518068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Slide explains regarding the SOAP format</a:t>
            </a:r>
          </a:p>
        </p:txBody>
      </p:sp>
    </p:spTree>
    <p:extLst>
      <p:ext uri="{BB962C8B-B14F-4D97-AF65-F5344CB8AC3E}">
        <p14:creationId xmlns:p14="http://schemas.microsoft.com/office/powerpoint/2010/main" val="399081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1574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sz="1000" b="1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99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sz="1000" b="1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5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1210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If you may need to remove an interceptor later you can.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const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myInterceptor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axios.interceptors.request.use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(function () {/*...*/});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axios.interceptors.request.eject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myInterceptor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618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Consider a Scenario where you want not to use same BASE URL in your overall application. And you never want to use same Headers as well.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this case, you can use of feature such as creating 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 which is said as Instance.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 can create instance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 using create method which will create a copy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 can use the interceptors to pass through this instance.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 created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 instance can be imported in your application and use it.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09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5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Redux is a predictable state container for JavaScript apps.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It is a pattern and library for managing and updating application state, using events called "actions".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Redux serve as a Centralized store for State that need to be used across entire application.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makes the management of application state easier. Because on React for complex projects it is hard to manage state.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Redux is a third-party library which works totally  independent of React.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8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/>
              <a:t>Redux is more useful when: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00" dirty="0"/>
              <a:t>You have large amounts of application state that are needed in many places in the app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00" dirty="0"/>
              <a:t>The app state is updated frequently over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00" dirty="0"/>
              <a:t>The logic to update that state may be complex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00" dirty="0"/>
              <a:t>The app has a medium or large-sized codebase, and might be worked on by many people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30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56553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37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5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23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91576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SPA, when ever clients send any request to server, data will be  generally responded in json/xml format.</a:t>
            </a:r>
          </a:p>
          <a:p>
            <a:endParaRPr lang="en-US" dirty="0"/>
          </a:p>
          <a:p>
            <a:r>
              <a:rPr lang="en-US" dirty="0"/>
              <a:t>We can make the HTTP requests using </a:t>
            </a:r>
            <a:r>
              <a:rPr lang="en-US" dirty="0" err="1"/>
              <a:t>Axios</a:t>
            </a:r>
            <a:r>
              <a:rPr lang="en-US" dirty="0"/>
              <a:t>, Windows fetch and</a:t>
            </a:r>
          </a:p>
          <a:p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Popular two methods to consume REST API’s are by using </a:t>
            </a:r>
            <a:r>
              <a:rPr lang="en-US" dirty="0" err="1"/>
              <a:t>Axios</a:t>
            </a:r>
            <a:r>
              <a:rPr lang="en-US" dirty="0"/>
              <a:t> and Fetch API.</a:t>
            </a:r>
          </a:p>
          <a:p>
            <a:endParaRPr lang="en-US" dirty="0"/>
          </a:p>
          <a:p>
            <a:r>
              <a:rPr lang="en-US" dirty="0"/>
              <a:t>The component lifecycle method where we can populate data using AJAX calls is through </a:t>
            </a:r>
            <a:r>
              <a:rPr lang="en-US" dirty="0" err="1"/>
              <a:t>componentDidMount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handle requests and to work with React, </a:t>
            </a:r>
            <a:r>
              <a:rPr lang="en-US" dirty="0" err="1"/>
              <a:t>Axios</a:t>
            </a:r>
            <a:r>
              <a:rPr lang="en-US" dirty="0"/>
              <a:t> is easy.</a:t>
            </a:r>
          </a:p>
          <a:p>
            <a:endParaRPr lang="en-US" dirty="0"/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Sending HTTP request from your react app is quite simple. In fact, you don't even need to use a library to do this.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All we need to do to send a simple GET request is to create a new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XMLHttpRequest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add an event listener to it, open the URL and send the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2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47984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small applications, using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XMLHttpRequest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works just fine.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 your apps get larger though, you might want to consider using an HTTP request library like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These libraries do the same things we did above but they provide a much simpler and cleaner API.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 is especially useful as your requests get more complex. 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Also, the API uses promises instead of plain old callbacks which helps to keep things readable.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So let's take a look at how we can use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to send HTTP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2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 need to install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 our react project. We can do so using this command:</a:t>
            </a:r>
          </a:p>
          <a:p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npm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install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</a:t>
            </a:r>
            <a:endParaRPr lang="en-US" sz="10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Now that we got that out of the way, let's send some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3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All we need to do is to call the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axios.get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method and provide the URL of the endpoint.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5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First, you import React and 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so that both can be used in the component. Then you hook into the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componentDidMount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lifecycle hook and perform a GET request.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use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axios.get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 with a URL from an API endpoint to get a promise which returns a response object. Inside the response object, there is data that is then assigned the value of person.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also get other information about the request, such as the status code under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res.status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or more information inside of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res.request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6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65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78105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Inside the 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handleSubmit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function, you prevent the default action of the form.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Then update the state to the user input.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Using POST gives you the same response object with information that you can use inside of a then call.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 complete the POST request, you first capture the user input.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Then you add the input along with the POST request, which will give you a response. 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then console.log the response, which should show the user input in the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6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51906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96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2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97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26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3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764" r:id="rId2"/>
    <p:sldLayoutId id="2147483809" r:id="rId3"/>
    <p:sldLayoutId id="2147483810" r:id="rId4"/>
    <p:sldLayoutId id="2147483811" r:id="rId5"/>
    <p:sldLayoutId id="2147483812" r:id="rId6"/>
    <p:sldLayoutId id="2147483854" r:id="rId7"/>
    <p:sldLayoutId id="2147483855" r:id="rId8"/>
    <p:sldLayoutId id="21474838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305991" y="3068961"/>
            <a:ext cx="5388753" cy="72072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HTTP Requests/Ajax Calls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Lesson 8</a:t>
            </a:r>
          </a:p>
        </p:txBody>
      </p:sp>
      <p:pic>
        <p:nvPicPr>
          <p:cNvPr id="4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55" y="686634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3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7072" y="55657"/>
            <a:ext cx="8361575" cy="3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</a:rPr>
              <a:t>HTTP Delete &amp; Update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073" y="448807"/>
            <a:ext cx="83615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For Delete request: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Other methods:</a:t>
            </a:r>
          </a:p>
          <a:p>
            <a:r>
              <a:rPr lang="en-US" b="1" dirty="0" err="1"/>
              <a:t>axios.delete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[, config])</a:t>
            </a:r>
          </a:p>
          <a:p>
            <a:r>
              <a:rPr lang="en-US" b="1" dirty="0" err="1"/>
              <a:t>axios.head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[, config])</a:t>
            </a:r>
          </a:p>
          <a:p>
            <a:r>
              <a:rPr lang="en-US" b="1" dirty="0" err="1"/>
              <a:t>axios.options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[, config])</a:t>
            </a:r>
          </a:p>
          <a:p>
            <a:r>
              <a:rPr lang="en-US" b="1" dirty="0" err="1"/>
              <a:t>axios.put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[, data[, config]])</a:t>
            </a:r>
          </a:p>
          <a:p>
            <a:r>
              <a:rPr lang="en-US" b="1" dirty="0" err="1"/>
              <a:t>axios.patch</a:t>
            </a:r>
            <a:r>
              <a:rPr lang="en-US" b="1" dirty="0"/>
              <a:t>(</a:t>
            </a:r>
            <a:r>
              <a:rPr lang="en-US" b="1" dirty="0" err="1"/>
              <a:t>url</a:t>
            </a:r>
            <a:r>
              <a:rPr lang="en-US" b="1" dirty="0"/>
              <a:t>[, data[, config]])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81DE0-D24E-4AE0-90CC-97768BFD49ED}"/>
              </a:ext>
            </a:extLst>
          </p:cNvPr>
          <p:cNvSpPr/>
          <p:nvPr/>
        </p:nvSpPr>
        <p:spPr>
          <a:xfrm>
            <a:off x="571500" y="1131570"/>
            <a:ext cx="7178040" cy="2617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handleSubmit</a:t>
            </a:r>
            <a:r>
              <a:rPr lang="en-US" dirty="0"/>
              <a:t> = event =&gt; </a:t>
            </a:r>
          </a:p>
          <a:p>
            <a:r>
              <a:rPr lang="en-US" dirty="0"/>
              <a:t>{ </a:t>
            </a:r>
          </a:p>
          <a:p>
            <a:r>
              <a:rPr lang="en-US" dirty="0" err="1"/>
              <a:t>event.preventDefault</a:t>
            </a:r>
            <a:r>
              <a:rPr lang="en-US" dirty="0"/>
              <a:t>(); </a:t>
            </a:r>
            <a:r>
              <a:rPr lang="en-US" dirty="0" err="1"/>
              <a:t>axios.delete</a:t>
            </a:r>
            <a:r>
              <a:rPr lang="en-US" dirty="0"/>
              <a:t>(`https://someurl.com/users/${this.state.id}`) .then(res =&gt; { console.log(res); console.log(</a:t>
            </a:r>
            <a:r>
              <a:rPr lang="en-US" dirty="0" err="1"/>
              <a:t>res.data</a:t>
            </a:r>
            <a:r>
              <a:rPr lang="en-US" dirty="0"/>
              <a:t>); </a:t>
            </a:r>
          </a:p>
          <a:p>
            <a:r>
              <a:rPr lang="en-US" dirty="0"/>
              <a:t> })</a:t>
            </a:r>
          </a:p>
          <a:p>
            <a:r>
              <a:rPr lang="en-US" dirty="0"/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3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072" y="55657"/>
            <a:ext cx="8361575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70C0"/>
                </a:solidFill>
                <a:latin typeface="Roboto"/>
              </a:rPr>
              <a:t>Transforming Data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072" y="1061568"/>
            <a:ext cx="83615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Consider there is a scenario while dealing with an API, that expect the data in a particular format, something like Xml or csv format.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Axios</a:t>
            </a:r>
            <a:r>
              <a:rPr lang="en-US" dirty="0"/>
              <a:t> will automatically converts the request and response to JSON.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flexible enough where we can override the default behavior and define different transform mechanism as per our requirement.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we want to change the request data, before sending it to server, set the </a:t>
            </a:r>
            <a:r>
              <a:rPr lang="en-US" dirty="0" err="1"/>
              <a:t>transformRequest</a:t>
            </a:r>
            <a:r>
              <a:rPr lang="en-US" dirty="0"/>
              <a:t> property in config object.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use this method only for HTTP PUT, POST and PATCH request methods.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4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354" y="912978"/>
            <a:ext cx="8361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98024-1CC4-474A-93ED-84B8247ABDBA}"/>
              </a:ext>
            </a:extLst>
          </p:cNvPr>
          <p:cNvSpPr/>
          <p:nvPr/>
        </p:nvSpPr>
        <p:spPr>
          <a:xfrm>
            <a:off x="377071" y="994410"/>
            <a:ext cx="7921108" cy="53556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const options = 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url: '/login',</a:t>
            </a:r>
          </a:p>
          <a:p>
            <a:r>
              <a:rPr lang="en-US" dirty="0"/>
              <a:t>  user: {</a:t>
            </a:r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‘Mohammed',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‘Ishaque'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  <a:r>
              <a:rPr lang="en-US" dirty="0" err="1"/>
              <a:t>transformRequest</a:t>
            </a:r>
            <a:r>
              <a:rPr lang="en-US" dirty="0"/>
              <a:t>: [(user, headers) =&gt; {</a:t>
            </a:r>
          </a:p>
          <a:p>
            <a:r>
              <a:rPr lang="en-US" dirty="0"/>
              <a:t>    // transform the data</a:t>
            </a:r>
          </a:p>
          <a:p>
            <a:endParaRPr lang="en-US" dirty="0"/>
          </a:p>
          <a:p>
            <a:r>
              <a:rPr lang="en-US" dirty="0"/>
              <a:t>    return user;</a:t>
            </a:r>
          </a:p>
          <a:p>
            <a:r>
              <a:rPr lang="en-US" dirty="0"/>
              <a:t>  }]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send the request</a:t>
            </a:r>
          </a:p>
          <a:p>
            <a:r>
              <a:rPr lang="en-US" dirty="0" err="1"/>
              <a:t>axios</a:t>
            </a:r>
            <a:r>
              <a:rPr lang="en-US" dirty="0"/>
              <a:t>(options);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33D46-8B33-4D86-BEB4-24D2C8F1E0F9}"/>
              </a:ext>
            </a:extLst>
          </p:cNvPr>
          <p:cNvSpPr/>
          <p:nvPr/>
        </p:nvSpPr>
        <p:spPr>
          <a:xfrm>
            <a:off x="377072" y="290115"/>
            <a:ext cx="8361575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70C0"/>
                </a:solidFill>
                <a:latin typeface="Roboto"/>
              </a:rPr>
              <a:t>Transforming Data - </a:t>
            </a:r>
            <a:r>
              <a:rPr lang="en-US" sz="2400" b="1" dirty="0" err="1">
                <a:solidFill>
                  <a:srgbClr val="0070C0"/>
                </a:solidFill>
                <a:latin typeface="Roboto"/>
              </a:rPr>
              <a:t>transformRequest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2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FA1610-B569-4949-9D7B-48B408734666}"/>
              </a:ext>
            </a:extLst>
          </p:cNvPr>
          <p:cNvSpPr/>
          <p:nvPr/>
        </p:nvSpPr>
        <p:spPr>
          <a:xfrm>
            <a:off x="377072" y="1061568"/>
            <a:ext cx="8361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92F1E-235C-4655-9F82-02C5B21DA480}"/>
              </a:ext>
            </a:extLst>
          </p:cNvPr>
          <p:cNvSpPr/>
          <p:nvPr/>
        </p:nvSpPr>
        <p:spPr>
          <a:xfrm>
            <a:off x="377072" y="1707898"/>
            <a:ext cx="7921108" cy="4544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const options = {</a:t>
            </a:r>
          </a:p>
          <a:p>
            <a:r>
              <a:rPr lang="en-US" dirty="0"/>
              <a:t>  method: 'post',</a:t>
            </a:r>
          </a:p>
          <a:p>
            <a:r>
              <a:rPr lang="en-US" dirty="0"/>
              <a:t>  url: '/login',</a:t>
            </a:r>
          </a:p>
          <a:p>
            <a:r>
              <a:rPr lang="en-US" dirty="0"/>
              <a:t>  user: {</a:t>
            </a:r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‘Mohammed',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‘Ishaque'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  <a:r>
              <a:rPr lang="en-US" dirty="0" err="1"/>
              <a:t>transformResponse</a:t>
            </a:r>
            <a:r>
              <a:rPr lang="en-US" dirty="0"/>
              <a:t>: [(user) =&gt; {</a:t>
            </a:r>
          </a:p>
          <a:p>
            <a:r>
              <a:rPr lang="en-US" dirty="0"/>
              <a:t>    // transform the response</a:t>
            </a:r>
          </a:p>
          <a:p>
            <a:endParaRPr lang="en-US" dirty="0"/>
          </a:p>
          <a:p>
            <a:r>
              <a:rPr lang="en-US" dirty="0"/>
              <a:t>    return user;</a:t>
            </a:r>
          </a:p>
          <a:p>
            <a:r>
              <a:rPr lang="en-US" dirty="0"/>
              <a:t>  }]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send the request</a:t>
            </a:r>
          </a:p>
          <a:p>
            <a:r>
              <a:rPr lang="en-US" dirty="0" err="1"/>
              <a:t>axios</a:t>
            </a:r>
            <a:r>
              <a:rPr lang="en-US" dirty="0"/>
              <a:t>(options);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A8E5E-EBE4-4B23-A57D-D52108FB1047}"/>
              </a:ext>
            </a:extLst>
          </p:cNvPr>
          <p:cNvSpPr/>
          <p:nvPr/>
        </p:nvSpPr>
        <p:spPr>
          <a:xfrm>
            <a:off x="377072" y="290115"/>
            <a:ext cx="8361575" cy="45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70C0"/>
                </a:solidFill>
                <a:latin typeface="Roboto"/>
              </a:rPr>
              <a:t>Transforming Data - </a:t>
            </a:r>
            <a:r>
              <a:rPr lang="en-US" sz="2400" b="1" dirty="0" err="1">
                <a:solidFill>
                  <a:srgbClr val="0070C0"/>
                </a:solidFill>
                <a:latin typeface="Roboto"/>
              </a:rPr>
              <a:t>transformResponse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AC047-1FDC-4F69-8E2B-DFF0EF08A9EF}"/>
              </a:ext>
            </a:extLst>
          </p:cNvPr>
          <p:cNvSpPr/>
          <p:nvPr/>
        </p:nvSpPr>
        <p:spPr>
          <a:xfrm>
            <a:off x="377071" y="975548"/>
            <a:ext cx="8361575" cy="59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/>
              <a:t>To modify the data before passing it to then() or catch(), you can set the </a:t>
            </a:r>
            <a:r>
              <a:rPr lang="en-US" sz="1600" dirty="0" err="1"/>
              <a:t>transformResponse</a:t>
            </a:r>
            <a:r>
              <a:rPr lang="en-US" sz="16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61864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</a:t>
            </a:r>
            <a:r>
              <a:rPr lang="en-US" dirty="0" err="1"/>
              <a:t>axios</a:t>
            </a:r>
            <a:r>
              <a:rPr lang="en-US" dirty="0"/>
              <a:t>-get-demo</a:t>
            </a:r>
          </a:p>
          <a:p>
            <a:r>
              <a:rPr lang="en-US" dirty="0"/>
              <a:t>react-</a:t>
            </a:r>
            <a:r>
              <a:rPr lang="en-US" dirty="0" err="1"/>
              <a:t>axios</a:t>
            </a:r>
            <a:r>
              <a:rPr lang="en-US" dirty="0"/>
              <a:t>-demo-crud</a:t>
            </a:r>
          </a:p>
        </p:txBody>
      </p:sp>
    </p:spTree>
    <p:extLst>
      <p:ext uri="{BB962C8B-B14F-4D97-AF65-F5344CB8AC3E}">
        <p14:creationId xmlns:p14="http://schemas.microsoft.com/office/powerpoint/2010/main" val="259851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98450" y="104470"/>
            <a:ext cx="8531225" cy="85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Error Handling in </a:t>
            </a:r>
            <a:r>
              <a:rPr lang="en-US" sz="2800" dirty="0" err="1"/>
              <a:t>Axios</a:t>
            </a:r>
            <a:r>
              <a:rPr lang="en-US" sz="2800" dirty="0"/>
              <a:t> using catch()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98450" y="960133"/>
            <a:ext cx="8845550" cy="511694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As we already discussed, </a:t>
            </a:r>
            <a:r>
              <a:rPr lang="en-US" dirty="0" err="1"/>
              <a:t>Axios</a:t>
            </a:r>
            <a:r>
              <a:rPr lang="en-US" dirty="0"/>
              <a:t> requests are Promises.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has a then() function for promise changing and catch() function for handling errors.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See below Example for handling error using catch() method.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93476-B21D-4D67-9701-935D5D3BF1C7}"/>
              </a:ext>
            </a:extLst>
          </p:cNvPr>
          <p:cNvSpPr/>
          <p:nvPr/>
        </p:nvSpPr>
        <p:spPr>
          <a:xfrm>
            <a:off x="617220" y="4000500"/>
            <a:ext cx="8212455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const err = await </a:t>
            </a:r>
            <a:r>
              <a:rPr lang="en-US" dirty="0" err="1"/>
              <a:t>axios.get</a:t>
            </a:r>
            <a:r>
              <a:rPr lang="en-US" dirty="0"/>
              <a:t>('https://someurl.com/status/200').</a:t>
            </a:r>
          </a:p>
          <a:p>
            <a:r>
              <a:rPr lang="en-US" dirty="0"/>
              <a:t>  // Will throw a </a:t>
            </a:r>
            <a:r>
              <a:rPr lang="en-US" dirty="0" err="1"/>
              <a:t>TypeError</a:t>
            </a:r>
            <a:r>
              <a:rPr lang="en-US" dirty="0"/>
              <a:t> because the property doesn't exist.</a:t>
            </a:r>
          </a:p>
          <a:p>
            <a:r>
              <a:rPr lang="en-US" dirty="0"/>
              <a:t>  then(res =&gt; </a:t>
            </a:r>
            <a:r>
              <a:rPr lang="en-US" dirty="0" err="1"/>
              <a:t>res.doesNotExist.throwAnError</a:t>
            </a:r>
            <a:r>
              <a:rPr lang="en-US" dirty="0"/>
              <a:t>).</a:t>
            </a:r>
          </a:p>
          <a:p>
            <a:r>
              <a:rPr lang="en-US" dirty="0"/>
              <a:t>  catch(err =&gt; err);</a:t>
            </a:r>
          </a:p>
          <a:p>
            <a:endParaRPr lang="en-US" dirty="0"/>
          </a:p>
          <a:p>
            <a:r>
              <a:rPr lang="en-US" dirty="0"/>
              <a:t>err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TypeError</a:t>
            </a:r>
            <a:r>
              <a:rPr lang="en-US" dirty="0"/>
              <a:t>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98450" y="104470"/>
            <a:ext cx="8531225" cy="855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Error Handling in </a:t>
            </a:r>
            <a:r>
              <a:rPr lang="en-US" sz="2800" dirty="0" err="1"/>
              <a:t>Axios</a:t>
            </a:r>
            <a:r>
              <a:rPr lang="en-US" sz="2800" dirty="0"/>
              <a:t> using catch()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98450" y="1636584"/>
            <a:ext cx="8845550" cy="367836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Axios</a:t>
            </a:r>
            <a:r>
              <a:rPr lang="en-US" dirty="0"/>
              <a:t>' catch() behaves exactly the same as the promise catch() function. So you can use promise chaining and add a catch() at the end to handle any errors that occur in the promise chain.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 can also use catch() to transform the error, just make sure you rethrow the error afterwards.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React-debug-logical-errors </a:t>
            </a:r>
          </a:p>
        </p:txBody>
      </p:sp>
    </p:spTree>
    <p:extLst>
      <p:ext uri="{BB962C8B-B14F-4D97-AF65-F5344CB8AC3E}">
        <p14:creationId xmlns:p14="http://schemas.microsoft.com/office/powerpoint/2010/main" val="238055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314325" y="229228"/>
            <a:ext cx="8531225" cy="548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dirty="0"/>
              <a:t>Adding/Removing Interceptors</a:t>
            </a:r>
            <a:endParaRPr lang="en-US" sz="55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98450" y="777239"/>
            <a:ext cx="8845550" cy="54721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23E6D8-D88A-4841-9623-32B3A9AD022B}"/>
              </a:ext>
            </a:extLst>
          </p:cNvPr>
          <p:cNvSpPr/>
          <p:nvPr/>
        </p:nvSpPr>
        <p:spPr>
          <a:xfrm>
            <a:off x="298450" y="1028699"/>
            <a:ext cx="85471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Axios</a:t>
            </a:r>
            <a:r>
              <a:rPr lang="en-US" dirty="0"/>
              <a:t> has one powerful feature called Interceptors.</a:t>
            </a:r>
          </a:p>
          <a:p>
            <a:endParaRPr lang="en-US" dirty="0"/>
          </a:p>
          <a:p>
            <a:r>
              <a:rPr lang="en-US" dirty="0"/>
              <a:t>Interceptors are methods which are triggered before the main method. </a:t>
            </a:r>
          </a:p>
          <a:p>
            <a:endParaRPr lang="en-US" dirty="0"/>
          </a:p>
          <a:p>
            <a:r>
              <a:rPr lang="en-US" dirty="0"/>
              <a:t>It allow you to run your code or modify the request and/or response before the request and/or response is started.</a:t>
            </a:r>
          </a:p>
          <a:p>
            <a:endParaRPr lang="en-US" dirty="0"/>
          </a:p>
          <a:p>
            <a:r>
              <a:rPr lang="en-US" dirty="0"/>
              <a:t>There are two types of interceptors:</a:t>
            </a:r>
          </a:p>
          <a:p>
            <a:endParaRPr lang="en-US" dirty="0"/>
          </a:p>
          <a:p>
            <a:r>
              <a:rPr lang="en-US" dirty="0"/>
              <a:t>request interceptor: This is called before the actual call to the endpoint is made.</a:t>
            </a:r>
          </a:p>
          <a:p>
            <a:endParaRPr lang="en-US" dirty="0"/>
          </a:p>
          <a:p>
            <a:r>
              <a:rPr lang="en-US" dirty="0"/>
              <a:t>We will have two callbacks in request interceptor one with parameter config object and another one with the error object.</a:t>
            </a:r>
          </a:p>
          <a:p>
            <a:endParaRPr lang="en-US" dirty="0"/>
          </a:p>
          <a:p>
            <a:r>
              <a:rPr lang="en-US" dirty="0"/>
              <a:t>response interceptor: This is called before the promise is completed and the data is received by the then callback.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>
          <a:xfrm>
            <a:off x="298450" y="104470"/>
            <a:ext cx="8531225" cy="548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dirty="0"/>
              <a:t>Adding/Removing Interceptors</a:t>
            </a:r>
            <a:endParaRPr lang="en-US" sz="55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98450" y="777239"/>
            <a:ext cx="8845550" cy="54721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F14EF-3965-4E82-BDE1-299ED5E0D014}"/>
              </a:ext>
            </a:extLst>
          </p:cNvPr>
          <p:cNvSpPr/>
          <p:nvPr/>
        </p:nvSpPr>
        <p:spPr>
          <a:xfrm>
            <a:off x="582930" y="857250"/>
            <a:ext cx="7829550" cy="2274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// Add a request interceptor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axios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.</a:t>
            </a:r>
            <a:r>
              <a:rPr lang="en-US" dirty="0" err="1"/>
              <a:t>interceptors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.</a:t>
            </a:r>
            <a:r>
              <a:rPr lang="en-US" dirty="0" err="1"/>
              <a:t>request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.use</a:t>
            </a:r>
            <a:r>
              <a:rPr lang="en-US" dirty="0">
                <a:latin typeface="Arial" pitchFamily="34" charset="0"/>
                <a:cs typeface="Arial" pitchFamily="34" charset="0"/>
              </a:rPr>
              <a:t>((</a:t>
            </a:r>
            <a:r>
              <a:rPr lang="en-US" dirty="0"/>
              <a:t>config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=&gt;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// Do something before request is sent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return</a:t>
            </a:r>
            <a:r>
              <a:rPr lang="en-US" dirty="0"/>
              <a:t> config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},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(</a:t>
            </a:r>
            <a:r>
              <a:rPr lang="en-US" dirty="0"/>
              <a:t>error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=&gt;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  <a:r>
              <a:rPr lang="en-US" dirty="0"/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// Do something with request error</a:t>
            </a:r>
            <a:r>
              <a:rPr lang="en-US" dirty="0"/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return </a:t>
            </a:r>
            <a:r>
              <a:rPr lang="en-US" dirty="0" err="1"/>
              <a:t>Promise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.reject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/>
              <a:t>error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/>
              <a:t>	 </a:t>
            </a:r>
            <a:r>
              <a:rPr lang="en-US" dirty="0">
                <a:latin typeface="Arial" pitchFamily="34" charset="0"/>
                <a:cs typeface="Arial" pitchFamily="34" charset="0"/>
              </a:rPr>
              <a:t>}); // Add a response interceptor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997E2-845F-4779-84F2-8C00A68402CC}"/>
              </a:ext>
            </a:extLst>
          </p:cNvPr>
          <p:cNvSpPr/>
          <p:nvPr/>
        </p:nvSpPr>
        <p:spPr>
          <a:xfrm>
            <a:off x="582930" y="3429000"/>
            <a:ext cx="82626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0202"/>
                </a:solidFill>
                <a:latin typeface="TT Commons Regular"/>
              </a:rPr>
              <a:t>Request Interceptors has 2 callback functions. First function is used to config your request before it is sent to the server. </a:t>
            </a:r>
          </a:p>
          <a:p>
            <a:endParaRPr lang="en-US" sz="2000" dirty="0">
              <a:solidFill>
                <a:srgbClr val="020202"/>
              </a:solidFill>
              <a:latin typeface="TT Commons Regular"/>
            </a:endParaRPr>
          </a:p>
          <a:p>
            <a:r>
              <a:rPr lang="en-US" sz="2000" dirty="0">
                <a:solidFill>
                  <a:srgbClr val="020202"/>
                </a:solidFill>
                <a:latin typeface="TT Commons Regular"/>
              </a:rPr>
              <a:t>Config object includes option to modify your headers and authentication is a good use case for it. </a:t>
            </a:r>
          </a:p>
          <a:p>
            <a:endParaRPr lang="en-US" sz="2000" dirty="0">
              <a:solidFill>
                <a:srgbClr val="020202"/>
              </a:solidFill>
              <a:latin typeface="TT Commons Regular"/>
            </a:endParaRPr>
          </a:p>
          <a:p>
            <a:r>
              <a:rPr lang="en-US" sz="2000" dirty="0">
                <a:solidFill>
                  <a:srgbClr val="020202"/>
                </a:solidFill>
                <a:latin typeface="TT Commons Regular"/>
              </a:rPr>
              <a:t>You can get </a:t>
            </a:r>
            <a:r>
              <a:rPr lang="en-US" sz="2000" dirty="0" err="1">
                <a:solidFill>
                  <a:srgbClr val="020202"/>
                </a:solidFill>
                <a:latin typeface="TT Commons Regular"/>
              </a:rPr>
              <a:t>accessToken</a:t>
            </a:r>
            <a:r>
              <a:rPr lang="en-US" sz="2000" dirty="0">
                <a:solidFill>
                  <a:srgbClr val="020202"/>
                </a:solidFill>
                <a:latin typeface="TT Commons Regular"/>
              </a:rPr>
              <a:t> from your </a:t>
            </a:r>
            <a:r>
              <a:rPr lang="en-US" sz="2000" dirty="0" err="1">
                <a:solidFill>
                  <a:srgbClr val="020202"/>
                </a:solidFill>
                <a:latin typeface="TT Commons Regular"/>
              </a:rPr>
              <a:t>localStorage</a:t>
            </a:r>
            <a:r>
              <a:rPr lang="en-US" sz="2000" dirty="0">
                <a:solidFill>
                  <a:srgbClr val="020202"/>
                </a:solidFill>
                <a:latin typeface="TT Commons Regular"/>
              </a:rPr>
              <a:t>, then attach it to your headers with this line of code: </a:t>
            </a:r>
            <a:r>
              <a:rPr lang="en-US" sz="2000" i="1" dirty="0" err="1">
                <a:solidFill>
                  <a:srgbClr val="020202"/>
                </a:solidFill>
                <a:latin typeface="TT Commons Regular"/>
              </a:rPr>
              <a:t>config.headers</a:t>
            </a:r>
            <a:r>
              <a:rPr lang="en-US" sz="2000" i="1" dirty="0">
                <a:solidFill>
                  <a:srgbClr val="020202"/>
                </a:solidFill>
                <a:latin typeface="TT Commons Regular"/>
              </a:rPr>
              <a:t>[‘Authorization’] = ‘Bearer ‘ + token;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35"/>
          </p:nvPr>
        </p:nvSpPr>
        <p:spPr>
          <a:xfrm>
            <a:off x="313194" y="1430234"/>
            <a:ext cx="4970006" cy="4848646"/>
          </a:xfrm>
        </p:spPr>
        <p:txBody>
          <a:bodyPr/>
          <a:lstStyle/>
          <a:p>
            <a:r>
              <a:rPr lang="en-US" sz="2000" dirty="0"/>
              <a:t>At the end of this module you will</a:t>
            </a:r>
          </a:p>
          <a:p>
            <a:r>
              <a:rPr lang="en-US" sz="2000" dirty="0"/>
              <a:t>be able to: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r>
              <a:rPr lang="en-US" dirty="0"/>
              <a:t>HTTP Requests in React</a:t>
            </a:r>
          </a:p>
          <a:p>
            <a:pPr lvl="1"/>
            <a:r>
              <a:rPr lang="en-US" dirty="0"/>
              <a:t>Introduction of Axios package</a:t>
            </a:r>
          </a:p>
          <a:p>
            <a:pPr lvl="1"/>
            <a:r>
              <a:rPr lang="en-US" dirty="0"/>
              <a:t>HTTP GET Request, fetching &amp; transforming data</a:t>
            </a:r>
          </a:p>
          <a:p>
            <a:pPr lvl="1"/>
            <a:r>
              <a:rPr lang="en-US" dirty="0"/>
              <a:t>HTTP POST, DELETE, UPDATE</a:t>
            </a:r>
          </a:p>
          <a:p>
            <a:pPr lvl="1"/>
            <a:r>
              <a:rPr lang="en-US" dirty="0"/>
              <a:t>Handing Errors</a:t>
            </a:r>
          </a:p>
          <a:p>
            <a:pPr lvl="1"/>
            <a:r>
              <a:rPr lang="en-US" dirty="0"/>
              <a:t>Adding/Removing Interceptors</a:t>
            </a:r>
          </a:p>
          <a:p>
            <a:pPr lvl="1"/>
            <a:r>
              <a:rPr lang="en-US" dirty="0"/>
              <a:t>Creating/Using Axios instances</a:t>
            </a:r>
          </a:p>
        </p:txBody>
      </p:sp>
      <p:pic>
        <p:nvPicPr>
          <p:cNvPr id="43010" name="Picture 2" descr="https://scotch.io/wp-content/uploads/2014/10/learning-react-getting-star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673227"/>
            <a:ext cx="32918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24161A-A5EF-4625-83F0-33C3E3F29CA4}"/>
              </a:ext>
            </a:extLst>
          </p:cNvPr>
          <p:cNvSpPr/>
          <p:nvPr/>
        </p:nvSpPr>
        <p:spPr>
          <a:xfrm>
            <a:off x="445770" y="685800"/>
            <a:ext cx="7875270" cy="2297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axios.interceptors.request.use</a:t>
            </a:r>
            <a:r>
              <a:rPr lang="en-US" dirty="0">
                <a:latin typeface="Arial" pitchFamily="34" charset="0"/>
                <a:cs typeface="Arial" pitchFamily="34" charset="0"/>
              </a:rPr>
              <a:t>( response =&gt;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//Do something with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reponse</a:t>
            </a:r>
            <a:r>
              <a:rPr lang="en-US" dirty="0">
                <a:latin typeface="Arial" pitchFamily="34" charset="0"/>
                <a:cs typeface="Arial" pitchFamily="34" charset="0"/>
              </a:rPr>
              <a:t>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return response;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} 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error =&gt;{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//Do something with response error.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return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Promise.reject</a:t>
            </a:r>
            <a:r>
              <a:rPr lang="en-US" dirty="0">
                <a:latin typeface="Arial" pitchFamily="34" charset="0"/>
                <a:cs typeface="Arial" pitchFamily="34" charset="0"/>
              </a:rPr>
              <a:t>(error);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});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5F036-634B-4CC9-9D38-CEF9F3814DE1}"/>
              </a:ext>
            </a:extLst>
          </p:cNvPr>
          <p:cNvSpPr/>
          <p:nvPr/>
        </p:nvSpPr>
        <p:spPr>
          <a:xfrm>
            <a:off x="445770" y="3429000"/>
            <a:ext cx="80581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0202"/>
                </a:solidFill>
                <a:latin typeface="TT Commons Regular"/>
              </a:rPr>
              <a:t>Response Interceptors has 2 callback functions. </a:t>
            </a:r>
          </a:p>
          <a:p>
            <a:endParaRPr lang="en-US" sz="2000" dirty="0">
              <a:solidFill>
                <a:srgbClr val="020202"/>
              </a:solidFill>
              <a:latin typeface="TT Commons Regular"/>
            </a:endParaRPr>
          </a:p>
          <a:p>
            <a:r>
              <a:rPr lang="en-US" sz="2000" dirty="0">
                <a:solidFill>
                  <a:srgbClr val="020202"/>
                </a:solidFill>
                <a:latin typeface="TT Commons Regular"/>
              </a:rPr>
              <a:t>A common use case for responses received from the server is to inject your own error handlers inside the response interceptors.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23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298450" y="104470"/>
            <a:ext cx="8531225" cy="6538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00" dirty="0"/>
              <a:t>Removing Interceptors</a:t>
            </a:r>
            <a:endParaRPr lang="en-US" sz="48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98450" y="960133"/>
            <a:ext cx="8845550" cy="51169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should actually remove the interceptors when </a:t>
            </a:r>
            <a:r>
              <a:rPr lang="en-US" b="1" dirty="0" err="1"/>
              <a:t>componentWillMount</a:t>
            </a:r>
            <a:r>
              <a:rPr lang="en-US" b="1" dirty="0"/>
              <a:t>()</a:t>
            </a:r>
            <a:r>
              <a:rPr lang="en-US" dirty="0"/>
              <a:t> component gets unmounted.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Above is a lifecycle method which is executed at the point of time a component isn’t required anymore.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6483A-4881-480A-A498-2C116A46AE60}"/>
              </a:ext>
            </a:extLst>
          </p:cNvPr>
          <p:cNvSpPr/>
          <p:nvPr/>
        </p:nvSpPr>
        <p:spPr>
          <a:xfrm>
            <a:off x="298450" y="3691890"/>
            <a:ext cx="8845550" cy="2468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componentWillUnmount</a:t>
            </a:r>
            <a:r>
              <a:rPr lang="en-US" dirty="0"/>
              <a:t>() {</a:t>
            </a:r>
          </a:p>
          <a:p>
            <a:r>
              <a:rPr lang="en-US" dirty="0"/>
              <a:t>            console.log("</a:t>
            </a:r>
            <a:r>
              <a:rPr lang="en-US" dirty="0" err="1"/>
              <a:t>WilUnmount</a:t>
            </a:r>
            <a:r>
              <a:rPr lang="en-US" dirty="0"/>
              <a:t>",</a:t>
            </a:r>
            <a:r>
              <a:rPr lang="en-US" dirty="0" err="1"/>
              <a:t>this.reqInterceptor,this.resInterceptor</a:t>
            </a:r>
            <a:r>
              <a:rPr lang="en-US" dirty="0"/>
              <a:t>.);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r>
              <a:rPr lang="en-US" dirty="0" err="1"/>
              <a:t>axios.interceptors.request.eject</a:t>
            </a:r>
            <a:r>
              <a:rPr lang="en-US" dirty="0"/>
              <a:t>(</a:t>
            </a:r>
            <a:r>
              <a:rPr lang="en-US" dirty="0" err="1"/>
              <a:t>this.reqInterceptor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axios.interceptors.response.eject</a:t>
            </a:r>
            <a:r>
              <a:rPr lang="en-US" dirty="0"/>
              <a:t>(</a:t>
            </a:r>
            <a:r>
              <a:rPr lang="en-US" dirty="0" err="1"/>
              <a:t>this.resInterceptor</a:t>
            </a:r>
            <a:r>
              <a:rPr lang="en-US" dirty="0"/>
              <a:t>);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3829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35610" y="6428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Consider a Scenario where you want not to use same BASE URL in your overall application. And you never want to use same Headers as well.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this case, you can use of feature such as creating 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 which is said as Instance.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 can create instance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 using create method which will create a copy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 can use the interceptors to pass through this instance.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 created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Axios</a:t>
            </a:r>
            <a:r>
              <a:rPr lang="en-US" dirty="0">
                <a:latin typeface="Arial" pitchFamily="34" charset="0"/>
                <a:cs typeface="Arial" pitchFamily="34" charset="0"/>
              </a:rPr>
              <a:t> instance can be imported in your application and use it.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435610" y="451415"/>
            <a:ext cx="8531225" cy="30588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Creating/Using Axios instances</a:t>
            </a:r>
          </a:p>
        </p:txBody>
      </p:sp>
    </p:spTree>
    <p:extLst>
      <p:ext uri="{BB962C8B-B14F-4D97-AF65-F5344CB8AC3E}">
        <p14:creationId xmlns:p14="http://schemas.microsoft.com/office/powerpoint/2010/main" val="3056388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5612" y="802890"/>
            <a:ext cx="884555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itchFamily="34" charset="0"/>
                <a:cs typeface="Arial" pitchFamily="34" charset="0"/>
              </a:rPr>
              <a:t>Creating an instance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 can create a new instance of axios with a custom config.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axios.create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([config])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455612" y="201428"/>
            <a:ext cx="8531225" cy="30588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Creating/Using Axios instances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1CFD8-9FD3-4523-976F-1357ABDB9EEF}"/>
              </a:ext>
            </a:extLst>
          </p:cNvPr>
          <p:cNvSpPr/>
          <p:nvPr/>
        </p:nvSpPr>
        <p:spPr>
          <a:xfrm>
            <a:off x="455612" y="1831726"/>
            <a:ext cx="7568248" cy="2648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import </a:t>
            </a:r>
            <a:r>
              <a:rPr lang="en-US" dirty="0" err="1"/>
              <a:t>axios</a:t>
            </a:r>
            <a:r>
              <a:rPr lang="en-US" dirty="0"/>
              <a:t> from '</a:t>
            </a:r>
            <a:r>
              <a:rPr lang="en-US" dirty="0" err="1"/>
              <a:t>axios</a:t>
            </a:r>
            <a:r>
              <a:rPr lang="en-US" dirty="0"/>
              <a:t>'</a:t>
            </a:r>
          </a:p>
          <a:p>
            <a:r>
              <a:rPr lang="en-US" dirty="0"/>
              <a:t>// Create instance called instance</a:t>
            </a:r>
          </a:p>
          <a:p>
            <a:r>
              <a:rPr lang="en-US" dirty="0"/>
              <a:t>const </a:t>
            </a:r>
            <a:r>
              <a:rPr lang="en-US" dirty="0" err="1"/>
              <a:t>myinstance</a:t>
            </a:r>
            <a:r>
              <a:rPr lang="en-US" dirty="0"/>
              <a:t> = </a:t>
            </a:r>
            <a:r>
              <a:rPr lang="en-US" dirty="0" err="1"/>
              <a:t>axios.create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/>
              <a:t>baseURL</a:t>
            </a:r>
            <a:r>
              <a:rPr lang="en-US" dirty="0"/>
              <a:t>: 'https://someurl.com',</a:t>
            </a:r>
          </a:p>
          <a:p>
            <a:r>
              <a:rPr lang="en-US" dirty="0"/>
              <a:t>    headers: {</a:t>
            </a:r>
          </a:p>
          <a:p>
            <a:r>
              <a:rPr lang="en-US" dirty="0"/>
              <a:t>        'content-type’ : 'application/octet-stream'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});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A88E2-8841-4261-B502-CBEF1144636C}"/>
              </a:ext>
            </a:extLst>
          </p:cNvPr>
          <p:cNvSpPr/>
          <p:nvPr/>
        </p:nvSpPr>
        <p:spPr>
          <a:xfrm>
            <a:off x="455612" y="4480560"/>
            <a:ext cx="7568248" cy="1917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export default </a:t>
            </a:r>
            <a:r>
              <a:rPr lang="en-US" b="1" dirty="0"/>
              <a:t>{</a:t>
            </a:r>
            <a:endParaRPr lang="en-US" dirty="0"/>
          </a:p>
          <a:p>
            <a:r>
              <a:rPr lang="en-US" dirty="0" err="1"/>
              <a:t>getData</a:t>
            </a:r>
            <a:r>
              <a:rPr lang="en-US" dirty="0"/>
              <a:t>: </a:t>
            </a:r>
            <a:r>
              <a:rPr lang="en-US" b="1" dirty="0"/>
              <a:t>()</a:t>
            </a:r>
            <a:r>
              <a:rPr lang="en-US" dirty="0"/>
              <a:t> =</a:t>
            </a:r>
            <a:r>
              <a:rPr lang="en-US" b="1" dirty="0"/>
              <a:t>&gt;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myinstance</a:t>
            </a:r>
            <a:r>
              <a:rPr lang="en-US" b="1" dirty="0"/>
              <a:t>({ </a:t>
            </a:r>
            <a:r>
              <a:rPr lang="en-US" dirty="0"/>
              <a:t>'</a:t>
            </a:r>
            <a:r>
              <a:rPr lang="en-US" dirty="0" err="1"/>
              <a:t>method':'GET</a:t>
            </a:r>
            <a:r>
              <a:rPr lang="en-US" dirty="0"/>
              <a:t>’,</a:t>
            </a:r>
          </a:p>
          <a:p>
            <a:r>
              <a:rPr lang="en-US" dirty="0"/>
              <a:t>	'</a:t>
            </a:r>
            <a:r>
              <a:rPr lang="en-US" dirty="0" err="1"/>
              <a:t>url</a:t>
            </a:r>
            <a:r>
              <a:rPr lang="en-US" dirty="0"/>
              <a:t>':'/query’,</a:t>
            </a:r>
          </a:p>
          <a:p>
            <a:r>
              <a:rPr lang="en-US" dirty="0"/>
              <a:t>	</a:t>
            </a:r>
            <a:r>
              <a:rPr lang="en-US" b="1" dirty="0"/>
              <a:t>})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1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298450" y="6428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535622" y="258552"/>
            <a:ext cx="8531225" cy="806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Redux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4285A31-AC99-493A-A62F-9B498593D021}"/>
              </a:ext>
            </a:extLst>
          </p:cNvPr>
          <p:cNvSpPr txBox="1">
            <a:spLocks/>
          </p:cNvSpPr>
          <p:nvPr/>
        </p:nvSpPr>
        <p:spPr>
          <a:xfrm>
            <a:off x="569912" y="844373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Redux is a predictable state container for JavaScript apps.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It is a pattern and library for managing and updating application state, using events called "actions".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Redux serve as a Centralized store for State that need to be used across entire application.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makes the management of application state easier. Because on React for complex projects it is hard to manage state.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Redux is a third-party library which works totally independent of React.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It is for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dirty="0">
                <a:latin typeface="Arial" pitchFamily="34" charset="0"/>
                <a:cs typeface="Arial" pitchFamily="34" charset="0"/>
              </a:rPr>
              <a:t> Apps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It is a State Container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And It is predictable.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Redux is not tied to React.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It can be used with React, Angular, Vue etc.,</a:t>
            </a:r>
          </a:p>
        </p:txBody>
      </p:sp>
    </p:spTree>
    <p:extLst>
      <p:ext uri="{BB962C8B-B14F-4D97-AF65-F5344CB8AC3E}">
        <p14:creationId xmlns:p14="http://schemas.microsoft.com/office/powerpoint/2010/main" val="13950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298450" y="6428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298450" y="239864"/>
            <a:ext cx="8531225" cy="806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Redux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4285A31-AC99-493A-A62F-9B498593D021}"/>
              </a:ext>
            </a:extLst>
          </p:cNvPr>
          <p:cNvSpPr txBox="1">
            <a:spLocks/>
          </p:cNvSpPr>
          <p:nvPr/>
        </p:nvSpPr>
        <p:spPr>
          <a:xfrm>
            <a:off x="450850" y="7952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/>
              <a:t>Redux is more useful when: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You have large amounts of application state that are needed in many places in the app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app state is updated frequently over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logic to update that state may be complex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app has a medium or large-sized codebase, and might be worked on by many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A19FC258-9CFD-470B-AF58-2C13BE5D7CB9}"/>
              </a:ext>
            </a:extLst>
          </p:cNvPr>
          <p:cNvSpPr txBox="1">
            <a:spLocks/>
          </p:cNvSpPr>
          <p:nvPr/>
        </p:nvSpPr>
        <p:spPr>
          <a:xfrm>
            <a:off x="298450" y="239864"/>
            <a:ext cx="8531225" cy="806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Redux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09CAA18-1615-46E7-BB12-585E80F15EE8}"/>
              </a:ext>
            </a:extLst>
          </p:cNvPr>
          <p:cNvSpPr txBox="1">
            <a:spLocks/>
          </p:cNvSpPr>
          <p:nvPr/>
        </p:nvSpPr>
        <p:spPr>
          <a:xfrm>
            <a:off x="450850" y="795270"/>
            <a:ext cx="81788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Redux dependency can be added in your project by running following command.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redux</a:t>
            </a:r>
          </a:p>
          <a:p>
            <a:endParaRPr lang="en-US" dirty="0"/>
          </a:p>
          <a:p>
            <a:r>
              <a:rPr lang="en-US" dirty="0"/>
              <a:t>Before running this, create a </a:t>
            </a:r>
            <a:r>
              <a:rPr lang="en-US" dirty="0" err="1"/>
              <a:t>package.json</a:t>
            </a:r>
            <a:r>
              <a:rPr lang="en-US" dirty="0"/>
              <a:t> file by running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Consider you have created a file index.js which has below code.</a:t>
            </a:r>
          </a:p>
          <a:p>
            <a:endParaRPr lang="en-US" dirty="0"/>
          </a:p>
          <a:p>
            <a:r>
              <a:rPr lang="en-US" dirty="0"/>
              <a:t>Console.log(‘Welcome to Redux);</a:t>
            </a:r>
          </a:p>
          <a:p>
            <a:endParaRPr lang="en-US" dirty="0"/>
          </a:p>
          <a:p>
            <a:r>
              <a:rPr lang="en-US" dirty="0"/>
              <a:t>You can execute this file by running the application as “node </a:t>
            </a:r>
            <a:r>
              <a:rPr lang="en-US" dirty="0" err="1"/>
              <a:t>file_name</a:t>
            </a:r>
            <a:r>
              <a:rPr lang="en-US" dirty="0"/>
              <a:t>”. In our case it is, “node index”. </a:t>
            </a:r>
          </a:p>
          <a:p>
            <a:endParaRPr lang="en-US" dirty="0"/>
          </a:p>
          <a:p>
            <a:r>
              <a:rPr lang="en-US" dirty="0"/>
              <a:t>You will be seeing the output in the console.</a:t>
            </a:r>
          </a:p>
        </p:txBody>
      </p:sp>
    </p:spTree>
    <p:extLst>
      <p:ext uri="{BB962C8B-B14F-4D97-AF65-F5344CB8AC3E}">
        <p14:creationId xmlns:p14="http://schemas.microsoft.com/office/powerpoint/2010/main" val="79371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D9C-FA72-4C94-99DA-DAE421FB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Core Concepts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ED477A2-6917-4714-AF87-33CFDAD72FE3}"/>
              </a:ext>
            </a:extLst>
          </p:cNvPr>
          <p:cNvSpPr txBox="1">
            <a:spLocks/>
          </p:cNvSpPr>
          <p:nvPr/>
        </p:nvSpPr>
        <p:spPr>
          <a:xfrm>
            <a:off x="521550" y="1177290"/>
            <a:ext cx="8178800" cy="5262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Store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Action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Reducer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A Store that holds the state of your 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An action that describes the changes in the state of the Application.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A reducer which carries out the state transition depending on the action.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1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D9C-FA72-4C94-99DA-DAE421FB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ED477A2-6917-4714-AF87-33CFDAD72FE3}"/>
              </a:ext>
            </a:extLst>
          </p:cNvPr>
          <p:cNvSpPr txBox="1">
            <a:spLocks/>
          </p:cNvSpPr>
          <p:nvPr/>
        </p:nvSpPr>
        <p:spPr>
          <a:xfrm>
            <a:off x="521550" y="1177290"/>
            <a:ext cx="8178800" cy="5262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4D79B18-5FA7-4678-BD34-15D3AF87B9BB}"/>
              </a:ext>
            </a:extLst>
          </p:cNvPr>
          <p:cNvSpPr txBox="1">
            <a:spLocks/>
          </p:cNvSpPr>
          <p:nvPr/>
        </p:nvSpPr>
        <p:spPr>
          <a:xfrm>
            <a:off x="673950" y="1329690"/>
            <a:ext cx="8178800" cy="5262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Only way your application can interact with store is using actions.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 the redux store Actions will carry some information’s from your app.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is Plain Java Script Objects.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has a type property which will indicate what type of action is going to be performed.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type property is typically defined as String constants.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just describe what happens, but it won’t describe how this action performs.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25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D9C-FA72-4C94-99DA-DAE421FB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ED477A2-6917-4714-AF87-33CFDAD72FE3}"/>
              </a:ext>
            </a:extLst>
          </p:cNvPr>
          <p:cNvSpPr txBox="1">
            <a:spLocks/>
          </p:cNvSpPr>
          <p:nvPr/>
        </p:nvSpPr>
        <p:spPr>
          <a:xfrm>
            <a:off x="521550" y="1177290"/>
            <a:ext cx="8178800" cy="5262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4D79B18-5FA7-4678-BD34-15D3AF87B9BB}"/>
              </a:ext>
            </a:extLst>
          </p:cNvPr>
          <p:cNvSpPr txBox="1">
            <a:spLocks/>
          </p:cNvSpPr>
          <p:nvPr/>
        </p:nvSpPr>
        <p:spPr>
          <a:xfrm>
            <a:off x="673950" y="1329690"/>
            <a:ext cx="8178800" cy="5262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Specify how the app’s state changes in response to actions sent to the store.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is a function that accepts the state and action as an arguments and return the next state of the application.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can mention as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previousState</a:t>
            </a:r>
            <a:r>
              <a:rPr lang="en-US" dirty="0">
                <a:latin typeface="Arial" pitchFamily="34" charset="0"/>
                <a:cs typeface="Arial" pitchFamily="34" charset="0"/>
              </a:rPr>
              <a:t>, action ) =&gt;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newState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4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072" y="308555"/>
            <a:ext cx="8361575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</a:rPr>
              <a:t>HTTP Requests in React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FCF82-F96E-4187-B42D-8D69C7D516AD}"/>
              </a:ext>
            </a:extLst>
          </p:cNvPr>
          <p:cNvSpPr/>
          <p:nvPr/>
        </p:nvSpPr>
        <p:spPr>
          <a:xfrm>
            <a:off x="405354" y="908615"/>
            <a:ext cx="83615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SPA, when ever clients send any request to server, data will be  generally responded in json/xml format.</a:t>
            </a:r>
          </a:p>
          <a:p>
            <a:endParaRPr lang="en-US" dirty="0"/>
          </a:p>
          <a:p>
            <a:r>
              <a:rPr lang="en-US" dirty="0"/>
              <a:t>We can make the HTTP requests using </a:t>
            </a:r>
            <a:r>
              <a:rPr lang="en-US" dirty="0" err="1"/>
              <a:t>Axios</a:t>
            </a:r>
            <a:r>
              <a:rPr lang="en-US" dirty="0"/>
              <a:t>, Windows fetch and</a:t>
            </a:r>
          </a:p>
          <a:p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Popular two methods to consume REST API’s are by using </a:t>
            </a:r>
            <a:r>
              <a:rPr lang="en-US" dirty="0" err="1"/>
              <a:t>Axios</a:t>
            </a:r>
            <a:r>
              <a:rPr lang="en-US" dirty="0"/>
              <a:t> and Fetch API.</a:t>
            </a:r>
          </a:p>
          <a:p>
            <a:endParaRPr lang="en-US" dirty="0"/>
          </a:p>
          <a:p>
            <a:r>
              <a:rPr lang="en-US" dirty="0"/>
              <a:t>The component lifecycle method where we can populate data using AJAX calls is through </a:t>
            </a:r>
            <a:r>
              <a:rPr lang="en-US" dirty="0" err="1"/>
              <a:t>componentDidMount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handle requests and to work with React, </a:t>
            </a:r>
            <a:r>
              <a:rPr lang="en-US" dirty="0" err="1"/>
              <a:t>Axios</a:t>
            </a:r>
            <a:r>
              <a:rPr lang="en-US" dirty="0"/>
              <a:t> is easy.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0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D1D9C-FA72-4C94-99DA-DAE421FB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Store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ED477A2-6917-4714-AF87-33CFDAD72FE3}"/>
              </a:ext>
            </a:extLst>
          </p:cNvPr>
          <p:cNvSpPr txBox="1">
            <a:spLocks/>
          </p:cNvSpPr>
          <p:nvPr/>
        </p:nvSpPr>
        <p:spPr>
          <a:xfrm>
            <a:off x="521550" y="1177290"/>
            <a:ext cx="8178800" cy="5262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4D79B18-5FA7-4678-BD34-15D3AF87B9BB}"/>
              </a:ext>
            </a:extLst>
          </p:cNvPr>
          <p:cNvSpPr txBox="1">
            <a:spLocks/>
          </p:cNvSpPr>
          <p:nvPr/>
        </p:nvSpPr>
        <p:spPr>
          <a:xfrm>
            <a:off x="673950" y="1329690"/>
            <a:ext cx="8178800" cy="5262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There will be only one store for Entire Application.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Responsibilities are: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Holds Application State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Allow access to state via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getState</a:t>
            </a:r>
            <a:r>
              <a:rPr lang="en-US" dirty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Allows state to be updated via dispatch(action)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Registers listeners via Subscribe(listener ) method.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Handling unregistering of listeners via the function returned by subscribe(listener).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23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27EB-516F-44FD-BF08-9E054A61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Principles of Core Concepts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624018B-C094-4B90-95CF-64188AAE351B}"/>
              </a:ext>
            </a:extLst>
          </p:cNvPr>
          <p:cNvSpPr txBox="1">
            <a:spLocks/>
          </p:cNvSpPr>
          <p:nvPr/>
        </p:nvSpPr>
        <p:spPr>
          <a:xfrm>
            <a:off x="482600" y="1924050"/>
            <a:ext cx="8178800" cy="3402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First Principle: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state of your whole application is stored in an Object tree within a single store.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Maintain our application state in a single object which would be managed by a redux store.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27EB-516F-44FD-BF08-9E054A61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Principles of Core Concepts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624018B-C094-4B90-95CF-64188AAE351B}"/>
              </a:ext>
            </a:extLst>
          </p:cNvPr>
          <p:cNvSpPr txBox="1">
            <a:spLocks/>
          </p:cNvSpPr>
          <p:nvPr/>
        </p:nvSpPr>
        <p:spPr>
          <a:xfrm>
            <a:off x="482600" y="1924050"/>
            <a:ext cx="8178800" cy="3402330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Second Principle: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Only way to change state is to emit the action, an object describing what happened.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 update the state of your app, you need to let Redux know about that with an action.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 are not allowed to directly update the state object.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6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27EB-516F-44FD-BF08-9E054A61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Principles of Core Concepts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624018B-C094-4B90-95CF-64188AAE351B}"/>
              </a:ext>
            </a:extLst>
          </p:cNvPr>
          <p:cNvSpPr txBox="1">
            <a:spLocks/>
          </p:cNvSpPr>
          <p:nvPr/>
        </p:nvSpPr>
        <p:spPr>
          <a:xfrm>
            <a:off x="482600" y="1924050"/>
            <a:ext cx="8178800" cy="3402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Third Principle: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You write Pure Reducers, to specify that how the state tree is transformed by actions.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Reducer –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previousState</a:t>
            </a:r>
            <a:r>
              <a:rPr lang="en-US" dirty="0">
                <a:latin typeface="Arial" pitchFamily="34" charset="0"/>
                <a:cs typeface="Arial" pitchFamily="34" charset="0"/>
              </a:rPr>
              <a:t>, action) =&gt;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newState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07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React-Redux-Demo </a:t>
            </a:r>
          </a:p>
        </p:txBody>
      </p:sp>
    </p:spTree>
    <p:extLst>
      <p:ext uri="{BB962C8B-B14F-4D97-AF65-F5344CB8AC3E}">
        <p14:creationId xmlns:p14="http://schemas.microsoft.com/office/powerpoint/2010/main" val="1658740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298450" y="6428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298450" y="239864"/>
            <a:ext cx="8531225" cy="806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Redux 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4285A31-AC99-493A-A62F-9B498593D021}"/>
              </a:ext>
            </a:extLst>
          </p:cNvPr>
          <p:cNvSpPr txBox="1">
            <a:spLocks/>
          </p:cNvSpPr>
          <p:nvPr/>
        </p:nvSpPr>
        <p:spPr>
          <a:xfrm>
            <a:off x="450850" y="7952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A </a:t>
            </a:r>
            <a:r>
              <a:rPr lang="en-US" dirty="0" err="1"/>
              <a:t>thunk</a:t>
            </a:r>
            <a:r>
              <a:rPr lang="en-US" dirty="0"/>
              <a:t> is another word for a </a:t>
            </a:r>
            <a:r>
              <a:rPr lang="en-US" i="1" dirty="0"/>
              <a:t>function</a:t>
            </a:r>
            <a:r>
              <a:rPr lang="en-US" dirty="0"/>
              <a:t>. It’s a special (and uncommon) name for a function that’s returned by another. See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r>
              <a:rPr lang="en-US" dirty="0"/>
              <a:t>With a plain basic Redux store, you can only do simple synchronous updates by dispatching an action. </a:t>
            </a:r>
          </a:p>
          <a:p>
            <a:endParaRPr lang="en-US" dirty="0"/>
          </a:p>
          <a:p>
            <a:r>
              <a:rPr lang="en-US" dirty="0"/>
              <a:t>Middleware extends the store's abilities, and lets you write async logic that interacts with the store.</a:t>
            </a:r>
          </a:p>
          <a:p>
            <a:endParaRPr lang="en-US" dirty="0"/>
          </a:p>
          <a:p>
            <a:r>
              <a:rPr lang="en-US" dirty="0" err="1"/>
              <a:t>Thunks</a:t>
            </a:r>
            <a:r>
              <a:rPr lang="en-US" dirty="0"/>
              <a:t> are the recommended middleware for basic Redux side effects logic, including complex synchronous logic that needs access to the store, and simple async logic like AJAX requests.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5127A8-7FE8-477C-8FBC-73E3C9A30488}"/>
              </a:ext>
            </a:extLst>
          </p:cNvPr>
          <p:cNvSpPr/>
          <p:nvPr/>
        </p:nvSpPr>
        <p:spPr>
          <a:xfrm>
            <a:off x="426720" y="1820720"/>
            <a:ext cx="7860030" cy="1977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</a:t>
            </a:r>
            <a:r>
              <a:rPr lang="en-US" dirty="0" err="1"/>
              <a:t>wrapper_function</a:t>
            </a:r>
            <a:r>
              <a:rPr lang="en-US" dirty="0"/>
              <a:t>() { </a:t>
            </a:r>
          </a:p>
          <a:p>
            <a:r>
              <a:rPr lang="en-US" dirty="0"/>
              <a:t>// this one is a "</a:t>
            </a:r>
            <a:r>
              <a:rPr lang="en-US" dirty="0" err="1"/>
              <a:t>thunk</a:t>
            </a:r>
            <a:r>
              <a:rPr lang="en-US" dirty="0"/>
              <a:t>" because it defers work for later: </a:t>
            </a:r>
          </a:p>
          <a:p>
            <a:r>
              <a:rPr lang="en-US" dirty="0"/>
              <a:t>return function </a:t>
            </a:r>
            <a:r>
              <a:rPr lang="en-US" dirty="0" err="1"/>
              <a:t>thunk</a:t>
            </a:r>
            <a:r>
              <a:rPr lang="en-US" dirty="0"/>
              <a:t>() { </a:t>
            </a:r>
          </a:p>
          <a:p>
            <a:r>
              <a:rPr lang="en-US" dirty="0"/>
              <a:t>// it can be named, or anonymous </a:t>
            </a:r>
          </a:p>
          <a:p>
            <a:r>
              <a:rPr lang="en-US" dirty="0"/>
              <a:t>	console.log('do stuff now’); </a:t>
            </a:r>
          </a:p>
          <a:p>
            <a:r>
              <a:rPr lang="en-US" dirty="0"/>
              <a:t>  }; }</a:t>
            </a:r>
          </a:p>
        </p:txBody>
      </p:sp>
    </p:spTree>
    <p:extLst>
      <p:ext uri="{BB962C8B-B14F-4D97-AF65-F5344CB8AC3E}">
        <p14:creationId xmlns:p14="http://schemas.microsoft.com/office/powerpoint/2010/main" val="376010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298450" y="6428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298450" y="239864"/>
            <a:ext cx="8531225" cy="806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Redux 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4285A31-AC99-493A-A62F-9B498593D021}"/>
              </a:ext>
            </a:extLst>
          </p:cNvPr>
          <p:cNvSpPr txBox="1">
            <a:spLocks/>
          </p:cNvSpPr>
          <p:nvPr/>
        </p:nvSpPr>
        <p:spPr>
          <a:xfrm>
            <a:off x="450850" y="7952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A </a:t>
            </a:r>
            <a:r>
              <a:rPr lang="en-US" dirty="0" err="1"/>
              <a:t>thunk</a:t>
            </a:r>
            <a:r>
              <a:rPr lang="en-US" dirty="0"/>
              <a:t> is another word for a </a:t>
            </a:r>
            <a:r>
              <a:rPr lang="en-US" i="1" dirty="0"/>
              <a:t>function</a:t>
            </a:r>
            <a:r>
              <a:rPr lang="en-US" dirty="0"/>
              <a:t>. It’s a special (and uncommon) name for a function that’s returned by another. See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r>
              <a:rPr lang="en-US" dirty="0"/>
              <a:t>With a plain basic Redux store, you can only do simple synchronous updates by dispatching an action. </a:t>
            </a:r>
          </a:p>
          <a:p>
            <a:endParaRPr lang="en-US" dirty="0"/>
          </a:p>
          <a:p>
            <a:r>
              <a:rPr lang="en-US" dirty="0"/>
              <a:t>Middleware extends the store's abilities, and lets you write async logic that interacts with the store.</a:t>
            </a:r>
          </a:p>
          <a:p>
            <a:endParaRPr lang="en-US" dirty="0"/>
          </a:p>
          <a:p>
            <a:r>
              <a:rPr lang="en-US" dirty="0" err="1"/>
              <a:t>Thunks</a:t>
            </a:r>
            <a:r>
              <a:rPr lang="en-US" dirty="0"/>
              <a:t> are the recommended middleware for basic Redux side effects logic, including complex synchronous logic that needs access to the store, and simple async logic like AJAX requests.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5127A8-7FE8-477C-8FBC-73E3C9A30488}"/>
              </a:ext>
            </a:extLst>
          </p:cNvPr>
          <p:cNvSpPr/>
          <p:nvPr/>
        </p:nvSpPr>
        <p:spPr>
          <a:xfrm>
            <a:off x="426720" y="1820720"/>
            <a:ext cx="7860030" cy="1977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</a:t>
            </a:r>
            <a:r>
              <a:rPr lang="en-US" dirty="0" err="1"/>
              <a:t>wrapper_function</a:t>
            </a:r>
            <a:r>
              <a:rPr lang="en-US" dirty="0"/>
              <a:t>() { </a:t>
            </a:r>
          </a:p>
          <a:p>
            <a:r>
              <a:rPr lang="en-US" dirty="0"/>
              <a:t>// this one is a "</a:t>
            </a:r>
            <a:r>
              <a:rPr lang="en-US" dirty="0" err="1"/>
              <a:t>thunk</a:t>
            </a:r>
            <a:r>
              <a:rPr lang="en-US" dirty="0"/>
              <a:t>" because it defers work for later: </a:t>
            </a:r>
          </a:p>
          <a:p>
            <a:r>
              <a:rPr lang="en-US" dirty="0"/>
              <a:t>return function </a:t>
            </a:r>
            <a:r>
              <a:rPr lang="en-US" dirty="0" err="1"/>
              <a:t>thunk</a:t>
            </a:r>
            <a:r>
              <a:rPr lang="en-US" dirty="0"/>
              <a:t>() { </a:t>
            </a:r>
          </a:p>
          <a:p>
            <a:r>
              <a:rPr lang="en-US" dirty="0"/>
              <a:t>// it can be named, or anonymous </a:t>
            </a:r>
          </a:p>
          <a:p>
            <a:r>
              <a:rPr lang="en-US" dirty="0"/>
              <a:t>	console.log('do stuff now’); </a:t>
            </a:r>
          </a:p>
          <a:p>
            <a:r>
              <a:rPr lang="en-US" dirty="0"/>
              <a:t>  }; }</a:t>
            </a:r>
          </a:p>
        </p:txBody>
      </p:sp>
    </p:spTree>
    <p:extLst>
      <p:ext uri="{BB962C8B-B14F-4D97-AF65-F5344CB8AC3E}">
        <p14:creationId xmlns:p14="http://schemas.microsoft.com/office/powerpoint/2010/main" val="1904570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298450" y="6428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298450" y="239864"/>
            <a:ext cx="8531225" cy="806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Redux 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4285A31-AC99-493A-A62F-9B498593D021}"/>
              </a:ext>
            </a:extLst>
          </p:cNvPr>
          <p:cNvSpPr txBox="1">
            <a:spLocks/>
          </p:cNvSpPr>
          <p:nvPr/>
        </p:nvSpPr>
        <p:spPr>
          <a:xfrm>
            <a:off x="450850" y="795270"/>
            <a:ext cx="798830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middleware?  it is a piece of code that sits between your actions and your reducers. </a:t>
            </a:r>
          </a:p>
          <a:p>
            <a:endParaRPr lang="en-US" sz="20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takes your actions does something to it before passing it down to the reducer. Think of it like a middle-man.</a:t>
            </a:r>
          </a:p>
          <a:p>
            <a:endParaRPr lang="en-US" sz="20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createStore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used for creating the redux store while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applyMiddleware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will be used for adding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middleware.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will import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the redux-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package.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most common use case for Redux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for communicating asynchronously with an external API to retrieve or save data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Redux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makes it easy to dispatch actions that follow the lifecycle of a request to an external API.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4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BBEAE-E346-4827-B82B-7DBB63BFD4C5}"/>
              </a:ext>
            </a:extLst>
          </p:cNvPr>
          <p:cNvSpPr txBox="1">
            <a:spLocks/>
          </p:cNvSpPr>
          <p:nvPr/>
        </p:nvSpPr>
        <p:spPr>
          <a:xfrm>
            <a:off x="450850" y="795270"/>
            <a:ext cx="380111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React Hooks</a:t>
            </a:r>
          </a:p>
          <a:p>
            <a:endParaRPr lang="en-US" dirty="0"/>
          </a:p>
          <a:p>
            <a:pPr fontAlgn="base"/>
            <a:r>
              <a:rPr lang="en-US" dirty="0"/>
              <a:t>No redux needed.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can be used without redux. Component is fully independent.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 additional dependencies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About 2 times less code than in other solutions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It will take some time to get used to hooks.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Initially code will look difficult to read and understand.</a:t>
            </a:r>
          </a:p>
          <a:p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04822F3-FE2D-4581-84A0-B5110D5998E4}"/>
              </a:ext>
            </a:extLst>
          </p:cNvPr>
          <p:cNvSpPr txBox="1">
            <a:spLocks/>
          </p:cNvSpPr>
          <p:nvPr/>
        </p:nvSpPr>
        <p:spPr>
          <a:xfrm>
            <a:off x="4892042" y="795270"/>
            <a:ext cx="3801110" cy="5755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3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ts val="105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Redux </a:t>
            </a:r>
            <a:r>
              <a:rPr lang="en-US" b="1" dirty="0" err="1"/>
              <a:t>Thunk</a:t>
            </a:r>
            <a:endParaRPr lang="en-US" b="1" dirty="0"/>
          </a:p>
          <a:p>
            <a:endParaRPr lang="en-US" dirty="0"/>
          </a:p>
          <a:p>
            <a:pPr fontAlgn="base"/>
            <a:r>
              <a:rPr lang="en-US" dirty="0"/>
              <a:t>“Recommended” approach for react/redux applications.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 additional dependencies.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Almost, </a:t>
            </a:r>
            <a:r>
              <a:rPr lang="en-US" dirty="0" err="1"/>
              <a:t>thunk</a:t>
            </a:r>
            <a:r>
              <a:rPr lang="en-US" dirty="0"/>
              <a:t> is tiny :)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No need to learn new things.</a:t>
            </a:r>
          </a:p>
          <a:p>
            <a:endParaRPr lang="en-US" dirty="0"/>
          </a:p>
          <a:p>
            <a:r>
              <a:rPr lang="en-US" dirty="0"/>
              <a:t>After navigation to another page, old data will be still in the global state</a:t>
            </a:r>
          </a:p>
          <a:p>
            <a:endParaRPr lang="en-US" dirty="0"/>
          </a:p>
          <a:p>
            <a:r>
              <a:rPr lang="en-US" dirty="0"/>
              <a:t>In the case of complex scenarios (multiple conditional calls in one action, etc.) code isn’t very readable.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C2FE6BAC-750C-4227-9D7C-11B32B85457F}"/>
              </a:ext>
            </a:extLst>
          </p:cNvPr>
          <p:cNvSpPr txBox="1">
            <a:spLocks/>
          </p:cNvSpPr>
          <p:nvPr/>
        </p:nvSpPr>
        <p:spPr>
          <a:xfrm>
            <a:off x="298450" y="239864"/>
            <a:ext cx="8531225" cy="806011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0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 Diff between </a:t>
            </a:r>
            <a:r>
              <a:rPr lang="en-US" dirty="0" err="1"/>
              <a:t>Thunk</a:t>
            </a:r>
            <a:r>
              <a:rPr lang="en-US" dirty="0"/>
              <a:t> and React Hooks</a:t>
            </a:r>
          </a:p>
        </p:txBody>
      </p:sp>
    </p:spTree>
    <p:extLst>
      <p:ext uri="{BB962C8B-B14F-4D97-AF65-F5344CB8AC3E}">
        <p14:creationId xmlns:p14="http://schemas.microsoft.com/office/powerpoint/2010/main" val="894179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Redux-</a:t>
            </a:r>
            <a:r>
              <a:rPr lang="en-US" dirty="0" err="1"/>
              <a:t>Thunk</a:t>
            </a:r>
            <a:r>
              <a:rPr lang="en-US" dirty="0"/>
              <a:t>-Demo </a:t>
            </a:r>
          </a:p>
        </p:txBody>
      </p:sp>
    </p:spTree>
    <p:extLst>
      <p:ext uri="{BB962C8B-B14F-4D97-AF65-F5344CB8AC3E}">
        <p14:creationId xmlns:p14="http://schemas.microsoft.com/office/powerpoint/2010/main" val="130901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1183-EB5B-41B7-B1DC-7E0C8EC8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9BE2DC-200E-4B0C-898D-D5B501CF4E4D}"/>
              </a:ext>
            </a:extLst>
          </p:cNvPr>
          <p:cNvSpPr/>
          <p:nvPr/>
        </p:nvSpPr>
        <p:spPr>
          <a:xfrm>
            <a:off x="260876" y="1137215"/>
            <a:ext cx="83615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Axios</a:t>
            </a:r>
            <a:r>
              <a:rPr lang="en-US" dirty="0"/>
              <a:t> is easy to use promise based Http Client for the browser and node.js</a:t>
            </a:r>
          </a:p>
          <a:p>
            <a:endParaRPr lang="en-US" dirty="0"/>
          </a:p>
          <a:p>
            <a:r>
              <a:rPr lang="en-US" dirty="0"/>
              <a:t>For more readable code and asynchronous </a:t>
            </a:r>
            <a:r>
              <a:rPr lang="en-US" dirty="0" err="1"/>
              <a:t>code,we</a:t>
            </a:r>
            <a:r>
              <a:rPr lang="en-US" dirty="0"/>
              <a:t> can take advantage of async and await since </a:t>
            </a:r>
            <a:r>
              <a:rPr lang="en-US" dirty="0" err="1"/>
              <a:t>Axios</a:t>
            </a:r>
            <a:r>
              <a:rPr lang="en-US" dirty="0"/>
              <a:t> is Promise based.</a:t>
            </a:r>
          </a:p>
          <a:p>
            <a:endParaRPr lang="en-US" dirty="0"/>
          </a:p>
          <a:p>
            <a:r>
              <a:rPr lang="en-US" dirty="0"/>
              <a:t>We can intercept the request and even cancel the request using </a:t>
            </a:r>
            <a:r>
              <a:rPr lang="en-US" dirty="0" err="1"/>
              <a:t>Axios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Client-side protection against cross-site request forgery protection is also inbuilt.</a:t>
            </a:r>
          </a:p>
          <a:p>
            <a:endParaRPr lang="en-US" dirty="0"/>
          </a:p>
          <a:p>
            <a:r>
              <a:rPr lang="en-US" dirty="0"/>
              <a:t>You can Install </a:t>
            </a:r>
            <a:r>
              <a:rPr lang="en-US" dirty="0" err="1"/>
              <a:t>Axios</a:t>
            </a:r>
            <a:r>
              <a:rPr lang="en-US" dirty="0"/>
              <a:t> using below command: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--save </a:t>
            </a:r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the </a:t>
            </a:r>
            <a:r>
              <a:rPr lang="en-US" dirty="0" err="1"/>
              <a:t>axios</a:t>
            </a:r>
            <a:r>
              <a:rPr lang="en-US" dirty="0"/>
              <a:t> in JSX file as below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Axios</a:t>
            </a:r>
            <a:r>
              <a:rPr lang="en-US" dirty="0"/>
              <a:t> from ‘</a:t>
            </a:r>
            <a:r>
              <a:rPr lang="en-US" dirty="0" err="1"/>
              <a:t>axios</a:t>
            </a:r>
            <a:r>
              <a:rPr lang="en-US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49876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176929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HTTP Requests in React</a:t>
            </a:r>
          </a:p>
          <a:p>
            <a:pPr lvl="1"/>
            <a:r>
              <a:rPr lang="en-US" dirty="0"/>
              <a:t>Introduction of Axios package</a:t>
            </a:r>
          </a:p>
          <a:p>
            <a:pPr lvl="1"/>
            <a:r>
              <a:rPr lang="en-US" dirty="0"/>
              <a:t>HTTP GET Request, fetching &amp; transforming data</a:t>
            </a:r>
          </a:p>
          <a:p>
            <a:pPr lvl="1"/>
            <a:r>
              <a:rPr lang="en-US" dirty="0"/>
              <a:t>HTTP POST, DELETE, UPDATE</a:t>
            </a:r>
          </a:p>
          <a:p>
            <a:pPr lvl="1"/>
            <a:r>
              <a:rPr lang="en-US" dirty="0"/>
              <a:t>Handing Errors</a:t>
            </a:r>
          </a:p>
          <a:p>
            <a:pPr lvl="1"/>
            <a:r>
              <a:rPr lang="en-US" dirty="0"/>
              <a:t>Adding/Removing Interceptors</a:t>
            </a:r>
          </a:p>
          <a:p>
            <a:pPr lvl="1"/>
            <a:r>
              <a:rPr lang="en-US" dirty="0"/>
              <a:t>Creating/Using Axios instances</a:t>
            </a:r>
          </a:p>
        </p:txBody>
      </p:sp>
    </p:spTree>
    <p:extLst>
      <p:ext uri="{BB962C8B-B14F-4D97-AF65-F5344CB8AC3E}">
        <p14:creationId xmlns:p14="http://schemas.microsoft.com/office/powerpoint/2010/main" val="330132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8CE5-15A9-4FFD-9F9A-51A538DB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</a:t>
            </a:r>
            <a:r>
              <a:rPr lang="en-US" dirty="0" err="1"/>
              <a:t>Axios</a:t>
            </a:r>
            <a:r>
              <a:rPr 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99061-9A2C-4004-870B-282E850AD153}"/>
              </a:ext>
            </a:extLst>
          </p:cNvPr>
          <p:cNvSpPr/>
          <p:nvPr/>
        </p:nvSpPr>
        <p:spPr>
          <a:xfrm>
            <a:off x="260876" y="1166842"/>
            <a:ext cx="83615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Protection against XSRF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Make </a:t>
            </a:r>
            <a:r>
              <a:rPr lang="en-US" dirty="0" err="1"/>
              <a:t>XMLHttpRequest</a:t>
            </a:r>
            <a:r>
              <a:rPr lang="en-US" dirty="0"/>
              <a:t> from the browser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Make http requests from node.js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Streamlined Error Handling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Response Timeout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Ability to Cancel Request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Support Older Browsers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Support for Upload Progress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Automatic JSON data transformation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Intercepting Request &amp; response</a:t>
            </a:r>
          </a:p>
        </p:txBody>
      </p:sp>
    </p:spTree>
    <p:extLst>
      <p:ext uri="{BB962C8B-B14F-4D97-AF65-F5344CB8AC3E}">
        <p14:creationId xmlns:p14="http://schemas.microsoft.com/office/powerpoint/2010/main" val="60073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ECD629-274D-4C38-A24F-3B2B1D31CC85}"/>
              </a:ext>
            </a:extLst>
          </p:cNvPr>
          <p:cNvSpPr/>
          <p:nvPr/>
        </p:nvSpPr>
        <p:spPr>
          <a:xfrm>
            <a:off x="391213" y="889843"/>
            <a:ext cx="83615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has been observed that </a:t>
            </a:r>
            <a:r>
              <a:rPr lang="en-US" dirty="0" err="1"/>
              <a:t>componentDidMount</a:t>
            </a:r>
            <a:r>
              <a:rPr lang="en-US" dirty="0"/>
              <a:t> is the best place to make side effects like making Http Requests. </a:t>
            </a:r>
          </a:p>
          <a:p>
            <a:endParaRPr lang="en-US" dirty="0"/>
          </a:p>
          <a:p>
            <a:r>
              <a:rPr lang="en-US" dirty="0"/>
              <a:t>Once Http Request is completed, state can be updated Asynchronously and then page will re-render with that updates.</a:t>
            </a:r>
          </a:p>
          <a:p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use the Promise to work it in Asynchronous way.</a:t>
            </a:r>
          </a:p>
          <a:p>
            <a:endParaRPr lang="en-US" dirty="0"/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Axios.get</a:t>
            </a:r>
            <a:r>
              <a:rPr lang="en-US" dirty="0"/>
              <a:t>(‘</a:t>
            </a:r>
            <a:r>
              <a:rPr lang="en-US" dirty="0" err="1"/>
              <a:t>url</a:t>
            </a:r>
            <a:r>
              <a:rPr lang="en-US" dirty="0"/>
              <a:t>’).then(response) =&gt; { console.log(response) 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 above code we have used </a:t>
            </a:r>
            <a:r>
              <a:rPr lang="en-US" dirty="0" err="1"/>
              <a:t>Axios.get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from endpoint API to get Promise which returns response object. </a:t>
            </a:r>
          </a:p>
          <a:p>
            <a:endParaRPr lang="en-US" dirty="0"/>
          </a:p>
          <a:p>
            <a:r>
              <a:rPr lang="en-US" dirty="0"/>
              <a:t>Some more information also we can get such as status code under </a:t>
            </a:r>
            <a:r>
              <a:rPr lang="en-US" dirty="0" err="1"/>
              <a:t>response.status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4491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C54048-ADAD-4C3E-9E84-E0AAC759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1573"/>
          </a:xfrm>
        </p:spPr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5241C-E289-4F16-856E-2A829FD05EE6}"/>
              </a:ext>
            </a:extLst>
          </p:cNvPr>
          <p:cNvSpPr/>
          <p:nvPr/>
        </p:nvSpPr>
        <p:spPr>
          <a:xfrm>
            <a:off x="309801" y="1028700"/>
            <a:ext cx="8559879" cy="5589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import React, { Component } from 'react';</a:t>
            </a:r>
          </a:p>
          <a:p>
            <a:r>
              <a:rPr lang="en-US" dirty="0"/>
              <a:t>import </a:t>
            </a:r>
            <a:r>
              <a:rPr lang="en-US" dirty="0" err="1"/>
              <a:t>axios</a:t>
            </a:r>
            <a:r>
              <a:rPr lang="en-US" dirty="0"/>
              <a:t> from '</a:t>
            </a:r>
            <a:r>
              <a:rPr lang="en-US" dirty="0" err="1"/>
              <a:t>axios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CustomerList</a:t>
            </a:r>
            <a:r>
              <a:rPr lang="en-US" dirty="0"/>
              <a:t> extends Component {</a:t>
            </a:r>
          </a:p>
          <a:p>
            <a:r>
              <a:rPr lang="en-US" dirty="0"/>
              <a:t>  state = {   customers: [ ]  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componentDidMount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axios.get</a:t>
            </a:r>
            <a:r>
              <a:rPr lang="en-US" dirty="0"/>
              <a:t>(`https://someurl.com/customers`)</a:t>
            </a:r>
          </a:p>
          <a:p>
            <a:r>
              <a:rPr lang="en-US" dirty="0"/>
              <a:t>      .then(response =&gt; {    const customers = </a:t>
            </a:r>
            <a:r>
              <a:rPr lang="en-US" dirty="0" err="1"/>
              <a:t>response.data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this.setState</a:t>
            </a:r>
            <a:r>
              <a:rPr lang="en-US" dirty="0"/>
              <a:t>({ customers });   })   }</a:t>
            </a:r>
          </a:p>
          <a:p>
            <a:endParaRPr lang="en-US" dirty="0"/>
          </a:p>
          <a:p>
            <a:r>
              <a:rPr lang="en-US" dirty="0"/>
              <a:t>  render( ) {  </a:t>
            </a:r>
          </a:p>
          <a:p>
            <a:r>
              <a:rPr lang="en-US" dirty="0"/>
              <a:t>    return (</a:t>
            </a:r>
          </a:p>
          <a:p>
            <a:r>
              <a:rPr lang="en-US" dirty="0"/>
              <a:t>      &lt;ul&gt;</a:t>
            </a:r>
          </a:p>
          <a:p>
            <a:r>
              <a:rPr lang="en-US" dirty="0"/>
              <a:t>	   { </a:t>
            </a:r>
            <a:r>
              <a:rPr lang="en-US" dirty="0" err="1"/>
              <a:t>this.state.customers.map</a:t>
            </a:r>
            <a:r>
              <a:rPr lang="en-US" dirty="0"/>
              <a:t>(customer =&gt;   					&lt;li&gt;{customer.name}&lt;/li&gt;)}</a:t>
            </a:r>
          </a:p>
          <a:p>
            <a:r>
              <a:rPr lang="en-US" dirty="0"/>
              <a:t>      &lt;/ul&gt;</a:t>
            </a:r>
          </a:p>
          <a:p>
            <a:r>
              <a:rPr lang="en-US" dirty="0"/>
              <a:t>    )   }  }</a:t>
            </a:r>
          </a:p>
        </p:txBody>
      </p:sp>
    </p:spTree>
    <p:extLst>
      <p:ext uri="{BB962C8B-B14F-4D97-AF65-F5344CB8AC3E}">
        <p14:creationId xmlns:p14="http://schemas.microsoft.com/office/powerpoint/2010/main" val="12861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C54048-ADAD-4C3E-9E84-E0AAC759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491573"/>
          </a:xfrm>
        </p:spPr>
        <p:txBody>
          <a:bodyPr/>
          <a:lstStyle/>
          <a:p>
            <a:r>
              <a:rPr lang="en-US" dirty="0"/>
              <a:t>Making Http post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D447E-8C56-443F-B4FA-BB0DD9728D5E}"/>
              </a:ext>
            </a:extLst>
          </p:cNvPr>
          <p:cNvSpPr/>
          <p:nvPr/>
        </p:nvSpPr>
        <p:spPr>
          <a:xfrm>
            <a:off x="391213" y="889843"/>
            <a:ext cx="836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2448CD-E959-49C0-8EA8-C3441CC9F2E1}"/>
              </a:ext>
            </a:extLst>
          </p:cNvPr>
          <p:cNvSpPr/>
          <p:nvPr/>
        </p:nvSpPr>
        <p:spPr>
          <a:xfrm>
            <a:off x="391213" y="2903220"/>
            <a:ext cx="8361574" cy="366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import React from 'react';</a:t>
            </a:r>
          </a:p>
          <a:p>
            <a:r>
              <a:rPr lang="en-US" dirty="0"/>
              <a:t>import </a:t>
            </a:r>
            <a:r>
              <a:rPr lang="en-US" dirty="0" err="1"/>
              <a:t>axios</a:t>
            </a:r>
            <a:r>
              <a:rPr lang="en-US" dirty="0"/>
              <a:t> from '</a:t>
            </a:r>
            <a:r>
              <a:rPr lang="en-US" dirty="0" err="1"/>
              <a:t>axios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export default class </a:t>
            </a:r>
            <a:r>
              <a:rPr lang="en-US" dirty="0" err="1"/>
              <a:t>CustomerList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state = {</a:t>
            </a:r>
          </a:p>
          <a:p>
            <a:r>
              <a:rPr lang="en-US" dirty="0"/>
              <a:t>    name: ‘ ’  ,   email : ‘ ’ 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handleChange</a:t>
            </a:r>
            <a:r>
              <a:rPr lang="en-US" dirty="0"/>
              <a:t> = event =&gt; {</a:t>
            </a:r>
          </a:p>
          <a:p>
            <a:r>
              <a:rPr lang="en-US" dirty="0"/>
              <a:t>    </a:t>
            </a:r>
            <a:r>
              <a:rPr lang="en-US" dirty="0" err="1"/>
              <a:t>this.setState</a:t>
            </a:r>
            <a:r>
              <a:rPr lang="en-US" dirty="0"/>
              <a:t>({ name: </a:t>
            </a:r>
            <a:r>
              <a:rPr lang="en-US" dirty="0" err="1"/>
              <a:t>event.target.value</a:t>
            </a:r>
            <a:r>
              <a:rPr lang="en-US" dirty="0"/>
              <a:t>, email:   					  </a:t>
            </a:r>
            <a:r>
              <a:rPr lang="en-US" dirty="0" err="1"/>
              <a:t>event.target.value</a:t>
            </a:r>
            <a:r>
              <a:rPr lang="en-US" dirty="0"/>
              <a:t>  });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8BA1-CF77-4268-BFB5-248CA71ACE5F}"/>
              </a:ext>
            </a:extLst>
          </p:cNvPr>
          <p:cNvSpPr/>
          <p:nvPr/>
        </p:nvSpPr>
        <p:spPr>
          <a:xfrm>
            <a:off x="391213" y="889843"/>
            <a:ext cx="83615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below code, you have created the class </a:t>
            </a:r>
            <a:r>
              <a:rPr lang="en-US" dirty="0" err="1"/>
              <a:t>CustomerList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hold state such as  name, email null values.</a:t>
            </a:r>
          </a:p>
          <a:p>
            <a:endParaRPr lang="en-US" dirty="0"/>
          </a:p>
          <a:p>
            <a:r>
              <a:rPr lang="en-US" dirty="0"/>
              <a:t>You have created handler named as </a:t>
            </a:r>
            <a:r>
              <a:rPr lang="en-US" dirty="0" err="1"/>
              <a:t>handleChange</a:t>
            </a:r>
            <a:r>
              <a:rPr lang="en-US" dirty="0"/>
              <a:t> where you update state using </a:t>
            </a:r>
            <a:r>
              <a:rPr lang="en-US" dirty="0" err="1"/>
              <a:t>setState</a:t>
            </a:r>
            <a:r>
              <a:rPr lang="en-US" dirty="0"/>
              <a:t>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3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BCDF8-BF5E-4DA9-9B1A-638F673A50F3}"/>
              </a:ext>
            </a:extLst>
          </p:cNvPr>
          <p:cNvSpPr/>
          <p:nvPr/>
        </p:nvSpPr>
        <p:spPr>
          <a:xfrm>
            <a:off x="325755" y="342900"/>
            <a:ext cx="8343900" cy="3394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err="1"/>
              <a:t>handleSubmit</a:t>
            </a:r>
            <a:r>
              <a:rPr lang="en-US" dirty="0"/>
              <a:t> = event =&gt; {</a:t>
            </a:r>
          </a:p>
          <a:p>
            <a:r>
              <a:rPr lang="en-US" dirty="0"/>
              <a:t>  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const user = {</a:t>
            </a:r>
          </a:p>
          <a:p>
            <a:r>
              <a:rPr lang="en-US" dirty="0"/>
              <a:t>      name: this.state.name , email: </a:t>
            </a:r>
            <a:r>
              <a:rPr lang="en-US" dirty="0" err="1"/>
              <a:t>this.state.email</a:t>
            </a:r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axios.post</a:t>
            </a:r>
            <a:r>
              <a:rPr lang="en-US" dirty="0"/>
              <a:t>(`https://someurl.com/users`, { user })</a:t>
            </a:r>
          </a:p>
          <a:p>
            <a:r>
              <a:rPr lang="en-US" dirty="0"/>
              <a:t>      .then(res =&gt; {         </a:t>
            </a:r>
          </a:p>
          <a:p>
            <a:r>
              <a:rPr lang="en-US" dirty="0"/>
              <a:t>        console.log(res); </a:t>
            </a:r>
          </a:p>
          <a:p>
            <a:r>
              <a:rPr lang="en-US" dirty="0"/>
              <a:t>        console.log(</a:t>
            </a:r>
            <a:r>
              <a:rPr lang="en-US" dirty="0" err="1"/>
              <a:t>res.data</a:t>
            </a:r>
            <a:r>
              <a:rPr lang="en-US" dirty="0"/>
              <a:t>);</a:t>
            </a:r>
          </a:p>
          <a:p>
            <a:r>
              <a:rPr lang="en-US" dirty="0"/>
              <a:t>      })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83E46-FA3C-457F-BDF0-ADA5774E53D1}"/>
              </a:ext>
            </a:extLst>
          </p:cNvPr>
          <p:cNvSpPr/>
          <p:nvPr/>
        </p:nvSpPr>
        <p:spPr>
          <a:xfrm>
            <a:off x="325755" y="3737610"/>
            <a:ext cx="8378190" cy="2891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render( ) {</a:t>
            </a:r>
          </a:p>
          <a:p>
            <a:r>
              <a:rPr lang="en-US" dirty="0"/>
              <a:t>    return (</a:t>
            </a:r>
          </a:p>
          <a:p>
            <a:r>
              <a:rPr lang="en-US" dirty="0"/>
              <a:t>      &lt;div&gt;</a:t>
            </a:r>
          </a:p>
          <a:p>
            <a:r>
              <a:rPr lang="en-US" dirty="0"/>
              <a:t>        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this.handleSubmit</a:t>
            </a:r>
            <a:r>
              <a:rPr lang="en-US" dirty="0"/>
              <a:t>}&gt;</a:t>
            </a:r>
          </a:p>
          <a:p>
            <a:r>
              <a:rPr lang="en-US" dirty="0"/>
              <a:t>	Customer Name: &lt;input type="text" name="name" 					</a:t>
            </a:r>
            <a:r>
              <a:rPr lang="en-US" dirty="0" err="1"/>
              <a:t>onChange</a:t>
            </a:r>
            <a:r>
              <a:rPr lang="en-US" dirty="0"/>
              <a:t>={</a:t>
            </a:r>
            <a:r>
              <a:rPr lang="en-US" dirty="0" err="1"/>
              <a:t>this.handleChange</a:t>
            </a:r>
            <a:r>
              <a:rPr lang="en-US" dirty="0"/>
              <a:t>} /&gt;</a:t>
            </a:r>
          </a:p>
          <a:p>
            <a:r>
              <a:rPr lang="en-US" dirty="0"/>
              <a:t>          &lt;button type="submit"&gt;Add Customer&lt;/button&gt;</a:t>
            </a:r>
          </a:p>
          <a:p>
            <a:r>
              <a:rPr lang="en-US" dirty="0"/>
              <a:t>        &lt;/form&gt;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)   }  }</a:t>
            </a:r>
          </a:p>
        </p:txBody>
      </p:sp>
    </p:spTree>
    <p:extLst>
      <p:ext uri="{BB962C8B-B14F-4D97-AF65-F5344CB8AC3E}">
        <p14:creationId xmlns:p14="http://schemas.microsoft.com/office/powerpoint/2010/main" val="1584939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ac3002be48535f87a6ca8a14359ca116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28e9beb4ca42c68de7b61691289b6a0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6bed2a0-a239-4228-bd8e-b46f54fc12da"/>
  </ds:schemaRefs>
</ds:datastoreItem>
</file>

<file path=customXml/itemProps2.xml><?xml version="1.0" encoding="utf-8"?>
<ds:datastoreItem xmlns:ds="http://schemas.openxmlformats.org/officeDocument/2006/customXml" ds:itemID="{6DE2C61D-36E6-453F-8E44-6E22AA824A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services template</Template>
  <TotalTime>9700</TotalTime>
  <Words>4150</Words>
  <Application>Microsoft Office PowerPoint</Application>
  <PresentationFormat>On-screen Show (4:3)</PresentationFormat>
  <Paragraphs>677</Paragraphs>
  <Slides>40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Roboto</vt:lpstr>
      <vt:lpstr>TT Commons Regular</vt:lpstr>
      <vt:lpstr>Verdana</vt:lpstr>
      <vt:lpstr>Wingdings</vt:lpstr>
      <vt:lpstr>Section slides</vt:lpstr>
      <vt:lpstr>think-cell Slide</vt:lpstr>
      <vt:lpstr>HTTP Requests/Ajax Calls</vt:lpstr>
      <vt:lpstr>Lesson Objectives</vt:lpstr>
      <vt:lpstr>PowerPoint Presentation</vt:lpstr>
      <vt:lpstr>Axios</vt:lpstr>
      <vt:lpstr>Features of Axios:</vt:lpstr>
      <vt:lpstr>PowerPoint Presentation</vt:lpstr>
      <vt:lpstr>Http Get method</vt:lpstr>
      <vt:lpstr>Making Http post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Error Handling in Axios using catch()</vt:lpstr>
      <vt:lpstr>Error Handling in Axios using catch()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Core Concepts</vt:lpstr>
      <vt:lpstr>Actions</vt:lpstr>
      <vt:lpstr>Reducers</vt:lpstr>
      <vt:lpstr>Redux Store</vt:lpstr>
      <vt:lpstr>Three Main Principles of Core Concepts</vt:lpstr>
      <vt:lpstr>Three Main Principles of Core Concepts</vt:lpstr>
      <vt:lpstr>Three Main Principles of Core Concepts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N, Kathiresan</dc:creator>
  <cp:lastModifiedBy>Jabarhussain, Mohammed Ishaque</cp:lastModifiedBy>
  <cp:revision>256</cp:revision>
  <dcterms:created xsi:type="dcterms:W3CDTF">2018-04-04T04:32:40Z</dcterms:created>
  <dcterms:modified xsi:type="dcterms:W3CDTF">2020-10-10T10:33:15Z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