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33"/>
  </p:notesMasterIdLst>
  <p:handoutMasterIdLst>
    <p:handoutMasterId r:id="rId34"/>
  </p:handoutMasterIdLst>
  <p:sldIdLst>
    <p:sldId id="284" r:id="rId5"/>
    <p:sldId id="259" r:id="rId6"/>
    <p:sldId id="288" r:id="rId7"/>
    <p:sldId id="266" r:id="rId8"/>
    <p:sldId id="289" r:id="rId9"/>
    <p:sldId id="291" r:id="rId10"/>
    <p:sldId id="306" r:id="rId11"/>
    <p:sldId id="292" r:id="rId12"/>
    <p:sldId id="270" r:id="rId13"/>
    <p:sldId id="269" r:id="rId14"/>
    <p:sldId id="272" r:id="rId15"/>
    <p:sldId id="273" r:id="rId16"/>
    <p:sldId id="300" r:id="rId17"/>
    <p:sldId id="285" r:id="rId18"/>
    <p:sldId id="293" r:id="rId19"/>
    <p:sldId id="301" r:id="rId20"/>
    <p:sldId id="302" r:id="rId21"/>
    <p:sldId id="303" r:id="rId22"/>
    <p:sldId id="295" r:id="rId23"/>
    <p:sldId id="296" r:id="rId24"/>
    <p:sldId id="304" r:id="rId25"/>
    <p:sldId id="294" r:id="rId26"/>
    <p:sldId id="298" r:id="rId27"/>
    <p:sldId id="305" r:id="rId28"/>
    <p:sldId id="299" r:id="rId29"/>
    <p:sldId id="297" r:id="rId30"/>
    <p:sldId id="287"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20BA8-799D-41FA-B6F2-6D99E13C287D}" v="59" dt="2020-09-08T17:30:12.192"/>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862" autoAdjust="0"/>
  </p:normalViewPr>
  <p:slideViewPr>
    <p:cSldViewPr snapToGrid="0" showGuides="1">
      <p:cViewPr varScale="1">
        <p:scale>
          <a:sx n="50" d="100"/>
          <a:sy n="50" d="100"/>
        </p:scale>
        <p:origin x="1764"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barhussain, Mohammed Ishaque" userId="c388dadc-8c06-4440-848f-810e20ed8739" providerId="ADAL" clId="{D5D20BA8-799D-41FA-B6F2-6D99E13C287D}"/>
    <pc:docChg chg="undo custSel addSld modSld">
      <pc:chgData name="Jabarhussain, Mohammed Ishaque" userId="c388dadc-8c06-4440-848f-810e20ed8739" providerId="ADAL" clId="{D5D20BA8-799D-41FA-B6F2-6D99E13C287D}" dt="2020-09-08T17:32:07.502" v="1511" actId="403"/>
      <pc:docMkLst>
        <pc:docMk/>
      </pc:docMkLst>
      <pc:sldChg chg="modSp">
        <pc:chgData name="Jabarhussain, Mohammed Ishaque" userId="c388dadc-8c06-4440-848f-810e20ed8739" providerId="ADAL" clId="{D5D20BA8-799D-41FA-B6F2-6D99E13C287D}" dt="2020-09-08T17:14:57.320" v="1388" actId="14100"/>
        <pc:sldMkLst>
          <pc:docMk/>
          <pc:sldMk cId="4256411897" sldId="266"/>
        </pc:sldMkLst>
        <pc:spChg chg="mod">
          <ac:chgData name="Jabarhussain, Mohammed Ishaque" userId="c388dadc-8c06-4440-848f-810e20ed8739" providerId="ADAL" clId="{D5D20BA8-799D-41FA-B6F2-6D99E13C287D}" dt="2020-09-08T17:14:57.320" v="1388" actId="14100"/>
          <ac:spMkLst>
            <pc:docMk/>
            <pc:sldMk cId="4256411897" sldId="266"/>
            <ac:spMk id="5" creationId="{00000000-0000-0000-0000-000000000000}"/>
          </ac:spMkLst>
        </pc:spChg>
        <pc:spChg chg="mod">
          <ac:chgData name="Jabarhussain, Mohammed Ishaque" userId="c388dadc-8c06-4440-848f-810e20ed8739" providerId="ADAL" clId="{D5D20BA8-799D-41FA-B6F2-6D99E13C287D}" dt="2020-09-08T17:14:47.657" v="1386" actId="27636"/>
          <ac:spMkLst>
            <pc:docMk/>
            <pc:sldMk cId="4256411897" sldId="266"/>
            <ac:spMk id="7" creationId="{00000000-0000-0000-0000-000000000000}"/>
          </ac:spMkLst>
        </pc:spChg>
      </pc:sldChg>
      <pc:sldChg chg="addSp delSp modSp">
        <pc:chgData name="Jabarhussain, Mohammed Ishaque" userId="c388dadc-8c06-4440-848f-810e20ed8739" providerId="ADAL" clId="{D5D20BA8-799D-41FA-B6F2-6D99E13C287D}" dt="2020-09-08T17:18:37.725" v="1450" actId="1076"/>
        <pc:sldMkLst>
          <pc:docMk/>
          <pc:sldMk cId="3910922852" sldId="269"/>
        </pc:sldMkLst>
        <pc:spChg chg="del mod">
          <ac:chgData name="Jabarhussain, Mohammed Ishaque" userId="c388dadc-8c06-4440-848f-810e20ed8739" providerId="ADAL" clId="{D5D20BA8-799D-41FA-B6F2-6D99E13C287D}" dt="2020-09-08T17:17:53.901" v="1440" actId="478"/>
          <ac:spMkLst>
            <pc:docMk/>
            <pc:sldMk cId="3910922852" sldId="269"/>
            <ac:spMk id="2" creationId="{00000000-0000-0000-0000-000000000000}"/>
          </ac:spMkLst>
        </pc:spChg>
        <pc:spChg chg="add mod">
          <ac:chgData name="Jabarhussain, Mohammed Ishaque" userId="c388dadc-8c06-4440-848f-810e20ed8739" providerId="ADAL" clId="{D5D20BA8-799D-41FA-B6F2-6D99E13C287D}" dt="2020-09-08T17:18:37.725" v="1450" actId="1076"/>
          <ac:spMkLst>
            <pc:docMk/>
            <pc:sldMk cId="3910922852" sldId="269"/>
            <ac:spMk id="3" creationId="{A321CDFF-DC15-42A3-A8FB-8BD43CD7FF76}"/>
          </ac:spMkLst>
        </pc:spChg>
        <pc:spChg chg="mod">
          <ac:chgData name="Jabarhussain, Mohammed Ishaque" userId="c388dadc-8c06-4440-848f-810e20ed8739" providerId="ADAL" clId="{D5D20BA8-799D-41FA-B6F2-6D99E13C287D}" dt="2020-09-08T17:18:33.461" v="1449" actId="1076"/>
          <ac:spMkLst>
            <pc:docMk/>
            <pc:sldMk cId="3910922852" sldId="269"/>
            <ac:spMk id="5" creationId="{00000000-0000-0000-0000-000000000000}"/>
          </ac:spMkLst>
        </pc:spChg>
      </pc:sldChg>
      <pc:sldChg chg="addSp delSp modSp">
        <pc:chgData name="Jabarhussain, Mohammed Ishaque" userId="c388dadc-8c06-4440-848f-810e20ed8739" providerId="ADAL" clId="{D5D20BA8-799D-41FA-B6F2-6D99E13C287D}" dt="2020-09-08T17:17:29.663" v="1434" actId="13822"/>
        <pc:sldMkLst>
          <pc:docMk/>
          <pc:sldMk cId="1561239389" sldId="270"/>
        </pc:sldMkLst>
        <pc:spChg chg="add mod">
          <ac:chgData name="Jabarhussain, Mohammed Ishaque" userId="c388dadc-8c06-4440-848f-810e20ed8739" providerId="ADAL" clId="{D5D20BA8-799D-41FA-B6F2-6D99E13C287D}" dt="2020-09-08T17:17:29.663" v="1434" actId="13822"/>
          <ac:spMkLst>
            <pc:docMk/>
            <pc:sldMk cId="1561239389" sldId="270"/>
            <ac:spMk id="3" creationId="{8A603DB9-87F5-4463-877E-861F8246B471}"/>
          </ac:spMkLst>
        </pc:spChg>
        <pc:spChg chg="mod">
          <ac:chgData name="Jabarhussain, Mohammed Ishaque" userId="c388dadc-8c06-4440-848f-810e20ed8739" providerId="ADAL" clId="{D5D20BA8-799D-41FA-B6F2-6D99E13C287D}" dt="2020-09-08T17:17:10.695" v="1429" actId="255"/>
          <ac:spMkLst>
            <pc:docMk/>
            <pc:sldMk cId="1561239389" sldId="270"/>
            <ac:spMk id="5" creationId="{00000000-0000-0000-0000-000000000000}"/>
          </ac:spMkLst>
        </pc:spChg>
        <pc:spChg chg="del mod">
          <ac:chgData name="Jabarhussain, Mohammed Ishaque" userId="c388dadc-8c06-4440-848f-810e20ed8739" providerId="ADAL" clId="{D5D20BA8-799D-41FA-B6F2-6D99E13C287D}" dt="2020-09-08T17:17:19.006" v="1431" actId="478"/>
          <ac:spMkLst>
            <pc:docMk/>
            <pc:sldMk cId="1561239389" sldId="270"/>
            <ac:spMk id="6" creationId="{00000000-0000-0000-0000-000000000000}"/>
          </ac:spMkLst>
        </pc:spChg>
        <pc:spChg chg="mod">
          <ac:chgData name="Jabarhussain, Mohammed Ishaque" userId="c388dadc-8c06-4440-848f-810e20ed8739" providerId="ADAL" clId="{D5D20BA8-799D-41FA-B6F2-6D99E13C287D}" dt="2020-09-08T17:17:03.773" v="1428" actId="255"/>
          <ac:spMkLst>
            <pc:docMk/>
            <pc:sldMk cId="1561239389" sldId="270"/>
            <ac:spMk id="8" creationId="{00000000-0000-0000-0000-000000000000}"/>
          </ac:spMkLst>
        </pc:spChg>
      </pc:sldChg>
      <pc:sldChg chg="modSp">
        <pc:chgData name="Jabarhussain, Mohammed Ishaque" userId="c388dadc-8c06-4440-848f-810e20ed8739" providerId="ADAL" clId="{D5D20BA8-799D-41FA-B6F2-6D99E13C287D}" dt="2020-09-08T17:32:07.502" v="1511" actId="403"/>
        <pc:sldMkLst>
          <pc:docMk/>
          <pc:sldMk cId="2245616763" sldId="272"/>
        </pc:sldMkLst>
        <pc:spChg chg="mod">
          <ac:chgData name="Jabarhussain, Mohammed Ishaque" userId="c388dadc-8c06-4440-848f-810e20ed8739" providerId="ADAL" clId="{D5D20BA8-799D-41FA-B6F2-6D99E13C287D}" dt="2020-09-08T17:32:07.502" v="1511" actId="403"/>
          <ac:spMkLst>
            <pc:docMk/>
            <pc:sldMk cId="2245616763" sldId="272"/>
            <ac:spMk id="2" creationId="{00000000-0000-0000-0000-000000000000}"/>
          </ac:spMkLst>
        </pc:spChg>
        <pc:spChg chg="mod">
          <ac:chgData name="Jabarhussain, Mohammed Ishaque" userId="c388dadc-8c06-4440-848f-810e20ed8739" providerId="ADAL" clId="{D5D20BA8-799D-41FA-B6F2-6D99E13C287D}" dt="2020-09-08T17:18:50.227" v="1451"/>
          <ac:spMkLst>
            <pc:docMk/>
            <pc:sldMk cId="2245616763" sldId="272"/>
            <ac:spMk id="6" creationId="{00000000-0000-0000-0000-000000000000}"/>
          </ac:spMkLst>
        </pc:spChg>
      </pc:sldChg>
      <pc:sldChg chg="modSp">
        <pc:chgData name="Jabarhussain, Mohammed Ishaque" userId="c388dadc-8c06-4440-848f-810e20ed8739" providerId="ADAL" clId="{D5D20BA8-799D-41FA-B6F2-6D99E13C287D}" dt="2020-09-08T17:30:52.553" v="1508" actId="1076"/>
        <pc:sldMkLst>
          <pc:docMk/>
          <pc:sldMk cId="1527679415" sldId="283"/>
        </pc:sldMkLst>
        <pc:spChg chg="mod">
          <ac:chgData name="Jabarhussain, Mohammed Ishaque" userId="c388dadc-8c06-4440-848f-810e20ed8739" providerId="ADAL" clId="{D5D20BA8-799D-41FA-B6F2-6D99E13C287D}" dt="2020-09-08T17:30:52.553" v="1508" actId="1076"/>
          <ac:spMkLst>
            <pc:docMk/>
            <pc:sldMk cId="1527679415" sldId="283"/>
            <ac:spMk id="2" creationId="{00000000-0000-0000-0000-000000000000}"/>
          </ac:spMkLst>
        </pc:spChg>
        <pc:spChg chg="mod">
          <ac:chgData name="Jabarhussain, Mohammed Ishaque" userId="c388dadc-8c06-4440-848f-810e20ed8739" providerId="ADAL" clId="{D5D20BA8-799D-41FA-B6F2-6D99E13C287D}" dt="2020-09-08T17:30:49.920" v="1507" actId="1076"/>
          <ac:spMkLst>
            <pc:docMk/>
            <pc:sldMk cId="1527679415" sldId="283"/>
            <ac:spMk id="3" creationId="{00000000-0000-0000-0000-000000000000}"/>
          </ac:spMkLst>
        </pc:spChg>
      </pc:sldChg>
      <pc:sldChg chg="modSp">
        <pc:chgData name="Jabarhussain, Mohammed Ishaque" userId="c388dadc-8c06-4440-848f-810e20ed8739" providerId="ADAL" clId="{D5D20BA8-799D-41FA-B6F2-6D99E13C287D}" dt="2020-09-08T17:19:12.359" v="1458" actId="403"/>
        <pc:sldMkLst>
          <pc:docMk/>
          <pc:sldMk cId="2947743825" sldId="285"/>
        </pc:sldMkLst>
        <pc:spChg chg="mod">
          <ac:chgData name="Jabarhussain, Mohammed Ishaque" userId="c388dadc-8c06-4440-848f-810e20ed8739" providerId="ADAL" clId="{D5D20BA8-799D-41FA-B6F2-6D99E13C287D}" dt="2020-09-08T17:19:12.359" v="1458" actId="403"/>
          <ac:spMkLst>
            <pc:docMk/>
            <pc:sldMk cId="2947743825" sldId="285"/>
            <ac:spMk id="7" creationId="{00000000-0000-0000-0000-000000000000}"/>
          </ac:spMkLst>
        </pc:spChg>
      </pc:sldChg>
      <pc:sldChg chg="modSp">
        <pc:chgData name="Jabarhussain, Mohammed Ishaque" userId="c388dadc-8c06-4440-848f-810e20ed8739" providerId="ADAL" clId="{D5D20BA8-799D-41FA-B6F2-6D99E13C287D}" dt="2020-09-08T17:30:44.049" v="1506" actId="6549"/>
        <pc:sldMkLst>
          <pc:docMk/>
          <pc:sldMk cId="3301321035" sldId="287"/>
        </pc:sldMkLst>
        <pc:spChg chg="mod">
          <ac:chgData name="Jabarhussain, Mohammed Ishaque" userId="c388dadc-8c06-4440-848f-810e20ed8739" providerId="ADAL" clId="{D5D20BA8-799D-41FA-B6F2-6D99E13C287D}" dt="2020-09-08T17:30:44.049" v="1506" actId="6549"/>
          <ac:spMkLst>
            <pc:docMk/>
            <pc:sldMk cId="3301321035" sldId="287"/>
            <ac:spMk id="2" creationId="{00000000-0000-0000-0000-000000000000}"/>
          </ac:spMkLst>
        </pc:spChg>
        <pc:spChg chg="mod">
          <ac:chgData name="Jabarhussain, Mohammed Ishaque" userId="c388dadc-8c06-4440-848f-810e20ed8739" providerId="ADAL" clId="{D5D20BA8-799D-41FA-B6F2-6D99E13C287D}" dt="2020-09-08T17:29:44.300" v="1498" actId="403"/>
          <ac:spMkLst>
            <pc:docMk/>
            <pc:sldMk cId="3301321035" sldId="287"/>
            <ac:spMk id="7" creationId="{00000000-0000-0000-0000-000000000000}"/>
          </ac:spMkLst>
        </pc:spChg>
      </pc:sldChg>
      <pc:sldChg chg="modSp">
        <pc:chgData name="Jabarhussain, Mohammed Ishaque" userId="c388dadc-8c06-4440-848f-810e20ed8739" providerId="ADAL" clId="{D5D20BA8-799D-41FA-B6F2-6D99E13C287D}" dt="2020-09-08T17:14:38.849" v="1384" actId="403"/>
        <pc:sldMkLst>
          <pc:docMk/>
          <pc:sldMk cId="3085538750" sldId="288"/>
        </pc:sldMkLst>
        <pc:spChg chg="mod">
          <ac:chgData name="Jabarhussain, Mohammed Ishaque" userId="c388dadc-8c06-4440-848f-810e20ed8739" providerId="ADAL" clId="{D5D20BA8-799D-41FA-B6F2-6D99E13C287D}" dt="2020-09-08T17:14:38.849" v="1384" actId="403"/>
          <ac:spMkLst>
            <pc:docMk/>
            <pc:sldMk cId="3085538750" sldId="288"/>
            <ac:spMk id="2" creationId="{00000000-0000-0000-0000-000000000000}"/>
          </ac:spMkLst>
        </pc:spChg>
        <pc:spChg chg="mod">
          <ac:chgData name="Jabarhussain, Mohammed Ishaque" userId="c388dadc-8c06-4440-848f-810e20ed8739" providerId="ADAL" clId="{D5D20BA8-799D-41FA-B6F2-6D99E13C287D}" dt="2020-09-08T17:14:26.521" v="1381" actId="1076"/>
          <ac:spMkLst>
            <pc:docMk/>
            <pc:sldMk cId="3085538750" sldId="288"/>
            <ac:spMk id="3" creationId="{00000000-0000-0000-0000-000000000000}"/>
          </ac:spMkLst>
        </pc:spChg>
        <pc:spChg chg="mod">
          <ac:chgData name="Jabarhussain, Mohammed Ishaque" userId="c388dadc-8c06-4440-848f-810e20ed8739" providerId="ADAL" clId="{D5D20BA8-799D-41FA-B6F2-6D99E13C287D}" dt="2020-09-08T17:09:38.620" v="1380" actId="207"/>
          <ac:spMkLst>
            <pc:docMk/>
            <pc:sldMk cId="3085538750" sldId="288"/>
            <ac:spMk id="16" creationId="{00000000-0000-0000-0000-000000000000}"/>
          </ac:spMkLst>
        </pc:spChg>
        <pc:spChg chg="mod">
          <ac:chgData name="Jabarhussain, Mohammed Ishaque" userId="c388dadc-8c06-4440-848f-810e20ed8739" providerId="ADAL" clId="{D5D20BA8-799D-41FA-B6F2-6D99E13C287D}" dt="2020-09-08T17:09:31.607" v="1378" actId="207"/>
          <ac:spMkLst>
            <pc:docMk/>
            <pc:sldMk cId="3085538750" sldId="288"/>
            <ac:spMk id="17" creationId="{00000000-0000-0000-0000-000000000000}"/>
          </ac:spMkLst>
        </pc:spChg>
      </pc:sldChg>
      <pc:sldChg chg="modSp">
        <pc:chgData name="Jabarhussain, Mohammed Ishaque" userId="c388dadc-8c06-4440-848f-810e20ed8739" providerId="ADAL" clId="{D5D20BA8-799D-41FA-B6F2-6D99E13C287D}" dt="2020-09-08T17:15:11.147" v="1393" actId="403"/>
        <pc:sldMkLst>
          <pc:docMk/>
          <pc:sldMk cId="1795571724" sldId="289"/>
        </pc:sldMkLst>
        <pc:spChg chg="mod">
          <ac:chgData name="Jabarhussain, Mohammed Ishaque" userId="c388dadc-8c06-4440-848f-810e20ed8739" providerId="ADAL" clId="{D5D20BA8-799D-41FA-B6F2-6D99E13C287D}" dt="2020-09-08T17:15:11.147" v="1393" actId="403"/>
          <ac:spMkLst>
            <pc:docMk/>
            <pc:sldMk cId="1795571724" sldId="289"/>
            <ac:spMk id="2" creationId="{00000000-0000-0000-0000-000000000000}"/>
          </ac:spMkLst>
        </pc:spChg>
      </pc:sldChg>
      <pc:sldChg chg="modSp">
        <pc:chgData name="Jabarhussain, Mohammed Ishaque" userId="c388dadc-8c06-4440-848f-810e20ed8739" providerId="ADAL" clId="{D5D20BA8-799D-41FA-B6F2-6D99E13C287D}" dt="2020-09-08T17:16:04.992" v="1416" actId="6549"/>
        <pc:sldMkLst>
          <pc:docMk/>
          <pc:sldMk cId="3642823286" sldId="291"/>
        </pc:sldMkLst>
        <pc:spChg chg="mod">
          <ac:chgData name="Jabarhussain, Mohammed Ishaque" userId="c388dadc-8c06-4440-848f-810e20ed8739" providerId="ADAL" clId="{D5D20BA8-799D-41FA-B6F2-6D99E13C287D}" dt="2020-09-08T17:16:04.992" v="1416" actId="6549"/>
          <ac:spMkLst>
            <pc:docMk/>
            <pc:sldMk cId="3642823286" sldId="291"/>
            <ac:spMk id="5" creationId="{00000000-0000-0000-0000-000000000000}"/>
          </ac:spMkLst>
        </pc:spChg>
      </pc:sldChg>
      <pc:sldChg chg="modSp">
        <pc:chgData name="Jabarhussain, Mohammed Ishaque" userId="c388dadc-8c06-4440-848f-810e20ed8739" providerId="ADAL" clId="{D5D20BA8-799D-41FA-B6F2-6D99E13C287D}" dt="2020-09-08T17:16:54.065" v="1427" actId="1076"/>
        <pc:sldMkLst>
          <pc:docMk/>
          <pc:sldMk cId="1190198914" sldId="292"/>
        </pc:sldMkLst>
        <pc:spChg chg="mod">
          <ac:chgData name="Jabarhussain, Mohammed Ishaque" userId="c388dadc-8c06-4440-848f-810e20ed8739" providerId="ADAL" clId="{D5D20BA8-799D-41FA-B6F2-6D99E13C287D}" dt="2020-09-08T17:16:45.699" v="1425" actId="14100"/>
          <ac:spMkLst>
            <pc:docMk/>
            <pc:sldMk cId="1190198914" sldId="292"/>
            <ac:spMk id="3" creationId="{00000000-0000-0000-0000-000000000000}"/>
          </ac:spMkLst>
        </pc:spChg>
        <pc:spChg chg="mod">
          <ac:chgData name="Jabarhussain, Mohammed Ishaque" userId="c388dadc-8c06-4440-848f-810e20ed8739" providerId="ADAL" clId="{D5D20BA8-799D-41FA-B6F2-6D99E13C287D}" dt="2020-09-08T17:16:54.065" v="1427" actId="1076"/>
          <ac:spMkLst>
            <pc:docMk/>
            <pc:sldMk cId="1190198914" sldId="292"/>
            <ac:spMk id="4" creationId="{00000000-0000-0000-0000-000000000000}"/>
          </ac:spMkLst>
        </pc:spChg>
      </pc:sldChg>
      <pc:sldChg chg="modSp">
        <pc:chgData name="Jabarhussain, Mohammed Ishaque" userId="c388dadc-8c06-4440-848f-810e20ed8739" providerId="ADAL" clId="{D5D20BA8-799D-41FA-B6F2-6D99E13C287D}" dt="2020-09-08T17:19:20.862" v="1459" actId="14100"/>
        <pc:sldMkLst>
          <pc:docMk/>
          <pc:sldMk cId="2428938409" sldId="293"/>
        </pc:sldMkLst>
        <pc:spChg chg="mod">
          <ac:chgData name="Jabarhussain, Mohammed Ishaque" userId="c388dadc-8c06-4440-848f-810e20ed8739" providerId="ADAL" clId="{D5D20BA8-799D-41FA-B6F2-6D99E13C287D}" dt="2020-09-08T17:19:20.862" v="1459" actId="14100"/>
          <ac:spMkLst>
            <pc:docMk/>
            <pc:sldMk cId="2428938409" sldId="293"/>
            <ac:spMk id="3" creationId="{00000000-0000-0000-0000-000000000000}"/>
          </ac:spMkLst>
        </pc:spChg>
      </pc:sldChg>
      <pc:sldChg chg="addSp modSp">
        <pc:chgData name="Jabarhussain, Mohammed Ishaque" userId="c388dadc-8c06-4440-848f-810e20ed8739" providerId="ADAL" clId="{D5D20BA8-799D-41FA-B6F2-6D99E13C287D}" dt="2020-09-08T17:22:17.252" v="1494" actId="1076"/>
        <pc:sldMkLst>
          <pc:docMk/>
          <pc:sldMk cId="3119605866" sldId="295"/>
        </pc:sldMkLst>
        <pc:spChg chg="mod">
          <ac:chgData name="Jabarhussain, Mohammed Ishaque" userId="c388dadc-8c06-4440-848f-810e20ed8739" providerId="ADAL" clId="{D5D20BA8-799D-41FA-B6F2-6D99E13C287D}" dt="2020-09-08T17:22:17.252" v="1494" actId="1076"/>
          <ac:spMkLst>
            <pc:docMk/>
            <pc:sldMk cId="3119605866" sldId="295"/>
            <ac:spMk id="2" creationId="{00000000-0000-0000-0000-000000000000}"/>
          </ac:spMkLst>
        </pc:spChg>
        <pc:spChg chg="mod">
          <ac:chgData name="Jabarhussain, Mohammed Ishaque" userId="c388dadc-8c06-4440-848f-810e20ed8739" providerId="ADAL" clId="{D5D20BA8-799D-41FA-B6F2-6D99E13C287D}" dt="2020-09-08T17:21:38.328" v="1486"/>
          <ac:spMkLst>
            <pc:docMk/>
            <pc:sldMk cId="3119605866" sldId="295"/>
            <ac:spMk id="3" creationId="{00000000-0000-0000-0000-000000000000}"/>
          </ac:spMkLst>
        </pc:spChg>
        <pc:spChg chg="add mod">
          <ac:chgData name="Jabarhussain, Mohammed Ishaque" userId="c388dadc-8c06-4440-848f-810e20ed8739" providerId="ADAL" clId="{D5D20BA8-799D-41FA-B6F2-6D99E13C287D}" dt="2020-09-08T17:21:32.491" v="1485" actId="13822"/>
          <ac:spMkLst>
            <pc:docMk/>
            <pc:sldMk cId="3119605866" sldId="295"/>
            <ac:spMk id="4" creationId="{D2D4FD52-BE79-418E-A809-F83585B01A5E}"/>
          </ac:spMkLst>
        </pc:spChg>
        <pc:spChg chg="add mod">
          <ac:chgData name="Jabarhussain, Mohammed Ishaque" userId="c388dadc-8c06-4440-848f-810e20ed8739" providerId="ADAL" clId="{D5D20BA8-799D-41FA-B6F2-6D99E13C287D}" dt="2020-09-08T17:21:51.775" v="1489" actId="13822"/>
          <ac:spMkLst>
            <pc:docMk/>
            <pc:sldMk cId="3119605866" sldId="295"/>
            <ac:spMk id="5" creationId="{2F14C42E-6CB5-42BB-829B-B91AAEAC796E}"/>
          </ac:spMkLst>
        </pc:spChg>
      </pc:sldChg>
      <pc:sldChg chg="addSp delSp modSp">
        <pc:chgData name="Jabarhussain, Mohammed Ishaque" userId="c388dadc-8c06-4440-848f-810e20ed8739" providerId="ADAL" clId="{D5D20BA8-799D-41FA-B6F2-6D99E13C287D}" dt="2020-09-08T17:22:05.211" v="1492" actId="1076"/>
        <pc:sldMkLst>
          <pc:docMk/>
          <pc:sldMk cId="2660443227" sldId="296"/>
        </pc:sldMkLst>
        <pc:spChg chg="mod">
          <ac:chgData name="Jabarhussain, Mohammed Ishaque" userId="c388dadc-8c06-4440-848f-810e20ed8739" providerId="ADAL" clId="{D5D20BA8-799D-41FA-B6F2-6D99E13C287D}" dt="2020-09-08T17:22:05.211" v="1492" actId="1076"/>
          <ac:spMkLst>
            <pc:docMk/>
            <pc:sldMk cId="2660443227" sldId="296"/>
            <ac:spMk id="2" creationId="{00000000-0000-0000-0000-000000000000}"/>
          </ac:spMkLst>
        </pc:spChg>
        <pc:spChg chg="add del mod">
          <ac:chgData name="Jabarhussain, Mohammed Ishaque" userId="c388dadc-8c06-4440-848f-810e20ed8739" providerId="ADAL" clId="{D5D20BA8-799D-41FA-B6F2-6D99E13C287D}" dt="2020-09-07T10:25:10.572" v="997" actId="1035"/>
          <ac:spMkLst>
            <pc:docMk/>
            <pc:sldMk cId="2660443227" sldId="296"/>
            <ac:spMk id="3" creationId="{0718BFF7-70CC-4209-8371-610065FA9891}"/>
          </ac:spMkLst>
        </pc:spChg>
        <pc:spChg chg="add del mod">
          <ac:chgData name="Jabarhussain, Mohammed Ishaque" userId="c388dadc-8c06-4440-848f-810e20ed8739" providerId="ADAL" clId="{D5D20BA8-799D-41FA-B6F2-6D99E13C287D}" dt="2020-09-07T10:21:11.670" v="881" actId="478"/>
          <ac:spMkLst>
            <pc:docMk/>
            <pc:sldMk cId="2660443227" sldId="296"/>
            <ac:spMk id="4" creationId="{7A84E9C9-3C27-45B8-A33D-CFFEFDB47B04}"/>
          </ac:spMkLst>
        </pc:spChg>
        <pc:spChg chg="add mod">
          <ac:chgData name="Jabarhussain, Mohammed Ishaque" userId="c388dadc-8c06-4440-848f-810e20ed8739" providerId="ADAL" clId="{D5D20BA8-799D-41FA-B6F2-6D99E13C287D}" dt="2020-09-07T10:25:10.572" v="997" actId="1035"/>
          <ac:spMkLst>
            <pc:docMk/>
            <pc:sldMk cId="2660443227" sldId="296"/>
            <ac:spMk id="5" creationId="{9BEFDE6B-0118-409B-AE6D-D219BC1EAE36}"/>
          </ac:spMkLst>
        </pc:spChg>
        <pc:spChg chg="add mod">
          <ac:chgData name="Jabarhussain, Mohammed Ishaque" userId="c388dadc-8c06-4440-848f-810e20ed8739" providerId="ADAL" clId="{D5D20BA8-799D-41FA-B6F2-6D99E13C287D}" dt="2020-09-07T10:25:10.572" v="997" actId="1035"/>
          <ac:spMkLst>
            <pc:docMk/>
            <pc:sldMk cId="2660443227" sldId="296"/>
            <ac:spMk id="6" creationId="{4060A2D6-946C-48D6-9E62-E57EE915B481}"/>
          </ac:spMkLst>
        </pc:spChg>
        <pc:spChg chg="add mod">
          <ac:chgData name="Jabarhussain, Mohammed Ishaque" userId="c388dadc-8c06-4440-848f-810e20ed8739" providerId="ADAL" clId="{D5D20BA8-799D-41FA-B6F2-6D99E13C287D}" dt="2020-09-07T10:25:10.572" v="997" actId="1035"/>
          <ac:spMkLst>
            <pc:docMk/>
            <pc:sldMk cId="2660443227" sldId="296"/>
            <ac:spMk id="8" creationId="{9EF469A7-1F19-4E41-B6BE-AE5B1F9D5FEF}"/>
          </ac:spMkLst>
        </pc:spChg>
        <pc:spChg chg="add mod">
          <ac:chgData name="Jabarhussain, Mohammed Ishaque" userId="c388dadc-8c06-4440-848f-810e20ed8739" providerId="ADAL" clId="{D5D20BA8-799D-41FA-B6F2-6D99E13C287D}" dt="2020-09-07T10:25:10.572" v="997" actId="1035"/>
          <ac:spMkLst>
            <pc:docMk/>
            <pc:sldMk cId="2660443227" sldId="296"/>
            <ac:spMk id="10" creationId="{B1D4E7F0-269D-4004-A180-658B3B275CD4}"/>
          </ac:spMkLst>
        </pc:spChg>
        <pc:spChg chg="mod">
          <ac:chgData name="Jabarhussain, Mohammed Ishaque" userId="c388dadc-8c06-4440-848f-810e20ed8739" providerId="ADAL" clId="{D5D20BA8-799D-41FA-B6F2-6D99E13C287D}" dt="2020-09-08T17:22:02.889" v="1491" actId="1076"/>
          <ac:spMkLst>
            <pc:docMk/>
            <pc:sldMk cId="2660443227" sldId="296"/>
            <ac:spMk id="13" creationId="{00000000-0000-0000-0000-000000000000}"/>
          </ac:spMkLst>
        </pc:spChg>
        <pc:picChg chg="add del mod">
          <ac:chgData name="Jabarhussain, Mohammed Ishaque" userId="c388dadc-8c06-4440-848f-810e20ed8739" providerId="ADAL" clId="{D5D20BA8-799D-41FA-B6F2-6D99E13C287D}" dt="2020-09-07T10:24:21.160" v="941" actId="478"/>
          <ac:picMkLst>
            <pc:docMk/>
            <pc:sldMk cId="2660443227" sldId="296"/>
            <ac:picMk id="12" creationId="{00000000-0000-0000-0000-000000000000}"/>
          </ac:picMkLst>
        </pc:picChg>
      </pc:sldChg>
      <pc:sldChg chg="modSp">
        <pc:chgData name="Jabarhussain, Mohammed Ishaque" userId="c388dadc-8c06-4440-848f-810e20ed8739" providerId="ADAL" clId="{D5D20BA8-799D-41FA-B6F2-6D99E13C287D}" dt="2020-09-08T17:29:38.930" v="1497" actId="1076"/>
        <pc:sldMkLst>
          <pc:docMk/>
          <pc:sldMk cId="4286762018" sldId="297"/>
        </pc:sldMkLst>
        <pc:spChg chg="mod">
          <ac:chgData name="Jabarhussain, Mohammed Ishaque" userId="c388dadc-8c06-4440-848f-810e20ed8739" providerId="ADAL" clId="{D5D20BA8-799D-41FA-B6F2-6D99E13C287D}" dt="2020-09-08T17:29:38.930" v="1497" actId="1076"/>
          <ac:spMkLst>
            <pc:docMk/>
            <pc:sldMk cId="4286762018" sldId="297"/>
            <ac:spMk id="2" creationId="{00000000-0000-0000-0000-000000000000}"/>
          </ac:spMkLst>
        </pc:spChg>
      </pc:sldChg>
      <pc:sldChg chg="modSp">
        <pc:chgData name="Jabarhussain, Mohammed Ishaque" userId="c388dadc-8c06-4440-848f-810e20ed8739" providerId="ADAL" clId="{D5D20BA8-799D-41FA-B6F2-6D99E13C287D}" dt="2020-09-08T17:29:22.184" v="1496" actId="1076"/>
        <pc:sldMkLst>
          <pc:docMk/>
          <pc:sldMk cId="3881489846" sldId="298"/>
        </pc:sldMkLst>
        <pc:spChg chg="mod">
          <ac:chgData name="Jabarhussain, Mohammed Ishaque" userId="c388dadc-8c06-4440-848f-810e20ed8739" providerId="ADAL" clId="{D5D20BA8-799D-41FA-B6F2-6D99E13C287D}" dt="2020-09-08T17:29:22.184" v="1496" actId="1076"/>
          <ac:spMkLst>
            <pc:docMk/>
            <pc:sldMk cId="3881489846" sldId="298"/>
            <ac:spMk id="6" creationId="{00000000-0000-0000-0000-000000000000}"/>
          </ac:spMkLst>
        </pc:spChg>
        <pc:spChg chg="mod">
          <ac:chgData name="Jabarhussain, Mohammed Ishaque" userId="c388dadc-8c06-4440-848f-810e20ed8739" providerId="ADAL" clId="{D5D20BA8-799D-41FA-B6F2-6D99E13C287D}" dt="2020-09-07T10:54:28.124" v="1060" actId="33524"/>
          <ac:spMkLst>
            <pc:docMk/>
            <pc:sldMk cId="3881489846" sldId="298"/>
            <ac:spMk id="13" creationId="{00000000-0000-0000-0000-000000000000}"/>
          </ac:spMkLst>
        </pc:spChg>
      </pc:sldChg>
      <pc:sldChg chg="modSp">
        <pc:chgData name="Jabarhussain, Mohammed Ishaque" userId="c388dadc-8c06-4440-848f-810e20ed8739" providerId="ADAL" clId="{D5D20BA8-799D-41FA-B6F2-6D99E13C287D}" dt="2020-09-08T17:31:05.059" v="1509" actId="1076"/>
        <pc:sldMkLst>
          <pc:docMk/>
          <pc:sldMk cId="2339412029" sldId="299"/>
        </pc:sldMkLst>
        <pc:spChg chg="mod">
          <ac:chgData name="Jabarhussain, Mohammed Ishaque" userId="c388dadc-8c06-4440-848f-810e20ed8739" providerId="ADAL" clId="{D5D20BA8-799D-41FA-B6F2-6D99E13C287D}" dt="2020-09-08T17:31:05.059" v="1509" actId="1076"/>
          <ac:spMkLst>
            <pc:docMk/>
            <pc:sldMk cId="2339412029" sldId="299"/>
            <ac:spMk id="2" creationId="{00000000-0000-0000-0000-000000000000}"/>
          </ac:spMkLst>
        </pc:spChg>
      </pc:sldChg>
      <pc:sldChg chg="modSp">
        <pc:chgData name="Jabarhussain, Mohammed Ishaque" userId="c388dadc-8c06-4440-848f-810e20ed8739" providerId="ADAL" clId="{D5D20BA8-799D-41FA-B6F2-6D99E13C287D}" dt="2020-09-08T17:19:04.604" v="1457" actId="5793"/>
        <pc:sldMkLst>
          <pc:docMk/>
          <pc:sldMk cId="769823486" sldId="300"/>
        </pc:sldMkLst>
        <pc:spChg chg="mod">
          <ac:chgData name="Jabarhussain, Mohammed Ishaque" userId="c388dadc-8c06-4440-848f-810e20ed8739" providerId="ADAL" clId="{D5D20BA8-799D-41FA-B6F2-6D99E13C287D}" dt="2020-09-08T17:19:04.604" v="1457" actId="5793"/>
          <ac:spMkLst>
            <pc:docMk/>
            <pc:sldMk cId="769823486" sldId="300"/>
            <ac:spMk id="4" creationId="{00000000-0000-0000-0000-000000000000}"/>
          </ac:spMkLst>
        </pc:spChg>
      </pc:sldChg>
      <pc:sldChg chg="addSp delSp modSp add">
        <pc:chgData name="Jabarhussain, Mohammed Ishaque" userId="c388dadc-8c06-4440-848f-810e20ed8739" providerId="ADAL" clId="{D5D20BA8-799D-41FA-B6F2-6D99E13C287D}" dt="2020-09-08T17:19:34.991" v="1461" actId="14100"/>
        <pc:sldMkLst>
          <pc:docMk/>
          <pc:sldMk cId="3127415827" sldId="301"/>
        </pc:sldMkLst>
        <pc:spChg chg="add mod">
          <ac:chgData name="Jabarhussain, Mohammed Ishaque" userId="c388dadc-8c06-4440-848f-810e20ed8739" providerId="ADAL" clId="{D5D20BA8-799D-41FA-B6F2-6D99E13C287D}" dt="2020-09-07T07:16:19.508" v="158" actId="13822"/>
          <ac:spMkLst>
            <pc:docMk/>
            <pc:sldMk cId="3127415827" sldId="301"/>
            <ac:spMk id="2" creationId="{22931472-D21B-4393-A2D6-5E420DF87A13}"/>
          </ac:spMkLst>
        </pc:spChg>
        <pc:spChg chg="mod">
          <ac:chgData name="Jabarhussain, Mohammed Ishaque" userId="c388dadc-8c06-4440-848f-810e20ed8739" providerId="ADAL" clId="{D5D20BA8-799D-41FA-B6F2-6D99E13C287D}" dt="2020-09-07T07:18:11.362" v="365" actId="20577"/>
          <ac:spMkLst>
            <pc:docMk/>
            <pc:sldMk cId="3127415827" sldId="301"/>
            <ac:spMk id="3" creationId="{00000000-0000-0000-0000-000000000000}"/>
          </ac:spMkLst>
        </pc:spChg>
        <pc:spChg chg="add del">
          <ac:chgData name="Jabarhussain, Mohammed Ishaque" userId="c388dadc-8c06-4440-848f-810e20ed8739" providerId="ADAL" clId="{D5D20BA8-799D-41FA-B6F2-6D99E13C287D}" dt="2020-09-07T07:16:07.226" v="156"/>
          <ac:spMkLst>
            <pc:docMk/>
            <pc:sldMk cId="3127415827" sldId="301"/>
            <ac:spMk id="5" creationId="{32BB42B0-9B2D-438F-9E2A-F1FC621C5A92}"/>
          </ac:spMkLst>
        </pc:spChg>
        <pc:spChg chg="add mod">
          <ac:chgData name="Jabarhussain, Mohammed Ishaque" userId="c388dadc-8c06-4440-848f-810e20ed8739" providerId="ADAL" clId="{D5D20BA8-799D-41FA-B6F2-6D99E13C287D}" dt="2020-09-08T17:19:34.991" v="1461" actId="14100"/>
          <ac:spMkLst>
            <pc:docMk/>
            <pc:sldMk cId="3127415827" sldId="301"/>
            <ac:spMk id="6" creationId="{5027D2CD-036F-4B46-9D15-06D7F21CFDDF}"/>
          </ac:spMkLst>
        </pc:spChg>
      </pc:sldChg>
      <pc:sldChg chg="addSp delSp modSp add">
        <pc:chgData name="Jabarhussain, Mohammed Ishaque" userId="c388dadc-8c06-4440-848f-810e20ed8739" providerId="ADAL" clId="{D5D20BA8-799D-41FA-B6F2-6D99E13C287D}" dt="2020-09-07T07:22:20.517" v="643" actId="20577"/>
        <pc:sldMkLst>
          <pc:docMk/>
          <pc:sldMk cId="565605470" sldId="302"/>
        </pc:sldMkLst>
        <pc:spChg chg="del">
          <ac:chgData name="Jabarhussain, Mohammed Ishaque" userId="c388dadc-8c06-4440-848f-810e20ed8739" providerId="ADAL" clId="{D5D20BA8-799D-41FA-B6F2-6D99E13C287D}" dt="2020-09-07T07:19:32.486" v="374" actId="478"/>
          <ac:spMkLst>
            <pc:docMk/>
            <pc:sldMk cId="565605470" sldId="302"/>
            <ac:spMk id="2" creationId="{22931472-D21B-4393-A2D6-5E420DF87A13}"/>
          </ac:spMkLst>
        </pc:spChg>
        <pc:spChg chg="mod">
          <ac:chgData name="Jabarhussain, Mohammed Ishaque" userId="c388dadc-8c06-4440-848f-810e20ed8739" providerId="ADAL" clId="{D5D20BA8-799D-41FA-B6F2-6D99E13C287D}" dt="2020-09-07T07:22:20.517" v="643" actId="20577"/>
          <ac:spMkLst>
            <pc:docMk/>
            <pc:sldMk cId="565605470" sldId="302"/>
            <ac:spMk id="3" creationId="{00000000-0000-0000-0000-000000000000}"/>
          </ac:spMkLst>
        </pc:spChg>
        <pc:spChg chg="add del">
          <ac:chgData name="Jabarhussain, Mohammed Ishaque" userId="c388dadc-8c06-4440-848f-810e20ed8739" providerId="ADAL" clId="{D5D20BA8-799D-41FA-B6F2-6D99E13C287D}" dt="2020-09-07T07:21:02.943" v="524"/>
          <ac:spMkLst>
            <pc:docMk/>
            <pc:sldMk cId="565605470" sldId="302"/>
            <ac:spMk id="5" creationId="{ED2EA69E-C2EA-4043-8661-B4ABE91EBE0D}"/>
          </ac:spMkLst>
        </pc:spChg>
        <pc:spChg chg="del">
          <ac:chgData name="Jabarhussain, Mohammed Ishaque" userId="c388dadc-8c06-4440-848f-810e20ed8739" providerId="ADAL" clId="{D5D20BA8-799D-41FA-B6F2-6D99E13C287D}" dt="2020-09-07T07:19:29.961" v="373" actId="478"/>
          <ac:spMkLst>
            <pc:docMk/>
            <pc:sldMk cId="565605470" sldId="302"/>
            <ac:spMk id="6" creationId="{5027D2CD-036F-4B46-9D15-06D7F21CFDDF}"/>
          </ac:spMkLst>
        </pc:spChg>
      </pc:sldChg>
      <pc:sldChg chg="addSp modSp add">
        <pc:chgData name="Jabarhussain, Mohammed Ishaque" userId="c388dadc-8c06-4440-848f-810e20ed8739" providerId="ADAL" clId="{D5D20BA8-799D-41FA-B6F2-6D99E13C287D}" dt="2020-09-07T07:24:58.068" v="766"/>
        <pc:sldMkLst>
          <pc:docMk/>
          <pc:sldMk cId="1707820950" sldId="303"/>
        </pc:sldMkLst>
        <pc:spChg chg="add mod">
          <ac:chgData name="Jabarhussain, Mohammed Ishaque" userId="c388dadc-8c06-4440-848f-810e20ed8739" providerId="ADAL" clId="{D5D20BA8-799D-41FA-B6F2-6D99E13C287D}" dt="2020-09-07T07:24:26.906" v="757" actId="13822"/>
          <ac:spMkLst>
            <pc:docMk/>
            <pc:sldMk cId="1707820950" sldId="303"/>
            <ac:spMk id="2" creationId="{ACA1BC88-2B8E-428A-8BB1-B0B4F4DBD1CC}"/>
          </ac:spMkLst>
        </pc:spChg>
        <pc:spChg chg="mod">
          <ac:chgData name="Jabarhussain, Mohammed Ishaque" userId="c388dadc-8c06-4440-848f-810e20ed8739" providerId="ADAL" clId="{D5D20BA8-799D-41FA-B6F2-6D99E13C287D}" dt="2020-09-07T07:24:58.068" v="766"/>
          <ac:spMkLst>
            <pc:docMk/>
            <pc:sldMk cId="1707820950" sldId="303"/>
            <ac:spMk id="3" creationId="{00000000-0000-0000-0000-000000000000}"/>
          </ac:spMkLst>
        </pc:spChg>
      </pc:sldChg>
      <pc:sldChg chg="addSp delSp modSp add">
        <pc:chgData name="Jabarhussain, Mohammed Ishaque" userId="c388dadc-8c06-4440-848f-810e20ed8739" providerId="ADAL" clId="{D5D20BA8-799D-41FA-B6F2-6D99E13C287D}" dt="2020-09-08T17:22:58.423" v="1495" actId="20577"/>
        <pc:sldMkLst>
          <pc:docMk/>
          <pc:sldMk cId="80568782" sldId="304"/>
        </pc:sldMkLst>
        <pc:spChg chg="del">
          <ac:chgData name="Jabarhussain, Mohammed Ishaque" userId="c388dadc-8c06-4440-848f-810e20ed8739" providerId="ADAL" clId="{D5D20BA8-799D-41FA-B6F2-6D99E13C287D}" dt="2020-09-07T10:31:08.714" v="1006" actId="478"/>
          <ac:spMkLst>
            <pc:docMk/>
            <pc:sldMk cId="80568782" sldId="304"/>
            <ac:spMk id="2" creationId="{6A53717A-F1A5-46FF-A292-4B9F9930CCC9}"/>
          </ac:spMkLst>
        </pc:spChg>
        <pc:spChg chg="mod">
          <ac:chgData name="Jabarhussain, Mohammed Ishaque" userId="c388dadc-8c06-4440-848f-810e20ed8739" providerId="ADAL" clId="{D5D20BA8-799D-41FA-B6F2-6D99E13C287D}" dt="2020-09-08T17:22:58.423" v="1495" actId="20577"/>
          <ac:spMkLst>
            <pc:docMk/>
            <pc:sldMk cId="80568782" sldId="304"/>
            <ac:spMk id="3" creationId="{8B36FC15-BE5C-4BB9-9AD3-03FA73E7C6B2}"/>
          </ac:spMkLst>
        </pc:spChg>
        <pc:spChg chg="add mod">
          <ac:chgData name="Jabarhussain, Mohammed Ishaque" userId="c388dadc-8c06-4440-848f-810e20ed8739" providerId="ADAL" clId="{D5D20BA8-799D-41FA-B6F2-6D99E13C287D}" dt="2020-09-07T10:32:16.970" v="1035" actId="1076"/>
          <ac:spMkLst>
            <pc:docMk/>
            <pc:sldMk cId="80568782" sldId="304"/>
            <ac:spMk id="4" creationId="{DA5D6B45-EF1C-4670-8B1B-1F574F74081E}"/>
          </ac:spMkLst>
        </pc:spChg>
      </pc:sldChg>
      <pc:sldChg chg="addSp delSp modSp add">
        <pc:chgData name="Jabarhussain, Mohammed Ishaque" userId="c388dadc-8c06-4440-848f-810e20ed8739" providerId="ADAL" clId="{D5D20BA8-799D-41FA-B6F2-6D99E13C287D}" dt="2020-09-07T11:13:12.905" v="1377" actId="1076"/>
        <pc:sldMkLst>
          <pc:docMk/>
          <pc:sldMk cId="1073068722" sldId="305"/>
        </pc:sldMkLst>
        <pc:spChg chg="del">
          <ac:chgData name="Jabarhussain, Mohammed Ishaque" userId="c388dadc-8c06-4440-848f-810e20ed8739" providerId="ADAL" clId="{D5D20BA8-799D-41FA-B6F2-6D99E13C287D}" dt="2020-09-07T10:50:31.575" v="1055" actId="478"/>
          <ac:spMkLst>
            <pc:docMk/>
            <pc:sldMk cId="1073068722" sldId="305"/>
            <ac:spMk id="2" creationId="{FF5AC376-E871-4DE4-9CAE-457064DE7D4D}"/>
          </ac:spMkLst>
        </pc:spChg>
        <pc:spChg chg="mod">
          <ac:chgData name="Jabarhussain, Mohammed Ishaque" userId="c388dadc-8c06-4440-848f-810e20ed8739" providerId="ADAL" clId="{D5D20BA8-799D-41FA-B6F2-6D99E13C287D}" dt="2020-09-07T11:06:21.374" v="1375" actId="2711"/>
          <ac:spMkLst>
            <pc:docMk/>
            <pc:sldMk cId="1073068722" sldId="305"/>
            <ac:spMk id="3" creationId="{3D671885-5D2C-4FA2-A9AE-3EE9A66DB8A7}"/>
          </ac:spMkLst>
        </pc:spChg>
        <pc:spChg chg="add mod">
          <ac:chgData name="Jabarhussain, Mohammed Ishaque" userId="c388dadc-8c06-4440-848f-810e20ed8739" providerId="ADAL" clId="{D5D20BA8-799D-41FA-B6F2-6D99E13C287D}" dt="2020-09-07T11:13:06.651" v="1376" actId="1076"/>
          <ac:spMkLst>
            <pc:docMk/>
            <pc:sldMk cId="1073068722" sldId="305"/>
            <ac:spMk id="4" creationId="{62AE4814-000F-42D0-8621-63CFE5239F5C}"/>
          </ac:spMkLst>
        </pc:spChg>
        <pc:spChg chg="add mod">
          <ac:chgData name="Jabarhussain, Mohammed Ishaque" userId="c388dadc-8c06-4440-848f-810e20ed8739" providerId="ADAL" clId="{D5D20BA8-799D-41FA-B6F2-6D99E13C287D}" dt="2020-09-07T11:13:12.905" v="1377" actId="1076"/>
          <ac:spMkLst>
            <pc:docMk/>
            <pc:sldMk cId="1073068722" sldId="305"/>
            <ac:spMk id="5" creationId="{96E17700-3188-44AA-9484-09E2DE352AFC}"/>
          </ac:spMkLst>
        </pc:spChg>
      </pc:sldChg>
      <pc:sldChg chg="modSp add">
        <pc:chgData name="Jabarhussain, Mohammed Ishaque" userId="c388dadc-8c06-4440-848f-810e20ed8739" providerId="ADAL" clId="{D5D20BA8-799D-41FA-B6F2-6D99E13C287D}" dt="2020-09-08T17:16:36.033" v="1423" actId="14100"/>
        <pc:sldMkLst>
          <pc:docMk/>
          <pc:sldMk cId="1528187873" sldId="306"/>
        </pc:sldMkLst>
        <pc:spChg chg="mod">
          <ac:chgData name="Jabarhussain, Mohammed Ishaque" userId="c388dadc-8c06-4440-848f-810e20ed8739" providerId="ADAL" clId="{D5D20BA8-799D-41FA-B6F2-6D99E13C287D}" dt="2020-09-08T17:15:47.010" v="1408" actId="5793"/>
          <ac:spMkLst>
            <pc:docMk/>
            <pc:sldMk cId="1528187873" sldId="306"/>
            <ac:spMk id="2" creationId="{3F685405-9E2C-4B64-89DE-4582D037BB25}"/>
          </ac:spMkLst>
        </pc:spChg>
        <pc:spChg chg="mod">
          <ac:chgData name="Jabarhussain, Mohammed Ishaque" userId="c388dadc-8c06-4440-848f-810e20ed8739" providerId="ADAL" clId="{D5D20BA8-799D-41FA-B6F2-6D99E13C287D}" dt="2020-09-08T17:16:36.033" v="1423" actId="14100"/>
          <ac:spMkLst>
            <pc:docMk/>
            <pc:sldMk cId="1528187873" sldId="306"/>
            <ac:spMk id="3" creationId="{1E05F853-2174-4E2B-BEF6-3D909A8D1CC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08-Sep-20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ReactTraining/react-router/blob/master/packages/react-router/docs/api/withRouter.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ReactTraining/history"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mozilla.org/en-US/docs/Web/API/Window/history"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544788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58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625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86322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41972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fontAlgn="base"/>
            <a:r>
              <a:rPr lang="en-US" sz="1000" b="0" i="0" kern="1200" dirty="0">
                <a:solidFill>
                  <a:schemeClr val="tx1"/>
                </a:solidFill>
                <a:effectLst/>
                <a:latin typeface="Arial" pitchFamily="34" charset="0"/>
                <a:ea typeface="+mn-ea"/>
                <a:cs typeface="Arial" pitchFamily="34" charset="0"/>
              </a:rPr>
              <a:t>When you include a main page component in your app, it is often wrapped in a &lt;Route&gt; component like this:</a:t>
            </a:r>
          </a:p>
          <a:p>
            <a:r>
              <a:rPr lang="en-US" sz="1000" kern="1200" dirty="0">
                <a:solidFill>
                  <a:schemeClr val="tx1"/>
                </a:solidFill>
                <a:effectLst/>
                <a:latin typeface="Arial" pitchFamily="34" charset="0"/>
                <a:ea typeface="+mn-ea"/>
                <a:cs typeface="Arial" pitchFamily="34" charset="0"/>
              </a:rPr>
              <a:t>&lt;Route path="/movies" component={Movies} /&gt;</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Because of the above code snippet </a:t>
            </a:r>
          </a:p>
          <a:p>
            <a:endParaRPr lang="en-US" dirty="0"/>
          </a:p>
          <a:p>
            <a:r>
              <a:rPr lang="en-US" dirty="0"/>
              <a:t>Movies</a:t>
            </a:r>
            <a:r>
              <a:rPr lang="en-US" baseline="0" dirty="0"/>
              <a:t> </a:t>
            </a:r>
            <a:r>
              <a:rPr lang="en-US" sz="1000" b="0" i="0" kern="1200" dirty="0">
                <a:solidFill>
                  <a:schemeClr val="tx1"/>
                </a:solidFill>
                <a:effectLst/>
                <a:latin typeface="Arial" pitchFamily="34" charset="0"/>
                <a:ea typeface="+mn-ea"/>
                <a:cs typeface="Arial" pitchFamily="34" charset="0"/>
              </a:rPr>
              <a:t>component has access to </a:t>
            </a:r>
            <a:r>
              <a:rPr lang="en-US" dirty="0" err="1"/>
              <a:t>this.props.history</a:t>
            </a:r>
            <a:r>
              <a:rPr lang="en-US" sz="1000" b="0" i="0" kern="1200" dirty="0">
                <a:solidFill>
                  <a:schemeClr val="tx1"/>
                </a:solidFill>
                <a:effectLst/>
                <a:latin typeface="Arial" pitchFamily="34" charset="0"/>
                <a:ea typeface="+mn-ea"/>
                <a:cs typeface="Arial" pitchFamily="34" charset="0"/>
              </a:rPr>
              <a:t> so it can redirect the user with </a:t>
            </a:r>
            <a:r>
              <a:rPr lang="en-US" dirty="0" err="1"/>
              <a:t>this.props.history.push</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Some components (commonly a header component) appear on every page, so are not wrapped in a &lt;Route&gt;:</a:t>
            </a:r>
          </a:p>
          <a:p>
            <a:pPr fontAlgn="base"/>
            <a:r>
              <a:rPr lang="en-US" sz="1000" kern="1200" dirty="0">
                <a:solidFill>
                  <a:schemeClr val="tx1"/>
                </a:solidFill>
                <a:effectLst/>
                <a:latin typeface="Arial" pitchFamily="34" charset="0"/>
                <a:ea typeface="+mn-ea"/>
                <a:cs typeface="Arial" pitchFamily="34" charset="0"/>
              </a:rPr>
              <a:t>render() { return (&lt;Header /&gt;); }</a:t>
            </a:r>
            <a:r>
              <a:rPr lang="en-US" sz="1000" b="0" i="0" kern="1200" dirty="0">
                <a:solidFill>
                  <a:schemeClr val="tx1"/>
                </a:solidFill>
                <a:effectLst/>
                <a:latin typeface="Arial" pitchFamily="34" charset="0"/>
                <a:ea typeface="+mn-ea"/>
                <a:cs typeface="Arial" pitchFamily="34" charset="0"/>
              </a:rPr>
              <a:t>This means the header cannot redirect the user.</a:t>
            </a:r>
          </a:p>
          <a:p>
            <a:endParaRPr lang="en-US" dirty="0"/>
          </a:p>
          <a:p>
            <a:endParaRPr lang="en-US" dirty="0"/>
          </a:p>
          <a:p>
            <a:r>
              <a:rPr lang="en-US" dirty="0"/>
              <a:t>To solve this </a:t>
            </a:r>
            <a:r>
              <a:rPr lang="en-US" sz="1000" b="0" i="0" kern="1200" dirty="0">
                <a:solidFill>
                  <a:schemeClr val="tx1"/>
                </a:solidFill>
                <a:effectLst/>
                <a:latin typeface="Arial" pitchFamily="34" charset="0"/>
                <a:ea typeface="+mn-ea"/>
                <a:cs typeface="Arial" pitchFamily="34" charset="0"/>
              </a:rPr>
              <a:t>the header component can be wrapped in a </a:t>
            </a:r>
            <a:r>
              <a:rPr lang="en-US" sz="1000" b="0" i="0" u="sng" kern="1200" dirty="0" err="1">
                <a:solidFill>
                  <a:schemeClr val="tx1"/>
                </a:solidFill>
                <a:effectLst/>
                <a:latin typeface="Arial" pitchFamily="34" charset="0"/>
                <a:ea typeface="+mn-ea"/>
                <a:cs typeface="Arial" pitchFamily="34" charset="0"/>
                <a:hlinkClick r:id="rId3"/>
              </a:rPr>
              <a:t>withRouter</a:t>
            </a:r>
            <a:r>
              <a:rPr lang="en-US" sz="1000" b="0" i="0" kern="1200" dirty="0">
                <a:solidFill>
                  <a:schemeClr val="tx1"/>
                </a:solidFill>
                <a:effectLst/>
                <a:latin typeface="Arial" pitchFamily="34" charset="0"/>
                <a:ea typeface="+mn-ea"/>
                <a:cs typeface="Arial" pitchFamily="34" charset="0"/>
              </a:rPr>
              <a:t> function, either when it is exported: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e</a:t>
            </a:r>
            <a:r>
              <a:rPr lang="en-US" sz="1000" kern="1200" dirty="0">
                <a:solidFill>
                  <a:schemeClr val="tx1"/>
                </a:solidFill>
                <a:effectLst/>
                <a:latin typeface="Arial" pitchFamily="34" charset="0"/>
                <a:ea typeface="+mn-ea"/>
                <a:cs typeface="Arial" pitchFamily="34" charset="0"/>
              </a:rPr>
              <a:t>xport default </a:t>
            </a:r>
            <a:r>
              <a:rPr lang="en-US" sz="1000" kern="1200" dirty="0" err="1">
                <a:solidFill>
                  <a:schemeClr val="tx1"/>
                </a:solidFill>
                <a:effectLst/>
                <a:latin typeface="Arial" pitchFamily="34" charset="0"/>
                <a:ea typeface="+mn-ea"/>
                <a:cs typeface="Arial" pitchFamily="34" charset="0"/>
              </a:rPr>
              <a:t>withRouter</a:t>
            </a:r>
            <a:r>
              <a:rPr lang="en-US" sz="1000" kern="1200" dirty="0">
                <a:solidFill>
                  <a:schemeClr val="tx1"/>
                </a:solidFill>
                <a:effectLst/>
                <a:latin typeface="Arial" pitchFamily="34" charset="0"/>
                <a:ea typeface="+mn-ea"/>
                <a:cs typeface="Arial" pitchFamily="34" charset="0"/>
              </a:rPr>
              <a:t>(Header)</a:t>
            </a:r>
          </a:p>
          <a:p>
            <a:endParaRPr lang="en-US" sz="1000" kern="1200" dirty="0">
              <a:solidFill>
                <a:schemeClr val="tx1"/>
              </a:solidFill>
              <a:effectLst/>
              <a:latin typeface="Arial" pitchFamily="34" charset="0"/>
              <a:ea typeface="+mn-ea"/>
              <a:cs typeface="Arial" pitchFamily="34" charset="0"/>
            </a:endParaRPr>
          </a:p>
          <a:p>
            <a:r>
              <a:rPr lang="en-US" dirty="0"/>
              <a:t>Thus, Header</a:t>
            </a:r>
            <a:r>
              <a:rPr lang="en-US" sz="1000" b="0" i="0" kern="1200" dirty="0">
                <a:solidFill>
                  <a:schemeClr val="tx1"/>
                </a:solidFill>
                <a:effectLst/>
                <a:latin typeface="Arial" pitchFamily="34" charset="0"/>
                <a:ea typeface="+mn-ea"/>
                <a:cs typeface="Arial" pitchFamily="34" charset="0"/>
              </a:rPr>
              <a:t> component access to </a:t>
            </a:r>
            <a:r>
              <a:rPr lang="en-US" dirty="0" err="1"/>
              <a:t>this.props.history</a:t>
            </a:r>
            <a:r>
              <a:rPr lang="en-US" sz="1000" b="0" i="0" kern="1200" dirty="0">
                <a:solidFill>
                  <a:schemeClr val="tx1"/>
                </a:solidFill>
                <a:effectLst/>
                <a:latin typeface="Arial" pitchFamily="34" charset="0"/>
                <a:ea typeface="+mn-ea"/>
                <a:cs typeface="Arial" pitchFamily="34" charset="0"/>
              </a:rPr>
              <a:t>, which means the header can now redirect the user.</a:t>
            </a:r>
            <a:endParaRPr lang="en-US" dirty="0"/>
          </a:p>
        </p:txBody>
      </p:sp>
    </p:spTree>
    <p:extLst>
      <p:ext uri="{BB962C8B-B14F-4D97-AF65-F5344CB8AC3E}">
        <p14:creationId xmlns:p14="http://schemas.microsoft.com/office/powerpoint/2010/main" val="400860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We can get the value using </a:t>
            </a:r>
            <a:r>
              <a:rPr lang="en-US" dirty="0" err="1"/>
              <a:t>componentDidMount</a:t>
            </a:r>
            <a:r>
              <a:rPr lang="en-US" dirty="0"/>
              <a:t> method as shown below</a:t>
            </a:r>
          </a:p>
          <a:p>
            <a:endParaRPr lang="en-US" dirty="0"/>
          </a:p>
          <a:p>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const</a:t>
            </a:r>
            <a:r>
              <a:rPr lang="en-US" sz="1000" b="0" i="0" kern="1200" dirty="0">
                <a:solidFill>
                  <a:schemeClr val="tx1"/>
                </a:solidFill>
                <a:effectLst/>
                <a:latin typeface="Arial" pitchFamily="34" charset="0"/>
                <a:ea typeface="+mn-ea"/>
                <a:cs typeface="Arial" pitchFamily="34" charset="0"/>
              </a:rPr>
              <a:t> values = </a:t>
            </a:r>
            <a:r>
              <a:rPr lang="en-US" sz="1000" b="0" i="0" kern="1200" dirty="0" err="1">
                <a:solidFill>
                  <a:schemeClr val="tx1"/>
                </a:solidFill>
                <a:effectLst/>
                <a:latin typeface="Arial" pitchFamily="34" charset="0"/>
                <a:ea typeface="+mn-ea"/>
                <a:cs typeface="Arial" pitchFamily="34" charset="0"/>
              </a:rPr>
              <a:t>queryString.parse</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this.props.location.search</a:t>
            </a:r>
            <a:r>
              <a:rPr lang="en-US" sz="1000" b="0" i="0" kern="1200" dirty="0">
                <a:solidFill>
                  <a:schemeClr val="tx1"/>
                </a:solidFill>
                <a:effectLst/>
                <a:latin typeface="Arial" pitchFamily="34" charset="0"/>
                <a:ea typeface="+mn-ea"/>
                <a:cs typeface="Arial" pitchFamily="34" charset="0"/>
              </a:rPr>
              <a:t>) console.log(</a:t>
            </a:r>
            <a:r>
              <a:rPr lang="en-US" sz="1000" b="0" i="0" kern="1200" dirty="0" err="1">
                <a:solidFill>
                  <a:schemeClr val="tx1"/>
                </a:solidFill>
                <a:effectLst/>
                <a:latin typeface="Arial" pitchFamily="34" charset="0"/>
                <a:ea typeface="+mn-ea"/>
                <a:cs typeface="Arial" pitchFamily="34" charset="0"/>
              </a:rPr>
              <a:t>values.filter</a:t>
            </a:r>
            <a:r>
              <a:rPr lang="en-US" sz="1000" b="0" i="0" kern="1200" dirty="0">
                <a:solidFill>
                  <a:schemeClr val="tx1"/>
                </a:solidFill>
                <a:effectLst/>
                <a:latin typeface="Arial" pitchFamily="34" charset="0"/>
                <a:ea typeface="+mn-ea"/>
                <a:cs typeface="Arial" pitchFamily="34" charset="0"/>
              </a:rPr>
              <a:t>) // "top" console.log(</a:t>
            </a:r>
            <a:r>
              <a:rPr lang="en-US" sz="1000" b="0" i="0" kern="1200" dirty="0" err="1">
                <a:solidFill>
                  <a:schemeClr val="tx1"/>
                </a:solidFill>
                <a:effectLst/>
                <a:latin typeface="Arial" pitchFamily="34" charset="0"/>
                <a:ea typeface="+mn-ea"/>
                <a:cs typeface="Arial" pitchFamily="34" charset="0"/>
              </a:rPr>
              <a:t>values.origin</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im</a:t>
            </a:r>
            <a:r>
              <a:rPr lang="en-US" sz="1000" b="0" i="0" kern="1200" dirty="0">
                <a:solidFill>
                  <a:schemeClr val="tx1"/>
                </a:solidFill>
                <a:effectLst/>
                <a:latin typeface="Arial" pitchFamily="34" charset="0"/>
                <a:ea typeface="+mn-ea"/>
                <a:cs typeface="Arial" pitchFamily="34" charset="0"/>
              </a:rPr>
              <a: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Without using query string also we can do by using below code snippet</a:t>
            </a:r>
          </a:p>
          <a:p>
            <a:endParaRPr lang="en-US" sz="1000" b="0" i="0" kern="1200" dirty="0">
              <a:solidFill>
                <a:schemeClr val="tx1"/>
              </a:solidFill>
              <a:effectLst/>
              <a:latin typeface="Arial" pitchFamily="34" charset="0"/>
              <a:ea typeface="+mn-ea"/>
              <a:cs typeface="Arial" pitchFamily="34" charset="0"/>
            </a:endParaRPr>
          </a:p>
          <a:p>
            <a:r>
              <a:rPr lang="en-US" sz="1000" b="0" kern="1200" dirty="0">
                <a:solidFill>
                  <a:schemeClr val="tx1"/>
                </a:solidFill>
                <a:effectLst/>
                <a:latin typeface="Arial" pitchFamily="34" charset="0"/>
                <a:ea typeface="+mn-ea"/>
                <a:cs typeface="Arial" pitchFamily="34" charset="0"/>
              </a:rPr>
              <a:t>// let </a:t>
            </a:r>
            <a:r>
              <a:rPr lang="en-US" sz="1000" b="0" kern="1200" dirty="0" err="1">
                <a:solidFill>
                  <a:schemeClr val="tx1"/>
                </a:solidFill>
                <a:effectLst/>
                <a:latin typeface="Arial" pitchFamily="34" charset="0"/>
                <a:ea typeface="+mn-ea"/>
                <a:cs typeface="Arial" pitchFamily="34" charset="0"/>
              </a:rPr>
              <a:t>params</a:t>
            </a:r>
            <a:r>
              <a:rPr lang="en-US" sz="1000" b="0" kern="1200" dirty="0">
                <a:solidFill>
                  <a:schemeClr val="tx1"/>
                </a:solidFill>
                <a:effectLst/>
                <a:latin typeface="Arial" pitchFamily="34" charset="0"/>
                <a:ea typeface="+mn-ea"/>
                <a:cs typeface="Arial" pitchFamily="34" charset="0"/>
              </a:rPr>
              <a:t> = new </a:t>
            </a:r>
            <a:r>
              <a:rPr lang="en-US" sz="1000" b="0" kern="1200" dirty="0" err="1">
                <a:solidFill>
                  <a:schemeClr val="tx1"/>
                </a:solidFill>
                <a:effectLst/>
                <a:latin typeface="Arial" pitchFamily="34" charset="0"/>
                <a:ea typeface="+mn-ea"/>
                <a:cs typeface="Arial" pitchFamily="34" charset="0"/>
              </a:rPr>
              <a:t>URLSearchParams</a:t>
            </a:r>
            <a:r>
              <a:rPr lang="en-US" sz="1000" b="0" kern="1200" dirty="0">
                <a:solidFill>
                  <a:schemeClr val="tx1"/>
                </a:solidFill>
                <a:effectLst/>
                <a:latin typeface="Arial" pitchFamily="34" charset="0"/>
                <a:ea typeface="+mn-ea"/>
                <a:cs typeface="Arial" pitchFamily="34" charset="0"/>
              </a:rPr>
              <a:t>(</a:t>
            </a:r>
            <a:r>
              <a:rPr lang="en-US" sz="1000" b="0" kern="1200" dirty="0" err="1">
                <a:solidFill>
                  <a:schemeClr val="tx1"/>
                </a:solidFill>
                <a:effectLst/>
                <a:latin typeface="Arial" pitchFamily="34" charset="0"/>
                <a:ea typeface="+mn-ea"/>
                <a:cs typeface="Arial" pitchFamily="34" charset="0"/>
              </a:rPr>
              <a:t>location.search</a:t>
            </a:r>
            <a:r>
              <a:rPr lang="en-US" sz="1000" b="0" kern="1200" dirty="0">
                <a:solidFill>
                  <a:schemeClr val="tx1"/>
                </a:solidFill>
                <a:effectLst/>
                <a:latin typeface="Arial" pitchFamily="34" charset="0"/>
                <a:ea typeface="+mn-ea"/>
                <a:cs typeface="Arial" pitchFamily="34" charset="0"/>
              </a:rPr>
              <a:t>);</a:t>
            </a:r>
          </a:p>
          <a:p>
            <a:r>
              <a:rPr lang="en-US" sz="1000" b="0" kern="1200" dirty="0">
                <a:solidFill>
                  <a:schemeClr val="tx1"/>
                </a:solidFill>
                <a:effectLst/>
                <a:latin typeface="Arial" pitchFamily="34" charset="0"/>
                <a:ea typeface="+mn-ea"/>
                <a:cs typeface="Arial" pitchFamily="34" charset="0"/>
              </a:rPr>
              <a:t>//return &lt;Child name={</a:t>
            </a:r>
            <a:r>
              <a:rPr lang="en-US" sz="1000" b="0" kern="1200" dirty="0" err="1">
                <a:solidFill>
                  <a:schemeClr val="tx1"/>
                </a:solidFill>
                <a:effectLst/>
                <a:latin typeface="Arial" pitchFamily="34" charset="0"/>
                <a:ea typeface="+mn-ea"/>
                <a:cs typeface="Arial" pitchFamily="34" charset="0"/>
              </a:rPr>
              <a:t>params.get</a:t>
            </a:r>
            <a:r>
              <a:rPr lang="en-US" sz="1000" b="0" kern="1200" dirty="0">
                <a:solidFill>
                  <a:schemeClr val="tx1"/>
                </a:solidFill>
                <a:effectLst/>
                <a:latin typeface="Arial" pitchFamily="34" charset="0"/>
                <a:ea typeface="+mn-ea"/>
                <a:cs typeface="Arial" pitchFamily="34" charset="0"/>
              </a:rPr>
              <a:t>("name")} /&gt;;</a:t>
            </a:r>
          </a:p>
          <a:p>
            <a:endParaRPr lang="en-US" dirty="0"/>
          </a:p>
        </p:txBody>
      </p:sp>
    </p:spTree>
    <p:extLst>
      <p:ext uri="{BB962C8B-B14F-4D97-AF65-F5344CB8AC3E}">
        <p14:creationId xmlns:p14="http://schemas.microsoft.com/office/powerpoint/2010/main" val="2835186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62299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1146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React Router is mostly a wrapper around the </a:t>
            </a:r>
            <a:r>
              <a:rPr lang="en-US" sz="1000" b="0" i="0" u="sng" kern="1200" dirty="0">
                <a:solidFill>
                  <a:schemeClr val="tx1"/>
                </a:solidFill>
                <a:effectLst/>
                <a:latin typeface="Arial" pitchFamily="34" charset="0"/>
                <a:ea typeface="+mn-ea"/>
                <a:cs typeface="Arial" pitchFamily="34" charset="0"/>
                <a:hlinkClick r:id="rId3"/>
              </a:rPr>
              <a:t>history</a:t>
            </a:r>
            <a:r>
              <a:rPr lang="en-US" sz="1000" b="0" i="0" kern="1200" dirty="0">
                <a:solidFill>
                  <a:schemeClr val="tx1"/>
                </a:solidFill>
                <a:effectLst/>
                <a:latin typeface="Arial" pitchFamily="34" charset="0"/>
                <a:ea typeface="+mn-ea"/>
                <a:cs typeface="Arial" pitchFamily="34" charset="0"/>
              </a:rPr>
              <a:t> library. </a:t>
            </a:r>
            <a:r>
              <a:rPr lang="en-US" dirty="0"/>
              <a:t>history</a:t>
            </a:r>
            <a:r>
              <a:rPr lang="en-US" sz="1000" b="0" i="0" kern="1200" dirty="0">
                <a:solidFill>
                  <a:schemeClr val="tx1"/>
                </a:solidFill>
                <a:effectLst/>
                <a:latin typeface="Arial" pitchFamily="34" charset="0"/>
                <a:ea typeface="+mn-ea"/>
                <a:cs typeface="Arial" pitchFamily="34" charset="0"/>
              </a:rPr>
              <a:t> handles interaction with the browser's </a:t>
            </a:r>
            <a:r>
              <a:rPr lang="en-US" sz="1000" b="0" i="0" u="sng" kern="1200" dirty="0" err="1">
                <a:solidFill>
                  <a:schemeClr val="tx1"/>
                </a:solidFill>
                <a:effectLst/>
                <a:latin typeface="Arial" pitchFamily="34" charset="0"/>
                <a:ea typeface="+mn-ea"/>
                <a:cs typeface="Arial" pitchFamily="34" charset="0"/>
                <a:hlinkClick r:id="rId4"/>
              </a:rPr>
              <a:t>window.history</a:t>
            </a:r>
            <a:r>
              <a:rPr lang="en-US" sz="1000" b="0" i="0" kern="1200" dirty="0">
                <a:solidFill>
                  <a:schemeClr val="tx1"/>
                </a:solidFill>
                <a:effectLst/>
                <a:latin typeface="Arial" pitchFamily="34" charset="0"/>
                <a:ea typeface="+mn-ea"/>
                <a:cs typeface="Arial" pitchFamily="34" charset="0"/>
              </a:rPr>
              <a:t> for you with its browser and hash histories. It also provides a memory history which is useful for environments that don't have a global history</a:t>
            </a:r>
          </a:p>
          <a:p>
            <a:pPr fontAlgn="base"/>
            <a:r>
              <a:rPr lang="en-US" sz="1000" b="0" i="0" kern="1200" dirty="0">
                <a:solidFill>
                  <a:schemeClr val="tx1"/>
                </a:solidFill>
                <a:effectLst/>
                <a:latin typeface="Arial" pitchFamily="34" charset="0"/>
                <a:ea typeface="+mn-ea"/>
                <a:cs typeface="Arial" pitchFamily="34" charset="0"/>
              </a:rPr>
              <a:t>A history instance has two methods for navigating: push and replace. If you think of the history as an array of visited locations, push will add a new location to the array and replace will replace the current location in the array with the new one. Typically you will want to use the </a:t>
            </a:r>
            <a:r>
              <a:rPr lang="en-US" sz="1000" b="0" i="0" kern="1200" dirty="0" err="1">
                <a:solidFill>
                  <a:schemeClr val="tx1"/>
                </a:solidFill>
                <a:effectLst/>
                <a:latin typeface="Arial" pitchFamily="34" charset="0"/>
                <a:ea typeface="+mn-ea"/>
                <a:cs typeface="Arial" pitchFamily="34" charset="0"/>
              </a:rPr>
              <a:t>pushmethod</a:t>
            </a:r>
            <a:r>
              <a:rPr lang="en-US" sz="1000" b="0" i="0" kern="1200" dirty="0">
                <a:solidFill>
                  <a:schemeClr val="tx1"/>
                </a:solidFill>
                <a:effectLst/>
                <a:latin typeface="Arial" pitchFamily="34" charset="0"/>
                <a:ea typeface="+mn-ea"/>
                <a:cs typeface="Arial" pitchFamily="34" charset="0"/>
              </a:rPr>
              <a:t> when you are navigating.</a:t>
            </a:r>
          </a:p>
          <a:p>
            <a:pPr fontAlgn="base"/>
            <a:r>
              <a:rPr lang="en-US" sz="1000" b="0" i="0" kern="1200" dirty="0">
                <a:solidFill>
                  <a:schemeClr val="tx1"/>
                </a:solidFill>
                <a:effectLst/>
                <a:latin typeface="Arial" pitchFamily="34" charset="0"/>
                <a:ea typeface="+mn-ea"/>
                <a:cs typeface="Arial" pitchFamily="34" charset="0"/>
              </a:rPr>
              <a:t>In earlier versions of React Router, you had to create your own history instance, but in v4 the &lt;</a:t>
            </a:r>
            <a:r>
              <a:rPr lang="en-US" sz="1000" b="0" i="0" kern="1200" dirty="0" err="1">
                <a:solidFill>
                  <a:schemeClr val="tx1"/>
                </a:solidFill>
                <a:effectLst/>
                <a:latin typeface="Arial" pitchFamily="34" charset="0"/>
                <a:ea typeface="+mn-ea"/>
                <a:cs typeface="Arial" pitchFamily="34" charset="0"/>
              </a:rPr>
              <a:t>BrowserRouter</a:t>
            </a:r>
            <a:r>
              <a:rPr lang="en-US" sz="1000" b="0" i="0" kern="1200" dirty="0">
                <a:solidFill>
                  <a:schemeClr val="tx1"/>
                </a:solidFill>
                <a:effectLst/>
                <a:latin typeface="Arial" pitchFamily="34" charset="0"/>
                <a:ea typeface="+mn-ea"/>
                <a:cs typeface="Arial" pitchFamily="34" charset="0"/>
              </a:rPr>
              <a:t>&gt;, &lt;</a:t>
            </a:r>
            <a:r>
              <a:rPr lang="en-US" sz="1000" b="0" i="0" kern="1200" dirty="0" err="1">
                <a:solidFill>
                  <a:schemeClr val="tx1"/>
                </a:solidFill>
                <a:effectLst/>
                <a:latin typeface="Arial" pitchFamily="34" charset="0"/>
                <a:ea typeface="+mn-ea"/>
                <a:cs typeface="Arial" pitchFamily="34" charset="0"/>
              </a:rPr>
              <a:t>HashRouter</a:t>
            </a:r>
            <a:r>
              <a:rPr lang="en-US" sz="1000" b="0" i="0" kern="1200" dirty="0">
                <a:solidFill>
                  <a:schemeClr val="tx1"/>
                </a:solidFill>
                <a:effectLst/>
                <a:latin typeface="Arial" pitchFamily="34" charset="0"/>
                <a:ea typeface="+mn-ea"/>
                <a:cs typeface="Arial" pitchFamily="34" charset="0"/>
              </a:rPr>
              <a:t>&gt;, and &lt;</a:t>
            </a:r>
            <a:r>
              <a:rPr lang="en-US" sz="1000" b="0" i="0" kern="1200" dirty="0" err="1">
                <a:solidFill>
                  <a:schemeClr val="tx1"/>
                </a:solidFill>
                <a:effectLst/>
                <a:latin typeface="Arial" pitchFamily="34" charset="0"/>
                <a:ea typeface="+mn-ea"/>
                <a:cs typeface="Arial" pitchFamily="34" charset="0"/>
              </a:rPr>
              <a:t>MemoryRouter</a:t>
            </a:r>
            <a:r>
              <a:rPr lang="en-US" sz="1000" b="0" i="0" kern="1200" dirty="0">
                <a:solidFill>
                  <a:schemeClr val="tx1"/>
                </a:solidFill>
                <a:effectLst/>
                <a:latin typeface="Arial" pitchFamily="34" charset="0"/>
                <a:ea typeface="+mn-ea"/>
                <a:cs typeface="Arial" pitchFamily="34" charset="0"/>
              </a:rPr>
              <a:t>&gt; components will create a browser, hash, and memory instances for you. React Router makes the properties and methods of the history instance associated with your router available through the context, under the router object.</a:t>
            </a:r>
          </a:p>
          <a:p>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2061680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444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92500" lnSpcReduction="20000"/>
          </a:bodyPr>
          <a:lstStyle/>
          <a:p>
            <a:pPr algn="just"/>
            <a:endParaRPr lang="en-US" sz="1000" b="1"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Browser makes a request to the server for this page.</a:t>
            </a:r>
          </a:p>
          <a:p>
            <a:r>
              <a:rPr lang="en-US" sz="1000" b="1" i="0" kern="1200" dirty="0">
                <a:solidFill>
                  <a:schemeClr val="tx1"/>
                </a:solidFill>
                <a:effectLst/>
                <a:latin typeface="Arial" pitchFamily="34" charset="0"/>
                <a:ea typeface="+mn-ea"/>
                <a:cs typeface="Arial" pitchFamily="34" charset="0"/>
              </a:rPr>
              <a:t>The server doesn't care about the pathname.</a:t>
            </a:r>
            <a:r>
              <a:rPr lang="en-US" sz="1000" b="0" i="0" kern="1200" dirty="0">
                <a:solidFill>
                  <a:schemeClr val="tx1"/>
                </a:solidFill>
                <a:effectLst/>
                <a:latin typeface="Arial" pitchFamily="34" charset="0"/>
                <a:ea typeface="+mn-ea"/>
                <a:cs typeface="Arial" pitchFamily="34" charset="0"/>
              </a:rPr>
              <a:t> Instead, it just returns a standard index.html that includes the React app and any static assets.</a:t>
            </a:r>
          </a:p>
          <a:p>
            <a:r>
              <a:rPr lang="en-US" sz="1000" b="0" i="0" kern="1200" dirty="0">
                <a:solidFill>
                  <a:schemeClr val="tx1"/>
                </a:solidFill>
                <a:effectLst/>
                <a:latin typeface="Arial" pitchFamily="34" charset="0"/>
                <a:ea typeface="+mn-ea"/>
                <a:cs typeface="Arial" pitchFamily="34" charset="0"/>
              </a:rPr>
              <a:t>The React app mounts.</a:t>
            </a:r>
          </a:p>
          <a:p>
            <a:r>
              <a:rPr lang="en-US" sz="1000" b="0" i="0" kern="1200" dirty="0">
                <a:solidFill>
                  <a:schemeClr val="tx1"/>
                </a:solidFill>
                <a:effectLst/>
                <a:latin typeface="Arial" pitchFamily="34" charset="0"/>
                <a:ea typeface="+mn-ea"/>
                <a:cs typeface="Arial" pitchFamily="34" charset="0"/>
              </a:rPr>
              <a:t>The React app extracts the identifiers from the URL and uses these identifiers to make an API call to fetch the data for the artist and the album. It might make this call to the same server.</a:t>
            </a:r>
          </a:p>
          <a:p>
            <a:r>
              <a:rPr lang="en-US" sz="1000" b="0" i="0" kern="1200" dirty="0">
                <a:solidFill>
                  <a:schemeClr val="tx1"/>
                </a:solidFill>
                <a:effectLst/>
                <a:latin typeface="Arial" pitchFamily="34" charset="0"/>
                <a:ea typeface="+mn-ea"/>
                <a:cs typeface="Arial" pitchFamily="34" charset="0"/>
              </a:rPr>
              <a:t>The React app renders the page using data it received from the API call.</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62956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lnSpcReduction="10000"/>
          </a:bodyPr>
          <a:lstStyle/>
          <a:p>
            <a:pPr algn="just"/>
            <a:r>
              <a:rPr lang="en-US" sz="1000" b="0" dirty="0">
                <a:latin typeface="Candara" panose="020E0502030303020204" pitchFamily="34" charset="0"/>
              </a:rPr>
              <a:t>When we go for program ensure we install</a:t>
            </a:r>
            <a:r>
              <a:rPr lang="en-US" sz="1000" b="1" dirty="0">
                <a:latin typeface="Candara" panose="020E0502030303020204" pitchFamily="34" charset="0"/>
              </a:rPr>
              <a:t> </a:t>
            </a:r>
            <a:r>
              <a:rPr lang="en-US" sz="1000" b="1" i="0" kern="1200" dirty="0" err="1">
                <a:solidFill>
                  <a:schemeClr val="tx1"/>
                </a:solidFill>
                <a:effectLst/>
                <a:latin typeface="Arial" pitchFamily="34" charset="0"/>
                <a:ea typeface="+mn-ea"/>
                <a:cs typeface="Arial" pitchFamily="34" charset="0"/>
              </a:rPr>
              <a:t>npm</a:t>
            </a:r>
            <a:r>
              <a:rPr lang="en-US" sz="1000" b="1"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react-router-</a:t>
            </a:r>
            <a:r>
              <a:rPr lang="en-US" sz="1000" b="1" i="0" kern="1200" dirty="0" err="1">
                <a:solidFill>
                  <a:schemeClr val="tx1"/>
                </a:solidFill>
                <a:effectLst/>
                <a:latin typeface="Arial" pitchFamily="34" charset="0"/>
                <a:ea typeface="+mn-ea"/>
                <a:cs typeface="Arial" pitchFamily="34" charset="0"/>
              </a:rPr>
              <a:t>dom</a:t>
            </a:r>
            <a:r>
              <a:rPr lang="en-US" sz="1000" b="1" i="0" kern="1200" dirty="0">
                <a:solidFill>
                  <a:schemeClr val="tx1"/>
                </a:solidFill>
                <a:effectLst/>
                <a:latin typeface="Arial" pitchFamily="34" charset="0"/>
                <a:ea typeface="+mn-ea"/>
                <a:cs typeface="Arial" pitchFamily="34" charset="0"/>
              </a:rPr>
              <a:t> –save </a:t>
            </a:r>
            <a:r>
              <a:rPr lang="en-US" sz="1000" b="0" i="0" kern="1200" dirty="0">
                <a:solidFill>
                  <a:schemeClr val="tx1"/>
                </a:solidFill>
                <a:effectLst/>
                <a:latin typeface="Arial" pitchFamily="34" charset="0"/>
                <a:ea typeface="+mn-ea"/>
                <a:cs typeface="Arial" pitchFamily="34" charset="0"/>
              </a:rPr>
              <a:t>through command prompt</a:t>
            </a:r>
            <a:endParaRPr lang="en-US" sz="1000" b="0"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53525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92500" lnSpcReduction="20000"/>
          </a:bodyPr>
          <a:lstStyle/>
          <a:p>
            <a:pPr algn="just"/>
            <a:endParaRPr lang="en-US" sz="1000" b="1"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Browser makes a request to the server for this page.</a:t>
            </a:r>
          </a:p>
          <a:p>
            <a:r>
              <a:rPr lang="en-US" sz="1000" b="1" i="0" kern="1200" dirty="0">
                <a:solidFill>
                  <a:schemeClr val="tx1"/>
                </a:solidFill>
                <a:effectLst/>
                <a:latin typeface="Arial" pitchFamily="34" charset="0"/>
                <a:ea typeface="+mn-ea"/>
                <a:cs typeface="Arial" pitchFamily="34" charset="0"/>
              </a:rPr>
              <a:t>The server doesn't care about the pathname.</a:t>
            </a:r>
            <a:r>
              <a:rPr lang="en-US" sz="1000" b="0" i="0" kern="1200" dirty="0">
                <a:solidFill>
                  <a:schemeClr val="tx1"/>
                </a:solidFill>
                <a:effectLst/>
                <a:latin typeface="Arial" pitchFamily="34" charset="0"/>
                <a:ea typeface="+mn-ea"/>
                <a:cs typeface="Arial" pitchFamily="34" charset="0"/>
              </a:rPr>
              <a:t> Instead, it just returns a standard index.html that includes the React app and any static assets.</a:t>
            </a:r>
          </a:p>
          <a:p>
            <a:r>
              <a:rPr lang="en-US" sz="1000" b="0" i="0" kern="1200" dirty="0">
                <a:solidFill>
                  <a:schemeClr val="tx1"/>
                </a:solidFill>
                <a:effectLst/>
                <a:latin typeface="Arial" pitchFamily="34" charset="0"/>
                <a:ea typeface="+mn-ea"/>
                <a:cs typeface="Arial" pitchFamily="34" charset="0"/>
              </a:rPr>
              <a:t>The React app mounts.</a:t>
            </a:r>
          </a:p>
          <a:p>
            <a:r>
              <a:rPr lang="en-US" sz="1000" b="0" i="0" kern="1200" dirty="0">
                <a:solidFill>
                  <a:schemeClr val="tx1"/>
                </a:solidFill>
                <a:effectLst/>
                <a:latin typeface="Arial" pitchFamily="34" charset="0"/>
                <a:ea typeface="+mn-ea"/>
                <a:cs typeface="Arial" pitchFamily="34" charset="0"/>
              </a:rPr>
              <a:t>The React app extracts the identifiers from the URL and uses these identifiers to make an API call to fetch the data for the artist and the album. It might make this call to the same server.</a:t>
            </a:r>
          </a:p>
          <a:p>
            <a:r>
              <a:rPr lang="en-US" sz="1000" b="0" i="0" kern="1200" dirty="0">
                <a:solidFill>
                  <a:schemeClr val="tx1"/>
                </a:solidFill>
                <a:effectLst/>
                <a:latin typeface="Arial" pitchFamily="34" charset="0"/>
                <a:ea typeface="+mn-ea"/>
                <a:cs typeface="Arial" pitchFamily="34" charset="0"/>
              </a:rPr>
              <a:t>The React app renders the page using data it received from the API call.</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138052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92500" lnSpcReduction="10000"/>
          </a:bodyPr>
          <a:lstStyle/>
          <a:p>
            <a:pPr algn="just"/>
            <a:endParaRPr lang="en-US" sz="1000" b="1" dirty="0">
              <a:latin typeface="Candara" panose="020E0502030303020204" pitchFamily="34" charset="0"/>
            </a:endParaRPr>
          </a:p>
          <a:p>
            <a:pPr algn="just"/>
            <a:r>
              <a:rPr lang="en-US" sz="1000" b="1" i="0" kern="1200" dirty="0">
                <a:solidFill>
                  <a:schemeClr val="tx1"/>
                </a:solidFill>
                <a:effectLst/>
                <a:latin typeface="Arial" pitchFamily="34" charset="0"/>
                <a:ea typeface="+mn-ea"/>
                <a:cs typeface="Arial" pitchFamily="34" charset="0"/>
              </a:rPr>
              <a:t>Routing</a:t>
            </a:r>
            <a:r>
              <a:rPr lang="en-US" sz="1000" b="0" i="0" kern="1200" dirty="0">
                <a:solidFill>
                  <a:schemeClr val="tx1"/>
                </a:solidFill>
                <a:effectLst/>
                <a:latin typeface="Arial" pitchFamily="34" charset="0"/>
                <a:ea typeface="+mn-ea"/>
                <a:cs typeface="Arial" pitchFamily="34" charset="0"/>
              </a:rPr>
              <a:t> is the process of keeping the browser URL in sync with what’s being rendered on the page</a:t>
            </a:r>
          </a:p>
          <a:p>
            <a:pPr algn="just"/>
            <a:endParaRPr lang="en-US" sz="1000" b="0" i="0" kern="120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React is a popular library for creating single-page applications (SPAs) that are rendered on the client side. An SPA might have multiple </a:t>
            </a:r>
            <a:r>
              <a:rPr lang="en-US" sz="1000" b="1" i="0" kern="1200" dirty="0">
                <a:solidFill>
                  <a:schemeClr val="tx1"/>
                </a:solidFill>
                <a:effectLst/>
                <a:latin typeface="Arial" pitchFamily="34" charset="0"/>
                <a:ea typeface="+mn-ea"/>
                <a:cs typeface="Arial" pitchFamily="34" charset="0"/>
              </a:rPr>
              <a:t>views</a:t>
            </a:r>
            <a:r>
              <a:rPr lang="en-US" sz="1000" b="0" i="0" kern="1200" dirty="0">
                <a:solidFill>
                  <a:schemeClr val="tx1"/>
                </a:solidFill>
                <a:effectLst/>
                <a:latin typeface="Arial" pitchFamily="34" charset="0"/>
                <a:ea typeface="+mn-ea"/>
                <a:cs typeface="Arial" pitchFamily="34" charset="0"/>
              </a:rPr>
              <a:t> (pages).</a:t>
            </a:r>
          </a:p>
          <a:p>
            <a:pPr algn="just"/>
            <a:r>
              <a:rPr lang="en-US" sz="1000" b="0" i="0" kern="1200" dirty="0">
                <a:solidFill>
                  <a:schemeClr val="tx1"/>
                </a:solidFill>
                <a:effectLst/>
                <a:latin typeface="Arial" pitchFamily="34" charset="0"/>
                <a:ea typeface="+mn-ea"/>
                <a:cs typeface="Arial" pitchFamily="34" charset="0"/>
              </a:rPr>
              <a:t>and unlike the conventional multi-page apps, navigating through these views shouldn’t result in the entire page being reloaded. Instead, we want the views to be rendered inline within the current page.</a:t>
            </a:r>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88618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Note: Instead of &lt;a </a:t>
            </a:r>
            <a:r>
              <a:rPr lang="en-US" sz="1000" b="0" i="0" kern="1200" dirty="0" err="1">
                <a:solidFill>
                  <a:schemeClr val="tx1"/>
                </a:solidFill>
                <a:effectLst/>
                <a:latin typeface="Arial" pitchFamily="34" charset="0"/>
                <a:ea typeface="+mn-ea"/>
                <a:cs typeface="Arial" pitchFamily="34" charset="0"/>
              </a:rPr>
              <a:t>href</a:t>
            </a:r>
            <a:r>
              <a:rPr lang="en-US" sz="1000" b="0" i="0" kern="1200" dirty="0">
                <a:solidFill>
                  <a:schemeClr val="tx1"/>
                </a:solidFill>
                <a:effectLst/>
                <a:latin typeface="Arial" pitchFamily="34" charset="0"/>
                <a:ea typeface="+mn-ea"/>
                <a:cs typeface="Arial" pitchFamily="34" charset="0"/>
              </a:rPr>
              <a:t>="/"&gt; we use &lt;Link to="/"&gt;.</a:t>
            </a:r>
          </a:p>
          <a:p>
            <a:br>
              <a:rPr lang="en-US" dirty="0"/>
            </a:br>
            <a:r>
              <a:rPr lang="en-US" dirty="0"/>
              <a:t>show</a:t>
            </a:r>
            <a:r>
              <a:rPr lang="en-US" baseline="0" dirty="0"/>
              <a:t> above snippet will look like :</a:t>
            </a:r>
          </a:p>
          <a:p>
            <a:endParaRPr lang="en-US" baseline="0" dirty="0"/>
          </a:p>
          <a:p>
            <a:r>
              <a:rPr lang="en-US" sz="1000" kern="1200" dirty="0">
                <a:solidFill>
                  <a:schemeClr val="tx1"/>
                </a:solidFill>
                <a:effectLst/>
                <a:latin typeface="Arial" pitchFamily="34" charset="0"/>
                <a:ea typeface="+mn-ea"/>
                <a:cs typeface="Arial" pitchFamily="34" charset="0"/>
              </a:rPr>
              <a:t>&lt;li&gt; &lt;Link to="/"&gt;Home&lt;/Link&gt; &lt;/li&gt; &lt;li&gt; &lt;Link to="/about"&gt;About&lt;/Link&gt; &lt;/li&gt; &lt;li&gt; &lt;Link to="/topics"&gt;Topics&lt;/Link&gt; &lt;/li&gt; </a:t>
            </a:r>
            <a:endParaRPr lang="en-US" dirty="0"/>
          </a:p>
        </p:txBody>
      </p:sp>
    </p:spTree>
    <p:extLst>
      <p:ext uri="{BB962C8B-B14F-4D97-AF65-F5344CB8AC3E}">
        <p14:creationId xmlns:p14="http://schemas.microsoft.com/office/powerpoint/2010/main" val="14875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sz="1000" b="0" i="0" kern="1200" dirty="0">
                <a:solidFill>
                  <a:schemeClr val="tx1"/>
                </a:solidFill>
                <a:effectLst/>
                <a:latin typeface="Arial" pitchFamily="34" charset="0"/>
                <a:ea typeface="+mn-ea"/>
                <a:cs typeface="Arial" pitchFamily="34" charset="0"/>
              </a:rPr>
              <a:t>&lt;Route /&gt; component to create a route available at a specific location available at a </a:t>
            </a:r>
            <a:r>
              <a:rPr lang="en-US" sz="1000" b="0" i="0" kern="1200" dirty="0" err="1">
                <a:solidFill>
                  <a:schemeClr val="tx1"/>
                </a:solidFill>
                <a:effectLst/>
                <a:latin typeface="Arial" pitchFamily="34" charset="0"/>
                <a:ea typeface="+mn-ea"/>
                <a:cs typeface="Arial" pitchFamily="34" charset="0"/>
              </a:rPr>
              <a:t>url</a:t>
            </a:r>
            <a:r>
              <a:rPr lang="en-US" sz="1000" b="0" i="0" kern="1200" dirty="0">
                <a:solidFill>
                  <a:schemeClr val="tx1"/>
                </a:solidFill>
                <a:effectLst/>
                <a:latin typeface="Arial" pitchFamily="34" charset="0"/>
                <a:ea typeface="+mn-ea"/>
                <a:cs typeface="Arial" pitchFamily="34" charset="0"/>
              </a:rPr>
              <a:t>. The &lt;Route /&gt; component is mounted at page URLs that match a particular route set up in the route's configuration props.</a:t>
            </a:r>
          </a:p>
          <a:p>
            <a:r>
              <a:rPr lang="en-US" sz="1000" b="0" i="0" kern="1200" dirty="0">
                <a:solidFill>
                  <a:schemeClr val="tx1"/>
                </a:solidFill>
                <a:effectLst/>
                <a:latin typeface="Arial" pitchFamily="34" charset="0"/>
                <a:ea typeface="+mn-ea"/>
                <a:cs typeface="Arial" pitchFamily="34" charset="0"/>
              </a:rPr>
              <a:t>Previously  for  client-side navigation we used # (hash) mark to denote</a:t>
            </a:r>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the application endpoint. </a:t>
            </a:r>
          </a:p>
          <a:p>
            <a:endParaRPr lang="en-US" sz="1000" b="0"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In &lt;Route /&gt;  pass </a:t>
            </a:r>
            <a:r>
              <a:rPr lang="en-US" b="1" dirty="0"/>
              <a:t>exact</a:t>
            </a:r>
            <a:r>
              <a:rPr lang="en-US" sz="1000" b="1" kern="1200" dirty="0">
                <a:solidFill>
                  <a:schemeClr val="tx1"/>
                </a:solidFill>
                <a:effectLst/>
                <a:latin typeface="Arial" pitchFamily="34" charset="0"/>
                <a:ea typeface="+mn-ea"/>
                <a:cs typeface="Arial" pitchFamily="34" charset="0"/>
              </a:rPr>
              <a:t>=</a:t>
            </a:r>
            <a:r>
              <a:rPr lang="en-US" b="1" dirty="0"/>
              <a:t> </a:t>
            </a:r>
            <a:r>
              <a:rPr lang="en-US" sz="1000" b="1" kern="1200" dirty="0">
                <a:solidFill>
                  <a:schemeClr val="tx1"/>
                </a:solidFill>
                <a:effectLst/>
                <a:latin typeface="Arial" pitchFamily="34" charset="0"/>
                <a:ea typeface="+mn-ea"/>
                <a:cs typeface="Arial" pitchFamily="34" charset="0"/>
              </a:rPr>
              <a:t>{true}</a:t>
            </a:r>
            <a:r>
              <a:rPr lang="en-US" sz="1000" b="1" i="0" kern="1200" dirty="0">
                <a:solidFill>
                  <a:schemeClr val="tx1"/>
                </a:solidFill>
                <a:effectLst/>
                <a:latin typeface="Arial" pitchFamily="34" charset="0"/>
                <a:ea typeface="+mn-ea"/>
                <a:cs typeface="Arial" pitchFamily="34" charset="0"/>
              </a:rPr>
              <a:t> props to the router with </a:t>
            </a:r>
            <a:r>
              <a:rPr lang="en-US" b="1" dirty="0"/>
              <a:t>path</a:t>
            </a:r>
            <a:r>
              <a:rPr lang="en-US" sz="1000" b="1" kern="1200" dirty="0">
                <a:solidFill>
                  <a:schemeClr val="tx1"/>
                </a:solidFill>
                <a:effectLst/>
                <a:latin typeface="Arial" pitchFamily="34" charset="0"/>
                <a:ea typeface="+mn-ea"/>
                <a:cs typeface="Arial" pitchFamily="34" charset="0"/>
              </a:rPr>
              <a:t>='/'</a:t>
            </a:r>
            <a:r>
              <a:rPr lang="en-US" sz="1000" b="1"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If you want a route to be rendered only if the paths are exactly the same, you should use the exact props.</a:t>
            </a:r>
          </a:p>
          <a:p>
            <a:endParaRPr lang="en-US" sz="1000" b="0" i="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const</a:t>
            </a:r>
            <a:r>
              <a:rPr lang="en-US" dirty="0"/>
              <a:t> Home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(&lt;</a:t>
            </a:r>
            <a:r>
              <a:rPr lang="en-US" dirty="0"/>
              <a:t>div</a:t>
            </a:r>
            <a:r>
              <a:rPr lang="en-US" sz="1000" kern="1200" dirty="0">
                <a:solidFill>
                  <a:schemeClr val="tx1"/>
                </a:solidFill>
                <a:effectLst/>
                <a:latin typeface="Arial" pitchFamily="34" charset="0"/>
                <a:ea typeface="+mn-ea"/>
                <a:cs typeface="Arial" pitchFamily="34" charset="0"/>
              </a:rPr>
              <a:t>&gt;&lt;</a:t>
            </a:r>
            <a:r>
              <a:rPr lang="en-US" dirty="0"/>
              <a:t>h1</a:t>
            </a:r>
            <a:r>
              <a:rPr lang="en-US" sz="1000" kern="1200" dirty="0">
                <a:solidFill>
                  <a:schemeClr val="tx1"/>
                </a:solidFill>
                <a:effectLst/>
                <a:latin typeface="Arial" pitchFamily="34" charset="0"/>
                <a:ea typeface="+mn-ea"/>
                <a:cs typeface="Arial" pitchFamily="34" charset="0"/>
              </a:rPr>
              <a:t>&gt;</a:t>
            </a:r>
            <a:r>
              <a:rPr lang="en-US" dirty="0"/>
              <a:t>Welcome home</a:t>
            </a:r>
            <a:r>
              <a:rPr lang="en-US" sz="1000" kern="1200" dirty="0">
                <a:solidFill>
                  <a:schemeClr val="tx1"/>
                </a:solidFill>
                <a:effectLst/>
                <a:latin typeface="Arial" pitchFamily="34" charset="0"/>
                <a:ea typeface="+mn-ea"/>
                <a:cs typeface="Arial" pitchFamily="34" charset="0"/>
              </a:rPr>
              <a:t>&lt;/</a:t>
            </a:r>
            <a:r>
              <a:rPr lang="en-US" dirty="0"/>
              <a:t>h1</a:t>
            </a:r>
            <a:r>
              <a:rPr lang="en-US" sz="1000" kern="1200" dirty="0">
                <a:solidFill>
                  <a:schemeClr val="tx1"/>
                </a:solidFill>
                <a:effectLst/>
                <a:latin typeface="Arial" pitchFamily="34" charset="0"/>
                <a:ea typeface="+mn-ea"/>
                <a:cs typeface="Arial" pitchFamily="34" charset="0"/>
              </a:rPr>
              <a:t>&gt;&lt;</a:t>
            </a:r>
            <a:r>
              <a:rPr lang="en-US" dirty="0"/>
              <a:t>Link to</a:t>
            </a:r>
            <a:r>
              <a:rPr lang="en-US" sz="1000" kern="1200" dirty="0">
                <a:solidFill>
                  <a:schemeClr val="tx1"/>
                </a:solidFill>
                <a:effectLst/>
                <a:latin typeface="Arial" pitchFamily="34" charset="0"/>
                <a:ea typeface="+mn-ea"/>
                <a:cs typeface="Arial" pitchFamily="34" charset="0"/>
              </a:rPr>
              <a:t>='/about'&gt;</a:t>
            </a:r>
            <a:r>
              <a:rPr lang="en-US" dirty="0"/>
              <a:t>Go to about</a:t>
            </a:r>
            <a:r>
              <a:rPr lang="en-US" sz="1000" kern="1200" dirty="0">
                <a:solidFill>
                  <a:schemeClr val="tx1"/>
                </a:solidFill>
                <a:effectLst/>
                <a:latin typeface="Arial" pitchFamily="34" charset="0"/>
                <a:ea typeface="+mn-ea"/>
                <a:cs typeface="Arial" pitchFamily="34" charset="0"/>
              </a:rPr>
              <a:t>&lt;/</a:t>
            </a:r>
            <a:r>
              <a:rPr lang="en-US" dirty="0"/>
              <a:t>Link</a:t>
            </a:r>
            <a:r>
              <a:rPr lang="en-US" sz="1000" kern="1200" dirty="0">
                <a:solidFill>
                  <a:schemeClr val="tx1"/>
                </a:solidFill>
                <a:effectLst/>
                <a:latin typeface="Arial" pitchFamily="34" charset="0"/>
                <a:ea typeface="+mn-ea"/>
                <a:cs typeface="Arial" pitchFamily="34" charset="0"/>
              </a:rPr>
              <a:t>&gt;&lt;/</a:t>
            </a:r>
            <a:r>
              <a:rPr lang="en-US" dirty="0"/>
              <a:t>div</a:t>
            </a:r>
            <a:r>
              <a:rPr lang="en-US" sz="1000" kern="1200" dirty="0">
                <a:solidFill>
                  <a:schemeClr val="tx1"/>
                </a:solidFill>
                <a:effectLst/>
                <a:latin typeface="Arial" pitchFamily="34" charset="0"/>
                <a:ea typeface="+mn-ea"/>
                <a:cs typeface="Arial" pitchFamily="34" charset="0"/>
              </a:rPr>
              <a:t>&gt;)</a:t>
            </a:r>
            <a:r>
              <a:rPr lang="en-US" dirty="0"/>
              <a:t> </a:t>
            </a:r>
          </a:p>
          <a:p>
            <a:r>
              <a:rPr lang="en-US" sz="1000" kern="1200" dirty="0" err="1">
                <a:solidFill>
                  <a:schemeClr val="tx1"/>
                </a:solidFill>
                <a:effectLst/>
                <a:latin typeface="Arial" pitchFamily="34" charset="0"/>
                <a:ea typeface="+mn-ea"/>
                <a:cs typeface="Arial" pitchFamily="34" charset="0"/>
              </a:rPr>
              <a:t>const</a:t>
            </a:r>
            <a:r>
              <a:rPr lang="en-US" dirty="0"/>
              <a:t> About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(&lt;</a:t>
            </a:r>
            <a:r>
              <a:rPr lang="en-US" dirty="0"/>
              <a:t>div</a:t>
            </a:r>
            <a:r>
              <a:rPr lang="en-US" sz="1000" kern="1200" dirty="0">
                <a:solidFill>
                  <a:schemeClr val="tx1"/>
                </a:solidFill>
                <a:effectLst/>
                <a:latin typeface="Arial" pitchFamily="34" charset="0"/>
                <a:ea typeface="+mn-ea"/>
                <a:cs typeface="Arial" pitchFamily="34" charset="0"/>
              </a:rPr>
              <a:t>&gt;&lt;</a:t>
            </a:r>
            <a:r>
              <a:rPr lang="en-US" dirty="0"/>
              <a:t>h1</a:t>
            </a:r>
            <a:r>
              <a:rPr lang="en-US" sz="1000" kern="1200" dirty="0">
                <a:solidFill>
                  <a:schemeClr val="tx1"/>
                </a:solidFill>
                <a:effectLst/>
                <a:latin typeface="Arial" pitchFamily="34" charset="0"/>
                <a:ea typeface="+mn-ea"/>
                <a:cs typeface="Arial" pitchFamily="34" charset="0"/>
              </a:rPr>
              <a:t>&gt;</a:t>
            </a:r>
            <a:r>
              <a:rPr lang="en-US" dirty="0"/>
              <a:t>About</a:t>
            </a:r>
            <a:r>
              <a:rPr lang="en-US" sz="1000" kern="1200" dirty="0">
                <a:solidFill>
                  <a:schemeClr val="tx1"/>
                </a:solidFill>
                <a:effectLst/>
                <a:latin typeface="Arial" pitchFamily="34" charset="0"/>
                <a:ea typeface="+mn-ea"/>
                <a:cs typeface="Arial" pitchFamily="34" charset="0"/>
              </a:rPr>
              <a:t>&lt;/</a:t>
            </a:r>
            <a:r>
              <a:rPr lang="en-US" dirty="0"/>
              <a:t>h1</a:t>
            </a:r>
            <a:r>
              <a:rPr lang="en-US" sz="1000" kern="1200" dirty="0">
                <a:solidFill>
                  <a:schemeClr val="tx1"/>
                </a:solidFill>
                <a:effectLst/>
                <a:latin typeface="Arial" pitchFamily="34" charset="0"/>
                <a:ea typeface="+mn-ea"/>
                <a:cs typeface="Arial" pitchFamily="34" charset="0"/>
              </a:rPr>
              <a:t>&gt;&lt;</a:t>
            </a:r>
            <a:r>
              <a:rPr lang="en-US" dirty="0"/>
              <a:t>Link to</a:t>
            </a:r>
            <a:r>
              <a:rPr lang="en-US" sz="1000" kern="1200" dirty="0">
                <a:solidFill>
                  <a:schemeClr val="tx1"/>
                </a:solidFill>
                <a:effectLst/>
                <a:latin typeface="Arial" pitchFamily="34" charset="0"/>
                <a:ea typeface="+mn-ea"/>
                <a:cs typeface="Arial" pitchFamily="34" charset="0"/>
              </a:rPr>
              <a:t>='/'&gt;</a:t>
            </a:r>
            <a:r>
              <a:rPr lang="en-US" dirty="0"/>
              <a:t>Go home</a:t>
            </a:r>
            <a:r>
              <a:rPr lang="en-US" sz="1000" kern="1200" dirty="0">
                <a:solidFill>
                  <a:schemeClr val="tx1"/>
                </a:solidFill>
                <a:effectLst/>
                <a:latin typeface="Arial" pitchFamily="34" charset="0"/>
                <a:ea typeface="+mn-ea"/>
                <a:cs typeface="Arial" pitchFamily="34" charset="0"/>
              </a:rPr>
              <a:t>&lt;/</a:t>
            </a:r>
            <a:r>
              <a:rPr lang="en-US" dirty="0"/>
              <a:t>Link</a:t>
            </a:r>
            <a:r>
              <a:rPr lang="en-US" sz="1000" kern="1200" dirty="0">
                <a:solidFill>
                  <a:schemeClr val="tx1"/>
                </a:solidFill>
                <a:effectLst/>
                <a:latin typeface="Arial" pitchFamily="34" charset="0"/>
                <a:ea typeface="+mn-ea"/>
                <a:cs typeface="Arial" pitchFamily="34" charset="0"/>
              </a:rPr>
              <a:t>&gt;&lt;/</a:t>
            </a:r>
            <a:r>
              <a:rPr lang="en-US" dirty="0"/>
              <a:t>div</a:t>
            </a:r>
            <a:r>
              <a:rPr lang="en-US" sz="1000" kern="1200" dirty="0">
                <a:solidFill>
                  <a:schemeClr val="tx1"/>
                </a:solidFill>
                <a:effectLst/>
                <a:latin typeface="Arial" pitchFamily="34" charset="0"/>
                <a:ea typeface="+mn-ea"/>
                <a:cs typeface="Arial" pitchFamily="34" charset="0"/>
              </a:rPr>
              <a:t>&gt;)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our view we'll need to add a link (or an anchor tag -- &lt;a /&gt;) to enable our users to travel freely between the two different routes. However, using the &lt;a /&gt; tag will tell the browser to treat the route like it's a server-side route. Instead, we'll need to use a different component  called: &lt;Link /&gt;.</a:t>
            </a:r>
          </a:p>
          <a:p>
            <a:r>
              <a:rPr lang="en-US" sz="1000" b="0" i="0" kern="1200" dirty="0">
                <a:solidFill>
                  <a:schemeClr val="tx1"/>
                </a:solidFill>
                <a:effectLst/>
                <a:latin typeface="Arial" pitchFamily="34" charset="0"/>
                <a:ea typeface="+mn-ea"/>
                <a:cs typeface="Arial" pitchFamily="34" charset="0"/>
              </a:rPr>
              <a:t>The &lt;Link /&gt; component requires a prop called to </a:t>
            </a:r>
            <a:r>
              <a:rPr lang="en-US" sz="1000" b="0" i="0" kern="1200" dirty="0" err="1">
                <a:solidFill>
                  <a:schemeClr val="tx1"/>
                </a:solidFill>
                <a:effectLst/>
                <a:latin typeface="Arial" pitchFamily="34" charset="0"/>
                <a:ea typeface="+mn-ea"/>
                <a:cs typeface="Arial" pitchFamily="34" charset="0"/>
              </a:rPr>
              <a:t>to</a:t>
            </a:r>
            <a:r>
              <a:rPr lang="en-US" sz="1000" b="0" i="0" kern="1200" dirty="0">
                <a:solidFill>
                  <a:schemeClr val="tx1"/>
                </a:solidFill>
                <a:effectLst/>
                <a:latin typeface="Arial" pitchFamily="34" charset="0"/>
                <a:ea typeface="+mn-ea"/>
                <a:cs typeface="Arial" pitchFamily="34" charset="0"/>
              </a:rPr>
              <a:t> point to the client-side route where we want to render. Let's update our Home and About components to use the Link:</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If any</a:t>
            </a:r>
            <a:r>
              <a:rPr lang="en-US" sz="1000" b="0" i="0" kern="1200" baseline="0" dirty="0">
                <a:solidFill>
                  <a:schemeClr val="tx1"/>
                </a:solidFill>
                <a:effectLst/>
                <a:latin typeface="Arial" pitchFamily="34" charset="0"/>
                <a:ea typeface="+mn-ea"/>
                <a:cs typeface="Arial" pitchFamily="34" charset="0"/>
              </a:rPr>
              <a:t> error thrown in code when using Link , import Link from react-router-dom.</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React router 4.x introduced some breaking changes, you'll need to import </a:t>
            </a:r>
            <a:r>
              <a:rPr lang="en-US" dirty="0"/>
              <a:t>Link</a:t>
            </a:r>
            <a:r>
              <a:rPr lang="en-US" sz="1000" b="0" i="0" kern="1200" dirty="0">
                <a:solidFill>
                  <a:schemeClr val="tx1"/>
                </a:solidFill>
                <a:effectLst/>
                <a:latin typeface="Arial" pitchFamily="34" charset="0"/>
                <a:ea typeface="+mn-ea"/>
                <a:cs typeface="Arial" pitchFamily="34" charset="0"/>
              </a:rPr>
              <a:t> from </a:t>
            </a:r>
            <a:r>
              <a:rPr lang="en-US" dirty="0"/>
              <a:t>react-router-</a:t>
            </a:r>
            <a:r>
              <a:rPr lang="en-US" dirty="0" err="1"/>
              <a:t>dom</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After adding up above code snippet … both</a:t>
            </a:r>
            <a:r>
              <a:rPr lang="en-US" sz="1000" b="0" i="0" kern="1200" dirty="0">
                <a:solidFill>
                  <a:schemeClr val="tx1"/>
                </a:solidFill>
                <a:effectLst/>
                <a:latin typeface="Arial" pitchFamily="34" charset="0"/>
                <a:ea typeface="+mn-ea"/>
                <a:cs typeface="Arial" pitchFamily="34" charset="0"/>
              </a:rPr>
              <a:t> routes to show up after clicking</a:t>
            </a:r>
            <a:r>
              <a:rPr lang="en-US" sz="1000" b="0" i="0" kern="1200" baseline="0" dirty="0">
                <a:solidFill>
                  <a:schemeClr val="tx1"/>
                </a:solidFill>
                <a:effectLst/>
                <a:latin typeface="Arial" pitchFamily="34" charset="0"/>
                <a:ea typeface="+mn-ea"/>
                <a:cs typeface="Arial" pitchFamily="34" charset="0"/>
              </a:rPr>
              <a:t> on link “go to about”, it displays Info in about component on same page.</a:t>
            </a:r>
          </a:p>
          <a:p>
            <a:r>
              <a:rPr lang="en-US" sz="1000" b="0" i="0" kern="1200" dirty="0">
                <a:solidFill>
                  <a:schemeClr val="tx1"/>
                </a:solidFill>
                <a:effectLst/>
                <a:latin typeface="Arial" pitchFamily="34" charset="0"/>
                <a:ea typeface="+mn-ea"/>
                <a:cs typeface="Arial" pitchFamily="34" charset="0"/>
              </a:rPr>
              <a:t>This happens because the react router will render </a:t>
            </a:r>
            <a:r>
              <a:rPr lang="en-US" sz="1000" b="0" i="1" kern="1200" dirty="0">
                <a:solidFill>
                  <a:schemeClr val="tx1"/>
                </a:solidFill>
                <a:effectLst/>
                <a:latin typeface="Arial" pitchFamily="34" charset="0"/>
                <a:ea typeface="+mn-ea"/>
                <a:cs typeface="Arial" pitchFamily="34" charset="0"/>
              </a:rPr>
              <a:t>all</a:t>
            </a:r>
            <a:r>
              <a:rPr lang="en-US" sz="1000" b="0" i="0" kern="1200" dirty="0">
                <a:solidFill>
                  <a:schemeClr val="tx1"/>
                </a:solidFill>
                <a:effectLst/>
                <a:latin typeface="Arial" pitchFamily="34" charset="0"/>
                <a:ea typeface="+mn-ea"/>
                <a:cs typeface="Arial" pitchFamily="34" charset="0"/>
              </a:rPr>
              <a:t> content that matches the path (unless otherwise specified). For this case, react router supplies us with the </a:t>
            </a:r>
            <a:r>
              <a:rPr lang="en-US" dirty="0"/>
              <a:t>Switch</a:t>
            </a:r>
            <a:r>
              <a:rPr lang="en-US" sz="1000" b="0" i="0" kern="1200" dirty="0">
                <a:solidFill>
                  <a:schemeClr val="tx1"/>
                </a:solidFill>
                <a:effectLst/>
                <a:latin typeface="Arial" pitchFamily="34" charset="0"/>
                <a:ea typeface="+mn-ea"/>
                <a:cs typeface="Arial" pitchFamily="34" charset="0"/>
              </a:rPr>
              <a:t> component.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&lt;Switch /&gt;</a:t>
            </a:r>
            <a:r>
              <a:rPr lang="en-US" sz="1000" b="0" i="0" kern="1200" dirty="0">
                <a:solidFill>
                  <a:schemeClr val="tx1"/>
                </a:solidFill>
                <a:effectLst/>
                <a:latin typeface="Arial" pitchFamily="34" charset="0"/>
                <a:ea typeface="+mn-ea"/>
                <a:cs typeface="Arial" pitchFamily="34" charset="0"/>
              </a:rPr>
              <a:t> component will </a:t>
            </a:r>
            <a:r>
              <a:rPr lang="en-US" sz="1000" b="0" i="1" kern="1200" dirty="0">
                <a:solidFill>
                  <a:schemeClr val="tx1"/>
                </a:solidFill>
                <a:effectLst/>
                <a:latin typeface="Arial" pitchFamily="34" charset="0"/>
                <a:ea typeface="+mn-ea"/>
                <a:cs typeface="Arial" pitchFamily="34" charset="0"/>
              </a:rPr>
              <a:t>only render the first matching route</a:t>
            </a:r>
            <a:r>
              <a:rPr lang="en-US" sz="1000" b="0" i="0" kern="1200" dirty="0">
                <a:solidFill>
                  <a:schemeClr val="tx1"/>
                </a:solidFill>
                <a:effectLst/>
                <a:latin typeface="Arial" pitchFamily="34" charset="0"/>
                <a:ea typeface="+mn-ea"/>
                <a:cs typeface="Arial" pitchFamily="34" charset="0"/>
              </a:rPr>
              <a:t> it finds. Let's update our component to use the </a:t>
            </a:r>
            <a:r>
              <a:rPr lang="en-US" dirty="0"/>
              <a:t>Switch</a:t>
            </a:r>
            <a:r>
              <a:rPr lang="en-US" sz="1000" b="0" i="0" kern="1200" dirty="0">
                <a:solidFill>
                  <a:schemeClr val="tx1"/>
                </a:solidFill>
                <a:effectLst/>
                <a:latin typeface="Arial" pitchFamily="34" charset="0"/>
                <a:ea typeface="+mn-ea"/>
                <a:cs typeface="Arial" pitchFamily="34" charset="0"/>
              </a:rPr>
              <a:t> component. As react router will try to render </a:t>
            </a:r>
            <a:r>
              <a:rPr lang="en-US" sz="1000" b="0" i="1" kern="1200" dirty="0">
                <a:solidFill>
                  <a:schemeClr val="tx1"/>
                </a:solidFill>
                <a:effectLst/>
                <a:latin typeface="Arial" pitchFamily="34" charset="0"/>
                <a:ea typeface="+mn-ea"/>
                <a:cs typeface="Arial" pitchFamily="34" charset="0"/>
              </a:rPr>
              <a:t>both</a:t>
            </a:r>
            <a:r>
              <a:rPr lang="en-US" sz="1000" b="0" i="0" kern="1200" dirty="0">
                <a:solidFill>
                  <a:schemeClr val="tx1"/>
                </a:solidFill>
                <a:effectLst/>
                <a:latin typeface="Arial" pitchFamily="34" charset="0"/>
                <a:ea typeface="+mn-ea"/>
                <a:cs typeface="Arial" pitchFamily="34" charset="0"/>
              </a:rPr>
              <a:t> components, we'll need to specify that we only want an </a:t>
            </a:r>
            <a:r>
              <a:rPr lang="en-US" dirty="0"/>
              <a:t>exact</a:t>
            </a:r>
            <a:r>
              <a:rPr lang="en-US" sz="1000" b="0" i="0" kern="1200" dirty="0">
                <a:solidFill>
                  <a:schemeClr val="tx1"/>
                </a:solidFill>
                <a:effectLst/>
                <a:latin typeface="Arial" pitchFamily="34" charset="0"/>
                <a:ea typeface="+mn-ea"/>
                <a:cs typeface="Arial" pitchFamily="34" charset="0"/>
              </a:rPr>
              <a:t> match on the root component.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If any</a:t>
            </a:r>
            <a:r>
              <a:rPr lang="en-US" sz="1000" b="0" i="0" kern="1200" baseline="0" dirty="0">
                <a:solidFill>
                  <a:schemeClr val="tx1"/>
                </a:solidFill>
                <a:effectLst/>
                <a:latin typeface="Arial" pitchFamily="34" charset="0"/>
                <a:ea typeface="+mn-ea"/>
                <a:cs typeface="Arial" pitchFamily="34" charset="0"/>
              </a:rPr>
              <a:t> error thrown in code when using Switch , import Switch from react-router-dom.</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React router 4.x introduced some breaking changes, you'll need to import Switch from </a:t>
            </a:r>
            <a:r>
              <a:rPr lang="en-US" dirty="0"/>
              <a:t>react-router-</a:t>
            </a:r>
            <a:r>
              <a:rPr lang="en-US" dirty="0" err="1"/>
              <a:t>dom</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Advanced : </a:t>
            </a:r>
          </a:p>
          <a:p>
            <a:r>
              <a:rPr lang="en-US" sz="1000" b="0" i="0" kern="1200" dirty="0">
                <a:solidFill>
                  <a:schemeClr val="tx1"/>
                </a:solidFill>
                <a:effectLst/>
                <a:latin typeface="Arial" pitchFamily="34" charset="0"/>
                <a:ea typeface="+mn-ea"/>
                <a:cs typeface="Arial" pitchFamily="34" charset="0"/>
              </a:rPr>
              <a:t>Routing with render</a:t>
            </a:r>
            <a:r>
              <a:rPr lang="en-US" sz="1000" b="0" i="0" kern="1200" baseline="0" dirty="0">
                <a:solidFill>
                  <a:schemeClr val="tx1"/>
                </a:solidFill>
                <a:effectLst/>
                <a:latin typeface="Arial" pitchFamily="34" charset="0"/>
                <a:ea typeface="+mn-ea"/>
                <a:cs typeface="Arial" pitchFamily="34" charset="0"/>
              </a:rPr>
              <a:t> prop:</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most powerful method of using a prop is called render. The render prop is expected to be a function that will be called with the match object along with the location and route configuration.</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render prop allows us to render </a:t>
            </a:r>
            <a:r>
              <a:rPr lang="en-US" sz="1000" b="0" i="1" kern="1200" dirty="0">
                <a:solidFill>
                  <a:schemeClr val="tx1"/>
                </a:solidFill>
                <a:effectLst/>
                <a:latin typeface="Arial" pitchFamily="34" charset="0"/>
                <a:ea typeface="+mn-ea"/>
                <a:cs typeface="Arial" pitchFamily="34" charset="0"/>
              </a:rPr>
              <a:t>whatever</a:t>
            </a:r>
            <a:r>
              <a:rPr lang="en-US" sz="1000" b="0" i="0" kern="1200" dirty="0">
                <a:solidFill>
                  <a:schemeClr val="tx1"/>
                </a:solidFill>
                <a:effectLst/>
                <a:latin typeface="Arial" pitchFamily="34" charset="0"/>
                <a:ea typeface="+mn-ea"/>
                <a:cs typeface="Arial" pitchFamily="34" charset="0"/>
              </a:rPr>
              <a:t> we want in a </a:t>
            </a:r>
            <a:r>
              <a:rPr lang="en-US" sz="1000" b="0" i="0" kern="1200" dirty="0" err="1">
                <a:solidFill>
                  <a:schemeClr val="tx1"/>
                </a:solidFill>
                <a:effectLst/>
                <a:latin typeface="Arial" pitchFamily="34" charset="0"/>
                <a:ea typeface="+mn-ea"/>
                <a:cs typeface="Arial" pitchFamily="34" charset="0"/>
              </a:rPr>
              <a:t>subroute</a:t>
            </a:r>
            <a:r>
              <a:rPr lang="en-US" sz="1000" b="0" i="0" kern="1200" dirty="0">
                <a:solidFill>
                  <a:schemeClr val="tx1"/>
                </a:solidFill>
                <a:effectLst/>
                <a:latin typeface="Arial" pitchFamily="34" charset="0"/>
                <a:ea typeface="+mn-ea"/>
                <a:cs typeface="Arial" pitchFamily="34" charset="0"/>
              </a:rPr>
              <a:t>, which includes rendering other routes</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31468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44720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8.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55737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9058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721756"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62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3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1" r:id="rId4"/>
    <p:sldLayoutId id="2147483812" r:id="rId5"/>
    <p:sldLayoutId id="2147483855" r:id="rId6"/>
    <p:sldLayoutId id="2147483856" r:id="rId7"/>
    <p:sldLayoutId id="2147483858" r:id="rId8"/>
    <p:sldLayoutId id="2147483859" r:id="rId9"/>
    <p:sldLayoutId id="2147483860"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reacttraining.com/web/guides/quick-start/installati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88753" cy="720725"/>
          </a:xfrm>
        </p:spPr>
        <p:txBody>
          <a:bodyPr>
            <a:normAutofit/>
          </a:bodyPr>
          <a:lstStyle/>
          <a:p>
            <a:pPr lvl="0"/>
            <a:r>
              <a:rPr lang="en-US" sz="3200" dirty="0"/>
              <a:t>React Routing</a:t>
            </a:r>
          </a:p>
        </p:txBody>
      </p:sp>
      <p:sp>
        <p:nvSpPr>
          <p:cNvPr id="12" name="Subtitle 11"/>
          <p:cNvSpPr>
            <a:spLocks noGrp="1"/>
          </p:cNvSpPr>
          <p:nvPr>
            <p:ph type="subTitle" idx="1"/>
          </p:nvPr>
        </p:nvSpPr>
        <p:spPr/>
        <p:txBody>
          <a:bodyPr>
            <a:normAutofit/>
          </a:bodyPr>
          <a:lstStyle/>
          <a:p>
            <a:r>
              <a:rPr lang="en-US" sz="2000" b="0" dirty="0"/>
              <a:t>Lesson 09</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React-Routing</a:t>
            </a:r>
          </a:p>
        </p:txBody>
      </p:sp>
      <p:sp>
        <p:nvSpPr>
          <p:cNvPr id="5" name="Content Placeholder 5"/>
          <p:cNvSpPr>
            <a:spLocks noGrp="1"/>
          </p:cNvSpPr>
          <p:nvPr>
            <p:ph idx="1"/>
          </p:nvPr>
        </p:nvSpPr>
        <p:spPr>
          <a:xfrm>
            <a:off x="309801" y="848220"/>
            <a:ext cx="8535683" cy="4643751"/>
          </a:xfrm>
        </p:spPr>
        <p:txBody>
          <a:bodyPr>
            <a:noAutofit/>
          </a:bodyPr>
          <a:lstStyle/>
          <a:p>
            <a:pPr algn="just">
              <a:lnSpc>
                <a:spcPct val="150000"/>
              </a:lnSpc>
            </a:pPr>
            <a:r>
              <a:rPr lang="en-US" dirty="0"/>
              <a:t>React isn't a framework, it's a library. Therefore, it doesn't solve all an application's needs.</a:t>
            </a:r>
          </a:p>
          <a:p>
            <a:pPr algn="just">
              <a:lnSpc>
                <a:spcPct val="150000"/>
              </a:lnSpc>
            </a:pPr>
            <a:r>
              <a:rPr lang="en-US" dirty="0"/>
              <a:t>To create complex SPA (single page application) task like routing requires supporting cast. </a:t>
            </a:r>
          </a:p>
          <a:p>
            <a:pPr algn="just">
              <a:lnSpc>
                <a:spcPct val="150000"/>
              </a:lnSpc>
            </a:pPr>
            <a:r>
              <a:rPr lang="en-US" dirty="0"/>
              <a:t>React router is one among the front-end router which uses JSX Syntax.</a:t>
            </a:r>
          </a:p>
          <a:p>
            <a:pPr lvl="1" algn="just">
              <a:lnSpc>
                <a:spcPct val="150000"/>
              </a:lnSpc>
            </a:pPr>
            <a:r>
              <a:rPr lang="en-US" sz="1800" dirty="0"/>
              <a:t>To install this module : </a:t>
            </a:r>
            <a:r>
              <a:rPr lang="en-US" sz="1800" b="1" i="1" dirty="0" err="1"/>
              <a:t>npm</a:t>
            </a:r>
            <a:r>
              <a:rPr lang="en-US" sz="1800" b="1" i="1" dirty="0"/>
              <a:t> install react-router</a:t>
            </a:r>
          </a:p>
          <a:p>
            <a:pPr algn="just">
              <a:lnSpc>
                <a:spcPct val="150000"/>
              </a:lnSpc>
            </a:pPr>
            <a:r>
              <a:rPr lang="en-US" dirty="0"/>
              <a:t>React router uses &lt;Router&gt; and &lt;Route&gt; components to perform routing. </a:t>
            </a:r>
          </a:p>
          <a:p>
            <a:pPr algn="just">
              <a:lnSpc>
                <a:spcPct val="150000"/>
              </a:lnSpc>
            </a:pPr>
            <a:r>
              <a:rPr lang="en-US" dirty="0"/>
              <a:t>Like other components &lt;Router&gt; and &lt;Route&gt; does not create DOM, it just defines the rules about how application needs to work based on routes.</a:t>
            </a:r>
          </a:p>
        </p:txBody>
      </p:sp>
      <p:sp>
        <p:nvSpPr>
          <p:cNvPr id="3" name="Rectangle 2">
            <a:extLst>
              <a:ext uri="{FF2B5EF4-FFF2-40B4-BE49-F238E27FC236}">
                <a16:creationId xmlns:a16="http://schemas.microsoft.com/office/drawing/2014/main" id="{A321CDFF-DC15-42A3-A8FB-8BD43CD7FF76}"/>
              </a:ext>
            </a:extLst>
          </p:cNvPr>
          <p:cNvSpPr/>
          <p:nvPr/>
        </p:nvSpPr>
        <p:spPr>
          <a:xfrm>
            <a:off x="1319950" y="5330330"/>
            <a:ext cx="7302500" cy="1358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solidFill>
                  <a:schemeClr val="tx1"/>
                </a:solidFill>
                <a:latin typeface="Arial" panose="020B0604020202020204" pitchFamily="34" charset="0"/>
                <a:cs typeface="Arial" panose="020B0604020202020204" pitchFamily="34" charset="0"/>
              </a:rPr>
              <a:t>ReactDOM.render</a:t>
            </a:r>
            <a:r>
              <a:rPr lang="en-US" dirty="0">
                <a:solidFill>
                  <a:schemeClr val="tx1"/>
                </a:solidFill>
                <a:latin typeface="Arial" panose="020B0604020202020204" pitchFamily="34" charset="0"/>
                <a:cs typeface="Arial" panose="020B0604020202020204" pitchFamily="34" charset="0"/>
              </a:rPr>
              <a:t>(( &lt;Router&gt;</a:t>
            </a:r>
          </a:p>
          <a:p>
            <a:r>
              <a:rPr lang="en-US" dirty="0">
                <a:solidFill>
                  <a:schemeClr val="tx1"/>
                </a:solidFill>
                <a:latin typeface="Arial" panose="020B0604020202020204" pitchFamily="34" charset="0"/>
                <a:cs typeface="Arial" panose="020B0604020202020204" pitchFamily="34" charset="0"/>
              </a:rPr>
              <a:t>      //&lt;Route&gt;   Renders Home component  while vising  the path  /</a:t>
            </a:r>
          </a:p>
          <a:p>
            <a:r>
              <a:rPr lang="en-US" dirty="0">
                <a:solidFill>
                  <a:schemeClr val="tx1"/>
                </a:solidFill>
                <a:latin typeface="Arial" panose="020B0604020202020204" pitchFamily="34" charset="0"/>
                <a:cs typeface="Arial" panose="020B0604020202020204" pitchFamily="34" charset="0"/>
              </a:rPr>
              <a:t>               &lt;Route path="/" component={Home} /&gt;</a:t>
            </a:r>
          </a:p>
          <a:p>
            <a:r>
              <a:rPr lang="en-US" dirty="0">
                <a:solidFill>
                  <a:schemeClr val="tx1"/>
                </a:solidFill>
                <a:latin typeface="Arial" panose="020B0604020202020204" pitchFamily="34" charset="0"/>
                <a:cs typeface="Arial" panose="020B0604020202020204" pitchFamily="34" charset="0"/>
              </a:rPr>
              <a:t>      &lt;/Router&gt; ), </a:t>
            </a:r>
            <a:r>
              <a:rPr lang="en-US" dirty="0" err="1">
                <a:solidFill>
                  <a:schemeClr val="tx1"/>
                </a:solidFill>
                <a:latin typeface="Arial" panose="020B0604020202020204" pitchFamily="34" charset="0"/>
                <a:cs typeface="Arial" panose="020B0604020202020204" pitchFamily="34" charset="0"/>
              </a:rPr>
              <a:t>document.getElementById</a:t>
            </a:r>
            <a:r>
              <a:rPr lang="en-US" dirty="0">
                <a:solidFill>
                  <a:schemeClr val="tx1"/>
                </a:solidFill>
                <a:latin typeface="Arial" panose="020B0604020202020204" pitchFamily="34" charset="0"/>
                <a:cs typeface="Arial" panose="020B0604020202020204" pitchFamily="34" charset="0"/>
              </a:rPr>
              <a:t>('app'));</a:t>
            </a:r>
          </a:p>
        </p:txBody>
      </p:sp>
    </p:spTree>
    <p:extLst>
      <p:ext uri="{BB962C8B-B14F-4D97-AF65-F5344CB8AC3E}">
        <p14:creationId xmlns:p14="http://schemas.microsoft.com/office/powerpoint/2010/main" val="391092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223874"/>
            <a:ext cx="8312649" cy="345477"/>
          </a:xfrm>
        </p:spPr>
        <p:txBody>
          <a:bodyPr>
            <a:normAutofit/>
          </a:bodyPr>
          <a:lstStyle/>
          <a:p>
            <a:r>
              <a:rPr lang="en-US" sz="2400" dirty="0"/>
              <a:t>Preparing and setting up react project for routing</a:t>
            </a:r>
          </a:p>
        </p:txBody>
      </p:sp>
      <p:sp>
        <p:nvSpPr>
          <p:cNvPr id="6" name="Content Placeholder 5"/>
          <p:cNvSpPr>
            <a:spLocks noGrp="1"/>
          </p:cNvSpPr>
          <p:nvPr>
            <p:ph idx="1"/>
          </p:nvPr>
        </p:nvSpPr>
        <p:spPr>
          <a:xfrm>
            <a:off x="298516" y="765310"/>
            <a:ext cx="8532968" cy="6146159"/>
          </a:xfrm>
        </p:spPr>
        <p:txBody>
          <a:bodyPr>
            <a:normAutofit lnSpcReduction="10000"/>
          </a:bodyPr>
          <a:lstStyle/>
          <a:p>
            <a:pPr>
              <a:lnSpc>
                <a:spcPct val="100000"/>
              </a:lnSpc>
            </a:pPr>
            <a:r>
              <a:rPr lang="en-US" dirty="0">
                <a:hlinkClick r:id="rId3"/>
              </a:rPr>
              <a:t>Installation</a:t>
            </a:r>
            <a:endParaRPr lang="en-US" dirty="0"/>
          </a:p>
          <a:p>
            <a:pPr>
              <a:lnSpc>
                <a:spcPct val="100000"/>
              </a:lnSpc>
            </a:pPr>
            <a:r>
              <a:rPr lang="en-US" dirty="0"/>
              <a:t>React Router DOM is published to </a:t>
            </a:r>
            <a:r>
              <a:rPr lang="en-US" dirty="0" err="1"/>
              <a:t>npm</a:t>
            </a:r>
            <a:r>
              <a:rPr lang="en-US" dirty="0"/>
              <a:t> so you can install it with either </a:t>
            </a:r>
            <a:r>
              <a:rPr lang="en-US" dirty="0" err="1"/>
              <a:t>npm</a:t>
            </a:r>
            <a:endParaRPr lang="en-US" dirty="0"/>
          </a:p>
          <a:p>
            <a:pPr>
              <a:lnSpc>
                <a:spcPct val="100000"/>
              </a:lnSpc>
            </a:pPr>
            <a:endParaRPr lang="en-US" dirty="0"/>
          </a:p>
          <a:p>
            <a:pPr>
              <a:lnSpc>
                <a:spcPct val="100000"/>
              </a:lnSpc>
            </a:pPr>
            <a:r>
              <a:rPr lang="en-US" dirty="0"/>
              <a:t>Building a react router firstly we have to import Route and Router from ‘react-router’ library</a:t>
            </a:r>
          </a:p>
          <a:p>
            <a:pPr>
              <a:lnSpc>
                <a:spcPct val="100000"/>
              </a:lnSpc>
            </a:pPr>
            <a:endParaRPr lang="en-US" dirty="0"/>
          </a:p>
          <a:p>
            <a:pPr>
              <a:lnSpc>
                <a:spcPct val="100000"/>
              </a:lnSpc>
            </a:pPr>
            <a:r>
              <a:rPr lang="en-US" altLang="en-US" dirty="0"/>
              <a:t>		import {Router, Route} from 'react-router';  </a:t>
            </a:r>
          </a:p>
          <a:p>
            <a:pPr>
              <a:lnSpc>
                <a:spcPct val="100000"/>
              </a:lnSpc>
            </a:pPr>
            <a:endParaRPr lang="en-US" altLang="en-US" dirty="0"/>
          </a:p>
          <a:p>
            <a:pPr>
              <a:lnSpc>
                <a:spcPct val="100000"/>
              </a:lnSpc>
            </a:pPr>
            <a:r>
              <a:rPr lang="en-US" dirty="0"/>
              <a:t>Then add the below code snippet to render method of react Component</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	The path attribute defines the route URL and component attribute defines the component for this route.</a:t>
            </a:r>
          </a:p>
          <a:p>
            <a:pPr>
              <a:lnSpc>
                <a:spcPct val="100000"/>
              </a:lnSpc>
            </a:pPr>
            <a:endParaRPr lang="en-US" dirty="0"/>
          </a:p>
        </p:txBody>
      </p:sp>
      <p:pic>
        <p:nvPicPr>
          <p:cNvPr id="7" name="Content Placeholder 4"/>
          <p:cNvPicPr>
            <a:picLocks noChangeAspect="1"/>
          </p:cNvPicPr>
          <p:nvPr/>
        </p:nvPicPr>
        <p:blipFill rotWithShape="1">
          <a:blip r:embed="rId4">
            <a:extLst>
              <a:ext uri="{28A0092B-C50C-407E-A947-70E740481C1C}">
                <a14:useLocalDpi xmlns:a14="http://schemas.microsoft.com/office/drawing/2010/main" val="0"/>
              </a:ext>
            </a:extLst>
          </a:blip>
          <a:srcRect l="21432" t="16605" r="7189" b="49278"/>
          <a:stretch/>
        </p:blipFill>
        <p:spPr>
          <a:xfrm>
            <a:off x="1377386" y="4133792"/>
            <a:ext cx="5984113" cy="1608882"/>
          </a:xfrm>
          <a:prstGeom prst="rect">
            <a:avLst/>
          </a:prstGeom>
        </p:spPr>
      </p:pic>
    </p:spTree>
    <p:extLst>
      <p:ext uri="{BB962C8B-B14F-4D97-AF65-F5344CB8AC3E}">
        <p14:creationId xmlns:p14="http://schemas.microsoft.com/office/powerpoint/2010/main" val="224561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227551"/>
            <a:ext cx="8845484" cy="4722313"/>
          </a:xfrm>
        </p:spPr>
        <p:txBody>
          <a:bodyPr/>
          <a:lstStyle/>
          <a:p>
            <a:r>
              <a:rPr lang="en-US" dirty="0"/>
              <a:t>Component are used to define the </a:t>
            </a:r>
            <a:r>
              <a:rPr lang="en-US" i="1" dirty="0"/>
              <a:t>root</a:t>
            </a:r>
            <a:r>
              <a:rPr lang="en-US" dirty="0"/>
              <a:t> </a:t>
            </a:r>
          </a:p>
          <a:p>
            <a:r>
              <a:rPr lang="en-US" dirty="0"/>
              <a:t>	</a:t>
            </a:r>
          </a:p>
          <a:p>
            <a:pPr marL="285750" indent="-285750">
              <a:buFont typeface="Arial" panose="020B0604020202020204" pitchFamily="34" charset="0"/>
              <a:buChar char="•"/>
            </a:pPr>
            <a:r>
              <a:rPr lang="en-US" dirty="0"/>
              <a:t>&lt;</a:t>
            </a:r>
            <a:r>
              <a:rPr lang="en-US" dirty="0" err="1"/>
              <a:t>BrowserRouter</a:t>
            </a:r>
            <a:r>
              <a:rPr lang="en-US" dirty="0"/>
              <a:t>&gt;</a:t>
            </a:r>
          </a:p>
          <a:p>
            <a:pPr marL="285750" indent="-285750">
              <a:buFont typeface="Arial" panose="020B0604020202020204" pitchFamily="34" charset="0"/>
              <a:buChar char="•"/>
            </a:pPr>
            <a:r>
              <a:rPr lang="en-US" dirty="0"/>
              <a:t>&lt;Router&gt;</a:t>
            </a:r>
          </a:p>
          <a:p>
            <a:endParaRPr lang="en-US" dirty="0"/>
          </a:p>
          <a:p>
            <a:r>
              <a:rPr lang="en-US" b="1" dirty="0">
                <a:solidFill>
                  <a:schemeClr val="tx2"/>
                </a:solidFill>
              </a:rPr>
              <a:t>&lt;</a:t>
            </a:r>
            <a:r>
              <a:rPr lang="en-US" b="1" dirty="0" err="1">
                <a:solidFill>
                  <a:schemeClr val="tx2"/>
                </a:solidFill>
              </a:rPr>
              <a:t>BrowserRouter</a:t>
            </a:r>
            <a:r>
              <a:rPr lang="en-US" b="1" dirty="0">
                <a:solidFill>
                  <a:schemeClr val="tx2"/>
                </a:solidFill>
              </a:rPr>
              <a:t> /&gt; </a:t>
            </a:r>
          </a:p>
          <a:p>
            <a:endParaRPr lang="en-US" b="1" dirty="0">
              <a:solidFill>
                <a:schemeClr val="tx2"/>
              </a:solidFill>
            </a:endParaRPr>
          </a:p>
          <a:p>
            <a:r>
              <a:rPr lang="en-US" dirty="0"/>
              <a:t>	Component is the component where React will replace it's children on a per-route basis.</a:t>
            </a:r>
          </a:p>
          <a:p>
            <a:endParaRPr lang="en-US" dirty="0"/>
          </a:p>
          <a:p>
            <a:r>
              <a:rPr lang="en-US" b="1" dirty="0">
                <a:solidFill>
                  <a:schemeClr val="tx2"/>
                </a:solidFill>
              </a:rPr>
              <a:t>&lt;Route /&gt; </a:t>
            </a:r>
          </a:p>
          <a:p>
            <a:endParaRPr lang="en-US" b="1" dirty="0">
              <a:solidFill>
                <a:schemeClr val="tx2"/>
              </a:solidFill>
            </a:endParaRPr>
          </a:p>
          <a:p>
            <a:r>
              <a:rPr lang="en-US" dirty="0"/>
              <a:t>	 Component to create a route available at a specific location available at a </a:t>
            </a:r>
            <a:r>
              <a:rPr lang="en-US" dirty="0" err="1"/>
              <a:t>url</a:t>
            </a:r>
            <a:r>
              <a:rPr lang="en-US" dirty="0"/>
              <a:t>.</a:t>
            </a:r>
            <a:r>
              <a:rPr lang="en-US" sz="1400" dirty="0"/>
              <a:t>(The &lt;Route /&gt; component is mounted at page URLs that match a particular route set up in the route's configuration props.)</a:t>
            </a:r>
          </a:p>
          <a:p>
            <a:endParaRPr lang="en-US" dirty="0"/>
          </a:p>
        </p:txBody>
      </p:sp>
      <p:sp>
        <p:nvSpPr>
          <p:cNvPr id="4" name="Title 1"/>
          <p:cNvSpPr>
            <a:spLocks noGrp="1"/>
          </p:cNvSpPr>
          <p:nvPr>
            <p:ph type="title"/>
          </p:nvPr>
        </p:nvSpPr>
        <p:spPr>
          <a:xfrm>
            <a:off x="309801" y="259190"/>
            <a:ext cx="8312649" cy="345477"/>
          </a:xfrm>
        </p:spPr>
        <p:txBody>
          <a:bodyPr>
            <a:noAutofit/>
          </a:bodyPr>
          <a:lstStyle/>
          <a:p>
            <a:r>
              <a:rPr lang="en-US" sz="2400" dirty="0"/>
              <a:t>Setting Up react App</a:t>
            </a:r>
          </a:p>
        </p:txBody>
      </p:sp>
    </p:spTree>
    <p:extLst>
      <p:ext uri="{BB962C8B-B14F-4D97-AF65-F5344CB8AC3E}">
        <p14:creationId xmlns:p14="http://schemas.microsoft.com/office/powerpoint/2010/main" val="174591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569922"/>
            <a:ext cx="8845484" cy="4643751"/>
          </a:xfrm>
        </p:spPr>
        <p:txBody>
          <a:bodyPr/>
          <a:lstStyle/>
          <a:p>
            <a:r>
              <a:rPr lang="en-US" dirty="0"/>
              <a:t>To define a route, we'll use the &lt;Route /&gt; component export from react-router and pass it a few props:</a:t>
            </a:r>
          </a:p>
          <a:p>
            <a:endParaRPr lang="en-US" dirty="0"/>
          </a:p>
          <a:p>
            <a:pPr marL="285750" indent="-285750">
              <a:buFont typeface="Arial" panose="020B0604020202020204" pitchFamily="34" charset="0"/>
              <a:buChar char="•"/>
            </a:pPr>
            <a:r>
              <a:rPr lang="en-US" dirty="0"/>
              <a:t>	path - The path for the route to be active</a:t>
            </a:r>
          </a:p>
          <a:p>
            <a:pPr marL="285750" indent="-285750">
              <a:buFont typeface="Arial" panose="020B0604020202020204" pitchFamily="34" charset="0"/>
              <a:buChar char="•"/>
            </a:pPr>
            <a:r>
              <a:rPr lang="en-US" dirty="0"/>
              <a:t>	component - The component that defines the view of the route</a:t>
            </a:r>
          </a:p>
          <a:p>
            <a:pPr marL="285750" indent="-285750">
              <a:buFont typeface="Arial" panose="020B0604020202020204" pitchFamily="34" charset="0"/>
              <a:buChar char="•"/>
            </a:pPr>
            <a:endParaRPr lang="en-US" dirty="0"/>
          </a:p>
          <a:p>
            <a:r>
              <a:rPr lang="en-US" dirty="0">
                <a:latin typeface="Arial" pitchFamily="34" charset="0"/>
                <a:cs typeface="Arial" pitchFamily="34" charset="0"/>
              </a:rPr>
              <a:t>The &lt;Link /&gt; component requires a prop called to </a:t>
            </a:r>
            <a:r>
              <a:rPr lang="en-US" dirty="0" err="1">
                <a:latin typeface="Arial" pitchFamily="34" charset="0"/>
                <a:cs typeface="Arial" pitchFamily="34" charset="0"/>
              </a:rPr>
              <a:t>to</a:t>
            </a:r>
            <a:r>
              <a:rPr lang="en-US" dirty="0">
                <a:latin typeface="Arial" pitchFamily="34" charset="0"/>
                <a:cs typeface="Arial" pitchFamily="34" charset="0"/>
              </a:rPr>
              <a:t> point to the client-side route where we want to render.</a:t>
            </a:r>
          </a:p>
          <a:p>
            <a:endParaRPr lang="en-US" dirty="0">
              <a:latin typeface="Arial" pitchFamily="34" charset="0"/>
              <a:cs typeface="Arial" pitchFamily="34" charset="0"/>
            </a:endParaRPr>
          </a:p>
          <a:p>
            <a:r>
              <a:rPr lang="en-US" dirty="0">
                <a:latin typeface="Arial" pitchFamily="34" charset="0"/>
                <a:cs typeface="Arial" pitchFamily="34" charset="0"/>
              </a:rPr>
              <a:t>The </a:t>
            </a:r>
            <a:r>
              <a:rPr lang="en-US" dirty="0"/>
              <a:t>&lt;Switch /&gt;</a:t>
            </a:r>
            <a:r>
              <a:rPr lang="en-US" dirty="0">
                <a:latin typeface="Arial" pitchFamily="34" charset="0"/>
                <a:cs typeface="Arial" pitchFamily="34" charset="0"/>
              </a:rPr>
              <a:t> component will </a:t>
            </a:r>
            <a:r>
              <a:rPr lang="en-US" i="1" dirty="0">
                <a:latin typeface="Arial" pitchFamily="34" charset="0"/>
                <a:cs typeface="Arial" pitchFamily="34" charset="0"/>
              </a:rPr>
              <a:t>only render the first matching route</a:t>
            </a:r>
            <a:r>
              <a:rPr lang="en-US" dirty="0">
                <a:latin typeface="Arial" pitchFamily="34" charset="0"/>
                <a:cs typeface="Arial" pitchFamily="34" charset="0"/>
              </a:rPr>
              <a:t> it finds. </a:t>
            </a:r>
            <a:endParaRPr lang="en-US" dirty="0"/>
          </a:p>
          <a:p>
            <a:endParaRPr lang="en-US" dirty="0"/>
          </a:p>
        </p:txBody>
      </p:sp>
      <p:sp>
        <p:nvSpPr>
          <p:cNvPr id="4" name="Title 1"/>
          <p:cNvSpPr txBox="1">
            <a:spLocks/>
          </p:cNvSpPr>
          <p:nvPr/>
        </p:nvSpPr>
        <p:spPr>
          <a:xfrm>
            <a:off x="309801" y="371924"/>
            <a:ext cx="8312649" cy="34547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Setting Up react App (</a:t>
            </a:r>
            <a:r>
              <a:rPr lang="en-US" sz="2400" dirty="0" err="1"/>
              <a:t>contd</a:t>
            </a:r>
            <a:r>
              <a:rPr lang="en-US" sz="2400" dirty="0"/>
              <a:t>…)</a:t>
            </a:r>
          </a:p>
        </p:txBody>
      </p:sp>
    </p:spTree>
    <p:extLst>
      <p:ext uri="{BB962C8B-B14F-4D97-AF65-F5344CB8AC3E}">
        <p14:creationId xmlns:p14="http://schemas.microsoft.com/office/powerpoint/2010/main" val="76982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a:t>Demo</a:t>
            </a:r>
            <a:endParaRPr lang="en-US" sz="2800" dirty="0"/>
          </a:p>
        </p:txBody>
      </p:sp>
      <p:sp>
        <p:nvSpPr>
          <p:cNvPr id="2" name="Content Placeholder 1"/>
          <p:cNvSpPr>
            <a:spLocks noGrp="1"/>
          </p:cNvSpPr>
          <p:nvPr>
            <p:ph idx="1"/>
          </p:nvPr>
        </p:nvSpPr>
        <p:spPr/>
        <p:txBody>
          <a:bodyPr/>
          <a:lstStyle/>
          <a:p>
            <a:r>
              <a:rPr lang="en-US" dirty="0"/>
              <a:t>React Router</a:t>
            </a:r>
          </a:p>
          <a:p>
            <a:endParaRPr lang="en-US" dirty="0"/>
          </a:p>
          <a:p>
            <a:r>
              <a:rPr lang="en-US" dirty="0"/>
              <a:t>	react-</a:t>
            </a:r>
            <a:r>
              <a:rPr lang="en-US" dirty="0" err="1"/>
              <a:t>axios</a:t>
            </a:r>
            <a:r>
              <a:rPr lang="en-US" dirty="0"/>
              <a:t>-demo-crud(also has </a:t>
            </a:r>
            <a:r>
              <a:rPr lang="en-US" dirty="0" err="1"/>
              <a:t>roter</a:t>
            </a:r>
            <a:r>
              <a:rPr lang="en-US" dirty="0"/>
              <a:t> demo)</a:t>
            </a:r>
          </a:p>
        </p:txBody>
      </p:sp>
    </p:spTree>
    <p:extLst>
      <p:ext uri="{BB962C8B-B14F-4D97-AF65-F5344CB8AC3E}">
        <p14:creationId xmlns:p14="http://schemas.microsoft.com/office/powerpoint/2010/main" val="294774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227550"/>
            <a:ext cx="8594963" cy="5097049"/>
          </a:xfrm>
        </p:spPr>
        <p:txBody>
          <a:bodyPr/>
          <a:lstStyle/>
          <a:p>
            <a:pPr algn="just">
              <a:lnSpc>
                <a:spcPct val="100000"/>
              </a:lnSpc>
            </a:pPr>
            <a:r>
              <a:rPr lang="en-US" dirty="0">
                <a:cs typeface="Arial" pitchFamily="34" charset="0"/>
              </a:rPr>
              <a:t>We have three prop choices for how you render a component for a given </a:t>
            </a:r>
            <a:r>
              <a:rPr lang="en-US" dirty="0"/>
              <a:t>&lt;Route&gt;</a:t>
            </a:r>
            <a:r>
              <a:rPr lang="en-US" dirty="0">
                <a:cs typeface="Arial" pitchFamily="34" charset="0"/>
              </a:rPr>
              <a:t>: </a:t>
            </a:r>
            <a:r>
              <a:rPr lang="en-US" dirty="0"/>
              <a:t>component</a:t>
            </a:r>
            <a:r>
              <a:rPr lang="en-US" dirty="0">
                <a:cs typeface="Arial" pitchFamily="34" charset="0"/>
              </a:rPr>
              <a:t>, </a:t>
            </a:r>
            <a:r>
              <a:rPr lang="en-US" dirty="0"/>
              <a:t>render</a:t>
            </a:r>
            <a:r>
              <a:rPr lang="en-US" dirty="0">
                <a:cs typeface="Arial" pitchFamily="34" charset="0"/>
              </a:rPr>
              <a:t>, and </a:t>
            </a:r>
            <a:r>
              <a:rPr lang="en-US" dirty="0"/>
              <a:t>children</a:t>
            </a:r>
            <a:r>
              <a:rPr lang="en-US" dirty="0">
                <a:cs typeface="Arial" pitchFamily="34" charset="0"/>
              </a:rPr>
              <a:t>.</a:t>
            </a:r>
          </a:p>
          <a:p>
            <a:pPr algn="just">
              <a:lnSpc>
                <a:spcPct val="100000"/>
              </a:lnSpc>
            </a:pPr>
            <a:endParaRPr lang="en-US" dirty="0">
              <a:cs typeface="Arial" pitchFamily="34" charset="0"/>
            </a:endParaRPr>
          </a:p>
          <a:p>
            <a:pPr algn="just">
              <a:lnSpc>
                <a:spcPct val="100000"/>
              </a:lnSpc>
            </a:pPr>
            <a:r>
              <a:rPr lang="en-US" dirty="0"/>
              <a:t>component</a:t>
            </a:r>
            <a:r>
              <a:rPr lang="en-US" dirty="0">
                <a:cs typeface="Arial" pitchFamily="34" charset="0"/>
              </a:rPr>
              <a:t> should be used when you have an existing component (either a </a:t>
            </a:r>
            <a:r>
              <a:rPr lang="en-US" dirty="0" err="1"/>
              <a:t>React.Component</a:t>
            </a:r>
            <a:r>
              <a:rPr lang="en-US" dirty="0">
                <a:cs typeface="Arial" pitchFamily="34" charset="0"/>
              </a:rPr>
              <a:t> or a stateless functional component) that we want to render. </a:t>
            </a:r>
          </a:p>
          <a:p>
            <a:pPr algn="just">
              <a:lnSpc>
                <a:spcPct val="100000"/>
              </a:lnSpc>
            </a:pPr>
            <a:endParaRPr lang="en-US" dirty="0"/>
          </a:p>
          <a:p>
            <a:pPr algn="just">
              <a:lnSpc>
                <a:spcPct val="100000"/>
              </a:lnSpc>
            </a:pPr>
            <a:r>
              <a:rPr lang="en-US" dirty="0"/>
              <a:t>Render</a:t>
            </a:r>
            <a:r>
              <a:rPr lang="en-US" dirty="0">
                <a:cs typeface="Arial" pitchFamily="34" charset="0"/>
              </a:rPr>
              <a:t>, which takes an inline function, should only be used when you have to pass in-scope variables to the component we want to render.</a:t>
            </a:r>
          </a:p>
          <a:p>
            <a:pPr algn="just">
              <a:lnSpc>
                <a:spcPct val="100000"/>
              </a:lnSpc>
            </a:pPr>
            <a:endParaRPr lang="en-US" dirty="0">
              <a:cs typeface="Arial" pitchFamily="34" charset="0"/>
            </a:endParaRPr>
          </a:p>
          <a:p>
            <a:pPr algn="just">
              <a:lnSpc>
                <a:spcPct val="100000"/>
              </a:lnSpc>
            </a:pPr>
            <a:r>
              <a:rPr lang="en-US" dirty="0">
                <a:cs typeface="Arial" pitchFamily="34" charset="0"/>
              </a:rPr>
              <a:t>We should not use the </a:t>
            </a:r>
            <a:r>
              <a:rPr lang="en-US" dirty="0"/>
              <a:t>component</a:t>
            </a:r>
            <a:r>
              <a:rPr lang="en-US" dirty="0">
                <a:cs typeface="Arial" pitchFamily="34" charset="0"/>
              </a:rPr>
              <a:t> prop with an inline function to pass in-scope variables because you will get undesired component unmounts/remounts.</a:t>
            </a:r>
            <a:endParaRPr lang="en-US" dirty="0"/>
          </a:p>
        </p:txBody>
      </p:sp>
      <p:sp>
        <p:nvSpPr>
          <p:cNvPr id="4" name="Title 1"/>
          <p:cNvSpPr>
            <a:spLocks noGrp="1"/>
          </p:cNvSpPr>
          <p:nvPr>
            <p:ph type="title"/>
          </p:nvPr>
        </p:nvSpPr>
        <p:spPr>
          <a:xfrm>
            <a:off x="309801" y="409502"/>
            <a:ext cx="8312649" cy="345477"/>
          </a:xfrm>
        </p:spPr>
        <p:txBody>
          <a:bodyPr>
            <a:noAutofit/>
          </a:bodyPr>
          <a:lstStyle/>
          <a:p>
            <a:r>
              <a:rPr lang="en-US" sz="2400" dirty="0"/>
              <a:t>Routing related Props</a:t>
            </a:r>
          </a:p>
        </p:txBody>
      </p:sp>
    </p:spTree>
    <p:extLst>
      <p:ext uri="{BB962C8B-B14F-4D97-AF65-F5344CB8AC3E}">
        <p14:creationId xmlns:p14="http://schemas.microsoft.com/office/powerpoint/2010/main" val="242893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227551"/>
            <a:ext cx="8594963" cy="4897676"/>
          </a:xfrm>
        </p:spPr>
        <p:txBody>
          <a:bodyPr/>
          <a:lstStyle/>
          <a:p>
            <a:pPr algn="just">
              <a:lnSpc>
                <a:spcPct val="100000"/>
              </a:lnSpc>
            </a:pPr>
            <a:r>
              <a:rPr lang="en-US" dirty="0">
                <a:cs typeface="Arial" pitchFamily="34" charset="0"/>
              </a:rPr>
              <a:t>You want to render a Dashboard component, whenever a user navigates to a /dashboard path, you can render by using code below:</a:t>
            </a: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r>
              <a:rPr lang="en-US" dirty="0">
                <a:cs typeface="Arial" pitchFamily="34" charset="0"/>
              </a:rPr>
              <a:t>Consider you wanted to pass the Dashboard component prop also along with it. </a:t>
            </a:r>
          </a:p>
          <a:p>
            <a:pPr algn="just">
              <a:lnSpc>
                <a:spcPct val="100000"/>
              </a:lnSpc>
            </a:pPr>
            <a:endParaRPr lang="en-US" dirty="0">
              <a:cs typeface="Arial" pitchFamily="34" charset="0"/>
            </a:endParaRPr>
          </a:p>
          <a:p>
            <a:pPr algn="just">
              <a:lnSpc>
                <a:spcPct val="100000"/>
              </a:lnSpc>
            </a:pPr>
            <a:r>
              <a:rPr lang="en-US" dirty="0">
                <a:cs typeface="Arial" pitchFamily="34" charset="0"/>
              </a:rPr>
              <a:t>Then you can achieve it by using the inline function which creates an React element.</a:t>
            </a: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p>
        </p:txBody>
      </p:sp>
      <p:sp>
        <p:nvSpPr>
          <p:cNvPr id="4" name="Title 1"/>
          <p:cNvSpPr>
            <a:spLocks noGrp="1"/>
          </p:cNvSpPr>
          <p:nvPr>
            <p:ph type="title"/>
          </p:nvPr>
        </p:nvSpPr>
        <p:spPr>
          <a:xfrm>
            <a:off x="309801" y="409502"/>
            <a:ext cx="8312649" cy="345477"/>
          </a:xfrm>
        </p:spPr>
        <p:txBody>
          <a:bodyPr>
            <a:noAutofit/>
          </a:bodyPr>
          <a:lstStyle/>
          <a:p>
            <a:r>
              <a:rPr lang="en-US" sz="2400" dirty="0"/>
              <a:t>Routing related Props</a:t>
            </a:r>
          </a:p>
        </p:txBody>
      </p:sp>
      <p:sp>
        <p:nvSpPr>
          <p:cNvPr id="2" name="Rectangle 1">
            <a:extLst>
              <a:ext uri="{FF2B5EF4-FFF2-40B4-BE49-F238E27FC236}">
                <a16:creationId xmlns:a16="http://schemas.microsoft.com/office/drawing/2014/main" id="{22931472-D21B-4393-A2D6-5E420DF87A13}"/>
              </a:ext>
            </a:extLst>
          </p:cNvPr>
          <p:cNvSpPr/>
          <p:nvPr/>
        </p:nvSpPr>
        <p:spPr>
          <a:xfrm>
            <a:off x="584200" y="1955800"/>
            <a:ext cx="7226300" cy="469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&lt;Route path='/dashboard' component={Dashboard} /&gt;</a:t>
            </a:r>
          </a:p>
        </p:txBody>
      </p:sp>
      <p:sp>
        <p:nvSpPr>
          <p:cNvPr id="6" name="Rectangle 5">
            <a:extLst>
              <a:ext uri="{FF2B5EF4-FFF2-40B4-BE49-F238E27FC236}">
                <a16:creationId xmlns:a16="http://schemas.microsoft.com/office/drawing/2014/main" id="{5027D2CD-036F-4B46-9D15-06D7F21CFDDF}"/>
              </a:ext>
            </a:extLst>
          </p:cNvPr>
          <p:cNvSpPr/>
          <p:nvPr/>
        </p:nvSpPr>
        <p:spPr>
          <a:xfrm>
            <a:off x="584200" y="4216400"/>
            <a:ext cx="7708900" cy="1414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&lt;Route</a:t>
            </a:r>
          </a:p>
          <a:p>
            <a:r>
              <a:rPr lang="en-US" dirty="0"/>
              <a:t>  path='/dashboard'</a:t>
            </a:r>
          </a:p>
          <a:p>
            <a:r>
              <a:rPr lang="en-US" dirty="0"/>
              <a:t>  component={() =&gt; &lt;Dashboard </a:t>
            </a:r>
            <a:r>
              <a:rPr lang="en-US" dirty="0" err="1"/>
              <a:t>isAuthed</a:t>
            </a:r>
            <a:r>
              <a:rPr lang="en-US" dirty="0"/>
              <a:t>={true} /&gt;}</a:t>
            </a:r>
          </a:p>
          <a:p>
            <a:r>
              <a:rPr lang="en-US" dirty="0"/>
              <a:t>/&gt;</a:t>
            </a:r>
          </a:p>
        </p:txBody>
      </p:sp>
    </p:spTree>
    <p:extLst>
      <p:ext uri="{BB962C8B-B14F-4D97-AF65-F5344CB8AC3E}">
        <p14:creationId xmlns:p14="http://schemas.microsoft.com/office/powerpoint/2010/main" val="312741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7" y="1227550"/>
            <a:ext cx="8323934" cy="5220947"/>
          </a:xfrm>
        </p:spPr>
        <p:txBody>
          <a:bodyPr/>
          <a:lstStyle/>
          <a:p>
            <a:pPr algn="just">
              <a:lnSpc>
                <a:spcPct val="100000"/>
              </a:lnSpc>
            </a:pPr>
            <a:r>
              <a:rPr lang="en-US" dirty="0">
                <a:cs typeface="Arial" pitchFamily="34" charset="0"/>
              </a:rPr>
              <a:t> Using inline function you will be able to pass the props, but it is not the recommended way because of Performance Issue.</a:t>
            </a:r>
          </a:p>
          <a:p>
            <a:pPr algn="just">
              <a:lnSpc>
                <a:spcPct val="100000"/>
              </a:lnSpc>
            </a:pPr>
            <a:endParaRPr lang="en-US" dirty="0">
              <a:cs typeface="Arial" pitchFamily="34" charset="0"/>
            </a:endParaRPr>
          </a:p>
          <a:p>
            <a:pPr algn="just">
              <a:lnSpc>
                <a:spcPct val="100000"/>
              </a:lnSpc>
            </a:pPr>
            <a:r>
              <a:rPr lang="en-US" dirty="0">
                <a:cs typeface="Arial" pitchFamily="34" charset="0"/>
              </a:rPr>
              <a:t>When you use component, the router uses </a:t>
            </a:r>
            <a:r>
              <a:rPr lang="en-US" dirty="0" err="1">
                <a:cs typeface="Arial" pitchFamily="34" charset="0"/>
              </a:rPr>
              <a:t>React.createElement</a:t>
            </a:r>
            <a:r>
              <a:rPr lang="en-US" dirty="0">
                <a:cs typeface="Arial" pitchFamily="34" charset="0"/>
              </a:rPr>
              <a:t> to create a new React element from the given component. </a:t>
            </a:r>
          </a:p>
          <a:p>
            <a:pPr algn="just">
              <a:lnSpc>
                <a:spcPct val="100000"/>
              </a:lnSpc>
            </a:pPr>
            <a:endParaRPr lang="en-US" dirty="0">
              <a:cs typeface="Arial" pitchFamily="34" charset="0"/>
            </a:endParaRPr>
          </a:p>
          <a:p>
            <a:pPr algn="just">
              <a:lnSpc>
                <a:spcPct val="100000"/>
              </a:lnSpc>
            </a:pPr>
            <a:r>
              <a:rPr lang="en-US" dirty="0">
                <a:cs typeface="Arial" pitchFamily="34" charset="0"/>
              </a:rPr>
              <a:t>That means if you provide an inline function to the component attribute, you will create a new component every render. </a:t>
            </a:r>
          </a:p>
          <a:p>
            <a:pPr algn="just">
              <a:lnSpc>
                <a:spcPct val="100000"/>
              </a:lnSpc>
            </a:pPr>
            <a:endParaRPr lang="en-US" dirty="0">
              <a:cs typeface="Arial" pitchFamily="34" charset="0"/>
            </a:endParaRPr>
          </a:p>
          <a:p>
            <a:pPr algn="just">
              <a:lnSpc>
                <a:spcPct val="100000"/>
              </a:lnSpc>
            </a:pPr>
            <a:r>
              <a:rPr lang="en-US" dirty="0">
                <a:cs typeface="Arial" pitchFamily="34" charset="0"/>
              </a:rPr>
              <a:t>This results in the existing component unmounting and the new component mounting instead of just updating the existing component.</a:t>
            </a:r>
          </a:p>
          <a:p>
            <a:pPr algn="just">
              <a:lnSpc>
                <a:spcPct val="100000"/>
              </a:lnSpc>
            </a:pPr>
            <a:endParaRPr lang="en-US" dirty="0">
              <a:cs typeface="Arial" pitchFamily="34" charset="0"/>
            </a:endParaRPr>
          </a:p>
          <a:p>
            <a:pPr algn="just">
              <a:lnSpc>
                <a:spcPct val="100000"/>
              </a:lnSpc>
            </a:pPr>
            <a:r>
              <a:rPr lang="en-US" dirty="0">
                <a:cs typeface="Arial" pitchFamily="34" charset="0"/>
              </a:rPr>
              <a:t>There is one more way available which you can use to pass the props with the component while routing.</a:t>
            </a: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p>
        </p:txBody>
      </p:sp>
      <p:sp>
        <p:nvSpPr>
          <p:cNvPr id="4" name="Title 1"/>
          <p:cNvSpPr>
            <a:spLocks noGrp="1"/>
          </p:cNvSpPr>
          <p:nvPr>
            <p:ph type="title"/>
          </p:nvPr>
        </p:nvSpPr>
        <p:spPr>
          <a:xfrm>
            <a:off x="309801" y="409502"/>
            <a:ext cx="8312649" cy="345477"/>
          </a:xfrm>
        </p:spPr>
        <p:txBody>
          <a:bodyPr>
            <a:noAutofit/>
          </a:bodyPr>
          <a:lstStyle/>
          <a:p>
            <a:r>
              <a:rPr lang="en-US" sz="2400" dirty="0"/>
              <a:t>Routing related Props</a:t>
            </a:r>
          </a:p>
        </p:txBody>
      </p:sp>
    </p:spTree>
    <p:extLst>
      <p:ext uri="{BB962C8B-B14F-4D97-AF65-F5344CB8AC3E}">
        <p14:creationId xmlns:p14="http://schemas.microsoft.com/office/powerpoint/2010/main" val="56560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7" y="1227550"/>
            <a:ext cx="8323934" cy="5220947"/>
          </a:xfrm>
        </p:spPr>
        <p:txBody>
          <a:bodyPr/>
          <a:lstStyle/>
          <a:p>
            <a:pPr algn="just">
              <a:lnSpc>
                <a:spcPct val="100000"/>
              </a:lnSpc>
            </a:pPr>
            <a:r>
              <a:rPr lang="en-US" dirty="0">
                <a:cs typeface="Arial" pitchFamily="34" charset="0"/>
              </a:rPr>
              <a:t> You can use the render prop, instead of using the component prop.</a:t>
            </a:r>
          </a:p>
          <a:p>
            <a:pPr algn="just">
              <a:lnSpc>
                <a:spcPct val="100000"/>
              </a:lnSpc>
            </a:pPr>
            <a:endParaRPr lang="en-US" dirty="0">
              <a:cs typeface="Arial" pitchFamily="34" charset="0"/>
            </a:endParaRPr>
          </a:p>
          <a:p>
            <a:pPr algn="just">
              <a:lnSpc>
                <a:spcPct val="100000"/>
              </a:lnSpc>
            </a:pPr>
            <a:r>
              <a:rPr lang="en-US" dirty="0">
                <a:cs typeface="Arial" pitchFamily="34" charset="0"/>
              </a:rPr>
              <a:t>render accepts a functional component, and that function won’t get unnecessarily remounted like with component. </a:t>
            </a:r>
          </a:p>
          <a:p>
            <a:pPr algn="just">
              <a:lnSpc>
                <a:spcPct val="100000"/>
              </a:lnSpc>
            </a:pPr>
            <a:endParaRPr lang="en-US" dirty="0">
              <a:cs typeface="Arial" pitchFamily="34" charset="0"/>
            </a:endParaRPr>
          </a:p>
          <a:p>
            <a:pPr algn="just">
              <a:lnSpc>
                <a:spcPct val="100000"/>
              </a:lnSpc>
            </a:pPr>
            <a:r>
              <a:rPr lang="en-US" dirty="0">
                <a:cs typeface="Arial" pitchFamily="34" charset="0"/>
              </a:rPr>
              <a:t>That function will also receive all the same props that component would receive so you can pass those through to the rendered component.</a:t>
            </a: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r>
              <a:rPr lang="en-US" dirty="0">
                <a:cs typeface="Arial" pitchFamily="34" charset="0"/>
              </a:rPr>
              <a:t>With render, you’re in charge of creating the element and can pass the component any props you’d like</a:t>
            </a: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p>
        </p:txBody>
      </p:sp>
      <p:sp>
        <p:nvSpPr>
          <p:cNvPr id="4" name="Title 1"/>
          <p:cNvSpPr>
            <a:spLocks noGrp="1"/>
          </p:cNvSpPr>
          <p:nvPr>
            <p:ph type="title"/>
          </p:nvPr>
        </p:nvSpPr>
        <p:spPr>
          <a:xfrm>
            <a:off x="309801" y="409502"/>
            <a:ext cx="8312649" cy="345477"/>
          </a:xfrm>
        </p:spPr>
        <p:txBody>
          <a:bodyPr>
            <a:noAutofit/>
          </a:bodyPr>
          <a:lstStyle/>
          <a:p>
            <a:r>
              <a:rPr lang="en-US" sz="2400" dirty="0"/>
              <a:t>Routing related Props</a:t>
            </a:r>
          </a:p>
        </p:txBody>
      </p:sp>
      <p:sp>
        <p:nvSpPr>
          <p:cNvPr id="2" name="Rectangle 1">
            <a:extLst>
              <a:ext uri="{FF2B5EF4-FFF2-40B4-BE49-F238E27FC236}">
                <a16:creationId xmlns:a16="http://schemas.microsoft.com/office/drawing/2014/main" id="{ACA1BC88-2B8E-428A-8BB1-B0B4F4DBD1CC}"/>
              </a:ext>
            </a:extLst>
          </p:cNvPr>
          <p:cNvSpPr/>
          <p:nvPr/>
        </p:nvSpPr>
        <p:spPr>
          <a:xfrm>
            <a:off x="774700" y="3568700"/>
            <a:ext cx="6642100" cy="184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&lt;Route</a:t>
            </a:r>
          </a:p>
          <a:p>
            <a:r>
              <a:rPr lang="en-US" dirty="0"/>
              <a:t>  path='/dashboard'</a:t>
            </a:r>
          </a:p>
          <a:p>
            <a:r>
              <a:rPr lang="en-US" dirty="0"/>
              <a:t>  render={(props) =&gt; (</a:t>
            </a:r>
          </a:p>
          <a:p>
            <a:r>
              <a:rPr lang="en-US" dirty="0"/>
              <a:t>    &lt;Dashboard {...props} </a:t>
            </a:r>
            <a:r>
              <a:rPr lang="en-US" dirty="0" err="1"/>
              <a:t>isAuthed</a:t>
            </a:r>
            <a:r>
              <a:rPr lang="en-US" dirty="0"/>
              <a:t>={true} /&gt;</a:t>
            </a:r>
          </a:p>
          <a:p>
            <a:r>
              <a:rPr lang="en-US" dirty="0"/>
              <a:t>  )}</a:t>
            </a:r>
          </a:p>
          <a:p>
            <a:r>
              <a:rPr lang="en-US" dirty="0"/>
              <a:t>/&gt;</a:t>
            </a:r>
          </a:p>
        </p:txBody>
      </p:sp>
    </p:spTree>
    <p:extLst>
      <p:ext uri="{BB962C8B-B14F-4D97-AF65-F5344CB8AC3E}">
        <p14:creationId xmlns:p14="http://schemas.microsoft.com/office/powerpoint/2010/main" val="170782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25409"/>
            <a:ext cx="8312649" cy="613515"/>
          </a:xfrm>
        </p:spPr>
        <p:txBody>
          <a:bodyPr>
            <a:normAutofit/>
          </a:bodyPr>
          <a:lstStyle/>
          <a:p>
            <a:r>
              <a:rPr lang="en-IN" sz="2600" dirty="0"/>
              <a:t>The "</a:t>
            </a:r>
            <a:r>
              <a:rPr lang="en-IN" sz="2600" dirty="0" err="1"/>
              <a:t>withRouter</a:t>
            </a:r>
            <a:r>
              <a:rPr lang="en-IN" sz="2600" dirty="0"/>
              <a:t>" HOC &amp; Route Props</a:t>
            </a:r>
            <a:endParaRPr lang="en-US" sz="2600" dirty="0"/>
          </a:p>
        </p:txBody>
      </p:sp>
      <p:sp>
        <p:nvSpPr>
          <p:cNvPr id="3" name="Content Placeholder 2"/>
          <p:cNvSpPr>
            <a:spLocks noGrp="1"/>
          </p:cNvSpPr>
          <p:nvPr>
            <p:ph idx="1"/>
          </p:nvPr>
        </p:nvSpPr>
        <p:spPr>
          <a:xfrm>
            <a:off x="309801" y="838924"/>
            <a:ext cx="8503999" cy="6126481"/>
          </a:xfrm>
        </p:spPr>
        <p:txBody>
          <a:bodyPr>
            <a:normAutofit/>
          </a:bodyPr>
          <a:lstStyle/>
          <a:p>
            <a:pPr algn="just">
              <a:lnSpc>
                <a:spcPct val="100000"/>
              </a:lnSpc>
            </a:pPr>
            <a:r>
              <a:rPr lang="en-US" dirty="0"/>
              <a:t>	You can get access to the history object's properties and the closest &lt;Route&gt;'s match via the </a:t>
            </a:r>
            <a:r>
              <a:rPr lang="en-US" dirty="0" err="1"/>
              <a:t>withRouter</a:t>
            </a:r>
            <a:r>
              <a:rPr lang="en-US" dirty="0"/>
              <a:t> higher-order component. </a:t>
            </a:r>
            <a:r>
              <a:rPr lang="en-US" dirty="0" err="1"/>
              <a:t>withRouter</a:t>
            </a:r>
            <a:r>
              <a:rPr lang="en-US" dirty="0"/>
              <a:t> will pass updated match, location, and history props to the wrapped component whenever it renders.</a:t>
            </a:r>
          </a:p>
          <a:p>
            <a:pPr algn="just">
              <a:lnSpc>
                <a:spcPct val="100000"/>
              </a:lnSpc>
            </a:pPr>
            <a:endParaRPr lang="en-US" dirty="0"/>
          </a:p>
          <a:p>
            <a:pPr algn="just">
              <a:lnSpc>
                <a:spcPct val="100000"/>
              </a:lnSpc>
            </a:pPr>
            <a:r>
              <a:rPr lang="en-US" dirty="0"/>
              <a:t>	</a:t>
            </a:r>
          </a:p>
          <a:p>
            <a:pPr algn="just">
              <a:lnSpc>
                <a:spcPct val="100000"/>
              </a:lnSpc>
            </a:pPr>
            <a:endParaRPr lang="en-US" dirty="0"/>
          </a:p>
          <a:p>
            <a:pPr algn="just">
              <a:lnSpc>
                <a:spcPct val="100000"/>
              </a:lnSpc>
            </a:pPr>
            <a:r>
              <a:rPr lang="en-US" dirty="0"/>
              <a:t>	</a:t>
            </a:r>
            <a:r>
              <a:rPr lang="en-US" dirty="0" err="1"/>
              <a:t>withRouter</a:t>
            </a:r>
            <a:r>
              <a:rPr lang="en-US" dirty="0">
                <a:latin typeface="Arial" pitchFamily="34" charset="0"/>
                <a:cs typeface="Arial" pitchFamily="34" charset="0"/>
              </a:rPr>
              <a:t> does not subscribe to location changes but re-renders after location changes propagate out from the </a:t>
            </a:r>
            <a:r>
              <a:rPr lang="en-US" dirty="0"/>
              <a:t>&lt;Router&gt;</a:t>
            </a:r>
            <a:r>
              <a:rPr lang="en-US" dirty="0">
                <a:latin typeface="Arial" pitchFamily="34" charset="0"/>
                <a:cs typeface="Arial" pitchFamily="34" charset="0"/>
              </a:rPr>
              <a:t> component. This means that </a:t>
            </a:r>
            <a:r>
              <a:rPr lang="en-US" dirty="0" err="1"/>
              <a:t>withRouter</a:t>
            </a:r>
            <a:r>
              <a:rPr lang="en-US" dirty="0">
                <a:latin typeface="Arial" pitchFamily="34" charset="0"/>
                <a:cs typeface="Arial" pitchFamily="34" charset="0"/>
              </a:rPr>
              <a:t> does </a:t>
            </a:r>
            <a:r>
              <a:rPr lang="en-US" i="1" dirty="0">
                <a:latin typeface="Arial" pitchFamily="34" charset="0"/>
                <a:cs typeface="Arial" pitchFamily="34" charset="0"/>
              </a:rPr>
              <a:t>not</a:t>
            </a:r>
            <a:r>
              <a:rPr lang="en-US" dirty="0">
                <a:latin typeface="Arial" pitchFamily="34" charset="0"/>
                <a:cs typeface="Arial" pitchFamily="34" charset="0"/>
              </a:rPr>
              <a:t> re-render on route transitions unless its parent component re-renders.</a:t>
            </a:r>
          </a:p>
          <a:p>
            <a:pPr algn="just">
              <a:lnSpc>
                <a:spcPct val="100000"/>
              </a:lnSpc>
            </a:pPr>
            <a:r>
              <a:rPr lang="en-US" dirty="0">
                <a:latin typeface="Arial" pitchFamily="34" charset="0"/>
                <a:cs typeface="Arial" pitchFamily="34" charset="0"/>
              </a:rPr>
              <a:t>	If we are using </a:t>
            </a:r>
            <a:r>
              <a:rPr lang="en-US" dirty="0" err="1"/>
              <a:t>withRouter</a:t>
            </a:r>
            <a:r>
              <a:rPr lang="en-US" dirty="0">
                <a:latin typeface="Arial" pitchFamily="34" charset="0"/>
                <a:cs typeface="Arial" pitchFamily="34" charset="0"/>
              </a:rPr>
              <a:t> to prevent updates from being blocked by </a:t>
            </a:r>
            <a:r>
              <a:rPr lang="en-US" dirty="0" err="1"/>
              <a:t>shouldComponentUpdate</a:t>
            </a:r>
            <a:r>
              <a:rPr lang="en-US" dirty="0">
                <a:latin typeface="Arial" pitchFamily="34" charset="0"/>
                <a:cs typeface="Arial" pitchFamily="34" charset="0"/>
              </a:rPr>
              <a:t>, it is important that </a:t>
            </a:r>
            <a:r>
              <a:rPr lang="en-US" dirty="0" err="1"/>
              <a:t>withRouter</a:t>
            </a:r>
            <a:r>
              <a:rPr lang="en-US" dirty="0">
                <a:latin typeface="Arial" pitchFamily="34" charset="0"/>
                <a:cs typeface="Arial" pitchFamily="34" charset="0"/>
              </a:rPr>
              <a:t> wraps the component that implements </a:t>
            </a:r>
            <a:r>
              <a:rPr lang="en-US" dirty="0" err="1"/>
              <a:t>shouldComponentUpdate</a:t>
            </a:r>
            <a:r>
              <a:rPr lang="en-US" dirty="0">
                <a:latin typeface="Arial" pitchFamily="34" charset="0"/>
                <a:cs typeface="Arial" pitchFamily="34" charset="0"/>
              </a:rPr>
              <a:t>. </a:t>
            </a:r>
            <a:endParaRPr lang="en-US" dirty="0"/>
          </a:p>
          <a:p>
            <a:pPr algn="just">
              <a:lnSpc>
                <a:spcPct val="100000"/>
              </a:lnSpc>
            </a:pPr>
            <a:endParaRPr lang="en-US" dirty="0"/>
          </a:p>
          <a:p>
            <a:pPr algn="just">
              <a:lnSpc>
                <a:spcPct val="100000"/>
              </a:lnSpc>
            </a:pPr>
            <a:r>
              <a:rPr lang="en-US" dirty="0"/>
              <a:t>To use in program , we have to import as below</a:t>
            </a:r>
          </a:p>
          <a:p>
            <a:pPr algn="just">
              <a:lnSpc>
                <a:spcPct val="100000"/>
              </a:lnSpc>
            </a:pPr>
            <a:endParaRPr lang="en-US" dirty="0">
              <a:latin typeface="Arial" pitchFamily="34" charset="0"/>
              <a:cs typeface="Arial" pitchFamily="34" charset="0"/>
            </a:endParaRPr>
          </a:p>
          <a:p>
            <a:pPr algn="just">
              <a:lnSpc>
                <a:spcPct val="100000"/>
              </a:lnSpc>
            </a:pPr>
            <a:r>
              <a:rPr lang="en-US" dirty="0">
                <a:latin typeface="Arial" pitchFamily="34" charset="0"/>
                <a:cs typeface="Arial" pitchFamily="34" charset="0"/>
              </a:rPr>
              <a:t>		</a:t>
            </a:r>
            <a:endParaRPr lang="en-US" dirty="0"/>
          </a:p>
        </p:txBody>
      </p:sp>
      <p:sp>
        <p:nvSpPr>
          <p:cNvPr id="4" name="Rectangle 3">
            <a:extLst>
              <a:ext uri="{FF2B5EF4-FFF2-40B4-BE49-F238E27FC236}">
                <a16:creationId xmlns:a16="http://schemas.microsoft.com/office/drawing/2014/main" id="{D2D4FD52-BE79-418E-A809-F83585B01A5E}"/>
              </a:ext>
            </a:extLst>
          </p:cNvPr>
          <p:cNvSpPr/>
          <p:nvPr/>
        </p:nvSpPr>
        <p:spPr>
          <a:xfrm>
            <a:off x="503725" y="2171700"/>
            <a:ext cx="7924800" cy="613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Arial" pitchFamily="34" charset="0"/>
                <a:cs typeface="Arial" pitchFamily="34" charset="0"/>
              </a:rPr>
              <a:t>const</a:t>
            </a:r>
            <a:r>
              <a:rPr lang="en-US"/>
              <a:t> </a:t>
            </a:r>
            <a:r>
              <a:rPr lang="en-US">
                <a:latin typeface="Arial" pitchFamily="34" charset="0"/>
                <a:cs typeface="Arial" pitchFamily="34" charset="0"/>
              </a:rPr>
              <a:t>ShowTheLocationWithRouter</a:t>
            </a:r>
            <a:r>
              <a:rPr lang="en-US"/>
              <a:t> </a:t>
            </a:r>
            <a:r>
              <a:rPr lang="en-US">
                <a:latin typeface="Arial" pitchFamily="34" charset="0"/>
                <a:cs typeface="Arial" pitchFamily="34" charset="0"/>
              </a:rPr>
              <a:t>=</a:t>
            </a:r>
            <a:r>
              <a:rPr lang="en-US"/>
              <a:t> </a:t>
            </a:r>
            <a:r>
              <a:rPr lang="en-US">
                <a:latin typeface="Arial" pitchFamily="34" charset="0"/>
                <a:cs typeface="Arial" pitchFamily="34" charset="0"/>
              </a:rPr>
              <a:t>withRouter</a:t>
            </a:r>
            <a:r>
              <a:rPr lang="en-US"/>
              <a:t>(</a:t>
            </a:r>
            <a:r>
              <a:rPr lang="en-US">
                <a:latin typeface="Arial" pitchFamily="34" charset="0"/>
                <a:cs typeface="Arial" pitchFamily="34" charset="0"/>
              </a:rPr>
              <a:t>ShowTheLocation</a:t>
            </a:r>
            <a:r>
              <a:rPr lang="en-US"/>
              <a:t>);</a:t>
            </a:r>
          </a:p>
        </p:txBody>
      </p:sp>
      <p:sp>
        <p:nvSpPr>
          <p:cNvPr id="5" name="Rectangle 4">
            <a:extLst>
              <a:ext uri="{FF2B5EF4-FFF2-40B4-BE49-F238E27FC236}">
                <a16:creationId xmlns:a16="http://schemas.microsoft.com/office/drawing/2014/main" id="{2F14C42E-6CB5-42BB-829B-B91AAEAC796E}"/>
              </a:ext>
            </a:extLst>
          </p:cNvPr>
          <p:cNvSpPr/>
          <p:nvPr/>
        </p:nvSpPr>
        <p:spPr>
          <a:xfrm>
            <a:off x="977900" y="5943600"/>
            <a:ext cx="6540500" cy="495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Arial" pitchFamily="34" charset="0"/>
                <a:cs typeface="Arial" pitchFamily="34" charset="0"/>
              </a:rPr>
              <a:t>import { withRouter } from 'react-router-dom';</a:t>
            </a:r>
            <a:endParaRPr lang="en-US"/>
          </a:p>
        </p:txBody>
      </p:sp>
    </p:spTree>
    <p:extLst>
      <p:ext uri="{BB962C8B-B14F-4D97-AF65-F5344CB8AC3E}">
        <p14:creationId xmlns:p14="http://schemas.microsoft.com/office/powerpoint/2010/main" val="311960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on React fundamentals you will be able to:</a:t>
            </a:r>
          </a:p>
          <a:p>
            <a:pPr lvl="1">
              <a:lnSpc>
                <a:spcPct val="100000"/>
              </a:lnSpc>
            </a:pPr>
            <a:endParaRPr lang="en-US" sz="1600" dirty="0"/>
          </a:p>
          <a:p>
            <a:pPr lvl="1">
              <a:lnSpc>
                <a:spcPct val="100000"/>
              </a:lnSpc>
            </a:pPr>
            <a:r>
              <a:rPr lang="en-US" sz="1600" dirty="0"/>
              <a:t>Explain and demonstrate</a:t>
            </a:r>
          </a:p>
          <a:p>
            <a:pPr lvl="1">
              <a:lnSpc>
                <a:spcPct val="100000"/>
              </a:lnSpc>
            </a:pPr>
            <a:endParaRPr lang="en-US" sz="1600" dirty="0"/>
          </a:p>
          <a:p>
            <a:pPr lvl="1"/>
            <a:r>
              <a:rPr lang="en-IN" dirty="0"/>
              <a:t>Routing and SPAs </a:t>
            </a:r>
            <a:endParaRPr lang="en-US" dirty="0"/>
          </a:p>
          <a:p>
            <a:pPr lvl="1"/>
            <a:r>
              <a:rPr lang="en-IN" dirty="0"/>
              <a:t>Setting Up the Router Package</a:t>
            </a:r>
            <a:endParaRPr lang="en-US" dirty="0"/>
          </a:p>
          <a:p>
            <a:pPr lvl="1"/>
            <a:r>
              <a:rPr lang="en-IN" dirty="0"/>
              <a:t>react-router vs react-router-</a:t>
            </a:r>
            <a:r>
              <a:rPr lang="en-IN" dirty="0" err="1"/>
              <a:t>dom</a:t>
            </a:r>
            <a:endParaRPr lang="en-US" dirty="0"/>
          </a:p>
          <a:p>
            <a:pPr lvl="1"/>
            <a:r>
              <a:rPr lang="en-IN" dirty="0"/>
              <a:t>Preparing the Project For Routing</a:t>
            </a:r>
            <a:endParaRPr lang="en-US" dirty="0"/>
          </a:p>
          <a:p>
            <a:pPr lvl="1"/>
            <a:r>
              <a:rPr lang="en-IN" dirty="0"/>
              <a:t>Switching Between Pages, Routing-Related Props</a:t>
            </a:r>
            <a:endParaRPr lang="en-US" dirty="0"/>
          </a:p>
          <a:p>
            <a:pPr lvl="1"/>
            <a:r>
              <a:rPr lang="en-IN" dirty="0"/>
              <a:t>The "</a:t>
            </a:r>
            <a:r>
              <a:rPr lang="en-IN" dirty="0" err="1"/>
              <a:t>withRouter</a:t>
            </a:r>
            <a:r>
              <a:rPr lang="en-IN" dirty="0"/>
              <a:t>" HOC &amp; Route Props</a:t>
            </a:r>
            <a:endParaRPr lang="en-US" dirty="0"/>
          </a:p>
          <a:p>
            <a:pPr lvl="1"/>
            <a:r>
              <a:rPr lang="en-US" dirty="0"/>
              <a:t>Passing &amp; extracting route/query parameters</a:t>
            </a:r>
          </a:p>
          <a:p>
            <a:pPr lvl="1"/>
            <a:r>
              <a:rPr lang="en-IN" dirty="0"/>
              <a:t>Using Switch to Load a Single Route</a:t>
            </a:r>
          </a:p>
          <a:p>
            <a:pPr lvl="1"/>
            <a:r>
              <a:rPr lang="en-IN" sz="1400" dirty="0"/>
              <a:t>Navigating Programmatically</a:t>
            </a:r>
            <a:endParaRPr lang="en-US" sz="2800"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189304"/>
            <a:ext cx="8312649" cy="515510"/>
          </a:xfrm>
        </p:spPr>
        <p:txBody>
          <a:bodyPr>
            <a:normAutofit/>
          </a:bodyPr>
          <a:lstStyle/>
          <a:p>
            <a:r>
              <a:rPr lang="en-US" sz="2400" dirty="0"/>
              <a:t>Passing &amp; extracting route/query parameters</a:t>
            </a:r>
          </a:p>
        </p:txBody>
      </p:sp>
      <p:sp>
        <p:nvSpPr>
          <p:cNvPr id="13" name="Content Placeholder 12"/>
          <p:cNvSpPr>
            <a:spLocks noGrp="1"/>
          </p:cNvSpPr>
          <p:nvPr>
            <p:ph idx="1"/>
          </p:nvPr>
        </p:nvSpPr>
        <p:spPr>
          <a:xfrm>
            <a:off x="298516" y="696378"/>
            <a:ext cx="8845484" cy="5946056"/>
          </a:xfrm>
        </p:spPr>
        <p:txBody>
          <a:bodyPr>
            <a:normAutofit/>
          </a:bodyPr>
          <a:lstStyle/>
          <a:p>
            <a:pPr>
              <a:lnSpc>
                <a:spcPct val="100000"/>
              </a:lnSpc>
            </a:pPr>
            <a:r>
              <a:rPr lang="en-US" dirty="0"/>
              <a:t>When you’re building for the web, if you want to pass information via the URL, we use Query Strings. </a:t>
            </a:r>
          </a:p>
          <a:p>
            <a:pPr>
              <a:lnSpc>
                <a:spcPct val="100000"/>
              </a:lnSpc>
            </a:pPr>
            <a:endParaRPr lang="en-US" dirty="0"/>
          </a:p>
          <a:p>
            <a:pPr>
              <a:lnSpc>
                <a:spcPct val="100000"/>
              </a:lnSpc>
            </a:pPr>
            <a:r>
              <a:rPr lang="en-US" dirty="0"/>
              <a:t>Given below is an example of it, where </a:t>
            </a:r>
            <a:r>
              <a:rPr lang="en-US" dirty="0" err="1"/>
              <a:t>movieName</a:t>
            </a:r>
            <a:r>
              <a:rPr lang="en-US" dirty="0"/>
              <a:t> and rating are query part of query string.</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React Router does not have any opinions about how we parse URL query strings. </a:t>
            </a:r>
          </a:p>
          <a:p>
            <a:pPr>
              <a:lnSpc>
                <a:spcPct val="100000"/>
              </a:lnSpc>
            </a:pPr>
            <a:endParaRPr lang="en-US" dirty="0"/>
          </a:p>
          <a:p>
            <a:pPr>
              <a:lnSpc>
                <a:spcPct val="100000"/>
              </a:lnSpc>
            </a:pPr>
            <a:r>
              <a:rPr lang="en-US" dirty="0"/>
              <a:t>Some applications use simple key=value query strings, but others embed arrays and objects in the query string. </a:t>
            </a:r>
          </a:p>
          <a:p>
            <a:pPr>
              <a:lnSpc>
                <a:spcPct val="100000"/>
              </a:lnSpc>
            </a:pPr>
            <a:endParaRPr lang="en-US" dirty="0"/>
          </a:p>
          <a:p>
            <a:pPr>
              <a:lnSpc>
                <a:spcPct val="100000"/>
              </a:lnSpc>
            </a:pPr>
            <a:r>
              <a:rPr lang="en-US" dirty="0"/>
              <a:t>So it's up to us to parse the search string yourself.</a:t>
            </a:r>
          </a:p>
          <a:p>
            <a:pPr>
              <a:lnSpc>
                <a:spcPct val="100000"/>
              </a:lnSpc>
            </a:pPr>
            <a:endParaRPr lang="en-US" dirty="0"/>
          </a:p>
          <a:p>
            <a:pPr>
              <a:lnSpc>
                <a:spcPct val="100000"/>
              </a:lnSpc>
            </a:pPr>
            <a:endParaRPr lang="en-US" dirty="0"/>
          </a:p>
          <a:p>
            <a:pPr>
              <a:lnSpc>
                <a:spcPct val="100000"/>
              </a:lnSpc>
            </a:pPr>
            <a:endParaRPr lang="en-US" dirty="0"/>
          </a:p>
        </p:txBody>
      </p:sp>
      <p:sp>
        <p:nvSpPr>
          <p:cNvPr id="3" name="Rectangle 2">
            <a:extLst>
              <a:ext uri="{FF2B5EF4-FFF2-40B4-BE49-F238E27FC236}">
                <a16:creationId xmlns:a16="http://schemas.microsoft.com/office/drawing/2014/main" id="{0718BFF7-70CC-4209-8371-610065FA9891}"/>
              </a:ext>
            </a:extLst>
          </p:cNvPr>
          <p:cNvSpPr/>
          <p:nvPr/>
        </p:nvSpPr>
        <p:spPr>
          <a:xfrm>
            <a:off x="254864" y="2780406"/>
            <a:ext cx="8653387" cy="889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http://www.url.com/user/Prabu/post?theatreName=Devi&amp;rating=4.5</a:t>
            </a:r>
          </a:p>
        </p:txBody>
      </p:sp>
      <p:sp>
        <p:nvSpPr>
          <p:cNvPr id="5" name="Right Brace 4">
            <a:extLst>
              <a:ext uri="{FF2B5EF4-FFF2-40B4-BE49-F238E27FC236}">
                <a16:creationId xmlns:a16="http://schemas.microsoft.com/office/drawing/2014/main" id="{9BEFDE6B-0118-409B-AE6D-D219BC1EAE36}"/>
              </a:ext>
            </a:extLst>
          </p:cNvPr>
          <p:cNvSpPr/>
          <p:nvPr/>
        </p:nvSpPr>
        <p:spPr>
          <a:xfrm rot="5400000">
            <a:off x="3750006" y="2493870"/>
            <a:ext cx="152398" cy="18448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Right Brace 7">
            <a:extLst>
              <a:ext uri="{FF2B5EF4-FFF2-40B4-BE49-F238E27FC236}">
                <a16:creationId xmlns:a16="http://schemas.microsoft.com/office/drawing/2014/main" id="{9EF469A7-1F19-4E41-B6BE-AE5B1F9D5FEF}"/>
              </a:ext>
            </a:extLst>
          </p:cNvPr>
          <p:cNvSpPr/>
          <p:nvPr/>
        </p:nvSpPr>
        <p:spPr>
          <a:xfrm rot="5400000">
            <a:off x="6627776" y="1655769"/>
            <a:ext cx="152399" cy="35471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060A2D6-946C-48D6-9E62-E57EE915B481}"/>
              </a:ext>
            </a:extLst>
          </p:cNvPr>
          <p:cNvSpPr txBox="1"/>
          <p:nvPr/>
        </p:nvSpPr>
        <p:spPr>
          <a:xfrm>
            <a:off x="3076266" y="3449404"/>
            <a:ext cx="1839686" cy="276999"/>
          </a:xfrm>
          <a:prstGeom prst="rect">
            <a:avLst/>
          </a:prstGeom>
          <a:noFill/>
        </p:spPr>
        <p:txBody>
          <a:bodyPr wrap="square" rtlCol="0">
            <a:spAutoFit/>
          </a:bodyPr>
          <a:lstStyle/>
          <a:p>
            <a:r>
              <a:rPr lang="en-US" sz="1200" dirty="0">
                <a:solidFill>
                  <a:srgbClr val="FF0000"/>
                </a:solidFill>
              </a:rPr>
              <a:t>Route Parameter</a:t>
            </a:r>
          </a:p>
        </p:txBody>
      </p:sp>
      <p:sp>
        <p:nvSpPr>
          <p:cNvPr id="10" name="TextBox 9">
            <a:extLst>
              <a:ext uri="{FF2B5EF4-FFF2-40B4-BE49-F238E27FC236}">
                <a16:creationId xmlns:a16="http://schemas.microsoft.com/office/drawing/2014/main" id="{B1D4E7F0-269D-4004-A180-658B3B275CD4}"/>
              </a:ext>
            </a:extLst>
          </p:cNvPr>
          <p:cNvSpPr txBox="1"/>
          <p:nvPr/>
        </p:nvSpPr>
        <p:spPr>
          <a:xfrm>
            <a:off x="5944234" y="3449404"/>
            <a:ext cx="1839686" cy="276999"/>
          </a:xfrm>
          <a:prstGeom prst="rect">
            <a:avLst/>
          </a:prstGeom>
          <a:noFill/>
        </p:spPr>
        <p:txBody>
          <a:bodyPr wrap="square" rtlCol="0">
            <a:spAutoFit/>
          </a:bodyPr>
          <a:lstStyle/>
          <a:p>
            <a:r>
              <a:rPr lang="en-US" sz="1200" dirty="0">
                <a:solidFill>
                  <a:srgbClr val="FF0000"/>
                </a:solidFill>
              </a:rPr>
              <a:t>Query Strings</a:t>
            </a:r>
          </a:p>
        </p:txBody>
      </p:sp>
    </p:spTree>
    <p:extLst>
      <p:ext uri="{BB962C8B-B14F-4D97-AF65-F5344CB8AC3E}">
        <p14:creationId xmlns:p14="http://schemas.microsoft.com/office/powerpoint/2010/main" val="266044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6FC15-BE5C-4BB9-9AD3-03FA73E7C6B2}"/>
              </a:ext>
            </a:extLst>
          </p:cNvPr>
          <p:cNvSpPr>
            <a:spLocks noGrp="1"/>
          </p:cNvSpPr>
          <p:nvPr>
            <p:ph idx="1"/>
          </p:nvPr>
        </p:nvSpPr>
        <p:spPr>
          <a:xfrm>
            <a:off x="298516" y="863600"/>
            <a:ext cx="8210484" cy="5274917"/>
          </a:xfrm>
        </p:spPr>
        <p:txBody>
          <a:bodyPr/>
          <a:lstStyle/>
          <a:p>
            <a:pPr>
              <a:lnSpc>
                <a:spcPct val="100000"/>
              </a:lnSpc>
            </a:pPr>
            <a:r>
              <a:rPr lang="en-US" dirty="0"/>
              <a:t>In modern browsers that support the URL API, you can instantiate </a:t>
            </a:r>
            <a:r>
              <a:rPr lang="en-US" dirty="0" err="1"/>
              <a:t>URLSearchParams</a:t>
            </a:r>
            <a:r>
              <a:rPr lang="en-US" dirty="0"/>
              <a:t> object from </a:t>
            </a:r>
            <a:r>
              <a:rPr lang="en-US" dirty="0" err="1"/>
              <a:t>location.search</a:t>
            </a:r>
            <a:r>
              <a:rPr lang="en-US" dirty="0"/>
              <a:t> and use that. </a:t>
            </a:r>
          </a:p>
          <a:p>
            <a:pPr>
              <a:lnSpc>
                <a:spcPct val="100000"/>
              </a:lnSpc>
            </a:pPr>
            <a:endParaRPr lang="en-US" dirty="0"/>
          </a:p>
          <a:p>
            <a:pPr>
              <a:lnSpc>
                <a:spcPct val="100000"/>
              </a:lnSpc>
            </a:pPr>
            <a:r>
              <a:rPr lang="en-US" dirty="0"/>
              <a:t>In browsers that do not support the URL API (read: IE) you can use a 3rd party library such as query-string.</a:t>
            </a:r>
          </a:p>
          <a:p>
            <a:pPr>
              <a:lnSpc>
                <a:spcPct val="100000"/>
              </a:lnSpc>
            </a:pPr>
            <a:endParaRPr lang="en-US" dirty="0"/>
          </a:p>
          <a:p>
            <a:pPr>
              <a:lnSpc>
                <a:spcPct val="100000"/>
              </a:lnSpc>
            </a:pPr>
            <a:r>
              <a:rPr lang="en-US" dirty="0"/>
              <a:t>Install query-string using </a:t>
            </a:r>
            <a:r>
              <a:rPr lang="en-US" dirty="0" err="1"/>
              <a:t>npm</a:t>
            </a:r>
            <a:r>
              <a:rPr lang="en-US" dirty="0"/>
              <a:t> and then import in the project.</a:t>
            </a:r>
            <a:br>
              <a:rPr lang="en-US" dirty="0"/>
            </a:br>
            <a:endParaRPr lang="en-US" dirty="0"/>
          </a:p>
          <a:p>
            <a:pPr>
              <a:lnSpc>
                <a:spcPct val="100000"/>
              </a:lnSpc>
            </a:pPr>
            <a:r>
              <a:rPr lang="en-US" dirty="0"/>
              <a:t>	</a:t>
            </a:r>
          </a:p>
        </p:txBody>
      </p:sp>
      <p:sp>
        <p:nvSpPr>
          <p:cNvPr id="4" name="Rectangle 3">
            <a:extLst>
              <a:ext uri="{FF2B5EF4-FFF2-40B4-BE49-F238E27FC236}">
                <a16:creationId xmlns:a16="http://schemas.microsoft.com/office/drawing/2014/main" id="{DA5D6B45-EF1C-4670-8B1B-1F574F74081E}"/>
              </a:ext>
            </a:extLst>
          </p:cNvPr>
          <p:cNvSpPr/>
          <p:nvPr/>
        </p:nvSpPr>
        <p:spPr>
          <a:xfrm>
            <a:off x="298516" y="3429000"/>
            <a:ext cx="7480300" cy="139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0000"/>
              </a:lnSpc>
            </a:pPr>
            <a:r>
              <a:rPr lang="en-US" dirty="0"/>
              <a:t>	           </a:t>
            </a:r>
            <a:r>
              <a:rPr lang="en-US" sz="1600" b="1" dirty="0" err="1"/>
              <a:t>npm</a:t>
            </a:r>
            <a:r>
              <a:rPr lang="en-US" sz="1600" b="1" dirty="0"/>
              <a:t> install query-string</a:t>
            </a:r>
          </a:p>
          <a:p>
            <a:pPr>
              <a:lnSpc>
                <a:spcPct val="100000"/>
              </a:lnSpc>
            </a:pPr>
            <a:r>
              <a:rPr lang="en-US" sz="1600" b="1" dirty="0"/>
              <a:t> </a:t>
            </a:r>
          </a:p>
          <a:p>
            <a:pPr>
              <a:lnSpc>
                <a:spcPct val="100000"/>
              </a:lnSpc>
            </a:pPr>
            <a:r>
              <a:rPr lang="en-US" dirty="0"/>
              <a:t>		</a:t>
            </a:r>
            <a:r>
              <a:rPr lang="en-US" b="1" dirty="0">
                <a:latin typeface="Arial" pitchFamily="34" charset="0"/>
                <a:cs typeface="Arial" pitchFamily="34" charset="0"/>
              </a:rPr>
              <a:t>import </a:t>
            </a:r>
            <a:r>
              <a:rPr lang="en-US" b="1" dirty="0" err="1">
                <a:latin typeface="Arial" pitchFamily="34" charset="0"/>
                <a:cs typeface="Arial" pitchFamily="34" charset="0"/>
              </a:rPr>
              <a:t>queryString</a:t>
            </a:r>
            <a:r>
              <a:rPr lang="en-US" b="1" dirty="0">
                <a:latin typeface="Arial" pitchFamily="34" charset="0"/>
                <a:cs typeface="Arial" pitchFamily="34" charset="0"/>
              </a:rPr>
              <a:t> from 'query-string' </a:t>
            </a:r>
            <a:endParaRPr lang="en-US" dirty="0"/>
          </a:p>
        </p:txBody>
      </p:sp>
    </p:spTree>
    <p:extLst>
      <p:ext uri="{BB962C8B-B14F-4D97-AF65-F5344CB8AC3E}">
        <p14:creationId xmlns:p14="http://schemas.microsoft.com/office/powerpoint/2010/main" val="80568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React Router props</a:t>
            </a:r>
          </a:p>
          <a:p>
            <a:endParaRPr lang="en-US" dirty="0"/>
          </a:p>
          <a:p>
            <a:r>
              <a:rPr lang="en-US" dirty="0"/>
              <a:t>	react-router-props</a:t>
            </a:r>
          </a:p>
          <a:p>
            <a:r>
              <a:rPr lang="en-US" dirty="0"/>
              <a:t>React-route-</a:t>
            </a:r>
            <a:r>
              <a:rPr lang="en-US" dirty="0" err="1"/>
              <a:t>withrouter</a:t>
            </a:r>
            <a:r>
              <a:rPr lang="en-US" dirty="0"/>
              <a:t> (need to do)</a:t>
            </a:r>
          </a:p>
          <a:p>
            <a:r>
              <a:rPr lang="en-US" dirty="0"/>
              <a:t>	react-route-query-</a:t>
            </a:r>
            <a:r>
              <a:rPr lang="en-US" dirty="0" err="1"/>
              <a:t>param</a:t>
            </a:r>
            <a:endParaRPr lang="en-US" dirty="0"/>
          </a:p>
        </p:txBody>
      </p:sp>
    </p:spTree>
    <p:extLst>
      <p:ext uri="{BB962C8B-B14F-4D97-AF65-F5344CB8AC3E}">
        <p14:creationId xmlns:p14="http://schemas.microsoft.com/office/powerpoint/2010/main" val="3491509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393700" y="616692"/>
            <a:ext cx="8312648" cy="5901066"/>
          </a:xfrm>
        </p:spPr>
        <p:txBody>
          <a:bodyPr>
            <a:normAutofit/>
          </a:bodyPr>
          <a:lstStyle/>
          <a:p>
            <a:pPr algn="just">
              <a:lnSpc>
                <a:spcPct val="100000"/>
              </a:lnSpc>
            </a:pPr>
            <a:r>
              <a:rPr lang="en-US" sz="2000" dirty="0"/>
              <a:t>	</a:t>
            </a:r>
          </a:p>
          <a:p>
            <a:pPr algn="just">
              <a:lnSpc>
                <a:spcPct val="100000"/>
              </a:lnSpc>
            </a:pPr>
            <a:r>
              <a:rPr lang="en-US" sz="2000" dirty="0"/>
              <a:t>&lt;Switch&gt;</a:t>
            </a:r>
            <a:r>
              <a:rPr lang="en-US" sz="2000" dirty="0">
                <a:cs typeface="Arial" pitchFamily="34" charset="0"/>
              </a:rPr>
              <a:t> returns only one first matching route and this will be wrapped  around  </a:t>
            </a:r>
            <a:r>
              <a:rPr lang="en-US" sz="2000" dirty="0"/>
              <a:t>Route</a:t>
            </a:r>
            <a:r>
              <a:rPr lang="en-US" sz="2000" dirty="0">
                <a:cs typeface="Arial" pitchFamily="34" charset="0"/>
              </a:rPr>
              <a:t> components.</a:t>
            </a:r>
          </a:p>
          <a:p>
            <a:pPr algn="just">
              <a:lnSpc>
                <a:spcPct val="100000"/>
              </a:lnSpc>
            </a:pPr>
            <a:endParaRPr lang="en-US" sz="2000" dirty="0">
              <a:cs typeface="Arial" pitchFamily="34" charset="0"/>
            </a:endParaRPr>
          </a:p>
          <a:p>
            <a:pPr algn="just">
              <a:lnSpc>
                <a:spcPct val="100000"/>
              </a:lnSpc>
            </a:pPr>
            <a:r>
              <a:rPr lang="en-US" sz="2000" dirty="0">
                <a:cs typeface="Arial" pitchFamily="34" charset="0"/>
              </a:rPr>
              <a:t>	Earlier we had an issue with </a:t>
            </a:r>
            <a:r>
              <a:rPr lang="en-US" sz="2000" dirty="0"/>
              <a:t>/</a:t>
            </a:r>
            <a:r>
              <a:rPr lang="en-US" sz="2000" dirty="0">
                <a:cs typeface="Arial" pitchFamily="34" charset="0"/>
              </a:rPr>
              <a:t> rendering the </a:t>
            </a:r>
            <a:r>
              <a:rPr lang="en-US" sz="2000" dirty="0"/>
              <a:t>Home</a:t>
            </a:r>
            <a:r>
              <a:rPr lang="en-US" sz="2000" dirty="0">
                <a:cs typeface="Arial" pitchFamily="34" charset="0"/>
              </a:rPr>
              <a:t> component and that of other paths. </a:t>
            </a:r>
          </a:p>
          <a:p>
            <a:pPr algn="just">
              <a:lnSpc>
                <a:spcPct val="100000"/>
              </a:lnSpc>
            </a:pPr>
            <a:endParaRPr lang="en-US" sz="2000" dirty="0">
              <a:cs typeface="Arial" pitchFamily="34" charset="0"/>
            </a:endParaRPr>
          </a:p>
          <a:p>
            <a:pPr algn="just">
              <a:lnSpc>
                <a:spcPct val="100000"/>
              </a:lnSpc>
            </a:pPr>
            <a:r>
              <a:rPr lang="en-US" sz="2000" dirty="0">
                <a:cs typeface="Arial" pitchFamily="34" charset="0"/>
              </a:rPr>
              <a:t>If we create a </a:t>
            </a:r>
            <a:r>
              <a:rPr lang="en-US" sz="2000" dirty="0"/>
              <a:t>/welcome/movies</a:t>
            </a:r>
            <a:r>
              <a:rPr lang="en-US" sz="2000" dirty="0">
                <a:cs typeface="Arial" pitchFamily="34" charset="0"/>
              </a:rPr>
              <a:t> path, what happens is, the components of the </a:t>
            </a:r>
            <a:r>
              <a:rPr lang="en-US" sz="2000" dirty="0"/>
              <a:t>/welcome </a:t>
            </a:r>
            <a:r>
              <a:rPr lang="en-US" sz="2000" dirty="0">
                <a:cs typeface="Arial" pitchFamily="34" charset="0"/>
              </a:rPr>
              <a:t>and </a:t>
            </a:r>
            <a:r>
              <a:rPr lang="en-US" sz="2000" dirty="0"/>
              <a:t>/welcome/movies</a:t>
            </a:r>
            <a:r>
              <a:rPr lang="en-US" sz="2000" dirty="0">
                <a:cs typeface="Arial" pitchFamily="34" charset="0"/>
              </a:rPr>
              <a:t> path will be rendered.</a:t>
            </a:r>
          </a:p>
          <a:p>
            <a:pPr algn="just">
              <a:lnSpc>
                <a:spcPct val="100000"/>
              </a:lnSpc>
            </a:pPr>
            <a:r>
              <a:rPr lang="en-US" sz="2000" dirty="0">
                <a:cs typeface="Arial" pitchFamily="34" charset="0"/>
              </a:rPr>
              <a:t> </a:t>
            </a:r>
          </a:p>
          <a:p>
            <a:pPr algn="just">
              <a:lnSpc>
                <a:spcPct val="100000"/>
              </a:lnSpc>
            </a:pPr>
            <a:r>
              <a:rPr lang="en-US" sz="2000" dirty="0">
                <a:cs typeface="Arial" pitchFamily="34" charset="0"/>
              </a:rPr>
              <a:t>	This is where Switch will help in this case again by choosing only one route to render, but the most important route must be arranged to come first.</a:t>
            </a:r>
            <a:endParaRPr lang="en-US" sz="2000" dirty="0"/>
          </a:p>
          <a:p>
            <a:pPr algn="just">
              <a:lnSpc>
                <a:spcPct val="100000"/>
              </a:lnSpc>
            </a:pPr>
            <a:endParaRPr lang="en-US" sz="2000" dirty="0">
              <a:cs typeface="Arial" pitchFamily="34" charset="0"/>
            </a:endParaRPr>
          </a:p>
          <a:p>
            <a:pPr algn="just">
              <a:lnSpc>
                <a:spcPct val="100000"/>
              </a:lnSpc>
            </a:pPr>
            <a:endParaRPr lang="en-US" sz="2000" dirty="0"/>
          </a:p>
        </p:txBody>
      </p:sp>
      <p:sp>
        <p:nvSpPr>
          <p:cNvPr id="6" name="Title 1"/>
          <p:cNvSpPr>
            <a:spLocks noGrp="1"/>
          </p:cNvSpPr>
          <p:nvPr>
            <p:ph type="title"/>
          </p:nvPr>
        </p:nvSpPr>
        <p:spPr>
          <a:xfrm>
            <a:off x="279969" y="321934"/>
            <a:ext cx="8312649" cy="517213"/>
          </a:xfrm>
        </p:spPr>
        <p:txBody>
          <a:bodyPr>
            <a:normAutofit/>
          </a:bodyPr>
          <a:lstStyle/>
          <a:p>
            <a:r>
              <a:rPr lang="en-IN" sz="2400" dirty="0"/>
              <a:t>Using Switch to Load a Single Route</a:t>
            </a:r>
            <a:endParaRPr lang="en-US" sz="2400" dirty="0"/>
          </a:p>
        </p:txBody>
      </p:sp>
    </p:spTree>
    <p:extLst>
      <p:ext uri="{BB962C8B-B14F-4D97-AF65-F5344CB8AC3E}">
        <p14:creationId xmlns:p14="http://schemas.microsoft.com/office/powerpoint/2010/main" val="3881489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1885-5D2C-4FA2-A9AE-3EE9A66DB8A7}"/>
              </a:ext>
            </a:extLst>
          </p:cNvPr>
          <p:cNvSpPr>
            <a:spLocks noGrp="1"/>
          </p:cNvSpPr>
          <p:nvPr>
            <p:ph idx="1"/>
          </p:nvPr>
        </p:nvSpPr>
        <p:spPr>
          <a:xfrm>
            <a:off x="298516" y="1054100"/>
            <a:ext cx="8540684" cy="5084417"/>
          </a:xfrm>
        </p:spPr>
        <p:txBody>
          <a:bodyPr>
            <a:normAutofit/>
          </a:bodyPr>
          <a:lstStyle/>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endParaRPr lang="en-US" dirty="0">
              <a:cs typeface="Arial" pitchFamily="34" charset="0"/>
            </a:endParaRPr>
          </a:p>
          <a:p>
            <a:pPr algn="just">
              <a:lnSpc>
                <a:spcPct val="100000"/>
              </a:lnSpc>
            </a:pPr>
            <a:r>
              <a:rPr lang="en-US" dirty="0">
                <a:cs typeface="Arial" pitchFamily="34" charset="0"/>
              </a:rPr>
              <a:t>In above code, when Fetch component gets loaded, it will come across Post Component as well. </a:t>
            </a:r>
          </a:p>
          <a:p>
            <a:pPr algn="just">
              <a:lnSpc>
                <a:spcPct val="100000"/>
              </a:lnSpc>
            </a:pPr>
            <a:endParaRPr lang="en-US" dirty="0">
              <a:cs typeface="Arial" pitchFamily="34" charset="0"/>
            </a:endParaRPr>
          </a:p>
          <a:p>
            <a:pPr algn="just">
              <a:lnSpc>
                <a:spcPct val="100000"/>
              </a:lnSpc>
            </a:pPr>
            <a:r>
              <a:rPr lang="en-US" dirty="0">
                <a:cs typeface="Arial" pitchFamily="34" charset="0"/>
              </a:rPr>
              <a:t>Using </a:t>
            </a:r>
            <a:r>
              <a:rPr lang="en-US" dirty="0"/>
              <a:t>Switch</a:t>
            </a:r>
            <a:r>
              <a:rPr lang="en-US" dirty="0">
                <a:cs typeface="Arial" pitchFamily="34" charset="0"/>
              </a:rPr>
              <a:t>, we can avoid what happens in the image above but only for URLs other than </a:t>
            </a:r>
            <a:r>
              <a:rPr lang="en-US" dirty="0"/>
              <a:t>/</a:t>
            </a:r>
            <a:r>
              <a:rPr lang="en-US" dirty="0">
                <a:cs typeface="Arial" pitchFamily="34" charset="0"/>
              </a:rPr>
              <a:t>. </a:t>
            </a:r>
            <a:r>
              <a:rPr lang="en-US" dirty="0"/>
              <a:t>exact={true}</a:t>
            </a:r>
            <a:r>
              <a:rPr lang="en-US" dirty="0">
                <a:cs typeface="Arial" pitchFamily="34" charset="0"/>
              </a:rPr>
              <a:t> handles it for </a:t>
            </a:r>
            <a:r>
              <a:rPr lang="en-US" dirty="0"/>
              <a:t>/</a:t>
            </a:r>
            <a:r>
              <a:rPr lang="en-US" dirty="0">
                <a:cs typeface="Arial" pitchFamily="34" charset="0"/>
              </a:rPr>
              <a:t>. </a:t>
            </a:r>
            <a:endParaRPr lang="en-US" dirty="0"/>
          </a:p>
          <a:p>
            <a:pPr algn="just">
              <a:lnSpc>
                <a:spcPct val="100000"/>
              </a:lnSpc>
            </a:pPr>
            <a:endParaRPr lang="en-US" dirty="0">
              <a:cs typeface="Arial" pitchFamily="34" charset="0"/>
            </a:endParaRPr>
          </a:p>
          <a:p>
            <a:pPr algn="just">
              <a:lnSpc>
                <a:spcPct val="100000"/>
              </a:lnSpc>
            </a:pPr>
            <a:r>
              <a:rPr lang="en-US" dirty="0"/>
              <a:t>Switch</a:t>
            </a:r>
            <a:r>
              <a:rPr lang="en-US" dirty="0">
                <a:cs typeface="Arial" pitchFamily="34" charset="0"/>
              </a:rPr>
              <a:t> allows us to specify a route to render if the URL matches no location. For that route, leave the </a:t>
            </a:r>
            <a:r>
              <a:rPr lang="en-US" dirty="0"/>
              <a:t>path</a:t>
            </a:r>
            <a:r>
              <a:rPr lang="en-US" dirty="0">
                <a:cs typeface="Arial" pitchFamily="34" charset="0"/>
              </a:rPr>
              <a:t> prop empty.</a:t>
            </a:r>
          </a:p>
          <a:p>
            <a:pPr algn="just">
              <a:lnSpc>
                <a:spcPct val="100000"/>
              </a:lnSpc>
            </a:pPr>
            <a:r>
              <a:rPr lang="en-US" dirty="0">
                <a:cs typeface="Arial" pitchFamily="34" charset="0"/>
              </a:rPr>
              <a:t>So finally switch </a:t>
            </a:r>
            <a:r>
              <a:rPr lang="en-US" dirty="0"/>
              <a:t>avoids inclusive route rendering.</a:t>
            </a:r>
          </a:p>
          <a:p>
            <a:endParaRPr lang="en-US" dirty="0"/>
          </a:p>
        </p:txBody>
      </p:sp>
      <p:sp>
        <p:nvSpPr>
          <p:cNvPr id="4" name="Rectangle 3">
            <a:extLst>
              <a:ext uri="{FF2B5EF4-FFF2-40B4-BE49-F238E27FC236}">
                <a16:creationId xmlns:a16="http://schemas.microsoft.com/office/drawing/2014/main" id="{62AE4814-000F-42D0-8621-63CFE5239F5C}"/>
              </a:ext>
            </a:extLst>
          </p:cNvPr>
          <p:cNvSpPr/>
          <p:nvPr/>
        </p:nvSpPr>
        <p:spPr>
          <a:xfrm>
            <a:off x="520700" y="336550"/>
            <a:ext cx="7569200" cy="1435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&lt;Route path=“/” exact component={</a:t>
            </a:r>
            <a:r>
              <a:rPr lang="en-US" dirty="0" err="1"/>
              <a:t>Homepost</a:t>
            </a:r>
            <a:r>
              <a:rPr lang="en-US" dirty="0"/>
              <a:t>}</a:t>
            </a:r>
          </a:p>
          <a:p>
            <a:r>
              <a:rPr lang="en-US" dirty="0"/>
              <a:t>     &lt;Route path=“/add-Data” component={Post}</a:t>
            </a:r>
          </a:p>
          <a:p>
            <a:r>
              <a:rPr lang="en-US" dirty="0"/>
              <a:t>     &lt;Route path=“/:id” component={Fetch}</a:t>
            </a:r>
          </a:p>
        </p:txBody>
      </p:sp>
      <p:sp>
        <p:nvSpPr>
          <p:cNvPr id="5" name="Rectangle 4">
            <a:extLst>
              <a:ext uri="{FF2B5EF4-FFF2-40B4-BE49-F238E27FC236}">
                <a16:creationId xmlns:a16="http://schemas.microsoft.com/office/drawing/2014/main" id="{96E17700-3188-44AA-9484-09E2DE352AFC}"/>
              </a:ext>
            </a:extLst>
          </p:cNvPr>
          <p:cNvSpPr/>
          <p:nvPr/>
        </p:nvSpPr>
        <p:spPr>
          <a:xfrm>
            <a:off x="520700" y="4984750"/>
            <a:ext cx="7569200" cy="1435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&lt;Switch&gt;</a:t>
            </a:r>
          </a:p>
          <a:p>
            <a:r>
              <a:rPr lang="en-US" dirty="0"/>
              <a:t>     &lt;Route path=“/” exact component={</a:t>
            </a:r>
            <a:r>
              <a:rPr lang="en-US" dirty="0" err="1"/>
              <a:t>Homepost</a:t>
            </a:r>
            <a:r>
              <a:rPr lang="en-US" dirty="0"/>
              <a:t>}</a:t>
            </a:r>
          </a:p>
          <a:p>
            <a:r>
              <a:rPr lang="en-US" dirty="0"/>
              <a:t>     &lt;Route path=“/add-Data” component={Post}</a:t>
            </a:r>
          </a:p>
          <a:p>
            <a:r>
              <a:rPr lang="en-US" dirty="0"/>
              <a:t>     &lt;Route path=“/:id” component={Fetch} </a:t>
            </a:r>
          </a:p>
          <a:p>
            <a:r>
              <a:rPr lang="en-US" dirty="0"/>
              <a:t>  &lt;/Switch&gt;</a:t>
            </a:r>
          </a:p>
        </p:txBody>
      </p:sp>
    </p:spTree>
    <p:extLst>
      <p:ext uri="{BB962C8B-B14F-4D97-AF65-F5344CB8AC3E}">
        <p14:creationId xmlns:p14="http://schemas.microsoft.com/office/powerpoint/2010/main" val="107306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242957"/>
            <a:ext cx="8312649" cy="429688"/>
          </a:xfrm>
        </p:spPr>
        <p:txBody>
          <a:bodyPr>
            <a:normAutofit/>
          </a:bodyPr>
          <a:lstStyle/>
          <a:p>
            <a:r>
              <a:rPr lang="en-IN" sz="2400" dirty="0"/>
              <a:t>Navigating Programmatically</a:t>
            </a:r>
            <a:endParaRPr lang="en-US" sz="2400" dirty="0"/>
          </a:p>
        </p:txBody>
      </p:sp>
      <p:sp>
        <p:nvSpPr>
          <p:cNvPr id="3" name="Content Placeholder 2"/>
          <p:cNvSpPr>
            <a:spLocks noGrp="1"/>
          </p:cNvSpPr>
          <p:nvPr>
            <p:ph idx="1"/>
          </p:nvPr>
        </p:nvSpPr>
        <p:spPr>
          <a:xfrm>
            <a:off x="298516" y="583096"/>
            <a:ext cx="8845484" cy="6056243"/>
          </a:xfrm>
        </p:spPr>
        <p:txBody>
          <a:bodyPr>
            <a:normAutofit/>
          </a:bodyPr>
          <a:lstStyle/>
          <a:p>
            <a:endParaRPr lang="en-US" dirty="0">
              <a:latin typeface="Arial" pitchFamily="34" charset="0"/>
              <a:cs typeface="Arial" pitchFamily="34" charset="0"/>
            </a:endParaRPr>
          </a:p>
          <a:p>
            <a:r>
              <a:rPr lang="en-US" dirty="0">
                <a:latin typeface="Arial" pitchFamily="34" charset="0"/>
                <a:cs typeface="Arial" pitchFamily="34" charset="0"/>
              </a:rPr>
              <a:t>The primary way you programmatically navigate using React Router v4 is by using a </a:t>
            </a:r>
            <a:r>
              <a:rPr lang="en-US" dirty="0"/>
              <a:t>&lt;Redirect /&gt;</a:t>
            </a:r>
            <a:r>
              <a:rPr lang="en-US" dirty="0">
                <a:latin typeface="Arial" pitchFamily="34" charset="0"/>
                <a:cs typeface="Arial" pitchFamily="34" charset="0"/>
              </a:rPr>
              <a:t>component</a:t>
            </a:r>
          </a:p>
          <a:p>
            <a:endParaRPr lang="en-US" dirty="0">
              <a:latin typeface="Arial" pitchFamily="34" charset="0"/>
              <a:cs typeface="Arial" pitchFamily="34" charset="0"/>
            </a:endParaRPr>
          </a:p>
          <a:p>
            <a:r>
              <a:rPr lang="en-US" b="1" dirty="0">
                <a:latin typeface="Arial" pitchFamily="34" charset="0"/>
                <a:cs typeface="Arial" pitchFamily="34" charset="0"/>
              </a:rPr>
              <a:t>&lt;Redirect /&gt;</a:t>
            </a:r>
            <a:r>
              <a:rPr lang="en-US" dirty="0">
                <a:latin typeface="Arial" pitchFamily="34" charset="0"/>
                <a:cs typeface="Arial" pitchFamily="34" charset="0"/>
              </a:rPr>
              <a:t> is</a:t>
            </a:r>
          </a:p>
          <a:p>
            <a:r>
              <a:rPr lang="en-US" dirty="0" err="1">
                <a:latin typeface="Arial" pitchFamily="34" charset="0"/>
                <a:cs typeface="Arial" pitchFamily="34" charset="0"/>
              </a:rPr>
              <a:t>Composable</a:t>
            </a:r>
            <a:r>
              <a:rPr lang="en-US" dirty="0">
                <a:latin typeface="Arial" pitchFamily="34" charset="0"/>
                <a:cs typeface="Arial" pitchFamily="34" charset="0"/>
              </a:rPr>
              <a:t> </a:t>
            </a:r>
          </a:p>
          <a:p>
            <a:r>
              <a:rPr lang="en-US" dirty="0">
                <a:latin typeface="Arial" pitchFamily="34" charset="0"/>
                <a:cs typeface="Arial" pitchFamily="34" charset="0"/>
              </a:rPr>
              <a:t>Declarative </a:t>
            </a:r>
          </a:p>
          <a:p>
            <a:r>
              <a:rPr lang="en-US" dirty="0">
                <a:latin typeface="Arial" pitchFamily="34" charset="0"/>
                <a:cs typeface="Arial" pitchFamily="34" charset="0"/>
              </a:rPr>
              <a:t>state management (user event -&gt; state change -&gt; re-render)</a:t>
            </a:r>
            <a:endParaRPr lang="en-US" dirty="0"/>
          </a:p>
          <a:p>
            <a:endParaRPr lang="en-US" dirty="0"/>
          </a:p>
          <a:p>
            <a:endParaRPr lang="en-US" dirty="0"/>
          </a:p>
          <a:p>
            <a:r>
              <a:rPr lang="en-US" dirty="0"/>
              <a:t>Syntax of redirect is</a:t>
            </a:r>
          </a:p>
          <a:p>
            <a:endParaRPr lang="en-US" dirty="0"/>
          </a:p>
          <a:p>
            <a:r>
              <a:rPr lang="en-US" dirty="0">
                <a:latin typeface="Arial" pitchFamily="34" charset="0"/>
                <a:cs typeface="Arial" pitchFamily="34" charset="0"/>
              </a:rPr>
              <a:t>&lt;Redirect to="/dashboard"/&gt;</a:t>
            </a:r>
          </a:p>
          <a:p>
            <a:endParaRPr lang="en-US" dirty="0"/>
          </a:p>
          <a:p>
            <a:r>
              <a:rPr lang="en-US" dirty="0"/>
              <a:t>And ensure import is done as shown below</a:t>
            </a:r>
          </a:p>
          <a:p>
            <a:endParaRPr lang="en-US" dirty="0"/>
          </a:p>
          <a:p>
            <a:r>
              <a:rPr lang="en-US" dirty="0">
                <a:latin typeface="Arial" pitchFamily="34" charset="0"/>
                <a:cs typeface="Arial" pitchFamily="34" charset="0"/>
              </a:rPr>
              <a:t>import</a:t>
            </a:r>
            <a:r>
              <a:rPr lang="en-US" dirty="0"/>
              <a:t> </a:t>
            </a:r>
            <a:r>
              <a:rPr lang="en-US" dirty="0">
                <a:latin typeface="Arial" pitchFamily="34" charset="0"/>
                <a:cs typeface="Arial" pitchFamily="34" charset="0"/>
              </a:rPr>
              <a:t>{</a:t>
            </a:r>
            <a:r>
              <a:rPr lang="en-US" dirty="0"/>
              <a:t> Route</a:t>
            </a:r>
            <a:r>
              <a:rPr lang="en-US" dirty="0">
                <a:latin typeface="Arial" pitchFamily="34" charset="0"/>
                <a:cs typeface="Arial" pitchFamily="34" charset="0"/>
              </a:rPr>
              <a:t>,</a:t>
            </a:r>
            <a:r>
              <a:rPr lang="en-US" dirty="0"/>
              <a:t> Redirect </a:t>
            </a:r>
            <a:r>
              <a:rPr lang="en-US" dirty="0">
                <a:latin typeface="Arial" pitchFamily="34" charset="0"/>
                <a:cs typeface="Arial" pitchFamily="34" charset="0"/>
              </a:rPr>
              <a:t>}</a:t>
            </a:r>
            <a:r>
              <a:rPr lang="en-US" dirty="0"/>
              <a:t> </a:t>
            </a:r>
            <a:r>
              <a:rPr lang="en-US" dirty="0">
                <a:latin typeface="Arial" pitchFamily="34" charset="0"/>
                <a:cs typeface="Arial" pitchFamily="34" charset="0"/>
              </a:rPr>
              <a:t>from</a:t>
            </a:r>
            <a:r>
              <a:rPr lang="en-US" dirty="0"/>
              <a:t> </a:t>
            </a:r>
            <a:r>
              <a:rPr lang="en-US" dirty="0">
                <a:latin typeface="Arial" pitchFamily="34" charset="0"/>
                <a:cs typeface="Arial" pitchFamily="34" charset="0"/>
              </a:rPr>
              <a:t>'react-router'</a:t>
            </a:r>
          </a:p>
          <a:p>
            <a:endParaRPr lang="en-US" dirty="0"/>
          </a:p>
        </p:txBody>
      </p:sp>
    </p:spTree>
    <p:extLst>
      <p:ext uri="{BB962C8B-B14F-4D97-AF65-F5344CB8AC3E}">
        <p14:creationId xmlns:p14="http://schemas.microsoft.com/office/powerpoint/2010/main" val="233941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7" y="368246"/>
            <a:ext cx="8312649" cy="517213"/>
          </a:xfrm>
        </p:spPr>
        <p:txBody>
          <a:bodyPr>
            <a:normAutofit/>
          </a:bodyPr>
          <a:lstStyle/>
          <a:p>
            <a:r>
              <a:rPr lang="en-IN" sz="2400" dirty="0"/>
              <a:t>Using Switch to Load a Single Route</a:t>
            </a:r>
            <a:endParaRPr lang="en-US" sz="2400" dirty="0"/>
          </a:p>
        </p:txBody>
      </p:sp>
      <p:sp>
        <p:nvSpPr>
          <p:cNvPr id="3" name="Content Placeholder 2"/>
          <p:cNvSpPr>
            <a:spLocks noGrp="1"/>
          </p:cNvSpPr>
          <p:nvPr>
            <p:ph idx="1"/>
          </p:nvPr>
        </p:nvSpPr>
        <p:spPr/>
        <p:txBody>
          <a:bodyPr/>
          <a:lstStyle/>
          <a:p>
            <a:r>
              <a:rPr lang="en-US" dirty="0"/>
              <a:t>react-route-switch-demo</a:t>
            </a:r>
          </a:p>
          <a:p>
            <a:r>
              <a:rPr lang="en-US"/>
              <a:t>react-route-program-programmatically</a:t>
            </a:r>
            <a:endParaRPr lang="en-US" dirty="0"/>
          </a:p>
        </p:txBody>
      </p:sp>
    </p:spTree>
    <p:extLst>
      <p:ext uri="{BB962C8B-B14F-4D97-AF65-F5344CB8AC3E}">
        <p14:creationId xmlns:p14="http://schemas.microsoft.com/office/powerpoint/2010/main" val="4286762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a:t>Summary</a:t>
            </a:r>
            <a:endParaRPr lang="en-US" sz="2800" dirty="0"/>
          </a:p>
        </p:txBody>
      </p:sp>
      <p:sp>
        <p:nvSpPr>
          <p:cNvPr id="2" name="Content Placeholder 1"/>
          <p:cNvSpPr>
            <a:spLocks noGrp="1"/>
          </p:cNvSpPr>
          <p:nvPr>
            <p:ph idx="1"/>
          </p:nvPr>
        </p:nvSpPr>
        <p:spPr>
          <a:xfrm>
            <a:off x="298516" y="1494766"/>
            <a:ext cx="6953184" cy="4588534"/>
          </a:xfrm>
        </p:spPr>
        <p:txBody>
          <a:bodyPr>
            <a:normAutofit/>
          </a:bodyPr>
          <a:lstStyle/>
          <a:p>
            <a:r>
              <a:rPr lang="en-US" dirty="0"/>
              <a:t>By Now you would have been clear with</a:t>
            </a:r>
          </a:p>
          <a:p>
            <a:endParaRPr lang="en-US" dirty="0"/>
          </a:p>
          <a:p>
            <a:r>
              <a:rPr lang="en-US" dirty="0"/>
              <a:t>	React Router v4</a:t>
            </a:r>
          </a:p>
          <a:p>
            <a:pPr lvl="1">
              <a:lnSpc>
                <a:spcPct val="100000"/>
              </a:lnSpc>
            </a:pPr>
            <a:endParaRPr lang="en-US" dirty="0"/>
          </a:p>
          <a:p>
            <a:endParaRPr lang="en-US" dirty="0"/>
          </a:p>
          <a:p>
            <a:endParaRPr lang="en-US" dirty="0"/>
          </a:p>
        </p:txBody>
      </p:sp>
    </p:spTree>
    <p:extLst>
      <p:ext uri="{BB962C8B-B14F-4D97-AF65-F5344CB8AC3E}">
        <p14:creationId xmlns:p14="http://schemas.microsoft.com/office/powerpoint/2010/main" val="330132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342252"/>
            <a:ext cx="8312649" cy="305448"/>
          </a:xfrm>
        </p:spPr>
        <p:txBody>
          <a:bodyPr>
            <a:normAutofit fontScale="90000"/>
          </a:bodyPr>
          <a:lstStyle/>
          <a:p>
            <a:r>
              <a:rPr lang="en-US" sz="2700" dirty="0"/>
              <a:t>Questions</a:t>
            </a:r>
            <a:endParaRPr lang="en-US" dirty="0"/>
          </a:p>
        </p:txBody>
      </p:sp>
      <p:sp>
        <p:nvSpPr>
          <p:cNvPr id="3" name="Content Placeholder 2"/>
          <p:cNvSpPr>
            <a:spLocks noGrp="1"/>
          </p:cNvSpPr>
          <p:nvPr>
            <p:ph idx="1"/>
          </p:nvPr>
        </p:nvSpPr>
        <p:spPr>
          <a:xfrm>
            <a:off x="298516" y="990600"/>
            <a:ext cx="8845484" cy="6019800"/>
          </a:xfrm>
        </p:spPr>
        <p:txBody>
          <a:bodyPr/>
          <a:lstStyle/>
          <a:p>
            <a:r>
              <a:rPr lang="en-US" dirty="0"/>
              <a:t>How will you import route and router from ‘react-router’ library</a:t>
            </a:r>
          </a:p>
          <a:p>
            <a:endParaRPr lang="en-US" altLang="en-US" dirty="0">
              <a:latin typeface="Operator Mono"/>
            </a:endParaRPr>
          </a:p>
          <a:p>
            <a:r>
              <a:rPr lang="en-US" altLang="en-US" dirty="0"/>
              <a:t>	1. import {Router, Route} from 'react-router';  </a:t>
            </a:r>
          </a:p>
          <a:p>
            <a:r>
              <a:rPr lang="en-US" altLang="en-US" dirty="0"/>
              <a:t>	2. import Router, Route from 'react-router';  </a:t>
            </a:r>
          </a:p>
          <a:p>
            <a:r>
              <a:rPr lang="en-US" altLang="en-US" dirty="0"/>
              <a:t>	3. import Router, Route from react-router;  </a:t>
            </a:r>
          </a:p>
          <a:p>
            <a:r>
              <a:rPr lang="en-US" altLang="en-US" dirty="0"/>
              <a:t>	4. import all from 'react-router';  </a:t>
            </a:r>
          </a:p>
          <a:p>
            <a:endParaRPr lang="en-US" altLang="en-US" dirty="0"/>
          </a:p>
          <a:p>
            <a:endParaRPr lang="en-US" dirty="0"/>
          </a:p>
          <a:p>
            <a:endParaRPr lang="en-US" dirty="0"/>
          </a:p>
          <a:p>
            <a:endParaRPr lang="en-US" dirty="0"/>
          </a:p>
        </p:txBody>
      </p:sp>
    </p:spTree>
    <p:extLst>
      <p:ext uri="{BB962C8B-B14F-4D97-AF65-F5344CB8AC3E}">
        <p14:creationId xmlns:p14="http://schemas.microsoft.com/office/powerpoint/2010/main" val="15276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08882" y="3854370"/>
            <a:ext cx="6123008" cy="2662177"/>
            <a:chOff x="1608882" y="3854370"/>
            <a:chExt cx="6123008" cy="2662177"/>
          </a:xfrm>
        </p:grpSpPr>
        <p:sp>
          <p:nvSpPr>
            <p:cNvPr id="4" name="Rectangle 3"/>
            <p:cNvSpPr/>
            <p:nvPr/>
          </p:nvSpPr>
          <p:spPr>
            <a:xfrm>
              <a:off x="1608882" y="3854370"/>
              <a:ext cx="6123008" cy="2662177"/>
            </a:xfrm>
            <a:prstGeom prst="rect">
              <a:avLst/>
            </a:prstGeom>
            <a:ln w="19050"/>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8882" y="3854370"/>
              <a:ext cx="6123008" cy="56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3"/>
          <p:cNvSpPr txBox="1">
            <a:spLocks/>
          </p:cNvSpPr>
          <p:nvPr/>
        </p:nvSpPr>
        <p:spPr>
          <a:xfrm>
            <a:off x="237281" y="277953"/>
            <a:ext cx="8262453" cy="575913"/>
          </a:xfrm>
          <a:prstGeom prst="rect">
            <a:avLst/>
          </a:prstGeom>
        </p:spPr>
        <p:txBody>
          <a:bodyPr>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IN" sz="2400" dirty="0"/>
              <a:t>Routing and SPAs </a:t>
            </a:r>
            <a:endParaRPr lang="en-US" sz="2400" dirty="0"/>
          </a:p>
          <a:p>
            <a:endParaRPr lang="en-US" sz="3200" dirty="0"/>
          </a:p>
        </p:txBody>
      </p:sp>
      <p:sp>
        <p:nvSpPr>
          <p:cNvPr id="3" name="Rectangle 2"/>
          <p:cNvSpPr/>
          <p:nvPr/>
        </p:nvSpPr>
        <p:spPr>
          <a:xfrm>
            <a:off x="237281" y="853867"/>
            <a:ext cx="8669438" cy="3693319"/>
          </a:xfrm>
          <a:prstGeom prst="rect">
            <a:avLst/>
          </a:prstGeom>
        </p:spPr>
        <p:txBody>
          <a:bodyPr wrap="square">
            <a:spAutoFit/>
          </a:bodyPr>
          <a:lstStyle/>
          <a:p>
            <a:pPr algn="just"/>
            <a:r>
              <a:rPr lang="en-US" dirty="0"/>
              <a:t>Single-page apps are different from normal multi-page apps. The main difference between them is </a:t>
            </a:r>
          </a:p>
          <a:p>
            <a:pPr algn="just"/>
            <a:endParaRPr lang="en-US" dirty="0"/>
          </a:p>
          <a:p>
            <a:pPr marL="742950" lvl="1" indent="-285750" algn="just">
              <a:buFont typeface="Arial" panose="020B0604020202020204" pitchFamily="34" charset="0"/>
              <a:buChar char="•"/>
            </a:pPr>
            <a:r>
              <a:rPr lang="en-US" dirty="0"/>
              <a:t>Navigating a single-page app doesn't involve going to an entirely new page. Instead, loads the content within the same page itself.</a:t>
            </a:r>
          </a:p>
          <a:p>
            <a:pPr algn="just"/>
            <a:endParaRPr lang="en-US" dirty="0"/>
          </a:p>
          <a:p>
            <a:pPr algn="just"/>
            <a:r>
              <a:rPr lang="en-US" dirty="0"/>
              <a:t>For Implementing SPA we make use of Routing(React-Router)</a:t>
            </a:r>
          </a:p>
          <a:p>
            <a:pPr algn="just"/>
            <a:endParaRPr lang="en-US" dirty="0"/>
          </a:p>
          <a:p>
            <a:pPr marL="742950" lvl="1" indent="-285750" algn="just">
              <a:buFont typeface="Arial" panose="020B0604020202020204" pitchFamily="34" charset="0"/>
              <a:buChar char="•"/>
            </a:pPr>
            <a:r>
              <a:rPr lang="en-US" dirty="0"/>
              <a:t>Routing is where you try to map URLs to destinations that aren't physical pages such as the individual views in your single-page app.</a:t>
            </a:r>
          </a:p>
          <a:p>
            <a:pPr algn="just"/>
            <a:endParaRPr lang="en-US" dirty="0"/>
          </a:p>
          <a:p>
            <a:pPr algn="just"/>
            <a:r>
              <a:rPr lang="en-US" dirty="0"/>
              <a:t>	</a:t>
            </a:r>
          </a:p>
        </p:txBody>
      </p:sp>
      <p:sp>
        <p:nvSpPr>
          <p:cNvPr id="5" name="TextBox 4"/>
          <p:cNvSpPr txBox="1"/>
          <p:nvPr/>
        </p:nvSpPr>
        <p:spPr>
          <a:xfrm flipH="1">
            <a:off x="1794076" y="3953283"/>
            <a:ext cx="5937811" cy="369332"/>
          </a:xfrm>
          <a:prstGeom prst="rect">
            <a:avLst/>
          </a:prstGeom>
          <a:noFill/>
        </p:spPr>
        <p:txBody>
          <a:bodyPr wrap="square" rtlCol="0">
            <a:spAutoFit/>
          </a:bodyPr>
          <a:lstStyle/>
          <a:p>
            <a:r>
              <a:rPr lang="en-US" dirty="0"/>
              <a:t>Login         Register        Home        Contact</a:t>
            </a:r>
          </a:p>
        </p:txBody>
      </p:sp>
      <p:sp>
        <p:nvSpPr>
          <p:cNvPr id="11" name="Freeform: Shape 10"/>
          <p:cNvSpPr/>
          <p:nvPr/>
        </p:nvSpPr>
        <p:spPr>
          <a:xfrm>
            <a:off x="1021491" y="4051139"/>
            <a:ext cx="1605962" cy="1511762"/>
          </a:xfrm>
          <a:custGeom>
            <a:avLst/>
            <a:gdLst>
              <a:gd name="connsiteX0" fmla="*/ 853608 w 1605962"/>
              <a:gd name="connsiteY0" fmla="*/ 0 h 1511762"/>
              <a:gd name="connsiteX1" fmla="*/ 20231 w 1605962"/>
              <a:gd name="connsiteY1" fmla="*/ 1423686 h 1511762"/>
              <a:gd name="connsiteX2" fmla="*/ 1605962 w 1605962"/>
              <a:gd name="connsiteY2" fmla="*/ 1365813 h 1511762"/>
              <a:gd name="connsiteX3" fmla="*/ 1605962 w 1605962"/>
              <a:gd name="connsiteY3" fmla="*/ 1365813 h 1511762"/>
            </a:gdLst>
            <a:ahLst/>
            <a:cxnLst>
              <a:cxn ang="0">
                <a:pos x="connsiteX0" y="connsiteY0"/>
              </a:cxn>
              <a:cxn ang="0">
                <a:pos x="connsiteX1" y="connsiteY1"/>
              </a:cxn>
              <a:cxn ang="0">
                <a:pos x="connsiteX2" y="connsiteY2"/>
              </a:cxn>
              <a:cxn ang="0">
                <a:pos x="connsiteX3" y="connsiteY3"/>
              </a:cxn>
            </a:cxnLst>
            <a:rect l="l" t="t" r="r" b="b"/>
            <a:pathLst>
              <a:path w="1605962" h="1511762">
                <a:moveTo>
                  <a:pt x="853608" y="0"/>
                </a:moveTo>
                <a:cubicBezTo>
                  <a:pt x="374223" y="598025"/>
                  <a:pt x="-105161" y="1196051"/>
                  <a:pt x="20231" y="1423686"/>
                </a:cubicBezTo>
                <a:cubicBezTo>
                  <a:pt x="145623" y="1651322"/>
                  <a:pt x="1605962" y="1365813"/>
                  <a:pt x="1605962" y="1365813"/>
                </a:cubicBezTo>
                <a:lnTo>
                  <a:pt x="1605962" y="1365813"/>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27453" y="4907666"/>
            <a:ext cx="1597306" cy="140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32744" y="4907665"/>
            <a:ext cx="1597306" cy="140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3831220" y="4197159"/>
            <a:ext cx="1348451" cy="7105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flipH="1">
            <a:off x="4670386" y="5393802"/>
            <a:ext cx="1255852" cy="523220"/>
          </a:xfrm>
          <a:prstGeom prst="rect">
            <a:avLst/>
          </a:prstGeom>
          <a:noFill/>
        </p:spPr>
        <p:txBody>
          <a:bodyPr wrap="square" rtlCol="0">
            <a:spAutoFit/>
          </a:bodyPr>
          <a:lstStyle/>
          <a:p>
            <a:r>
              <a:rPr lang="en-US" sz="1400" dirty="0" err="1">
                <a:solidFill>
                  <a:schemeClr val="bg1"/>
                </a:solidFill>
              </a:rPr>
              <a:t>Regisrter</a:t>
            </a:r>
            <a:endParaRPr lang="en-US" sz="1400" dirty="0">
              <a:solidFill>
                <a:schemeClr val="bg1"/>
              </a:solidFill>
            </a:endParaRPr>
          </a:p>
          <a:p>
            <a:r>
              <a:rPr lang="en-US" sz="1400" dirty="0">
                <a:solidFill>
                  <a:schemeClr val="bg1"/>
                </a:solidFill>
              </a:rPr>
              <a:t>Form</a:t>
            </a:r>
          </a:p>
        </p:txBody>
      </p:sp>
      <p:sp>
        <p:nvSpPr>
          <p:cNvPr id="17" name="TextBox 16"/>
          <p:cNvSpPr txBox="1"/>
          <p:nvPr/>
        </p:nvSpPr>
        <p:spPr>
          <a:xfrm flipH="1">
            <a:off x="2761279" y="5295503"/>
            <a:ext cx="1255852" cy="307777"/>
          </a:xfrm>
          <a:prstGeom prst="rect">
            <a:avLst/>
          </a:prstGeom>
          <a:noFill/>
        </p:spPr>
        <p:txBody>
          <a:bodyPr wrap="square" rtlCol="0">
            <a:spAutoFit/>
          </a:bodyPr>
          <a:lstStyle/>
          <a:p>
            <a:r>
              <a:rPr lang="en-US" sz="1400" dirty="0">
                <a:solidFill>
                  <a:schemeClr val="bg1"/>
                </a:solidFill>
              </a:rPr>
              <a:t>Login Page</a:t>
            </a:r>
          </a:p>
        </p:txBody>
      </p:sp>
    </p:spTree>
    <p:extLst>
      <p:ext uri="{BB962C8B-B14F-4D97-AF65-F5344CB8AC3E}">
        <p14:creationId xmlns:p14="http://schemas.microsoft.com/office/powerpoint/2010/main" val="308553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175380"/>
            <a:ext cx="8312649" cy="322328"/>
          </a:xfrm>
        </p:spPr>
        <p:txBody>
          <a:bodyPr>
            <a:normAutofit fontScale="90000"/>
          </a:bodyPr>
          <a:lstStyle/>
          <a:p>
            <a:r>
              <a:rPr lang="en-US" sz="2400" dirty="0"/>
              <a:t>What’s in a URL :</a:t>
            </a:r>
          </a:p>
        </p:txBody>
      </p:sp>
      <p:sp>
        <p:nvSpPr>
          <p:cNvPr id="5" name="Content Placeholder 5"/>
          <p:cNvSpPr>
            <a:spLocks noGrp="1"/>
          </p:cNvSpPr>
          <p:nvPr>
            <p:ph idx="1"/>
          </p:nvPr>
        </p:nvSpPr>
        <p:spPr>
          <a:xfrm>
            <a:off x="298516" y="783564"/>
            <a:ext cx="8502584" cy="5785712"/>
          </a:xfrm>
        </p:spPr>
        <p:txBody>
          <a:bodyPr>
            <a:noAutofit/>
          </a:bodyPr>
          <a:lstStyle/>
          <a:p>
            <a:pPr algn="just">
              <a:lnSpc>
                <a:spcPct val="150000"/>
              </a:lnSpc>
            </a:pPr>
            <a:r>
              <a:rPr lang="en-US" dirty="0"/>
              <a:t>A URL is a reference to a web resource</a:t>
            </a:r>
          </a:p>
          <a:p>
            <a:pPr algn="just">
              <a:lnSpc>
                <a:spcPct val="150000"/>
              </a:lnSpc>
            </a:pPr>
            <a:r>
              <a:rPr lang="en-US" dirty="0"/>
              <a:t>Are building blocks for creating SPA’s.</a:t>
            </a:r>
          </a:p>
          <a:p>
            <a:pPr algn="just">
              <a:lnSpc>
                <a:spcPct val="150000"/>
              </a:lnSpc>
            </a:pPr>
            <a:r>
              <a:rPr lang="en-US" b="1" dirty="0"/>
              <a:t>Single-page applications</a:t>
            </a:r>
            <a:r>
              <a:rPr lang="en-US" dirty="0"/>
              <a:t> (SPAs) are web apps that load once and then dynamically update elements on the page using JavaScript. Every React app we've built so far has been a type of SPA.</a:t>
            </a:r>
          </a:p>
          <a:p>
            <a:pPr algn="just">
              <a:lnSpc>
                <a:spcPct val="150000"/>
              </a:lnSpc>
            </a:pPr>
            <a:r>
              <a:rPr lang="en-US" dirty="0"/>
              <a:t>There are many routing libraries for React, and best of it is </a:t>
            </a:r>
            <a:r>
              <a:rPr lang="en-US" b="1" dirty="0"/>
              <a:t>React Router</a:t>
            </a:r>
            <a:r>
              <a:rPr lang="en-US" dirty="0"/>
              <a:t>. React Router gives us a good foundation for building rich application which has views and </a:t>
            </a:r>
            <a:r>
              <a:rPr lang="en-US" dirty="0" err="1"/>
              <a:t>urls</a:t>
            </a:r>
            <a:endParaRPr lang="en-US" dirty="0"/>
          </a:p>
          <a:p>
            <a:pPr algn="just">
              <a:lnSpc>
                <a:spcPct val="150000"/>
              </a:lnSpc>
            </a:pPr>
            <a:endParaRPr lang="en-US" sz="1600" dirty="0"/>
          </a:p>
          <a:p>
            <a:pPr algn="just">
              <a:lnSpc>
                <a:spcPct val="150000"/>
              </a:lnSpc>
            </a:pPr>
            <a:r>
              <a:rPr lang="en-US" b="1" dirty="0"/>
              <a:t>routing</a:t>
            </a:r>
            <a:r>
              <a:rPr lang="en-US" dirty="0"/>
              <a:t> involves two functionality: </a:t>
            </a:r>
          </a:p>
          <a:p>
            <a:pPr marL="342900" indent="-342900" algn="just">
              <a:lnSpc>
                <a:spcPct val="150000"/>
              </a:lnSpc>
              <a:buAutoNum type="arabicParenBoth"/>
            </a:pPr>
            <a:r>
              <a:rPr lang="en-US" dirty="0"/>
              <a:t>Modifying the location of the app (the URL)</a:t>
            </a:r>
          </a:p>
          <a:p>
            <a:pPr algn="just">
              <a:lnSpc>
                <a:spcPct val="150000"/>
              </a:lnSpc>
            </a:pPr>
            <a:r>
              <a:rPr lang="en-US" dirty="0"/>
              <a:t>(2) determining what React components to render at a given location.</a:t>
            </a:r>
            <a:endParaRPr lang="en-US" sz="1600" dirty="0"/>
          </a:p>
        </p:txBody>
      </p:sp>
    </p:spTree>
    <p:extLst>
      <p:ext uri="{BB962C8B-B14F-4D97-AF65-F5344CB8AC3E}">
        <p14:creationId xmlns:p14="http://schemas.microsoft.com/office/powerpoint/2010/main" val="425641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359303"/>
            <a:ext cx="8312649" cy="428097"/>
          </a:xfrm>
        </p:spPr>
        <p:txBody>
          <a:bodyPr>
            <a:noAutofit/>
          </a:bodyPr>
          <a:lstStyle/>
          <a:p>
            <a:r>
              <a:rPr lang="en-IN" sz="2400" dirty="0"/>
              <a:t>Setting Up the Router Package</a:t>
            </a:r>
            <a:br>
              <a:rPr lang="en-US" sz="2400" dirty="0"/>
            </a:br>
            <a:endParaRPr lang="en-US" sz="2400" dirty="0"/>
          </a:p>
        </p:txBody>
      </p:sp>
      <p:sp>
        <p:nvSpPr>
          <p:cNvPr id="4" name="Rectangle 1"/>
          <p:cNvSpPr>
            <a:spLocks noGrp="1" noChangeArrowheads="1"/>
          </p:cNvSpPr>
          <p:nvPr>
            <p:ph idx="1"/>
          </p:nvPr>
        </p:nvSpPr>
        <p:spPr bwMode="auto">
          <a:xfrm>
            <a:off x="309801" y="1348439"/>
            <a:ext cx="8481501" cy="190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41224" numCol="1" anchor="ctr" anchorCtr="0" compatLnSpc="1">
            <a:prstTxWarp prst="textNoShape">
              <a:avLst/>
            </a:prstTxWarp>
            <a:spAutoFit/>
          </a:bodyPr>
          <a:lstStyle/>
          <a:p>
            <a:pPr lvl="0" defTabSz="914400" eaLnBrk="0" fontAlgn="base" hangingPunct="0">
              <a:lnSpc>
                <a:spcPct val="100000"/>
              </a:lnSpc>
              <a:spcBef>
                <a:spcPct val="0"/>
              </a:spcBef>
              <a:spcAft>
                <a:spcPct val="0"/>
              </a:spcAft>
            </a:pPr>
            <a:r>
              <a:rPr lang="en-US" dirty="0"/>
              <a:t>To use routing, we have to pull down React, React Router and React DOM:</a:t>
            </a:r>
          </a:p>
          <a:p>
            <a:pPr lvl="0" defTabSz="914400" eaLnBrk="0" fontAlgn="base" hangingPunct="0">
              <a:lnSpc>
                <a:spcPct val="100000"/>
              </a:lnSpc>
              <a:spcBef>
                <a:spcPct val="0"/>
              </a:spcBef>
              <a:spcAft>
                <a:spcPct val="0"/>
              </a:spcAf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We have to make use below command for installation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a:t>npm</a:t>
            </a:r>
            <a:r>
              <a:rPr lang="en-US" altLang="en-US" b="1" dirty="0"/>
              <a:t> install react react-</a:t>
            </a:r>
            <a:r>
              <a:rPr lang="en-US" altLang="en-US" b="1" dirty="0" err="1"/>
              <a:t>dom</a:t>
            </a:r>
            <a:r>
              <a:rPr lang="en-US" altLang="en-US" b="1" dirty="0"/>
              <a:t> react-router --save </a:t>
            </a:r>
          </a:p>
        </p:txBody>
      </p:sp>
    </p:spTree>
    <p:extLst>
      <p:ext uri="{BB962C8B-B14F-4D97-AF65-F5344CB8AC3E}">
        <p14:creationId xmlns:p14="http://schemas.microsoft.com/office/powerpoint/2010/main" val="179557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117510"/>
            <a:ext cx="8312649" cy="859536"/>
          </a:xfrm>
        </p:spPr>
        <p:txBody>
          <a:bodyPr>
            <a:normAutofit/>
          </a:bodyPr>
          <a:lstStyle/>
          <a:p>
            <a:pPr lvl="0"/>
            <a:r>
              <a:rPr lang="en-US" dirty="0"/>
              <a:t>React-route vs react-route-</a:t>
            </a:r>
            <a:r>
              <a:rPr lang="en-US" dirty="0" err="1"/>
              <a:t>dom</a:t>
            </a:r>
            <a:r>
              <a:rPr lang="en-US" dirty="0"/>
              <a:t> in React Router v4 </a:t>
            </a:r>
          </a:p>
        </p:txBody>
      </p:sp>
      <p:sp>
        <p:nvSpPr>
          <p:cNvPr id="5" name="Content Placeholder 5"/>
          <p:cNvSpPr>
            <a:spLocks noGrp="1"/>
          </p:cNvSpPr>
          <p:nvPr>
            <p:ph idx="1"/>
          </p:nvPr>
        </p:nvSpPr>
        <p:spPr>
          <a:xfrm>
            <a:off x="347239" y="977046"/>
            <a:ext cx="8312649" cy="5258654"/>
          </a:xfrm>
        </p:spPr>
        <p:txBody>
          <a:bodyPr>
            <a:noAutofit/>
          </a:bodyPr>
          <a:lstStyle/>
          <a:p>
            <a:pPr algn="just">
              <a:lnSpc>
                <a:spcPct val="150000"/>
              </a:lnSpc>
            </a:pPr>
            <a:r>
              <a:rPr lang="en-US" dirty="0"/>
              <a:t>The latest version of React Router, v4, is a major shift from its predecessors.</a:t>
            </a:r>
          </a:p>
          <a:p>
            <a:pPr marL="685800" lvl="2" indent="-342900" algn="just">
              <a:lnSpc>
                <a:spcPct val="150000"/>
              </a:lnSpc>
              <a:buFont typeface="+mj-lt"/>
              <a:buAutoNum type="arabicPeriod"/>
            </a:pPr>
            <a:r>
              <a:rPr lang="en-US" sz="1800" dirty="0"/>
              <a:t>With </a:t>
            </a:r>
            <a:r>
              <a:rPr lang="en-US" sz="1800" b="1" dirty="0"/>
              <a:t>React router v4</a:t>
            </a:r>
            <a:r>
              <a:rPr lang="en-US" sz="1800" dirty="0"/>
              <a:t>, routing is not centralized anymore instead it becomes a part of the rest of the app layout and UI.</a:t>
            </a:r>
          </a:p>
          <a:p>
            <a:pPr marL="685800" lvl="2" indent="-342900" algn="just">
              <a:lnSpc>
                <a:spcPct val="150000"/>
              </a:lnSpc>
              <a:buFont typeface="+mj-lt"/>
              <a:buAutoNum type="arabicPeriod"/>
            </a:pPr>
            <a:r>
              <a:rPr lang="en-US" sz="1800" dirty="0"/>
              <a:t>Browser specific routing components live in </a:t>
            </a:r>
            <a:r>
              <a:rPr lang="en-US" sz="1800" b="1" dirty="0"/>
              <a:t>react-router-</a:t>
            </a:r>
            <a:r>
              <a:rPr lang="en-US" sz="1800" b="1" dirty="0" err="1"/>
              <a:t>dom</a:t>
            </a:r>
            <a:r>
              <a:rPr lang="en-US" sz="1800" dirty="0"/>
              <a:t> instead of </a:t>
            </a:r>
            <a:r>
              <a:rPr lang="en-US" sz="1800" b="1" dirty="0"/>
              <a:t>react-router</a:t>
            </a:r>
            <a:r>
              <a:rPr lang="en-US" sz="1800" dirty="0"/>
              <a:t> so imports need to be changed to be from </a:t>
            </a:r>
            <a:r>
              <a:rPr lang="en-US" sz="1800" b="1" dirty="0"/>
              <a:t>react-router-</a:t>
            </a:r>
            <a:r>
              <a:rPr lang="en-US" sz="1800" b="1" dirty="0" err="1"/>
              <a:t>dom</a:t>
            </a:r>
            <a:r>
              <a:rPr lang="en-US" sz="1800" dirty="0"/>
              <a:t> package</a:t>
            </a:r>
          </a:p>
          <a:p>
            <a:pPr marL="685800" lvl="2" indent="-342900" algn="just">
              <a:lnSpc>
                <a:spcPct val="150000"/>
              </a:lnSpc>
              <a:buFont typeface="+mj-lt"/>
              <a:buAutoNum type="arabicPeriod"/>
            </a:pPr>
            <a:r>
              <a:rPr lang="en-US" sz="1800" dirty="0"/>
              <a:t>Introducing new components such as </a:t>
            </a:r>
            <a:r>
              <a:rPr lang="en-US" sz="1800" b="1" dirty="0" err="1"/>
              <a:t>BrowserRouter</a:t>
            </a:r>
            <a:r>
              <a:rPr lang="en-US" sz="1800" dirty="0"/>
              <a:t> and </a:t>
            </a:r>
            <a:r>
              <a:rPr lang="en-US" sz="1800" b="1" dirty="0" err="1"/>
              <a:t>HashRouter</a:t>
            </a:r>
            <a:r>
              <a:rPr lang="en-US" sz="1800" dirty="0"/>
              <a:t> for specific use cases</a:t>
            </a:r>
          </a:p>
          <a:p>
            <a:pPr marL="685800" lvl="2" indent="-342900" algn="just">
              <a:lnSpc>
                <a:spcPct val="150000"/>
              </a:lnSpc>
              <a:buFont typeface="+mj-lt"/>
              <a:buAutoNum type="arabicPeriod"/>
            </a:pPr>
            <a:r>
              <a:rPr lang="en-US" sz="1800" dirty="0"/>
              <a:t>No more use of </a:t>
            </a:r>
            <a:r>
              <a:rPr lang="en-US" sz="1800" b="1" dirty="0"/>
              <a:t>{</a:t>
            </a:r>
            <a:r>
              <a:rPr lang="en-US" sz="1800" b="1" dirty="0" err="1"/>
              <a:t>props.children</a:t>
            </a:r>
            <a:r>
              <a:rPr lang="en-US" sz="1800" b="1" dirty="0"/>
              <a:t>}</a:t>
            </a:r>
            <a:r>
              <a:rPr lang="en-US" sz="1800" dirty="0"/>
              <a:t> for nesting components in v4 React Router.</a:t>
            </a:r>
          </a:p>
          <a:p>
            <a:pPr marL="685800" lvl="2" indent="-342900" algn="just">
              <a:lnSpc>
                <a:spcPct val="150000"/>
              </a:lnSpc>
              <a:buFont typeface="+mj-lt"/>
              <a:buAutoNum type="arabicPeriod"/>
            </a:pPr>
            <a:endParaRPr lang="en-US" sz="1800" dirty="0"/>
          </a:p>
          <a:p>
            <a:pPr marL="685800" lvl="2" indent="-342900" algn="just">
              <a:lnSpc>
                <a:spcPct val="150000"/>
              </a:lnSpc>
              <a:buFont typeface="+mj-lt"/>
              <a:buAutoNum type="arabicPeriod"/>
            </a:pPr>
            <a:endParaRPr lang="en-US" sz="1800" dirty="0"/>
          </a:p>
        </p:txBody>
      </p:sp>
    </p:spTree>
    <p:extLst>
      <p:ext uri="{BB962C8B-B14F-4D97-AF65-F5344CB8AC3E}">
        <p14:creationId xmlns:p14="http://schemas.microsoft.com/office/powerpoint/2010/main" val="36428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5405-9E2C-4B64-89DE-4582D037BB25}"/>
              </a:ext>
            </a:extLst>
          </p:cNvPr>
          <p:cNvSpPr>
            <a:spLocks noGrp="1"/>
          </p:cNvSpPr>
          <p:nvPr>
            <p:ph type="title"/>
          </p:nvPr>
        </p:nvSpPr>
        <p:spPr/>
        <p:txBody>
          <a:bodyPr/>
          <a:lstStyle/>
          <a:p>
            <a:r>
              <a:rPr lang="en-US" dirty="0"/>
              <a:t>React-route vs react-route-</a:t>
            </a:r>
            <a:r>
              <a:rPr lang="en-US" dirty="0" err="1"/>
              <a:t>dom</a:t>
            </a:r>
            <a:r>
              <a:rPr lang="en-US" dirty="0"/>
              <a:t> in React Router v4  (</a:t>
            </a:r>
            <a:r>
              <a:rPr lang="en-US" dirty="0" err="1"/>
              <a:t>cont</a:t>
            </a:r>
            <a:r>
              <a:rPr lang="en-US" dirty="0"/>
              <a:t>…)</a:t>
            </a:r>
          </a:p>
        </p:txBody>
      </p:sp>
      <p:sp>
        <p:nvSpPr>
          <p:cNvPr id="3" name="Content Placeholder 2">
            <a:extLst>
              <a:ext uri="{FF2B5EF4-FFF2-40B4-BE49-F238E27FC236}">
                <a16:creationId xmlns:a16="http://schemas.microsoft.com/office/drawing/2014/main" id="{1E05F853-2174-4E2B-BEF6-3D909A8D1CC0}"/>
              </a:ext>
            </a:extLst>
          </p:cNvPr>
          <p:cNvSpPr>
            <a:spLocks noGrp="1"/>
          </p:cNvSpPr>
          <p:nvPr>
            <p:ph idx="1"/>
          </p:nvPr>
        </p:nvSpPr>
        <p:spPr>
          <a:xfrm>
            <a:off x="298516" y="1277988"/>
            <a:ext cx="8159684" cy="4860529"/>
          </a:xfrm>
        </p:spPr>
        <p:txBody>
          <a:bodyPr>
            <a:normAutofit/>
          </a:bodyPr>
          <a:lstStyle/>
          <a:p>
            <a:pPr lvl="2" indent="0" algn="just">
              <a:lnSpc>
                <a:spcPct val="150000"/>
              </a:lnSpc>
              <a:buNone/>
            </a:pPr>
            <a:r>
              <a:rPr lang="en-US" sz="1800" dirty="0"/>
              <a:t>5. React Router v3 routing rules were exclusive meaning only one route will be matched at one time. For v4, routing rules are inclusive meaning multiple routes can be matched and then rendered.</a:t>
            </a:r>
          </a:p>
          <a:p>
            <a:pPr marL="685800" lvl="2" indent="-342900" algn="just">
              <a:lnSpc>
                <a:spcPct val="150000"/>
              </a:lnSpc>
              <a:buFont typeface="+mj-lt"/>
              <a:buAutoNum type="arabicPeriod"/>
            </a:pPr>
            <a:endParaRPr lang="en-US" sz="1800" dirty="0"/>
          </a:p>
          <a:p>
            <a:r>
              <a:rPr lang="en-US" dirty="0"/>
              <a:t>React Router v4 was divided into three packages:</a:t>
            </a:r>
          </a:p>
          <a:p>
            <a:r>
              <a:rPr lang="en-US" b="1" dirty="0"/>
              <a:t>react-router</a:t>
            </a:r>
            <a:r>
              <a:rPr lang="en-US" dirty="0"/>
              <a:t>: common core components between </a:t>
            </a:r>
            <a:r>
              <a:rPr lang="en-US" dirty="0" err="1"/>
              <a:t>dom</a:t>
            </a:r>
            <a:r>
              <a:rPr lang="en-US" dirty="0"/>
              <a:t> and native versions.</a:t>
            </a:r>
          </a:p>
          <a:p>
            <a:r>
              <a:rPr lang="en-US" b="1" dirty="0"/>
              <a:t>react-router-</a:t>
            </a:r>
            <a:r>
              <a:rPr lang="en-US" b="1" dirty="0" err="1"/>
              <a:t>dom</a:t>
            </a:r>
            <a:r>
              <a:rPr lang="en-US" dirty="0"/>
              <a:t>: the </a:t>
            </a:r>
            <a:r>
              <a:rPr lang="en-US" dirty="0" err="1"/>
              <a:t>dom</a:t>
            </a:r>
            <a:r>
              <a:rPr lang="en-US" dirty="0"/>
              <a:t> version designed for browsers or web apps.</a:t>
            </a:r>
          </a:p>
          <a:p>
            <a:r>
              <a:rPr lang="en-US" b="1" dirty="0"/>
              <a:t>react-router-native</a:t>
            </a:r>
            <a:r>
              <a:rPr lang="en-US" dirty="0"/>
              <a:t>: the native version designed for react-native mobile apps.</a:t>
            </a:r>
          </a:p>
          <a:p>
            <a:endParaRPr lang="en-US" dirty="0"/>
          </a:p>
        </p:txBody>
      </p:sp>
    </p:spTree>
    <p:extLst>
      <p:ext uri="{BB962C8B-B14F-4D97-AF65-F5344CB8AC3E}">
        <p14:creationId xmlns:p14="http://schemas.microsoft.com/office/powerpoint/2010/main" val="152818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801" y="1107124"/>
            <a:ext cx="8453199" cy="4643751"/>
          </a:xfrm>
        </p:spPr>
        <p:txBody>
          <a:bodyPr/>
          <a:lstStyle/>
          <a:p>
            <a:pPr>
              <a:lnSpc>
                <a:spcPct val="100000"/>
              </a:lnSpc>
            </a:pPr>
            <a:r>
              <a:rPr lang="en-US" dirty="0"/>
              <a:t>In  React router v4, </a:t>
            </a:r>
          </a:p>
          <a:p>
            <a:pPr>
              <a:lnSpc>
                <a:spcPct val="100000"/>
              </a:lnSpc>
            </a:pPr>
            <a:br>
              <a:rPr lang="en-US" dirty="0"/>
            </a:br>
            <a:r>
              <a:rPr lang="en-US" dirty="0"/>
              <a:t>`react-router` exports the core components and functions.</a:t>
            </a:r>
          </a:p>
          <a:p>
            <a:pPr>
              <a:lnSpc>
                <a:spcPct val="100000"/>
              </a:lnSpc>
            </a:pPr>
            <a:endParaRPr lang="en-US" dirty="0"/>
          </a:p>
          <a:p>
            <a:pPr>
              <a:lnSpc>
                <a:spcPct val="100000"/>
              </a:lnSpc>
            </a:pPr>
            <a:r>
              <a:rPr lang="en-US" dirty="0"/>
              <a:t> `react-router-</a:t>
            </a:r>
            <a:r>
              <a:rPr lang="en-US" dirty="0" err="1"/>
              <a:t>dom</a:t>
            </a:r>
            <a:r>
              <a:rPr lang="en-US" dirty="0"/>
              <a:t>` exports DOM-aware components, like `&lt;Link&gt;` (which renders an `&lt;a&gt;`) and `&lt;</a:t>
            </a:r>
            <a:r>
              <a:rPr lang="en-US" dirty="0" err="1"/>
              <a:t>BrowserRouter</a:t>
            </a:r>
            <a:r>
              <a:rPr lang="en-US" dirty="0"/>
              <a:t>&gt;` (which interacts with the browser's `</a:t>
            </a:r>
            <a:r>
              <a:rPr lang="en-US" dirty="0" err="1"/>
              <a:t>window.history</a:t>
            </a:r>
            <a:r>
              <a:rPr lang="en-US" dirty="0"/>
              <a:t>` ).</a:t>
            </a:r>
          </a:p>
          <a:p>
            <a:pPr>
              <a:lnSpc>
                <a:spcPct val="100000"/>
              </a:lnSpc>
            </a:pPr>
            <a:endParaRPr lang="en-US" dirty="0"/>
          </a:p>
          <a:p>
            <a:pPr>
              <a:lnSpc>
                <a:spcPct val="100000"/>
              </a:lnSpc>
            </a:pPr>
            <a:r>
              <a:rPr lang="en-US" dirty="0"/>
              <a:t>`react-router-</a:t>
            </a:r>
            <a:r>
              <a:rPr lang="en-US" dirty="0" err="1"/>
              <a:t>dom</a:t>
            </a:r>
            <a:r>
              <a:rPr lang="en-US" dirty="0"/>
              <a:t>` re-exports all of `react-</a:t>
            </a:r>
            <a:r>
              <a:rPr lang="en-US" dirty="0" err="1"/>
              <a:t>router`'s</a:t>
            </a:r>
            <a:r>
              <a:rPr lang="en-US" dirty="0"/>
              <a:t> exports, so you only need to import from `react-router-</a:t>
            </a:r>
            <a:r>
              <a:rPr lang="en-US" dirty="0" err="1"/>
              <a:t>dom</a:t>
            </a:r>
            <a:r>
              <a:rPr lang="en-US" dirty="0"/>
              <a:t>` in your project.</a:t>
            </a:r>
          </a:p>
          <a:p>
            <a:pPr>
              <a:lnSpc>
                <a:spcPct val="100000"/>
              </a:lnSpc>
            </a:pPr>
            <a:endParaRPr lang="en-US" dirty="0"/>
          </a:p>
          <a:p>
            <a:pPr>
              <a:lnSpc>
                <a:spcPct val="100000"/>
              </a:lnSpc>
            </a:pPr>
            <a:r>
              <a:rPr lang="en-US" dirty="0"/>
              <a:t>So in future 99% for web development we will be using react-router-</a:t>
            </a:r>
            <a:r>
              <a:rPr lang="en-US" dirty="0" err="1"/>
              <a:t>dom</a:t>
            </a:r>
            <a:endParaRPr lang="en-US" dirty="0"/>
          </a:p>
        </p:txBody>
      </p:sp>
      <p:sp>
        <p:nvSpPr>
          <p:cNvPr id="4" name="Title 6"/>
          <p:cNvSpPr>
            <a:spLocks noGrp="1"/>
          </p:cNvSpPr>
          <p:nvPr>
            <p:ph type="title"/>
          </p:nvPr>
        </p:nvSpPr>
        <p:spPr>
          <a:xfrm>
            <a:off x="309801" y="396910"/>
            <a:ext cx="8312649" cy="466690"/>
          </a:xfrm>
        </p:spPr>
        <p:txBody>
          <a:bodyPr>
            <a:normAutofit/>
          </a:bodyPr>
          <a:lstStyle/>
          <a:p>
            <a:pPr lvl="0"/>
            <a:r>
              <a:rPr lang="en-US" dirty="0"/>
              <a:t>React-route vs react-route-</a:t>
            </a:r>
            <a:r>
              <a:rPr lang="en-US" dirty="0" err="1"/>
              <a:t>dom</a:t>
            </a:r>
            <a:r>
              <a:rPr lang="en-US" dirty="0"/>
              <a:t> in React Router v4 contd. </a:t>
            </a:r>
          </a:p>
        </p:txBody>
      </p:sp>
    </p:spTree>
    <p:extLst>
      <p:ext uri="{BB962C8B-B14F-4D97-AF65-F5344CB8AC3E}">
        <p14:creationId xmlns:p14="http://schemas.microsoft.com/office/powerpoint/2010/main" val="119019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150327"/>
            <a:ext cx="8312649" cy="509779"/>
          </a:xfrm>
        </p:spPr>
        <p:txBody>
          <a:bodyPr>
            <a:noAutofit/>
          </a:bodyPr>
          <a:lstStyle/>
          <a:p>
            <a:r>
              <a:rPr lang="en-US" sz="2800" dirty="0"/>
              <a:t>React Router's core components</a:t>
            </a:r>
          </a:p>
        </p:txBody>
      </p:sp>
      <p:sp>
        <p:nvSpPr>
          <p:cNvPr id="5" name="Content Placeholder 5"/>
          <p:cNvSpPr>
            <a:spLocks noGrp="1"/>
          </p:cNvSpPr>
          <p:nvPr>
            <p:ph idx="1"/>
          </p:nvPr>
        </p:nvSpPr>
        <p:spPr>
          <a:xfrm>
            <a:off x="298516" y="818358"/>
            <a:ext cx="8845484" cy="2212940"/>
          </a:xfrm>
        </p:spPr>
        <p:txBody>
          <a:bodyPr>
            <a:noAutofit/>
          </a:bodyPr>
          <a:lstStyle/>
          <a:p>
            <a:r>
              <a:rPr lang="en-US" dirty="0"/>
              <a:t>There are three types of components in React Router</a:t>
            </a:r>
          </a:p>
          <a:p>
            <a:endParaRPr lang="en-US" dirty="0"/>
          </a:p>
          <a:p>
            <a:r>
              <a:rPr lang="en-US" dirty="0"/>
              <a:t>	1. Router components</a:t>
            </a:r>
          </a:p>
          <a:p>
            <a:r>
              <a:rPr lang="en-US" dirty="0"/>
              <a:t>	2. Route matching components</a:t>
            </a:r>
          </a:p>
          <a:p>
            <a:r>
              <a:rPr lang="en-US" dirty="0"/>
              <a:t>	3. Navigation components.</a:t>
            </a:r>
          </a:p>
          <a:p>
            <a:br>
              <a:rPr lang="en-US" dirty="0"/>
            </a:br>
            <a:r>
              <a:rPr lang="en-US" dirty="0"/>
              <a:t>All of the components that you use in a web application should be imported from react-router-dom.</a:t>
            </a:r>
          </a:p>
        </p:txBody>
      </p:sp>
      <p:sp>
        <p:nvSpPr>
          <p:cNvPr id="8" name="TextBox 7"/>
          <p:cNvSpPr txBox="1"/>
          <p:nvPr/>
        </p:nvSpPr>
        <p:spPr>
          <a:xfrm flipH="1">
            <a:off x="309798" y="5025376"/>
            <a:ext cx="8533947" cy="1477328"/>
          </a:xfrm>
          <a:prstGeom prst="rect">
            <a:avLst/>
          </a:prstGeom>
          <a:noFill/>
        </p:spPr>
        <p:txBody>
          <a:bodyPr wrap="square" rtlCol="0">
            <a:spAutoFit/>
          </a:bodyPr>
          <a:lstStyle/>
          <a:p>
            <a:r>
              <a:rPr lang="en-US" dirty="0"/>
              <a:t>A routing library is a key component of any complex, single-page application.</a:t>
            </a:r>
          </a:p>
          <a:p>
            <a:r>
              <a:rPr lang="en-US" dirty="0"/>
              <a:t>React Router isn’t the only viable solution in the React/Redux ecosystem, its growing and there are many in the system.(React Redux is not covered in this syllabus)</a:t>
            </a:r>
          </a:p>
        </p:txBody>
      </p:sp>
      <p:sp>
        <p:nvSpPr>
          <p:cNvPr id="2" name="Rectangle 1"/>
          <p:cNvSpPr/>
          <p:nvPr/>
        </p:nvSpPr>
        <p:spPr>
          <a:xfrm>
            <a:off x="298516" y="4443102"/>
            <a:ext cx="2359749" cy="461665"/>
          </a:xfrm>
          <a:prstGeom prst="rect">
            <a:avLst/>
          </a:prstGeom>
        </p:spPr>
        <p:txBody>
          <a:bodyPr wrap="none">
            <a:spAutoFit/>
          </a:bodyPr>
          <a:lstStyle/>
          <a:p>
            <a:r>
              <a:rPr lang="en-US" sz="2400" dirty="0">
                <a:solidFill>
                  <a:schemeClr val="tx2"/>
                </a:solidFill>
              </a:rPr>
              <a:t>React-Routing</a:t>
            </a:r>
          </a:p>
        </p:txBody>
      </p:sp>
      <p:sp>
        <p:nvSpPr>
          <p:cNvPr id="3" name="Rectangle 2">
            <a:extLst>
              <a:ext uri="{FF2B5EF4-FFF2-40B4-BE49-F238E27FC236}">
                <a16:creationId xmlns:a16="http://schemas.microsoft.com/office/drawing/2014/main" id="{8A603DB9-87F5-4463-877E-861F8246B471}"/>
              </a:ext>
            </a:extLst>
          </p:cNvPr>
          <p:cNvSpPr/>
          <p:nvPr/>
        </p:nvSpPr>
        <p:spPr>
          <a:xfrm>
            <a:off x="508000" y="3031298"/>
            <a:ext cx="7899400" cy="994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1"/>
                </a:solidFill>
              </a:rPr>
              <a:t>import { BrowserRouter, Route, Link } from 'react-router-dom‘ 	</a:t>
            </a:r>
            <a:endParaRPr lang="en-US" dirty="0">
              <a:solidFill>
                <a:schemeClr val="tx1"/>
              </a:solidFill>
            </a:endParaRPr>
          </a:p>
        </p:txBody>
      </p:sp>
    </p:spTree>
    <p:extLst>
      <p:ext uri="{BB962C8B-B14F-4D97-AF65-F5344CB8AC3E}">
        <p14:creationId xmlns:p14="http://schemas.microsoft.com/office/powerpoint/2010/main" val="1561239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E038332C-2064-4038-964B-E18A420B5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24217</TotalTime>
  <Words>4511</Words>
  <Application>Microsoft Office PowerPoint</Application>
  <PresentationFormat>On-screen Show (4:3)</PresentationFormat>
  <Paragraphs>529</Paragraphs>
  <Slides>28</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Candara</vt:lpstr>
      <vt:lpstr>Operator Mono</vt:lpstr>
      <vt:lpstr>Verdana</vt:lpstr>
      <vt:lpstr>Wingdings</vt:lpstr>
      <vt:lpstr>Section slides</vt:lpstr>
      <vt:lpstr>think-cell Slide</vt:lpstr>
      <vt:lpstr>React Routing</vt:lpstr>
      <vt:lpstr>Lesson Objectives</vt:lpstr>
      <vt:lpstr>PowerPoint Presentation</vt:lpstr>
      <vt:lpstr>What’s in a URL :</vt:lpstr>
      <vt:lpstr>Setting Up the Router Package </vt:lpstr>
      <vt:lpstr>React-route vs react-route-dom in React Router v4 </vt:lpstr>
      <vt:lpstr>React-route vs react-route-dom in React Router v4  (cont…)</vt:lpstr>
      <vt:lpstr>React-route vs react-route-dom in React Router v4 contd. </vt:lpstr>
      <vt:lpstr>React Router's core components</vt:lpstr>
      <vt:lpstr>React-Routing</vt:lpstr>
      <vt:lpstr>Preparing and setting up react project for routing</vt:lpstr>
      <vt:lpstr>Setting Up react App</vt:lpstr>
      <vt:lpstr>PowerPoint Presentation</vt:lpstr>
      <vt:lpstr>Demo</vt:lpstr>
      <vt:lpstr>Routing related Props</vt:lpstr>
      <vt:lpstr>Routing related Props</vt:lpstr>
      <vt:lpstr>Routing related Props</vt:lpstr>
      <vt:lpstr>Routing related Props</vt:lpstr>
      <vt:lpstr>The "withRouter" HOC &amp; Route Props</vt:lpstr>
      <vt:lpstr>Passing &amp; extracting route/query parameters</vt:lpstr>
      <vt:lpstr>PowerPoint Presentation</vt:lpstr>
      <vt:lpstr>Demo</vt:lpstr>
      <vt:lpstr>Using Switch to Load a Single Route</vt:lpstr>
      <vt:lpstr>PowerPoint Presentation</vt:lpstr>
      <vt:lpstr>Navigating Programmatically</vt:lpstr>
      <vt:lpstr>Using Switch to Load a Single Route</vt:lpstr>
      <vt:lpstr>Summary</vt:lpstr>
      <vt:lpstr>Questions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Jabarhussain, Mohammed Ishaque</cp:lastModifiedBy>
  <cp:revision>626</cp:revision>
  <dcterms:created xsi:type="dcterms:W3CDTF">2018-04-04T04:32:40Z</dcterms:created>
  <dcterms:modified xsi:type="dcterms:W3CDTF">2020-09-08T17:32:12Z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