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0" r:id="rId3"/>
    <p:sldId id="291" r:id="rId4"/>
    <p:sldId id="292" r:id="rId5"/>
    <p:sldId id="256" r:id="rId6"/>
    <p:sldId id="257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Concurrency Vs Parallelism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enable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1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"/>
            <a:ext cx="8458201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"/>
            <a:ext cx="8153401" cy="596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82000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“Concurrency is all about dealing with lot of things at once” –Rob Pike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4400" dirty="0" smtClean="0"/>
              <a:t>Concurrency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1676400"/>
            <a:ext cx="4495800" cy="44497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Shared resource is to be accessed/updated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OR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Multiple tasks need to coordinate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Tools to deal with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Locks/ </a:t>
            </a:r>
            <a:r>
              <a:rPr lang="en-US" dirty="0" err="1" smtClean="0"/>
              <a:t>syncronized</a:t>
            </a:r>
            <a:endParaRPr lang="en-US" dirty="0" smtClean="0"/>
          </a:p>
          <a:p>
            <a:r>
              <a:rPr lang="en-US" dirty="0" smtClean="0"/>
              <a:t>Atomic classes</a:t>
            </a:r>
          </a:p>
          <a:p>
            <a:r>
              <a:rPr lang="en-US" dirty="0" smtClean="0"/>
              <a:t>Concurrent data structures(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ConcurrentHashMap,Blockingqueue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CompletableFuture</a:t>
            </a:r>
            <a:endParaRPr lang="en-US" dirty="0" smtClean="0"/>
          </a:p>
          <a:p>
            <a:r>
              <a:rPr lang="en-US" dirty="0" err="1" smtClean="0"/>
              <a:t>CountDownLatch</a:t>
            </a:r>
            <a:r>
              <a:rPr lang="en-US" dirty="0" smtClean="0"/>
              <a:t>/</a:t>
            </a:r>
            <a:r>
              <a:rPr lang="en-US" dirty="0" err="1" smtClean="0"/>
              <a:t>Phaser</a:t>
            </a:r>
            <a:r>
              <a:rPr lang="en-US" dirty="0" smtClean="0"/>
              <a:t>/</a:t>
            </a:r>
            <a:r>
              <a:rPr lang="en-US" dirty="0" err="1" smtClean="0"/>
              <a:t>CyclicBarrier</a:t>
            </a:r>
            <a:r>
              <a:rPr lang="en-US" dirty="0" smtClean="0"/>
              <a:t>/ Semaphore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Online bus/anything ticket booking : here many users trying to book available ticket at same time (ex : </a:t>
            </a:r>
            <a:r>
              <a:rPr lang="en-US" dirty="0" err="1" smtClean="0"/>
              <a:t>tatkal</a:t>
            </a:r>
            <a:r>
              <a:rPr lang="en-US" dirty="0" smtClean="0"/>
              <a:t> booking ) , here application needs to handle different threads (diff users request to server ) , if tickets sold out/not available then rest users will get correct response as not available to book .</a:t>
            </a:r>
          </a:p>
          <a:p>
            <a:r>
              <a:rPr lang="en-US" dirty="0" smtClean="0"/>
              <a:t>Joint Account holder having multiple ATM cards for same account and trying to perform operation same time . at time one operation is handled for account and then next one on updated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Split sequential flow into independent components</a:t>
            </a:r>
          </a:p>
          <a:p>
            <a:r>
              <a:rPr lang="en-US" dirty="0" smtClean="0"/>
              <a:t>Use threads/</a:t>
            </a:r>
            <a:r>
              <a:rPr lang="en-US" dirty="0" err="1" smtClean="0"/>
              <a:t>ThreadPool</a:t>
            </a:r>
            <a:r>
              <a:rPr lang="en-US" dirty="0" smtClean="0"/>
              <a:t> to </a:t>
            </a:r>
            <a:r>
              <a:rPr lang="en-US" dirty="0" err="1" smtClean="0"/>
              <a:t>parallelise</a:t>
            </a:r>
            <a:r>
              <a:rPr lang="en-US" dirty="0" smtClean="0"/>
              <a:t>(to speed up)</a:t>
            </a:r>
          </a:p>
          <a:p>
            <a:r>
              <a:rPr lang="en-US" dirty="0" smtClean="0"/>
              <a:t>When shared resource need to be updated use concurrency tools to manage state </a:t>
            </a:r>
          </a:p>
          <a:p>
            <a:r>
              <a:rPr lang="en-US" dirty="0" smtClean="0"/>
              <a:t>Whenever independent components(running on threads) need to be coordinate use concurrency tools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 Memory Model-Field Visibility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23298"/>
            <a:ext cx="8229600" cy="327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Volatile-Field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534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57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58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59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4403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few real-life use-cases (in context to software </a:t>
            </a:r>
            <a:r>
              <a:rPr lang="en-US" dirty="0" err="1" smtClean="0"/>
              <a:t>engg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Animation and Games.</a:t>
            </a:r>
          </a:p>
          <a:p>
            <a:pPr fontAlgn="base"/>
            <a:r>
              <a:rPr lang="en-US" dirty="0" smtClean="0"/>
              <a:t>Most of the GUI tools like Swing uses thread to keep track of events generated from widgets.</a:t>
            </a:r>
          </a:p>
          <a:p>
            <a:pPr fontAlgn="base"/>
            <a:r>
              <a:rPr lang="en-US" dirty="0" smtClean="0"/>
              <a:t>Internally </a:t>
            </a:r>
            <a:r>
              <a:rPr lang="en-US" dirty="0" err="1" smtClean="0"/>
              <a:t>Junit</a:t>
            </a:r>
            <a:r>
              <a:rPr lang="en-US" dirty="0" smtClean="0"/>
              <a:t> uses threads for executing test cases parallel.</a:t>
            </a:r>
          </a:p>
          <a:p>
            <a:pPr fontAlgn="base"/>
            <a:r>
              <a:rPr lang="en-US" dirty="0" smtClean="0"/>
              <a:t>Most of the web servers uses multithreading to entertain HTTP Requests parallel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Visibility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114800"/>
            <a:ext cx="4124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39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LAME, the open source audio encoder, is a good example of a single-threaded application. It will never use more than one thread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19188"/>
            <a:ext cx="7877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1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“Parallelism is all about doing lot of things at once “ –Rob Pike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Paralleilism</a:t>
            </a:r>
            <a:r>
              <a:rPr lang="en-US" dirty="0" smtClean="0"/>
              <a:t> using -</a:t>
            </a:r>
            <a:r>
              <a:rPr lang="en-US" dirty="0" err="1" smtClean="0"/>
              <a:t>JavaThread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319213"/>
            <a:ext cx="8153401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230</Words>
  <Application>Microsoft Office PowerPoint</Application>
  <PresentationFormat>On-screen Show (4:3)</PresentationFormat>
  <Paragraphs>42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Concurrency Vs Parallelism</vt:lpstr>
      <vt:lpstr>Applications</vt:lpstr>
      <vt:lpstr>Slide 3</vt:lpstr>
      <vt:lpstr>Single threaded application</vt:lpstr>
      <vt:lpstr>Parallelism</vt:lpstr>
      <vt:lpstr>Slide 6</vt:lpstr>
      <vt:lpstr>Slide 7</vt:lpstr>
      <vt:lpstr>Slide 8</vt:lpstr>
      <vt:lpstr>Paralleilism using -JavaThread Pool</vt:lpstr>
      <vt:lpstr>Tools to enable Parallelism</vt:lpstr>
      <vt:lpstr>Concurrency- code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Tools to deal with concurrency</vt:lpstr>
      <vt:lpstr>Slide 20</vt:lpstr>
      <vt:lpstr>Java Memory Model-Field Visibility</vt:lpstr>
      <vt:lpstr>Volatile-Field visibility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Visibility problem</vt:lpstr>
      <vt:lpstr>Synchronization problem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</dc:title>
  <dc:creator>user</dc:creator>
  <cp:lastModifiedBy>user</cp:lastModifiedBy>
  <cp:revision>29</cp:revision>
  <dcterms:created xsi:type="dcterms:W3CDTF">2006-08-16T00:00:00Z</dcterms:created>
  <dcterms:modified xsi:type="dcterms:W3CDTF">2019-11-02T03:51:40Z</dcterms:modified>
</cp:coreProperties>
</file>