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4"/>
  </p:sldMasterIdLst>
  <p:notesMasterIdLst>
    <p:notesMasterId r:id="rId26"/>
  </p:notesMasterIdLst>
  <p:sldIdLst>
    <p:sldId id="286" r:id="rId5"/>
    <p:sldId id="258" r:id="rId6"/>
    <p:sldId id="271" r:id="rId7"/>
    <p:sldId id="260" r:id="rId8"/>
    <p:sldId id="273" r:id="rId9"/>
    <p:sldId id="274" r:id="rId10"/>
    <p:sldId id="275" r:id="rId11"/>
    <p:sldId id="285" r:id="rId12"/>
    <p:sldId id="282" r:id="rId13"/>
    <p:sldId id="283" r:id="rId14"/>
    <p:sldId id="264" r:id="rId15"/>
    <p:sldId id="287" r:id="rId16"/>
    <p:sldId id="284" r:id="rId17"/>
    <p:sldId id="278" r:id="rId18"/>
    <p:sldId id="281" r:id="rId19"/>
    <p:sldId id="279" r:id="rId20"/>
    <p:sldId id="280" r:id="rId21"/>
    <p:sldId id="293" r:id="rId22"/>
    <p:sldId id="289" r:id="rId23"/>
    <p:sldId id="29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DC"/>
    <a:srgbClr val="F7F6D9"/>
    <a:srgbClr val="DDE7EB"/>
    <a:srgbClr val="DFE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A540-AA51-4791-927C-872BE8201B63}" v="3" dt="2024-02-02T03:33:06.184"/>
    <p1510:client id="{3A120B66-4F79-C958-1FCC-C060512D7CC0}" v="1" dt="2024-02-02T04:47:37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3A9E5-58C0-4B44-A5CA-41B8E353229D}" type="doc">
      <dgm:prSet loTypeId="urn:microsoft.com/office/officeart/2005/8/layout/list1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C154D90-CB4E-4A78-A314-DDE745E7C9A4}">
      <dgm:prSet/>
      <dgm:spPr/>
      <dgm:t>
        <a:bodyPr/>
        <a:lstStyle/>
        <a:p>
          <a:r>
            <a:rPr lang="en-US"/>
            <a:t>Anjana Suharika Pothureddy</a:t>
          </a:r>
        </a:p>
      </dgm:t>
    </dgm:pt>
    <dgm:pt modelId="{35A66D51-0C53-46F8-8D7B-250EBF62AAFB}" type="parTrans" cxnId="{1F60DB16-4E4E-40A0-B4D6-CDCD36119D2D}">
      <dgm:prSet/>
      <dgm:spPr/>
      <dgm:t>
        <a:bodyPr/>
        <a:lstStyle/>
        <a:p>
          <a:endParaRPr lang="en-US"/>
        </a:p>
      </dgm:t>
    </dgm:pt>
    <dgm:pt modelId="{2D93AA13-6629-4532-B09B-E9578714C6F1}" type="sibTrans" cxnId="{1F60DB16-4E4E-40A0-B4D6-CDCD36119D2D}">
      <dgm:prSet/>
      <dgm:spPr/>
      <dgm:t>
        <a:bodyPr/>
        <a:lstStyle/>
        <a:p>
          <a:endParaRPr lang="en-US"/>
        </a:p>
      </dgm:t>
    </dgm:pt>
    <dgm:pt modelId="{3C78E005-AECE-4CE1-A3CA-D9CE381E7314}">
      <dgm:prSet/>
      <dgm:spPr/>
      <dgm:t>
        <a:bodyPr/>
        <a:lstStyle/>
        <a:p>
          <a:r>
            <a:rPr lang="en-US"/>
            <a:t>Hakeem Aini Khan</a:t>
          </a:r>
        </a:p>
      </dgm:t>
    </dgm:pt>
    <dgm:pt modelId="{EEAF1FB5-2CAA-4A07-9C60-15DE1C7A002A}" type="parTrans" cxnId="{AE12003E-4A2B-42C9-938A-9B8BDE22669B}">
      <dgm:prSet/>
      <dgm:spPr/>
      <dgm:t>
        <a:bodyPr/>
        <a:lstStyle/>
        <a:p>
          <a:endParaRPr lang="en-US"/>
        </a:p>
      </dgm:t>
    </dgm:pt>
    <dgm:pt modelId="{474B3FFC-F4F4-4AF6-9313-2EFEB38C4CE3}" type="sibTrans" cxnId="{AE12003E-4A2B-42C9-938A-9B8BDE22669B}">
      <dgm:prSet/>
      <dgm:spPr/>
      <dgm:t>
        <a:bodyPr/>
        <a:lstStyle/>
        <a:p>
          <a:endParaRPr lang="en-US"/>
        </a:p>
      </dgm:t>
    </dgm:pt>
    <dgm:pt modelId="{2EED3119-1919-4403-8166-637E700D19B0}">
      <dgm:prSet/>
      <dgm:spPr/>
      <dgm:t>
        <a:bodyPr/>
        <a:lstStyle/>
        <a:p>
          <a:r>
            <a:rPr lang="en-US"/>
            <a:t>Hemanth Srinivas Dokka</a:t>
          </a:r>
        </a:p>
      </dgm:t>
    </dgm:pt>
    <dgm:pt modelId="{16BFB38C-DB46-4E2A-818E-F9DB9B6E532B}" type="parTrans" cxnId="{FEE66440-76C0-497E-B05A-FD74E1E72DBC}">
      <dgm:prSet/>
      <dgm:spPr/>
      <dgm:t>
        <a:bodyPr/>
        <a:lstStyle/>
        <a:p>
          <a:endParaRPr lang="en-US"/>
        </a:p>
      </dgm:t>
    </dgm:pt>
    <dgm:pt modelId="{BF1734CE-9B2E-4AF3-83B8-36EF44366E99}" type="sibTrans" cxnId="{FEE66440-76C0-497E-B05A-FD74E1E72DBC}">
      <dgm:prSet/>
      <dgm:spPr/>
      <dgm:t>
        <a:bodyPr/>
        <a:lstStyle/>
        <a:p>
          <a:endParaRPr lang="en-US"/>
        </a:p>
      </dgm:t>
    </dgm:pt>
    <dgm:pt modelId="{CC8B2768-F9C3-4DF0-8119-557D5843C1C2}">
      <dgm:prSet/>
      <dgm:spPr/>
      <dgm:t>
        <a:bodyPr/>
        <a:lstStyle/>
        <a:p>
          <a:r>
            <a:rPr lang="en-US"/>
            <a:t>Hemanjali Padibandla</a:t>
          </a:r>
        </a:p>
      </dgm:t>
    </dgm:pt>
    <dgm:pt modelId="{D5EE67FC-8E37-4E86-95B6-E19E79210369}" type="parTrans" cxnId="{E3C301DC-204F-4D6C-AA4C-45722BB49310}">
      <dgm:prSet/>
      <dgm:spPr/>
      <dgm:t>
        <a:bodyPr/>
        <a:lstStyle/>
        <a:p>
          <a:endParaRPr lang="en-US"/>
        </a:p>
      </dgm:t>
    </dgm:pt>
    <dgm:pt modelId="{BF2C4C7D-49D6-4516-95E9-8CB80DC2DE83}" type="sibTrans" cxnId="{E3C301DC-204F-4D6C-AA4C-45722BB49310}">
      <dgm:prSet/>
      <dgm:spPr/>
      <dgm:t>
        <a:bodyPr/>
        <a:lstStyle/>
        <a:p>
          <a:endParaRPr lang="en-US"/>
        </a:p>
      </dgm:t>
    </dgm:pt>
    <dgm:pt modelId="{A3A4D234-FA7B-497C-97C0-E71E0669F8B7}">
      <dgm:prSet/>
      <dgm:spPr/>
      <dgm:t>
        <a:bodyPr/>
        <a:lstStyle/>
        <a:p>
          <a:r>
            <a:rPr lang="en-US"/>
            <a:t>Lakshmi Nishitha Padi</a:t>
          </a:r>
        </a:p>
      </dgm:t>
    </dgm:pt>
    <dgm:pt modelId="{9E0F18C1-C7E7-4302-AD26-AF8213850655}" type="parTrans" cxnId="{8E61309B-2D02-48C9-B170-F64FB4C65997}">
      <dgm:prSet/>
      <dgm:spPr/>
      <dgm:t>
        <a:bodyPr/>
        <a:lstStyle/>
        <a:p>
          <a:endParaRPr lang="en-US"/>
        </a:p>
      </dgm:t>
    </dgm:pt>
    <dgm:pt modelId="{D7246691-D3AB-48BE-8CCF-15D04604589C}" type="sibTrans" cxnId="{8E61309B-2D02-48C9-B170-F64FB4C65997}">
      <dgm:prSet/>
      <dgm:spPr/>
      <dgm:t>
        <a:bodyPr/>
        <a:lstStyle/>
        <a:p>
          <a:endParaRPr lang="en-US"/>
        </a:p>
      </dgm:t>
    </dgm:pt>
    <dgm:pt modelId="{B7F749DE-216D-4CEB-B3D7-AD8C273C8636}">
      <dgm:prSet/>
      <dgm:spPr/>
      <dgm:t>
        <a:bodyPr/>
        <a:lstStyle/>
        <a:p>
          <a:r>
            <a:rPr lang="en-US"/>
            <a:t>Sirisha Kollipara</a:t>
          </a:r>
        </a:p>
      </dgm:t>
    </dgm:pt>
    <dgm:pt modelId="{1BF83D1E-DAB1-4E99-B547-1E7475FB8246}" type="parTrans" cxnId="{6A553526-3CBC-4DD4-967E-BC085787D9F0}">
      <dgm:prSet/>
      <dgm:spPr/>
      <dgm:t>
        <a:bodyPr/>
        <a:lstStyle/>
        <a:p>
          <a:endParaRPr lang="en-US"/>
        </a:p>
      </dgm:t>
    </dgm:pt>
    <dgm:pt modelId="{4B42A780-F5A4-4EFE-B8FE-817188D2C7DC}" type="sibTrans" cxnId="{6A553526-3CBC-4DD4-967E-BC085787D9F0}">
      <dgm:prSet/>
      <dgm:spPr/>
      <dgm:t>
        <a:bodyPr/>
        <a:lstStyle/>
        <a:p>
          <a:endParaRPr lang="en-US"/>
        </a:p>
      </dgm:t>
    </dgm:pt>
    <dgm:pt modelId="{F7148404-8A9D-43B3-B405-3712D6054432}" type="pres">
      <dgm:prSet presAssocID="{0883A9E5-58C0-4B44-A5CA-41B8E353229D}" presName="linear" presStyleCnt="0">
        <dgm:presLayoutVars>
          <dgm:dir/>
          <dgm:animLvl val="lvl"/>
          <dgm:resizeHandles val="exact"/>
        </dgm:presLayoutVars>
      </dgm:prSet>
      <dgm:spPr/>
    </dgm:pt>
    <dgm:pt modelId="{70003373-6326-43D0-9D78-EB9ED53A84E0}" type="pres">
      <dgm:prSet presAssocID="{2C154D90-CB4E-4A78-A314-DDE745E7C9A4}" presName="parentLin" presStyleCnt="0"/>
      <dgm:spPr/>
    </dgm:pt>
    <dgm:pt modelId="{E0EB486C-3739-4382-B51D-B7C6FCE6116B}" type="pres">
      <dgm:prSet presAssocID="{2C154D90-CB4E-4A78-A314-DDE745E7C9A4}" presName="parentLeftMargin" presStyleLbl="node1" presStyleIdx="0" presStyleCnt="6"/>
      <dgm:spPr/>
    </dgm:pt>
    <dgm:pt modelId="{9C117D46-4CAD-44E2-A5A0-443843FACED4}" type="pres">
      <dgm:prSet presAssocID="{2C154D90-CB4E-4A78-A314-DDE745E7C9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EF88BF8-D930-4D8C-882B-0879327F657E}" type="pres">
      <dgm:prSet presAssocID="{2C154D90-CB4E-4A78-A314-DDE745E7C9A4}" presName="negativeSpace" presStyleCnt="0"/>
      <dgm:spPr/>
    </dgm:pt>
    <dgm:pt modelId="{D04BDD35-15A1-42D3-838E-8D5490DD2FAE}" type="pres">
      <dgm:prSet presAssocID="{2C154D90-CB4E-4A78-A314-DDE745E7C9A4}" presName="childText" presStyleLbl="conFgAcc1" presStyleIdx="0" presStyleCnt="6">
        <dgm:presLayoutVars>
          <dgm:bulletEnabled val="1"/>
        </dgm:presLayoutVars>
      </dgm:prSet>
      <dgm:spPr/>
    </dgm:pt>
    <dgm:pt modelId="{2A79C30F-7874-4926-AA5F-138DB01F7879}" type="pres">
      <dgm:prSet presAssocID="{2D93AA13-6629-4532-B09B-E9578714C6F1}" presName="spaceBetweenRectangles" presStyleCnt="0"/>
      <dgm:spPr/>
    </dgm:pt>
    <dgm:pt modelId="{6737FDAA-1243-4AE8-903B-D4E55E8AB1CF}" type="pres">
      <dgm:prSet presAssocID="{3C78E005-AECE-4CE1-A3CA-D9CE381E7314}" presName="parentLin" presStyleCnt="0"/>
      <dgm:spPr/>
    </dgm:pt>
    <dgm:pt modelId="{EBF05833-C151-4A0C-A0AA-17656A8B3C87}" type="pres">
      <dgm:prSet presAssocID="{3C78E005-AECE-4CE1-A3CA-D9CE381E7314}" presName="parentLeftMargin" presStyleLbl="node1" presStyleIdx="0" presStyleCnt="6"/>
      <dgm:spPr/>
    </dgm:pt>
    <dgm:pt modelId="{0F02E314-47BD-4C51-9C35-B20F7F266670}" type="pres">
      <dgm:prSet presAssocID="{3C78E005-AECE-4CE1-A3CA-D9CE381E73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3C8A377-6493-45C8-935F-F42B505CCE24}" type="pres">
      <dgm:prSet presAssocID="{3C78E005-AECE-4CE1-A3CA-D9CE381E7314}" presName="negativeSpace" presStyleCnt="0"/>
      <dgm:spPr/>
    </dgm:pt>
    <dgm:pt modelId="{804DB457-2046-451B-9EAD-CCD062AD698A}" type="pres">
      <dgm:prSet presAssocID="{3C78E005-AECE-4CE1-A3CA-D9CE381E7314}" presName="childText" presStyleLbl="conFgAcc1" presStyleIdx="1" presStyleCnt="6">
        <dgm:presLayoutVars>
          <dgm:bulletEnabled val="1"/>
        </dgm:presLayoutVars>
      </dgm:prSet>
      <dgm:spPr/>
    </dgm:pt>
    <dgm:pt modelId="{28AD5BD0-B62A-4C71-8BAD-9FCF9D8AAD01}" type="pres">
      <dgm:prSet presAssocID="{474B3FFC-F4F4-4AF6-9313-2EFEB38C4CE3}" presName="spaceBetweenRectangles" presStyleCnt="0"/>
      <dgm:spPr/>
    </dgm:pt>
    <dgm:pt modelId="{EC6A9510-9E0A-45C2-A43C-44114271FC4A}" type="pres">
      <dgm:prSet presAssocID="{2EED3119-1919-4403-8166-637E700D19B0}" presName="parentLin" presStyleCnt="0"/>
      <dgm:spPr/>
    </dgm:pt>
    <dgm:pt modelId="{DCD8082F-9CAB-4B3B-AAE0-C5DF41C70722}" type="pres">
      <dgm:prSet presAssocID="{2EED3119-1919-4403-8166-637E700D19B0}" presName="parentLeftMargin" presStyleLbl="node1" presStyleIdx="1" presStyleCnt="6"/>
      <dgm:spPr/>
    </dgm:pt>
    <dgm:pt modelId="{DAD168B3-1FFA-42F8-BCE5-A8D741749896}" type="pres">
      <dgm:prSet presAssocID="{2EED3119-1919-4403-8166-637E700D19B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A4C483D-4F5C-435A-9CBD-A120871157B4}" type="pres">
      <dgm:prSet presAssocID="{2EED3119-1919-4403-8166-637E700D19B0}" presName="negativeSpace" presStyleCnt="0"/>
      <dgm:spPr/>
    </dgm:pt>
    <dgm:pt modelId="{A93D4C96-5240-4AC0-87B8-C2041ED2AC04}" type="pres">
      <dgm:prSet presAssocID="{2EED3119-1919-4403-8166-637E700D19B0}" presName="childText" presStyleLbl="conFgAcc1" presStyleIdx="2" presStyleCnt="6">
        <dgm:presLayoutVars>
          <dgm:bulletEnabled val="1"/>
        </dgm:presLayoutVars>
      </dgm:prSet>
      <dgm:spPr/>
    </dgm:pt>
    <dgm:pt modelId="{B365526C-3215-4AEB-9D3D-657227DE4556}" type="pres">
      <dgm:prSet presAssocID="{BF1734CE-9B2E-4AF3-83B8-36EF44366E99}" presName="spaceBetweenRectangles" presStyleCnt="0"/>
      <dgm:spPr/>
    </dgm:pt>
    <dgm:pt modelId="{AA2291CF-F449-4149-B724-3653C4014286}" type="pres">
      <dgm:prSet presAssocID="{CC8B2768-F9C3-4DF0-8119-557D5843C1C2}" presName="parentLin" presStyleCnt="0"/>
      <dgm:spPr/>
    </dgm:pt>
    <dgm:pt modelId="{74D69F91-BCA3-448A-9051-AD1A95A338FC}" type="pres">
      <dgm:prSet presAssocID="{CC8B2768-F9C3-4DF0-8119-557D5843C1C2}" presName="parentLeftMargin" presStyleLbl="node1" presStyleIdx="2" presStyleCnt="6"/>
      <dgm:spPr/>
    </dgm:pt>
    <dgm:pt modelId="{8BF96A8D-7CF1-466F-9F0F-1413107506ED}" type="pres">
      <dgm:prSet presAssocID="{CC8B2768-F9C3-4DF0-8119-557D5843C1C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5625B04-372B-4F62-A5A6-27AB9EFC3585}" type="pres">
      <dgm:prSet presAssocID="{CC8B2768-F9C3-4DF0-8119-557D5843C1C2}" presName="negativeSpace" presStyleCnt="0"/>
      <dgm:spPr/>
    </dgm:pt>
    <dgm:pt modelId="{51615F5A-DD72-4975-B49F-2BD43124D49C}" type="pres">
      <dgm:prSet presAssocID="{CC8B2768-F9C3-4DF0-8119-557D5843C1C2}" presName="childText" presStyleLbl="conFgAcc1" presStyleIdx="3" presStyleCnt="6">
        <dgm:presLayoutVars>
          <dgm:bulletEnabled val="1"/>
        </dgm:presLayoutVars>
      </dgm:prSet>
      <dgm:spPr/>
    </dgm:pt>
    <dgm:pt modelId="{908149D2-DF92-4D23-8ECA-5711F00EF3F0}" type="pres">
      <dgm:prSet presAssocID="{BF2C4C7D-49D6-4516-95E9-8CB80DC2DE83}" presName="spaceBetweenRectangles" presStyleCnt="0"/>
      <dgm:spPr/>
    </dgm:pt>
    <dgm:pt modelId="{CECEB935-6339-4903-9B95-B66EFDFE36C0}" type="pres">
      <dgm:prSet presAssocID="{A3A4D234-FA7B-497C-97C0-E71E0669F8B7}" presName="parentLin" presStyleCnt="0"/>
      <dgm:spPr/>
    </dgm:pt>
    <dgm:pt modelId="{4D9F626A-1CF4-4316-8BAC-6C5787500134}" type="pres">
      <dgm:prSet presAssocID="{A3A4D234-FA7B-497C-97C0-E71E0669F8B7}" presName="parentLeftMargin" presStyleLbl="node1" presStyleIdx="3" presStyleCnt="6"/>
      <dgm:spPr/>
    </dgm:pt>
    <dgm:pt modelId="{323775EC-9489-45F2-8EB2-626F78CEE086}" type="pres">
      <dgm:prSet presAssocID="{A3A4D234-FA7B-497C-97C0-E71E0669F8B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A5985F-C60E-481E-A160-B5DD108BE1DF}" type="pres">
      <dgm:prSet presAssocID="{A3A4D234-FA7B-497C-97C0-E71E0669F8B7}" presName="negativeSpace" presStyleCnt="0"/>
      <dgm:spPr/>
    </dgm:pt>
    <dgm:pt modelId="{CCC86F0C-0882-4E6A-94BC-E6223ED98E0D}" type="pres">
      <dgm:prSet presAssocID="{A3A4D234-FA7B-497C-97C0-E71E0669F8B7}" presName="childText" presStyleLbl="conFgAcc1" presStyleIdx="4" presStyleCnt="6">
        <dgm:presLayoutVars>
          <dgm:bulletEnabled val="1"/>
        </dgm:presLayoutVars>
      </dgm:prSet>
      <dgm:spPr/>
    </dgm:pt>
    <dgm:pt modelId="{C39A2564-F360-4162-87B0-88B404D5D3AD}" type="pres">
      <dgm:prSet presAssocID="{D7246691-D3AB-48BE-8CCF-15D04604589C}" presName="spaceBetweenRectangles" presStyleCnt="0"/>
      <dgm:spPr/>
    </dgm:pt>
    <dgm:pt modelId="{26424362-FD4D-40B7-B7E8-025C71A2CA4D}" type="pres">
      <dgm:prSet presAssocID="{B7F749DE-216D-4CEB-B3D7-AD8C273C8636}" presName="parentLin" presStyleCnt="0"/>
      <dgm:spPr/>
    </dgm:pt>
    <dgm:pt modelId="{2B60654D-02B5-4D79-AEF3-FCCEEE1F0808}" type="pres">
      <dgm:prSet presAssocID="{B7F749DE-216D-4CEB-B3D7-AD8C273C8636}" presName="parentLeftMargin" presStyleLbl="node1" presStyleIdx="4" presStyleCnt="6"/>
      <dgm:spPr/>
    </dgm:pt>
    <dgm:pt modelId="{25A43247-3463-4EAC-A4C3-F434662E0C56}" type="pres">
      <dgm:prSet presAssocID="{B7F749DE-216D-4CEB-B3D7-AD8C273C863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E2B41B3-0FC8-4AC9-824D-4CE8C4C37137}" type="pres">
      <dgm:prSet presAssocID="{B7F749DE-216D-4CEB-B3D7-AD8C273C8636}" presName="negativeSpace" presStyleCnt="0"/>
      <dgm:spPr/>
    </dgm:pt>
    <dgm:pt modelId="{6D4136B2-6BF0-417B-9B33-315BAF2F68CC}" type="pres">
      <dgm:prSet presAssocID="{B7F749DE-216D-4CEB-B3D7-AD8C273C863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E9E760B-8B52-4BFF-85EE-DB84444E9B56}" type="presOf" srcId="{2C154D90-CB4E-4A78-A314-DDE745E7C9A4}" destId="{E0EB486C-3739-4382-B51D-B7C6FCE6116B}" srcOrd="0" destOrd="0" presId="urn:microsoft.com/office/officeart/2005/8/layout/list1"/>
    <dgm:cxn modelId="{1F60DB16-4E4E-40A0-B4D6-CDCD36119D2D}" srcId="{0883A9E5-58C0-4B44-A5CA-41B8E353229D}" destId="{2C154D90-CB4E-4A78-A314-DDE745E7C9A4}" srcOrd="0" destOrd="0" parTransId="{35A66D51-0C53-46F8-8D7B-250EBF62AAFB}" sibTransId="{2D93AA13-6629-4532-B09B-E9578714C6F1}"/>
    <dgm:cxn modelId="{25A16219-0247-4A82-9476-00A4796889F9}" type="presOf" srcId="{A3A4D234-FA7B-497C-97C0-E71E0669F8B7}" destId="{323775EC-9489-45F2-8EB2-626F78CEE086}" srcOrd="1" destOrd="0" presId="urn:microsoft.com/office/officeart/2005/8/layout/list1"/>
    <dgm:cxn modelId="{6A553526-3CBC-4DD4-967E-BC085787D9F0}" srcId="{0883A9E5-58C0-4B44-A5CA-41B8E353229D}" destId="{B7F749DE-216D-4CEB-B3D7-AD8C273C8636}" srcOrd="5" destOrd="0" parTransId="{1BF83D1E-DAB1-4E99-B547-1E7475FB8246}" sibTransId="{4B42A780-F5A4-4EFE-B8FE-817188D2C7DC}"/>
    <dgm:cxn modelId="{F4ED7233-FE20-447D-ACE1-D5FA2CD61CD3}" type="presOf" srcId="{CC8B2768-F9C3-4DF0-8119-557D5843C1C2}" destId="{74D69F91-BCA3-448A-9051-AD1A95A338FC}" srcOrd="0" destOrd="0" presId="urn:microsoft.com/office/officeart/2005/8/layout/list1"/>
    <dgm:cxn modelId="{19C9A53C-CC6A-4D4A-BED7-314E1B0B2CD3}" type="presOf" srcId="{3C78E005-AECE-4CE1-A3CA-D9CE381E7314}" destId="{EBF05833-C151-4A0C-A0AA-17656A8B3C87}" srcOrd="0" destOrd="0" presId="urn:microsoft.com/office/officeart/2005/8/layout/list1"/>
    <dgm:cxn modelId="{AE12003E-4A2B-42C9-938A-9B8BDE22669B}" srcId="{0883A9E5-58C0-4B44-A5CA-41B8E353229D}" destId="{3C78E005-AECE-4CE1-A3CA-D9CE381E7314}" srcOrd="1" destOrd="0" parTransId="{EEAF1FB5-2CAA-4A07-9C60-15DE1C7A002A}" sibTransId="{474B3FFC-F4F4-4AF6-9313-2EFEB38C4CE3}"/>
    <dgm:cxn modelId="{FEE66440-76C0-497E-B05A-FD74E1E72DBC}" srcId="{0883A9E5-58C0-4B44-A5CA-41B8E353229D}" destId="{2EED3119-1919-4403-8166-637E700D19B0}" srcOrd="2" destOrd="0" parTransId="{16BFB38C-DB46-4E2A-818E-F9DB9B6E532B}" sibTransId="{BF1734CE-9B2E-4AF3-83B8-36EF44366E99}"/>
    <dgm:cxn modelId="{AEAC0E71-FA99-41D5-8B51-A3630BB8212D}" type="presOf" srcId="{2C154D90-CB4E-4A78-A314-DDE745E7C9A4}" destId="{9C117D46-4CAD-44E2-A5A0-443843FACED4}" srcOrd="1" destOrd="0" presId="urn:microsoft.com/office/officeart/2005/8/layout/list1"/>
    <dgm:cxn modelId="{BDAA5876-85DE-40C5-B467-0E03DB36CFC6}" type="presOf" srcId="{CC8B2768-F9C3-4DF0-8119-557D5843C1C2}" destId="{8BF96A8D-7CF1-466F-9F0F-1413107506ED}" srcOrd="1" destOrd="0" presId="urn:microsoft.com/office/officeart/2005/8/layout/list1"/>
    <dgm:cxn modelId="{B77F5C82-F542-42E6-B14A-A4BD38D14720}" type="presOf" srcId="{A3A4D234-FA7B-497C-97C0-E71E0669F8B7}" destId="{4D9F626A-1CF4-4316-8BAC-6C5787500134}" srcOrd="0" destOrd="0" presId="urn:microsoft.com/office/officeart/2005/8/layout/list1"/>
    <dgm:cxn modelId="{8E61309B-2D02-48C9-B170-F64FB4C65997}" srcId="{0883A9E5-58C0-4B44-A5CA-41B8E353229D}" destId="{A3A4D234-FA7B-497C-97C0-E71E0669F8B7}" srcOrd="4" destOrd="0" parTransId="{9E0F18C1-C7E7-4302-AD26-AF8213850655}" sibTransId="{D7246691-D3AB-48BE-8CCF-15D04604589C}"/>
    <dgm:cxn modelId="{9ECF3DB0-A62E-473D-8F61-3797ABE127A1}" type="presOf" srcId="{0883A9E5-58C0-4B44-A5CA-41B8E353229D}" destId="{F7148404-8A9D-43B3-B405-3712D6054432}" srcOrd="0" destOrd="0" presId="urn:microsoft.com/office/officeart/2005/8/layout/list1"/>
    <dgm:cxn modelId="{36D389BA-C1CE-4BF4-9F70-10734ECA0E59}" type="presOf" srcId="{3C78E005-AECE-4CE1-A3CA-D9CE381E7314}" destId="{0F02E314-47BD-4C51-9C35-B20F7F266670}" srcOrd="1" destOrd="0" presId="urn:microsoft.com/office/officeart/2005/8/layout/list1"/>
    <dgm:cxn modelId="{BF30B9D9-347B-4153-9958-01C58389C7AE}" type="presOf" srcId="{2EED3119-1919-4403-8166-637E700D19B0}" destId="{DAD168B3-1FFA-42F8-BCE5-A8D741749896}" srcOrd="1" destOrd="0" presId="urn:microsoft.com/office/officeart/2005/8/layout/list1"/>
    <dgm:cxn modelId="{E3C301DC-204F-4D6C-AA4C-45722BB49310}" srcId="{0883A9E5-58C0-4B44-A5CA-41B8E353229D}" destId="{CC8B2768-F9C3-4DF0-8119-557D5843C1C2}" srcOrd="3" destOrd="0" parTransId="{D5EE67FC-8E37-4E86-95B6-E19E79210369}" sibTransId="{BF2C4C7D-49D6-4516-95E9-8CB80DC2DE83}"/>
    <dgm:cxn modelId="{669C8EE0-98C4-4C30-AB78-2F70CF195FAF}" type="presOf" srcId="{B7F749DE-216D-4CEB-B3D7-AD8C273C8636}" destId="{25A43247-3463-4EAC-A4C3-F434662E0C56}" srcOrd="1" destOrd="0" presId="urn:microsoft.com/office/officeart/2005/8/layout/list1"/>
    <dgm:cxn modelId="{A133CFE6-3594-47D0-9923-BFF603413C88}" type="presOf" srcId="{B7F749DE-216D-4CEB-B3D7-AD8C273C8636}" destId="{2B60654D-02B5-4D79-AEF3-FCCEEE1F0808}" srcOrd="0" destOrd="0" presId="urn:microsoft.com/office/officeart/2005/8/layout/list1"/>
    <dgm:cxn modelId="{49EC48F3-6448-4B07-9BB4-486C0E8E1E1E}" type="presOf" srcId="{2EED3119-1919-4403-8166-637E700D19B0}" destId="{DCD8082F-9CAB-4B3B-AAE0-C5DF41C70722}" srcOrd="0" destOrd="0" presId="urn:microsoft.com/office/officeart/2005/8/layout/list1"/>
    <dgm:cxn modelId="{57107B97-0008-479C-92DA-E5E609710C99}" type="presParOf" srcId="{F7148404-8A9D-43B3-B405-3712D6054432}" destId="{70003373-6326-43D0-9D78-EB9ED53A84E0}" srcOrd="0" destOrd="0" presId="urn:microsoft.com/office/officeart/2005/8/layout/list1"/>
    <dgm:cxn modelId="{ECE843A7-6C9F-4B97-9B07-F4F807B85197}" type="presParOf" srcId="{70003373-6326-43D0-9D78-EB9ED53A84E0}" destId="{E0EB486C-3739-4382-B51D-B7C6FCE6116B}" srcOrd="0" destOrd="0" presId="urn:microsoft.com/office/officeart/2005/8/layout/list1"/>
    <dgm:cxn modelId="{AF5C7222-FD1D-43ED-87C9-AD322897DEEA}" type="presParOf" srcId="{70003373-6326-43D0-9D78-EB9ED53A84E0}" destId="{9C117D46-4CAD-44E2-A5A0-443843FACED4}" srcOrd="1" destOrd="0" presId="urn:microsoft.com/office/officeart/2005/8/layout/list1"/>
    <dgm:cxn modelId="{2E456DFF-0A03-41E7-BBEB-1959E35EAE00}" type="presParOf" srcId="{F7148404-8A9D-43B3-B405-3712D6054432}" destId="{7EF88BF8-D930-4D8C-882B-0879327F657E}" srcOrd="1" destOrd="0" presId="urn:microsoft.com/office/officeart/2005/8/layout/list1"/>
    <dgm:cxn modelId="{A101957F-643E-4760-9397-82E1F498E587}" type="presParOf" srcId="{F7148404-8A9D-43B3-B405-3712D6054432}" destId="{D04BDD35-15A1-42D3-838E-8D5490DD2FAE}" srcOrd="2" destOrd="0" presId="urn:microsoft.com/office/officeart/2005/8/layout/list1"/>
    <dgm:cxn modelId="{B0C112F9-5927-4329-A21F-31D9CCA61A21}" type="presParOf" srcId="{F7148404-8A9D-43B3-B405-3712D6054432}" destId="{2A79C30F-7874-4926-AA5F-138DB01F7879}" srcOrd="3" destOrd="0" presId="urn:microsoft.com/office/officeart/2005/8/layout/list1"/>
    <dgm:cxn modelId="{22E1C4C6-C40D-4D32-993A-9132A299A9DC}" type="presParOf" srcId="{F7148404-8A9D-43B3-B405-3712D6054432}" destId="{6737FDAA-1243-4AE8-903B-D4E55E8AB1CF}" srcOrd="4" destOrd="0" presId="urn:microsoft.com/office/officeart/2005/8/layout/list1"/>
    <dgm:cxn modelId="{DBDF0D77-5C77-470D-BA9D-7494DCAA149E}" type="presParOf" srcId="{6737FDAA-1243-4AE8-903B-D4E55E8AB1CF}" destId="{EBF05833-C151-4A0C-A0AA-17656A8B3C87}" srcOrd="0" destOrd="0" presId="urn:microsoft.com/office/officeart/2005/8/layout/list1"/>
    <dgm:cxn modelId="{F32956C8-DBB3-41B4-9028-CEB79B7B2204}" type="presParOf" srcId="{6737FDAA-1243-4AE8-903B-D4E55E8AB1CF}" destId="{0F02E314-47BD-4C51-9C35-B20F7F266670}" srcOrd="1" destOrd="0" presId="urn:microsoft.com/office/officeart/2005/8/layout/list1"/>
    <dgm:cxn modelId="{5DB10EE1-10D2-48B4-A189-94250EC366B9}" type="presParOf" srcId="{F7148404-8A9D-43B3-B405-3712D6054432}" destId="{63C8A377-6493-45C8-935F-F42B505CCE24}" srcOrd="5" destOrd="0" presId="urn:microsoft.com/office/officeart/2005/8/layout/list1"/>
    <dgm:cxn modelId="{B790F3F3-838E-4EA9-BC72-0AD0D0C5C815}" type="presParOf" srcId="{F7148404-8A9D-43B3-B405-3712D6054432}" destId="{804DB457-2046-451B-9EAD-CCD062AD698A}" srcOrd="6" destOrd="0" presId="urn:microsoft.com/office/officeart/2005/8/layout/list1"/>
    <dgm:cxn modelId="{7B095C02-F71C-4931-83E2-A8800F08FE76}" type="presParOf" srcId="{F7148404-8A9D-43B3-B405-3712D6054432}" destId="{28AD5BD0-B62A-4C71-8BAD-9FCF9D8AAD01}" srcOrd="7" destOrd="0" presId="urn:microsoft.com/office/officeart/2005/8/layout/list1"/>
    <dgm:cxn modelId="{E9281ED9-89F0-4BA4-808C-FCBF29E1AA95}" type="presParOf" srcId="{F7148404-8A9D-43B3-B405-3712D6054432}" destId="{EC6A9510-9E0A-45C2-A43C-44114271FC4A}" srcOrd="8" destOrd="0" presId="urn:microsoft.com/office/officeart/2005/8/layout/list1"/>
    <dgm:cxn modelId="{A9BEC33E-54E7-46D9-B7DF-5A0FDE7BAFDE}" type="presParOf" srcId="{EC6A9510-9E0A-45C2-A43C-44114271FC4A}" destId="{DCD8082F-9CAB-4B3B-AAE0-C5DF41C70722}" srcOrd="0" destOrd="0" presId="urn:microsoft.com/office/officeart/2005/8/layout/list1"/>
    <dgm:cxn modelId="{E4DDFA05-EF62-4599-9F20-84481204A2E3}" type="presParOf" srcId="{EC6A9510-9E0A-45C2-A43C-44114271FC4A}" destId="{DAD168B3-1FFA-42F8-BCE5-A8D741749896}" srcOrd="1" destOrd="0" presId="urn:microsoft.com/office/officeart/2005/8/layout/list1"/>
    <dgm:cxn modelId="{2300DC75-92FA-4BDD-8C34-584DB0DE27E7}" type="presParOf" srcId="{F7148404-8A9D-43B3-B405-3712D6054432}" destId="{1A4C483D-4F5C-435A-9CBD-A120871157B4}" srcOrd="9" destOrd="0" presId="urn:microsoft.com/office/officeart/2005/8/layout/list1"/>
    <dgm:cxn modelId="{31DB6843-B46C-49E2-A2DC-C8002CB39024}" type="presParOf" srcId="{F7148404-8A9D-43B3-B405-3712D6054432}" destId="{A93D4C96-5240-4AC0-87B8-C2041ED2AC04}" srcOrd="10" destOrd="0" presId="urn:microsoft.com/office/officeart/2005/8/layout/list1"/>
    <dgm:cxn modelId="{61976344-48B7-47B3-BB79-93E0B235CE2C}" type="presParOf" srcId="{F7148404-8A9D-43B3-B405-3712D6054432}" destId="{B365526C-3215-4AEB-9D3D-657227DE4556}" srcOrd="11" destOrd="0" presId="urn:microsoft.com/office/officeart/2005/8/layout/list1"/>
    <dgm:cxn modelId="{ECFE0847-2255-4EC3-A052-BD97EA1ECE94}" type="presParOf" srcId="{F7148404-8A9D-43B3-B405-3712D6054432}" destId="{AA2291CF-F449-4149-B724-3653C4014286}" srcOrd="12" destOrd="0" presId="urn:microsoft.com/office/officeart/2005/8/layout/list1"/>
    <dgm:cxn modelId="{CB5D76A5-612B-4AD5-8D76-684BE9044201}" type="presParOf" srcId="{AA2291CF-F449-4149-B724-3653C4014286}" destId="{74D69F91-BCA3-448A-9051-AD1A95A338FC}" srcOrd="0" destOrd="0" presId="urn:microsoft.com/office/officeart/2005/8/layout/list1"/>
    <dgm:cxn modelId="{F364B259-8974-4AEC-9F7B-2C10CA61EDBF}" type="presParOf" srcId="{AA2291CF-F449-4149-B724-3653C4014286}" destId="{8BF96A8D-7CF1-466F-9F0F-1413107506ED}" srcOrd="1" destOrd="0" presId="urn:microsoft.com/office/officeart/2005/8/layout/list1"/>
    <dgm:cxn modelId="{A6CDF931-0221-466E-A041-73DD2017393E}" type="presParOf" srcId="{F7148404-8A9D-43B3-B405-3712D6054432}" destId="{B5625B04-372B-4F62-A5A6-27AB9EFC3585}" srcOrd="13" destOrd="0" presId="urn:microsoft.com/office/officeart/2005/8/layout/list1"/>
    <dgm:cxn modelId="{9D515F27-2C64-4664-A108-2AF57FB92540}" type="presParOf" srcId="{F7148404-8A9D-43B3-B405-3712D6054432}" destId="{51615F5A-DD72-4975-B49F-2BD43124D49C}" srcOrd="14" destOrd="0" presId="urn:microsoft.com/office/officeart/2005/8/layout/list1"/>
    <dgm:cxn modelId="{C43CAE66-8A70-40E9-B32E-F2071AAD6E9F}" type="presParOf" srcId="{F7148404-8A9D-43B3-B405-3712D6054432}" destId="{908149D2-DF92-4D23-8ECA-5711F00EF3F0}" srcOrd="15" destOrd="0" presId="urn:microsoft.com/office/officeart/2005/8/layout/list1"/>
    <dgm:cxn modelId="{96267F15-631C-4E69-83F9-6377940EAF73}" type="presParOf" srcId="{F7148404-8A9D-43B3-B405-3712D6054432}" destId="{CECEB935-6339-4903-9B95-B66EFDFE36C0}" srcOrd="16" destOrd="0" presId="urn:microsoft.com/office/officeart/2005/8/layout/list1"/>
    <dgm:cxn modelId="{011A16BE-645D-44AB-B864-80F76E9DA582}" type="presParOf" srcId="{CECEB935-6339-4903-9B95-B66EFDFE36C0}" destId="{4D9F626A-1CF4-4316-8BAC-6C5787500134}" srcOrd="0" destOrd="0" presId="urn:microsoft.com/office/officeart/2005/8/layout/list1"/>
    <dgm:cxn modelId="{53F541D9-0742-40DB-BE59-CF91209949AE}" type="presParOf" srcId="{CECEB935-6339-4903-9B95-B66EFDFE36C0}" destId="{323775EC-9489-45F2-8EB2-626F78CEE086}" srcOrd="1" destOrd="0" presId="urn:microsoft.com/office/officeart/2005/8/layout/list1"/>
    <dgm:cxn modelId="{62104C5C-9DBF-46B5-A135-33F0D2D15FB9}" type="presParOf" srcId="{F7148404-8A9D-43B3-B405-3712D6054432}" destId="{38A5985F-C60E-481E-A160-B5DD108BE1DF}" srcOrd="17" destOrd="0" presId="urn:microsoft.com/office/officeart/2005/8/layout/list1"/>
    <dgm:cxn modelId="{C53984EB-57F8-4C6D-A7C2-C858DB450CCB}" type="presParOf" srcId="{F7148404-8A9D-43B3-B405-3712D6054432}" destId="{CCC86F0C-0882-4E6A-94BC-E6223ED98E0D}" srcOrd="18" destOrd="0" presId="urn:microsoft.com/office/officeart/2005/8/layout/list1"/>
    <dgm:cxn modelId="{D0840850-B180-4A14-952E-EF84D37EF13D}" type="presParOf" srcId="{F7148404-8A9D-43B3-B405-3712D6054432}" destId="{C39A2564-F360-4162-87B0-88B404D5D3AD}" srcOrd="19" destOrd="0" presId="urn:microsoft.com/office/officeart/2005/8/layout/list1"/>
    <dgm:cxn modelId="{C701F61E-E07E-429A-B7EE-1C88150F68B7}" type="presParOf" srcId="{F7148404-8A9D-43B3-B405-3712D6054432}" destId="{26424362-FD4D-40B7-B7E8-025C71A2CA4D}" srcOrd="20" destOrd="0" presId="urn:microsoft.com/office/officeart/2005/8/layout/list1"/>
    <dgm:cxn modelId="{B91AE7AF-0389-4B0B-8197-69EBA5434B6C}" type="presParOf" srcId="{26424362-FD4D-40B7-B7E8-025C71A2CA4D}" destId="{2B60654D-02B5-4D79-AEF3-FCCEEE1F0808}" srcOrd="0" destOrd="0" presId="urn:microsoft.com/office/officeart/2005/8/layout/list1"/>
    <dgm:cxn modelId="{2AECE693-D548-4D3A-BC65-B075ADED24D3}" type="presParOf" srcId="{26424362-FD4D-40B7-B7E8-025C71A2CA4D}" destId="{25A43247-3463-4EAC-A4C3-F434662E0C56}" srcOrd="1" destOrd="0" presId="urn:microsoft.com/office/officeart/2005/8/layout/list1"/>
    <dgm:cxn modelId="{93049805-6F85-4861-B4E7-5B9BC3A8B936}" type="presParOf" srcId="{F7148404-8A9D-43B3-B405-3712D6054432}" destId="{EE2B41B3-0FC8-4AC9-824D-4CE8C4C37137}" srcOrd="21" destOrd="0" presId="urn:microsoft.com/office/officeart/2005/8/layout/list1"/>
    <dgm:cxn modelId="{DBBE8712-E07F-4868-A3AB-E1346C64DAE8}" type="presParOf" srcId="{F7148404-8A9D-43B3-B405-3712D6054432}" destId="{6D4136B2-6BF0-417B-9B33-315BAF2F68C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BDD35-15A1-42D3-838E-8D5490DD2FAE}">
      <dsp:nvSpPr>
        <dsp:cNvPr id="0" name=""/>
        <dsp:cNvSpPr/>
      </dsp:nvSpPr>
      <dsp:spPr>
        <a:xfrm>
          <a:off x="0" y="362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17D46-4CAD-44E2-A5A0-443843FACED4}">
      <dsp:nvSpPr>
        <dsp:cNvPr id="0" name=""/>
        <dsp:cNvSpPr/>
      </dsp:nvSpPr>
      <dsp:spPr>
        <a:xfrm>
          <a:off x="304800" y="676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Anjana Suharika Pothureddy</a:t>
          </a:r>
        </a:p>
      </dsp:txBody>
      <dsp:txXfrm>
        <a:off x="333621" y="96483"/>
        <a:ext cx="4209558" cy="532758"/>
      </dsp:txXfrm>
    </dsp:sp>
    <dsp:sp modelId="{804DB457-2046-451B-9EAD-CCD062AD698A}">
      <dsp:nvSpPr>
        <dsp:cNvPr id="0" name=""/>
        <dsp:cNvSpPr/>
      </dsp:nvSpPr>
      <dsp:spPr>
        <a:xfrm>
          <a:off x="0" y="12700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11357"/>
              <a:satOff val="-3723"/>
              <a:lumOff val="58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2E314-47BD-4C51-9C35-B20F7F266670}">
      <dsp:nvSpPr>
        <dsp:cNvPr id="0" name=""/>
        <dsp:cNvSpPr/>
      </dsp:nvSpPr>
      <dsp:spPr>
        <a:xfrm>
          <a:off x="304800" y="9748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11357"/>
                <a:satOff val="-3723"/>
                <a:lumOff val="58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11357"/>
                <a:satOff val="-3723"/>
                <a:lumOff val="58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11357"/>
                <a:satOff val="-3723"/>
                <a:lumOff val="58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Hakeem Aini Khan</a:t>
          </a:r>
        </a:p>
      </dsp:txBody>
      <dsp:txXfrm>
        <a:off x="333621" y="1003683"/>
        <a:ext cx="4209558" cy="532758"/>
      </dsp:txXfrm>
    </dsp:sp>
    <dsp:sp modelId="{A93D4C96-5240-4AC0-87B8-C2041ED2AC04}">
      <dsp:nvSpPr>
        <dsp:cNvPr id="0" name=""/>
        <dsp:cNvSpPr/>
      </dsp:nvSpPr>
      <dsp:spPr>
        <a:xfrm>
          <a:off x="0" y="21772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22714"/>
              <a:satOff val="-7445"/>
              <a:lumOff val="116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68B3-1FFA-42F8-BCE5-A8D741749896}">
      <dsp:nvSpPr>
        <dsp:cNvPr id="0" name=""/>
        <dsp:cNvSpPr/>
      </dsp:nvSpPr>
      <dsp:spPr>
        <a:xfrm>
          <a:off x="304800" y="18820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22714"/>
                <a:satOff val="-7445"/>
                <a:lumOff val="116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22714"/>
                <a:satOff val="-7445"/>
                <a:lumOff val="116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22714"/>
                <a:satOff val="-7445"/>
                <a:lumOff val="116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Hemanth Srinivas Dokka</a:t>
          </a:r>
        </a:p>
      </dsp:txBody>
      <dsp:txXfrm>
        <a:off x="333621" y="1910883"/>
        <a:ext cx="4209558" cy="532758"/>
      </dsp:txXfrm>
    </dsp:sp>
    <dsp:sp modelId="{51615F5A-DD72-4975-B49F-2BD43124D49C}">
      <dsp:nvSpPr>
        <dsp:cNvPr id="0" name=""/>
        <dsp:cNvSpPr/>
      </dsp:nvSpPr>
      <dsp:spPr>
        <a:xfrm>
          <a:off x="0" y="30844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34071"/>
              <a:satOff val="-11168"/>
              <a:lumOff val="175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96A8D-7CF1-466F-9F0F-1413107506ED}">
      <dsp:nvSpPr>
        <dsp:cNvPr id="0" name=""/>
        <dsp:cNvSpPr/>
      </dsp:nvSpPr>
      <dsp:spPr>
        <a:xfrm>
          <a:off x="304800" y="27892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34071"/>
                <a:satOff val="-11168"/>
                <a:lumOff val="175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34071"/>
                <a:satOff val="-11168"/>
                <a:lumOff val="175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34071"/>
                <a:satOff val="-11168"/>
                <a:lumOff val="175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Hemanjali Padibandla</a:t>
          </a:r>
        </a:p>
      </dsp:txBody>
      <dsp:txXfrm>
        <a:off x="333621" y="2818083"/>
        <a:ext cx="4209558" cy="532758"/>
      </dsp:txXfrm>
    </dsp:sp>
    <dsp:sp modelId="{CCC86F0C-0882-4E6A-94BC-E6223ED98E0D}">
      <dsp:nvSpPr>
        <dsp:cNvPr id="0" name=""/>
        <dsp:cNvSpPr/>
      </dsp:nvSpPr>
      <dsp:spPr>
        <a:xfrm>
          <a:off x="0" y="39916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45428"/>
              <a:satOff val="-14890"/>
              <a:lumOff val="233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75EC-9489-45F2-8EB2-626F78CEE086}">
      <dsp:nvSpPr>
        <dsp:cNvPr id="0" name=""/>
        <dsp:cNvSpPr/>
      </dsp:nvSpPr>
      <dsp:spPr>
        <a:xfrm>
          <a:off x="304800" y="36964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45428"/>
                <a:satOff val="-14890"/>
                <a:lumOff val="233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45428"/>
                <a:satOff val="-14890"/>
                <a:lumOff val="233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45428"/>
                <a:satOff val="-14890"/>
                <a:lumOff val="233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Lakshmi Nishitha Padi</a:t>
          </a:r>
        </a:p>
      </dsp:txBody>
      <dsp:txXfrm>
        <a:off x="333621" y="3725283"/>
        <a:ext cx="4209558" cy="532758"/>
      </dsp:txXfrm>
    </dsp:sp>
    <dsp:sp modelId="{6D4136B2-6BF0-417B-9B33-315BAF2F68CC}">
      <dsp:nvSpPr>
        <dsp:cNvPr id="0" name=""/>
        <dsp:cNvSpPr/>
      </dsp:nvSpPr>
      <dsp:spPr>
        <a:xfrm>
          <a:off x="0" y="4898862"/>
          <a:ext cx="6096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56785"/>
              <a:satOff val="-18613"/>
              <a:lumOff val="291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43247-3463-4EAC-A4C3-F434662E0C56}">
      <dsp:nvSpPr>
        <dsp:cNvPr id="0" name=""/>
        <dsp:cNvSpPr/>
      </dsp:nvSpPr>
      <dsp:spPr>
        <a:xfrm>
          <a:off x="304800" y="4603662"/>
          <a:ext cx="4267200" cy="59040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56785"/>
                <a:satOff val="-18613"/>
                <a:lumOff val="291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56785"/>
                <a:satOff val="-18613"/>
                <a:lumOff val="291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56785"/>
                <a:satOff val="-18613"/>
                <a:lumOff val="291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Sirisha Kollipara</a:t>
          </a:r>
        </a:p>
      </dsp:txBody>
      <dsp:txXfrm>
        <a:off x="333621" y="4632483"/>
        <a:ext cx="42095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9FA7D-56A8-4552-8066-3E77473307B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A7BFA-016A-4E78-B815-E2CBC2F8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6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5" r:id="rId6"/>
    <p:sldLayoutId id="2147483811" r:id="rId7"/>
    <p:sldLayoutId id="2147483812" r:id="rId8"/>
    <p:sldLayoutId id="2147483813" r:id="rId9"/>
    <p:sldLayoutId id="2147483814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bwebrarian.wordpress.com/2011/11/17/user-storie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76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mincong.io/2018/12/25/discard-old-build-artifacts-on-jenkins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hyperlink" Target="https://entornos-desarrollo.codeandcoke.com/apuntes:junit" TargetMode="External"/><Relationship Id="rId15" Type="http://schemas.openxmlformats.org/officeDocument/2006/relationships/image" Target="../media/image16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C7FA0-90A2-F94B-5D45-757B252FDEEE}"/>
              </a:ext>
            </a:extLst>
          </p:cNvPr>
          <p:cNvSpPr txBox="1"/>
          <p:nvPr/>
        </p:nvSpPr>
        <p:spPr>
          <a:xfrm>
            <a:off x="1765738" y="2936557"/>
            <a:ext cx="102764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>
                <a:latin typeface="+mj-lt"/>
              </a:rPr>
              <a:t>E-Letter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3981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850" y="1065791"/>
            <a:ext cx="6393688" cy="813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cap="all" spc="300" baseline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User Stories-HrManager</a:t>
            </a:r>
            <a:endParaRPr lang="en-US" sz="3000" kern="1200" cap="all" spc="3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4154FC-35A0-A491-F965-824AEA869B1A}"/>
              </a:ext>
            </a:extLst>
          </p:cNvPr>
          <p:cNvSpPr txBox="1"/>
          <p:nvPr/>
        </p:nvSpPr>
        <p:spPr>
          <a:xfrm>
            <a:off x="1126070" y="2135939"/>
            <a:ext cx="3598334" cy="3447098"/>
          </a:xfrm>
          <a:prstGeom prst="rect">
            <a:avLst/>
          </a:prstGeom>
          <a:solidFill>
            <a:srgbClr val="DFE9DF"/>
          </a:solidFill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>
                <a:effectLst/>
                <a:latin typeface="+mj-lt"/>
              </a:rPr>
              <a:t>User story: 01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Usecase: Login Management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Description : As a HR Manager, I want to successfully login into the portal.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Acceptance Criteria:</a:t>
            </a:r>
          </a:p>
          <a:p>
            <a:pPr algn="just"/>
            <a:r>
              <a:rPr lang="en-US" b="0" i="0">
                <a:effectLst/>
                <a:latin typeface="+mj-lt"/>
              </a:rPr>
              <a:t>1.When successful login, I should be redirected to the next page for offer letter generation.</a:t>
            </a:r>
          </a:p>
          <a:p>
            <a:r>
              <a:rPr lang="en-US" b="0" i="0">
                <a:effectLst/>
                <a:latin typeface="+mj-lt"/>
              </a:rPr>
              <a:t>2.When unsuccessful login, I should be noticed with an error message "Invalid</a:t>
            </a:r>
            <a:r>
              <a:rPr lang="en-US">
                <a:latin typeface="+mj-lt"/>
              </a:rPr>
              <a:t> </a:t>
            </a:r>
            <a:r>
              <a:rPr lang="en-US" b="0" i="0">
                <a:effectLst/>
                <a:latin typeface="+mj-lt"/>
              </a:rPr>
              <a:t>Login Credentials!".</a:t>
            </a:r>
          </a:p>
          <a:p>
            <a:pPr indent="-228600" algn="just">
              <a:buSzPct val="70000"/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 descr="Close-up of a couple of white cards&#10;&#10;Description automatically generated">
            <a:extLst>
              <a:ext uri="{FF2B5EF4-FFF2-40B4-BE49-F238E27FC236}">
                <a16:creationId xmlns:a16="http://schemas.microsoft.com/office/drawing/2014/main" id="{AEFCE5F0-7C89-311F-3499-F31A0693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93666" y="2269067"/>
            <a:ext cx="2705100" cy="21460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A20DFF-DADA-71F2-F90B-982197B9E763}"/>
              </a:ext>
            </a:extLst>
          </p:cNvPr>
          <p:cNvSpPr txBox="1"/>
          <p:nvPr/>
        </p:nvSpPr>
        <p:spPr>
          <a:xfrm>
            <a:off x="4859868" y="2135938"/>
            <a:ext cx="3598334" cy="3447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b="0" i="0">
                <a:effectLst/>
                <a:latin typeface="+mj-lt"/>
              </a:rPr>
              <a:t>User story: id-02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Usecase: </a:t>
            </a:r>
            <a:r>
              <a:rPr lang="en-US" sz="1700">
                <a:latin typeface="+mj-lt"/>
              </a:rPr>
              <a:t>F</a:t>
            </a:r>
            <a:r>
              <a:rPr lang="en-US" sz="1700" b="0" i="0">
                <a:effectLst/>
                <a:latin typeface="+mj-lt"/>
              </a:rPr>
              <a:t>iltration of candidates Description : As a HR Manager, I </a:t>
            </a:r>
          </a:p>
          <a:p>
            <a:r>
              <a:rPr lang="en-US" sz="1700">
                <a:latin typeface="+mj-lt"/>
              </a:rPr>
              <a:t>Should be able to approve or deny the candidates based on details.</a:t>
            </a:r>
            <a:endParaRPr lang="en-US" sz="1700" b="0" i="0">
              <a:effectLst/>
              <a:latin typeface="+mj-lt"/>
            </a:endParaRPr>
          </a:p>
          <a:p>
            <a:r>
              <a:rPr lang="en-US" sz="1700" b="0" i="0">
                <a:effectLst/>
                <a:latin typeface="+mj-lt"/>
              </a:rPr>
              <a:t>Acceptance Criteria: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1. On Filtration, approved  or denied status should be shown to avoid redundancy.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2. </a:t>
            </a:r>
            <a:r>
              <a:rPr lang="en-US" sz="1700">
                <a:latin typeface="+mj-lt"/>
              </a:rPr>
              <a:t>On Denial, I should be able to give feedback or comment that is to be passed to HR Associate.</a:t>
            </a:r>
            <a:endParaRPr lang="en-US" sz="1400">
              <a:latin typeface="+mj-lt"/>
            </a:endParaRPr>
          </a:p>
          <a:p>
            <a:endParaRPr lang="en-US" sz="1400" b="0" i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263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40293"/>
            <a:ext cx="9486900" cy="996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effectLst/>
              </a:rPr>
              <a:t>User Stories-HRASSOCIATE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154FC-35A0-A491-F965-824AEA869B1A}"/>
              </a:ext>
            </a:extLst>
          </p:cNvPr>
          <p:cNvSpPr txBox="1"/>
          <p:nvPr/>
        </p:nvSpPr>
        <p:spPr>
          <a:xfrm>
            <a:off x="1371600" y="2200940"/>
            <a:ext cx="2175933" cy="357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SzPct val="70000"/>
            </a:pPr>
            <a:endParaRPr 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368C3-308B-CD51-0684-8CDE44CA8D90}"/>
              </a:ext>
            </a:extLst>
          </p:cNvPr>
          <p:cNvSpPr txBox="1"/>
          <p:nvPr/>
        </p:nvSpPr>
        <p:spPr>
          <a:xfrm>
            <a:off x="1667934" y="2085475"/>
            <a:ext cx="353906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+mj-lt"/>
              </a:rPr>
              <a:t>User story: 01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Usecase: Login Management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Description:As a HR Associate, I want to successfully login into the portal.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Acceptance Criteria:</a:t>
            </a:r>
          </a:p>
          <a:p>
            <a:pPr algn="just"/>
            <a:r>
              <a:rPr lang="en-US" b="0" i="0">
                <a:effectLst/>
                <a:latin typeface="+mj-lt"/>
              </a:rPr>
              <a:t>1.When successful login, I should be redirected to the next page for offer letter generation</a:t>
            </a:r>
          </a:p>
          <a:p>
            <a:r>
              <a:rPr lang="en-US" b="0" i="0">
                <a:effectLst/>
                <a:latin typeface="+mj-lt"/>
              </a:rPr>
              <a:t>2.When unsuccessful login, I should be noticed with an error message "Invalid Login Credentials!".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9373-25A0-BAF2-77E5-DA18D8920B30}"/>
              </a:ext>
            </a:extLst>
          </p:cNvPr>
          <p:cNvSpPr txBox="1"/>
          <p:nvPr/>
        </p:nvSpPr>
        <p:spPr>
          <a:xfrm>
            <a:off x="6189134" y="2085475"/>
            <a:ext cx="3420533" cy="3493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700" b="0" i="0">
                <a:effectLst/>
                <a:latin typeface="+mj-lt"/>
              </a:rPr>
              <a:t>Userstory:02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Usecase: Candidate Details.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Description: I want to pass information that can be either of single candidate or in bulk .</a:t>
            </a:r>
            <a:br>
              <a:rPr lang="en-US" sz="1700" b="0" i="0">
                <a:effectLst/>
                <a:latin typeface="+mj-lt"/>
              </a:rPr>
            </a:br>
            <a:r>
              <a:rPr lang="en-US" sz="1700" b="0" i="0">
                <a:effectLst/>
                <a:latin typeface="+mj-lt"/>
              </a:rPr>
              <a:t>Acceptance Criteria:</a:t>
            </a:r>
          </a:p>
          <a:p>
            <a:pPr algn="just"/>
            <a:r>
              <a:rPr lang="en-US" sz="1700" b="0" i="0">
                <a:effectLst/>
                <a:latin typeface="+mj-lt"/>
              </a:rPr>
              <a:t>1.Single or Multiple Candidate information must be validated and placed in the offer letter documents accordingly.</a:t>
            </a:r>
          </a:p>
          <a:p>
            <a:pPr algn="just"/>
            <a:r>
              <a:rPr lang="en-US" sz="1700" b="0" i="0">
                <a:effectLst/>
                <a:latin typeface="+mj-lt"/>
              </a:rPr>
              <a:t>2. After this, generation of offer letter documents and the list of candidates should be sent to HRManager.</a:t>
            </a:r>
          </a:p>
        </p:txBody>
      </p:sp>
    </p:spTree>
    <p:extLst>
      <p:ext uri="{BB962C8B-B14F-4D97-AF65-F5344CB8AC3E}">
        <p14:creationId xmlns:p14="http://schemas.microsoft.com/office/powerpoint/2010/main" val="203298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40293"/>
            <a:ext cx="9486900" cy="996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effectLst/>
              </a:rPr>
              <a:t>User Stories-HRASSOCIATE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154FC-35A0-A491-F965-824AEA869B1A}"/>
              </a:ext>
            </a:extLst>
          </p:cNvPr>
          <p:cNvSpPr txBox="1"/>
          <p:nvPr/>
        </p:nvSpPr>
        <p:spPr>
          <a:xfrm>
            <a:off x="1371600" y="2200940"/>
            <a:ext cx="2175933" cy="357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SzPct val="70000"/>
            </a:pPr>
            <a:endParaRPr lang="en-US" sz="1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368C3-308B-CD51-0684-8CDE44CA8D90}"/>
              </a:ext>
            </a:extLst>
          </p:cNvPr>
          <p:cNvSpPr txBox="1"/>
          <p:nvPr/>
        </p:nvSpPr>
        <p:spPr>
          <a:xfrm>
            <a:off x="7865533" y="2271741"/>
            <a:ext cx="3539067" cy="2308324"/>
          </a:xfrm>
          <a:prstGeom prst="rect">
            <a:avLst/>
          </a:prstGeom>
          <a:solidFill>
            <a:srgbClr val="DDE7EB"/>
          </a:solidFill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+mj-lt"/>
              </a:rPr>
              <a:t>User story: 05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Usecase: Password Protected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Description:As a HR Associate, I want password protection for files generated.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Acceptance Criteria:</a:t>
            </a:r>
          </a:p>
          <a:p>
            <a:r>
              <a:rPr lang="en-US" b="0" i="0">
                <a:effectLst/>
                <a:latin typeface="+mj-lt"/>
              </a:rPr>
              <a:t>1. When I open a file, It should be password protected.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99373-25A0-BAF2-77E5-DA18D8920B30}"/>
              </a:ext>
            </a:extLst>
          </p:cNvPr>
          <p:cNvSpPr txBox="1"/>
          <p:nvPr/>
        </p:nvSpPr>
        <p:spPr>
          <a:xfrm>
            <a:off x="787401" y="2271741"/>
            <a:ext cx="326089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+mj-lt"/>
              </a:rPr>
              <a:t>User story: 0</a:t>
            </a:r>
            <a:r>
              <a:rPr lang="en-US">
                <a:latin typeface="+mj-lt"/>
              </a:rPr>
              <a:t>3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Usecase : History.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Description : A Separate </a:t>
            </a:r>
            <a:r>
              <a:rPr lang="en-US">
                <a:latin typeface="+mj-lt"/>
              </a:rPr>
              <a:t>p</a:t>
            </a:r>
            <a:r>
              <a:rPr lang="en-US" b="0" i="0">
                <a:effectLst/>
                <a:latin typeface="+mj-lt"/>
              </a:rPr>
              <a:t>age for  history to be displayed.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Acceptance Criteria:</a:t>
            </a:r>
          </a:p>
          <a:p>
            <a:r>
              <a:rPr lang="en-US" b="0" i="0">
                <a:effectLst/>
                <a:latin typeface="+mj-lt"/>
              </a:rPr>
              <a:t>Search bar present in the top must display candidate details upon custom filters.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1ADB8-134F-533E-CB45-948F67510CA3}"/>
              </a:ext>
            </a:extLst>
          </p:cNvPr>
          <p:cNvSpPr txBox="1"/>
          <p:nvPr/>
        </p:nvSpPr>
        <p:spPr>
          <a:xfrm>
            <a:off x="4224866" y="2271741"/>
            <a:ext cx="3539067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>
                <a:effectLst/>
                <a:latin typeface="+mj-lt"/>
              </a:rPr>
              <a:t>User story: 04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Usecase: Approved Candidatelist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Description: After Manager approves, the approved candidate list must be displayed.</a:t>
            </a:r>
            <a:br>
              <a:rPr lang="en-US" b="0" i="0">
                <a:effectLst/>
                <a:latin typeface="+mj-lt"/>
              </a:rPr>
            </a:br>
            <a:r>
              <a:rPr lang="en-US" b="0" i="0">
                <a:effectLst/>
                <a:latin typeface="+mj-lt"/>
              </a:rPr>
              <a:t>Acceptance Criteria:</a:t>
            </a:r>
          </a:p>
          <a:p>
            <a:r>
              <a:rPr lang="en-US" b="0" i="0">
                <a:effectLst/>
                <a:latin typeface="+mj-lt"/>
              </a:rPr>
              <a:t>The comments passed upon denial must be shown. </a:t>
            </a:r>
          </a:p>
        </p:txBody>
      </p:sp>
    </p:spTree>
    <p:extLst>
      <p:ext uri="{BB962C8B-B14F-4D97-AF65-F5344CB8AC3E}">
        <p14:creationId xmlns:p14="http://schemas.microsoft.com/office/powerpoint/2010/main" val="24758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4400"/>
            <a:ext cx="9486900" cy="16679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98456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screenshot of a login page&#10;&#10;Description automatically generated">
            <a:extLst>
              <a:ext uri="{FF2B5EF4-FFF2-40B4-BE49-F238E27FC236}">
                <a16:creationId xmlns:a16="http://schemas.microsoft.com/office/drawing/2014/main" id="{99724295-3D4D-1EC3-7CDD-70190CEB28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7" y="727506"/>
            <a:ext cx="5074182" cy="25814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0" name="Picture 49" descr="A screenshot of a computer&#10;&#10;Description automatically generated">
            <a:extLst>
              <a:ext uri="{FF2B5EF4-FFF2-40B4-BE49-F238E27FC236}">
                <a16:creationId xmlns:a16="http://schemas.microsoft.com/office/drawing/2014/main" id="{AD2AD553-05CF-79A6-79D8-DCF33C687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0" y="727506"/>
            <a:ext cx="5157542" cy="258146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0086B65-025D-D4CE-D320-F188527E76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87" y="3392377"/>
            <a:ext cx="5132675" cy="271809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Picture 4" descr="A screenshot of a history&#10;&#10;Description automatically generated">
            <a:extLst>
              <a:ext uri="{FF2B5EF4-FFF2-40B4-BE49-F238E27FC236}">
                <a16:creationId xmlns:a16="http://schemas.microsoft.com/office/drawing/2014/main" id="{B4160B48-1862-6759-A6F8-632E6991D7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7" y="3428999"/>
            <a:ext cx="5080807" cy="266265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112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application form">
            <a:extLst>
              <a:ext uri="{FF2B5EF4-FFF2-40B4-BE49-F238E27FC236}">
                <a16:creationId xmlns:a16="http://schemas.microsoft.com/office/drawing/2014/main" id="{C7E2B47D-2A98-A9A3-0B65-88148C4B6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27" y="685800"/>
            <a:ext cx="5041508" cy="26670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619200C4-107B-CD76-E39C-C324D407C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16" y="685800"/>
            <a:ext cx="5158752" cy="270297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E2E33F6-4985-3A1E-B000-CF38BD14B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7" y="3426682"/>
            <a:ext cx="5041508" cy="26845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E10B02B-5894-32FB-FA08-B7A3037240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20" y="3463375"/>
            <a:ext cx="5209148" cy="264784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999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urvey">
            <a:extLst>
              <a:ext uri="{FF2B5EF4-FFF2-40B4-BE49-F238E27FC236}">
                <a16:creationId xmlns:a16="http://schemas.microsoft.com/office/drawing/2014/main" id="{A39EE0A5-D45F-A8AD-94E9-C549DD423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29" y="1087492"/>
            <a:ext cx="4933334" cy="25305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65E5C-4965-6982-2F96-8A085B8A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9" y="4054584"/>
            <a:ext cx="4674476" cy="183442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DB550B6-DDF6-B961-0064-D4040C27C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934" y="1157799"/>
            <a:ext cx="5034671" cy="454240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31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9FAD72C-6D43-4EE3-EB0E-A69EC6BBB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5" y="1536448"/>
            <a:ext cx="4722563" cy="238760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03B8E6-18D6-905E-11A2-270107685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2" y="1511196"/>
            <a:ext cx="4460424" cy="238515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52E49-7D08-3E7C-A02D-FF0C40047A0F}"/>
              </a:ext>
            </a:extLst>
          </p:cNvPr>
          <p:cNvSpPr txBox="1"/>
          <p:nvPr/>
        </p:nvSpPr>
        <p:spPr>
          <a:xfrm>
            <a:off x="4646815" y="914400"/>
            <a:ext cx="26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</a:rPr>
              <a:t>         Jenkins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FD2B-7A47-F3AF-85E6-BF51F1865E1A}"/>
              </a:ext>
            </a:extLst>
          </p:cNvPr>
          <p:cNvSpPr txBox="1"/>
          <p:nvPr/>
        </p:nvSpPr>
        <p:spPr>
          <a:xfrm>
            <a:off x="3250277" y="4189615"/>
            <a:ext cx="437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</a:rPr>
              <a:t>                   Code Coverage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C30674-C1F1-9572-D6BC-6896331D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83" y="4756735"/>
            <a:ext cx="9150350" cy="1149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699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57" y="2592860"/>
            <a:ext cx="5007386" cy="12955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>
                <a:latin typeface="+mj-lt"/>
              </a:rPr>
            </a:br>
            <a:br>
              <a:rPr lang="en-US" sz="4000">
                <a:latin typeface="+mj-lt"/>
              </a:rPr>
            </a:br>
            <a:br>
              <a:rPr lang="en-US" sz="4000">
                <a:latin typeface="+mj-lt"/>
              </a:rPr>
            </a:br>
            <a:br>
              <a:rPr lang="en-US" sz="4000">
                <a:latin typeface="+mj-lt"/>
              </a:rPr>
            </a:br>
            <a:br>
              <a:rPr lang="en-US" sz="4000">
                <a:latin typeface="+mj-lt"/>
              </a:rPr>
            </a:br>
            <a:br>
              <a:rPr lang="en-US" sz="4000">
                <a:latin typeface="+mj-lt"/>
              </a:rPr>
            </a:br>
            <a:r>
              <a:rPr lang="en-US" sz="4000">
                <a:latin typeface="+mj-lt"/>
              </a:rPr>
              <a:t>FRONTEND SCREENSHOTS</a:t>
            </a:r>
            <a:endParaRPr lang="en-US" sz="4000" kern="1200" cap="all" spc="3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6F7F5F1C-E226-D6B4-A0B9-7B784BF1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54" y="343976"/>
            <a:ext cx="2626340" cy="6170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E1CFDD7-9867-2B47-5F65-FDFD7A77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r="23613"/>
          <a:stretch/>
        </p:blipFill>
        <p:spPr>
          <a:xfrm>
            <a:off x="8922749" y="343976"/>
            <a:ext cx="2829215" cy="6170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30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254C88-63A3-88A8-D854-CB3577CBC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" r="7606"/>
          <a:stretch/>
        </p:blipFill>
        <p:spPr>
          <a:xfrm>
            <a:off x="5444359" y="685800"/>
            <a:ext cx="2880539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EE776F30-D193-019D-5FBB-3E1490426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r="13918"/>
          <a:stretch/>
        </p:blipFill>
        <p:spPr>
          <a:xfrm>
            <a:off x="8397789" y="685800"/>
            <a:ext cx="3035519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FF7FB-914F-1F9E-91F9-F10E73F31A21}"/>
              </a:ext>
            </a:extLst>
          </p:cNvPr>
          <p:cNvSpPr txBox="1"/>
          <p:nvPr/>
        </p:nvSpPr>
        <p:spPr>
          <a:xfrm>
            <a:off x="1061545" y="2532993"/>
            <a:ext cx="3899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+mj-lt"/>
              </a:rPr>
              <a:t>Backend Screenshots</a:t>
            </a:r>
          </a:p>
        </p:txBody>
      </p:sp>
    </p:spTree>
    <p:extLst>
      <p:ext uri="{BB962C8B-B14F-4D97-AF65-F5344CB8AC3E}">
        <p14:creationId xmlns:p14="http://schemas.microsoft.com/office/powerpoint/2010/main" val="133801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1AD34-54F0-576E-2BDB-D63CC2FB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300" baseline="0">
                <a:latin typeface="+mj-lt"/>
                <a:ea typeface="+mj-ea"/>
                <a:cs typeface="+mj-cs"/>
              </a:rPr>
              <a:t>  </a:t>
            </a:r>
            <a:r>
              <a:rPr lang="en-US" b="1" kern="1200" cap="all" spc="300" baseline="0">
                <a:latin typeface="+mj-lt"/>
                <a:ea typeface="+mj-ea"/>
                <a:cs typeface="+mj-cs"/>
              </a:rPr>
              <a:t>OUR TEAM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70CCD5A5-B567-09EB-554A-E88095E00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655993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2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57" y="2592860"/>
            <a:ext cx="5007386" cy="12955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latin typeface="+mj-lt"/>
              </a:rPr>
              <a:t>Swagger</a:t>
            </a:r>
            <a:endParaRPr lang="en-US" sz="4000" kern="1200" cap="all" spc="3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BB5DFB2F-5802-36ED-8AC7-EB3FA74B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61" y="0"/>
            <a:ext cx="80068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61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63B2F797-43BD-F7BE-8D37-26F7A0551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H="1" flipV="1">
            <a:off x="2996541" y="1984999"/>
            <a:ext cx="6198918" cy="245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F31E91-413B-4228-A084-DEA389C83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22666B-0080-40D6-8D7E-FC8EAF5E8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A47BA-C9D4-FE29-0E19-57B4AC8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28" y="498052"/>
            <a:ext cx="5007386" cy="1295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08083-73AB-B1AC-0E35-1D36927136F7}"/>
              </a:ext>
            </a:extLst>
          </p:cNvPr>
          <p:cNvSpPr txBox="1"/>
          <p:nvPr/>
        </p:nvSpPr>
        <p:spPr>
          <a:xfrm>
            <a:off x="694113" y="2090758"/>
            <a:ext cx="4784651" cy="448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Introduction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Empathy Maps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E-R Diagram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User Story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Workflow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Screenshots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2"/>
                </a:solidFill>
                <a:latin typeface="+mj-lt"/>
              </a:rPr>
              <a:t>Tech Stack</a:t>
            </a:r>
          </a:p>
          <a:p>
            <a:pPr marL="285750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800">
              <a:solidFill>
                <a:schemeClr val="tx2"/>
              </a:solidFill>
              <a:latin typeface="+mj-lt"/>
            </a:endParaRP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 descr="Person working with laptop and notepad">
            <a:extLst>
              <a:ext uri="{FF2B5EF4-FFF2-40B4-BE49-F238E27FC236}">
                <a16:creationId xmlns:a16="http://schemas.microsoft.com/office/drawing/2014/main" id="{82D23E9A-E9BC-A361-FF21-0546521A76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1" r="24912" b="-2"/>
          <a:stretch/>
        </p:blipFill>
        <p:spPr>
          <a:xfrm>
            <a:off x="7138200" y="729899"/>
            <a:ext cx="4266528" cy="51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4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DC553A7-713D-4133-B393-5017EA4F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18D8-6DA4-D172-7778-80B5508E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8728" y="339864"/>
            <a:ext cx="5397472" cy="730653"/>
          </a:xfrm>
        </p:spPr>
        <p:txBody>
          <a:bodyPr>
            <a:normAutofit/>
          </a:bodyPr>
          <a:lstStyle/>
          <a:p>
            <a:pPr algn="ctr"/>
            <a:r>
              <a:rPr lang="en-US" sz="3800" b="1"/>
              <a:t>iNTRODUCTION</a:t>
            </a:r>
          </a:p>
        </p:txBody>
      </p:sp>
      <p:pic>
        <p:nvPicPr>
          <p:cNvPr id="5" name="Picture 4" descr="A tall building with lights on&#10;&#10;Description automatically generated">
            <a:extLst>
              <a:ext uri="{FF2B5EF4-FFF2-40B4-BE49-F238E27FC236}">
                <a16:creationId xmlns:a16="http://schemas.microsoft.com/office/drawing/2014/main" id="{3E14A28C-7B5A-8A81-CB63-EC8B78FB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46" b="4975"/>
          <a:stretch/>
        </p:blipFill>
        <p:spPr>
          <a:xfrm>
            <a:off x="640069" y="1213275"/>
            <a:ext cx="4130063" cy="47424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AC11-425E-E0B5-22E8-9B7322A7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029" y="2078182"/>
            <a:ext cx="5811111" cy="42382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800" b="0" i="0">
                <a:effectLst/>
              </a:rPr>
              <a:t>In today's fast-paced recruitment landscape, efficient offer letter management is crucial for companies to attract and retain top talent. However, traditional methods of generating, reviewing, and approving offer letters can be time-consuming and prone to errors.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800" b="0" i="0">
                <a:effectLst/>
              </a:rPr>
              <a:t>To address this challenge, we present our E-Letter Management Project. This innovative solution streamlines the offer letter process, providing HR professionals with a user-friendly platform to generate, review, and send offer letters to candidates. By automating these tasks, our project not only saves time but also ensures accuracy and compliance with organizational policies.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95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1AB30E-FFB9-18A5-91E8-87B6AA29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90955"/>
              </p:ext>
            </p:extLst>
          </p:nvPr>
        </p:nvGraphicFramePr>
        <p:xfrm>
          <a:off x="1088967" y="1805765"/>
          <a:ext cx="9567949" cy="4272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781">
                  <a:extLst>
                    <a:ext uri="{9D8B030D-6E8A-4147-A177-3AD203B41FA5}">
                      <a16:colId xmlns:a16="http://schemas.microsoft.com/office/drawing/2014/main" val="3289770892"/>
                    </a:ext>
                  </a:extLst>
                </a:gridCol>
                <a:gridCol w="4699168">
                  <a:extLst>
                    <a:ext uri="{9D8B030D-6E8A-4147-A177-3AD203B41FA5}">
                      <a16:colId xmlns:a16="http://schemas.microsoft.com/office/drawing/2014/main" val="3288537611"/>
                    </a:ext>
                  </a:extLst>
                </a:gridCol>
              </a:tblGrid>
              <a:tr h="183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Convey our company culture and values through offer letter.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 want the candidate to feel valued and excited about joining our company.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Are there any specific benefits or perks the candidate values.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Thinks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Are there any innovative approaches or benefits that we can incorporate into the offer.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can I make this offer standout &amp; be compelling to the candidate.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What steps can be taken to continuously improve the overall offer process.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98861"/>
                  </a:ext>
                </a:extLst>
              </a:tr>
              <a:tr h="2139059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Does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Review company policies and guidelines for offer  creation.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Conduct market research to ensure the offer is  competitive.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Seeks feedback from both candidates and hiring teams for continuous  improvement.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Feels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Apprehension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Satisfaction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Responsibility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Anticipation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Pressure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851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3E6DCA-D30B-2C55-3FA7-EECAD80A04BC}"/>
              </a:ext>
            </a:extLst>
          </p:cNvPr>
          <p:cNvSpPr txBox="1"/>
          <p:nvPr/>
        </p:nvSpPr>
        <p:spPr>
          <a:xfrm>
            <a:off x="1330036" y="631767"/>
            <a:ext cx="932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+mj-lt"/>
                <a:cs typeface="+mj-lt"/>
              </a:rPr>
              <a:t>                              </a:t>
            </a:r>
            <a:r>
              <a:rPr lang="en-US" sz="3200">
                <a:latin typeface="+mj-lt"/>
                <a:ea typeface="+mj-lt"/>
                <a:cs typeface="+mj-lt"/>
              </a:rPr>
              <a:t>EMPATHY MAP </a:t>
            </a:r>
            <a:r>
              <a:rPr lang="en-US" sz="32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- </a:t>
            </a:r>
            <a:r>
              <a:rPr lang="en-US" sz="3200">
                <a:latin typeface="+mj-lt"/>
                <a:ea typeface="+mj-lt"/>
                <a:cs typeface="+mj-lt"/>
              </a:rPr>
              <a:t>HRMANAGER 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6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1AB30E-FFB9-18A5-91E8-87B6AA297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11784"/>
              </p:ext>
            </p:extLst>
          </p:nvPr>
        </p:nvGraphicFramePr>
        <p:xfrm>
          <a:off x="1088967" y="1750697"/>
          <a:ext cx="9567949" cy="418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781">
                  <a:extLst>
                    <a:ext uri="{9D8B030D-6E8A-4147-A177-3AD203B41FA5}">
                      <a16:colId xmlns:a16="http://schemas.microsoft.com/office/drawing/2014/main" val="3289770892"/>
                    </a:ext>
                  </a:extLst>
                </a:gridCol>
                <a:gridCol w="4699168">
                  <a:extLst>
                    <a:ext uri="{9D8B030D-6E8A-4147-A177-3AD203B41FA5}">
                      <a16:colId xmlns:a16="http://schemas.microsoft.com/office/drawing/2014/main" val="3288537611"/>
                    </a:ext>
                  </a:extLst>
                </a:gridCol>
              </a:tblGrid>
              <a:tr h="2048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Communicating with candidate to collect any missing details and preferences.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 need to gather all necessary documents and information for the offer letter.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 must efficiently handle a large volume of candidate information for bulk hiring.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FE9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latin typeface="+mj-lt"/>
                        </a:rPr>
                        <a:t>Thinks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How can I communicate offer details clearly to avoid any misunderstandings.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Managing time efficiently to meet offer related deadlines.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Ensuring the offer adheres to company policies, legal requirements and industry standards.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98861"/>
                  </a:ext>
                </a:extLst>
              </a:tr>
              <a:tr h="2139059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Does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Communication with the candidate to clarify any details and preferences.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Keeps the candidate updated on the status of the offer process.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Collaborates with different departments to finalize offer details, including compensation and benefits.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Collects and organizes candidate information for offer creation.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Drafts a personalized offer letter.</a:t>
                      </a:r>
                      <a:endParaRPr lang="en-US" sz="1400" b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Feels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Responsible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Frustration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Satisfaction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Concern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Pressure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4F3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851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3E6DCA-D30B-2C55-3FA7-EECAD80A04BC}"/>
              </a:ext>
            </a:extLst>
          </p:cNvPr>
          <p:cNvSpPr txBox="1"/>
          <p:nvPr/>
        </p:nvSpPr>
        <p:spPr>
          <a:xfrm>
            <a:off x="1330036" y="631767"/>
            <a:ext cx="932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+mj-lt"/>
                <a:cs typeface="+mj-lt"/>
              </a:rPr>
              <a:t>                            </a:t>
            </a:r>
            <a:r>
              <a:rPr lang="en-US" sz="3200">
                <a:latin typeface="+mj-lt"/>
                <a:ea typeface="+mj-lt"/>
                <a:cs typeface="+mj-lt"/>
              </a:rPr>
              <a:t>EMPATHY MAP </a:t>
            </a:r>
            <a:r>
              <a:rPr lang="en-US" sz="32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- </a:t>
            </a:r>
            <a:r>
              <a:rPr lang="en-US" sz="3200">
                <a:latin typeface="+mj-lt"/>
                <a:ea typeface="+mj-lt"/>
                <a:cs typeface="+mj-lt"/>
              </a:rPr>
              <a:t>HRASSOCIATE </a:t>
            </a:r>
            <a:endParaRPr lang="en-US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717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99765F-7692-77AD-95BD-A98115D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910244"/>
          </a:xfrm>
        </p:spPr>
        <p:txBody>
          <a:bodyPr/>
          <a:lstStyle/>
          <a:p>
            <a:pPr algn="ctr"/>
            <a:r>
              <a:rPr lang="en-US"/>
              <a:t>ER DIAGRAM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C8A5D09A-0C55-5198-5E8E-476792DDB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4" t="4833" r="6789" b="2857"/>
          <a:stretch/>
        </p:blipFill>
        <p:spPr>
          <a:xfrm>
            <a:off x="2448910" y="1611284"/>
            <a:ext cx="6884276" cy="441434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37094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99765F-7692-77AD-95BD-A98115D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578901"/>
          </a:xfrm>
        </p:spPr>
        <p:txBody>
          <a:bodyPr/>
          <a:lstStyle/>
          <a:p>
            <a:pPr algn="ctr"/>
            <a:r>
              <a:rPr lang="en-US"/>
              <a:t>Workflow</a:t>
            </a:r>
          </a:p>
        </p:txBody>
      </p:sp>
      <p:pic>
        <p:nvPicPr>
          <p:cNvPr id="3" name="Picture 2" descr="A diagram of a company's process&#10;&#10;Description automatically generated">
            <a:extLst>
              <a:ext uri="{FF2B5EF4-FFF2-40B4-BE49-F238E27FC236}">
                <a16:creationId xmlns:a16="http://schemas.microsoft.com/office/drawing/2014/main" id="{A383342F-429C-6F3D-5C27-45077838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2242" r="18742" b="5615"/>
          <a:stretch/>
        </p:blipFill>
        <p:spPr>
          <a:xfrm>
            <a:off x="2862942" y="1458884"/>
            <a:ext cx="6662244" cy="46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7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0A4D-ACE4-AE19-819F-0D2A7053671C}"/>
              </a:ext>
            </a:extLst>
          </p:cNvPr>
          <p:cNvSpPr txBox="1"/>
          <p:nvPr/>
        </p:nvSpPr>
        <p:spPr>
          <a:xfrm>
            <a:off x="1050039" y="794210"/>
            <a:ext cx="265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Tech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74796-8198-9D1E-9FD7-99F3F17F256F}"/>
              </a:ext>
            </a:extLst>
          </p:cNvPr>
          <p:cNvSpPr txBox="1"/>
          <p:nvPr/>
        </p:nvSpPr>
        <p:spPr>
          <a:xfrm>
            <a:off x="1248577" y="1546435"/>
            <a:ext cx="3005959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1</a:t>
            </a:r>
            <a:r>
              <a:rPr lang="en-US">
                <a:latin typeface="+mj-lt"/>
              </a:rPr>
              <a:t>) Spring boot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2) React js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3) Maven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4) Junit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5) HTML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6) CSS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7) JavaScript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8) Docker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9) Jenkins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10) Bit Bucket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11) Oracle</a:t>
            </a:r>
          </a:p>
        </p:txBody>
      </p:sp>
      <p:pic>
        <p:nvPicPr>
          <p:cNvPr id="24" name="Picture 23" descr="A person holding a cup">
            <a:extLst>
              <a:ext uri="{FF2B5EF4-FFF2-40B4-BE49-F238E27FC236}">
                <a16:creationId xmlns:a16="http://schemas.microsoft.com/office/drawing/2014/main" id="{3D0A9083-10AB-7FC9-A485-ADFA6D80C6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222" b="28929"/>
          <a:stretch/>
        </p:blipFill>
        <p:spPr>
          <a:xfrm>
            <a:off x="4096001" y="4339434"/>
            <a:ext cx="3244703" cy="1357894"/>
          </a:xfrm>
          <a:prstGeom prst="rect">
            <a:avLst/>
          </a:prstGeom>
        </p:spPr>
      </p:pic>
      <p:pic>
        <p:nvPicPr>
          <p:cNvPr id="32" name="Picture 31" descr="A red letter u on a black background&#10;&#10;Description automatically generated">
            <a:extLst>
              <a:ext uri="{FF2B5EF4-FFF2-40B4-BE49-F238E27FC236}">
                <a16:creationId xmlns:a16="http://schemas.microsoft.com/office/drawing/2014/main" id="{98F44074-28E6-893B-3E77-20EE7C6AD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8876" y="2217505"/>
            <a:ext cx="2857143" cy="1142857"/>
          </a:xfrm>
          <a:prstGeom prst="rect">
            <a:avLst/>
          </a:prstGeom>
        </p:spPr>
      </p:pic>
      <p:pic>
        <p:nvPicPr>
          <p:cNvPr id="35" name="Picture 34" descr="A blue and black logo&#10;&#10;Description automatically generated">
            <a:extLst>
              <a:ext uri="{FF2B5EF4-FFF2-40B4-BE49-F238E27FC236}">
                <a16:creationId xmlns:a16="http://schemas.microsoft.com/office/drawing/2014/main" id="{96145B95-527E-55BE-EFA7-EEF7093654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11215" r="20463" b="16130"/>
          <a:stretch/>
        </p:blipFill>
        <p:spPr>
          <a:xfrm>
            <a:off x="6689332" y="1965723"/>
            <a:ext cx="1134857" cy="1284693"/>
          </a:xfrm>
          <a:prstGeom prst="rect">
            <a:avLst/>
          </a:prstGeom>
        </p:spPr>
      </p:pic>
      <p:pic>
        <p:nvPicPr>
          <p:cNvPr id="37" name="Picture 36" descr="A blue and white logo&#10;&#10;Description automatically generated">
            <a:extLst>
              <a:ext uri="{FF2B5EF4-FFF2-40B4-BE49-F238E27FC236}">
                <a16:creationId xmlns:a16="http://schemas.microsoft.com/office/drawing/2014/main" id="{A2F0E3C1-CC33-17D8-D500-A2B5FE1D9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028" y="4098175"/>
            <a:ext cx="1833363" cy="1570007"/>
          </a:xfrm>
          <a:prstGeom prst="rect">
            <a:avLst/>
          </a:prstGeom>
        </p:spPr>
      </p:pic>
      <p:pic>
        <p:nvPicPr>
          <p:cNvPr id="39" name="Picture 38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7B636E0-DACF-9D74-322A-FAC2445201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75" y="794209"/>
            <a:ext cx="3619226" cy="1196313"/>
          </a:xfrm>
          <a:prstGeom prst="rect">
            <a:avLst/>
          </a:prstGeom>
        </p:spPr>
      </p:pic>
      <p:pic>
        <p:nvPicPr>
          <p:cNvPr id="41" name="Picture 4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64275AB-BAAB-FAFB-52DB-EA628519285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32" b="24829"/>
          <a:stretch/>
        </p:blipFill>
        <p:spPr>
          <a:xfrm>
            <a:off x="6201838" y="5524607"/>
            <a:ext cx="2590365" cy="548851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5BE55FA1-D333-0992-6281-A856D498D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301" y="1113043"/>
            <a:ext cx="2517866" cy="1115665"/>
          </a:xfrm>
          <a:prstGeom prst="rect">
            <a:avLst/>
          </a:prstGeom>
        </p:spPr>
      </p:pic>
      <p:pic>
        <p:nvPicPr>
          <p:cNvPr id="45" name="Picture 44" descr="A group of colorful shields with white text">
            <a:extLst>
              <a:ext uri="{FF2B5EF4-FFF2-40B4-BE49-F238E27FC236}">
                <a16:creationId xmlns:a16="http://schemas.microsoft.com/office/drawing/2014/main" id="{F991AC97-2BB6-7314-10CE-CD2B6E213FD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16015" r="4922" b="21436"/>
          <a:stretch/>
        </p:blipFill>
        <p:spPr>
          <a:xfrm>
            <a:off x="6913911" y="3452990"/>
            <a:ext cx="1878292" cy="1256741"/>
          </a:xfrm>
          <a:prstGeom prst="rect">
            <a:avLst/>
          </a:prstGeom>
        </p:spPr>
      </p:pic>
      <p:pic>
        <p:nvPicPr>
          <p:cNvPr id="47" name="Picture 46" descr="A logo of a coffee cup&#10;&#10;Description automatically generated">
            <a:extLst>
              <a:ext uri="{FF2B5EF4-FFF2-40B4-BE49-F238E27FC236}">
                <a16:creationId xmlns:a16="http://schemas.microsoft.com/office/drawing/2014/main" id="{00DBE71F-0077-2511-3D3D-971643C2A20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r="15279"/>
          <a:stretch/>
        </p:blipFill>
        <p:spPr>
          <a:xfrm>
            <a:off x="5536846" y="1578022"/>
            <a:ext cx="1118307" cy="1572542"/>
          </a:xfrm>
          <a:prstGeom prst="rect">
            <a:avLst/>
          </a:prstGeom>
        </p:spPr>
      </p:pic>
      <p:pic>
        <p:nvPicPr>
          <p:cNvPr id="49" name="Picture 48" descr="A logo with a feather&#10;&#10;Description automatically generated">
            <a:extLst>
              <a:ext uri="{FF2B5EF4-FFF2-40B4-BE49-F238E27FC236}">
                <a16:creationId xmlns:a16="http://schemas.microsoft.com/office/drawing/2014/main" id="{BC231A51-2C8D-2E9A-8A20-9C5A5A28A4A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8" b="37129"/>
          <a:stretch/>
        </p:blipFill>
        <p:spPr>
          <a:xfrm>
            <a:off x="3523496" y="5445614"/>
            <a:ext cx="2466667" cy="598686"/>
          </a:xfrm>
          <a:prstGeom prst="rect">
            <a:avLst/>
          </a:prstGeom>
        </p:spPr>
      </p:pic>
      <p:pic>
        <p:nvPicPr>
          <p:cNvPr id="51" name="Picture 50" descr="A logo of a database&#10;&#10;Description automatically generated">
            <a:extLst>
              <a:ext uri="{FF2B5EF4-FFF2-40B4-BE49-F238E27FC236}">
                <a16:creationId xmlns:a16="http://schemas.microsoft.com/office/drawing/2014/main" id="{62C1B96D-64CC-6418-5C7B-CBBB78E1F9C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07" y="3360362"/>
            <a:ext cx="1106855" cy="1202387"/>
          </a:xfrm>
          <a:prstGeom prst="rect">
            <a:avLst/>
          </a:prstGeom>
        </p:spPr>
      </p:pic>
      <p:pic>
        <p:nvPicPr>
          <p:cNvPr id="53" name="Picture 52" descr="A purple and white logo">
            <a:extLst>
              <a:ext uri="{FF2B5EF4-FFF2-40B4-BE49-F238E27FC236}">
                <a16:creationId xmlns:a16="http://schemas.microsoft.com/office/drawing/2014/main" id="{ADA8152A-6637-E6A6-D3F9-28801B0B1B8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1" y="2056792"/>
            <a:ext cx="1440722" cy="11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245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2F3"/>
      </a:lt2>
      <a:accent1>
        <a:srgbClr val="C67A4A"/>
      </a:accent1>
      <a:accent2>
        <a:srgbClr val="B4383C"/>
      </a:accent2>
      <a:accent3>
        <a:srgbClr val="C64A81"/>
      </a:accent3>
      <a:accent4>
        <a:srgbClr val="B438A3"/>
      </a:accent4>
      <a:accent5>
        <a:srgbClr val="A34AC6"/>
      </a:accent5>
      <a:accent6>
        <a:srgbClr val="603BB6"/>
      </a:accent6>
      <a:hlink>
        <a:srgbClr val="B03FBF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E3991B60DC249B1E02C776C9A1EE0" ma:contentTypeVersion="4" ma:contentTypeDescription="Create a new document." ma:contentTypeScope="" ma:versionID="9f9f50a5ef0b337eed03a40cf974b172">
  <xsd:schema xmlns:xsd="http://www.w3.org/2001/XMLSchema" xmlns:xs="http://www.w3.org/2001/XMLSchema" xmlns:p="http://schemas.microsoft.com/office/2006/metadata/properties" xmlns:ns3="88087041-868c-442f-a125-fd3fea458990" targetNamespace="http://schemas.microsoft.com/office/2006/metadata/properties" ma:root="true" ma:fieldsID="202bad4a6534d33cde21eadea2719b01" ns3:_="">
    <xsd:import namespace="88087041-868c-442f-a125-fd3fea4589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87041-868c-442f-a125-fd3fea4589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200C7-2140-4962-B21A-8F14D59D7287}">
  <ds:schemaRefs>
    <ds:schemaRef ds:uri="88087041-868c-442f-a125-fd3fea4589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EA8377-685D-438D-BED7-90B5987CB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B17EFA-B76F-495B-8B45-8632A28AD6D3}">
  <ds:schemaRefs>
    <ds:schemaRef ds:uri="88087041-868c-442f-a125-fd3fea4589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ClassicFrameVTI</vt:lpstr>
      <vt:lpstr>PowerPoint Presentation</vt:lpstr>
      <vt:lpstr>  OUR TEAM</vt:lpstr>
      <vt:lpstr>Agenda</vt:lpstr>
      <vt:lpstr>iNTRODUCTION</vt:lpstr>
      <vt:lpstr>PowerPoint Presentation</vt:lpstr>
      <vt:lpstr>PowerPoint Presentation</vt:lpstr>
      <vt:lpstr>ER DIAGRAM</vt:lpstr>
      <vt:lpstr>Workflow</vt:lpstr>
      <vt:lpstr>PowerPoint Presentation</vt:lpstr>
      <vt:lpstr>User Stories-HrManager</vt:lpstr>
      <vt:lpstr>User Stories-HRASSOCIATE</vt:lpstr>
      <vt:lpstr>User Stories-HRASSOCIATE</vt:lpstr>
      <vt:lpstr>ScreenShots</vt:lpstr>
      <vt:lpstr>PowerPoint Presentation</vt:lpstr>
      <vt:lpstr>PowerPoint Presentation</vt:lpstr>
      <vt:lpstr>PowerPoint Presentation</vt:lpstr>
      <vt:lpstr>PowerPoint Presentation</vt:lpstr>
      <vt:lpstr>      FRONTEND SCREENSHOTS</vt:lpstr>
      <vt:lpstr>PowerPoint Presentation</vt:lpstr>
      <vt:lpstr>Swagger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2021-10-09T04:50:05Z</dcterms:created>
  <dcterms:modified xsi:type="dcterms:W3CDTF">2024-02-02T06:44:00Z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0x0101007B7E3991B60DC249B1E02C776C9A1EE0</vt:lpwstr>
  </property>
</Properties>
</file>