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64"/>
  </p:normalViewPr>
  <p:slideViewPr>
    <p:cSldViewPr snapToGrid="0" snapToObjects="1">
      <p:cViewPr>
        <p:scale>
          <a:sx n="90" d="100"/>
          <a:sy n="90" d="100"/>
        </p:scale>
        <p:origin x="14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310A6-24AC-6E48-BF9E-1809489452B6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494BAB33-5E5B-4643-9D79-AB459A6B13B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GB" sz="1000" dirty="0">
            <a:solidFill>
              <a:schemeClr val="bg1"/>
            </a:solidFill>
          </a:endParaRPr>
        </a:p>
        <a:p>
          <a:r>
            <a:rPr lang="en-GB" sz="1000" dirty="0">
              <a:solidFill>
                <a:schemeClr val="bg1"/>
              </a:solidFill>
            </a:rPr>
            <a:t>Alpha </a:t>
          </a:r>
        </a:p>
        <a:p>
          <a:r>
            <a:rPr lang="en-GB" sz="1000" dirty="0">
              <a:solidFill>
                <a:schemeClr val="bg1"/>
              </a:solidFill>
            </a:rPr>
            <a:t>Testing</a:t>
          </a:r>
        </a:p>
      </dgm:t>
    </dgm:pt>
    <dgm:pt modelId="{DD01288D-E5E0-8546-B795-6C2C1EBBF1DF}" type="parTrans" cxnId="{9C0A46F8-0496-B441-97F3-66FF55008AED}">
      <dgm:prSet/>
      <dgm:spPr/>
      <dgm:t>
        <a:bodyPr/>
        <a:lstStyle/>
        <a:p>
          <a:endParaRPr lang="en-GB"/>
        </a:p>
      </dgm:t>
    </dgm:pt>
    <dgm:pt modelId="{8646E013-4C3A-AB4C-AE22-C1DE343CCD21}" type="sibTrans" cxnId="{9C0A46F8-0496-B441-97F3-66FF55008AED}">
      <dgm:prSet/>
      <dgm:spPr/>
      <dgm:t>
        <a:bodyPr/>
        <a:lstStyle/>
        <a:p>
          <a:endParaRPr lang="en-GB"/>
        </a:p>
      </dgm:t>
    </dgm:pt>
    <dgm:pt modelId="{5E5AEEAF-6B7B-9F42-8A95-966C0E67B2E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sz="1600" dirty="0">
              <a:solidFill>
                <a:schemeClr val="bg1"/>
              </a:solidFill>
            </a:rPr>
            <a:t>Acceptance Testing</a:t>
          </a:r>
        </a:p>
      </dgm:t>
    </dgm:pt>
    <dgm:pt modelId="{0689264E-3510-984E-8FAF-501C3141FB07}" type="parTrans" cxnId="{BF29B087-6225-6746-AD8E-D5E2C07FD53B}">
      <dgm:prSet/>
      <dgm:spPr/>
      <dgm:t>
        <a:bodyPr/>
        <a:lstStyle/>
        <a:p>
          <a:endParaRPr lang="en-GB"/>
        </a:p>
      </dgm:t>
    </dgm:pt>
    <dgm:pt modelId="{D62133E6-7150-5A42-8CC3-342F8538176A}" type="sibTrans" cxnId="{BF29B087-6225-6746-AD8E-D5E2C07FD53B}">
      <dgm:prSet/>
      <dgm:spPr/>
      <dgm:t>
        <a:bodyPr/>
        <a:lstStyle/>
        <a:p>
          <a:endParaRPr lang="en-GB"/>
        </a:p>
      </dgm:t>
    </dgm:pt>
    <dgm:pt modelId="{8F5340E9-F953-3247-ADB0-A30073A52AA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1800" dirty="0">
              <a:solidFill>
                <a:schemeClr val="bg1"/>
              </a:solidFill>
            </a:rPr>
            <a:t>Unit Testing</a:t>
          </a:r>
        </a:p>
      </dgm:t>
    </dgm:pt>
    <dgm:pt modelId="{43DB4A8B-6685-664F-857A-5965FA6AB81B}" type="parTrans" cxnId="{983B6F1A-4B2E-9F49-9D42-9E57224EF759}">
      <dgm:prSet/>
      <dgm:spPr/>
      <dgm:t>
        <a:bodyPr/>
        <a:lstStyle/>
        <a:p>
          <a:endParaRPr lang="en-GB"/>
        </a:p>
      </dgm:t>
    </dgm:pt>
    <dgm:pt modelId="{0322575C-74EA-1748-8AB7-C4F8E0698422}" type="sibTrans" cxnId="{983B6F1A-4B2E-9F49-9D42-9E57224EF759}">
      <dgm:prSet/>
      <dgm:spPr/>
      <dgm:t>
        <a:bodyPr/>
        <a:lstStyle/>
        <a:p>
          <a:endParaRPr lang="en-GB"/>
        </a:p>
      </dgm:t>
    </dgm:pt>
    <dgm:pt modelId="{C7187B53-69C9-3349-A1A5-9C1F1FAAB6C1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sz="1800" dirty="0">
              <a:solidFill>
                <a:schemeClr val="bg1"/>
              </a:solidFill>
            </a:rPr>
            <a:t>Regression Testing</a:t>
          </a:r>
        </a:p>
      </dgm:t>
    </dgm:pt>
    <dgm:pt modelId="{F1A6DC37-EA6C-9B48-ADC9-BC645FA12C18}" type="parTrans" cxnId="{F6BF52E6-C5DC-2D46-85BE-F4654C49A7B3}">
      <dgm:prSet/>
      <dgm:spPr/>
      <dgm:t>
        <a:bodyPr/>
        <a:lstStyle/>
        <a:p>
          <a:endParaRPr lang="en-GB"/>
        </a:p>
      </dgm:t>
    </dgm:pt>
    <dgm:pt modelId="{E6F6C41C-95CD-0B49-9811-E993B52E10F5}" type="sibTrans" cxnId="{F6BF52E6-C5DC-2D46-85BE-F4654C49A7B3}">
      <dgm:prSet/>
      <dgm:spPr/>
      <dgm:t>
        <a:bodyPr/>
        <a:lstStyle/>
        <a:p>
          <a:endParaRPr lang="en-GB"/>
        </a:p>
      </dgm:t>
    </dgm:pt>
    <dgm:pt modelId="{92F2111C-D41B-3844-BBB5-E0827DB7826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sz="1800" dirty="0">
              <a:solidFill>
                <a:schemeClr val="bg1"/>
              </a:solidFill>
            </a:rPr>
            <a:t>Integration Testing</a:t>
          </a:r>
        </a:p>
      </dgm:t>
    </dgm:pt>
    <dgm:pt modelId="{5C23D23A-72C6-3541-9A6E-040B35762937}" type="parTrans" cxnId="{6B362871-F8CD-274C-AFE2-FA969FFAD802}">
      <dgm:prSet/>
      <dgm:spPr/>
      <dgm:t>
        <a:bodyPr/>
        <a:lstStyle/>
        <a:p>
          <a:endParaRPr lang="en-GB"/>
        </a:p>
      </dgm:t>
    </dgm:pt>
    <dgm:pt modelId="{F4413B40-142D-C643-99D3-31CB164E0C46}" type="sibTrans" cxnId="{6B362871-F8CD-274C-AFE2-FA969FFAD802}">
      <dgm:prSet/>
      <dgm:spPr/>
      <dgm:t>
        <a:bodyPr/>
        <a:lstStyle/>
        <a:p>
          <a:endParaRPr lang="en-GB"/>
        </a:p>
      </dgm:t>
    </dgm:pt>
    <dgm:pt modelId="{9DEBC2B9-8C68-9D42-A019-ED8A5F4670A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sz="1800" dirty="0">
              <a:solidFill>
                <a:schemeClr val="bg1"/>
              </a:solidFill>
            </a:rPr>
            <a:t>System Testing</a:t>
          </a:r>
        </a:p>
      </dgm:t>
    </dgm:pt>
    <dgm:pt modelId="{B52D9877-BDD0-4D49-8EE2-F1B8E75F6E5E}" type="parTrans" cxnId="{1C6E1C74-91CC-BD4E-9ECF-BE032D60D7F2}">
      <dgm:prSet/>
      <dgm:spPr/>
      <dgm:t>
        <a:bodyPr/>
        <a:lstStyle/>
        <a:p>
          <a:endParaRPr lang="en-GB"/>
        </a:p>
      </dgm:t>
    </dgm:pt>
    <dgm:pt modelId="{7B577E00-3E27-0245-905A-9BA924B3EE2E}" type="sibTrans" cxnId="{1C6E1C74-91CC-BD4E-9ECF-BE032D60D7F2}">
      <dgm:prSet/>
      <dgm:spPr/>
      <dgm:t>
        <a:bodyPr/>
        <a:lstStyle/>
        <a:p>
          <a:endParaRPr lang="en-GB"/>
        </a:p>
      </dgm:t>
    </dgm:pt>
    <dgm:pt modelId="{BCEA23C6-1B34-4145-9E7F-87949039B31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1800" dirty="0">
              <a:solidFill>
                <a:schemeClr val="bg1"/>
              </a:solidFill>
            </a:rPr>
            <a:t>Component Testing</a:t>
          </a:r>
        </a:p>
      </dgm:t>
    </dgm:pt>
    <dgm:pt modelId="{E0D25E15-8E89-8745-8D7F-2A3DDBD0D808}" type="parTrans" cxnId="{0BEE400C-0F53-AB4D-9B69-54D8F82E24E1}">
      <dgm:prSet/>
      <dgm:spPr/>
      <dgm:t>
        <a:bodyPr/>
        <a:lstStyle/>
        <a:p>
          <a:endParaRPr lang="en-GB"/>
        </a:p>
      </dgm:t>
    </dgm:pt>
    <dgm:pt modelId="{EAABA627-5EC7-1E42-BCB7-D16D545DC864}" type="sibTrans" cxnId="{0BEE400C-0F53-AB4D-9B69-54D8F82E24E1}">
      <dgm:prSet/>
      <dgm:spPr/>
      <dgm:t>
        <a:bodyPr/>
        <a:lstStyle/>
        <a:p>
          <a:endParaRPr lang="en-GB"/>
        </a:p>
      </dgm:t>
    </dgm:pt>
    <dgm:pt modelId="{2C386A26-2C61-5F4F-B5F6-DA10042A46EC}" type="pres">
      <dgm:prSet presAssocID="{1BC310A6-24AC-6E48-BF9E-1809489452B6}" presName="Name0" presStyleCnt="0">
        <dgm:presLayoutVars>
          <dgm:dir/>
          <dgm:animLvl val="lvl"/>
          <dgm:resizeHandles val="exact"/>
        </dgm:presLayoutVars>
      </dgm:prSet>
      <dgm:spPr/>
    </dgm:pt>
    <dgm:pt modelId="{B252AA54-6DE2-1841-AF76-EF4DE89C2A9C}" type="pres">
      <dgm:prSet presAssocID="{494BAB33-5E5B-4643-9D79-AB459A6B13BE}" presName="Name8" presStyleCnt="0"/>
      <dgm:spPr/>
    </dgm:pt>
    <dgm:pt modelId="{32D5A4ED-3A3B-E542-9113-938418C40C27}" type="pres">
      <dgm:prSet presAssocID="{494BAB33-5E5B-4643-9D79-AB459A6B13BE}" presName="level" presStyleLbl="node1" presStyleIdx="0" presStyleCnt="7" custScaleX="97410" custLinFactNeighborY="-2049">
        <dgm:presLayoutVars>
          <dgm:chMax val="1"/>
          <dgm:bulletEnabled val="1"/>
        </dgm:presLayoutVars>
      </dgm:prSet>
      <dgm:spPr/>
    </dgm:pt>
    <dgm:pt modelId="{F1E1FAD2-BACC-994E-B32B-23F91A3085A4}" type="pres">
      <dgm:prSet presAssocID="{494BAB33-5E5B-4643-9D79-AB459A6B13B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859E44-6356-8449-AC6C-F5CCC075B4E6}" type="pres">
      <dgm:prSet presAssocID="{5E5AEEAF-6B7B-9F42-8A95-966C0E67B2E8}" presName="Name8" presStyleCnt="0"/>
      <dgm:spPr/>
    </dgm:pt>
    <dgm:pt modelId="{C92E79EE-95B1-EF43-AA93-75B493324558}" type="pres">
      <dgm:prSet presAssocID="{5E5AEEAF-6B7B-9F42-8A95-966C0E67B2E8}" presName="level" presStyleLbl="node1" presStyleIdx="1" presStyleCnt="7">
        <dgm:presLayoutVars>
          <dgm:chMax val="1"/>
          <dgm:bulletEnabled val="1"/>
        </dgm:presLayoutVars>
      </dgm:prSet>
      <dgm:spPr/>
    </dgm:pt>
    <dgm:pt modelId="{A45F240E-13D9-4A43-BDDB-038C74169D44}" type="pres">
      <dgm:prSet presAssocID="{5E5AEEAF-6B7B-9F42-8A95-966C0E67B2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2DE827-8F4A-094B-86F8-05AAD274856D}" type="pres">
      <dgm:prSet presAssocID="{C7187B53-69C9-3349-A1A5-9C1F1FAAB6C1}" presName="Name8" presStyleCnt="0"/>
      <dgm:spPr/>
    </dgm:pt>
    <dgm:pt modelId="{6B170498-FC8B-E648-8870-D6F61C762442}" type="pres">
      <dgm:prSet presAssocID="{C7187B53-69C9-3349-A1A5-9C1F1FAAB6C1}" presName="level" presStyleLbl="node1" presStyleIdx="2" presStyleCnt="7">
        <dgm:presLayoutVars>
          <dgm:chMax val="1"/>
          <dgm:bulletEnabled val="1"/>
        </dgm:presLayoutVars>
      </dgm:prSet>
      <dgm:spPr/>
    </dgm:pt>
    <dgm:pt modelId="{1DF987A6-ADA0-D24D-B97C-56B403E7EC39}" type="pres">
      <dgm:prSet presAssocID="{C7187B53-69C9-3349-A1A5-9C1F1FAAB6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F29CAA-CD38-A549-9860-52EBDD8F99A5}" type="pres">
      <dgm:prSet presAssocID="{92F2111C-D41B-3844-BBB5-E0827DB7826B}" presName="Name8" presStyleCnt="0"/>
      <dgm:spPr/>
    </dgm:pt>
    <dgm:pt modelId="{F0820758-E3F3-1446-8545-665EA91676E4}" type="pres">
      <dgm:prSet presAssocID="{92F2111C-D41B-3844-BBB5-E0827DB7826B}" presName="level" presStyleLbl="node1" presStyleIdx="3" presStyleCnt="7">
        <dgm:presLayoutVars>
          <dgm:chMax val="1"/>
          <dgm:bulletEnabled val="1"/>
        </dgm:presLayoutVars>
      </dgm:prSet>
      <dgm:spPr/>
    </dgm:pt>
    <dgm:pt modelId="{F127ABB0-230E-7640-8914-FDEFB16DB1C8}" type="pres">
      <dgm:prSet presAssocID="{92F2111C-D41B-3844-BBB5-E0827DB7826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8645DBB-B505-0B40-AE3A-8EA375F28AD9}" type="pres">
      <dgm:prSet presAssocID="{9DEBC2B9-8C68-9D42-A019-ED8A5F4670AD}" presName="Name8" presStyleCnt="0"/>
      <dgm:spPr/>
    </dgm:pt>
    <dgm:pt modelId="{58CA4657-F598-D245-BE28-138321E14080}" type="pres">
      <dgm:prSet presAssocID="{9DEBC2B9-8C68-9D42-A019-ED8A5F4670AD}" presName="level" presStyleLbl="node1" presStyleIdx="4" presStyleCnt="7">
        <dgm:presLayoutVars>
          <dgm:chMax val="1"/>
          <dgm:bulletEnabled val="1"/>
        </dgm:presLayoutVars>
      </dgm:prSet>
      <dgm:spPr/>
    </dgm:pt>
    <dgm:pt modelId="{970D2F54-7554-9D4B-9A39-DD84E6556080}" type="pres">
      <dgm:prSet presAssocID="{9DEBC2B9-8C68-9D42-A019-ED8A5F4670A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BE54B18-2DD3-FA47-85A8-002D3443D559}" type="pres">
      <dgm:prSet presAssocID="{BCEA23C6-1B34-4145-9E7F-87949039B31E}" presName="Name8" presStyleCnt="0"/>
      <dgm:spPr/>
    </dgm:pt>
    <dgm:pt modelId="{869605E3-6EB6-9946-9834-AEF86E1D9A2E}" type="pres">
      <dgm:prSet presAssocID="{BCEA23C6-1B34-4145-9E7F-87949039B31E}" presName="level" presStyleLbl="node1" presStyleIdx="5" presStyleCnt="7">
        <dgm:presLayoutVars>
          <dgm:chMax val="1"/>
          <dgm:bulletEnabled val="1"/>
        </dgm:presLayoutVars>
      </dgm:prSet>
      <dgm:spPr/>
    </dgm:pt>
    <dgm:pt modelId="{F4D801B9-E816-8E4A-A1C9-57402D07761C}" type="pres">
      <dgm:prSet presAssocID="{BCEA23C6-1B34-4145-9E7F-87949039B31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F10E162-FC0E-2043-9CA8-947742E24E3D}" type="pres">
      <dgm:prSet presAssocID="{8F5340E9-F953-3247-ADB0-A30073A52AAC}" presName="Name8" presStyleCnt="0"/>
      <dgm:spPr/>
    </dgm:pt>
    <dgm:pt modelId="{F624BE62-3C91-B14D-89A4-21778BD06B95}" type="pres">
      <dgm:prSet presAssocID="{8F5340E9-F953-3247-ADB0-A30073A52AAC}" presName="level" presStyleLbl="node1" presStyleIdx="6" presStyleCnt="7">
        <dgm:presLayoutVars>
          <dgm:chMax val="1"/>
          <dgm:bulletEnabled val="1"/>
        </dgm:presLayoutVars>
      </dgm:prSet>
      <dgm:spPr/>
    </dgm:pt>
    <dgm:pt modelId="{1E3B32B8-EA6A-D44D-A501-1CDEF956C92C}" type="pres">
      <dgm:prSet presAssocID="{8F5340E9-F953-3247-ADB0-A30073A52AA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15C2204-48D7-AD41-A9F4-00A8D80779C3}" type="presOf" srcId="{BCEA23C6-1B34-4145-9E7F-87949039B31E}" destId="{F4D801B9-E816-8E4A-A1C9-57402D07761C}" srcOrd="1" destOrd="0" presId="urn:microsoft.com/office/officeart/2005/8/layout/pyramid1"/>
    <dgm:cxn modelId="{6A294208-CC4F-1142-9BEA-FA3767D733E7}" type="presOf" srcId="{9DEBC2B9-8C68-9D42-A019-ED8A5F4670AD}" destId="{970D2F54-7554-9D4B-9A39-DD84E6556080}" srcOrd="1" destOrd="0" presId="urn:microsoft.com/office/officeart/2005/8/layout/pyramid1"/>
    <dgm:cxn modelId="{0BEE400C-0F53-AB4D-9B69-54D8F82E24E1}" srcId="{1BC310A6-24AC-6E48-BF9E-1809489452B6}" destId="{BCEA23C6-1B34-4145-9E7F-87949039B31E}" srcOrd="5" destOrd="0" parTransId="{E0D25E15-8E89-8745-8D7F-2A3DDBD0D808}" sibTransId="{EAABA627-5EC7-1E42-BCB7-D16D545DC864}"/>
    <dgm:cxn modelId="{983B6F1A-4B2E-9F49-9D42-9E57224EF759}" srcId="{1BC310A6-24AC-6E48-BF9E-1809489452B6}" destId="{8F5340E9-F953-3247-ADB0-A30073A52AAC}" srcOrd="6" destOrd="0" parTransId="{43DB4A8B-6685-664F-857A-5965FA6AB81B}" sibTransId="{0322575C-74EA-1748-8AB7-C4F8E0698422}"/>
    <dgm:cxn modelId="{47326A1D-ADC6-8B44-BB06-4C128118BE99}" type="presOf" srcId="{494BAB33-5E5B-4643-9D79-AB459A6B13BE}" destId="{32D5A4ED-3A3B-E542-9113-938418C40C27}" srcOrd="0" destOrd="0" presId="urn:microsoft.com/office/officeart/2005/8/layout/pyramid1"/>
    <dgm:cxn modelId="{CCAB652D-AE37-6143-892E-426FB9BC02B7}" type="presOf" srcId="{92F2111C-D41B-3844-BBB5-E0827DB7826B}" destId="{F127ABB0-230E-7640-8914-FDEFB16DB1C8}" srcOrd="1" destOrd="0" presId="urn:microsoft.com/office/officeart/2005/8/layout/pyramid1"/>
    <dgm:cxn modelId="{5F69313E-6B68-D749-B471-464B05A09B7F}" type="presOf" srcId="{BCEA23C6-1B34-4145-9E7F-87949039B31E}" destId="{869605E3-6EB6-9946-9834-AEF86E1D9A2E}" srcOrd="0" destOrd="0" presId="urn:microsoft.com/office/officeart/2005/8/layout/pyramid1"/>
    <dgm:cxn modelId="{B72E7147-0DA9-CA4B-9E29-3A143F1BA2B1}" type="presOf" srcId="{1BC310A6-24AC-6E48-BF9E-1809489452B6}" destId="{2C386A26-2C61-5F4F-B5F6-DA10042A46EC}" srcOrd="0" destOrd="0" presId="urn:microsoft.com/office/officeart/2005/8/layout/pyramid1"/>
    <dgm:cxn modelId="{82AFD84A-5C90-2C48-BA92-560F764DA9D3}" type="presOf" srcId="{9DEBC2B9-8C68-9D42-A019-ED8A5F4670AD}" destId="{58CA4657-F598-D245-BE28-138321E14080}" srcOrd="0" destOrd="0" presId="urn:microsoft.com/office/officeart/2005/8/layout/pyramid1"/>
    <dgm:cxn modelId="{F8144C4B-0CD6-2448-98C6-89681752A8B7}" type="presOf" srcId="{C7187B53-69C9-3349-A1A5-9C1F1FAAB6C1}" destId="{1DF987A6-ADA0-D24D-B97C-56B403E7EC39}" srcOrd="1" destOrd="0" presId="urn:microsoft.com/office/officeart/2005/8/layout/pyramid1"/>
    <dgm:cxn modelId="{C36BD452-9FCA-584D-BBB8-CB16F81FF2C1}" type="presOf" srcId="{92F2111C-D41B-3844-BBB5-E0827DB7826B}" destId="{F0820758-E3F3-1446-8545-665EA91676E4}" srcOrd="0" destOrd="0" presId="urn:microsoft.com/office/officeart/2005/8/layout/pyramid1"/>
    <dgm:cxn modelId="{31D43959-FEE2-5D48-8968-326624A5D35D}" type="presOf" srcId="{C7187B53-69C9-3349-A1A5-9C1F1FAAB6C1}" destId="{6B170498-FC8B-E648-8870-D6F61C762442}" srcOrd="0" destOrd="0" presId="urn:microsoft.com/office/officeart/2005/8/layout/pyramid1"/>
    <dgm:cxn modelId="{6B362871-F8CD-274C-AFE2-FA969FFAD802}" srcId="{1BC310A6-24AC-6E48-BF9E-1809489452B6}" destId="{92F2111C-D41B-3844-BBB5-E0827DB7826B}" srcOrd="3" destOrd="0" parTransId="{5C23D23A-72C6-3541-9A6E-040B35762937}" sibTransId="{F4413B40-142D-C643-99D3-31CB164E0C46}"/>
    <dgm:cxn modelId="{1C6E1C74-91CC-BD4E-9ECF-BE032D60D7F2}" srcId="{1BC310A6-24AC-6E48-BF9E-1809489452B6}" destId="{9DEBC2B9-8C68-9D42-A019-ED8A5F4670AD}" srcOrd="4" destOrd="0" parTransId="{B52D9877-BDD0-4D49-8EE2-F1B8E75F6E5E}" sibTransId="{7B577E00-3E27-0245-905A-9BA924B3EE2E}"/>
    <dgm:cxn modelId="{BF29B087-6225-6746-AD8E-D5E2C07FD53B}" srcId="{1BC310A6-24AC-6E48-BF9E-1809489452B6}" destId="{5E5AEEAF-6B7B-9F42-8A95-966C0E67B2E8}" srcOrd="1" destOrd="0" parTransId="{0689264E-3510-984E-8FAF-501C3141FB07}" sibTransId="{D62133E6-7150-5A42-8CC3-342F8538176A}"/>
    <dgm:cxn modelId="{CB11BDA8-D436-2745-ABE0-F4FEBEC8F607}" type="presOf" srcId="{494BAB33-5E5B-4643-9D79-AB459A6B13BE}" destId="{F1E1FAD2-BACC-994E-B32B-23F91A3085A4}" srcOrd="1" destOrd="0" presId="urn:microsoft.com/office/officeart/2005/8/layout/pyramid1"/>
    <dgm:cxn modelId="{6A9F7BBF-34DE-6748-A62B-DED39A3C0672}" type="presOf" srcId="{8F5340E9-F953-3247-ADB0-A30073A52AAC}" destId="{F624BE62-3C91-B14D-89A4-21778BD06B95}" srcOrd="0" destOrd="0" presId="urn:microsoft.com/office/officeart/2005/8/layout/pyramid1"/>
    <dgm:cxn modelId="{809E66D5-426B-D34A-BAAD-290060E5ABDF}" type="presOf" srcId="{5E5AEEAF-6B7B-9F42-8A95-966C0E67B2E8}" destId="{A45F240E-13D9-4A43-BDDB-038C74169D44}" srcOrd="1" destOrd="0" presId="urn:microsoft.com/office/officeart/2005/8/layout/pyramid1"/>
    <dgm:cxn modelId="{F6BF52E6-C5DC-2D46-85BE-F4654C49A7B3}" srcId="{1BC310A6-24AC-6E48-BF9E-1809489452B6}" destId="{C7187B53-69C9-3349-A1A5-9C1F1FAAB6C1}" srcOrd="2" destOrd="0" parTransId="{F1A6DC37-EA6C-9B48-ADC9-BC645FA12C18}" sibTransId="{E6F6C41C-95CD-0B49-9811-E993B52E10F5}"/>
    <dgm:cxn modelId="{EF9704E8-A3AB-4740-960B-44F888347E03}" type="presOf" srcId="{5E5AEEAF-6B7B-9F42-8A95-966C0E67B2E8}" destId="{C92E79EE-95B1-EF43-AA93-75B493324558}" srcOrd="0" destOrd="0" presId="urn:microsoft.com/office/officeart/2005/8/layout/pyramid1"/>
    <dgm:cxn modelId="{21EC3EE8-D0BE-7741-A734-81A5D5B3FA84}" type="presOf" srcId="{8F5340E9-F953-3247-ADB0-A30073A52AAC}" destId="{1E3B32B8-EA6A-D44D-A501-1CDEF956C92C}" srcOrd="1" destOrd="0" presId="urn:microsoft.com/office/officeart/2005/8/layout/pyramid1"/>
    <dgm:cxn modelId="{9C0A46F8-0496-B441-97F3-66FF55008AED}" srcId="{1BC310A6-24AC-6E48-BF9E-1809489452B6}" destId="{494BAB33-5E5B-4643-9D79-AB459A6B13BE}" srcOrd="0" destOrd="0" parTransId="{DD01288D-E5E0-8546-B795-6C2C1EBBF1DF}" sibTransId="{8646E013-4C3A-AB4C-AE22-C1DE343CCD21}"/>
    <dgm:cxn modelId="{4D71CE4E-11ED-174F-A126-C2A4CCBCB99E}" type="presParOf" srcId="{2C386A26-2C61-5F4F-B5F6-DA10042A46EC}" destId="{B252AA54-6DE2-1841-AF76-EF4DE89C2A9C}" srcOrd="0" destOrd="0" presId="urn:microsoft.com/office/officeart/2005/8/layout/pyramid1"/>
    <dgm:cxn modelId="{7DE9764A-2942-6A4A-BB8B-C72C217834B0}" type="presParOf" srcId="{B252AA54-6DE2-1841-AF76-EF4DE89C2A9C}" destId="{32D5A4ED-3A3B-E542-9113-938418C40C27}" srcOrd="0" destOrd="0" presId="urn:microsoft.com/office/officeart/2005/8/layout/pyramid1"/>
    <dgm:cxn modelId="{D4003C7E-8D1B-5144-AE09-34C5FDBC7552}" type="presParOf" srcId="{B252AA54-6DE2-1841-AF76-EF4DE89C2A9C}" destId="{F1E1FAD2-BACC-994E-B32B-23F91A3085A4}" srcOrd="1" destOrd="0" presId="urn:microsoft.com/office/officeart/2005/8/layout/pyramid1"/>
    <dgm:cxn modelId="{08197D18-3A96-B846-9659-17DFDC5F6CD3}" type="presParOf" srcId="{2C386A26-2C61-5F4F-B5F6-DA10042A46EC}" destId="{F0859E44-6356-8449-AC6C-F5CCC075B4E6}" srcOrd="1" destOrd="0" presId="urn:microsoft.com/office/officeart/2005/8/layout/pyramid1"/>
    <dgm:cxn modelId="{7B3DDE0B-F438-B14D-A474-5FBA5301EE03}" type="presParOf" srcId="{F0859E44-6356-8449-AC6C-F5CCC075B4E6}" destId="{C92E79EE-95B1-EF43-AA93-75B493324558}" srcOrd="0" destOrd="0" presId="urn:microsoft.com/office/officeart/2005/8/layout/pyramid1"/>
    <dgm:cxn modelId="{1004BA9F-5EBA-904F-A3E9-3EE87246778A}" type="presParOf" srcId="{F0859E44-6356-8449-AC6C-F5CCC075B4E6}" destId="{A45F240E-13D9-4A43-BDDB-038C74169D44}" srcOrd="1" destOrd="0" presId="urn:microsoft.com/office/officeart/2005/8/layout/pyramid1"/>
    <dgm:cxn modelId="{EA962F43-0421-CE4A-87B4-384814A11AB8}" type="presParOf" srcId="{2C386A26-2C61-5F4F-B5F6-DA10042A46EC}" destId="{BB2DE827-8F4A-094B-86F8-05AAD274856D}" srcOrd="2" destOrd="0" presId="urn:microsoft.com/office/officeart/2005/8/layout/pyramid1"/>
    <dgm:cxn modelId="{6D349FE4-3A95-B24A-A616-37E0714D2412}" type="presParOf" srcId="{BB2DE827-8F4A-094B-86F8-05AAD274856D}" destId="{6B170498-FC8B-E648-8870-D6F61C762442}" srcOrd="0" destOrd="0" presId="urn:microsoft.com/office/officeart/2005/8/layout/pyramid1"/>
    <dgm:cxn modelId="{F3362A74-76F8-EB48-8A31-68735BCB3EA9}" type="presParOf" srcId="{BB2DE827-8F4A-094B-86F8-05AAD274856D}" destId="{1DF987A6-ADA0-D24D-B97C-56B403E7EC39}" srcOrd="1" destOrd="0" presId="urn:microsoft.com/office/officeart/2005/8/layout/pyramid1"/>
    <dgm:cxn modelId="{D3A1F849-CC1E-C14B-BB96-02A281B506A7}" type="presParOf" srcId="{2C386A26-2C61-5F4F-B5F6-DA10042A46EC}" destId="{F0F29CAA-CD38-A549-9860-52EBDD8F99A5}" srcOrd="3" destOrd="0" presId="urn:microsoft.com/office/officeart/2005/8/layout/pyramid1"/>
    <dgm:cxn modelId="{A1195ACE-0AB4-6941-A590-E7BECBB0639A}" type="presParOf" srcId="{F0F29CAA-CD38-A549-9860-52EBDD8F99A5}" destId="{F0820758-E3F3-1446-8545-665EA91676E4}" srcOrd="0" destOrd="0" presId="urn:microsoft.com/office/officeart/2005/8/layout/pyramid1"/>
    <dgm:cxn modelId="{56441383-A968-534C-AF60-DAF1998033C6}" type="presParOf" srcId="{F0F29CAA-CD38-A549-9860-52EBDD8F99A5}" destId="{F127ABB0-230E-7640-8914-FDEFB16DB1C8}" srcOrd="1" destOrd="0" presId="urn:microsoft.com/office/officeart/2005/8/layout/pyramid1"/>
    <dgm:cxn modelId="{B2A08B2F-E1E1-AE4B-ABB6-3BDC7C50E0F3}" type="presParOf" srcId="{2C386A26-2C61-5F4F-B5F6-DA10042A46EC}" destId="{38645DBB-B505-0B40-AE3A-8EA375F28AD9}" srcOrd="4" destOrd="0" presId="urn:microsoft.com/office/officeart/2005/8/layout/pyramid1"/>
    <dgm:cxn modelId="{FF9E0812-9123-7D49-8DB1-31435058A191}" type="presParOf" srcId="{38645DBB-B505-0B40-AE3A-8EA375F28AD9}" destId="{58CA4657-F598-D245-BE28-138321E14080}" srcOrd="0" destOrd="0" presId="urn:microsoft.com/office/officeart/2005/8/layout/pyramid1"/>
    <dgm:cxn modelId="{FDE12E73-C343-A545-9B85-44AE9F477BD5}" type="presParOf" srcId="{38645DBB-B505-0B40-AE3A-8EA375F28AD9}" destId="{970D2F54-7554-9D4B-9A39-DD84E6556080}" srcOrd="1" destOrd="0" presId="urn:microsoft.com/office/officeart/2005/8/layout/pyramid1"/>
    <dgm:cxn modelId="{B68637B0-B316-7B41-8A4F-D36E7B44FA6E}" type="presParOf" srcId="{2C386A26-2C61-5F4F-B5F6-DA10042A46EC}" destId="{ABE54B18-2DD3-FA47-85A8-002D3443D559}" srcOrd="5" destOrd="0" presId="urn:microsoft.com/office/officeart/2005/8/layout/pyramid1"/>
    <dgm:cxn modelId="{3989DFFD-2AB0-6E4C-8EC6-12BE378D21FB}" type="presParOf" srcId="{ABE54B18-2DD3-FA47-85A8-002D3443D559}" destId="{869605E3-6EB6-9946-9834-AEF86E1D9A2E}" srcOrd="0" destOrd="0" presId="urn:microsoft.com/office/officeart/2005/8/layout/pyramid1"/>
    <dgm:cxn modelId="{A229D262-0601-D44E-BAE6-A8BE175F9265}" type="presParOf" srcId="{ABE54B18-2DD3-FA47-85A8-002D3443D559}" destId="{F4D801B9-E816-8E4A-A1C9-57402D07761C}" srcOrd="1" destOrd="0" presId="urn:microsoft.com/office/officeart/2005/8/layout/pyramid1"/>
    <dgm:cxn modelId="{F11BF55B-E05E-4849-8CCC-727749EFCFBD}" type="presParOf" srcId="{2C386A26-2C61-5F4F-B5F6-DA10042A46EC}" destId="{2F10E162-FC0E-2043-9CA8-947742E24E3D}" srcOrd="6" destOrd="0" presId="urn:microsoft.com/office/officeart/2005/8/layout/pyramid1"/>
    <dgm:cxn modelId="{138807CF-238E-C549-8499-2748158285AD}" type="presParOf" srcId="{2F10E162-FC0E-2043-9CA8-947742E24E3D}" destId="{F624BE62-3C91-B14D-89A4-21778BD06B95}" srcOrd="0" destOrd="0" presId="urn:microsoft.com/office/officeart/2005/8/layout/pyramid1"/>
    <dgm:cxn modelId="{016CF318-F32D-8C4B-9EC7-81BDB0A144C5}" type="presParOf" srcId="{2F10E162-FC0E-2043-9CA8-947742E24E3D}" destId="{1E3B32B8-EA6A-D44D-A501-1CDEF956C92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5A4ED-3A3B-E542-9113-938418C40C27}">
      <dsp:nvSpPr>
        <dsp:cNvPr id="0" name=""/>
        <dsp:cNvSpPr/>
      </dsp:nvSpPr>
      <dsp:spPr>
        <a:xfrm>
          <a:off x="2794026" y="0"/>
          <a:ext cx="903320" cy="650572"/>
        </a:xfrm>
        <a:prstGeom prst="trapezoid">
          <a:avLst>
            <a:gd name="adj" fmla="val 71271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 dirty="0">
            <a:solidFill>
              <a:schemeClr val="bg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solidFill>
                <a:schemeClr val="bg1"/>
              </a:solidFill>
            </a:rPr>
            <a:t>Alpha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solidFill>
                <a:schemeClr val="bg1"/>
              </a:solidFill>
            </a:rPr>
            <a:t>Testing</a:t>
          </a:r>
        </a:p>
      </dsp:txBody>
      <dsp:txXfrm>
        <a:off x="2794026" y="0"/>
        <a:ext cx="903320" cy="650572"/>
      </dsp:txXfrm>
    </dsp:sp>
    <dsp:sp modelId="{C92E79EE-95B1-EF43-AA93-75B493324558}">
      <dsp:nvSpPr>
        <dsp:cNvPr id="0" name=""/>
        <dsp:cNvSpPr/>
      </dsp:nvSpPr>
      <dsp:spPr>
        <a:xfrm>
          <a:off x="2318347" y="650572"/>
          <a:ext cx="1854678" cy="650572"/>
        </a:xfrm>
        <a:prstGeom prst="trapezoid">
          <a:avLst>
            <a:gd name="adj" fmla="val 71271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bg1"/>
              </a:solidFill>
            </a:rPr>
            <a:t>Acceptance Testing</a:t>
          </a:r>
        </a:p>
      </dsp:txBody>
      <dsp:txXfrm>
        <a:off x="2642916" y="650572"/>
        <a:ext cx="1205540" cy="650572"/>
      </dsp:txXfrm>
    </dsp:sp>
    <dsp:sp modelId="{6B170498-FC8B-E648-8870-D6F61C762442}">
      <dsp:nvSpPr>
        <dsp:cNvPr id="0" name=""/>
        <dsp:cNvSpPr/>
      </dsp:nvSpPr>
      <dsp:spPr>
        <a:xfrm>
          <a:off x="1854678" y="1301144"/>
          <a:ext cx="2782017" cy="650572"/>
        </a:xfrm>
        <a:prstGeom prst="trapezoid">
          <a:avLst>
            <a:gd name="adj" fmla="val 71271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Regression Testing</a:t>
          </a:r>
        </a:p>
      </dsp:txBody>
      <dsp:txXfrm>
        <a:off x="2341530" y="1301144"/>
        <a:ext cx="1808311" cy="650572"/>
      </dsp:txXfrm>
    </dsp:sp>
    <dsp:sp modelId="{F0820758-E3F3-1446-8545-665EA91676E4}">
      <dsp:nvSpPr>
        <dsp:cNvPr id="0" name=""/>
        <dsp:cNvSpPr/>
      </dsp:nvSpPr>
      <dsp:spPr>
        <a:xfrm>
          <a:off x="1391008" y="1951717"/>
          <a:ext cx="3709356" cy="650572"/>
        </a:xfrm>
        <a:prstGeom prst="trapezoid">
          <a:avLst>
            <a:gd name="adj" fmla="val 71271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Integration Testing</a:t>
          </a:r>
        </a:p>
      </dsp:txBody>
      <dsp:txXfrm>
        <a:off x="2040145" y="1951717"/>
        <a:ext cx="2411081" cy="650572"/>
      </dsp:txXfrm>
    </dsp:sp>
    <dsp:sp modelId="{58CA4657-F598-D245-BE28-138321E14080}">
      <dsp:nvSpPr>
        <dsp:cNvPr id="0" name=""/>
        <dsp:cNvSpPr/>
      </dsp:nvSpPr>
      <dsp:spPr>
        <a:xfrm>
          <a:off x="927338" y="2602289"/>
          <a:ext cx="4636695" cy="650572"/>
        </a:xfrm>
        <a:prstGeom prst="trapezoid">
          <a:avLst>
            <a:gd name="adj" fmla="val 71271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System Testing</a:t>
          </a:r>
        </a:p>
      </dsp:txBody>
      <dsp:txXfrm>
        <a:off x="1738760" y="2602289"/>
        <a:ext cx="3013851" cy="650572"/>
      </dsp:txXfrm>
    </dsp:sp>
    <dsp:sp modelId="{869605E3-6EB6-9946-9834-AEF86E1D9A2E}">
      <dsp:nvSpPr>
        <dsp:cNvPr id="0" name=""/>
        <dsp:cNvSpPr/>
      </dsp:nvSpPr>
      <dsp:spPr>
        <a:xfrm>
          <a:off x="463669" y="3252862"/>
          <a:ext cx="5564034" cy="650572"/>
        </a:xfrm>
        <a:prstGeom prst="trapezoid">
          <a:avLst>
            <a:gd name="adj" fmla="val 71271"/>
          </a:avLst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Component Testing</a:t>
          </a:r>
        </a:p>
      </dsp:txBody>
      <dsp:txXfrm>
        <a:off x="1437375" y="3252862"/>
        <a:ext cx="3616622" cy="650572"/>
      </dsp:txXfrm>
    </dsp:sp>
    <dsp:sp modelId="{F624BE62-3C91-B14D-89A4-21778BD06B95}">
      <dsp:nvSpPr>
        <dsp:cNvPr id="0" name=""/>
        <dsp:cNvSpPr/>
      </dsp:nvSpPr>
      <dsp:spPr>
        <a:xfrm>
          <a:off x="0" y="3903434"/>
          <a:ext cx="6491373" cy="650572"/>
        </a:xfrm>
        <a:prstGeom prst="trapezoid">
          <a:avLst>
            <a:gd name="adj" fmla="val 71271"/>
          </a:avLst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Unit Testing</a:t>
          </a:r>
        </a:p>
      </dsp:txBody>
      <dsp:txXfrm>
        <a:off x="1135990" y="3903434"/>
        <a:ext cx="4219392" cy="65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1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55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3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7B52BC-3451-7649-9246-555F93E5F4B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C7DA38-5689-174A-8D06-BCD17ADB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3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DCE5F-7DE0-E544-9B4C-0607835B58DC}"/>
              </a:ext>
            </a:extLst>
          </p:cNvPr>
          <p:cNvSpPr txBox="1"/>
          <p:nvPr/>
        </p:nvSpPr>
        <p:spPr>
          <a:xfrm>
            <a:off x="1826529" y="2028616"/>
            <a:ext cx="85389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Automation Testing</a:t>
            </a:r>
          </a:p>
          <a:p>
            <a:pPr algn="ctr"/>
            <a:r>
              <a:rPr lang="en-US" sz="8800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36269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0E10A9-8718-7C43-AC41-B288DC66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70" y="180552"/>
            <a:ext cx="9893143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Automation needed in Software Testing?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95E538-43DF-D34B-B75F-2ECEC74083F4}"/>
              </a:ext>
            </a:extLst>
          </p:cNvPr>
          <p:cNvSpPr/>
          <p:nvPr/>
        </p:nvSpPr>
        <p:spPr>
          <a:xfrm>
            <a:off x="424905" y="989181"/>
            <a:ext cx="10966535" cy="73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b="1" dirty="0"/>
              <a:t>Test Automation </a:t>
            </a:r>
            <a:r>
              <a:rPr lang="en-US" dirty="0"/>
              <a:t>involves automating manual test steps via the use of specialized software to repetitively execute test cases multiple times without human intervention</a:t>
            </a:r>
          </a:p>
        </p:txBody>
      </p:sp>
      <p:sp>
        <p:nvSpPr>
          <p:cNvPr id="11" name="Freeform 988">
            <a:extLst>
              <a:ext uri="{FF2B5EF4-FFF2-40B4-BE49-F238E27FC236}">
                <a16:creationId xmlns:a16="http://schemas.microsoft.com/office/drawing/2014/main" id="{3AE8C077-7F7B-4547-BD2A-A8246F0FA1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906" y="3473396"/>
            <a:ext cx="398257" cy="398257"/>
          </a:xfrm>
          <a:custGeom>
            <a:avLst/>
            <a:gdLst>
              <a:gd name="T0" fmla="*/ 256 w 512"/>
              <a:gd name="T1" fmla="*/ 117 h 512"/>
              <a:gd name="T2" fmla="*/ 117 w 512"/>
              <a:gd name="T3" fmla="*/ 256 h 512"/>
              <a:gd name="T4" fmla="*/ 256 w 512"/>
              <a:gd name="T5" fmla="*/ 394 h 512"/>
              <a:gd name="T6" fmla="*/ 394 w 512"/>
              <a:gd name="T7" fmla="*/ 256 h 512"/>
              <a:gd name="T8" fmla="*/ 256 w 512"/>
              <a:gd name="T9" fmla="*/ 117 h 512"/>
              <a:gd name="T10" fmla="*/ 245 w 512"/>
              <a:gd name="T11" fmla="*/ 149 h 512"/>
              <a:gd name="T12" fmla="*/ 256 w 512"/>
              <a:gd name="T13" fmla="*/ 138 h 512"/>
              <a:gd name="T14" fmla="*/ 266 w 512"/>
              <a:gd name="T15" fmla="*/ 149 h 512"/>
              <a:gd name="T16" fmla="*/ 266 w 512"/>
              <a:gd name="T17" fmla="*/ 160 h 512"/>
              <a:gd name="T18" fmla="*/ 256 w 512"/>
              <a:gd name="T19" fmla="*/ 170 h 512"/>
              <a:gd name="T20" fmla="*/ 245 w 512"/>
              <a:gd name="T21" fmla="*/ 160 h 512"/>
              <a:gd name="T22" fmla="*/ 245 w 512"/>
              <a:gd name="T23" fmla="*/ 149 h 512"/>
              <a:gd name="T24" fmla="*/ 160 w 512"/>
              <a:gd name="T25" fmla="*/ 266 h 512"/>
              <a:gd name="T26" fmla="*/ 149 w 512"/>
              <a:gd name="T27" fmla="*/ 266 h 512"/>
              <a:gd name="T28" fmla="*/ 138 w 512"/>
              <a:gd name="T29" fmla="*/ 256 h 512"/>
              <a:gd name="T30" fmla="*/ 149 w 512"/>
              <a:gd name="T31" fmla="*/ 245 h 512"/>
              <a:gd name="T32" fmla="*/ 160 w 512"/>
              <a:gd name="T33" fmla="*/ 245 h 512"/>
              <a:gd name="T34" fmla="*/ 170 w 512"/>
              <a:gd name="T35" fmla="*/ 256 h 512"/>
              <a:gd name="T36" fmla="*/ 160 w 512"/>
              <a:gd name="T37" fmla="*/ 266 h 512"/>
              <a:gd name="T38" fmla="*/ 266 w 512"/>
              <a:gd name="T39" fmla="*/ 362 h 512"/>
              <a:gd name="T40" fmla="*/ 256 w 512"/>
              <a:gd name="T41" fmla="*/ 373 h 512"/>
              <a:gd name="T42" fmla="*/ 245 w 512"/>
              <a:gd name="T43" fmla="*/ 362 h 512"/>
              <a:gd name="T44" fmla="*/ 245 w 512"/>
              <a:gd name="T45" fmla="*/ 352 h 512"/>
              <a:gd name="T46" fmla="*/ 256 w 512"/>
              <a:gd name="T47" fmla="*/ 341 h 512"/>
              <a:gd name="T48" fmla="*/ 266 w 512"/>
              <a:gd name="T49" fmla="*/ 352 h 512"/>
              <a:gd name="T50" fmla="*/ 266 w 512"/>
              <a:gd name="T51" fmla="*/ 362 h 512"/>
              <a:gd name="T52" fmla="*/ 306 w 512"/>
              <a:gd name="T53" fmla="*/ 231 h 512"/>
              <a:gd name="T54" fmla="*/ 263 w 512"/>
              <a:gd name="T55" fmla="*/ 274 h 512"/>
              <a:gd name="T56" fmla="*/ 256 w 512"/>
              <a:gd name="T57" fmla="*/ 277 h 512"/>
              <a:gd name="T58" fmla="*/ 248 w 512"/>
              <a:gd name="T59" fmla="*/ 274 h 512"/>
              <a:gd name="T60" fmla="*/ 173 w 512"/>
              <a:gd name="T61" fmla="*/ 199 h 512"/>
              <a:gd name="T62" fmla="*/ 173 w 512"/>
              <a:gd name="T63" fmla="*/ 184 h 512"/>
              <a:gd name="T64" fmla="*/ 189 w 512"/>
              <a:gd name="T65" fmla="*/ 184 h 512"/>
              <a:gd name="T66" fmla="*/ 256 w 512"/>
              <a:gd name="T67" fmla="*/ 251 h 512"/>
              <a:gd name="T68" fmla="*/ 291 w 512"/>
              <a:gd name="T69" fmla="*/ 216 h 512"/>
              <a:gd name="T70" fmla="*/ 306 w 512"/>
              <a:gd name="T71" fmla="*/ 216 h 512"/>
              <a:gd name="T72" fmla="*/ 306 w 512"/>
              <a:gd name="T73" fmla="*/ 231 h 512"/>
              <a:gd name="T74" fmla="*/ 373 w 512"/>
              <a:gd name="T75" fmla="*/ 256 h 512"/>
              <a:gd name="T76" fmla="*/ 362 w 512"/>
              <a:gd name="T77" fmla="*/ 266 h 512"/>
              <a:gd name="T78" fmla="*/ 352 w 512"/>
              <a:gd name="T79" fmla="*/ 266 h 512"/>
              <a:gd name="T80" fmla="*/ 341 w 512"/>
              <a:gd name="T81" fmla="*/ 256 h 512"/>
              <a:gd name="T82" fmla="*/ 352 w 512"/>
              <a:gd name="T83" fmla="*/ 245 h 512"/>
              <a:gd name="T84" fmla="*/ 362 w 512"/>
              <a:gd name="T85" fmla="*/ 245 h 512"/>
              <a:gd name="T86" fmla="*/ 373 w 512"/>
              <a:gd name="T87" fmla="*/ 256 h 512"/>
              <a:gd name="T88" fmla="*/ 256 w 512"/>
              <a:gd name="T89" fmla="*/ 0 h 512"/>
              <a:gd name="T90" fmla="*/ 0 w 512"/>
              <a:gd name="T91" fmla="*/ 256 h 512"/>
              <a:gd name="T92" fmla="*/ 256 w 512"/>
              <a:gd name="T93" fmla="*/ 512 h 512"/>
              <a:gd name="T94" fmla="*/ 512 w 512"/>
              <a:gd name="T95" fmla="*/ 256 h 512"/>
              <a:gd name="T96" fmla="*/ 256 w 512"/>
              <a:gd name="T97" fmla="*/ 0 h 512"/>
              <a:gd name="T98" fmla="*/ 256 w 512"/>
              <a:gd name="T99" fmla="*/ 416 h 512"/>
              <a:gd name="T100" fmla="*/ 96 w 512"/>
              <a:gd name="T101" fmla="*/ 256 h 512"/>
              <a:gd name="T102" fmla="*/ 256 w 512"/>
              <a:gd name="T103" fmla="*/ 96 h 512"/>
              <a:gd name="T104" fmla="*/ 416 w 512"/>
              <a:gd name="T105" fmla="*/ 256 h 512"/>
              <a:gd name="T106" fmla="*/ 256 w 512"/>
              <a:gd name="T107" fmla="*/ 4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2" h="512">
                <a:moveTo>
                  <a:pt x="256" y="117"/>
                </a:moveTo>
                <a:cubicBezTo>
                  <a:pt x="179" y="117"/>
                  <a:pt x="117" y="179"/>
                  <a:pt x="117" y="256"/>
                </a:cubicBezTo>
                <a:cubicBezTo>
                  <a:pt x="117" y="332"/>
                  <a:pt x="179" y="394"/>
                  <a:pt x="256" y="394"/>
                </a:cubicBezTo>
                <a:cubicBezTo>
                  <a:pt x="332" y="394"/>
                  <a:pt x="394" y="332"/>
                  <a:pt x="394" y="256"/>
                </a:cubicBezTo>
                <a:cubicBezTo>
                  <a:pt x="394" y="179"/>
                  <a:pt x="332" y="117"/>
                  <a:pt x="256" y="117"/>
                </a:cubicBezTo>
                <a:close/>
                <a:moveTo>
                  <a:pt x="245" y="149"/>
                </a:moveTo>
                <a:cubicBezTo>
                  <a:pt x="245" y="143"/>
                  <a:pt x="250" y="138"/>
                  <a:pt x="256" y="138"/>
                </a:cubicBezTo>
                <a:cubicBezTo>
                  <a:pt x="262" y="138"/>
                  <a:pt x="266" y="143"/>
                  <a:pt x="266" y="149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6" y="166"/>
                  <a:pt x="262" y="170"/>
                  <a:pt x="256" y="170"/>
                </a:cubicBezTo>
                <a:cubicBezTo>
                  <a:pt x="250" y="170"/>
                  <a:pt x="245" y="166"/>
                  <a:pt x="245" y="160"/>
                </a:cubicBezTo>
                <a:lnTo>
                  <a:pt x="245" y="149"/>
                </a:lnTo>
                <a:close/>
                <a:moveTo>
                  <a:pt x="160" y="266"/>
                </a:moveTo>
                <a:cubicBezTo>
                  <a:pt x="149" y="266"/>
                  <a:pt x="149" y="266"/>
                  <a:pt x="149" y="266"/>
                </a:cubicBezTo>
                <a:cubicBezTo>
                  <a:pt x="143" y="266"/>
                  <a:pt x="138" y="262"/>
                  <a:pt x="138" y="256"/>
                </a:cubicBezTo>
                <a:cubicBezTo>
                  <a:pt x="138" y="250"/>
                  <a:pt x="143" y="245"/>
                  <a:pt x="149" y="245"/>
                </a:cubicBezTo>
                <a:cubicBezTo>
                  <a:pt x="160" y="245"/>
                  <a:pt x="160" y="245"/>
                  <a:pt x="160" y="245"/>
                </a:cubicBezTo>
                <a:cubicBezTo>
                  <a:pt x="166" y="245"/>
                  <a:pt x="170" y="250"/>
                  <a:pt x="170" y="256"/>
                </a:cubicBezTo>
                <a:cubicBezTo>
                  <a:pt x="170" y="262"/>
                  <a:pt x="166" y="266"/>
                  <a:pt x="160" y="266"/>
                </a:cubicBezTo>
                <a:close/>
                <a:moveTo>
                  <a:pt x="266" y="362"/>
                </a:moveTo>
                <a:cubicBezTo>
                  <a:pt x="266" y="368"/>
                  <a:pt x="262" y="373"/>
                  <a:pt x="256" y="373"/>
                </a:cubicBezTo>
                <a:cubicBezTo>
                  <a:pt x="250" y="373"/>
                  <a:pt x="245" y="368"/>
                  <a:pt x="245" y="362"/>
                </a:cubicBezTo>
                <a:cubicBezTo>
                  <a:pt x="245" y="352"/>
                  <a:pt x="245" y="352"/>
                  <a:pt x="245" y="352"/>
                </a:cubicBezTo>
                <a:cubicBezTo>
                  <a:pt x="245" y="346"/>
                  <a:pt x="250" y="341"/>
                  <a:pt x="256" y="341"/>
                </a:cubicBezTo>
                <a:cubicBezTo>
                  <a:pt x="262" y="341"/>
                  <a:pt x="266" y="346"/>
                  <a:pt x="266" y="352"/>
                </a:cubicBezTo>
                <a:lnTo>
                  <a:pt x="266" y="362"/>
                </a:lnTo>
                <a:close/>
                <a:moveTo>
                  <a:pt x="306" y="231"/>
                </a:moveTo>
                <a:cubicBezTo>
                  <a:pt x="263" y="274"/>
                  <a:pt x="263" y="274"/>
                  <a:pt x="263" y="274"/>
                </a:cubicBezTo>
                <a:cubicBezTo>
                  <a:pt x="261" y="276"/>
                  <a:pt x="258" y="277"/>
                  <a:pt x="256" y="277"/>
                </a:cubicBezTo>
                <a:cubicBezTo>
                  <a:pt x="253" y="277"/>
                  <a:pt x="250" y="276"/>
                  <a:pt x="248" y="274"/>
                </a:cubicBezTo>
                <a:cubicBezTo>
                  <a:pt x="173" y="199"/>
                  <a:pt x="173" y="199"/>
                  <a:pt x="173" y="199"/>
                </a:cubicBezTo>
                <a:cubicBezTo>
                  <a:pt x="169" y="195"/>
                  <a:pt x="169" y="188"/>
                  <a:pt x="173" y="184"/>
                </a:cubicBezTo>
                <a:cubicBezTo>
                  <a:pt x="178" y="180"/>
                  <a:pt x="184" y="180"/>
                  <a:pt x="189" y="184"/>
                </a:cubicBezTo>
                <a:cubicBezTo>
                  <a:pt x="256" y="251"/>
                  <a:pt x="256" y="251"/>
                  <a:pt x="256" y="251"/>
                </a:cubicBezTo>
                <a:cubicBezTo>
                  <a:pt x="291" y="216"/>
                  <a:pt x="291" y="216"/>
                  <a:pt x="291" y="216"/>
                </a:cubicBezTo>
                <a:cubicBezTo>
                  <a:pt x="295" y="212"/>
                  <a:pt x="302" y="212"/>
                  <a:pt x="306" y="216"/>
                </a:cubicBezTo>
                <a:cubicBezTo>
                  <a:pt x="310" y="220"/>
                  <a:pt x="310" y="227"/>
                  <a:pt x="306" y="231"/>
                </a:cubicBezTo>
                <a:close/>
                <a:moveTo>
                  <a:pt x="373" y="256"/>
                </a:moveTo>
                <a:cubicBezTo>
                  <a:pt x="373" y="262"/>
                  <a:pt x="368" y="266"/>
                  <a:pt x="362" y="266"/>
                </a:cubicBezTo>
                <a:cubicBezTo>
                  <a:pt x="352" y="266"/>
                  <a:pt x="352" y="266"/>
                  <a:pt x="352" y="266"/>
                </a:cubicBezTo>
                <a:cubicBezTo>
                  <a:pt x="346" y="266"/>
                  <a:pt x="341" y="262"/>
                  <a:pt x="341" y="256"/>
                </a:cubicBezTo>
                <a:cubicBezTo>
                  <a:pt x="341" y="250"/>
                  <a:pt x="346" y="245"/>
                  <a:pt x="352" y="245"/>
                </a:cubicBezTo>
                <a:cubicBezTo>
                  <a:pt x="362" y="245"/>
                  <a:pt x="362" y="245"/>
                  <a:pt x="362" y="245"/>
                </a:cubicBezTo>
                <a:cubicBezTo>
                  <a:pt x="368" y="245"/>
                  <a:pt x="373" y="250"/>
                  <a:pt x="373" y="256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56" y="416"/>
                </a:moveTo>
                <a:cubicBezTo>
                  <a:pt x="167" y="416"/>
                  <a:pt x="96" y="344"/>
                  <a:pt x="96" y="256"/>
                </a:cubicBezTo>
                <a:cubicBezTo>
                  <a:pt x="96" y="167"/>
                  <a:pt x="167" y="96"/>
                  <a:pt x="256" y="96"/>
                </a:cubicBezTo>
                <a:cubicBezTo>
                  <a:pt x="344" y="96"/>
                  <a:pt x="416" y="167"/>
                  <a:pt x="416" y="256"/>
                </a:cubicBezTo>
                <a:cubicBezTo>
                  <a:pt x="416" y="344"/>
                  <a:pt x="344" y="416"/>
                  <a:pt x="256" y="41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Next Pro Ligh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85BE2-0A9B-D341-A1C3-6C0D1A3EFD3B}"/>
              </a:ext>
            </a:extLst>
          </p:cNvPr>
          <p:cNvSpPr/>
          <p:nvPr/>
        </p:nvSpPr>
        <p:spPr>
          <a:xfrm>
            <a:off x="867758" y="3371417"/>
            <a:ext cx="2249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Saves Business Users Time</a:t>
            </a:r>
          </a:p>
          <a:p>
            <a:r>
              <a:rPr lang="en-US" sz="1200" dirty="0"/>
              <a:t>Business teams can leverage automated scripts to expedite UAT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9D1FA-4FB0-2D4D-BFAF-3F0CB553CDE7}"/>
              </a:ext>
            </a:extLst>
          </p:cNvPr>
          <p:cNvSpPr/>
          <p:nvPr/>
        </p:nvSpPr>
        <p:spPr>
          <a:xfrm>
            <a:off x="323085" y="2480746"/>
            <a:ext cx="631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U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9DD741-119C-084F-BB82-B50C9EACDE0B}"/>
              </a:ext>
            </a:extLst>
          </p:cNvPr>
          <p:cNvSpPr/>
          <p:nvPr/>
        </p:nvSpPr>
        <p:spPr>
          <a:xfrm>
            <a:off x="890283" y="2633694"/>
            <a:ext cx="20140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Faster Go-to-Market</a:t>
            </a:r>
            <a:endParaRPr lang="en-US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33EAB3-2592-CF48-B6B4-52BAF35B7A8B}"/>
              </a:ext>
            </a:extLst>
          </p:cNvPr>
          <p:cNvCxnSpPr>
            <a:cxnSpLocks/>
          </p:cNvCxnSpPr>
          <p:nvPr/>
        </p:nvCxnSpPr>
        <p:spPr>
          <a:xfrm>
            <a:off x="957748" y="3270915"/>
            <a:ext cx="1946634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C2363-648B-4D4F-81D8-A22E3FF82AD0}"/>
              </a:ext>
            </a:extLst>
          </p:cNvPr>
          <p:cNvSpPr/>
          <p:nvPr/>
        </p:nvSpPr>
        <p:spPr>
          <a:xfrm>
            <a:off x="867758" y="4199315"/>
            <a:ext cx="2249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Expedites Regression Testing</a:t>
            </a:r>
          </a:p>
          <a:p>
            <a:r>
              <a:rPr lang="en-US" sz="1200" dirty="0"/>
              <a:t>Test execution of can be completed in less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A18C5-17E6-724B-A482-1090A0A7B561}"/>
              </a:ext>
            </a:extLst>
          </p:cNvPr>
          <p:cNvSpPr/>
          <p:nvPr/>
        </p:nvSpPr>
        <p:spPr>
          <a:xfrm>
            <a:off x="3797987" y="3367255"/>
            <a:ext cx="2249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Provides Automated Test Logs</a:t>
            </a:r>
          </a:p>
          <a:p>
            <a:r>
              <a:rPr lang="en-US" sz="1200" dirty="0"/>
              <a:t>Log files can be analyzed and retesting can be done efficiently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2B9B29-5AE5-A84C-8AD5-17DE3BE43174}"/>
              </a:ext>
            </a:extLst>
          </p:cNvPr>
          <p:cNvSpPr/>
          <p:nvPr/>
        </p:nvSpPr>
        <p:spPr>
          <a:xfrm>
            <a:off x="3253314" y="2476584"/>
            <a:ext cx="631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18665-47EE-D646-B415-ABE944FA9270}"/>
              </a:ext>
            </a:extLst>
          </p:cNvPr>
          <p:cNvSpPr/>
          <p:nvPr/>
        </p:nvSpPr>
        <p:spPr>
          <a:xfrm>
            <a:off x="3820512" y="2629532"/>
            <a:ext cx="20140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Testing Effort Reduction</a:t>
            </a:r>
            <a:endParaRPr lang="en-US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8063F0-685C-BD48-A840-2928414B1853}"/>
              </a:ext>
            </a:extLst>
          </p:cNvPr>
          <p:cNvCxnSpPr>
            <a:cxnSpLocks/>
          </p:cNvCxnSpPr>
          <p:nvPr/>
        </p:nvCxnSpPr>
        <p:spPr>
          <a:xfrm>
            <a:off x="3887977" y="3266753"/>
            <a:ext cx="1946634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C5662CA-65CA-0B49-BF7E-B979A891682C}"/>
              </a:ext>
            </a:extLst>
          </p:cNvPr>
          <p:cNvSpPr/>
          <p:nvPr/>
        </p:nvSpPr>
        <p:spPr>
          <a:xfrm>
            <a:off x="3797987" y="4051931"/>
            <a:ext cx="2385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Frees Up Resources</a:t>
            </a:r>
          </a:p>
          <a:p>
            <a:r>
              <a:rPr lang="en-US" sz="1200" dirty="0"/>
              <a:t>Testing resources can focus more on new functionality, exploratory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BB537-478D-574F-902C-45D029562A95}"/>
              </a:ext>
            </a:extLst>
          </p:cNvPr>
          <p:cNvSpPr/>
          <p:nvPr/>
        </p:nvSpPr>
        <p:spPr>
          <a:xfrm>
            <a:off x="6728216" y="3349618"/>
            <a:ext cx="2249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Improves Accuracy of Testing</a:t>
            </a:r>
          </a:p>
          <a:p>
            <a:r>
              <a:rPr lang="en-US" sz="1200" dirty="0"/>
              <a:t>Minimizes chances of missing bugs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55DB80-DBF9-1C41-99BF-E9688E750974}"/>
              </a:ext>
            </a:extLst>
          </p:cNvPr>
          <p:cNvSpPr/>
          <p:nvPr/>
        </p:nvSpPr>
        <p:spPr>
          <a:xfrm>
            <a:off x="6183543" y="2458947"/>
            <a:ext cx="631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sz="5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AE2AD3-E591-A147-87BB-C372AA2ACC28}"/>
              </a:ext>
            </a:extLst>
          </p:cNvPr>
          <p:cNvSpPr/>
          <p:nvPr/>
        </p:nvSpPr>
        <p:spPr>
          <a:xfrm>
            <a:off x="6750741" y="2790925"/>
            <a:ext cx="2014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Better Quality</a:t>
            </a:r>
            <a:endParaRPr lang="en-US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A1D31F-7F56-2943-A72A-4AD7C800700D}"/>
              </a:ext>
            </a:extLst>
          </p:cNvPr>
          <p:cNvCxnSpPr>
            <a:cxnSpLocks/>
          </p:cNvCxnSpPr>
          <p:nvPr/>
        </p:nvCxnSpPr>
        <p:spPr>
          <a:xfrm>
            <a:off x="6818206" y="3249116"/>
            <a:ext cx="1946634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50FF231-FA0C-2945-97BE-19968A08DC4E}"/>
              </a:ext>
            </a:extLst>
          </p:cNvPr>
          <p:cNvSpPr/>
          <p:nvPr/>
        </p:nvSpPr>
        <p:spPr>
          <a:xfrm>
            <a:off x="9674806" y="3363248"/>
            <a:ext cx="2249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Provides Better Testing Coverage</a:t>
            </a:r>
          </a:p>
          <a:p>
            <a:r>
              <a:rPr lang="en-US" sz="1200" dirty="0"/>
              <a:t>Enables wider and deeper test coverage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F332FD-2C58-E840-9E12-8985B94FB183}"/>
              </a:ext>
            </a:extLst>
          </p:cNvPr>
          <p:cNvSpPr/>
          <p:nvPr/>
        </p:nvSpPr>
        <p:spPr>
          <a:xfrm>
            <a:off x="9086065" y="2450546"/>
            <a:ext cx="631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ABF7CE-0F0B-6D4A-99EB-B7F5215FB679}"/>
              </a:ext>
            </a:extLst>
          </p:cNvPr>
          <p:cNvSpPr/>
          <p:nvPr/>
        </p:nvSpPr>
        <p:spPr>
          <a:xfrm>
            <a:off x="9653263" y="2799486"/>
            <a:ext cx="2014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Wider Coverage</a:t>
            </a:r>
            <a:endParaRPr lang="en-US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2F9B71-3E12-C149-81B1-7CE3D76A63CE}"/>
              </a:ext>
            </a:extLst>
          </p:cNvPr>
          <p:cNvCxnSpPr>
            <a:cxnSpLocks/>
          </p:cNvCxnSpPr>
          <p:nvPr/>
        </p:nvCxnSpPr>
        <p:spPr>
          <a:xfrm>
            <a:off x="9720728" y="3240715"/>
            <a:ext cx="194663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CEBBC-F06F-E84E-8837-A90130CC959E}"/>
              </a:ext>
            </a:extLst>
          </p:cNvPr>
          <p:cNvSpPr/>
          <p:nvPr/>
        </p:nvSpPr>
        <p:spPr>
          <a:xfrm>
            <a:off x="9674806" y="4246230"/>
            <a:ext cx="2385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Allows Execution Any Time</a:t>
            </a:r>
          </a:p>
          <a:p>
            <a:r>
              <a:rPr lang="en-US" sz="1200" dirty="0"/>
              <a:t>Scripts can be scheduled to kickoff any hour of the day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ECA4D0-395F-F245-9392-08EABE2F7E59}"/>
              </a:ext>
            </a:extLst>
          </p:cNvPr>
          <p:cNvSpPr/>
          <p:nvPr/>
        </p:nvSpPr>
        <p:spPr>
          <a:xfrm>
            <a:off x="867758" y="2009012"/>
            <a:ext cx="4365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spc="300" dirty="0"/>
              <a:t>VALUE OF TEST AUTOMATION</a:t>
            </a:r>
            <a:endParaRPr lang="en-US" sz="1600" spc="300" dirty="0"/>
          </a:p>
        </p:txBody>
      </p:sp>
      <p:sp>
        <p:nvSpPr>
          <p:cNvPr id="37" name="Freeform 223">
            <a:extLst>
              <a:ext uri="{FF2B5EF4-FFF2-40B4-BE49-F238E27FC236}">
                <a16:creationId xmlns:a16="http://schemas.microsoft.com/office/drawing/2014/main" id="{E6DCFED6-4A68-8F45-B0CB-AF4E508E13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906" y="4291743"/>
            <a:ext cx="398257" cy="398257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39 w 512"/>
              <a:gd name="T11" fmla="*/ 267 h 512"/>
              <a:gd name="T12" fmla="*/ 128 w 512"/>
              <a:gd name="T13" fmla="*/ 256 h 512"/>
              <a:gd name="T14" fmla="*/ 256 w 512"/>
              <a:gd name="T15" fmla="*/ 128 h 512"/>
              <a:gd name="T16" fmla="*/ 331 w 512"/>
              <a:gd name="T17" fmla="*/ 153 h 512"/>
              <a:gd name="T18" fmla="*/ 331 w 512"/>
              <a:gd name="T19" fmla="*/ 128 h 512"/>
              <a:gd name="T20" fmla="*/ 341 w 512"/>
              <a:gd name="T21" fmla="*/ 118 h 512"/>
              <a:gd name="T22" fmla="*/ 352 w 512"/>
              <a:gd name="T23" fmla="*/ 128 h 512"/>
              <a:gd name="T24" fmla="*/ 352 w 512"/>
              <a:gd name="T25" fmla="*/ 182 h 512"/>
              <a:gd name="T26" fmla="*/ 341 w 512"/>
              <a:gd name="T27" fmla="*/ 192 h 512"/>
              <a:gd name="T28" fmla="*/ 288 w 512"/>
              <a:gd name="T29" fmla="*/ 192 h 512"/>
              <a:gd name="T30" fmla="*/ 277 w 512"/>
              <a:gd name="T31" fmla="*/ 182 h 512"/>
              <a:gd name="T32" fmla="*/ 288 w 512"/>
              <a:gd name="T33" fmla="*/ 171 h 512"/>
              <a:gd name="T34" fmla="*/ 320 w 512"/>
              <a:gd name="T35" fmla="*/ 171 h 512"/>
              <a:gd name="T36" fmla="*/ 256 w 512"/>
              <a:gd name="T37" fmla="*/ 150 h 512"/>
              <a:gd name="T38" fmla="*/ 149 w 512"/>
              <a:gd name="T39" fmla="*/ 256 h 512"/>
              <a:gd name="T40" fmla="*/ 139 w 512"/>
              <a:gd name="T41" fmla="*/ 267 h 512"/>
              <a:gd name="T42" fmla="*/ 256 w 512"/>
              <a:gd name="T43" fmla="*/ 384 h 512"/>
              <a:gd name="T44" fmla="*/ 181 w 512"/>
              <a:gd name="T45" fmla="*/ 360 h 512"/>
              <a:gd name="T46" fmla="*/ 181 w 512"/>
              <a:gd name="T47" fmla="*/ 384 h 512"/>
              <a:gd name="T48" fmla="*/ 171 w 512"/>
              <a:gd name="T49" fmla="*/ 395 h 512"/>
              <a:gd name="T50" fmla="*/ 160 w 512"/>
              <a:gd name="T51" fmla="*/ 384 h 512"/>
              <a:gd name="T52" fmla="*/ 160 w 512"/>
              <a:gd name="T53" fmla="*/ 331 h 512"/>
              <a:gd name="T54" fmla="*/ 171 w 512"/>
              <a:gd name="T55" fmla="*/ 320 h 512"/>
              <a:gd name="T56" fmla="*/ 224 w 512"/>
              <a:gd name="T57" fmla="*/ 320 h 512"/>
              <a:gd name="T58" fmla="*/ 235 w 512"/>
              <a:gd name="T59" fmla="*/ 331 h 512"/>
              <a:gd name="T60" fmla="*/ 224 w 512"/>
              <a:gd name="T61" fmla="*/ 342 h 512"/>
              <a:gd name="T62" fmla="*/ 192 w 512"/>
              <a:gd name="T63" fmla="*/ 342 h 512"/>
              <a:gd name="T64" fmla="*/ 256 w 512"/>
              <a:gd name="T65" fmla="*/ 363 h 512"/>
              <a:gd name="T66" fmla="*/ 363 w 512"/>
              <a:gd name="T67" fmla="*/ 256 h 512"/>
              <a:gd name="T68" fmla="*/ 373 w 512"/>
              <a:gd name="T69" fmla="*/ 246 h 512"/>
              <a:gd name="T70" fmla="*/ 384 w 512"/>
              <a:gd name="T71" fmla="*/ 256 h 512"/>
              <a:gd name="T72" fmla="*/ 256 w 512"/>
              <a:gd name="T73" fmla="*/ 38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8"/>
                  <a:pt x="115" y="512"/>
                  <a:pt x="256" y="512"/>
                </a:cubicBezTo>
                <a:cubicBezTo>
                  <a:pt x="397" y="512"/>
                  <a:pt x="512" y="398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139" y="267"/>
                </a:moveTo>
                <a:cubicBezTo>
                  <a:pt x="133" y="267"/>
                  <a:pt x="128" y="262"/>
                  <a:pt x="128" y="256"/>
                </a:cubicBezTo>
                <a:cubicBezTo>
                  <a:pt x="128" y="186"/>
                  <a:pt x="185" y="128"/>
                  <a:pt x="256" y="128"/>
                </a:cubicBezTo>
                <a:cubicBezTo>
                  <a:pt x="283" y="128"/>
                  <a:pt x="309" y="137"/>
                  <a:pt x="331" y="153"/>
                </a:cubicBezTo>
                <a:cubicBezTo>
                  <a:pt x="331" y="128"/>
                  <a:pt x="331" y="128"/>
                  <a:pt x="331" y="128"/>
                </a:cubicBezTo>
                <a:cubicBezTo>
                  <a:pt x="331" y="122"/>
                  <a:pt x="335" y="118"/>
                  <a:pt x="341" y="118"/>
                </a:cubicBezTo>
                <a:cubicBezTo>
                  <a:pt x="347" y="118"/>
                  <a:pt x="352" y="122"/>
                  <a:pt x="352" y="128"/>
                </a:cubicBezTo>
                <a:cubicBezTo>
                  <a:pt x="352" y="182"/>
                  <a:pt x="352" y="182"/>
                  <a:pt x="352" y="182"/>
                </a:cubicBezTo>
                <a:cubicBezTo>
                  <a:pt x="352" y="188"/>
                  <a:pt x="347" y="192"/>
                  <a:pt x="341" y="192"/>
                </a:cubicBezTo>
                <a:cubicBezTo>
                  <a:pt x="288" y="192"/>
                  <a:pt x="288" y="192"/>
                  <a:pt x="288" y="192"/>
                </a:cubicBezTo>
                <a:cubicBezTo>
                  <a:pt x="282" y="192"/>
                  <a:pt x="277" y="188"/>
                  <a:pt x="277" y="182"/>
                </a:cubicBezTo>
                <a:cubicBezTo>
                  <a:pt x="277" y="176"/>
                  <a:pt x="282" y="171"/>
                  <a:pt x="288" y="171"/>
                </a:cubicBezTo>
                <a:cubicBezTo>
                  <a:pt x="320" y="171"/>
                  <a:pt x="320" y="171"/>
                  <a:pt x="320" y="171"/>
                </a:cubicBezTo>
                <a:cubicBezTo>
                  <a:pt x="302" y="157"/>
                  <a:pt x="279" y="150"/>
                  <a:pt x="256" y="150"/>
                </a:cubicBezTo>
                <a:cubicBezTo>
                  <a:pt x="197" y="150"/>
                  <a:pt x="149" y="198"/>
                  <a:pt x="149" y="256"/>
                </a:cubicBezTo>
                <a:cubicBezTo>
                  <a:pt x="149" y="262"/>
                  <a:pt x="145" y="267"/>
                  <a:pt x="139" y="267"/>
                </a:cubicBezTo>
                <a:close/>
                <a:moveTo>
                  <a:pt x="256" y="384"/>
                </a:moveTo>
                <a:cubicBezTo>
                  <a:pt x="229" y="384"/>
                  <a:pt x="203" y="376"/>
                  <a:pt x="181" y="360"/>
                </a:cubicBezTo>
                <a:cubicBezTo>
                  <a:pt x="181" y="384"/>
                  <a:pt x="181" y="384"/>
                  <a:pt x="181" y="384"/>
                </a:cubicBezTo>
                <a:cubicBezTo>
                  <a:pt x="181" y="390"/>
                  <a:pt x="177" y="395"/>
                  <a:pt x="171" y="395"/>
                </a:cubicBezTo>
                <a:cubicBezTo>
                  <a:pt x="165" y="395"/>
                  <a:pt x="160" y="390"/>
                  <a:pt x="160" y="384"/>
                </a:cubicBezTo>
                <a:cubicBezTo>
                  <a:pt x="160" y="331"/>
                  <a:pt x="160" y="331"/>
                  <a:pt x="160" y="331"/>
                </a:cubicBezTo>
                <a:cubicBezTo>
                  <a:pt x="160" y="325"/>
                  <a:pt x="165" y="320"/>
                  <a:pt x="171" y="320"/>
                </a:cubicBezTo>
                <a:cubicBezTo>
                  <a:pt x="224" y="320"/>
                  <a:pt x="224" y="320"/>
                  <a:pt x="224" y="320"/>
                </a:cubicBezTo>
                <a:cubicBezTo>
                  <a:pt x="230" y="320"/>
                  <a:pt x="235" y="325"/>
                  <a:pt x="235" y="331"/>
                </a:cubicBezTo>
                <a:cubicBezTo>
                  <a:pt x="235" y="337"/>
                  <a:pt x="230" y="342"/>
                  <a:pt x="224" y="342"/>
                </a:cubicBezTo>
                <a:cubicBezTo>
                  <a:pt x="192" y="342"/>
                  <a:pt x="192" y="342"/>
                  <a:pt x="192" y="342"/>
                </a:cubicBezTo>
                <a:cubicBezTo>
                  <a:pt x="210" y="355"/>
                  <a:pt x="233" y="363"/>
                  <a:pt x="256" y="363"/>
                </a:cubicBezTo>
                <a:cubicBezTo>
                  <a:pt x="315" y="363"/>
                  <a:pt x="363" y="315"/>
                  <a:pt x="363" y="256"/>
                </a:cubicBezTo>
                <a:cubicBezTo>
                  <a:pt x="363" y="250"/>
                  <a:pt x="367" y="246"/>
                  <a:pt x="373" y="246"/>
                </a:cubicBezTo>
                <a:cubicBezTo>
                  <a:pt x="379" y="246"/>
                  <a:pt x="384" y="250"/>
                  <a:pt x="384" y="256"/>
                </a:cubicBezTo>
                <a:cubicBezTo>
                  <a:pt x="384" y="327"/>
                  <a:pt x="327" y="384"/>
                  <a:pt x="256" y="38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Next Pro Light"/>
              <a:ea typeface="+mn-ea"/>
              <a:cs typeface="+mn-cs"/>
            </a:endParaRPr>
          </a:p>
        </p:txBody>
      </p:sp>
      <p:sp>
        <p:nvSpPr>
          <p:cNvPr id="38" name="Freeform 346">
            <a:extLst>
              <a:ext uri="{FF2B5EF4-FFF2-40B4-BE49-F238E27FC236}">
                <a16:creationId xmlns:a16="http://schemas.microsoft.com/office/drawing/2014/main" id="{819BF1DC-4F2B-A14C-B4E4-0BDD60A982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61537" y="3417644"/>
            <a:ext cx="398257" cy="398257"/>
          </a:xfrm>
          <a:custGeom>
            <a:avLst/>
            <a:gdLst>
              <a:gd name="T0" fmla="*/ 277 w 512"/>
              <a:gd name="T1" fmla="*/ 394 h 512"/>
              <a:gd name="T2" fmla="*/ 149 w 512"/>
              <a:gd name="T3" fmla="*/ 202 h 512"/>
              <a:gd name="T4" fmla="*/ 170 w 512"/>
              <a:gd name="T5" fmla="*/ 224 h 512"/>
              <a:gd name="T6" fmla="*/ 266 w 512"/>
              <a:gd name="T7" fmla="*/ 234 h 512"/>
              <a:gd name="T8" fmla="*/ 170 w 512"/>
              <a:gd name="T9" fmla="*/ 245 h 512"/>
              <a:gd name="T10" fmla="*/ 170 w 512"/>
              <a:gd name="T11" fmla="*/ 224 h 512"/>
              <a:gd name="T12" fmla="*/ 256 w 512"/>
              <a:gd name="T13" fmla="*/ 266 h 512"/>
              <a:gd name="T14" fmla="*/ 256 w 512"/>
              <a:gd name="T15" fmla="*/ 288 h 512"/>
              <a:gd name="T16" fmla="*/ 160 w 512"/>
              <a:gd name="T17" fmla="*/ 277 h 512"/>
              <a:gd name="T18" fmla="*/ 170 w 512"/>
              <a:gd name="T19" fmla="*/ 309 h 512"/>
              <a:gd name="T20" fmla="*/ 266 w 512"/>
              <a:gd name="T21" fmla="*/ 320 h 512"/>
              <a:gd name="T22" fmla="*/ 170 w 512"/>
              <a:gd name="T23" fmla="*/ 330 h 512"/>
              <a:gd name="T24" fmla="*/ 170 w 512"/>
              <a:gd name="T25" fmla="*/ 309 h 512"/>
              <a:gd name="T26" fmla="*/ 256 w 512"/>
              <a:gd name="T27" fmla="*/ 352 h 512"/>
              <a:gd name="T28" fmla="*/ 256 w 512"/>
              <a:gd name="T29" fmla="*/ 373 h 512"/>
              <a:gd name="T30" fmla="*/ 160 w 512"/>
              <a:gd name="T31" fmla="*/ 362 h 512"/>
              <a:gd name="T32" fmla="*/ 256 w 512"/>
              <a:gd name="T33" fmla="*/ 0 h 512"/>
              <a:gd name="T34" fmla="*/ 256 w 512"/>
              <a:gd name="T35" fmla="*/ 512 h 512"/>
              <a:gd name="T36" fmla="*/ 256 w 512"/>
              <a:gd name="T37" fmla="*/ 0 h 512"/>
              <a:gd name="T38" fmla="*/ 288 w 512"/>
              <a:gd name="T39" fmla="*/ 416 h 512"/>
              <a:gd name="T40" fmla="*/ 128 w 512"/>
              <a:gd name="T41" fmla="*/ 405 h 512"/>
              <a:gd name="T42" fmla="*/ 138 w 512"/>
              <a:gd name="T43" fmla="*/ 181 h 512"/>
              <a:gd name="T44" fmla="*/ 298 w 512"/>
              <a:gd name="T45" fmla="*/ 192 h 512"/>
              <a:gd name="T46" fmla="*/ 341 w 512"/>
              <a:gd name="T47" fmla="*/ 362 h 512"/>
              <a:gd name="T48" fmla="*/ 320 w 512"/>
              <a:gd name="T49" fmla="*/ 362 h 512"/>
              <a:gd name="T50" fmla="*/ 181 w 512"/>
              <a:gd name="T51" fmla="*/ 160 h 512"/>
              <a:gd name="T52" fmla="*/ 181 w 512"/>
              <a:gd name="T53" fmla="*/ 138 h 512"/>
              <a:gd name="T54" fmla="*/ 341 w 512"/>
              <a:gd name="T55" fmla="*/ 149 h 512"/>
              <a:gd name="T56" fmla="*/ 384 w 512"/>
              <a:gd name="T57" fmla="*/ 320 h 512"/>
              <a:gd name="T58" fmla="*/ 362 w 512"/>
              <a:gd name="T59" fmla="*/ 320 h 512"/>
              <a:gd name="T60" fmla="*/ 224 w 512"/>
              <a:gd name="T61" fmla="*/ 117 h 512"/>
              <a:gd name="T62" fmla="*/ 224 w 512"/>
              <a:gd name="T63" fmla="*/ 96 h 512"/>
              <a:gd name="T64" fmla="*/ 384 w 512"/>
              <a:gd name="T65" fmla="*/ 10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2" h="512">
                <a:moveTo>
                  <a:pt x="149" y="394"/>
                </a:moveTo>
                <a:cubicBezTo>
                  <a:pt x="277" y="394"/>
                  <a:pt x="277" y="394"/>
                  <a:pt x="277" y="394"/>
                </a:cubicBezTo>
                <a:cubicBezTo>
                  <a:pt x="277" y="202"/>
                  <a:pt x="277" y="202"/>
                  <a:pt x="277" y="202"/>
                </a:cubicBezTo>
                <a:cubicBezTo>
                  <a:pt x="149" y="202"/>
                  <a:pt x="149" y="202"/>
                  <a:pt x="149" y="202"/>
                </a:cubicBezTo>
                <a:lnTo>
                  <a:pt x="149" y="394"/>
                </a:lnTo>
                <a:close/>
                <a:moveTo>
                  <a:pt x="170" y="224"/>
                </a:moveTo>
                <a:cubicBezTo>
                  <a:pt x="256" y="224"/>
                  <a:pt x="256" y="224"/>
                  <a:pt x="256" y="224"/>
                </a:cubicBezTo>
                <a:cubicBezTo>
                  <a:pt x="262" y="224"/>
                  <a:pt x="266" y="228"/>
                  <a:pt x="266" y="234"/>
                </a:cubicBezTo>
                <a:cubicBezTo>
                  <a:pt x="266" y="240"/>
                  <a:pt x="262" y="245"/>
                  <a:pt x="256" y="245"/>
                </a:cubicBezTo>
                <a:cubicBezTo>
                  <a:pt x="170" y="245"/>
                  <a:pt x="170" y="245"/>
                  <a:pt x="170" y="245"/>
                </a:cubicBezTo>
                <a:cubicBezTo>
                  <a:pt x="164" y="245"/>
                  <a:pt x="160" y="240"/>
                  <a:pt x="160" y="234"/>
                </a:cubicBezTo>
                <a:cubicBezTo>
                  <a:pt x="160" y="228"/>
                  <a:pt x="164" y="224"/>
                  <a:pt x="170" y="224"/>
                </a:cubicBezTo>
                <a:close/>
                <a:moveTo>
                  <a:pt x="170" y="266"/>
                </a:moveTo>
                <a:cubicBezTo>
                  <a:pt x="256" y="266"/>
                  <a:pt x="256" y="266"/>
                  <a:pt x="256" y="266"/>
                </a:cubicBezTo>
                <a:cubicBezTo>
                  <a:pt x="262" y="266"/>
                  <a:pt x="266" y="271"/>
                  <a:pt x="266" y="277"/>
                </a:cubicBezTo>
                <a:cubicBezTo>
                  <a:pt x="266" y="283"/>
                  <a:pt x="262" y="288"/>
                  <a:pt x="256" y="288"/>
                </a:cubicBezTo>
                <a:cubicBezTo>
                  <a:pt x="170" y="288"/>
                  <a:pt x="170" y="288"/>
                  <a:pt x="170" y="288"/>
                </a:cubicBezTo>
                <a:cubicBezTo>
                  <a:pt x="164" y="288"/>
                  <a:pt x="160" y="283"/>
                  <a:pt x="160" y="277"/>
                </a:cubicBezTo>
                <a:cubicBezTo>
                  <a:pt x="160" y="271"/>
                  <a:pt x="164" y="266"/>
                  <a:pt x="170" y="266"/>
                </a:cubicBezTo>
                <a:close/>
                <a:moveTo>
                  <a:pt x="170" y="309"/>
                </a:moveTo>
                <a:cubicBezTo>
                  <a:pt x="256" y="309"/>
                  <a:pt x="256" y="309"/>
                  <a:pt x="256" y="309"/>
                </a:cubicBezTo>
                <a:cubicBezTo>
                  <a:pt x="262" y="309"/>
                  <a:pt x="266" y="314"/>
                  <a:pt x="266" y="320"/>
                </a:cubicBezTo>
                <a:cubicBezTo>
                  <a:pt x="266" y="326"/>
                  <a:pt x="262" y="330"/>
                  <a:pt x="256" y="330"/>
                </a:cubicBezTo>
                <a:cubicBezTo>
                  <a:pt x="170" y="330"/>
                  <a:pt x="170" y="330"/>
                  <a:pt x="170" y="330"/>
                </a:cubicBezTo>
                <a:cubicBezTo>
                  <a:pt x="164" y="330"/>
                  <a:pt x="160" y="326"/>
                  <a:pt x="160" y="320"/>
                </a:cubicBezTo>
                <a:cubicBezTo>
                  <a:pt x="160" y="314"/>
                  <a:pt x="164" y="309"/>
                  <a:pt x="170" y="309"/>
                </a:cubicBezTo>
                <a:close/>
                <a:moveTo>
                  <a:pt x="170" y="352"/>
                </a:moveTo>
                <a:cubicBezTo>
                  <a:pt x="256" y="352"/>
                  <a:pt x="256" y="352"/>
                  <a:pt x="256" y="352"/>
                </a:cubicBezTo>
                <a:cubicBezTo>
                  <a:pt x="262" y="352"/>
                  <a:pt x="266" y="356"/>
                  <a:pt x="266" y="362"/>
                </a:cubicBezTo>
                <a:cubicBezTo>
                  <a:pt x="266" y="368"/>
                  <a:pt x="262" y="373"/>
                  <a:pt x="256" y="373"/>
                </a:cubicBezTo>
                <a:cubicBezTo>
                  <a:pt x="170" y="373"/>
                  <a:pt x="170" y="373"/>
                  <a:pt x="170" y="373"/>
                </a:cubicBezTo>
                <a:cubicBezTo>
                  <a:pt x="164" y="373"/>
                  <a:pt x="160" y="368"/>
                  <a:pt x="160" y="362"/>
                </a:cubicBezTo>
                <a:cubicBezTo>
                  <a:pt x="160" y="356"/>
                  <a:pt x="164" y="352"/>
                  <a:pt x="170" y="352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98" y="405"/>
                </a:moveTo>
                <a:cubicBezTo>
                  <a:pt x="298" y="411"/>
                  <a:pt x="294" y="416"/>
                  <a:pt x="288" y="416"/>
                </a:cubicBezTo>
                <a:cubicBezTo>
                  <a:pt x="138" y="416"/>
                  <a:pt x="138" y="416"/>
                  <a:pt x="138" y="416"/>
                </a:cubicBezTo>
                <a:cubicBezTo>
                  <a:pt x="132" y="416"/>
                  <a:pt x="128" y="411"/>
                  <a:pt x="128" y="405"/>
                </a:cubicBezTo>
                <a:cubicBezTo>
                  <a:pt x="128" y="192"/>
                  <a:pt x="128" y="192"/>
                  <a:pt x="128" y="192"/>
                </a:cubicBezTo>
                <a:cubicBezTo>
                  <a:pt x="128" y="186"/>
                  <a:pt x="132" y="181"/>
                  <a:pt x="138" y="181"/>
                </a:cubicBezTo>
                <a:cubicBezTo>
                  <a:pt x="288" y="181"/>
                  <a:pt x="288" y="181"/>
                  <a:pt x="288" y="181"/>
                </a:cubicBezTo>
                <a:cubicBezTo>
                  <a:pt x="294" y="181"/>
                  <a:pt x="298" y="186"/>
                  <a:pt x="298" y="192"/>
                </a:cubicBezTo>
                <a:lnTo>
                  <a:pt x="298" y="405"/>
                </a:lnTo>
                <a:close/>
                <a:moveTo>
                  <a:pt x="341" y="362"/>
                </a:moveTo>
                <a:cubicBezTo>
                  <a:pt x="341" y="368"/>
                  <a:pt x="336" y="373"/>
                  <a:pt x="330" y="373"/>
                </a:cubicBezTo>
                <a:cubicBezTo>
                  <a:pt x="324" y="373"/>
                  <a:pt x="320" y="368"/>
                  <a:pt x="320" y="362"/>
                </a:cubicBezTo>
                <a:cubicBezTo>
                  <a:pt x="320" y="160"/>
                  <a:pt x="320" y="160"/>
                  <a:pt x="320" y="160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75" y="160"/>
                  <a:pt x="170" y="155"/>
                  <a:pt x="170" y="149"/>
                </a:cubicBezTo>
                <a:cubicBezTo>
                  <a:pt x="170" y="143"/>
                  <a:pt x="175" y="138"/>
                  <a:pt x="181" y="138"/>
                </a:cubicBezTo>
                <a:cubicBezTo>
                  <a:pt x="330" y="138"/>
                  <a:pt x="330" y="138"/>
                  <a:pt x="330" y="138"/>
                </a:cubicBezTo>
                <a:cubicBezTo>
                  <a:pt x="336" y="138"/>
                  <a:pt x="341" y="143"/>
                  <a:pt x="341" y="149"/>
                </a:cubicBezTo>
                <a:lnTo>
                  <a:pt x="341" y="362"/>
                </a:lnTo>
                <a:close/>
                <a:moveTo>
                  <a:pt x="384" y="320"/>
                </a:moveTo>
                <a:cubicBezTo>
                  <a:pt x="384" y="326"/>
                  <a:pt x="379" y="330"/>
                  <a:pt x="373" y="330"/>
                </a:cubicBezTo>
                <a:cubicBezTo>
                  <a:pt x="367" y="330"/>
                  <a:pt x="362" y="326"/>
                  <a:pt x="362" y="320"/>
                </a:cubicBezTo>
                <a:cubicBezTo>
                  <a:pt x="362" y="117"/>
                  <a:pt x="362" y="117"/>
                  <a:pt x="362" y="117"/>
                </a:cubicBezTo>
                <a:cubicBezTo>
                  <a:pt x="224" y="117"/>
                  <a:pt x="224" y="117"/>
                  <a:pt x="224" y="117"/>
                </a:cubicBezTo>
                <a:cubicBezTo>
                  <a:pt x="218" y="117"/>
                  <a:pt x="213" y="112"/>
                  <a:pt x="213" y="106"/>
                </a:cubicBezTo>
                <a:cubicBezTo>
                  <a:pt x="213" y="100"/>
                  <a:pt x="218" y="96"/>
                  <a:pt x="224" y="96"/>
                </a:cubicBezTo>
                <a:cubicBezTo>
                  <a:pt x="373" y="96"/>
                  <a:pt x="373" y="96"/>
                  <a:pt x="373" y="96"/>
                </a:cubicBezTo>
                <a:cubicBezTo>
                  <a:pt x="379" y="96"/>
                  <a:pt x="384" y="100"/>
                  <a:pt x="384" y="106"/>
                </a:cubicBezTo>
                <a:lnTo>
                  <a:pt x="384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56">
            <a:extLst>
              <a:ext uri="{FF2B5EF4-FFF2-40B4-BE49-F238E27FC236}">
                <a16:creationId xmlns:a16="http://schemas.microsoft.com/office/drawing/2014/main" id="{57DD2C1B-F596-4145-90CE-40612FC5F8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55135" y="4158060"/>
            <a:ext cx="398257" cy="398257"/>
          </a:xfrm>
          <a:custGeom>
            <a:avLst/>
            <a:gdLst>
              <a:gd name="T0" fmla="*/ 0 w 512"/>
              <a:gd name="T1" fmla="*/ 256 h 512"/>
              <a:gd name="T2" fmla="*/ 512 w 512"/>
              <a:gd name="T3" fmla="*/ 256 h 512"/>
              <a:gd name="T4" fmla="*/ 308 w 512"/>
              <a:gd name="T5" fmla="*/ 356 h 512"/>
              <a:gd name="T6" fmla="*/ 294 w 512"/>
              <a:gd name="T7" fmla="*/ 361 h 512"/>
              <a:gd name="T8" fmla="*/ 240 w 512"/>
              <a:gd name="T9" fmla="*/ 350 h 512"/>
              <a:gd name="T10" fmla="*/ 221 w 512"/>
              <a:gd name="T11" fmla="*/ 290 h 512"/>
              <a:gd name="T12" fmla="*/ 235 w 512"/>
              <a:gd name="T13" fmla="*/ 191 h 512"/>
              <a:gd name="T14" fmla="*/ 202 w 512"/>
              <a:gd name="T15" fmla="*/ 176 h 512"/>
              <a:gd name="T16" fmla="*/ 170 w 512"/>
              <a:gd name="T17" fmla="*/ 191 h 512"/>
              <a:gd name="T18" fmla="*/ 184 w 512"/>
              <a:gd name="T19" fmla="*/ 290 h 512"/>
              <a:gd name="T20" fmla="*/ 165 w 512"/>
              <a:gd name="T21" fmla="*/ 350 h 512"/>
              <a:gd name="T22" fmla="*/ 111 w 512"/>
              <a:gd name="T23" fmla="*/ 361 h 512"/>
              <a:gd name="T24" fmla="*/ 97 w 512"/>
              <a:gd name="T25" fmla="*/ 356 h 512"/>
              <a:gd name="T26" fmla="*/ 139 w 512"/>
              <a:gd name="T27" fmla="*/ 334 h 512"/>
              <a:gd name="T28" fmla="*/ 166 w 512"/>
              <a:gd name="T29" fmla="*/ 302 h 512"/>
              <a:gd name="T30" fmla="*/ 153 w 512"/>
              <a:gd name="T31" fmla="*/ 177 h 512"/>
              <a:gd name="T32" fmla="*/ 251 w 512"/>
              <a:gd name="T33" fmla="*/ 177 h 512"/>
              <a:gd name="T34" fmla="*/ 239 w 512"/>
              <a:gd name="T35" fmla="*/ 302 h 512"/>
              <a:gd name="T36" fmla="*/ 265 w 512"/>
              <a:gd name="T37" fmla="*/ 334 h 512"/>
              <a:gd name="T38" fmla="*/ 308 w 512"/>
              <a:gd name="T39" fmla="*/ 356 h 512"/>
              <a:gd name="T40" fmla="*/ 405 w 512"/>
              <a:gd name="T41" fmla="*/ 342 h 512"/>
              <a:gd name="T42" fmla="*/ 380 w 512"/>
              <a:gd name="T43" fmla="*/ 335 h 512"/>
              <a:gd name="T44" fmla="*/ 356 w 512"/>
              <a:gd name="T45" fmla="*/ 328 h 512"/>
              <a:gd name="T46" fmla="*/ 360 w 512"/>
              <a:gd name="T47" fmla="*/ 248 h 512"/>
              <a:gd name="T48" fmla="*/ 330 w 512"/>
              <a:gd name="T49" fmla="*/ 197 h 512"/>
              <a:gd name="T50" fmla="*/ 301 w 512"/>
              <a:gd name="T51" fmla="*/ 248 h 512"/>
              <a:gd name="T52" fmla="*/ 305 w 512"/>
              <a:gd name="T53" fmla="*/ 328 h 512"/>
              <a:gd name="T54" fmla="*/ 290 w 512"/>
              <a:gd name="T55" fmla="*/ 326 h 512"/>
              <a:gd name="T56" fmla="*/ 298 w 512"/>
              <a:gd name="T57" fmla="*/ 293 h 512"/>
              <a:gd name="T58" fmla="*/ 288 w 512"/>
              <a:gd name="T59" fmla="*/ 195 h 512"/>
              <a:gd name="T60" fmla="*/ 373 w 512"/>
              <a:gd name="T61" fmla="*/ 195 h 512"/>
              <a:gd name="T62" fmla="*/ 363 w 512"/>
              <a:gd name="T63" fmla="*/ 293 h 512"/>
              <a:gd name="T64" fmla="*/ 383 w 512"/>
              <a:gd name="T65" fmla="*/ 314 h 512"/>
              <a:gd name="T66" fmla="*/ 414 w 512"/>
              <a:gd name="T67" fmla="*/ 33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08" y="356"/>
                </a:moveTo>
                <a:cubicBezTo>
                  <a:pt x="306" y="360"/>
                  <a:pt x="302" y="362"/>
                  <a:pt x="298" y="362"/>
                </a:cubicBezTo>
                <a:cubicBezTo>
                  <a:pt x="297" y="362"/>
                  <a:pt x="295" y="362"/>
                  <a:pt x="294" y="361"/>
                </a:cubicBezTo>
                <a:cubicBezTo>
                  <a:pt x="283" y="356"/>
                  <a:pt x="273" y="356"/>
                  <a:pt x="264" y="355"/>
                </a:cubicBezTo>
                <a:cubicBezTo>
                  <a:pt x="256" y="355"/>
                  <a:pt x="248" y="355"/>
                  <a:pt x="240" y="350"/>
                </a:cubicBezTo>
                <a:cubicBezTo>
                  <a:pt x="226" y="343"/>
                  <a:pt x="220" y="323"/>
                  <a:pt x="219" y="317"/>
                </a:cubicBezTo>
                <a:cubicBezTo>
                  <a:pt x="217" y="308"/>
                  <a:pt x="216" y="297"/>
                  <a:pt x="221" y="290"/>
                </a:cubicBezTo>
                <a:cubicBezTo>
                  <a:pt x="228" y="280"/>
                  <a:pt x="236" y="261"/>
                  <a:pt x="240" y="246"/>
                </a:cubicBezTo>
                <a:cubicBezTo>
                  <a:pt x="246" y="221"/>
                  <a:pt x="244" y="202"/>
                  <a:pt x="235" y="191"/>
                </a:cubicBezTo>
                <a:cubicBezTo>
                  <a:pt x="223" y="176"/>
                  <a:pt x="203" y="177"/>
                  <a:pt x="203" y="177"/>
                </a:cubicBezTo>
                <a:cubicBezTo>
                  <a:pt x="202" y="177"/>
                  <a:pt x="202" y="176"/>
                  <a:pt x="202" y="176"/>
                </a:cubicBezTo>
                <a:cubicBezTo>
                  <a:pt x="202" y="176"/>
                  <a:pt x="202" y="177"/>
                  <a:pt x="202" y="177"/>
                </a:cubicBezTo>
                <a:cubicBezTo>
                  <a:pt x="202" y="177"/>
                  <a:pt x="181" y="176"/>
                  <a:pt x="170" y="191"/>
                </a:cubicBezTo>
                <a:cubicBezTo>
                  <a:pt x="160" y="202"/>
                  <a:pt x="159" y="221"/>
                  <a:pt x="165" y="246"/>
                </a:cubicBezTo>
                <a:cubicBezTo>
                  <a:pt x="168" y="261"/>
                  <a:pt x="176" y="280"/>
                  <a:pt x="184" y="290"/>
                </a:cubicBezTo>
                <a:cubicBezTo>
                  <a:pt x="189" y="297"/>
                  <a:pt x="187" y="308"/>
                  <a:pt x="185" y="317"/>
                </a:cubicBezTo>
                <a:cubicBezTo>
                  <a:pt x="184" y="323"/>
                  <a:pt x="179" y="343"/>
                  <a:pt x="165" y="350"/>
                </a:cubicBezTo>
                <a:cubicBezTo>
                  <a:pt x="157" y="355"/>
                  <a:pt x="149" y="355"/>
                  <a:pt x="140" y="355"/>
                </a:cubicBezTo>
                <a:cubicBezTo>
                  <a:pt x="131" y="356"/>
                  <a:pt x="122" y="356"/>
                  <a:pt x="111" y="361"/>
                </a:cubicBezTo>
                <a:cubicBezTo>
                  <a:pt x="109" y="362"/>
                  <a:pt x="108" y="362"/>
                  <a:pt x="106" y="362"/>
                </a:cubicBezTo>
                <a:cubicBezTo>
                  <a:pt x="102" y="362"/>
                  <a:pt x="98" y="360"/>
                  <a:pt x="97" y="356"/>
                </a:cubicBezTo>
                <a:cubicBezTo>
                  <a:pt x="94" y="351"/>
                  <a:pt x="96" y="344"/>
                  <a:pt x="102" y="342"/>
                </a:cubicBezTo>
                <a:cubicBezTo>
                  <a:pt x="116" y="335"/>
                  <a:pt x="129" y="335"/>
                  <a:pt x="139" y="334"/>
                </a:cubicBezTo>
                <a:cubicBezTo>
                  <a:pt x="146" y="334"/>
                  <a:pt x="151" y="334"/>
                  <a:pt x="155" y="332"/>
                </a:cubicBezTo>
                <a:cubicBezTo>
                  <a:pt x="161" y="328"/>
                  <a:pt x="167" y="308"/>
                  <a:pt x="166" y="302"/>
                </a:cubicBezTo>
                <a:cubicBezTo>
                  <a:pt x="157" y="289"/>
                  <a:pt x="148" y="269"/>
                  <a:pt x="144" y="251"/>
                </a:cubicBezTo>
                <a:cubicBezTo>
                  <a:pt x="136" y="219"/>
                  <a:pt x="139" y="194"/>
                  <a:pt x="153" y="177"/>
                </a:cubicBezTo>
                <a:cubicBezTo>
                  <a:pt x="171" y="155"/>
                  <a:pt x="200" y="155"/>
                  <a:pt x="202" y="155"/>
                </a:cubicBezTo>
                <a:cubicBezTo>
                  <a:pt x="205" y="155"/>
                  <a:pt x="233" y="155"/>
                  <a:pt x="251" y="177"/>
                </a:cubicBezTo>
                <a:cubicBezTo>
                  <a:pt x="265" y="194"/>
                  <a:pt x="268" y="219"/>
                  <a:pt x="261" y="251"/>
                </a:cubicBezTo>
                <a:cubicBezTo>
                  <a:pt x="256" y="269"/>
                  <a:pt x="247" y="289"/>
                  <a:pt x="239" y="302"/>
                </a:cubicBezTo>
                <a:cubicBezTo>
                  <a:pt x="237" y="308"/>
                  <a:pt x="243" y="328"/>
                  <a:pt x="250" y="332"/>
                </a:cubicBezTo>
                <a:cubicBezTo>
                  <a:pt x="253" y="334"/>
                  <a:pt x="259" y="334"/>
                  <a:pt x="265" y="334"/>
                </a:cubicBezTo>
                <a:cubicBezTo>
                  <a:pt x="276" y="335"/>
                  <a:pt x="288" y="335"/>
                  <a:pt x="303" y="342"/>
                </a:cubicBezTo>
                <a:cubicBezTo>
                  <a:pt x="308" y="344"/>
                  <a:pt x="310" y="351"/>
                  <a:pt x="308" y="356"/>
                </a:cubicBezTo>
                <a:close/>
                <a:moveTo>
                  <a:pt x="414" y="337"/>
                </a:moveTo>
                <a:cubicBezTo>
                  <a:pt x="412" y="340"/>
                  <a:pt x="408" y="342"/>
                  <a:pt x="405" y="342"/>
                </a:cubicBezTo>
                <a:cubicBezTo>
                  <a:pt x="403" y="342"/>
                  <a:pt x="401" y="341"/>
                  <a:pt x="399" y="340"/>
                </a:cubicBezTo>
                <a:cubicBezTo>
                  <a:pt x="395" y="337"/>
                  <a:pt x="387" y="336"/>
                  <a:pt x="380" y="335"/>
                </a:cubicBezTo>
                <a:cubicBezTo>
                  <a:pt x="372" y="334"/>
                  <a:pt x="364" y="333"/>
                  <a:pt x="357" y="329"/>
                </a:cubicBezTo>
                <a:cubicBezTo>
                  <a:pt x="357" y="329"/>
                  <a:pt x="356" y="328"/>
                  <a:pt x="356" y="328"/>
                </a:cubicBezTo>
                <a:cubicBezTo>
                  <a:pt x="341" y="317"/>
                  <a:pt x="337" y="293"/>
                  <a:pt x="345" y="282"/>
                </a:cubicBezTo>
                <a:cubicBezTo>
                  <a:pt x="351" y="274"/>
                  <a:pt x="357" y="260"/>
                  <a:pt x="360" y="248"/>
                </a:cubicBezTo>
                <a:cubicBezTo>
                  <a:pt x="364" y="230"/>
                  <a:pt x="363" y="217"/>
                  <a:pt x="356" y="208"/>
                </a:cubicBezTo>
                <a:cubicBezTo>
                  <a:pt x="347" y="197"/>
                  <a:pt x="332" y="197"/>
                  <a:pt x="330" y="197"/>
                </a:cubicBezTo>
                <a:cubicBezTo>
                  <a:pt x="329" y="197"/>
                  <a:pt x="313" y="197"/>
                  <a:pt x="305" y="208"/>
                </a:cubicBezTo>
                <a:cubicBezTo>
                  <a:pt x="298" y="217"/>
                  <a:pt x="297" y="230"/>
                  <a:pt x="301" y="248"/>
                </a:cubicBezTo>
                <a:cubicBezTo>
                  <a:pt x="304" y="260"/>
                  <a:pt x="310" y="274"/>
                  <a:pt x="315" y="282"/>
                </a:cubicBezTo>
                <a:cubicBezTo>
                  <a:pt x="323" y="293"/>
                  <a:pt x="319" y="317"/>
                  <a:pt x="305" y="328"/>
                </a:cubicBezTo>
                <a:cubicBezTo>
                  <a:pt x="303" y="330"/>
                  <a:pt x="300" y="330"/>
                  <a:pt x="298" y="330"/>
                </a:cubicBezTo>
                <a:cubicBezTo>
                  <a:pt x="295" y="330"/>
                  <a:pt x="292" y="329"/>
                  <a:pt x="290" y="326"/>
                </a:cubicBezTo>
                <a:cubicBezTo>
                  <a:pt x="286" y="321"/>
                  <a:pt x="287" y="315"/>
                  <a:pt x="292" y="311"/>
                </a:cubicBezTo>
                <a:cubicBezTo>
                  <a:pt x="298" y="307"/>
                  <a:pt x="299" y="296"/>
                  <a:pt x="298" y="293"/>
                </a:cubicBezTo>
                <a:cubicBezTo>
                  <a:pt x="291" y="284"/>
                  <a:pt x="284" y="268"/>
                  <a:pt x="280" y="253"/>
                </a:cubicBezTo>
                <a:cubicBezTo>
                  <a:pt x="274" y="228"/>
                  <a:pt x="277" y="209"/>
                  <a:pt x="288" y="195"/>
                </a:cubicBezTo>
                <a:cubicBezTo>
                  <a:pt x="304" y="175"/>
                  <a:pt x="328" y="176"/>
                  <a:pt x="330" y="176"/>
                </a:cubicBezTo>
                <a:cubicBezTo>
                  <a:pt x="332" y="176"/>
                  <a:pt x="357" y="175"/>
                  <a:pt x="373" y="195"/>
                </a:cubicBezTo>
                <a:cubicBezTo>
                  <a:pt x="384" y="209"/>
                  <a:pt x="386" y="228"/>
                  <a:pt x="380" y="253"/>
                </a:cubicBezTo>
                <a:cubicBezTo>
                  <a:pt x="377" y="268"/>
                  <a:pt x="370" y="284"/>
                  <a:pt x="363" y="293"/>
                </a:cubicBezTo>
                <a:cubicBezTo>
                  <a:pt x="362" y="296"/>
                  <a:pt x="363" y="306"/>
                  <a:pt x="369" y="311"/>
                </a:cubicBezTo>
                <a:cubicBezTo>
                  <a:pt x="372" y="312"/>
                  <a:pt x="378" y="313"/>
                  <a:pt x="383" y="314"/>
                </a:cubicBezTo>
                <a:cubicBezTo>
                  <a:pt x="392" y="315"/>
                  <a:pt x="402" y="317"/>
                  <a:pt x="410" y="322"/>
                </a:cubicBezTo>
                <a:cubicBezTo>
                  <a:pt x="415" y="325"/>
                  <a:pt x="417" y="332"/>
                  <a:pt x="414" y="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0" name="Group 437">
            <a:extLst>
              <a:ext uri="{FF2B5EF4-FFF2-40B4-BE49-F238E27FC236}">
                <a16:creationId xmlns:a16="http://schemas.microsoft.com/office/drawing/2014/main" id="{33F87474-2C51-C041-A936-CB5F5449CD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661" y="3404076"/>
            <a:ext cx="398257" cy="398257"/>
            <a:chOff x="3130" y="1561"/>
            <a:chExt cx="340" cy="340"/>
          </a:xfrm>
          <a:solidFill>
            <a:schemeClr val="accent3"/>
          </a:solidFill>
        </p:grpSpPr>
        <p:sp>
          <p:nvSpPr>
            <p:cNvPr id="41" name="Freeform 438">
              <a:extLst>
                <a:ext uri="{FF2B5EF4-FFF2-40B4-BE49-F238E27FC236}">
                  <a16:creationId xmlns:a16="http://schemas.microsoft.com/office/drawing/2014/main" id="{44C98897-1953-5C4A-A1A4-C10259B67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696"/>
              <a:ext cx="28" cy="28"/>
            </a:xfrm>
            <a:custGeom>
              <a:avLst/>
              <a:gdLst>
                <a:gd name="T0" fmla="*/ 0 w 42"/>
                <a:gd name="T1" fmla="*/ 0 h 42"/>
                <a:gd name="T2" fmla="*/ 0 w 42"/>
                <a:gd name="T3" fmla="*/ 42 h 42"/>
                <a:gd name="T4" fmla="*/ 42 w 42"/>
                <a:gd name="T5" fmla="*/ 42 h 42"/>
                <a:gd name="T6" fmla="*/ 0 w 4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8" y="21"/>
                    <a:pt x="21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439">
              <a:extLst>
                <a:ext uri="{FF2B5EF4-FFF2-40B4-BE49-F238E27FC236}">
                  <a16:creationId xmlns:a16="http://schemas.microsoft.com/office/drawing/2014/main" id="{DFAE50E3-87D3-7F42-AF50-D3343F140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696"/>
              <a:ext cx="28" cy="28"/>
            </a:xfrm>
            <a:custGeom>
              <a:avLst/>
              <a:gdLst>
                <a:gd name="T0" fmla="*/ 0 w 42"/>
                <a:gd name="T1" fmla="*/ 42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1" y="5"/>
                    <a:pt x="5" y="21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440">
              <a:extLst>
                <a:ext uri="{FF2B5EF4-FFF2-40B4-BE49-F238E27FC236}">
                  <a16:creationId xmlns:a16="http://schemas.microsoft.com/office/drawing/2014/main" id="{2761036E-3697-BE41-8ABF-FF249D147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1661"/>
              <a:ext cx="63" cy="63"/>
            </a:xfrm>
            <a:custGeom>
              <a:avLst/>
              <a:gdLst>
                <a:gd name="T0" fmla="*/ 0 w 95"/>
                <a:gd name="T1" fmla="*/ 95 h 95"/>
                <a:gd name="T2" fmla="*/ 32 w 95"/>
                <a:gd name="T3" fmla="*/ 95 h 95"/>
                <a:gd name="T4" fmla="*/ 95 w 95"/>
                <a:gd name="T5" fmla="*/ 32 h 95"/>
                <a:gd name="T6" fmla="*/ 95 w 95"/>
                <a:gd name="T7" fmla="*/ 0 h 95"/>
                <a:gd name="T8" fmla="*/ 0 w 9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0" y="95"/>
                  </a:moveTo>
                  <a:cubicBezTo>
                    <a:pt x="32" y="95"/>
                    <a:pt x="32" y="95"/>
                    <a:pt x="32" y="95"/>
                  </a:cubicBezTo>
                  <a:cubicBezTo>
                    <a:pt x="37" y="62"/>
                    <a:pt x="62" y="37"/>
                    <a:pt x="95" y="3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5" y="5"/>
                    <a:pt x="5" y="45"/>
                    <a:pt x="0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41">
              <a:extLst>
                <a:ext uri="{FF2B5EF4-FFF2-40B4-BE49-F238E27FC236}">
                  <a16:creationId xmlns:a16="http://schemas.microsoft.com/office/drawing/2014/main" id="{471B56F1-A869-9849-B455-662A455CE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738"/>
              <a:ext cx="28" cy="28"/>
            </a:xfrm>
            <a:custGeom>
              <a:avLst/>
              <a:gdLst>
                <a:gd name="T0" fmla="*/ 42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42 w 4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42" y="4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1"/>
                    <a:pt x="21" y="38"/>
                    <a:pt x="4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442">
              <a:extLst>
                <a:ext uri="{FF2B5EF4-FFF2-40B4-BE49-F238E27FC236}">
                  <a16:creationId xmlns:a16="http://schemas.microsoft.com/office/drawing/2014/main" id="{94151646-58F4-5148-9EF1-9A972C6B9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1738"/>
              <a:ext cx="63" cy="63"/>
            </a:xfrm>
            <a:custGeom>
              <a:avLst/>
              <a:gdLst>
                <a:gd name="T0" fmla="*/ 32 w 95"/>
                <a:gd name="T1" fmla="*/ 0 h 96"/>
                <a:gd name="T2" fmla="*/ 0 w 95"/>
                <a:gd name="T3" fmla="*/ 0 h 96"/>
                <a:gd name="T4" fmla="*/ 95 w 95"/>
                <a:gd name="T5" fmla="*/ 96 h 96"/>
                <a:gd name="T6" fmla="*/ 95 w 95"/>
                <a:gd name="T7" fmla="*/ 63 h 96"/>
                <a:gd name="T8" fmla="*/ 32 w 95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51"/>
                    <a:pt x="45" y="91"/>
                    <a:pt x="95" y="96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62" y="59"/>
                    <a:pt x="37" y="33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43">
              <a:extLst>
                <a:ext uri="{FF2B5EF4-FFF2-40B4-BE49-F238E27FC236}">
                  <a16:creationId xmlns:a16="http://schemas.microsoft.com/office/drawing/2014/main" id="{98F67BAB-EDFF-344E-BC0E-4089727A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738"/>
              <a:ext cx="28" cy="28"/>
            </a:xfrm>
            <a:custGeom>
              <a:avLst/>
              <a:gdLst>
                <a:gd name="T0" fmla="*/ 42 w 42"/>
                <a:gd name="T1" fmla="*/ 0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1" y="38"/>
                    <a:pt x="38" y="21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44">
              <a:extLst>
                <a:ext uri="{FF2B5EF4-FFF2-40B4-BE49-F238E27FC236}">
                  <a16:creationId xmlns:a16="http://schemas.microsoft.com/office/drawing/2014/main" id="{35F9AC66-DB58-0246-BC29-71259FDC2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0" y="1561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383 w 512"/>
                <a:gd name="T13" fmla="*/ 266 h 512"/>
                <a:gd name="T14" fmla="*/ 266 w 512"/>
                <a:gd name="T15" fmla="*/ 383 h 512"/>
                <a:gd name="T16" fmla="*/ 266 w 512"/>
                <a:gd name="T17" fmla="*/ 405 h 512"/>
                <a:gd name="T18" fmla="*/ 256 w 512"/>
                <a:gd name="T19" fmla="*/ 416 h 512"/>
                <a:gd name="T20" fmla="*/ 245 w 512"/>
                <a:gd name="T21" fmla="*/ 405 h 512"/>
                <a:gd name="T22" fmla="*/ 245 w 512"/>
                <a:gd name="T23" fmla="*/ 383 h 512"/>
                <a:gd name="T24" fmla="*/ 128 w 512"/>
                <a:gd name="T25" fmla="*/ 266 h 512"/>
                <a:gd name="T26" fmla="*/ 106 w 512"/>
                <a:gd name="T27" fmla="*/ 266 h 512"/>
                <a:gd name="T28" fmla="*/ 96 w 512"/>
                <a:gd name="T29" fmla="*/ 256 h 512"/>
                <a:gd name="T30" fmla="*/ 106 w 512"/>
                <a:gd name="T31" fmla="*/ 245 h 512"/>
                <a:gd name="T32" fmla="*/ 128 w 512"/>
                <a:gd name="T33" fmla="*/ 245 h 512"/>
                <a:gd name="T34" fmla="*/ 245 w 512"/>
                <a:gd name="T35" fmla="*/ 128 h 512"/>
                <a:gd name="T36" fmla="*/ 245 w 512"/>
                <a:gd name="T37" fmla="*/ 106 h 512"/>
                <a:gd name="T38" fmla="*/ 256 w 512"/>
                <a:gd name="T39" fmla="*/ 96 h 512"/>
                <a:gd name="T40" fmla="*/ 266 w 512"/>
                <a:gd name="T41" fmla="*/ 106 h 512"/>
                <a:gd name="T42" fmla="*/ 266 w 512"/>
                <a:gd name="T43" fmla="*/ 128 h 512"/>
                <a:gd name="T44" fmla="*/ 383 w 512"/>
                <a:gd name="T45" fmla="*/ 245 h 512"/>
                <a:gd name="T46" fmla="*/ 405 w 512"/>
                <a:gd name="T47" fmla="*/ 245 h 512"/>
                <a:gd name="T48" fmla="*/ 416 w 512"/>
                <a:gd name="T49" fmla="*/ 256 h 512"/>
                <a:gd name="T50" fmla="*/ 405 w 512"/>
                <a:gd name="T51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383" y="266"/>
                    <a:pt x="383" y="266"/>
                    <a:pt x="383" y="266"/>
                  </a:cubicBezTo>
                  <a:cubicBezTo>
                    <a:pt x="378" y="328"/>
                    <a:pt x="328" y="378"/>
                    <a:pt x="266" y="383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183" y="378"/>
                    <a:pt x="133" y="328"/>
                    <a:pt x="128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128" y="245"/>
                    <a:pt x="128" y="245"/>
                    <a:pt x="128" y="245"/>
                  </a:cubicBezTo>
                  <a:cubicBezTo>
                    <a:pt x="133" y="183"/>
                    <a:pt x="183" y="133"/>
                    <a:pt x="245" y="128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328" y="133"/>
                    <a:pt x="378" y="183"/>
                    <a:pt x="383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45">
              <a:extLst>
                <a:ext uri="{FF2B5EF4-FFF2-40B4-BE49-F238E27FC236}">
                  <a16:creationId xmlns:a16="http://schemas.microsoft.com/office/drawing/2014/main" id="{A0081D0B-7FD0-0C47-B3E2-0FCB1CD5F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661"/>
              <a:ext cx="63" cy="63"/>
            </a:xfrm>
            <a:custGeom>
              <a:avLst/>
              <a:gdLst>
                <a:gd name="T0" fmla="*/ 0 w 96"/>
                <a:gd name="T1" fmla="*/ 0 h 95"/>
                <a:gd name="T2" fmla="*/ 0 w 96"/>
                <a:gd name="T3" fmla="*/ 32 h 95"/>
                <a:gd name="T4" fmla="*/ 63 w 96"/>
                <a:gd name="T5" fmla="*/ 95 h 95"/>
                <a:gd name="T6" fmla="*/ 96 w 96"/>
                <a:gd name="T7" fmla="*/ 95 h 95"/>
                <a:gd name="T8" fmla="*/ 0 w 96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5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3" y="37"/>
                    <a:pt x="59" y="62"/>
                    <a:pt x="63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1" y="45"/>
                    <a:pt x="51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46">
              <a:extLst>
                <a:ext uri="{FF2B5EF4-FFF2-40B4-BE49-F238E27FC236}">
                  <a16:creationId xmlns:a16="http://schemas.microsoft.com/office/drawing/2014/main" id="{01FDC1E9-741E-9840-A480-494DA4926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738"/>
              <a:ext cx="63" cy="63"/>
            </a:xfrm>
            <a:custGeom>
              <a:avLst/>
              <a:gdLst>
                <a:gd name="T0" fmla="*/ 0 w 96"/>
                <a:gd name="T1" fmla="*/ 63 h 96"/>
                <a:gd name="T2" fmla="*/ 0 w 96"/>
                <a:gd name="T3" fmla="*/ 96 h 96"/>
                <a:gd name="T4" fmla="*/ 96 w 96"/>
                <a:gd name="T5" fmla="*/ 0 h 96"/>
                <a:gd name="T6" fmla="*/ 63 w 96"/>
                <a:gd name="T7" fmla="*/ 0 h 96"/>
                <a:gd name="T8" fmla="*/ 0 w 96"/>
                <a:gd name="T9" fmla="*/ 6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0" y="63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51" y="91"/>
                    <a:pt x="91" y="51"/>
                    <a:pt x="9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9" y="33"/>
                    <a:pt x="33" y="59"/>
                    <a:pt x="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0" name="Freeform 412">
            <a:extLst>
              <a:ext uri="{FF2B5EF4-FFF2-40B4-BE49-F238E27FC236}">
                <a16:creationId xmlns:a16="http://schemas.microsoft.com/office/drawing/2014/main" id="{3F897482-3E0C-3542-8EC7-EEB1830BF9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3242" y="3445326"/>
            <a:ext cx="397089" cy="398257"/>
          </a:xfrm>
          <a:custGeom>
            <a:avLst/>
            <a:gdLst>
              <a:gd name="T0" fmla="*/ 0 w 512"/>
              <a:gd name="T1" fmla="*/ 256 h 512"/>
              <a:gd name="T2" fmla="*/ 512 w 512"/>
              <a:gd name="T3" fmla="*/ 256 h 512"/>
              <a:gd name="T4" fmla="*/ 232 w 512"/>
              <a:gd name="T5" fmla="*/ 296 h 512"/>
              <a:gd name="T6" fmla="*/ 203 w 512"/>
              <a:gd name="T7" fmla="*/ 352 h 512"/>
              <a:gd name="T8" fmla="*/ 203 w 512"/>
              <a:gd name="T9" fmla="*/ 374 h 512"/>
              <a:gd name="T10" fmla="*/ 139 w 512"/>
              <a:gd name="T11" fmla="*/ 367 h 512"/>
              <a:gd name="T12" fmla="*/ 139 w 512"/>
              <a:gd name="T13" fmla="*/ 363 h 512"/>
              <a:gd name="T14" fmla="*/ 149 w 512"/>
              <a:gd name="T15" fmla="*/ 299 h 512"/>
              <a:gd name="T16" fmla="*/ 160 w 512"/>
              <a:gd name="T17" fmla="*/ 337 h 512"/>
              <a:gd name="T18" fmla="*/ 232 w 512"/>
              <a:gd name="T19" fmla="*/ 281 h 512"/>
              <a:gd name="T20" fmla="*/ 232 w 512"/>
              <a:gd name="T21" fmla="*/ 232 h 512"/>
              <a:gd name="T22" fmla="*/ 216 w 512"/>
              <a:gd name="T23" fmla="*/ 232 h 512"/>
              <a:gd name="T24" fmla="*/ 160 w 512"/>
              <a:gd name="T25" fmla="*/ 203 h 512"/>
              <a:gd name="T26" fmla="*/ 139 w 512"/>
              <a:gd name="T27" fmla="*/ 203 h 512"/>
              <a:gd name="T28" fmla="*/ 145 w 512"/>
              <a:gd name="T29" fmla="*/ 140 h 512"/>
              <a:gd name="T30" fmla="*/ 149 w 512"/>
              <a:gd name="T31" fmla="*/ 139 h 512"/>
              <a:gd name="T32" fmla="*/ 213 w 512"/>
              <a:gd name="T33" fmla="*/ 150 h 512"/>
              <a:gd name="T34" fmla="*/ 175 w 512"/>
              <a:gd name="T35" fmla="*/ 160 h 512"/>
              <a:gd name="T36" fmla="*/ 232 w 512"/>
              <a:gd name="T37" fmla="*/ 232 h 512"/>
              <a:gd name="T38" fmla="*/ 373 w 512"/>
              <a:gd name="T39" fmla="*/ 363 h 512"/>
              <a:gd name="T40" fmla="*/ 363 w 512"/>
              <a:gd name="T41" fmla="*/ 374 h 512"/>
              <a:gd name="T42" fmla="*/ 299 w 512"/>
              <a:gd name="T43" fmla="*/ 363 h 512"/>
              <a:gd name="T44" fmla="*/ 337 w 512"/>
              <a:gd name="T45" fmla="*/ 352 h 512"/>
              <a:gd name="T46" fmla="*/ 280 w 512"/>
              <a:gd name="T47" fmla="*/ 281 h 512"/>
              <a:gd name="T48" fmla="*/ 352 w 512"/>
              <a:gd name="T49" fmla="*/ 337 h 512"/>
              <a:gd name="T50" fmla="*/ 363 w 512"/>
              <a:gd name="T51" fmla="*/ 299 h 512"/>
              <a:gd name="T52" fmla="*/ 373 w 512"/>
              <a:gd name="T53" fmla="*/ 363 h 512"/>
              <a:gd name="T54" fmla="*/ 363 w 512"/>
              <a:gd name="T55" fmla="*/ 214 h 512"/>
              <a:gd name="T56" fmla="*/ 352 w 512"/>
              <a:gd name="T57" fmla="*/ 175 h 512"/>
              <a:gd name="T58" fmla="*/ 288 w 512"/>
              <a:gd name="T59" fmla="*/ 235 h 512"/>
              <a:gd name="T60" fmla="*/ 280 w 512"/>
              <a:gd name="T61" fmla="*/ 217 h 512"/>
              <a:gd name="T62" fmla="*/ 309 w 512"/>
              <a:gd name="T63" fmla="*/ 160 h 512"/>
              <a:gd name="T64" fmla="*/ 309 w 512"/>
              <a:gd name="T65" fmla="*/ 139 h 512"/>
              <a:gd name="T66" fmla="*/ 363 w 512"/>
              <a:gd name="T67" fmla="*/ 139 h 512"/>
              <a:gd name="T68" fmla="*/ 373 w 512"/>
              <a:gd name="T69" fmla="*/ 15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8"/>
                  <a:pt x="115" y="512"/>
                  <a:pt x="256" y="512"/>
                </a:cubicBezTo>
                <a:cubicBezTo>
                  <a:pt x="397" y="512"/>
                  <a:pt x="512" y="398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32" y="296"/>
                </a:moveTo>
                <a:cubicBezTo>
                  <a:pt x="175" y="352"/>
                  <a:pt x="175" y="352"/>
                  <a:pt x="175" y="352"/>
                </a:cubicBezTo>
                <a:cubicBezTo>
                  <a:pt x="203" y="352"/>
                  <a:pt x="203" y="352"/>
                  <a:pt x="203" y="352"/>
                </a:cubicBezTo>
                <a:cubicBezTo>
                  <a:pt x="209" y="352"/>
                  <a:pt x="213" y="357"/>
                  <a:pt x="213" y="363"/>
                </a:cubicBezTo>
                <a:cubicBezTo>
                  <a:pt x="213" y="369"/>
                  <a:pt x="209" y="374"/>
                  <a:pt x="203" y="374"/>
                </a:cubicBezTo>
                <a:cubicBezTo>
                  <a:pt x="149" y="374"/>
                  <a:pt x="149" y="374"/>
                  <a:pt x="149" y="374"/>
                </a:cubicBezTo>
                <a:cubicBezTo>
                  <a:pt x="145" y="374"/>
                  <a:pt x="141" y="371"/>
                  <a:pt x="139" y="367"/>
                </a:cubicBezTo>
                <a:cubicBezTo>
                  <a:pt x="139" y="366"/>
                  <a:pt x="139" y="365"/>
                  <a:pt x="139" y="363"/>
                </a:cubicBezTo>
                <a:cubicBezTo>
                  <a:pt x="139" y="363"/>
                  <a:pt x="139" y="363"/>
                  <a:pt x="139" y="363"/>
                </a:cubicBezTo>
                <a:cubicBezTo>
                  <a:pt x="139" y="310"/>
                  <a:pt x="139" y="310"/>
                  <a:pt x="139" y="310"/>
                </a:cubicBezTo>
                <a:cubicBezTo>
                  <a:pt x="139" y="304"/>
                  <a:pt x="143" y="299"/>
                  <a:pt x="149" y="299"/>
                </a:cubicBezTo>
                <a:cubicBezTo>
                  <a:pt x="155" y="299"/>
                  <a:pt x="160" y="304"/>
                  <a:pt x="160" y="310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216" y="281"/>
                  <a:pt x="216" y="281"/>
                  <a:pt x="216" y="281"/>
                </a:cubicBezTo>
                <a:cubicBezTo>
                  <a:pt x="221" y="277"/>
                  <a:pt x="227" y="277"/>
                  <a:pt x="232" y="281"/>
                </a:cubicBezTo>
                <a:cubicBezTo>
                  <a:pt x="236" y="285"/>
                  <a:pt x="236" y="292"/>
                  <a:pt x="232" y="296"/>
                </a:cubicBezTo>
                <a:close/>
                <a:moveTo>
                  <a:pt x="232" y="232"/>
                </a:moveTo>
                <a:cubicBezTo>
                  <a:pt x="229" y="234"/>
                  <a:pt x="227" y="235"/>
                  <a:pt x="224" y="235"/>
                </a:cubicBezTo>
                <a:cubicBezTo>
                  <a:pt x="221" y="235"/>
                  <a:pt x="219" y="234"/>
                  <a:pt x="216" y="232"/>
                </a:cubicBezTo>
                <a:cubicBezTo>
                  <a:pt x="160" y="175"/>
                  <a:pt x="160" y="175"/>
                  <a:pt x="160" y="175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0" y="209"/>
                  <a:pt x="155" y="214"/>
                  <a:pt x="149" y="214"/>
                </a:cubicBezTo>
                <a:cubicBezTo>
                  <a:pt x="143" y="214"/>
                  <a:pt x="139" y="209"/>
                  <a:pt x="139" y="203"/>
                </a:cubicBezTo>
                <a:cubicBezTo>
                  <a:pt x="139" y="150"/>
                  <a:pt x="139" y="150"/>
                  <a:pt x="139" y="150"/>
                </a:cubicBezTo>
                <a:cubicBezTo>
                  <a:pt x="139" y="145"/>
                  <a:pt x="141" y="141"/>
                  <a:pt x="145" y="140"/>
                </a:cubicBezTo>
                <a:cubicBezTo>
                  <a:pt x="147" y="139"/>
                  <a:pt x="148" y="139"/>
                  <a:pt x="149" y="139"/>
                </a:cubicBezTo>
                <a:cubicBezTo>
                  <a:pt x="149" y="139"/>
                  <a:pt x="149" y="139"/>
                  <a:pt x="149" y="139"/>
                </a:cubicBezTo>
                <a:cubicBezTo>
                  <a:pt x="203" y="139"/>
                  <a:pt x="203" y="139"/>
                  <a:pt x="203" y="139"/>
                </a:cubicBezTo>
                <a:cubicBezTo>
                  <a:pt x="209" y="139"/>
                  <a:pt x="213" y="144"/>
                  <a:pt x="213" y="150"/>
                </a:cubicBezTo>
                <a:cubicBezTo>
                  <a:pt x="213" y="156"/>
                  <a:pt x="209" y="160"/>
                  <a:pt x="203" y="16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232" y="217"/>
                  <a:pt x="232" y="217"/>
                  <a:pt x="232" y="217"/>
                </a:cubicBezTo>
                <a:cubicBezTo>
                  <a:pt x="236" y="221"/>
                  <a:pt x="236" y="228"/>
                  <a:pt x="232" y="232"/>
                </a:cubicBezTo>
                <a:close/>
                <a:moveTo>
                  <a:pt x="373" y="363"/>
                </a:moveTo>
                <a:cubicBezTo>
                  <a:pt x="373" y="363"/>
                  <a:pt x="373" y="363"/>
                  <a:pt x="373" y="363"/>
                </a:cubicBezTo>
                <a:cubicBezTo>
                  <a:pt x="373" y="365"/>
                  <a:pt x="373" y="366"/>
                  <a:pt x="373" y="367"/>
                </a:cubicBezTo>
                <a:cubicBezTo>
                  <a:pt x="371" y="371"/>
                  <a:pt x="367" y="374"/>
                  <a:pt x="363" y="374"/>
                </a:cubicBezTo>
                <a:cubicBezTo>
                  <a:pt x="309" y="374"/>
                  <a:pt x="309" y="374"/>
                  <a:pt x="309" y="374"/>
                </a:cubicBezTo>
                <a:cubicBezTo>
                  <a:pt x="303" y="374"/>
                  <a:pt x="299" y="369"/>
                  <a:pt x="299" y="363"/>
                </a:cubicBezTo>
                <a:cubicBezTo>
                  <a:pt x="299" y="357"/>
                  <a:pt x="303" y="352"/>
                  <a:pt x="309" y="352"/>
                </a:cubicBezTo>
                <a:cubicBezTo>
                  <a:pt x="337" y="352"/>
                  <a:pt x="337" y="352"/>
                  <a:pt x="337" y="352"/>
                </a:cubicBezTo>
                <a:cubicBezTo>
                  <a:pt x="280" y="296"/>
                  <a:pt x="280" y="296"/>
                  <a:pt x="280" y="296"/>
                </a:cubicBezTo>
                <a:cubicBezTo>
                  <a:pt x="276" y="292"/>
                  <a:pt x="276" y="285"/>
                  <a:pt x="280" y="281"/>
                </a:cubicBezTo>
                <a:cubicBezTo>
                  <a:pt x="285" y="277"/>
                  <a:pt x="291" y="277"/>
                  <a:pt x="296" y="281"/>
                </a:cubicBezTo>
                <a:cubicBezTo>
                  <a:pt x="352" y="337"/>
                  <a:pt x="352" y="337"/>
                  <a:pt x="352" y="337"/>
                </a:cubicBezTo>
                <a:cubicBezTo>
                  <a:pt x="352" y="310"/>
                  <a:pt x="352" y="310"/>
                  <a:pt x="352" y="310"/>
                </a:cubicBezTo>
                <a:cubicBezTo>
                  <a:pt x="352" y="304"/>
                  <a:pt x="357" y="299"/>
                  <a:pt x="363" y="299"/>
                </a:cubicBezTo>
                <a:cubicBezTo>
                  <a:pt x="369" y="299"/>
                  <a:pt x="373" y="304"/>
                  <a:pt x="373" y="310"/>
                </a:cubicBezTo>
                <a:lnTo>
                  <a:pt x="373" y="363"/>
                </a:lnTo>
                <a:close/>
                <a:moveTo>
                  <a:pt x="373" y="203"/>
                </a:moveTo>
                <a:cubicBezTo>
                  <a:pt x="373" y="209"/>
                  <a:pt x="369" y="214"/>
                  <a:pt x="363" y="214"/>
                </a:cubicBezTo>
                <a:cubicBezTo>
                  <a:pt x="357" y="214"/>
                  <a:pt x="352" y="209"/>
                  <a:pt x="352" y="203"/>
                </a:cubicBezTo>
                <a:cubicBezTo>
                  <a:pt x="352" y="175"/>
                  <a:pt x="352" y="175"/>
                  <a:pt x="352" y="175"/>
                </a:cubicBezTo>
                <a:cubicBezTo>
                  <a:pt x="296" y="232"/>
                  <a:pt x="296" y="232"/>
                  <a:pt x="296" y="232"/>
                </a:cubicBezTo>
                <a:cubicBezTo>
                  <a:pt x="293" y="234"/>
                  <a:pt x="291" y="235"/>
                  <a:pt x="288" y="235"/>
                </a:cubicBezTo>
                <a:cubicBezTo>
                  <a:pt x="285" y="235"/>
                  <a:pt x="283" y="234"/>
                  <a:pt x="280" y="232"/>
                </a:cubicBezTo>
                <a:cubicBezTo>
                  <a:pt x="276" y="228"/>
                  <a:pt x="276" y="221"/>
                  <a:pt x="280" y="217"/>
                </a:cubicBezTo>
                <a:cubicBezTo>
                  <a:pt x="337" y="160"/>
                  <a:pt x="337" y="160"/>
                  <a:pt x="337" y="160"/>
                </a:cubicBezTo>
                <a:cubicBezTo>
                  <a:pt x="309" y="160"/>
                  <a:pt x="309" y="160"/>
                  <a:pt x="309" y="160"/>
                </a:cubicBezTo>
                <a:cubicBezTo>
                  <a:pt x="303" y="160"/>
                  <a:pt x="299" y="156"/>
                  <a:pt x="299" y="150"/>
                </a:cubicBezTo>
                <a:cubicBezTo>
                  <a:pt x="299" y="144"/>
                  <a:pt x="303" y="139"/>
                  <a:pt x="309" y="139"/>
                </a:cubicBezTo>
                <a:cubicBezTo>
                  <a:pt x="363" y="139"/>
                  <a:pt x="363" y="139"/>
                  <a:pt x="363" y="139"/>
                </a:cubicBezTo>
                <a:cubicBezTo>
                  <a:pt x="363" y="139"/>
                  <a:pt x="363" y="139"/>
                  <a:pt x="363" y="139"/>
                </a:cubicBezTo>
                <a:cubicBezTo>
                  <a:pt x="364" y="139"/>
                  <a:pt x="365" y="139"/>
                  <a:pt x="367" y="140"/>
                </a:cubicBezTo>
                <a:cubicBezTo>
                  <a:pt x="371" y="141"/>
                  <a:pt x="373" y="145"/>
                  <a:pt x="373" y="150"/>
                </a:cubicBezTo>
                <a:lnTo>
                  <a:pt x="373" y="2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37">
            <a:extLst>
              <a:ext uri="{FF2B5EF4-FFF2-40B4-BE49-F238E27FC236}">
                <a16:creationId xmlns:a16="http://schemas.microsoft.com/office/drawing/2014/main" id="{82D2D368-96A6-FB4C-9D3F-7D691BA39D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32590" y="4366634"/>
            <a:ext cx="398148" cy="398257"/>
          </a:xfrm>
          <a:custGeom>
            <a:avLst/>
            <a:gdLst>
              <a:gd name="T0" fmla="*/ 160 w 512"/>
              <a:gd name="T1" fmla="*/ 266 h 512"/>
              <a:gd name="T2" fmla="*/ 352 w 512"/>
              <a:gd name="T3" fmla="*/ 266 h 512"/>
              <a:gd name="T4" fmla="*/ 284 w 512"/>
              <a:gd name="T5" fmla="*/ 263 h 512"/>
              <a:gd name="T6" fmla="*/ 263 w 512"/>
              <a:gd name="T7" fmla="*/ 284 h 512"/>
              <a:gd name="T8" fmla="*/ 248 w 512"/>
              <a:gd name="T9" fmla="*/ 284 h 512"/>
              <a:gd name="T10" fmla="*/ 205 w 512"/>
              <a:gd name="T11" fmla="*/ 227 h 512"/>
              <a:gd name="T12" fmla="*/ 256 w 512"/>
              <a:gd name="T13" fmla="*/ 261 h 512"/>
              <a:gd name="T14" fmla="*/ 285 w 512"/>
              <a:gd name="T15" fmla="*/ 248 h 512"/>
              <a:gd name="T16" fmla="*/ 256 w 512"/>
              <a:gd name="T17" fmla="*/ 0 h 512"/>
              <a:gd name="T18" fmla="*/ 256 w 512"/>
              <a:gd name="T19" fmla="*/ 512 h 512"/>
              <a:gd name="T20" fmla="*/ 256 w 512"/>
              <a:gd name="T21" fmla="*/ 0 h 512"/>
              <a:gd name="T22" fmla="*/ 131 w 512"/>
              <a:gd name="T23" fmla="*/ 158 h 512"/>
              <a:gd name="T24" fmla="*/ 199 w 512"/>
              <a:gd name="T25" fmla="*/ 131 h 512"/>
              <a:gd name="T26" fmla="*/ 184 w 512"/>
              <a:gd name="T27" fmla="*/ 146 h 512"/>
              <a:gd name="T28" fmla="*/ 146 w 512"/>
              <a:gd name="T29" fmla="*/ 173 h 512"/>
              <a:gd name="T30" fmla="*/ 146 w 512"/>
              <a:gd name="T31" fmla="*/ 184 h 512"/>
              <a:gd name="T32" fmla="*/ 139 w 512"/>
              <a:gd name="T33" fmla="*/ 202 h 512"/>
              <a:gd name="T34" fmla="*/ 123 w 512"/>
              <a:gd name="T35" fmla="*/ 178 h 512"/>
              <a:gd name="T36" fmla="*/ 346 w 512"/>
              <a:gd name="T37" fmla="*/ 404 h 512"/>
              <a:gd name="T38" fmla="*/ 331 w 512"/>
              <a:gd name="T39" fmla="*/ 399 h 512"/>
              <a:gd name="T40" fmla="*/ 256 w 512"/>
              <a:gd name="T41" fmla="*/ 384 h 512"/>
              <a:gd name="T42" fmla="*/ 180 w 512"/>
              <a:gd name="T43" fmla="*/ 399 h 512"/>
              <a:gd name="T44" fmla="*/ 166 w 512"/>
              <a:gd name="T45" fmla="*/ 404 h 512"/>
              <a:gd name="T46" fmla="*/ 178 w 512"/>
              <a:gd name="T47" fmla="*/ 354 h 512"/>
              <a:gd name="T48" fmla="*/ 256 w 512"/>
              <a:gd name="T49" fmla="*/ 149 h 512"/>
              <a:gd name="T50" fmla="*/ 333 w 512"/>
              <a:gd name="T51" fmla="*/ 354 h 512"/>
              <a:gd name="T52" fmla="*/ 380 w 512"/>
              <a:gd name="T53" fmla="*/ 199 h 512"/>
              <a:gd name="T54" fmla="*/ 365 w 512"/>
              <a:gd name="T55" fmla="*/ 199 h 512"/>
              <a:gd name="T56" fmla="*/ 367 w 512"/>
              <a:gd name="T57" fmla="*/ 178 h 512"/>
              <a:gd name="T58" fmla="*/ 339 w 512"/>
              <a:gd name="T59" fmla="*/ 146 h 512"/>
              <a:gd name="T60" fmla="*/ 312 w 512"/>
              <a:gd name="T61" fmla="*/ 146 h 512"/>
              <a:gd name="T62" fmla="*/ 354 w 512"/>
              <a:gd name="T63" fmla="*/ 131 h 512"/>
              <a:gd name="T64" fmla="*/ 389 w 512"/>
              <a:gd name="T65" fmla="*/ 17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2" h="512">
                <a:moveTo>
                  <a:pt x="256" y="170"/>
                </a:moveTo>
                <a:cubicBezTo>
                  <a:pt x="203" y="170"/>
                  <a:pt x="160" y="213"/>
                  <a:pt x="160" y="266"/>
                </a:cubicBezTo>
                <a:cubicBezTo>
                  <a:pt x="160" y="319"/>
                  <a:pt x="203" y="362"/>
                  <a:pt x="256" y="362"/>
                </a:cubicBezTo>
                <a:cubicBezTo>
                  <a:pt x="309" y="362"/>
                  <a:pt x="352" y="319"/>
                  <a:pt x="352" y="266"/>
                </a:cubicBezTo>
                <a:cubicBezTo>
                  <a:pt x="352" y="213"/>
                  <a:pt x="309" y="170"/>
                  <a:pt x="256" y="170"/>
                </a:cubicBezTo>
                <a:close/>
                <a:moveTo>
                  <a:pt x="284" y="263"/>
                </a:moveTo>
                <a:cubicBezTo>
                  <a:pt x="263" y="284"/>
                  <a:pt x="263" y="284"/>
                  <a:pt x="263" y="284"/>
                </a:cubicBezTo>
                <a:cubicBezTo>
                  <a:pt x="263" y="284"/>
                  <a:pt x="263" y="284"/>
                  <a:pt x="263" y="284"/>
                </a:cubicBezTo>
                <a:cubicBezTo>
                  <a:pt x="261" y="286"/>
                  <a:pt x="258" y="287"/>
                  <a:pt x="256" y="287"/>
                </a:cubicBezTo>
                <a:cubicBezTo>
                  <a:pt x="253" y="287"/>
                  <a:pt x="250" y="286"/>
                  <a:pt x="248" y="284"/>
                </a:cubicBezTo>
                <a:cubicBezTo>
                  <a:pt x="206" y="242"/>
                  <a:pt x="206" y="242"/>
                  <a:pt x="206" y="242"/>
                </a:cubicBezTo>
                <a:cubicBezTo>
                  <a:pt x="201" y="238"/>
                  <a:pt x="201" y="231"/>
                  <a:pt x="205" y="227"/>
                </a:cubicBezTo>
                <a:cubicBezTo>
                  <a:pt x="210" y="223"/>
                  <a:pt x="216" y="223"/>
                  <a:pt x="220" y="227"/>
                </a:cubicBezTo>
                <a:cubicBezTo>
                  <a:pt x="256" y="261"/>
                  <a:pt x="256" y="261"/>
                  <a:pt x="256" y="261"/>
                </a:cubicBezTo>
                <a:cubicBezTo>
                  <a:pt x="270" y="248"/>
                  <a:pt x="270" y="248"/>
                  <a:pt x="270" y="248"/>
                </a:cubicBezTo>
                <a:cubicBezTo>
                  <a:pt x="274" y="244"/>
                  <a:pt x="281" y="244"/>
                  <a:pt x="285" y="248"/>
                </a:cubicBezTo>
                <a:cubicBezTo>
                  <a:pt x="289" y="253"/>
                  <a:pt x="289" y="259"/>
                  <a:pt x="284" y="263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23" y="178"/>
                </a:moveTo>
                <a:cubicBezTo>
                  <a:pt x="123" y="171"/>
                  <a:pt x="126" y="163"/>
                  <a:pt x="131" y="158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69" y="120"/>
                  <a:pt x="188" y="120"/>
                  <a:pt x="199" y="131"/>
                </a:cubicBezTo>
                <a:cubicBezTo>
                  <a:pt x="203" y="135"/>
                  <a:pt x="203" y="142"/>
                  <a:pt x="199" y="146"/>
                </a:cubicBezTo>
                <a:cubicBezTo>
                  <a:pt x="195" y="151"/>
                  <a:pt x="188" y="151"/>
                  <a:pt x="184" y="146"/>
                </a:cubicBezTo>
                <a:cubicBezTo>
                  <a:pt x="181" y="143"/>
                  <a:pt x="176" y="143"/>
                  <a:pt x="173" y="146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5" y="174"/>
                  <a:pt x="144" y="176"/>
                  <a:pt x="144" y="178"/>
                </a:cubicBezTo>
                <a:cubicBezTo>
                  <a:pt x="144" y="181"/>
                  <a:pt x="145" y="183"/>
                  <a:pt x="146" y="184"/>
                </a:cubicBezTo>
                <a:cubicBezTo>
                  <a:pt x="151" y="188"/>
                  <a:pt x="151" y="195"/>
                  <a:pt x="146" y="199"/>
                </a:cubicBezTo>
                <a:cubicBezTo>
                  <a:pt x="144" y="201"/>
                  <a:pt x="142" y="202"/>
                  <a:pt x="139" y="202"/>
                </a:cubicBezTo>
                <a:cubicBezTo>
                  <a:pt x="136" y="202"/>
                  <a:pt x="133" y="201"/>
                  <a:pt x="131" y="199"/>
                </a:cubicBezTo>
                <a:cubicBezTo>
                  <a:pt x="126" y="194"/>
                  <a:pt x="123" y="186"/>
                  <a:pt x="123" y="178"/>
                </a:cubicBezTo>
                <a:close/>
                <a:moveTo>
                  <a:pt x="351" y="390"/>
                </a:moveTo>
                <a:cubicBezTo>
                  <a:pt x="353" y="395"/>
                  <a:pt x="351" y="401"/>
                  <a:pt x="346" y="404"/>
                </a:cubicBezTo>
                <a:cubicBezTo>
                  <a:pt x="344" y="405"/>
                  <a:pt x="343" y="405"/>
                  <a:pt x="341" y="405"/>
                </a:cubicBezTo>
                <a:cubicBezTo>
                  <a:pt x="337" y="405"/>
                  <a:pt x="333" y="403"/>
                  <a:pt x="331" y="399"/>
                </a:cubicBezTo>
                <a:cubicBezTo>
                  <a:pt x="315" y="367"/>
                  <a:pt x="315" y="367"/>
                  <a:pt x="315" y="367"/>
                </a:cubicBezTo>
                <a:cubicBezTo>
                  <a:pt x="298" y="378"/>
                  <a:pt x="278" y="384"/>
                  <a:pt x="256" y="384"/>
                </a:cubicBezTo>
                <a:cubicBezTo>
                  <a:pt x="234" y="384"/>
                  <a:pt x="213" y="378"/>
                  <a:pt x="196" y="367"/>
                </a:cubicBezTo>
                <a:cubicBezTo>
                  <a:pt x="180" y="399"/>
                  <a:pt x="180" y="399"/>
                  <a:pt x="180" y="399"/>
                </a:cubicBezTo>
                <a:cubicBezTo>
                  <a:pt x="178" y="403"/>
                  <a:pt x="174" y="405"/>
                  <a:pt x="170" y="405"/>
                </a:cubicBezTo>
                <a:cubicBezTo>
                  <a:pt x="169" y="405"/>
                  <a:pt x="167" y="405"/>
                  <a:pt x="166" y="404"/>
                </a:cubicBezTo>
                <a:cubicBezTo>
                  <a:pt x="160" y="401"/>
                  <a:pt x="158" y="395"/>
                  <a:pt x="161" y="390"/>
                </a:cubicBezTo>
                <a:cubicBezTo>
                  <a:pt x="178" y="354"/>
                  <a:pt x="178" y="354"/>
                  <a:pt x="178" y="354"/>
                </a:cubicBezTo>
                <a:cubicBezTo>
                  <a:pt x="154" y="333"/>
                  <a:pt x="138" y="301"/>
                  <a:pt x="138" y="266"/>
                </a:cubicBezTo>
                <a:cubicBezTo>
                  <a:pt x="138" y="202"/>
                  <a:pt x="191" y="149"/>
                  <a:pt x="256" y="149"/>
                </a:cubicBezTo>
                <a:cubicBezTo>
                  <a:pt x="320" y="149"/>
                  <a:pt x="373" y="202"/>
                  <a:pt x="373" y="266"/>
                </a:cubicBezTo>
                <a:cubicBezTo>
                  <a:pt x="373" y="301"/>
                  <a:pt x="357" y="333"/>
                  <a:pt x="333" y="354"/>
                </a:cubicBezTo>
                <a:lnTo>
                  <a:pt x="351" y="390"/>
                </a:lnTo>
                <a:close/>
                <a:moveTo>
                  <a:pt x="380" y="199"/>
                </a:moveTo>
                <a:cubicBezTo>
                  <a:pt x="378" y="201"/>
                  <a:pt x="375" y="202"/>
                  <a:pt x="372" y="202"/>
                </a:cubicBezTo>
                <a:cubicBezTo>
                  <a:pt x="370" y="202"/>
                  <a:pt x="367" y="201"/>
                  <a:pt x="365" y="199"/>
                </a:cubicBezTo>
                <a:cubicBezTo>
                  <a:pt x="361" y="195"/>
                  <a:pt x="361" y="188"/>
                  <a:pt x="365" y="184"/>
                </a:cubicBezTo>
                <a:cubicBezTo>
                  <a:pt x="366" y="183"/>
                  <a:pt x="367" y="181"/>
                  <a:pt x="367" y="178"/>
                </a:cubicBezTo>
                <a:cubicBezTo>
                  <a:pt x="367" y="176"/>
                  <a:pt x="366" y="174"/>
                  <a:pt x="365" y="173"/>
                </a:cubicBezTo>
                <a:cubicBezTo>
                  <a:pt x="339" y="146"/>
                  <a:pt x="339" y="146"/>
                  <a:pt x="339" y="146"/>
                </a:cubicBezTo>
                <a:cubicBezTo>
                  <a:pt x="335" y="143"/>
                  <a:pt x="330" y="143"/>
                  <a:pt x="327" y="146"/>
                </a:cubicBezTo>
                <a:cubicBezTo>
                  <a:pt x="323" y="151"/>
                  <a:pt x="316" y="151"/>
                  <a:pt x="312" y="146"/>
                </a:cubicBezTo>
                <a:cubicBezTo>
                  <a:pt x="308" y="142"/>
                  <a:pt x="308" y="135"/>
                  <a:pt x="312" y="131"/>
                </a:cubicBezTo>
                <a:cubicBezTo>
                  <a:pt x="324" y="120"/>
                  <a:pt x="342" y="120"/>
                  <a:pt x="354" y="131"/>
                </a:cubicBezTo>
                <a:cubicBezTo>
                  <a:pt x="380" y="158"/>
                  <a:pt x="380" y="158"/>
                  <a:pt x="380" y="158"/>
                </a:cubicBezTo>
                <a:cubicBezTo>
                  <a:pt x="386" y="163"/>
                  <a:pt x="389" y="171"/>
                  <a:pt x="389" y="178"/>
                </a:cubicBezTo>
                <a:cubicBezTo>
                  <a:pt x="389" y="186"/>
                  <a:pt x="386" y="194"/>
                  <a:pt x="380" y="1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44B351-3F24-BE4E-92FA-1E1398C69CAC}"/>
              </a:ext>
            </a:extLst>
          </p:cNvPr>
          <p:cNvSpPr/>
          <p:nvPr/>
        </p:nvSpPr>
        <p:spPr>
          <a:xfrm>
            <a:off x="286954" y="1864763"/>
            <a:ext cx="921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&gt;&gt;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7DA71A4-5331-094E-ABB1-6107F82DA3DE}"/>
              </a:ext>
            </a:extLst>
          </p:cNvPr>
          <p:cNvSpPr txBox="1">
            <a:spLocks/>
          </p:cNvSpPr>
          <p:nvPr/>
        </p:nvSpPr>
        <p:spPr>
          <a:xfrm>
            <a:off x="1052095" y="200748"/>
            <a:ext cx="9893143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Why is Automation needed in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311852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4C41-6165-0443-89A9-2187C6B3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79" y="-716097"/>
            <a:ext cx="10480776" cy="24564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automation makes sense?</a:t>
            </a:r>
          </a:p>
        </p:txBody>
      </p:sp>
      <p:sp>
        <p:nvSpPr>
          <p:cNvPr id="4" name="Freeform 598">
            <a:extLst>
              <a:ext uri="{FF2B5EF4-FFF2-40B4-BE49-F238E27FC236}">
                <a16:creationId xmlns:a16="http://schemas.microsoft.com/office/drawing/2014/main" id="{7D1FBD20-9332-D24C-891F-D62D461801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6426" y="3852953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Freeform 132">
            <a:extLst>
              <a:ext uri="{FF2B5EF4-FFF2-40B4-BE49-F238E27FC236}">
                <a16:creationId xmlns:a16="http://schemas.microsoft.com/office/drawing/2014/main" id="{01426E55-231D-C14E-B647-31E0809E1C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5393" y="3829470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rgbClr val="FECA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B96EF-970C-D443-BC92-2D06D3732D81}"/>
              </a:ext>
            </a:extLst>
          </p:cNvPr>
          <p:cNvSpPr/>
          <p:nvPr/>
        </p:nvSpPr>
        <p:spPr>
          <a:xfrm>
            <a:off x="1641414" y="3875338"/>
            <a:ext cx="4017567" cy="260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900"/>
              </a:spcBef>
            </a:pPr>
            <a:r>
              <a:rPr lang="en-US" sz="1400" dirty="0"/>
              <a:t>High volume activity path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High dollar impact path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Applications with a Reasonable Life Span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Critical Business Processes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Repetitive Testing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Multiple Environments</a:t>
            </a:r>
          </a:p>
        </p:txBody>
      </p:sp>
      <p:sp>
        <p:nvSpPr>
          <p:cNvPr id="7" name="Freeform 598">
            <a:extLst>
              <a:ext uri="{FF2B5EF4-FFF2-40B4-BE49-F238E27FC236}">
                <a16:creationId xmlns:a16="http://schemas.microsoft.com/office/drawing/2014/main" id="{5CECEFD7-8384-4447-BA78-0FFD7CCA23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6426" y="4315864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Freeform 598">
            <a:extLst>
              <a:ext uri="{FF2B5EF4-FFF2-40B4-BE49-F238E27FC236}">
                <a16:creationId xmlns:a16="http://schemas.microsoft.com/office/drawing/2014/main" id="{A66AC9AD-FDD5-1345-A7E2-977426EA5A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6426" y="4733075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eeform 598">
            <a:extLst>
              <a:ext uri="{FF2B5EF4-FFF2-40B4-BE49-F238E27FC236}">
                <a16:creationId xmlns:a16="http://schemas.microsoft.com/office/drawing/2014/main" id="{55C232CF-CE94-DE48-9364-DD670B8577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6426" y="5217424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eeform 598">
            <a:extLst>
              <a:ext uri="{FF2B5EF4-FFF2-40B4-BE49-F238E27FC236}">
                <a16:creationId xmlns:a16="http://schemas.microsoft.com/office/drawing/2014/main" id="{0B92CE80-1C77-894C-B8DC-A91BE61238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9168" y="5657919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Freeform 598">
            <a:extLst>
              <a:ext uri="{FF2B5EF4-FFF2-40B4-BE49-F238E27FC236}">
                <a16:creationId xmlns:a16="http://schemas.microsoft.com/office/drawing/2014/main" id="{42179AC4-9299-A244-B0BB-FA1F6050DE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9168" y="6139201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A4BFC-5570-E646-9FA2-F4116C5F23A0}"/>
              </a:ext>
            </a:extLst>
          </p:cNvPr>
          <p:cNvSpPr/>
          <p:nvPr/>
        </p:nvSpPr>
        <p:spPr>
          <a:xfrm>
            <a:off x="6615590" y="3875338"/>
            <a:ext cx="4017567" cy="260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900"/>
              </a:spcBef>
            </a:pPr>
            <a:r>
              <a:rPr lang="en-US" sz="1400" dirty="0"/>
              <a:t>Frequent Changes in Functionality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No Change in Software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Short Product Life Span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Inadequate Skillset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Low Return of Investment in Automation</a:t>
            </a:r>
          </a:p>
          <a:p>
            <a:pPr>
              <a:spcBef>
                <a:spcPts val="1900"/>
              </a:spcBef>
            </a:pPr>
            <a:r>
              <a:rPr lang="en-US" sz="1400" dirty="0"/>
              <a:t>Lack of Management Support</a:t>
            </a:r>
          </a:p>
        </p:txBody>
      </p:sp>
      <p:sp>
        <p:nvSpPr>
          <p:cNvPr id="13" name="Freeform 132">
            <a:extLst>
              <a:ext uri="{FF2B5EF4-FFF2-40B4-BE49-F238E27FC236}">
                <a16:creationId xmlns:a16="http://schemas.microsoft.com/office/drawing/2014/main" id="{A678F148-9E75-7A46-8B1F-68B6EF09E5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17478" y="4267486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rgbClr val="FECA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132">
            <a:extLst>
              <a:ext uri="{FF2B5EF4-FFF2-40B4-BE49-F238E27FC236}">
                <a16:creationId xmlns:a16="http://schemas.microsoft.com/office/drawing/2014/main" id="{74719B79-148E-E240-9D2C-477304E5E2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0355" y="4729959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rgbClr val="FECA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132">
            <a:extLst>
              <a:ext uri="{FF2B5EF4-FFF2-40B4-BE49-F238E27FC236}">
                <a16:creationId xmlns:a16="http://schemas.microsoft.com/office/drawing/2014/main" id="{5880505B-2D05-7349-B874-E4DE1B98D1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583" y="5167975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rgbClr val="FECA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132">
            <a:extLst>
              <a:ext uri="{FF2B5EF4-FFF2-40B4-BE49-F238E27FC236}">
                <a16:creationId xmlns:a16="http://schemas.microsoft.com/office/drawing/2014/main" id="{99559DB7-88A8-AC4E-9F33-D9E02BB57A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17479" y="5656591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rgbClr val="FECA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132">
            <a:extLst>
              <a:ext uri="{FF2B5EF4-FFF2-40B4-BE49-F238E27FC236}">
                <a16:creationId xmlns:a16="http://schemas.microsoft.com/office/drawing/2014/main" id="{99667ABC-F756-C046-8979-801C823913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17480" y="6164799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rgbClr val="FECA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BFCCFE-5EA8-D346-8802-5568FB08C5E9}"/>
              </a:ext>
            </a:extLst>
          </p:cNvPr>
          <p:cNvSpPr/>
          <p:nvPr/>
        </p:nvSpPr>
        <p:spPr>
          <a:xfrm>
            <a:off x="631136" y="1114217"/>
            <a:ext cx="61385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Not everything can be and should be targeted for automation. </a:t>
            </a:r>
            <a:r>
              <a:rPr lang="en-US" sz="1600" dirty="0"/>
              <a:t>Asking for 100% automation coverage is like asking for a 100% defect free software which is never possible.</a:t>
            </a:r>
          </a:p>
          <a:p>
            <a:endParaRPr lang="en-US" sz="1600" dirty="0"/>
          </a:p>
          <a:p>
            <a:r>
              <a:rPr lang="en-US" sz="1600" dirty="0"/>
              <a:t>For some tests, the automation effort is much more than their manual effort. A better approach is to </a:t>
            </a:r>
            <a:r>
              <a:rPr lang="en-US" sz="1600" b="1" dirty="0"/>
              <a:t>identify the Return on Investment (ROI) of the tests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514BEF-DD2F-F145-85B1-6F9774D5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81"/>
          <a:stretch/>
        </p:blipFill>
        <p:spPr>
          <a:xfrm>
            <a:off x="6922869" y="972206"/>
            <a:ext cx="4194247" cy="24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02A307-58BA-0C4F-9A1E-B5AB3BB2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06" y="213607"/>
            <a:ext cx="9893143" cy="594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Automation Testing Areas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39D729-BD3A-B04F-9263-AA59754E3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500971"/>
              </p:ext>
            </p:extLst>
          </p:nvPr>
        </p:nvGraphicFramePr>
        <p:xfrm>
          <a:off x="2171078" y="1112678"/>
          <a:ext cx="6491373" cy="455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4A3AF3-A0E7-DC44-98BF-43F1A931B842}"/>
              </a:ext>
            </a:extLst>
          </p:cNvPr>
          <p:cNvCxnSpPr>
            <a:cxnSpLocks/>
          </p:cNvCxnSpPr>
          <p:nvPr/>
        </p:nvCxnSpPr>
        <p:spPr>
          <a:xfrm flipV="1">
            <a:off x="9575673" y="1183017"/>
            <a:ext cx="0" cy="112192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99C0CC-7951-0C44-AABD-F7BF44E62320}"/>
              </a:ext>
            </a:extLst>
          </p:cNvPr>
          <p:cNvCxnSpPr>
            <a:cxnSpLocks/>
          </p:cNvCxnSpPr>
          <p:nvPr/>
        </p:nvCxnSpPr>
        <p:spPr>
          <a:xfrm>
            <a:off x="6406128" y="2421544"/>
            <a:ext cx="3998229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llout: Up Arrow 21">
            <a:extLst>
              <a:ext uri="{FF2B5EF4-FFF2-40B4-BE49-F238E27FC236}">
                <a16:creationId xmlns:a16="http://schemas.microsoft.com/office/drawing/2014/main" id="{F4EE69D4-BED4-014D-8C4A-80D12C6AEBDF}"/>
              </a:ext>
            </a:extLst>
          </p:cNvPr>
          <p:cNvSpPr/>
          <p:nvPr/>
        </p:nvSpPr>
        <p:spPr>
          <a:xfrm>
            <a:off x="2171078" y="5756336"/>
            <a:ext cx="1371600" cy="687717"/>
          </a:xfrm>
          <a:prstGeom prst="up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API Testing</a:t>
            </a:r>
          </a:p>
        </p:txBody>
      </p:sp>
      <p:sp>
        <p:nvSpPr>
          <p:cNvPr id="9" name="Callout: Up Arrow 22">
            <a:extLst>
              <a:ext uri="{FF2B5EF4-FFF2-40B4-BE49-F238E27FC236}">
                <a16:creationId xmlns:a16="http://schemas.microsoft.com/office/drawing/2014/main" id="{26CDCDC9-9C9D-B64B-BD17-3275A44C8076}"/>
              </a:ext>
            </a:extLst>
          </p:cNvPr>
          <p:cNvSpPr/>
          <p:nvPr/>
        </p:nvSpPr>
        <p:spPr>
          <a:xfrm>
            <a:off x="3881428" y="5756336"/>
            <a:ext cx="1371600" cy="687717"/>
          </a:xfrm>
          <a:prstGeom prst="up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Web Services Testing</a:t>
            </a:r>
          </a:p>
        </p:txBody>
      </p:sp>
      <p:sp>
        <p:nvSpPr>
          <p:cNvPr id="10" name="Callout: Up Arrow 23">
            <a:extLst>
              <a:ext uri="{FF2B5EF4-FFF2-40B4-BE49-F238E27FC236}">
                <a16:creationId xmlns:a16="http://schemas.microsoft.com/office/drawing/2014/main" id="{0CF901BA-1248-B146-9209-85529175E1DA}"/>
              </a:ext>
            </a:extLst>
          </p:cNvPr>
          <p:cNvSpPr/>
          <p:nvPr/>
        </p:nvSpPr>
        <p:spPr>
          <a:xfrm>
            <a:off x="5591778" y="5756336"/>
            <a:ext cx="1371600" cy="687717"/>
          </a:xfrm>
          <a:prstGeom prst="up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UI Functional Testing</a:t>
            </a:r>
          </a:p>
        </p:txBody>
      </p:sp>
      <p:sp>
        <p:nvSpPr>
          <p:cNvPr id="11" name="Callout: Up Arrow 24">
            <a:extLst>
              <a:ext uri="{FF2B5EF4-FFF2-40B4-BE49-F238E27FC236}">
                <a16:creationId xmlns:a16="http://schemas.microsoft.com/office/drawing/2014/main" id="{7F1ACC7B-BFD4-2942-A132-A367CA5642EF}"/>
              </a:ext>
            </a:extLst>
          </p:cNvPr>
          <p:cNvSpPr/>
          <p:nvPr/>
        </p:nvSpPr>
        <p:spPr>
          <a:xfrm>
            <a:off x="7302128" y="5756336"/>
            <a:ext cx="1371600" cy="687717"/>
          </a:xfrm>
          <a:prstGeom prst="up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Mobile 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6160A4-1A77-2449-9DC7-2FB14A4271B7}"/>
              </a:ext>
            </a:extLst>
          </p:cNvPr>
          <p:cNvCxnSpPr>
            <a:cxnSpLocks/>
          </p:cNvCxnSpPr>
          <p:nvPr/>
        </p:nvCxnSpPr>
        <p:spPr>
          <a:xfrm>
            <a:off x="7792022" y="4345929"/>
            <a:ext cx="2684534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C0B6B4-EEDD-D741-A1F5-60C9225F1025}"/>
              </a:ext>
            </a:extLst>
          </p:cNvPr>
          <p:cNvCxnSpPr>
            <a:cxnSpLocks/>
          </p:cNvCxnSpPr>
          <p:nvPr/>
        </p:nvCxnSpPr>
        <p:spPr>
          <a:xfrm flipV="1">
            <a:off x="8610997" y="5630618"/>
            <a:ext cx="1793360" cy="2792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F34888-E22A-9E44-A4AA-245532295AE1}"/>
              </a:ext>
            </a:extLst>
          </p:cNvPr>
          <p:cNvCxnSpPr>
            <a:cxnSpLocks/>
          </p:cNvCxnSpPr>
          <p:nvPr/>
        </p:nvCxnSpPr>
        <p:spPr>
          <a:xfrm flipV="1">
            <a:off x="5471408" y="1112678"/>
            <a:ext cx="4885249" cy="25795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D2C9E-74A8-A545-BC58-F930E27B51D2}"/>
              </a:ext>
            </a:extLst>
          </p:cNvPr>
          <p:cNvSpPr txBox="1"/>
          <p:nvPr/>
        </p:nvSpPr>
        <p:spPr>
          <a:xfrm>
            <a:off x="8788519" y="1547778"/>
            <a:ext cx="1561969" cy="400110"/>
          </a:xfrm>
          <a:prstGeom prst="rect">
            <a:avLst/>
          </a:prstGeom>
          <a:solidFill>
            <a:schemeClr val="bg1"/>
          </a:solidFill>
        </p:spPr>
        <p:txBody>
          <a:bodyPr wrap="square" tIns="9144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Business Team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AD5AEB-82F4-854A-B545-1A5E6BB06E3A}"/>
              </a:ext>
            </a:extLst>
          </p:cNvPr>
          <p:cNvCxnSpPr>
            <a:cxnSpLocks/>
          </p:cNvCxnSpPr>
          <p:nvPr/>
        </p:nvCxnSpPr>
        <p:spPr>
          <a:xfrm flipH="1" flipV="1">
            <a:off x="9599857" y="2473834"/>
            <a:ext cx="8862" cy="1798809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E9669D-8370-E94B-9147-C8BB20055CAE}"/>
              </a:ext>
            </a:extLst>
          </p:cNvPr>
          <p:cNvSpPr txBox="1"/>
          <p:nvPr/>
        </p:nvSpPr>
        <p:spPr>
          <a:xfrm>
            <a:off x="8779133" y="3170348"/>
            <a:ext cx="17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tIns="9144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Functional Team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93E27C-FD43-0E48-8E69-91353FBD69DC}"/>
              </a:ext>
            </a:extLst>
          </p:cNvPr>
          <p:cNvCxnSpPr>
            <a:cxnSpLocks/>
          </p:cNvCxnSpPr>
          <p:nvPr/>
        </p:nvCxnSpPr>
        <p:spPr>
          <a:xfrm flipH="1" flipV="1">
            <a:off x="9612149" y="4425044"/>
            <a:ext cx="8862" cy="1159327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73A0AB-D0DF-E646-96D0-C2443DAD3B82}"/>
              </a:ext>
            </a:extLst>
          </p:cNvPr>
          <p:cNvSpPr txBox="1"/>
          <p:nvPr/>
        </p:nvSpPr>
        <p:spPr>
          <a:xfrm>
            <a:off x="8881223" y="4727102"/>
            <a:ext cx="1479576" cy="615553"/>
          </a:xfrm>
          <a:prstGeom prst="rect">
            <a:avLst/>
          </a:prstGeom>
          <a:solidFill>
            <a:schemeClr val="bg1"/>
          </a:solidFill>
        </p:spPr>
        <p:txBody>
          <a:bodyPr wrap="square" tIns="9144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Development Team</a:t>
            </a:r>
          </a:p>
        </p:txBody>
      </p:sp>
      <p:pic>
        <p:nvPicPr>
          <p:cNvPr id="20" name="Graphic 19" descr="Tie">
            <a:extLst>
              <a:ext uri="{FF2B5EF4-FFF2-40B4-BE49-F238E27FC236}">
                <a16:creationId xmlns:a16="http://schemas.microsoft.com/office/drawing/2014/main" id="{01B97995-894B-5A43-AEE9-D8F2FBA6F5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2461" y="1493872"/>
            <a:ext cx="657539" cy="657539"/>
          </a:xfrm>
          <a:prstGeom prst="rect">
            <a:avLst/>
          </a:prstGeom>
        </p:spPr>
      </p:pic>
      <p:pic>
        <p:nvPicPr>
          <p:cNvPr id="21" name="Graphic 20" descr="Programmer">
            <a:extLst>
              <a:ext uri="{FF2B5EF4-FFF2-40B4-BE49-F238E27FC236}">
                <a16:creationId xmlns:a16="http://schemas.microsoft.com/office/drawing/2014/main" id="{9D74ECD9-E1CF-BF46-80D4-2A531B1F3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5923" y="4718964"/>
            <a:ext cx="506421" cy="506421"/>
          </a:xfrm>
          <a:prstGeom prst="rect">
            <a:avLst/>
          </a:prstGeom>
        </p:spPr>
      </p:pic>
      <p:pic>
        <p:nvPicPr>
          <p:cNvPr id="22" name="Graphic 21" descr="Cycle with people">
            <a:extLst>
              <a:ext uri="{FF2B5EF4-FFF2-40B4-BE49-F238E27FC236}">
                <a16:creationId xmlns:a16="http://schemas.microsoft.com/office/drawing/2014/main" id="{4C7F354B-558B-1941-9F52-FF4C03778A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41475" y="3063678"/>
            <a:ext cx="68072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D273D-6B75-404F-8F16-4640C6567D06}"/>
              </a:ext>
            </a:extLst>
          </p:cNvPr>
          <p:cNvSpPr txBox="1"/>
          <p:nvPr/>
        </p:nvSpPr>
        <p:spPr>
          <a:xfrm>
            <a:off x="731043" y="1097638"/>
            <a:ext cx="10729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Selenium is a suite of testing automation tools used for Web-Base applications: Selenium IDE, Selenium RC, Selenium WebDriver and Selenium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tools provide a rich set of testing functions specifically geared to varied testing scenarios of all types of Web applications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operations provided by these tools are highly flexible and afford many options for comparing UI elements to expected application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Selenium tests can be executed on multiple browser platforms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B98F7-B716-684B-9638-218A1342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06" y="213607"/>
            <a:ext cx="9893143" cy="594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SELENIUM</a:t>
            </a:r>
          </a:p>
        </p:txBody>
      </p:sp>
    </p:spTree>
    <p:extLst>
      <p:ext uri="{BB962C8B-B14F-4D97-AF65-F5344CB8AC3E}">
        <p14:creationId xmlns:p14="http://schemas.microsoft.com/office/powerpoint/2010/main" val="18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297B5-54F3-E442-833C-08796F79346E}"/>
              </a:ext>
            </a:extLst>
          </p:cNvPr>
          <p:cNvSpPr/>
          <p:nvPr/>
        </p:nvSpPr>
        <p:spPr>
          <a:xfrm>
            <a:off x="342900" y="1076733"/>
            <a:ext cx="116157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Selenium RC aka Selenium 1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It ‘inject’ JavaScript functions into the browser when the browser is loaded and then uses its JavaScript to drive the AUT within the browser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Provides support for several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Selenium WebDriver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Designed to provide a simpler, more concise programming interface in addition to addressing some limitations in the Selenium-RC API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Developed to better support dynamic web pages where elements of a page may change without the page itself being reloaded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Makes direct calls to the browser using each browser’s native support for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Selenium Grid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Tests can be run in parallel with simultaneous execution (different tests on different remote machines)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It allows for running your tests in a </a:t>
            </a:r>
            <a:r>
              <a:rPr lang="en-US" sz="2100" i="1" dirty="0"/>
              <a:t>distributed test execution</a:t>
            </a:r>
            <a:r>
              <a:rPr lang="en-US" sz="2100" dirty="0"/>
              <a:t> environment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Used to run your tests against multiple browsers, multiple versions of browser, and browsers running on different operating systems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It reduces the time it takes for the test suite to complete a test pass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9E168B-5C86-F148-95DA-9BB87B58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06" y="213607"/>
            <a:ext cx="9893143" cy="594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components of SELENIUM</a:t>
            </a:r>
          </a:p>
        </p:txBody>
      </p:sp>
    </p:spTree>
    <p:extLst>
      <p:ext uri="{BB962C8B-B14F-4D97-AF65-F5344CB8AC3E}">
        <p14:creationId xmlns:p14="http://schemas.microsoft.com/office/powerpoint/2010/main" val="38680616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{637146E2-E012-074D-B24C-D05A0911DD5F}tf10001073</Template>
  <TotalTime>46</TotalTime>
  <Words>536</Words>
  <Application>Microsoft Macintosh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Frutiger Next Pro Light</vt:lpstr>
      <vt:lpstr>Tw Cen MT</vt:lpstr>
      <vt:lpstr>Droplet</vt:lpstr>
      <vt:lpstr>PowerPoint Presentation</vt:lpstr>
      <vt:lpstr>Why is Automation needed in Software Testing?</vt:lpstr>
      <vt:lpstr>When automation makes sense?</vt:lpstr>
      <vt:lpstr>Automation Testing Areas</vt:lpstr>
      <vt:lpstr>INTRODUCTION TO SELENIUM</vt:lpstr>
      <vt:lpstr>components of SELENIUM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Podder, Arunangshu</dc:creator>
  <cp:lastModifiedBy>Podder, Arunangshu</cp:lastModifiedBy>
  <cp:revision>3</cp:revision>
  <dcterms:created xsi:type="dcterms:W3CDTF">2021-01-26T17:51:58Z</dcterms:created>
  <dcterms:modified xsi:type="dcterms:W3CDTF">2021-01-26T18:38:10Z</dcterms:modified>
</cp:coreProperties>
</file>