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2"/>
  </p:notesMasterIdLst>
  <p:sldIdLst>
    <p:sldId id="256" r:id="rId2"/>
    <p:sldId id="260" r:id="rId3"/>
    <p:sldId id="263" r:id="rId4"/>
    <p:sldId id="257" r:id="rId5"/>
    <p:sldId id="258" r:id="rId6"/>
    <p:sldId id="277" r:id="rId7"/>
    <p:sldId id="279" r:id="rId8"/>
    <p:sldId id="278" r:id="rId9"/>
    <p:sldId id="276" r:id="rId10"/>
    <p:sldId id="275" r:id="rId11"/>
  </p:sldIdLst>
  <p:sldSz cx="9144000" cy="5143500" type="screen16x9"/>
  <p:notesSz cx="6858000" cy="9144000"/>
  <p:embeddedFontLst>
    <p:embeddedFont>
      <p:font typeface="Space Grotesk"/>
      <p:regular r:id="rId13"/>
      <p:bold r:id="rId14"/>
    </p:embeddedFont>
    <p:embeddedFont>
      <p:font typeface="Space Grotesk SemiBold"/>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74F9B98-75BF-4567-93EE-776B3F8559AD}">
  <a:tblStyle styleId="{974F9B98-75BF-4567-93EE-776B3F8559A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7A25AF5-2A1A-46C6-8EFD-CAFAB53A1BE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37" autoAdjust="0"/>
    <p:restoredTop sz="94651"/>
  </p:normalViewPr>
  <p:slideViewPr>
    <p:cSldViewPr snapToGrid="0">
      <p:cViewPr varScale="1">
        <p:scale>
          <a:sx n="103" d="100"/>
          <a:sy n="103" d="100"/>
        </p:scale>
        <p:origin x="845"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07723532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 name="Google Shape;8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1255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2b97266ab2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2b97266ab2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3214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g2b9d487d155_0_22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3" name="Google Shape;973;g2b9d487d155_0_22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733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2b97266ab2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2b97266ab2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6478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2b97266ab2a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2b97266ab2a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1652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1"/>
        <p:cNvGrpSpPr/>
        <p:nvPr/>
      </p:nvGrpSpPr>
      <p:grpSpPr>
        <a:xfrm>
          <a:off x="0" y="0"/>
          <a:ext cx="0" cy="0"/>
          <a:chOff x="0" y="0"/>
          <a:chExt cx="0" cy="0"/>
        </a:xfrm>
      </p:grpSpPr>
      <p:sp>
        <p:nvSpPr>
          <p:cNvPr id="1282" name="Google Shape;1282;g2ba248ee96c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3" name="Google Shape;1283;g2ba248ee96c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945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8"/>
        <p:cNvGrpSpPr/>
        <p:nvPr/>
      </p:nvGrpSpPr>
      <p:grpSpPr>
        <a:xfrm>
          <a:off x="0" y="0"/>
          <a:ext cx="0" cy="0"/>
          <a:chOff x="0" y="0"/>
          <a:chExt cx="0" cy="0"/>
        </a:xfrm>
      </p:grpSpPr>
      <p:sp>
        <p:nvSpPr>
          <p:cNvPr id="1229" name="Google Shape;1229;g2b9d487d155_0_22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0" name="Google Shape;1230;g2b9d487d155_0_22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3276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100" y="977124"/>
            <a:ext cx="7036800" cy="1703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5200"/>
              <a:buNone/>
              <a:defRPr sz="52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713100" y="2988146"/>
            <a:ext cx="2988000" cy="678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grpSp>
        <p:nvGrpSpPr>
          <p:cNvPr id="11" name="Google Shape;11;p2"/>
          <p:cNvGrpSpPr/>
          <p:nvPr/>
        </p:nvGrpSpPr>
        <p:grpSpPr>
          <a:xfrm>
            <a:off x="350675" y="287938"/>
            <a:ext cx="8547900" cy="4567625"/>
            <a:chOff x="350675" y="287938"/>
            <a:chExt cx="8547900" cy="4567625"/>
          </a:xfrm>
        </p:grpSpPr>
        <p:cxnSp>
          <p:nvCxnSpPr>
            <p:cNvPr id="12" name="Google Shape;12;p2"/>
            <p:cNvCxnSpPr/>
            <p:nvPr/>
          </p:nvCxnSpPr>
          <p:spPr>
            <a:xfrm>
              <a:off x="350675" y="287938"/>
              <a:ext cx="8547900" cy="0"/>
            </a:xfrm>
            <a:prstGeom prst="straightConnector1">
              <a:avLst/>
            </a:prstGeom>
            <a:noFill/>
            <a:ln w="9525" cap="flat" cmpd="sng">
              <a:solidFill>
                <a:schemeClr val="dk2"/>
              </a:solidFill>
              <a:prstDash val="solid"/>
              <a:round/>
              <a:headEnd type="none" w="med" len="med"/>
              <a:tailEnd type="none" w="med" len="med"/>
            </a:ln>
          </p:spPr>
        </p:cxnSp>
        <p:cxnSp>
          <p:nvCxnSpPr>
            <p:cNvPr id="13" name="Google Shape;13;p2"/>
            <p:cNvCxnSpPr/>
            <p:nvPr/>
          </p:nvCxnSpPr>
          <p:spPr>
            <a:xfrm>
              <a:off x="350675" y="4855563"/>
              <a:ext cx="8547900" cy="0"/>
            </a:xfrm>
            <a:prstGeom prst="straightConnector1">
              <a:avLst/>
            </a:prstGeom>
            <a:noFill/>
            <a:ln w="9525" cap="flat" cmpd="sng">
              <a:solidFill>
                <a:schemeClr val="dk2"/>
              </a:solidFill>
              <a:prstDash val="solid"/>
              <a:round/>
              <a:headEnd type="none" w="med" len="med"/>
              <a:tailEnd type="none" w="med" len="med"/>
            </a:ln>
          </p:spPr>
        </p:cxnSp>
      </p:grpSp>
      <p:grpSp>
        <p:nvGrpSpPr>
          <p:cNvPr id="14" name="Google Shape;14;p2"/>
          <p:cNvGrpSpPr/>
          <p:nvPr/>
        </p:nvGrpSpPr>
        <p:grpSpPr>
          <a:xfrm>
            <a:off x="-437896" y="539405"/>
            <a:ext cx="864333" cy="864453"/>
            <a:chOff x="131002" y="3665364"/>
            <a:chExt cx="599940" cy="600106"/>
          </a:xfrm>
        </p:grpSpPr>
        <p:sp>
          <p:nvSpPr>
            <p:cNvPr id="15" name="Google Shape;15;p2"/>
            <p:cNvSpPr/>
            <p:nvPr/>
          </p:nvSpPr>
          <p:spPr>
            <a:xfrm rot="5400000">
              <a:off x="130919" y="3665447"/>
              <a:ext cx="600106" cy="5999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 name="Google Shape;16;p2"/>
            <p:cNvSpPr/>
            <p:nvPr/>
          </p:nvSpPr>
          <p:spPr>
            <a:xfrm rot="5400000">
              <a:off x="272167" y="3833326"/>
              <a:ext cx="107703" cy="126014"/>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 name="Google Shape;17;p2"/>
            <p:cNvSpPr/>
            <p:nvPr/>
          </p:nvSpPr>
          <p:spPr>
            <a:xfrm rot="5400000">
              <a:off x="270252" y="3952431"/>
              <a:ext cx="104706" cy="122851"/>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 name="Google Shape;18;p2"/>
            <p:cNvSpPr/>
            <p:nvPr/>
          </p:nvSpPr>
          <p:spPr>
            <a:xfrm rot="5400000">
              <a:off x="299051" y="4016519"/>
              <a:ext cx="126014" cy="107536"/>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 name="Google Shape;19;p2"/>
            <p:cNvSpPr/>
            <p:nvPr/>
          </p:nvSpPr>
          <p:spPr>
            <a:xfrm rot="5400000">
              <a:off x="418156" y="4021430"/>
              <a:ext cx="122685" cy="104706"/>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 name="Google Shape;20;p2"/>
            <p:cNvSpPr/>
            <p:nvPr/>
          </p:nvSpPr>
          <p:spPr>
            <a:xfrm rot="5400000">
              <a:off x="482078" y="3971324"/>
              <a:ext cx="107536" cy="1261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 name="Google Shape;21;p2"/>
            <p:cNvSpPr/>
            <p:nvPr/>
          </p:nvSpPr>
          <p:spPr>
            <a:xfrm rot="5400000">
              <a:off x="395267" y="3929792"/>
              <a:ext cx="71413" cy="71247"/>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 name="Google Shape;22;p2"/>
            <p:cNvSpPr/>
            <p:nvPr/>
          </p:nvSpPr>
          <p:spPr>
            <a:xfrm rot="5400000">
              <a:off x="486989" y="3855382"/>
              <a:ext cx="104706" cy="122851"/>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 name="Google Shape;23;p2"/>
            <p:cNvSpPr/>
            <p:nvPr/>
          </p:nvSpPr>
          <p:spPr>
            <a:xfrm rot="5400000">
              <a:off x="436966" y="3806692"/>
              <a:ext cx="126014" cy="10737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 name="Google Shape;24;p2"/>
            <p:cNvSpPr/>
            <p:nvPr/>
          </p:nvSpPr>
          <p:spPr>
            <a:xfrm rot="5400000">
              <a:off x="321107" y="3804527"/>
              <a:ext cx="122851" cy="104873"/>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BLANK_7">
    <p:bg>
      <p:bgPr>
        <a:solidFill>
          <a:schemeClr val="dk1"/>
        </a:solidFill>
        <a:effectLst/>
      </p:bgPr>
    </p:bg>
    <p:spTree>
      <p:nvGrpSpPr>
        <p:cNvPr id="1" name="Shape 489"/>
        <p:cNvGrpSpPr/>
        <p:nvPr/>
      </p:nvGrpSpPr>
      <p:grpSpPr>
        <a:xfrm>
          <a:off x="0" y="0"/>
          <a:ext cx="0" cy="0"/>
          <a:chOff x="0" y="0"/>
          <a:chExt cx="0" cy="0"/>
        </a:xfrm>
      </p:grpSpPr>
      <p:grpSp>
        <p:nvGrpSpPr>
          <p:cNvPr id="490" name="Google Shape;490;p16"/>
          <p:cNvGrpSpPr/>
          <p:nvPr/>
        </p:nvGrpSpPr>
        <p:grpSpPr>
          <a:xfrm>
            <a:off x="350675" y="287938"/>
            <a:ext cx="8547900" cy="4567625"/>
            <a:chOff x="350675" y="287938"/>
            <a:chExt cx="8547900" cy="4567625"/>
          </a:xfrm>
        </p:grpSpPr>
        <p:cxnSp>
          <p:nvCxnSpPr>
            <p:cNvPr id="491" name="Google Shape;491;p16"/>
            <p:cNvCxnSpPr/>
            <p:nvPr/>
          </p:nvCxnSpPr>
          <p:spPr>
            <a:xfrm>
              <a:off x="350675" y="287938"/>
              <a:ext cx="8547900" cy="0"/>
            </a:xfrm>
            <a:prstGeom prst="straightConnector1">
              <a:avLst/>
            </a:prstGeom>
            <a:noFill/>
            <a:ln w="9525" cap="flat" cmpd="sng">
              <a:solidFill>
                <a:schemeClr val="dk2"/>
              </a:solidFill>
              <a:prstDash val="solid"/>
              <a:round/>
              <a:headEnd type="none" w="med" len="med"/>
              <a:tailEnd type="none" w="med" len="med"/>
            </a:ln>
          </p:spPr>
        </p:cxnSp>
        <p:cxnSp>
          <p:nvCxnSpPr>
            <p:cNvPr id="492" name="Google Shape;492;p16"/>
            <p:cNvCxnSpPr/>
            <p:nvPr/>
          </p:nvCxnSpPr>
          <p:spPr>
            <a:xfrm>
              <a:off x="350675" y="4855563"/>
              <a:ext cx="8547900" cy="0"/>
            </a:xfrm>
            <a:prstGeom prst="straightConnector1">
              <a:avLst/>
            </a:prstGeom>
            <a:noFill/>
            <a:ln w="9525" cap="flat" cmpd="sng">
              <a:solidFill>
                <a:schemeClr val="dk2"/>
              </a:solidFill>
              <a:prstDash val="solid"/>
              <a:round/>
              <a:headEnd type="none" w="med" len="med"/>
              <a:tailEnd type="none" w="med" len="med"/>
            </a:ln>
          </p:spPr>
        </p:cxnSp>
      </p:grpSp>
      <p:sp>
        <p:nvSpPr>
          <p:cNvPr id="493" name="Google Shape;493;p16"/>
          <p:cNvSpPr txBox="1">
            <a:spLocks noGrp="1"/>
          </p:cNvSpPr>
          <p:nvPr>
            <p:ph type="title"/>
          </p:nvPr>
        </p:nvSpPr>
        <p:spPr>
          <a:xfrm>
            <a:off x="713100" y="465504"/>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200"/>
              <a:buNone/>
              <a:defRPr>
                <a:solidFill>
                  <a:schemeClr val="lt1"/>
                </a:solidFill>
              </a:defRPr>
            </a:lvl1pPr>
            <a:lvl2pPr lvl="1" rtl="0">
              <a:spcBef>
                <a:spcPts val="0"/>
              </a:spcBef>
              <a:spcAft>
                <a:spcPts val="0"/>
              </a:spcAft>
              <a:buClr>
                <a:schemeClr val="lt1"/>
              </a:buClr>
              <a:buSzPts val="3200"/>
              <a:buNone/>
              <a:defRPr>
                <a:solidFill>
                  <a:schemeClr val="lt1"/>
                </a:solidFill>
              </a:defRPr>
            </a:lvl2pPr>
            <a:lvl3pPr lvl="2" rtl="0">
              <a:spcBef>
                <a:spcPts val="0"/>
              </a:spcBef>
              <a:spcAft>
                <a:spcPts val="0"/>
              </a:spcAft>
              <a:buClr>
                <a:schemeClr val="lt1"/>
              </a:buClr>
              <a:buSzPts val="3200"/>
              <a:buNone/>
              <a:defRPr>
                <a:solidFill>
                  <a:schemeClr val="lt1"/>
                </a:solidFill>
              </a:defRPr>
            </a:lvl3pPr>
            <a:lvl4pPr lvl="3" rtl="0">
              <a:spcBef>
                <a:spcPts val="0"/>
              </a:spcBef>
              <a:spcAft>
                <a:spcPts val="0"/>
              </a:spcAft>
              <a:buClr>
                <a:schemeClr val="lt1"/>
              </a:buClr>
              <a:buSzPts val="3200"/>
              <a:buNone/>
              <a:defRPr>
                <a:solidFill>
                  <a:schemeClr val="lt1"/>
                </a:solidFill>
              </a:defRPr>
            </a:lvl4pPr>
            <a:lvl5pPr lvl="4" rtl="0">
              <a:spcBef>
                <a:spcPts val="0"/>
              </a:spcBef>
              <a:spcAft>
                <a:spcPts val="0"/>
              </a:spcAft>
              <a:buClr>
                <a:schemeClr val="lt1"/>
              </a:buClr>
              <a:buSzPts val="3200"/>
              <a:buNone/>
              <a:defRPr>
                <a:solidFill>
                  <a:schemeClr val="lt1"/>
                </a:solidFill>
              </a:defRPr>
            </a:lvl5pPr>
            <a:lvl6pPr lvl="5" rtl="0">
              <a:spcBef>
                <a:spcPts val="0"/>
              </a:spcBef>
              <a:spcAft>
                <a:spcPts val="0"/>
              </a:spcAft>
              <a:buClr>
                <a:schemeClr val="lt1"/>
              </a:buClr>
              <a:buSzPts val="3200"/>
              <a:buNone/>
              <a:defRPr>
                <a:solidFill>
                  <a:schemeClr val="lt1"/>
                </a:solidFill>
              </a:defRPr>
            </a:lvl6pPr>
            <a:lvl7pPr lvl="6" rtl="0">
              <a:spcBef>
                <a:spcPts val="0"/>
              </a:spcBef>
              <a:spcAft>
                <a:spcPts val="0"/>
              </a:spcAft>
              <a:buClr>
                <a:schemeClr val="lt1"/>
              </a:buClr>
              <a:buSzPts val="3200"/>
              <a:buNone/>
              <a:defRPr>
                <a:solidFill>
                  <a:schemeClr val="lt1"/>
                </a:solidFill>
              </a:defRPr>
            </a:lvl7pPr>
            <a:lvl8pPr lvl="7" rtl="0">
              <a:spcBef>
                <a:spcPts val="0"/>
              </a:spcBef>
              <a:spcAft>
                <a:spcPts val="0"/>
              </a:spcAft>
              <a:buClr>
                <a:schemeClr val="lt1"/>
              </a:buClr>
              <a:buSzPts val="3200"/>
              <a:buNone/>
              <a:defRPr>
                <a:solidFill>
                  <a:schemeClr val="lt1"/>
                </a:solidFill>
              </a:defRPr>
            </a:lvl8pPr>
            <a:lvl9pPr lvl="8" rtl="0">
              <a:spcBef>
                <a:spcPts val="0"/>
              </a:spcBef>
              <a:spcAft>
                <a:spcPts val="0"/>
              </a:spcAft>
              <a:buClr>
                <a:schemeClr val="lt1"/>
              </a:buClr>
              <a:buSzPts val="3200"/>
              <a:buNone/>
              <a:defRPr>
                <a:solidFill>
                  <a:schemeClr val="lt1"/>
                </a:solidFill>
              </a:defRPr>
            </a:lvl9pPr>
          </a:lstStyle>
          <a:p>
            <a:endParaRPr/>
          </a:p>
        </p:txBody>
      </p:sp>
      <p:sp>
        <p:nvSpPr>
          <p:cNvPr id="494" name="Google Shape;494;p16"/>
          <p:cNvSpPr txBox="1">
            <a:spLocks noGrp="1"/>
          </p:cNvSpPr>
          <p:nvPr>
            <p:ph type="subTitle" idx="1"/>
          </p:nvPr>
        </p:nvSpPr>
        <p:spPr>
          <a:xfrm>
            <a:off x="1087444" y="1408575"/>
            <a:ext cx="3204300" cy="442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1pPr>
            <a:lvl2pPr lvl="1"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2pPr>
            <a:lvl3pPr lvl="2"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3pPr>
            <a:lvl4pPr lvl="3"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4pPr>
            <a:lvl5pPr lvl="4"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5pPr>
            <a:lvl6pPr lvl="5"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6pPr>
            <a:lvl7pPr lvl="6"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7pPr>
            <a:lvl8pPr lvl="7"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8pPr>
            <a:lvl9pPr lvl="8"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9pPr>
          </a:lstStyle>
          <a:p>
            <a:endParaRPr/>
          </a:p>
        </p:txBody>
      </p:sp>
      <p:sp>
        <p:nvSpPr>
          <p:cNvPr id="495" name="Google Shape;495;p16"/>
          <p:cNvSpPr txBox="1">
            <a:spLocks noGrp="1"/>
          </p:cNvSpPr>
          <p:nvPr>
            <p:ph type="subTitle" idx="2"/>
          </p:nvPr>
        </p:nvSpPr>
        <p:spPr>
          <a:xfrm>
            <a:off x="1087431" y="1752382"/>
            <a:ext cx="3204300" cy="102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a:solidFill>
                  <a:schemeClr val="lt1"/>
                </a:solidFill>
              </a:defRPr>
            </a:lvl2pPr>
            <a:lvl3pPr lvl="2" algn="ctr" rtl="0">
              <a:lnSpc>
                <a:spcPct val="100000"/>
              </a:lnSpc>
              <a:spcBef>
                <a:spcPts val="0"/>
              </a:spcBef>
              <a:spcAft>
                <a:spcPts val="0"/>
              </a:spcAft>
              <a:buClr>
                <a:schemeClr val="lt1"/>
              </a:buClr>
              <a:buSzPts val="1200"/>
              <a:buNone/>
              <a:defRPr>
                <a:solidFill>
                  <a:schemeClr val="lt1"/>
                </a:solidFill>
              </a:defRPr>
            </a:lvl3pPr>
            <a:lvl4pPr lvl="3" algn="ctr" rtl="0">
              <a:lnSpc>
                <a:spcPct val="100000"/>
              </a:lnSpc>
              <a:spcBef>
                <a:spcPts val="0"/>
              </a:spcBef>
              <a:spcAft>
                <a:spcPts val="0"/>
              </a:spcAft>
              <a:buClr>
                <a:schemeClr val="lt1"/>
              </a:buClr>
              <a:buSzPts val="1200"/>
              <a:buNone/>
              <a:defRPr>
                <a:solidFill>
                  <a:schemeClr val="lt1"/>
                </a:solidFill>
              </a:defRPr>
            </a:lvl4pPr>
            <a:lvl5pPr lvl="4" algn="ctr" rtl="0">
              <a:lnSpc>
                <a:spcPct val="100000"/>
              </a:lnSpc>
              <a:spcBef>
                <a:spcPts val="0"/>
              </a:spcBef>
              <a:spcAft>
                <a:spcPts val="0"/>
              </a:spcAft>
              <a:buClr>
                <a:schemeClr val="lt1"/>
              </a:buClr>
              <a:buSzPts val="1200"/>
              <a:buNone/>
              <a:defRPr>
                <a:solidFill>
                  <a:schemeClr val="lt1"/>
                </a:solidFill>
              </a:defRPr>
            </a:lvl5pPr>
            <a:lvl6pPr lvl="5" algn="ctr" rtl="0">
              <a:lnSpc>
                <a:spcPct val="100000"/>
              </a:lnSpc>
              <a:spcBef>
                <a:spcPts val="0"/>
              </a:spcBef>
              <a:spcAft>
                <a:spcPts val="0"/>
              </a:spcAft>
              <a:buClr>
                <a:schemeClr val="lt1"/>
              </a:buClr>
              <a:buSzPts val="1200"/>
              <a:buNone/>
              <a:defRPr>
                <a:solidFill>
                  <a:schemeClr val="lt1"/>
                </a:solidFill>
              </a:defRPr>
            </a:lvl6pPr>
            <a:lvl7pPr lvl="6" algn="ctr" rtl="0">
              <a:lnSpc>
                <a:spcPct val="100000"/>
              </a:lnSpc>
              <a:spcBef>
                <a:spcPts val="0"/>
              </a:spcBef>
              <a:spcAft>
                <a:spcPts val="0"/>
              </a:spcAft>
              <a:buClr>
                <a:schemeClr val="lt1"/>
              </a:buClr>
              <a:buSzPts val="1200"/>
              <a:buNone/>
              <a:defRPr>
                <a:solidFill>
                  <a:schemeClr val="lt1"/>
                </a:solidFill>
              </a:defRPr>
            </a:lvl7pPr>
            <a:lvl8pPr lvl="7" algn="ctr" rtl="0">
              <a:lnSpc>
                <a:spcPct val="100000"/>
              </a:lnSpc>
              <a:spcBef>
                <a:spcPts val="0"/>
              </a:spcBef>
              <a:spcAft>
                <a:spcPts val="0"/>
              </a:spcAft>
              <a:buClr>
                <a:schemeClr val="lt1"/>
              </a:buClr>
              <a:buSzPts val="1200"/>
              <a:buNone/>
              <a:defRPr>
                <a:solidFill>
                  <a:schemeClr val="lt1"/>
                </a:solidFill>
              </a:defRPr>
            </a:lvl8pPr>
            <a:lvl9pPr lvl="8" algn="ctr" rtl="0">
              <a:lnSpc>
                <a:spcPct val="100000"/>
              </a:lnSpc>
              <a:spcBef>
                <a:spcPts val="0"/>
              </a:spcBef>
              <a:spcAft>
                <a:spcPts val="0"/>
              </a:spcAft>
              <a:buClr>
                <a:schemeClr val="lt1"/>
              </a:buClr>
              <a:buSzPts val="1200"/>
              <a:buNone/>
              <a:defRPr>
                <a:solidFill>
                  <a:schemeClr val="lt1"/>
                </a:solidFill>
              </a:defRPr>
            </a:lvl9pPr>
          </a:lstStyle>
          <a:p>
            <a:endParaRPr/>
          </a:p>
        </p:txBody>
      </p:sp>
      <p:sp>
        <p:nvSpPr>
          <p:cNvPr id="496" name="Google Shape;496;p16"/>
          <p:cNvSpPr txBox="1">
            <a:spLocks noGrp="1"/>
          </p:cNvSpPr>
          <p:nvPr>
            <p:ph type="subTitle" idx="3"/>
          </p:nvPr>
        </p:nvSpPr>
        <p:spPr>
          <a:xfrm>
            <a:off x="1087444" y="3017538"/>
            <a:ext cx="3204300" cy="442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1pPr>
            <a:lvl2pPr lvl="1"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2pPr>
            <a:lvl3pPr lvl="2"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3pPr>
            <a:lvl4pPr lvl="3"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4pPr>
            <a:lvl5pPr lvl="4"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5pPr>
            <a:lvl6pPr lvl="5"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6pPr>
            <a:lvl7pPr lvl="6"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7pPr>
            <a:lvl8pPr lvl="7"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8pPr>
            <a:lvl9pPr lvl="8"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9pPr>
          </a:lstStyle>
          <a:p>
            <a:endParaRPr/>
          </a:p>
        </p:txBody>
      </p:sp>
      <p:sp>
        <p:nvSpPr>
          <p:cNvPr id="497" name="Google Shape;497;p16"/>
          <p:cNvSpPr txBox="1">
            <a:spLocks noGrp="1"/>
          </p:cNvSpPr>
          <p:nvPr>
            <p:ph type="subTitle" idx="4"/>
          </p:nvPr>
        </p:nvSpPr>
        <p:spPr>
          <a:xfrm>
            <a:off x="1087431" y="3361331"/>
            <a:ext cx="3204300" cy="102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a:solidFill>
                  <a:schemeClr val="lt1"/>
                </a:solidFill>
              </a:defRPr>
            </a:lvl2pPr>
            <a:lvl3pPr lvl="2" algn="ctr" rtl="0">
              <a:lnSpc>
                <a:spcPct val="100000"/>
              </a:lnSpc>
              <a:spcBef>
                <a:spcPts val="0"/>
              </a:spcBef>
              <a:spcAft>
                <a:spcPts val="0"/>
              </a:spcAft>
              <a:buClr>
                <a:schemeClr val="lt1"/>
              </a:buClr>
              <a:buSzPts val="1200"/>
              <a:buNone/>
              <a:defRPr>
                <a:solidFill>
                  <a:schemeClr val="lt1"/>
                </a:solidFill>
              </a:defRPr>
            </a:lvl3pPr>
            <a:lvl4pPr lvl="3" algn="ctr" rtl="0">
              <a:lnSpc>
                <a:spcPct val="100000"/>
              </a:lnSpc>
              <a:spcBef>
                <a:spcPts val="0"/>
              </a:spcBef>
              <a:spcAft>
                <a:spcPts val="0"/>
              </a:spcAft>
              <a:buClr>
                <a:schemeClr val="lt1"/>
              </a:buClr>
              <a:buSzPts val="1200"/>
              <a:buNone/>
              <a:defRPr>
                <a:solidFill>
                  <a:schemeClr val="lt1"/>
                </a:solidFill>
              </a:defRPr>
            </a:lvl4pPr>
            <a:lvl5pPr lvl="4" algn="ctr" rtl="0">
              <a:lnSpc>
                <a:spcPct val="100000"/>
              </a:lnSpc>
              <a:spcBef>
                <a:spcPts val="0"/>
              </a:spcBef>
              <a:spcAft>
                <a:spcPts val="0"/>
              </a:spcAft>
              <a:buClr>
                <a:schemeClr val="lt1"/>
              </a:buClr>
              <a:buSzPts val="1200"/>
              <a:buNone/>
              <a:defRPr>
                <a:solidFill>
                  <a:schemeClr val="lt1"/>
                </a:solidFill>
              </a:defRPr>
            </a:lvl5pPr>
            <a:lvl6pPr lvl="5" algn="ctr" rtl="0">
              <a:lnSpc>
                <a:spcPct val="100000"/>
              </a:lnSpc>
              <a:spcBef>
                <a:spcPts val="0"/>
              </a:spcBef>
              <a:spcAft>
                <a:spcPts val="0"/>
              </a:spcAft>
              <a:buClr>
                <a:schemeClr val="lt1"/>
              </a:buClr>
              <a:buSzPts val="1200"/>
              <a:buNone/>
              <a:defRPr>
                <a:solidFill>
                  <a:schemeClr val="lt1"/>
                </a:solidFill>
              </a:defRPr>
            </a:lvl6pPr>
            <a:lvl7pPr lvl="6" algn="ctr" rtl="0">
              <a:lnSpc>
                <a:spcPct val="100000"/>
              </a:lnSpc>
              <a:spcBef>
                <a:spcPts val="0"/>
              </a:spcBef>
              <a:spcAft>
                <a:spcPts val="0"/>
              </a:spcAft>
              <a:buClr>
                <a:schemeClr val="lt1"/>
              </a:buClr>
              <a:buSzPts val="1200"/>
              <a:buNone/>
              <a:defRPr>
                <a:solidFill>
                  <a:schemeClr val="lt1"/>
                </a:solidFill>
              </a:defRPr>
            </a:lvl7pPr>
            <a:lvl8pPr lvl="7" algn="ctr" rtl="0">
              <a:lnSpc>
                <a:spcPct val="100000"/>
              </a:lnSpc>
              <a:spcBef>
                <a:spcPts val="0"/>
              </a:spcBef>
              <a:spcAft>
                <a:spcPts val="0"/>
              </a:spcAft>
              <a:buClr>
                <a:schemeClr val="lt1"/>
              </a:buClr>
              <a:buSzPts val="1200"/>
              <a:buNone/>
              <a:defRPr>
                <a:solidFill>
                  <a:schemeClr val="lt1"/>
                </a:solidFill>
              </a:defRPr>
            </a:lvl8pPr>
            <a:lvl9pPr lvl="8" algn="ctr" rtl="0">
              <a:lnSpc>
                <a:spcPct val="100000"/>
              </a:lnSpc>
              <a:spcBef>
                <a:spcPts val="0"/>
              </a:spcBef>
              <a:spcAft>
                <a:spcPts val="0"/>
              </a:spcAft>
              <a:buClr>
                <a:schemeClr val="lt1"/>
              </a:buClr>
              <a:buSzPts val="1200"/>
              <a:buNone/>
              <a:defRPr>
                <a:solidFill>
                  <a:schemeClr val="lt1"/>
                </a:solidFill>
              </a:defRPr>
            </a:lvl9pPr>
          </a:lstStyle>
          <a:p>
            <a:endParaRPr/>
          </a:p>
        </p:txBody>
      </p:sp>
      <p:sp>
        <p:nvSpPr>
          <p:cNvPr id="498" name="Google Shape;498;p16"/>
          <p:cNvSpPr txBox="1">
            <a:spLocks noGrp="1"/>
          </p:cNvSpPr>
          <p:nvPr>
            <p:ph type="subTitle" idx="5"/>
          </p:nvPr>
        </p:nvSpPr>
        <p:spPr>
          <a:xfrm>
            <a:off x="4852269" y="1408575"/>
            <a:ext cx="3204300" cy="442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1pPr>
            <a:lvl2pPr lvl="1"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2pPr>
            <a:lvl3pPr lvl="2"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3pPr>
            <a:lvl4pPr lvl="3"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4pPr>
            <a:lvl5pPr lvl="4"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5pPr>
            <a:lvl6pPr lvl="5"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6pPr>
            <a:lvl7pPr lvl="6"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7pPr>
            <a:lvl8pPr lvl="7"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8pPr>
            <a:lvl9pPr lvl="8"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9pPr>
          </a:lstStyle>
          <a:p>
            <a:endParaRPr/>
          </a:p>
        </p:txBody>
      </p:sp>
      <p:sp>
        <p:nvSpPr>
          <p:cNvPr id="499" name="Google Shape;499;p16"/>
          <p:cNvSpPr txBox="1">
            <a:spLocks noGrp="1"/>
          </p:cNvSpPr>
          <p:nvPr>
            <p:ph type="subTitle" idx="6"/>
          </p:nvPr>
        </p:nvSpPr>
        <p:spPr>
          <a:xfrm>
            <a:off x="4852256" y="1752382"/>
            <a:ext cx="3204300" cy="102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a:solidFill>
                  <a:schemeClr val="lt1"/>
                </a:solidFill>
              </a:defRPr>
            </a:lvl2pPr>
            <a:lvl3pPr lvl="2" algn="ctr" rtl="0">
              <a:lnSpc>
                <a:spcPct val="100000"/>
              </a:lnSpc>
              <a:spcBef>
                <a:spcPts val="0"/>
              </a:spcBef>
              <a:spcAft>
                <a:spcPts val="0"/>
              </a:spcAft>
              <a:buClr>
                <a:schemeClr val="lt1"/>
              </a:buClr>
              <a:buSzPts val="1200"/>
              <a:buNone/>
              <a:defRPr>
                <a:solidFill>
                  <a:schemeClr val="lt1"/>
                </a:solidFill>
              </a:defRPr>
            </a:lvl3pPr>
            <a:lvl4pPr lvl="3" algn="ctr" rtl="0">
              <a:lnSpc>
                <a:spcPct val="100000"/>
              </a:lnSpc>
              <a:spcBef>
                <a:spcPts val="0"/>
              </a:spcBef>
              <a:spcAft>
                <a:spcPts val="0"/>
              </a:spcAft>
              <a:buClr>
                <a:schemeClr val="lt1"/>
              </a:buClr>
              <a:buSzPts val="1200"/>
              <a:buNone/>
              <a:defRPr>
                <a:solidFill>
                  <a:schemeClr val="lt1"/>
                </a:solidFill>
              </a:defRPr>
            </a:lvl4pPr>
            <a:lvl5pPr lvl="4" algn="ctr" rtl="0">
              <a:lnSpc>
                <a:spcPct val="100000"/>
              </a:lnSpc>
              <a:spcBef>
                <a:spcPts val="0"/>
              </a:spcBef>
              <a:spcAft>
                <a:spcPts val="0"/>
              </a:spcAft>
              <a:buClr>
                <a:schemeClr val="lt1"/>
              </a:buClr>
              <a:buSzPts val="1200"/>
              <a:buNone/>
              <a:defRPr>
                <a:solidFill>
                  <a:schemeClr val="lt1"/>
                </a:solidFill>
              </a:defRPr>
            </a:lvl5pPr>
            <a:lvl6pPr lvl="5" algn="ctr" rtl="0">
              <a:lnSpc>
                <a:spcPct val="100000"/>
              </a:lnSpc>
              <a:spcBef>
                <a:spcPts val="0"/>
              </a:spcBef>
              <a:spcAft>
                <a:spcPts val="0"/>
              </a:spcAft>
              <a:buClr>
                <a:schemeClr val="lt1"/>
              </a:buClr>
              <a:buSzPts val="1200"/>
              <a:buNone/>
              <a:defRPr>
                <a:solidFill>
                  <a:schemeClr val="lt1"/>
                </a:solidFill>
              </a:defRPr>
            </a:lvl6pPr>
            <a:lvl7pPr lvl="6" algn="ctr" rtl="0">
              <a:lnSpc>
                <a:spcPct val="100000"/>
              </a:lnSpc>
              <a:spcBef>
                <a:spcPts val="0"/>
              </a:spcBef>
              <a:spcAft>
                <a:spcPts val="0"/>
              </a:spcAft>
              <a:buClr>
                <a:schemeClr val="lt1"/>
              </a:buClr>
              <a:buSzPts val="1200"/>
              <a:buNone/>
              <a:defRPr>
                <a:solidFill>
                  <a:schemeClr val="lt1"/>
                </a:solidFill>
              </a:defRPr>
            </a:lvl7pPr>
            <a:lvl8pPr lvl="7" algn="ctr" rtl="0">
              <a:lnSpc>
                <a:spcPct val="100000"/>
              </a:lnSpc>
              <a:spcBef>
                <a:spcPts val="0"/>
              </a:spcBef>
              <a:spcAft>
                <a:spcPts val="0"/>
              </a:spcAft>
              <a:buClr>
                <a:schemeClr val="lt1"/>
              </a:buClr>
              <a:buSzPts val="1200"/>
              <a:buNone/>
              <a:defRPr>
                <a:solidFill>
                  <a:schemeClr val="lt1"/>
                </a:solidFill>
              </a:defRPr>
            </a:lvl8pPr>
            <a:lvl9pPr lvl="8" algn="ctr" rtl="0">
              <a:lnSpc>
                <a:spcPct val="100000"/>
              </a:lnSpc>
              <a:spcBef>
                <a:spcPts val="0"/>
              </a:spcBef>
              <a:spcAft>
                <a:spcPts val="0"/>
              </a:spcAft>
              <a:buClr>
                <a:schemeClr val="lt1"/>
              </a:buClr>
              <a:buSzPts val="1200"/>
              <a:buNone/>
              <a:defRPr>
                <a:solidFill>
                  <a:schemeClr val="lt1"/>
                </a:solidFill>
              </a:defRPr>
            </a:lvl9pPr>
          </a:lstStyle>
          <a:p>
            <a:endParaRPr/>
          </a:p>
        </p:txBody>
      </p:sp>
      <p:sp>
        <p:nvSpPr>
          <p:cNvPr id="500" name="Google Shape;500;p16"/>
          <p:cNvSpPr txBox="1">
            <a:spLocks noGrp="1"/>
          </p:cNvSpPr>
          <p:nvPr>
            <p:ph type="subTitle" idx="7"/>
          </p:nvPr>
        </p:nvSpPr>
        <p:spPr>
          <a:xfrm>
            <a:off x="4852269" y="3017538"/>
            <a:ext cx="3204300" cy="442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1pPr>
            <a:lvl2pPr lvl="1"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2pPr>
            <a:lvl3pPr lvl="2"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3pPr>
            <a:lvl4pPr lvl="3"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4pPr>
            <a:lvl5pPr lvl="4"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5pPr>
            <a:lvl6pPr lvl="5"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6pPr>
            <a:lvl7pPr lvl="6"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7pPr>
            <a:lvl8pPr lvl="7"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8pPr>
            <a:lvl9pPr lvl="8"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9pPr>
          </a:lstStyle>
          <a:p>
            <a:endParaRPr/>
          </a:p>
        </p:txBody>
      </p:sp>
      <p:sp>
        <p:nvSpPr>
          <p:cNvPr id="501" name="Google Shape;501;p16"/>
          <p:cNvSpPr txBox="1">
            <a:spLocks noGrp="1"/>
          </p:cNvSpPr>
          <p:nvPr>
            <p:ph type="subTitle" idx="8"/>
          </p:nvPr>
        </p:nvSpPr>
        <p:spPr>
          <a:xfrm>
            <a:off x="4852256" y="3361331"/>
            <a:ext cx="3204300" cy="102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a:solidFill>
                  <a:schemeClr val="lt1"/>
                </a:solidFill>
              </a:defRPr>
            </a:lvl2pPr>
            <a:lvl3pPr lvl="2" algn="ctr" rtl="0">
              <a:lnSpc>
                <a:spcPct val="100000"/>
              </a:lnSpc>
              <a:spcBef>
                <a:spcPts val="0"/>
              </a:spcBef>
              <a:spcAft>
                <a:spcPts val="0"/>
              </a:spcAft>
              <a:buClr>
                <a:schemeClr val="lt1"/>
              </a:buClr>
              <a:buSzPts val="1200"/>
              <a:buNone/>
              <a:defRPr>
                <a:solidFill>
                  <a:schemeClr val="lt1"/>
                </a:solidFill>
              </a:defRPr>
            </a:lvl3pPr>
            <a:lvl4pPr lvl="3" algn="ctr" rtl="0">
              <a:lnSpc>
                <a:spcPct val="100000"/>
              </a:lnSpc>
              <a:spcBef>
                <a:spcPts val="0"/>
              </a:spcBef>
              <a:spcAft>
                <a:spcPts val="0"/>
              </a:spcAft>
              <a:buClr>
                <a:schemeClr val="lt1"/>
              </a:buClr>
              <a:buSzPts val="1200"/>
              <a:buNone/>
              <a:defRPr>
                <a:solidFill>
                  <a:schemeClr val="lt1"/>
                </a:solidFill>
              </a:defRPr>
            </a:lvl4pPr>
            <a:lvl5pPr lvl="4" algn="ctr" rtl="0">
              <a:lnSpc>
                <a:spcPct val="100000"/>
              </a:lnSpc>
              <a:spcBef>
                <a:spcPts val="0"/>
              </a:spcBef>
              <a:spcAft>
                <a:spcPts val="0"/>
              </a:spcAft>
              <a:buClr>
                <a:schemeClr val="lt1"/>
              </a:buClr>
              <a:buSzPts val="1200"/>
              <a:buNone/>
              <a:defRPr>
                <a:solidFill>
                  <a:schemeClr val="lt1"/>
                </a:solidFill>
              </a:defRPr>
            </a:lvl5pPr>
            <a:lvl6pPr lvl="5" algn="ctr" rtl="0">
              <a:lnSpc>
                <a:spcPct val="100000"/>
              </a:lnSpc>
              <a:spcBef>
                <a:spcPts val="0"/>
              </a:spcBef>
              <a:spcAft>
                <a:spcPts val="0"/>
              </a:spcAft>
              <a:buClr>
                <a:schemeClr val="lt1"/>
              </a:buClr>
              <a:buSzPts val="1200"/>
              <a:buNone/>
              <a:defRPr>
                <a:solidFill>
                  <a:schemeClr val="lt1"/>
                </a:solidFill>
              </a:defRPr>
            </a:lvl6pPr>
            <a:lvl7pPr lvl="6" algn="ctr" rtl="0">
              <a:lnSpc>
                <a:spcPct val="100000"/>
              </a:lnSpc>
              <a:spcBef>
                <a:spcPts val="0"/>
              </a:spcBef>
              <a:spcAft>
                <a:spcPts val="0"/>
              </a:spcAft>
              <a:buClr>
                <a:schemeClr val="lt1"/>
              </a:buClr>
              <a:buSzPts val="1200"/>
              <a:buNone/>
              <a:defRPr>
                <a:solidFill>
                  <a:schemeClr val="lt1"/>
                </a:solidFill>
              </a:defRPr>
            </a:lvl7pPr>
            <a:lvl8pPr lvl="7" algn="ctr" rtl="0">
              <a:lnSpc>
                <a:spcPct val="100000"/>
              </a:lnSpc>
              <a:spcBef>
                <a:spcPts val="0"/>
              </a:spcBef>
              <a:spcAft>
                <a:spcPts val="0"/>
              </a:spcAft>
              <a:buClr>
                <a:schemeClr val="lt1"/>
              </a:buClr>
              <a:buSzPts val="1200"/>
              <a:buNone/>
              <a:defRPr>
                <a:solidFill>
                  <a:schemeClr val="lt1"/>
                </a:solidFill>
              </a:defRPr>
            </a:lvl8pPr>
            <a:lvl9pPr lvl="8" algn="ctr" rtl="0">
              <a:lnSpc>
                <a:spcPct val="100000"/>
              </a:lnSpc>
              <a:spcBef>
                <a:spcPts val="0"/>
              </a:spcBef>
              <a:spcAft>
                <a:spcPts val="0"/>
              </a:spcAft>
              <a:buClr>
                <a:schemeClr val="lt1"/>
              </a:buClr>
              <a:buSzPts val="1200"/>
              <a:buNone/>
              <a:defRPr>
                <a:solidFill>
                  <a:schemeClr val="lt1"/>
                </a:solidFill>
              </a:defRPr>
            </a:lvl9pPr>
          </a:lstStyle>
          <a:p>
            <a:endParaRPr/>
          </a:p>
        </p:txBody>
      </p:sp>
      <p:grpSp>
        <p:nvGrpSpPr>
          <p:cNvPr id="502" name="Google Shape;502;p16"/>
          <p:cNvGrpSpPr/>
          <p:nvPr/>
        </p:nvGrpSpPr>
        <p:grpSpPr>
          <a:xfrm>
            <a:off x="-373823" y="1029330"/>
            <a:ext cx="9903558" cy="2860378"/>
            <a:chOff x="-373823" y="1029330"/>
            <a:chExt cx="9903558" cy="2860378"/>
          </a:xfrm>
        </p:grpSpPr>
        <p:grpSp>
          <p:nvGrpSpPr>
            <p:cNvPr id="503" name="Google Shape;503;p16"/>
            <p:cNvGrpSpPr/>
            <p:nvPr/>
          </p:nvGrpSpPr>
          <p:grpSpPr>
            <a:xfrm>
              <a:off x="8665402" y="3025255"/>
              <a:ext cx="864333" cy="864453"/>
              <a:chOff x="131002" y="3665364"/>
              <a:chExt cx="599940" cy="600106"/>
            </a:xfrm>
          </p:grpSpPr>
          <p:sp>
            <p:nvSpPr>
              <p:cNvPr id="504" name="Google Shape;504;p16"/>
              <p:cNvSpPr/>
              <p:nvPr/>
            </p:nvSpPr>
            <p:spPr>
              <a:xfrm rot="5400000">
                <a:off x="130919" y="3665447"/>
                <a:ext cx="600106" cy="5999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5" name="Google Shape;505;p16"/>
              <p:cNvSpPr/>
              <p:nvPr/>
            </p:nvSpPr>
            <p:spPr>
              <a:xfrm rot="5400000">
                <a:off x="272167" y="3833326"/>
                <a:ext cx="107703" cy="126014"/>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6" name="Google Shape;506;p16"/>
              <p:cNvSpPr/>
              <p:nvPr/>
            </p:nvSpPr>
            <p:spPr>
              <a:xfrm rot="5400000">
                <a:off x="270252" y="3952431"/>
                <a:ext cx="104706" cy="122851"/>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7" name="Google Shape;507;p16"/>
              <p:cNvSpPr/>
              <p:nvPr/>
            </p:nvSpPr>
            <p:spPr>
              <a:xfrm rot="5400000">
                <a:off x="299051" y="4016519"/>
                <a:ext cx="126014" cy="107536"/>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8" name="Google Shape;508;p16"/>
              <p:cNvSpPr/>
              <p:nvPr/>
            </p:nvSpPr>
            <p:spPr>
              <a:xfrm rot="5400000">
                <a:off x="418156" y="4021430"/>
                <a:ext cx="122685" cy="104706"/>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9" name="Google Shape;509;p16"/>
              <p:cNvSpPr/>
              <p:nvPr/>
            </p:nvSpPr>
            <p:spPr>
              <a:xfrm rot="5400000">
                <a:off x="482078" y="3971324"/>
                <a:ext cx="107536" cy="1261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0" name="Google Shape;510;p16"/>
              <p:cNvSpPr/>
              <p:nvPr/>
            </p:nvSpPr>
            <p:spPr>
              <a:xfrm rot="5400000">
                <a:off x="395267" y="3929792"/>
                <a:ext cx="71413" cy="71247"/>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1" name="Google Shape;511;p16"/>
              <p:cNvSpPr/>
              <p:nvPr/>
            </p:nvSpPr>
            <p:spPr>
              <a:xfrm rot="5400000">
                <a:off x="486989" y="3855382"/>
                <a:ext cx="104706" cy="122851"/>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2" name="Google Shape;512;p16"/>
              <p:cNvSpPr/>
              <p:nvPr/>
            </p:nvSpPr>
            <p:spPr>
              <a:xfrm rot="5400000">
                <a:off x="436966" y="3806692"/>
                <a:ext cx="126014" cy="10737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3" name="Google Shape;513;p16"/>
              <p:cNvSpPr/>
              <p:nvPr/>
            </p:nvSpPr>
            <p:spPr>
              <a:xfrm rot="5400000">
                <a:off x="321107" y="3804527"/>
                <a:ext cx="122851" cy="104873"/>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14" name="Google Shape;514;p16"/>
            <p:cNvGrpSpPr/>
            <p:nvPr/>
          </p:nvGrpSpPr>
          <p:grpSpPr>
            <a:xfrm>
              <a:off x="-373823" y="1029330"/>
              <a:ext cx="864333" cy="864453"/>
              <a:chOff x="131002" y="3665364"/>
              <a:chExt cx="599940" cy="600106"/>
            </a:xfrm>
          </p:grpSpPr>
          <p:sp>
            <p:nvSpPr>
              <p:cNvPr id="515" name="Google Shape;515;p16"/>
              <p:cNvSpPr/>
              <p:nvPr/>
            </p:nvSpPr>
            <p:spPr>
              <a:xfrm rot="5400000">
                <a:off x="130919" y="3665447"/>
                <a:ext cx="600106" cy="5999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6" name="Google Shape;516;p16"/>
              <p:cNvSpPr/>
              <p:nvPr/>
            </p:nvSpPr>
            <p:spPr>
              <a:xfrm rot="5400000">
                <a:off x="272167" y="3833326"/>
                <a:ext cx="107703" cy="126014"/>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7" name="Google Shape;517;p16"/>
              <p:cNvSpPr/>
              <p:nvPr/>
            </p:nvSpPr>
            <p:spPr>
              <a:xfrm rot="5400000">
                <a:off x="270252" y="3952431"/>
                <a:ext cx="104706" cy="122851"/>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8" name="Google Shape;518;p16"/>
              <p:cNvSpPr/>
              <p:nvPr/>
            </p:nvSpPr>
            <p:spPr>
              <a:xfrm rot="5400000">
                <a:off x="299051" y="4016519"/>
                <a:ext cx="126014" cy="107536"/>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9" name="Google Shape;519;p16"/>
              <p:cNvSpPr/>
              <p:nvPr/>
            </p:nvSpPr>
            <p:spPr>
              <a:xfrm rot="5400000">
                <a:off x="418156" y="4021430"/>
                <a:ext cx="122685" cy="104706"/>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0" name="Google Shape;520;p16"/>
              <p:cNvSpPr/>
              <p:nvPr/>
            </p:nvSpPr>
            <p:spPr>
              <a:xfrm rot="5400000">
                <a:off x="482078" y="3971324"/>
                <a:ext cx="107536" cy="1261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1" name="Google Shape;521;p16"/>
              <p:cNvSpPr/>
              <p:nvPr/>
            </p:nvSpPr>
            <p:spPr>
              <a:xfrm rot="5400000">
                <a:off x="395267" y="3929792"/>
                <a:ext cx="71413" cy="71247"/>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2" name="Google Shape;522;p16"/>
              <p:cNvSpPr/>
              <p:nvPr/>
            </p:nvSpPr>
            <p:spPr>
              <a:xfrm rot="5400000">
                <a:off x="486989" y="3855382"/>
                <a:ext cx="104706" cy="122851"/>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3" name="Google Shape;523;p16"/>
              <p:cNvSpPr/>
              <p:nvPr/>
            </p:nvSpPr>
            <p:spPr>
              <a:xfrm rot="5400000">
                <a:off x="436966" y="3806692"/>
                <a:ext cx="126014" cy="10737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4" name="Google Shape;524;p16"/>
              <p:cNvSpPr/>
              <p:nvPr/>
            </p:nvSpPr>
            <p:spPr>
              <a:xfrm rot="5400000">
                <a:off x="321107" y="3804527"/>
                <a:ext cx="122851" cy="104873"/>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BLANK_10">
    <p:bg>
      <p:bgPr>
        <a:solidFill>
          <a:schemeClr val="dk1"/>
        </a:solidFill>
        <a:effectLst/>
      </p:bgPr>
    </p:bg>
    <p:spTree>
      <p:nvGrpSpPr>
        <p:cNvPr id="1" name="Shape 602"/>
        <p:cNvGrpSpPr/>
        <p:nvPr/>
      </p:nvGrpSpPr>
      <p:grpSpPr>
        <a:xfrm>
          <a:off x="0" y="0"/>
          <a:ext cx="0" cy="0"/>
          <a:chOff x="0" y="0"/>
          <a:chExt cx="0" cy="0"/>
        </a:xfrm>
      </p:grpSpPr>
      <p:grpSp>
        <p:nvGrpSpPr>
          <p:cNvPr id="603" name="Google Shape;603;p19"/>
          <p:cNvGrpSpPr/>
          <p:nvPr/>
        </p:nvGrpSpPr>
        <p:grpSpPr>
          <a:xfrm>
            <a:off x="350675" y="287938"/>
            <a:ext cx="8547900" cy="4567625"/>
            <a:chOff x="350675" y="287938"/>
            <a:chExt cx="8547900" cy="4567625"/>
          </a:xfrm>
        </p:grpSpPr>
        <p:cxnSp>
          <p:nvCxnSpPr>
            <p:cNvPr id="604" name="Google Shape;604;p19"/>
            <p:cNvCxnSpPr/>
            <p:nvPr/>
          </p:nvCxnSpPr>
          <p:spPr>
            <a:xfrm>
              <a:off x="350675" y="287938"/>
              <a:ext cx="8547900" cy="0"/>
            </a:xfrm>
            <a:prstGeom prst="straightConnector1">
              <a:avLst/>
            </a:prstGeom>
            <a:noFill/>
            <a:ln w="9525" cap="flat" cmpd="sng">
              <a:solidFill>
                <a:schemeClr val="dk2"/>
              </a:solidFill>
              <a:prstDash val="solid"/>
              <a:round/>
              <a:headEnd type="none" w="med" len="med"/>
              <a:tailEnd type="none" w="med" len="med"/>
            </a:ln>
          </p:spPr>
        </p:cxnSp>
        <p:cxnSp>
          <p:nvCxnSpPr>
            <p:cNvPr id="605" name="Google Shape;605;p19"/>
            <p:cNvCxnSpPr/>
            <p:nvPr/>
          </p:nvCxnSpPr>
          <p:spPr>
            <a:xfrm>
              <a:off x="350675" y="4855563"/>
              <a:ext cx="8547900" cy="0"/>
            </a:xfrm>
            <a:prstGeom prst="straightConnector1">
              <a:avLst/>
            </a:prstGeom>
            <a:noFill/>
            <a:ln w="9525" cap="flat" cmpd="sng">
              <a:solidFill>
                <a:schemeClr val="dk2"/>
              </a:solidFill>
              <a:prstDash val="solid"/>
              <a:round/>
              <a:headEnd type="none" w="med" len="med"/>
              <a:tailEnd type="none" w="med" len="med"/>
            </a:ln>
          </p:spPr>
        </p:cxnSp>
      </p:grpSp>
      <p:sp>
        <p:nvSpPr>
          <p:cNvPr id="606" name="Google Shape;606;p19"/>
          <p:cNvSpPr txBox="1">
            <a:spLocks noGrp="1"/>
          </p:cNvSpPr>
          <p:nvPr>
            <p:ph type="title"/>
          </p:nvPr>
        </p:nvSpPr>
        <p:spPr>
          <a:xfrm>
            <a:off x="713100" y="465504"/>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200"/>
              <a:buNone/>
              <a:defRPr>
                <a:solidFill>
                  <a:schemeClr val="lt1"/>
                </a:solidFill>
              </a:defRPr>
            </a:lvl1pPr>
            <a:lvl2pPr lvl="1" rtl="0">
              <a:spcBef>
                <a:spcPts val="0"/>
              </a:spcBef>
              <a:spcAft>
                <a:spcPts val="0"/>
              </a:spcAft>
              <a:buClr>
                <a:schemeClr val="lt1"/>
              </a:buClr>
              <a:buSzPts val="3200"/>
              <a:buNone/>
              <a:defRPr>
                <a:solidFill>
                  <a:schemeClr val="lt1"/>
                </a:solidFill>
              </a:defRPr>
            </a:lvl2pPr>
            <a:lvl3pPr lvl="2" rtl="0">
              <a:spcBef>
                <a:spcPts val="0"/>
              </a:spcBef>
              <a:spcAft>
                <a:spcPts val="0"/>
              </a:spcAft>
              <a:buClr>
                <a:schemeClr val="lt1"/>
              </a:buClr>
              <a:buSzPts val="3200"/>
              <a:buNone/>
              <a:defRPr>
                <a:solidFill>
                  <a:schemeClr val="lt1"/>
                </a:solidFill>
              </a:defRPr>
            </a:lvl3pPr>
            <a:lvl4pPr lvl="3" rtl="0">
              <a:spcBef>
                <a:spcPts val="0"/>
              </a:spcBef>
              <a:spcAft>
                <a:spcPts val="0"/>
              </a:spcAft>
              <a:buClr>
                <a:schemeClr val="lt1"/>
              </a:buClr>
              <a:buSzPts val="3200"/>
              <a:buNone/>
              <a:defRPr>
                <a:solidFill>
                  <a:schemeClr val="lt1"/>
                </a:solidFill>
              </a:defRPr>
            </a:lvl4pPr>
            <a:lvl5pPr lvl="4" rtl="0">
              <a:spcBef>
                <a:spcPts val="0"/>
              </a:spcBef>
              <a:spcAft>
                <a:spcPts val="0"/>
              </a:spcAft>
              <a:buClr>
                <a:schemeClr val="lt1"/>
              </a:buClr>
              <a:buSzPts val="3200"/>
              <a:buNone/>
              <a:defRPr>
                <a:solidFill>
                  <a:schemeClr val="lt1"/>
                </a:solidFill>
              </a:defRPr>
            </a:lvl5pPr>
            <a:lvl6pPr lvl="5" rtl="0">
              <a:spcBef>
                <a:spcPts val="0"/>
              </a:spcBef>
              <a:spcAft>
                <a:spcPts val="0"/>
              </a:spcAft>
              <a:buClr>
                <a:schemeClr val="lt1"/>
              </a:buClr>
              <a:buSzPts val="3200"/>
              <a:buNone/>
              <a:defRPr>
                <a:solidFill>
                  <a:schemeClr val="lt1"/>
                </a:solidFill>
              </a:defRPr>
            </a:lvl6pPr>
            <a:lvl7pPr lvl="6" rtl="0">
              <a:spcBef>
                <a:spcPts val="0"/>
              </a:spcBef>
              <a:spcAft>
                <a:spcPts val="0"/>
              </a:spcAft>
              <a:buClr>
                <a:schemeClr val="lt1"/>
              </a:buClr>
              <a:buSzPts val="3200"/>
              <a:buNone/>
              <a:defRPr>
                <a:solidFill>
                  <a:schemeClr val="lt1"/>
                </a:solidFill>
              </a:defRPr>
            </a:lvl7pPr>
            <a:lvl8pPr lvl="7" rtl="0">
              <a:spcBef>
                <a:spcPts val="0"/>
              </a:spcBef>
              <a:spcAft>
                <a:spcPts val="0"/>
              </a:spcAft>
              <a:buClr>
                <a:schemeClr val="lt1"/>
              </a:buClr>
              <a:buSzPts val="3200"/>
              <a:buNone/>
              <a:defRPr>
                <a:solidFill>
                  <a:schemeClr val="lt1"/>
                </a:solidFill>
              </a:defRPr>
            </a:lvl8pPr>
            <a:lvl9pPr lvl="8" rtl="0">
              <a:spcBef>
                <a:spcPts val="0"/>
              </a:spcBef>
              <a:spcAft>
                <a:spcPts val="0"/>
              </a:spcAft>
              <a:buClr>
                <a:schemeClr val="lt1"/>
              </a:buClr>
              <a:buSzPts val="3200"/>
              <a:buNone/>
              <a:defRPr>
                <a:solidFill>
                  <a:schemeClr val="lt1"/>
                </a:solidFill>
              </a:defRPr>
            </a:lvl9pPr>
          </a:lstStyle>
          <a:p>
            <a:endParaRPr/>
          </a:p>
        </p:txBody>
      </p:sp>
      <p:sp>
        <p:nvSpPr>
          <p:cNvPr id="607" name="Google Shape;607;p19"/>
          <p:cNvSpPr txBox="1">
            <a:spLocks noGrp="1"/>
          </p:cNvSpPr>
          <p:nvPr>
            <p:ph type="body" idx="1"/>
          </p:nvPr>
        </p:nvSpPr>
        <p:spPr>
          <a:xfrm>
            <a:off x="716550" y="1336324"/>
            <a:ext cx="7710900" cy="10317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1"/>
              </a:buClr>
              <a:buSzPts val="1200"/>
              <a:buChar char="●"/>
              <a:defRPr>
                <a:solidFill>
                  <a:schemeClr val="lt1"/>
                </a:solidFill>
              </a:defRPr>
            </a:lvl1pPr>
            <a:lvl2pPr marL="914400" lvl="1" indent="-304800" rtl="0">
              <a:spcBef>
                <a:spcPts val="0"/>
              </a:spcBef>
              <a:spcAft>
                <a:spcPts val="0"/>
              </a:spcAft>
              <a:buClr>
                <a:schemeClr val="lt1"/>
              </a:buClr>
              <a:buSzPts val="1200"/>
              <a:buChar char="○"/>
              <a:defRPr>
                <a:solidFill>
                  <a:schemeClr val="lt1"/>
                </a:solidFill>
              </a:defRPr>
            </a:lvl2pPr>
            <a:lvl3pPr marL="1371600" lvl="2" indent="-304800" rtl="0">
              <a:spcBef>
                <a:spcPts val="0"/>
              </a:spcBef>
              <a:spcAft>
                <a:spcPts val="0"/>
              </a:spcAft>
              <a:buClr>
                <a:schemeClr val="lt1"/>
              </a:buClr>
              <a:buSzPts val="1200"/>
              <a:buChar char="■"/>
              <a:defRPr>
                <a:solidFill>
                  <a:schemeClr val="lt1"/>
                </a:solidFill>
              </a:defRPr>
            </a:lvl3pPr>
            <a:lvl4pPr marL="1828800" lvl="3" indent="-304800" rtl="0">
              <a:spcBef>
                <a:spcPts val="0"/>
              </a:spcBef>
              <a:spcAft>
                <a:spcPts val="0"/>
              </a:spcAft>
              <a:buClr>
                <a:schemeClr val="lt1"/>
              </a:buClr>
              <a:buSzPts val="1200"/>
              <a:buChar char="●"/>
              <a:defRPr>
                <a:solidFill>
                  <a:schemeClr val="lt1"/>
                </a:solidFill>
              </a:defRPr>
            </a:lvl4pPr>
            <a:lvl5pPr marL="2286000" lvl="4" indent="-304800" rtl="0">
              <a:spcBef>
                <a:spcPts val="0"/>
              </a:spcBef>
              <a:spcAft>
                <a:spcPts val="0"/>
              </a:spcAft>
              <a:buClr>
                <a:schemeClr val="lt1"/>
              </a:buClr>
              <a:buSzPts val="1200"/>
              <a:buChar char="○"/>
              <a:defRPr>
                <a:solidFill>
                  <a:schemeClr val="lt1"/>
                </a:solidFill>
              </a:defRPr>
            </a:lvl5pPr>
            <a:lvl6pPr marL="2743200" lvl="5" indent="-304800" rtl="0">
              <a:spcBef>
                <a:spcPts val="0"/>
              </a:spcBef>
              <a:spcAft>
                <a:spcPts val="0"/>
              </a:spcAft>
              <a:buClr>
                <a:schemeClr val="lt1"/>
              </a:buClr>
              <a:buSzPts val="1200"/>
              <a:buChar char="■"/>
              <a:defRPr>
                <a:solidFill>
                  <a:schemeClr val="lt1"/>
                </a:solidFill>
              </a:defRPr>
            </a:lvl6pPr>
            <a:lvl7pPr marL="3200400" lvl="6" indent="-304800" rtl="0">
              <a:spcBef>
                <a:spcPts val="0"/>
              </a:spcBef>
              <a:spcAft>
                <a:spcPts val="0"/>
              </a:spcAft>
              <a:buClr>
                <a:schemeClr val="lt1"/>
              </a:buClr>
              <a:buSzPts val="1200"/>
              <a:buChar char="●"/>
              <a:defRPr>
                <a:solidFill>
                  <a:schemeClr val="lt1"/>
                </a:solidFill>
              </a:defRPr>
            </a:lvl7pPr>
            <a:lvl8pPr marL="3657600" lvl="7" indent="-304800" rtl="0">
              <a:spcBef>
                <a:spcPts val="0"/>
              </a:spcBef>
              <a:spcAft>
                <a:spcPts val="0"/>
              </a:spcAft>
              <a:buClr>
                <a:schemeClr val="lt1"/>
              </a:buClr>
              <a:buSzPts val="1200"/>
              <a:buChar char="○"/>
              <a:defRPr>
                <a:solidFill>
                  <a:schemeClr val="lt1"/>
                </a:solidFill>
              </a:defRPr>
            </a:lvl8pPr>
            <a:lvl9pPr marL="4114800" lvl="8" indent="-304800" rtl="0">
              <a:spcBef>
                <a:spcPts val="0"/>
              </a:spcBef>
              <a:spcAft>
                <a:spcPts val="0"/>
              </a:spcAft>
              <a:buClr>
                <a:schemeClr val="lt1"/>
              </a:buClr>
              <a:buSzPts val="1200"/>
              <a:buChar char="■"/>
              <a:defRPr>
                <a:solidFill>
                  <a:schemeClr val="lt1"/>
                </a:solidFill>
              </a:defRPr>
            </a:lvl9pPr>
          </a:lstStyle>
          <a:p>
            <a:endParaRPr/>
          </a:p>
        </p:txBody>
      </p:sp>
      <p:grpSp>
        <p:nvGrpSpPr>
          <p:cNvPr id="608" name="Google Shape;608;p19"/>
          <p:cNvGrpSpPr/>
          <p:nvPr/>
        </p:nvGrpSpPr>
        <p:grpSpPr>
          <a:xfrm>
            <a:off x="-542096" y="663974"/>
            <a:ext cx="10017707" cy="3707184"/>
            <a:chOff x="-542096" y="663974"/>
            <a:chExt cx="10017707" cy="3707184"/>
          </a:xfrm>
        </p:grpSpPr>
        <p:grpSp>
          <p:nvGrpSpPr>
            <p:cNvPr id="609" name="Google Shape;609;p19"/>
            <p:cNvGrpSpPr/>
            <p:nvPr/>
          </p:nvGrpSpPr>
          <p:grpSpPr>
            <a:xfrm rot="5400000">
              <a:off x="-700012" y="3131583"/>
              <a:ext cx="1397491" cy="1081660"/>
              <a:chOff x="5888880" y="2238480"/>
              <a:chExt cx="2414880" cy="1869120"/>
            </a:xfrm>
          </p:grpSpPr>
          <p:sp>
            <p:nvSpPr>
              <p:cNvPr id="610" name="Google Shape;610;p19"/>
              <p:cNvSpPr/>
              <p:nvPr/>
            </p:nvSpPr>
            <p:spPr>
              <a:xfrm>
                <a:off x="5888880" y="2238480"/>
                <a:ext cx="1297800" cy="12974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1" name="Google Shape;611;p19"/>
              <p:cNvSpPr/>
              <p:nvPr/>
            </p:nvSpPr>
            <p:spPr>
              <a:xfrm>
                <a:off x="6271920" y="2977920"/>
                <a:ext cx="232920" cy="272520"/>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2" name="Google Shape;612;p19"/>
              <p:cNvSpPr/>
              <p:nvPr/>
            </p:nvSpPr>
            <p:spPr>
              <a:xfrm>
                <a:off x="6529320" y="2988720"/>
                <a:ext cx="226440" cy="265680"/>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3" name="Google Shape;613;p19"/>
              <p:cNvSpPr/>
              <p:nvPr/>
            </p:nvSpPr>
            <p:spPr>
              <a:xfrm>
                <a:off x="6628320" y="2919960"/>
                <a:ext cx="272520" cy="232560"/>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4" name="Google Shape;614;p19"/>
              <p:cNvSpPr/>
              <p:nvPr/>
            </p:nvSpPr>
            <p:spPr>
              <a:xfrm>
                <a:off x="6639480" y="2669040"/>
                <a:ext cx="265320" cy="226440"/>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5" name="Google Shape;615;p19"/>
              <p:cNvSpPr/>
              <p:nvPr/>
            </p:nvSpPr>
            <p:spPr>
              <a:xfrm>
                <a:off x="6570720" y="2523960"/>
                <a:ext cx="232560" cy="2728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6" name="Google Shape;616;p19"/>
              <p:cNvSpPr/>
              <p:nvPr/>
            </p:nvSpPr>
            <p:spPr>
              <a:xfrm>
                <a:off x="6460560" y="2810160"/>
                <a:ext cx="154440" cy="154080"/>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7" name="Google Shape;617;p19"/>
              <p:cNvSpPr/>
              <p:nvPr/>
            </p:nvSpPr>
            <p:spPr>
              <a:xfrm>
                <a:off x="6319440" y="2520000"/>
                <a:ext cx="226440" cy="265680"/>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8" name="Google Shape;618;p19"/>
              <p:cNvSpPr/>
              <p:nvPr/>
            </p:nvSpPr>
            <p:spPr>
              <a:xfrm>
                <a:off x="6174360" y="2621880"/>
                <a:ext cx="272520" cy="23220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9" name="Google Shape;619;p19"/>
              <p:cNvSpPr/>
              <p:nvPr/>
            </p:nvSpPr>
            <p:spPr>
              <a:xfrm>
                <a:off x="6170400" y="2878560"/>
                <a:ext cx="265680" cy="226800"/>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0" name="Google Shape;620;p19"/>
              <p:cNvSpPr/>
              <p:nvPr/>
            </p:nvSpPr>
            <p:spPr>
              <a:xfrm>
                <a:off x="7005960" y="2810160"/>
                <a:ext cx="1297800" cy="1297440"/>
              </a:xfrm>
              <a:custGeom>
                <a:avLst/>
                <a:gdLst/>
                <a:ahLst/>
                <a:cxnLst/>
                <a:rect l="l" t="t" r="r" b="b"/>
                <a:pathLst>
                  <a:path w="3605" h="3604" extrusionOk="0">
                    <a:moveTo>
                      <a:pt x="2110" y="77"/>
                    </a:moveTo>
                    <a:lnTo>
                      <a:pt x="1796" y="49"/>
                    </a:lnTo>
                    <a:lnTo>
                      <a:pt x="1770" y="344"/>
                    </a:lnTo>
                    <a:lnTo>
                      <a:pt x="1750" y="344"/>
                    </a:lnTo>
                    <a:cubicBezTo>
                      <a:pt x="1613" y="349"/>
                      <a:pt x="1479" y="373"/>
                      <a:pt x="1350" y="415"/>
                    </a:cubicBezTo>
                    <a:lnTo>
                      <a:pt x="1331" y="421"/>
                    </a:lnTo>
                    <a:lnTo>
                      <a:pt x="1206" y="153"/>
                    </a:lnTo>
                    <a:lnTo>
                      <a:pt x="920" y="287"/>
                    </a:lnTo>
                    <a:lnTo>
                      <a:pt x="1045" y="555"/>
                    </a:lnTo>
                    <a:lnTo>
                      <a:pt x="1028" y="566"/>
                    </a:lnTo>
                    <a:cubicBezTo>
                      <a:pt x="913" y="638"/>
                      <a:pt x="809" y="726"/>
                      <a:pt x="718" y="827"/>
                    </a:cubicBezTo>
                    <a:lnTo>
                      <a:pt x="704" y="842"/>
                    </a:lnTo>
                    <a:lnTo>
                      <a:pt x="461" y="672"/>
                    </a:lnTo>
                    <a:lnTo>
                      <a:pt x="281" y="931"/>
                    </a:lnTo>
                    <a:lnTo>
                      <a:pt x="523" y="1101"/>
                    </a:lnTo>
                    <a:lnTo>
                      <a:pt x="514" y="1118"/>
                    </a:lnTo>
                    <a:cubicBezTo>
                      <a:pt x="450" y="1238"/>
                      <a:pt x="404" y="1366"/>
                      <a:pt x="376" y="1500"/>
                    </a:cubicBezTo>
                    <a:lnTo>
                      <a:pt x="372" y="1520"/>
                    </a:lnTo>
                    <a:lnTo>
                      <a:pt x="76" y="1494"/>
                    </a:lnTo>
                    <a:lnTo>
                      <a:pt x="49" y="1809"/>
                    </a:lnTo>
                    <a:lnTo>
                      <a:pt x="345" y="1835"/>
                    </a:lnTo>
                    <a:lnTo>
                      <a:pt x="345" y="1855"/>
                    </a:lnTo>
                    <a:cubicBezTo>
                      <a:pt x="350" y="1992"/>
                      <a:pt x="374" y="2126"/>
                      <a:pt x="416" y="2254"/>
                    </a:cubicBezTo>
                    <a:lnTo>
                      <a:pt x="422" y="2273"/>
                    </a:lnTo>
                    <a:lnTo>
                      <a:pt x="154" y="2399"/>
                    </a:lnTo>
                    <a:lnTo>
                      <a:pt x="288" y="2685"/>
                    </a:lnTo>
                    <a:lnTo>
                      <a:pt x="556" y="2559"/>
                    </a:lnTo>
                    <a:lnTo>
                      <a:pt x="567" y="2576"/>
                    </a:lnTo>
                    <a:cubicBezTo>
                      <a:pt x="639" y="2692"/>
                      <a:pt x="727" y="2796"/>
                      <a:pt x="828" y="2887"/>
                    </a:cubicBezTo>
                    <a:lnTo>
                      <a:pt x="843" y="2900"/>
                    </a:lnTo>
                    <a:lnTo>
                      <a:pt x="673" y="3143"/>
                    </a:lnTo>
                    <a:lnTo>
                      <a:pt x="932" y="3324"/>
                    </a:lnTo>
                    <a:lnTo>
                      <a:pt x="1102" y="3082"/>
                    </a:lnTo>
                    <a:lnTo>
                      <a:pt x="1119" y="3091"/>
                    </a:lnTo>
                    <a:cubicBezTo>
                      <a:pt x="1238" y="3154"/>
                      <a:pt x="1367" y="3201"/>
                      <a:pt x="1501" y="3229"/>
                    </a:cubicBezTo>
                    <a:lnTo>
                      <a:pt x="1521" y="3233"/>
                    </a:lnTo>
                    <a:lnTo>
                      <a:pt x="1495" y="3528"/>
                    </a:lnTo>
                    <a:lnTo>
                      <a:pt x="1810" y="3555"/>
                    </a:lnTo>
                    <a:lnTo>
                      <a:pt x="1835" y="3260"/>
                    </a:lnTo>
                    <a:lnTo>
                      <a:pt x="1855" y="3259"/>
                    </a:lnTo>
                    <a:cubicBezTo>
                      <a:pt x="1992" y="3255"/>
                      <a:pt x="2127" y="3231"/>
                      <a:pt x="2255" y="3189"/>
                    </a:cubicBezTo>
                    <a:lnTo>
                      <a:pt x="2274" y="3183"/>
                    </a:lnTo>
                    <a:lnTo>
                      <a:pt x="2400" y="3451"/>
                    </a:lnTo>
                    <a:lnTo>
                      <a:pt x="2686" y="3317"/>
                    </a:lnTo>
                    <a:lnTo>
                      <a:pt x="2560" y="3049"/>
                    </a:lnTo>
                    <a:lnTo>
                      <a:pt x="2577" y="3038"/>
                    </a:lnTo>
                    <a:cubicBezTo>
                      <a:pt x="2692" y="2966"/>
                      <a:pt x="2797" y="2878"/>
                      <a:pt x="2888" y="2777"/>
                    </a:cubicBezTo>
                    <a:lnTo>
                      <a:pt x="2901" y="2762"/>
                    </a:lnTo>
                    <a:lnTo>
                      <a:pt x="3144" y="2931"/>
                    </a:lnTo>
                    <a:lnTo>
                      <a:pt x="3325" y="2672"/>
                    </a:lnTo>
                    <a:lnTo>
                      <a:pt x="3082" y="2503"/>
                    </a:lnTo>
                    <a:lnTo>
                      <a:pt x="3092" y="2485"/>
                    </a:lnTo>
                    <a:cubicBezTo>
                      <a:pt x="3155" y="2366"/>
                      <a:pt x="3201" y="2238"/>
                      <a:pt x="3230" y="2103"/>
                    </a:cubicBezTo>
                    <a:lnTo>
                      <a:pt x="3234" y="2084"/>
                    </a:lnTo>
                    <a:lnTo>
                      <a:pt x="3529" y="2109"/>
                    </a:lnTo>
                    <a:lnTo>
                      <a:pt x="3556" y="1795"/>
                    </a:lnTo>
                    <a:lnTo>
                      <a:pt x="3261" y="1769"/>
                    </a:lnTo>
                    <a:lnTo>
                      <a:pt x="3260" y="1749"/>
                    </a:lnTo>
                    <a:cubicBezTo>
                      <a:pt x="3255" y="1612"/>
                      <a:pt x="3232" y="1478"/>
                      <a:pt x="3190" y="1349"/>
                    </a:cubicBezTo>
                    <a:lnTo>
                      <a:pt x="3184" y="1330"/>
                    </a:lnTo>
                    <a:lnTo>
                      <a:pt x="3451" y="1205"/>
                    </a:lnTo>
                    <a:lnTo>
                      <a:pt x="3318" y="919"/>
                    </a:lnTo>
                    <a:lnTo>
                      <a:pt x="3049" y="1044"/>
                    </a:lnTo>
                    <a:lnTo>
                      <a:pt x="3039" y="1027"/>
                    </a:lnTo>
                    <a:cubicBezTo>
                      <a:pt x="2966" y="912"/>
                      <a:pt x="2878" y="808"/>
                      <a:pt x="2777" y="717"/>
                    </a:cubicBezTo>
                    <a:lnTo>
                      <a:pt x="2762" y="703"/>
                    </a:lnTo>
                    <a:lnTo>
                      <a:pt x="2932" y="461"/>
                    </a:lnTo>
                    <a:lnTo>
                      <a:pt x="2673" y="280"/>
                    </a:lnTo>
                    <a:lnTo>
                      <a:pt x="2504" y="522"/>
                    </a:lnTo>
                    <a:lnTo>
                      <a:pt x="2486" y="513"/>
                    </a:lnTo>
                    <a:cubicBezTo>
                      <a:pt x="2367" y="450"/>
                      <a:pt x="2239" y="403"/>
                      <a:pt x="2104" y="375"/>
                    </a:cubicBezTo>
                    <a:lnTo>
                      <a:pt x="2085" y="371"/>
                    </a:lnTo>
                    <a:lnTo>
                      <a:pt x="2110" y="77"/>
                    </a:lnTo>
                    <a:moveTo>
                      <a:pt x="1754" y="0"/>
                    </a:moveTo>
                    <a:lnTo>
                      <a:pt x="2159" y="35"/>
                    </a:lnTo>
                    <a:lnTo>
                      <a:pt x="2133" y="335"/>
                    </a:lnTo>
                    <a:cubicBezTo>
                      <a:pt x="2258" y="363"/>
                      <a:pt x="2378" y="406"/>
                      <a:pt x="2490" y="463"/>
                    </a:cubicBezTo>
                    <a:lnTo>
                      <a:pt x="2662" y="217"/>
                    </a:lnTo>
                    <a:lnTo>
                      <a:pt x="2995" y="449"/>
                    </a:lnTo>
                    <a:lnTo>
                      <a:pt x="2823" y="697"/>
                    </a:lnTo>
                    <a:cubicBezTo>
                      <a:pt x="2916" y="783"/>
                      <a:pt x="2998" y="880"/>
                      <a:pt x="3066" y="986"/>
                    </a:cubicBezTo>
                    <a:lnTo>
                      <a:pt x="3340" y="859"/>
                    </a:lnTo>
                    <a:lnTo>
                      <a:pt x="3512" y="1227"/>
                    </a:lnTo>
                    <a:lnTo>
                      <a:pt x="3239" y="1354"/>
                    </a:lnTo>
                    <a:cubicBezTo>
                      <a:pt x="3276" y="1475"/>
                      <a:pt x="3298" y="1600"/>
                      <a:pt x="3305" y="1727"/>
                    </a:cubicBezTo>
                    <a:lnTo>
                      <a:pt x="3605" y="1753"/>
                    </a:lnTo>
                    <a:lnTo>
                      <a:pt x="3570" y="2158"/>
                    </a:lnTo>
                    <a:lnTo>
                      <a:pt x="3270" y="2132"/>
                    </a:lnTo>
                    <a:cubicBezTo>
                      <a:pt x="3242" y="2257"/>
                      <a:pt x="3199" y="2377"/>
                      <a:pt x="3141" y="2489"/>
                    </a:cubicBezTo>
                    <a:lnTo>
                      <a:pt x="3388" y="2661"/>
                    </a:lnTo>
                    <a:lnTo>
                      <a:pt x="3155" y="2994"/>
                    </a:lnTo>
                    <a:lnTo>
                      <a:pt x="2908" y="2822"/>
                    </a:lnTo>
                    <a:cubicBezTo>
                      <a:pt x="2822" y="2915"/>
                      <a:pt x="2725" y="2997"/>
                      <a:pt x="2618" y="3066"/>
                    </a:cubicBezTo>
                    <a:lnTo>
                      <a:pt x="2746" y="3339"/>
                    </a:lnTo>
                    <a:lnTo>
                      <a:pt x="2378" y="3511"/>
                    </a:lnTo>
                    <a:lnTo>
                      <a:pt x="2250" y="3238"/>
                    </a:lnTo>
                    <a:cubicBezTo>
                      <a:pt x="2130" y="3276"/>
                      <a:pt x="2005" y="3298"/>
                      <a:pt x="1877" y="3304"/>
                    </a:cubicBezTo>
                    <a:lnTo>
                      <a:pt x="1851" y="3604"/>
                    </a:lnTo>
                    <a:lnTo>
                      <a:pt x="1446" y="3569"/>
                    </a:lnTo>
                    <a:lnTo>
                      <a:pt x="1472" y="3269"/>
                    </a:lnTo>
                    <a:cubicBezTo>
                      <a:pt x="1348" y="3241"/>
                      <a:pt x="1228" y="3198"/>
                      <a:pt x="1116" y="3140"/>
                    </a:cubicBezTo>
                    <a:lnTo>
                      <a:pt x="944" y="3387"/>
                    </a:lnTo>
                    <a:lnTo>
                      <a:pt x="610" y="3154"/>
                    </a:lnTo>
                    <a:lnTo>
                      <a:pt x="783" y="2907"/>
                    </a:lnTo>
                    <a:cubicBezTo>
                      <a:pt x="690" y="2821"/>
                      <a:pt x="608" y="2724"/>
                      <a:pt x="539" y="2617"/>
                    </a:cubicBezTo>
                    <a:lnTo>
                      <a:pt x="266" y="2745"/>
                    </a:lnTo>
                    <a:lnTo>
                      <a:pt x="94" y="2377"/>
                    </a:lnTo>
                    <a:lnTo>
                      <a:pt x="366" y="2249"/>
                    </a:lnTo>
                    <a:cubicBezTo>
                      <a:pt x="329" y="2129"/>
                      <a:pt x="307" y="2004"/>
                      <a:pt x="301" y="1876"/>
                    </a:cubicBezTo>
                    <a:lnTo>
                      <a:pt x="0" y="1850"/>
                    </a:lnTo>
                    <a:lnTo>
                      <a:pt x="35" y="1445"/>
                    </a:lnTo>
                    <a:lnTo>
                      <a:pt x="336" y="1471"/>
                    </a:lnTo>
                    <a:cubicBezTo>
                      <a:pt x="364" y="1347"/>
                      <a:pt x="407" y="1227"/>
                      <a:pt x="464" y="1115"/>
                    </a:cubicBezTo>
                    <a:lnTo>
                      <a:pt x="217" y="943"/>
                    </a:lnTo>
                    <a:lnTo>
                      <a:pt x="450" y="609"/>
                    </a:lnTo>
                    <a:lnTo>
                      <a:pt x="697" y="782"/>
                    </a:lnTo>
                    <a:cubicBezTo>
                      <a:pt x="783" y="689"/>
                      <a:pt x="881" y="607"/>
                      <a:pt x="987" y="538"/>
                    </a:cubicBezTo>
                    <a:lnTo>
                      <a:pt x="859" y="265"/>
                    </a:lnTo>
                    <a:lnTo>
                      <a:pt x="1228" y="94"/>
                    </a:lnTo>
                    <a:lnTo>
                      <a:pt x="1355" y="366"/>
                    </a:lnTo>
                    <a:cubicBezTo>
                      <a:pt x="1476" y="328"/>
                      <a:pt x="1601" y="306"/>
                      <a:pt x="1728" y="300"/>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1" name="Google Shape;621;p19"/>
              <p:cNvSpPr/>
              <p:nvPr/>
            </p:nvSpPr>
            <p:spPr>
              <a:xfrm>
                <a:off x="7389360" y="3549600"/>
                <a:ext cx="232560" cy="272520"/>
              </a:xfrm>
              <a:custGeom>
                <a:avLst/>
                <a:gdLst/>
                <a:ahLst/>
                <a:cxnLst/>
                <a:rect l="l" t="t" r="r" b="b"/>
                <a:pathLst>
                  <a:path w="646" h="757" extrusionOk="0">
                    <a:moveTo>
                      <a:pt x="598" y="86"/>
                    </a:moveTo>
                    <a:cubicBezTo>
                      <a:pt x="578" y="78"/>
                      <a:pt x="559" y="68"/>
                      <a:pt x="541" y="57"/>
                    </a:cubicBezTo>
                    <a:lnTo>
                      <a:pt x="67" y="456"/>
                    </a:lnTo>
                    <a:cubicBezTo>
                      <a:pt x="201" y="582"/>
                      <a:pt x="365" y="667"/>
                      <a:pt x="545" y="703"/>
                    </a:cubicBezTo>
                    <a:lnTo>
                      <a:pt x="598" y="86"/>
                    </a:lnTo>
                    <a:moveTo>
                      <a:pt x="538" y="0"/>
                    </a:moveTo>
                    <a:lnTo>
                      <a:pt x="553" y="10"/>
                    </a:lnTo>
                    <a:cubicBezTo>
                      <a:pt x="576" y="27"/>
                      <a:pt x="602" y="40"/>
                      <a:pt x="630" y="50"/>
                    </a:cubicBezTo>
                    <a:lnTo>
                      <a:pt x="646" y="56"/>
                    </a:lnTo>
                    <a:lnTo>
                      <a:pt x="586" y="757"/>
                    </a:lnTo>
                    <a:lnTo>
                      <a:pt x="562" y="753"/>
                    </a:lnTo>
                    <a:cubicBezTo>
                      <a:pt x="354" y="717"/>
                      <a:pt x="166" y="619"/>
                      <a:pt x="17" y="470"/>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2" name="Google Shape;622;p19"/>
              <p:cNvSpPr/>
              <p:nvPr/>
            </p:nvSpPr>
            <p:spPr>
              <a:xfrm>
                <a:off x="7646760" y="3560400"/>
                <a:ext cx="226440" cy="265680"/>
              </a:xfrm>
              <a:custGeom>
                <a:avLst/>
                <a:gdLst/>
                <a:ahLst/>
                <a:cxnLst/>
                <a:rect l="l" t="t" r="r" b="b"/>
                <a:pathLst>
                  <a:path w="629" h="738" extrusionOk="0">
                    <a:moveTo>
                      <a:pt x="562" y="530"/>
                    </a:moveTo>
                    <a:lnTo>
                      <a:pt x="163" y="56"/>
                    </a:lnTo>
                    <a:cubicBezTo>
                      <a:pt x="144" y="64"/>
                      <a:pt x="123" y="71"/>
                      <a:pt x="102" y="75"/>
                    </a:cubicBezTo>
                    <a:lnTo>
                      <a:pt x="49" y="692"/>
                    </a:lnTo>
                    <a:cubicBezTo>
                      <a:pt x="233" y="688"/>
                      <a:pt x="409" y="632"/>
                      <a:pt x="562" y="530"/>
                    </a:cubicBezTo>
                    <a:moveTo>
                      <a:pt x="176" y="0"/>
                    </a:moveTo>
                    <a:lnTo>
                      <a:pt x="629" y="539"/>
                    </a:lnTo>
                    <a:lnTo>
                      <a:pt x="609" y="553"/>
                    </a:lnTo>
                    <a:cubicBezTo>
                      <a:pt x="437" y="674"/>
                      <a:pt x="234" y="738"/>
                      <a:pt x="24" y="738"/>
                    </a:cubicBezTo>
                    <a:lnTo>
                      <a:pt x="0" y="738"/>
                    </a:lnTo>
                    <a:lnTo>
                      <a:pt x="60" y="37"/>
                    </a:lnTo>
                    <a:lnTo>
                      <a:pt x="77" y="34"/>
                    </a:lnTo>
                    <a:cubicBezTo>
                      <a:pt x="106" y="29"/>
                      <a:pt x="134" y="20"/>
                      <a:pt x="160" y="8"/>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3" name="Google Shape;623;p19"/>
              <p:cNvSpPr/>
              <p:nvPr/>
            </p:nvSpPr>
            <p:spPr>
              <a:xfrm>
                <a:off x="7745760" y="3491640"/>
                <a:ext cx="272520" cy="232920"/>
              </a:xfrm>
              <a:custGeom>
                <a:avLst/>
                <a:gdLst/>
                <a:ahLst/>
                <a:cxnLst/>
                <a:rect l="l" t="t" r="r" b="b"/>
                <a:pathLst>
                  <a:path w="757" h="647" extrusionOk="0">
                    <a:moveTo>
                      <a:pt x="703" y="102"/>
                    </a:moveTo>
                    <a:lnTo>
                      <a:pt x="86" y="48"/>
                    </a:lnTo>
                    <a:cubicBezTo>
                      <a:pt x="78" y="68"/>
                      <a:pt x="68" y="87"/>
                      <a:pt x="57" y="105"/>
                    </a:cubicBezTo>
                    <a:lnTo>
                      <a:pt x="455" y="579"/>
                    </a:lnTo>
                    <a:cubicBezTo>
                      <a:pt x="582" y="446"/>
                      <a:pt x="667" y="282"/>
                      <a:pt x="703" y="102"/>
                    </a:cubicBezTo>
                    <a:moveTo>
                      <a:pt x="56" y="0"/>
                    </a:moveTo>
                    <a:lnTo>
                      <a:pt x="757" y="61"/>
                    </a:lnTo>
                    <a:lnTo>
                      <a:pt x="753" y="85"/>
                    </a:lnTo>
                    <a:cubicBezTo>
                      <a:pt x="716" y="292"/>
                      <a:pt x="619" y="480"/>
                      <a:pt x="470" y="629"/>
                    </a:cubicBezTo>
                    <a:lnTo>
                      <a:pt x="453" y="647"/>
                    </a:lnTo>
                    <a:lnTo>
                      <a:pt x="0" y="108"/>
                    </a:lnTo>
                    <a:lnTo>
                      <a:pt x="10" y="94"/>
                    </a:lnTo>
                    <a:cubicBezTo>
                      <a:pt x="27" y="70"/>
                      <a:pt x="40" y="44"/>
                      <a:pt x="50" y="17"/>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4" name="Google Shape;624;p19"/>
              <p:cNvSpPr/>
              <p:nvPr/>
            </p:nvSpPr>
            <p:spPr>
              <a:xfrm>
                <a:off x="7756560" y="3240720"/>
                <a:ext cx="265680" cy="226440"/>
              </a:xfrm>
              <a:custGeom>
                <a:avLst/>
                <a:gdLst/>
                <a:ahLst/>
                <a:cxnLst/>
                <a:rect l="l" t="t" r="r" b="b"/>
                <a:pathLst>
                  <a:path w="738" h="629" extrusionOk="0">
                    <a:moveTo>
                      <a:pt x="692" y="580"/>
                    </a:moveTo>
                    <a:cubicBezTo>
                      <a:pt x="688" y="396"/>
                      <a:pt x="632" y="219"/>
                      <a:pt x="530" y="67"/>
                    </a:cubicBezTo>
                    <a:lnTo>
                      <a:pt x="56" y="465"/>
                    </a:lnTo>
                    <a:cubicBezTo>
                      <a:pt x="64" y="485"/>
                      <a:pt x="70" y="505"/>
                      <a:pt x="75" y="526"/>
                    </a:cubicBezTo>
                    <a:lnTo>
                      <a:pt x="692" y="580"/>
                    </a:lnTo>
                    <a:moveTo>
                      <a:pt x="539" y="0"/>
                    </a:moveTo>
                    <a:lnTo>
                      <a:pt x="553" y="20"/>
                    </a:lnTo>
                    <a:cubicBezTo>
                      <a:pt x="674" y="192"/>
                      <a:pt x="738" y="394"/>
                      <a:pt x="738" y="604"/>
                    </a:cubicBezTo>
                    <a:lnTo>
                      <a:pt x="738" y="629"/>
                    </a:lnTo>
                    <a:lnTo>
                      <a:pt x="37" y="569"/>
                    </a:lnTo>
                    <a:lnTo>
                      <a:pt x="34" y="551"/>
                    </a:lnTo>
                    <a:cubicBezTo>
                      <a:pt x="29" y="523"/>
                      <a:pt x="20" y="495"/>
                      <a:pt x="8" y="469"/>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5" name="Google Shape;625;p19"/>
              <p:cNvSpPr/>
              <p:nvPr/>
            </p:nvSpPr>
            <p:spPr>
              <a:xfrm>
                <a:off x="7687800" y="3095640"/>
                <a:ext cx="232920" cy="272520"/>
              </a:xfrm>
              <a:custGeom>
                <a:avLst/>
                <a:gdLst/>
                <a:ahLst/>
                <a:cxnLst/>
                <a:rect l="l" t="t" r="r" b="b"/>
                <a:pathLst>
                  <a:path w="647" h="757" extrusionOk="0">
                    <a:moveTo>
                      <a:pt x="579" y="301"/>
                    </a:moveTo>
                    <a:cubicBezTo>
                      <a:pt x="446" y="175"/>
                      <a:pt x="282" y="89"/>
                      <a:pt x="102" y="53"/>
                    </a:cubicBezTo>
                    <a:lnTo>
                      <a:pt x="48" y="670"/>
                    </a:lnTo>
                    <a:cubicBezTo>
                      <a:pt x="68" y="679"/>
                      <a:pt x="87" y="688"/>
                      <a:pt x="105" y="700"/>
                    </a:cubicBezTo>
                    <a:lnTo>
                      <a:pt x="579" y="301"/>
                    </a:lnTo>
                    <a:moveTo>
                      <a:pt x="61" y="0"/>
                    </a:moveTo>
                    <a:lnTo>
                      <a:pt x="85" y="4"/>
                    </a:lnTo>
                    <a:cubicBezTo>
                      <a:pt x="292" y="40"/>
                      <a:pt x="480" y="138"/>
                      <a:pt x="629" y="286"/>
                    </a:cubicBezTo>
                    <a:lnTo>
                      <a:pt x="647" y="304"/>
                    </a:lnTo>
                    <a:lnTo>
                      <a:pt x="108" y="757"/>
                    </a:lnTo>
                    <a:lnTo>
                      <a:pt x="94" y="747"/>
                    </a:lnTo>
                    <a:cubicBezTo>
                      <a:pt x="70" y="730"/>
                      <a:pt x="44" y="717"/>
                      <a:pt x="17" y="707"/>
                    </a:cubicBezTo>
                    <a:lnTo>
                      <a:pt x="0" y="701"/>
                    </a:lnTo>
                    <a:lnTo>
                      <a:pt x="61"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6" name="Google Shape;626;p19"/>
              <p:cNvSpPr/>
              <p:nvPr/>
            </p:nvSpPr>
            <p:spPr>
              <a:xfrm>
                <a:off x="7577640" y="3381840"/>
                <a:ext cx="154440" cy="154080"/>
              </a:xfrm>
              <a:custGeom>
                <a:avLst/>
                <a:gdLst/>
                <a:ahLst/>
                <a:cxnLst/>
                <a:rect l="l" t="t" r="r" b="b"/>
                <a:pathLst>
                  <a:path w="429" h="428" extrusionOk="0">
                    <a:moveTo>
                      <a:pt x="215" y="383"/>
                    </a:moveTo>
                    <a:cubicBezTo>
                      <a:pt x="302" y="383"/>
                      <a:pt x="375" y="315"/>
                      <a:pt x="383" y="228"/>
                    </a:cubicBezTo>
                    <a:cubicBezTo>
                      <a:pt x="387" y="183"/>
                      <a:pt x="373" y="140"/>
                      <a:pt x="344" y="105"/>
                    </a:cubicBezTo>
                    <a:cubicBezTo>
                      <a:pt x="315" y="71"/>
                      <a:pt x="274" y="50"/>
                      <a:pt x="229" y="46"/>
                    </a:cubicBezTo>
                    <a:cubicBezTo>
                      <a:pt x="137" y="38"/>
                      <a:pt x="54" y="108"/>
                      <a:pt x="47" y="199"/>
                    </a:cubicBezTo>
                    <a:cubicBezTo>
                      <a:pt x="43" y="244"/>
                      <a:pt x="57" y="288"/>
                      <a:pt x="86" y="323"/>
                    </a:cubicBezTo>
                    <a:cubicBezTo>
                      <a:pt x="115" y="357"/>
                      <a:pt x="155" y="378"/>
                      <a:pt x="200" y="382"/>
                    </a:cubicBezTo>
                    <a:cubicBezTo>
                      <a:pt x="205" y="382"/>
                      <a:pt x="210" y="383"/>
                      <a:pt x="215" y="383"/>
                    </a:cubicBezTo>
                    <a:moveTo>
                      <a:pt x="215" y="0"/>
                    </a:moveTo>
                    <a:cubicBezTo>
                      <a:pt x="221" y="0"/>
                      <a:pt x="227" y="0"/>
                      <a:pt x="233" y="0"/>
                    </a:cubicBezTo>
                    <a:cubicBezTo>
                      <a:pt x="290" y="5"/>
                      <a:pt x="342" y="32"/>
                      <a:pt x="379" y="76"/>
                    </a:cubicBezTo>
                    <a:cubicBezTo>
                      <a:pt x="416" y="120"/>
                      <a:pt x="433" y="175"/>
                      <a:pt x="428" y="232"/>
                    </a:cubicBezTo>
                    <a:cubicBezTo>
                      <a:pt x="418" y="348"/>
                      <a:pt x="314" y="438"/>
                      <a:pt x="196" y="427"/>
                    </a:cubicBezTo>
                    <a:cubicBezTo>
                      <a:pt x="139" y="422"/>
                      <a:pt x="88" y="396"/>
                      <a:pt x="51" y="352"/>
                    </a:cubicBezTo>
                    <a:cubicBezTo>
                      <a:pt x="14" y="308"/>
                      <a:pt x="-4" y="252"/>
                      <a:pt x="1" y="195"/>
                    </a:cubicBezTo>
                    <a:cubicBezTo>
                      <a:pt x="11" y="86"/>
                      <a:pt x="104" y="0"/>
                      <a:pt x="215"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7" name="Google Shape;627;p19"/>
              <p:cNvSpPr/>
              <p:nvPr/>
            </p:nvSpPr>
            <p:spPr>
              <a:xfrm>
                <a:off x="7436520" y="3091680"/>
                <a:ext cx="226800" cy="265320"/>
              </a:xfrm>
              <a:custGeom>
                <a:avLst/>
                <a:gdLst/>
                <a:ahLst/>
                <a:cxnLst/>
                <a:rect l="l" t="t" r="r" b="b"/>
                <a:pathLst>
                  <a:path w="630" h="737" extrusionOk="0">
                    <a:moveTo>
                      <a:pt x="527" y="662"/>
                    </a:moveTo>
                    <a:lnTo>
                      <a:pt x="580" y="45"/>
                    </a:lnTo>
                    <a:cubicBezTo>
                      <a:pt x="397" y="50"/>
                      <a:pt x="220" y="106"/>
                      <a:pt x="67" y="208"/>
                    </a:cubicBezTo>
                    <a:lnTo>
                      <a:pt x="466" y="682"/>
                    </a:lnTo>
                    <a:cubicBezTo>
                      <a:pt x="486" y="674"/>
                      <a:pt x="506" y="667"/>
                      <a:pt x="527" y="662"/>
                    </a:cubicBezTo>
                    <a:moveTo>
                      <a:pt x="630" y="0"/>
                    </a:moveTo>
                    <a:lnTo>
                      <a:pt x="569" y="701"/>
                    </a:lnTo>
                    <a:lnTo>
                      <a:pt x="552" y="704"/>
                    </a:lnTo>
                    <a:cubicBezTo>
                      <a:pt x="523" y="709"/>
                      <a:pt x="495" y="718"/>
                      <a:pt x="469" y="730"/>
                    </a:cubicBezTo>
                    <a:lnTo>
                      <a:pt x="454" y="737"/>
                    </a:lnTo>
                    <a:lnTo>
                      <a:pt x="0" y="199"/>
                    </a:lnTo>
                    <a:lnTo>
                      <a:pt x="21" y="185"/>
                    </a:lnTo>
                    <a:cubicBezTo>
                      <a:pt x="193" y="64"/>
                      <a:pt x="395" y="0"/>
                      <a:pt x="605" y="0"/>
                    </a:cubicBezTo>
                    <a:lnTo>
                      <a:pt x="63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8" name="Google Shape;628;p19"/>
              <p:cNvSpPr/>
              <p:nvPr/>
            </p:nvSpPr>
            <p:spPr>
              <a:xfrm>
                <a:off x="7291800" y="3193200"/>
                <a:ext cx="272520" cy="232560"/>
              </a:xfrm>
              <a:custGeom>
                <a:avLst/>
                <a:gdLst/>
                <a:ahLst/>
                <a:cxnLst/>
                <a:rect l="l" t="t" r="r" b="b"/>
                <a:pathLst>
                  <a:path w="757" h="646" extrusionOk="0">
                    <a:moveTo>
                      <a:pt x="700" y="541"/>
                    </a:moveTo>
                    <a:lnTo>
                      <a:pt x="301" y="67"/>
                    </a:lnTo>
                    <a:cubicBezTo>
                      <a:pt x="174" y="201"/>
                      <a:pt x="89" y="365"/>
                      <a:pt x="53" y="545"/>
                    </a:cubicBezTo>
                    <a:lnTo>
                      <a:pt x="670" y="598"/>
                    </a:lnTo>
                    <a:cubicBezTo>
                      <a:pt x="678" y="578"/>
                      <a:pt x="688" y="559"/>
                      <a:pt x="700" y="541"/>
                    </a:cubicBezTo>
                    <a:moveTo>
                      <a:pt x="304" y="0"/>
                    </a:moveTo>
                    <a:lnTo>
                      <a:pt x="757" y="539"/>
                    </a:lnTo>
                    <a:lnTo>
                      <a:pt x="747" y="553"/>
                    </a:lnTo>
                    <a:cubicBezTo>
                      <a:pt x="730" y="577"/>
                      <a:pt x="716" y="602"/>
                      <a:pt x="707" y="630"/>
                    </a:cubicBezTo>
                    <a:lnTo>
                      <a:pt x="701" y="646"/>
                    </a:lnTo>
                    <a:lnTo>
                      <a:pt x="0" y="586"/>
                    </a:lnTo>
                    <a:lnTo>
                      <a:pt x="4" y="562"/>
                    </a:lnTo>
                    <a:cubicBezTo>
                      <a:pt x="40" y="354"/>
                      <a:pt x="138" y="166"/>
                      <a:pt x="286" y="18"/>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9" name="Google Shape;629;p19"/>
              <p:cNvSpPr/>
              <p:nvPr/>
            </p:nvSpPr>
            <p:spPr>
              <a:xfrm>
                <a:off x="7287840" y="3450600"/>
                <a:ext cx="265320" cy="226440"/>
              </a:xfrm>
              <a:custGeom>
                <a:avLst/>
                <a:gdLst/>
                <a:ahLst/>
                <a:cxnLst/>
                <a:rect l="l" t="t" r="r" b="b"/>
                <a:pathLst>
                  <a:path w="737" h="629" extrusionOk="0">
                    <a:moveTo>
                      <a:pt x="662" y="102"/>
                    </a:moveTo>
                    <a:lnTo>
                      <a:pt x="45" y="49"/>
                    </a:lnTo>
                    <a:cubicBezTo>
                      <a:pt x="50" y="233"/>
                      <a:pt x="106" y="409"/>
                      <a:pt x="208" y="562"/>
                    </a:cubicBezTo>
                    <a:lnTo>
                      <a:pt x="682" y="163"/>
                    </a:lnTo>
                    <a:cubicBezTo>
                      <a:pt x="673" y="144"/>
                      <a:pt x="667" y="123"/>
                      <a:pt x="662" y="102"/>
                    </a:cubicBezTo>
                    <a:moveTo>
                      <a:pt x="0" y="0"/>
                    </a:moveTo>
                    <a:lnTo>
                      <a:pt x="701" y="60"/>
                    </a:lnTo>
                    <a:lnTo>
                      <a:pt x="704" y="77"/>
                    </a:lnTo>
                    <a:cubicBezTo>
                      <a:pt x="709" y="106"/>
                      <a:pt x="717" y="134"/>
                      <a:pt x="730" y="160"/>
                    </a:cubicBezTo>
                    <a:lnTo>
                      <a:pt x="737" y="176"/>
                    </a:lnTo>
                    <a:lnTo>
                      <a:pt x="199" y="629"/>
                    </a:lnTo>
                    <a:lnTo>
                      <a:pt x="184" y="609"/>
                    </a:lnTo>
                    <a:cubicBezTo>
                      <a:pt x="64" y="437"/>
                      <a:pt x="0" y="235"/>
                      <a:pt x="0" y="24"/>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30" name="Google Shape;630;p19"/>
            <p:cNvGrpSpPr/>
            <p:nvPr/>
          </p:nvGrpSpPr>
          <p:grpSpPr>
            <a:xfrm>
              <a:off x="8611277" y="663974"/>
              <a:ext cx="864333" cy="864453"/>
              <a:chOff x="131002" y="3665364"/>
              <a:chExt cx="599940" cy="600106"/>
            </a:xfrm>
          </p:grpSpPr>
          <p:sp>
            <p:nvSpPr>
              <p:cNvPr id="631" name="Google Shape;631;p19"/>
              <p:cNvSpPr/>
              <p:nvPr/>
            </p:nvSpPr>
            <p:spPr>
              <a:xfrm rot="5400000">
                <a:off x="130919" y="3665447"/>
                <a:ext cx="600106" cy="5999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2" name="Google Shape;632;p19"/>
              <p:cNvSpPr/>
              <p:nvPr/>
            </p:nvSpPr>
            <p:spPr>
              <a:xfrm rot="5400000">
                <a:off x="272167" y="3833326"/>
                <a:ext cx="107703" cy="126014"/>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3" name="Google Shape;633;p19"/>
              <p:cNvSpPr/>
              <p:nvPr/>
            </p:nvSpPr>
            <p:spPr>
              <a:xfrm rot="5400000">
                <a:off x="270252" y="3952431"/>
                <a:ext cx="104706" cy="122851"/>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4" name="Google Shape;634;p19"/>
              <p:cNvSpPr/>
              <p:nvPr/>
            </p:nvSpPr>
            <p:spPr>
              <a:xfrm rot="5400000">
                <a:off x="299051" y="4016519"/>
                <a:ext cx="126014" cy="107536"/>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5" name="Google Shape;635;p19"/>
              <p:cNvSpPr/>
              <p:nvPr/>
            </p:nvSpPr>
            <p:spPr>
              <a:xfrm rot="5400000">
                <a:off x="418156" y="4021430"/>
                <a:ext cx="122685" cy="104706"/>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6" name="Google Shape;636;p19"/>
              <p:cNvSpPr/>
              <p:nvPr/>
            </p:nvSpPr>
            <p:spPr>
              <a:xfrm rot="5400000">
                <a:off x="482078" y="3971324"/>
                <a:ext cx="107536" cy="1261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7" name="Google Shape;637;p19"/>
              <p:cNvSpPr/>
              <p:nvPr/>
            </p:nvSpPr>
            <p:spPr>
              <a:xfrm rot="5400000">
                <a:off x="395267" y="3929792"/>
                <a:ext cx="71413" cy="71247"/>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8" name="Google Shape;638;p19"/>
              <p:cNvSpPr/>
              <p:nvPr/>
            </p:nvSpPr>
            <p:spPr>
              <a:xfrm rot="5400000">
                <a:off x="486989" y="3855382"/>
                <a:ext cx="104706" cy="122851"/>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9" name="Google Shape;639;p19"/>
              <p:cNvSpPr/>
              <p:nvPr/>
            </p:nvSpPr>
            <p:spPr>
              <a:xfrm rot="5400000">
                <a:off x="436966" y="3806692"/>
                <a:ext cx="126014" cy="10737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0" name="Google Shape;640;p19"/>
              <p:cNvSpPr/>
              <p:nvPr/>
            </p:nvSpPr>
            <p:spPr>
              <a:xfrm rot="5400000">
                <a:off x="321107" y="3804527"/>
                <a:ext cx="122851" cy="104873"/>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BLANK_4">
    <p:bg>
      <p:bgPr>
        <a:solidFill>
          <a:schemeClr val="dk1"/>
        </a:solidFill>
        <a:effectLst/>
      </p:bgPr>
    </p:bg>
    <p:spTree>
      <p:nvGrpSpPr>
        <p:cNvPr id="1" name="Shape 761"/>
        <p:cNvGrpSpPr/>
        <p:nvPr/>
      </p:nvGrpSpPr>
      <p:grpSpPr>
        <a:xfrm>
          <a:off x="0" y="0"/>
          <a:ext cx="0" cy="0"/>
          <a:chOff x="0" y="0"/>
          <a:chExt cx="0" cy="0"/>
        </a:xfrm>
      </p:grpSpPr>
      <p:sp>
        <p:nvSpPr>
          <p:cNvPr id="762" name="Google Shape;762;p23"/>
          <p:cNvSpPr txBox="1">
            <a:spLocks noGrp="1"/>
          </p:cNvSpPr>
          <p:nvPr>
            <p:ph type="title"/>
          </p:nvPr>
        </p:nvSpPr>
        <p:spPr>
          <a:xfrm>
            <a:off x="5002500" y="835675"/>
            <a:ext cx="3421500" cy="8379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1"/>
              </a:buClr>
              <a:buSzPts val="3200"/>
              <a:buNone/>
              <a:defRPr sz="5000">
                <a:solidFill>
                  <a:schemeClr val="lt1"/>
                </a:solidFill>
              </a:defRPr>
            </a:lvl1pPr>
            <a:lvl2pPr lvl="1" rtl="0">
              <a:spcBef>
                <a:spcPts val="0"/>
              </a:spcBef>
              <a:spcAft>
                <a:spcPts val="0"/>
              </a:spcAft>
              <a:buClr>
                <a:schemeClr val="lt1"/>
              </a:buClr>
              <a:buSzPts val="3200"/>
              <a:buNone/>
              <a:defRPr>
                <a:solidFill>
                  <a:schemeClr val="lt1"/>
                </a:solidFill>
              </a:defRPr>
            </a:lvl2pPr>
            <a:lvl3pPr lvl="2" rtl="0">
              <a:spcBef>
                <a:spcPts val="0"/>
              </a:spcBef>
              <a:spcAft>
                <a:spcPts val="0"/>
              </a:spcAft>
              <a:buClr>
                <a:schemeClr val="lt1"/>
              </a:buClr>
              <a:buSzPts val="3200"/>
              <a:buNone/>
              <a:defRPr>
                <a:solidFill>
                  <a:schemeClr val="lt1"/>
                </a:solidFill>
              </a:defRPr>
            </a:lvl3pPr>
            <a:lvl4pPr lvl="3" rtl="0">
              <a:spcBef>
                <a:spcPts val="0"/>
              </a:spcBef>
              <a:spcAft>
                <a:spcPts val="0"/>
              </a:spcAft>
              <a:buClr>
                <a:schemeClr val="lt1"/>
              </a:buClr>
              <a:buSzPts val="3200"/>
              <a:buNone/>
              <a:defRPr>
                <a:solidFill>
                  <a:schemeClr val="lt1"/>
                </a:solidFill>
              </a:defRPr>
            </a:lvl4pPr>
            <a:lvl5pPr lvl="4" rtl="0">
              <a:spcBef>
                <a:spcPts val="0"/>
              </a:spcBef>
              <a:spcAft>
                <a:spcPts val="0"/>
              </a:spcAft>
              <a:buClr>
                <a:schemeClr val="lt1"/>
              </a:buClr>
              <a:buSzPts val="3200"/>
              <a:buNone/>
              <a:defRPr>
                <a:solidFill>
                  <a:schemeClr val="lt1"/>
                </a:solidFill>
              </a:defRPr>
            </a:lvl5pPr>
            <a:lvl6pPr lvl="5" rtl="0">
              <a:spcBef>
                <a:spcPts val="0"/>
              </a:spcBef>
              <a:spcAft>
                <a:spcPts val="0"/>
              </a:spcAft>
              <a:buClr>
                <a:schemeClr val="lt1"/>
              </a:buClr>
              <a:buSzPts val="3200"/>
              <a:buNone/>
              <a:defRPr>
                <a:solidFill>
                  <a:schemeClr val="lt1"/>
                </a:solidFill>
              </a:defRPr>
            </a:lvl6pPr>
            <a:lvl7pPr lvl="6" rtl="0">
              <a:spcBef>
                <a:spcPts val="0"/>
              </a:spcBef>
              <a:spcAft>
                <a:spcPts val="0"/>
              </a:spcAft>
              <a:buClr>
                <a:schemeClr val="lt1"/>
              </a:buClr>
              <a:buSzPts val="3200"/>
              <a:buNone/>
              <a:defRPr>
                <a:solidFill>
                  <a:schemeClr val="lt1"/>
                </a:solidFill>
              </a:defRPr>
            </a:lvl7pPr>
            <a:lvl8pPr lvl="7" rtl="0">
              <a:spcBef>
                <a:spcPts val="0"/>
              </a:spcBef>
              <a:spcAft>
                <a:spcPts val="0"/>
              </a:spcAft>
              <a:buClr>
                <a:schemeClr val="lt1"/>
              </a:buClr>
              <a:buSzPts val="3200"/>
              <a:buNone/>
              <a:defRPr>
                <a:solidFill>
                  <a:schemeClr val="lt1"/>
                </a:solidFill>
              </a:defRPr>
            </a:lvl8pPr>
            <a:lvl9pPr lvl="8" rtl="0">
              <a:spcBef>
                <a:spcPts val="0"/>
              </a:spcBef>
              <a:spcAft>
                <a:spcPts val="0"/>
              </a:spcAft>
              <a:buClr>
                <a:schemeClr val="lt1"/>
              </a:buClr>
              <a:buSzPts val="3200"/>
              <a:buNone/>
              <a:defRPr>
                <a:solidFill>
                  <a:schemeClr val="lt1"/>
                </a:solidFill>
              </a:defRPr>
            </a:lvl9pPr>
          </a:lstStyle>
          <a:p>
            <a:endParaRPr/>
          </a:p>
        </p:txBody>
      </p:sp>
      <p:sp>
        <p:nvSpPr>
          <p:cNvPr id="763" name="Google Shape;763;p23"/>
          <p:cNvSpPr txBox="1">
            <a:spLocks noGrp="1"/>
          </p:cNvSpPr>
          <p:nvPr>
            <p:ph type="subTitle" idx="1"/>
          </p:nvPr>
        </p:nvSpPr>
        <p:spPr>
          <a:xfrm>
            <a:off x="5002575" y="1755705"/>
            <a:ext cx="3421500" cy="880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a:solidFill>
                  <a:schemeClr val="lt1"/>
                </a:solidFill>
              </a:defRPr>
            </a:lvl2pPr>
            <a:lvl3pPr lvl="2" algn="ctr" rtl="0">
              <a:lnSpc>
                <a:spcPct val="100000"/>
              </a:lnSpc>
              <a:spcBef>
                <a:spcPts val="0"/>
              </a:spcBef>
              <a:spcAft>
                <a:spcPts val="0"/>
              </a:spcAft>
              <a:buClr>
                <a:schemeClr val="lt1"/>
              </a:buClr>
              <a:buSzPts val="1200"/>
              <a:buNone/>
              <a:defRPr>
                <a:solidFill>
                  <a:schemeClr val="lt1"/>
                </a:solidFill>
              </a:defRPr>
            </a:lvl3pPr>
            <a:lvl4pPr lvl="3" algn="ctr" rtl="0">
              <a:lnSpc>
                <a:spcPct val="100000"/>
              </a:lnSpc>
              <a:spcBef>
                <a:spcPts val="0"/>
              </a:spcBef>
              <a:spcAft>
                <a:spcPts val="0"/>
              </a:spcAft>
              <a:buClr>
                <a:schemeClr val="lt1"/>
              </a:buClr>
              <a:buSzPts val="1200"/>
              <a:buNone/>
              <a:defRPr>
                <a:solidFill>
                  <a:schemeClr val="lt1"/>
                </a:solidFill>
              </a:defRPr>
            </a:lvl4pPr>
            <a:lvl5pPr lvl="4" algn="ctr" rtl="0">
              <a:lnSpc>
                <a:spcPct val="100000"/>
              </a:lnSpc>
              <a:spcBef>
                <a:spcPts val="0"/>
              </a:spcBef>
              <a:spcAft>
                <a:spcPts val="0"/>
              </a:spcAft>
              <a:buClr>
                <a:schemeClr val="lt1"/>
              </a:buClr>
              <a:buSzPts val="1200"/>
              <a:buNone/>
              <a:defRPr>
                <a:solidFill>
                  <a:schemeClr val="lt1"/>
                </a:solidFill>
              </a:defRPr>
            </a:lvl5pPr>
            <a:lvl6pPr lvl="5" algn="ctr" rtl="0">
              <a:lnSpc>
                <a:spcPct val="100000"/>
              </a:lnSpc>
              <a:spcBef>
                <a:spcPts val="0"/>
              </a:spcBef>
              <a:spcAft>
                <a:spcPts val="0"/>
              </a:spcAft>
              <a:buClr>
                <a:schemeClr val="lt1"/>
              </a:buClr>
              <a:buSzPts val="1200"/>
              <a:buNone/>
              <a:defRPr>
                <a:solidFill>
                  <a:schemeClr val="lt1"/>
                </a:solidFill>
              </a:defRPr>
            </a:lvl6pPr>
            <a:lvl7pPr lvl="6" algn="ctr" rtl="0">
              <a:lnSpc>
                <a:spcPct val="100000"/>
              </a:lnSpc>
              <a:spcBef>
                <a:spcPts val="0"/>
              </a:spcBef>
              <a:spcAft>
                <a:spcPts val="0"/>
              </a:spcAft>
              <a:buClr>
                <a:schemeClr val="lt1"/>
              </a:buClr>
              <a:buSzPts val="1200"/>
              <a:buNone/>
              <a:defRPr>
                <a:solidFill>
                  <a:schemeClr val="lt1"/>
                </a:solidFill>
              </a:defRPr>
            </a:lvl7pPr>
            <a:lvl8pPr lvl="7" algn="ctr" rtl="0">
              <a:lnSpc>
                <a:spcPct val="100000"/>
              </a:lnSpc>
              <a:spcBef>
                <a:spcPts val="0"/>
              </a:spcBef>
              <a:spcAft>
                <a:spcPts val="0"/>
              </a:spcAft>
              <a:buClr>
                <a:schemeClr val="lt1"/>
              </a:buClr>
              <a:buSzPts val="1200"/>
              <a:buNone/>
              <a:defRPr>
                <a:solidFill>
                  <a:schemeClr val="lt1"/>
                </a:solidFill>
              </a:defRPr>
            </a:lvl8pPr>
            <a:lvl9pPr lvl="8" algn="ctr" rtl="0">
              <a:lnSpc>
                <a:spcPct val="100000"/>
              </a:lnSpc>
              <a:spcBef>
                <a:spcPts val="0"/>
              </a:spcBef>
              <a:spcAft>
                <a:spcPts val="0"/>
              </a:spcAft>
              <a:buClr>
                <a:schemeClr val="lt1"/>
              </a:buClr>
              <a:buSzPts val="1200"/>
              <a:buNone/>
              <a:defRPr>
                <a:solidFill>
                  <a:schemeClr val="lt1"/>
                </a:solidFill>
              </a:defRPr>
            </a:lvl9pPr>
          </a:lstStyle>
          <a:p>
            <a:endParaRPr/>
          </a:p>
        </p:txBody>
      </p:sp>
      <p:grpSp>
        <p:nvGrpSpPr>
          <p:cNvPr id="764" name="Google Shape;764;p23"/>
          <p:cNvGrpSpPr/>
          <p:nvPr/>
        </p:nvGrpSpPr>
        <p:grpSpPr>
          <a:xfrm>
            <a:off x="350675" y="287938"/>
            <a:ext cx="8547900" cy="4567625"/>
            <a:chOff x="350675" y="287938"/>
            <a:chExt cx="8547900" cy="4567625"/>
          </a:xfrm>
        </p:grpSpPr>
        <p:cxnSp>
          <p:nvCxnSpPr>
            <p:cNvPr id="765" name="Google Shape;765;p23"/>
            <p:cNvCxnSpPr/>
            <p:nvPr/>
          </p:nvCxnSpPr>
          <p:spPr>
            <a:xfrm>
              <a:off x="350675" y="287938"/>
              <a:ext cx="8547900" cy="0"/>
            </a:xfrm>
            <a:prstGeom prst="straightConnector1">
              <a:avLst/>
            </a:prstGeom>
            <a:noFill/>
            <a:ln w="9525" cap="flat" cmpd="sng">
              <a:solidFill>
                <a:schemeClr val="dk2"/>
              </a:solidFill>
              <a:prstDash val="solid"/>
              <a:round/>
              <a:headEnd type="none" w="med" len="med"/>
              <a:tailEnd type="none" w="med" len="med"/>
            </a:ln>
          </p:spPr>
        </p:cxnSp>
        <p:cxnSp>
          <p:nvCxnSpPr>
            <p:cNvPr id="766" name="Google Shape;766;p23"/>
            <p:cNvCxnSpPr/>
            <p:nvPr/>
          </p:nvCxnSpPr>
          <p:spPr>
            <a:xfrm>
              <a:off x="350675" y="4855563"/>
              <a:ext cx="8547900" cy="0"/>
            </a:xfrm>
            <a:prstGeom prst="straightConnector1">
              <a:avLst/>
            </a:prstGeom>
            <a:noFill/>
            <a:ln w="9525" cap="flat" cmpd="sng">
              <a:solidFill>
                <a:schemeClr val="dk2"/>
              </a:solidFill>
              <a:prstDash val="solid"/>
              <a:round/>
              <a:headEnd type="none" w="med" len="med"/>
              <a:tailEnd type="none" w="med" len="med"/>
            </a:ln>
          </p:spPr>
        </p:cxnSp>
      </p:grpSp>
      <p:grpSp>
        <p:nvGrpSpPr>
          <p:cNvPr id="767" name="Google Shape;767;p23"/>
          <p:cNvGrpSpPr/>
          <p:nvPr/>
        </p:nvGrpSpPr>
        <p:grpSpPr>
          <a:xfrm>
            <a:off x="8626704" y="3907610"/>
            <a:ext cx="750830" cy="751039"/>
            <a:chOff x="8626704" y="3145610"/>
            <a:chExt cx="750830" cy="751039"/>
          </a:xfrm>
        </p:grpSpPr>
        <p:sp>
          <p:nvSpPr>
            <p:cNvPr id="768" name="Google Shape;768;p23"/>
            <p:cNvSpPr/>
            <p:nvPr/>
          </p:nvSpPr>
          <p:spPr>
            <a:xfrm rot="-5400000" flipH="1">
              <a:off x="8626600" y="3145714"/>
              <a:ext cx="751039" cy="75083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9" name="Google Shape;769;p23"/>
            <p:cNvSpPr/>
            <p:nvPr/>
          </p:nvSpPr>
          <p:spPr>
            <a:xfrm rot="-5400000" flipH="1">
              <a:off x="9066076" y="3355817"/>
              <a:ext cx="134791" cy="157708"/>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0" name="Google Shape;770;p23"/>
            <p:cNvSpPr/>
            <p:nvPr/>
          </p:nvSpPr>
          <p:spPr>
            <a:xfrm rot="-5400000" flipH="1">
              <a:off x="9072222" y="3504878"/>
              <a:ext cx="131041" cy="153749"/>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1" name="Google Shape;771;p23"/>
            <p:cNvSpPr/>
            <p:nvPr/>
          </p:nvSpPr>
          <p:spPr>
            <a:xfrm rot="-5400000" flipH="1">
              <a:off x="9009514" y="3585086"/>
              <a:ext cx="157708" cy="134583"/>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2" name="Google Shape;772;p23"/>
            <p:cNvSpPr/>
            <p:nvPr/>
          </p:nvSpPr>
          <p:spPr>
            <a:xfrm rot="-5400000" flipH="1">
              <a:off x="8864619" y="3591232"/>
              <a:ext cx="153541" cy="131041"/>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3" name="Google Shape;773;p23"/>
            <p:cNvSpPr/>
            <p:nvPr/>
          </p:nvSpPr>
          <p:spPr>
            <a:xfrm rot="-5400000" flipH="1">
              <a:off x="8803578" y="3528524"/>
              <a:ext cx="134583" cy="157916"/>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4" name="Google Shape;774;p23"/>
            <p:cNvSpPr/>
            <p:nvPr/>
          </p:nvSpPr>
          <p:spPr>
            <a:xfrm rot="-5400000" flipH="1">
              <a:off x="8957431" y="3476545"/>
              <a:ext cx="89375" cy="89166"/>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5" name="Google Shape;775;p23"/>
            <p:cNvSpPr/>
            <p:nvPr/>
          </p:nvSpPr>
          <p:spPr>
            <a:xfrm rot="-5400000" flipH="1">
              <a:off x="8800974" y="3383421"/>
              <a:ext cx="131041" cy="153749"/>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6" name="Google Shape;776;p23"/>
            <p:cNvSpPr/>
            <p:nvPr/>
          </p:nvSpPr>
          <p:spPr>
            <a:xfrm rot="-5400000" flipH="1">
              <a:off x="8836911" y="3322483"/>
              <a:ext cx="157708" cy="134374"/>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7" name="Google Shape;777;p23"/>
            <p:cNvSpPr/>
            <p:nvPr/>
          </p:nvSpPr>
          <p:spPr>
            <a:xfrm rot="-5400000" flipH="1">
              <a:off x="8985868" y="3319775"/>
              <a:ext cx="153749" cy="131249"/>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78" name="Google Shape;778;p23"/>
          <p:cNvSpPr txBox="1"/>
          <p:nvPr/>
        </p:nvSpPr>
        <p:spPr>
          <a:xfrm>
            <a:off x="5002525" y="3396875"/>
            <a:ext cx="3421500" cy="5319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300"/>
              </a:spcBef>
              <a:spcAft>
                <a:spcPts val="0"/>
              </a:spcAft>
              <a:buNone/>
            </a:pPr>
            <a:r>
              <a:rPr lang="en" sz="1000">
                <a:solidFill>
                  <a:schemeClr val="lt1"/>
                </a:solidFill>
                <a:latin typeface="Space Grotesk"/>
                <a:ea typeface="Space Grotesk"/>
                <a:cs typeface="Space Grotesk"/>
                <a:sym typeface="Space Grotesk"/>
              </a:rPr>
              <a:t>Credits: This presentation template was created by </a:t>
            </a:r>
            <a:r>
              <a:rPr lang="en" sz="1000" b="1">
                <a:solidFill>
                  <a:schemeClr val="lt1"/>
                </a:solidFill>
                <a:uFill>
                  <a:noFill/>
                </a:uFill>
                <a:latin typeface="Space Grotesk"/>
                <a:ea typeface="Space Grotesk"/>
                <a:cs typeface="Space Grotesk"/>
                <a:sym typeface="Space Grotesk"/>
                <a:hlinkClick r:id="rId2">
                  <a:extLst>
                    <a:ext uri="{A12FA001-AC4F-418D-AE19-62706E023703}">
                      <ahyp:hlinkClr xmlns:ahyp="http://schemas.microsoft.com/office/drawing/2018/hyperlinkcolor" val="tx"/>
                    </a:ext>
                  </a:extLst>
                </a:hlinkClick>
              </a:rPr>
              <a:t>Slidesgo</a:t>
            </a:r>
            <a:r>
              <a:rPr lang="en" sz="1000">
                <a:solidFill>
                  <a:schemeClr val="lt1"/>
                </a:solidFill>
                <a:latin typeface="Space Grotesk"/>
                <a:ea typeface="Space Grotesk"/>
                <a:cs typeface="Space Grotesk"/>
                <a:sym typeface="Space Grotesk"/>
              </a:rPr>
              <a:t>, and includes icons by </a:t>
            </a:r>
            <a:r>
              <a:rPr lang="en" sz="1000" b="1">
                <a:solidFill>
                  <a:schemeClr val="lt1"/>
                </a:solidFill>
                <a:uFill>
                  <a:noFill/>
                </a:uFill>
                <a:latin typeface="Space Grotesk"/>
                <a:ea typeface="Space Grotesk"/>
                <a:cs typeface="Space Grotesk"/>
                <a:sym typeface="Space Grotesk"/>
                <a:hlinkClick r:id="rId3">
                  <a:extLst>
                    <a:ext uri="{A12FA001-AC4F-418D-AE19-62706E023703}">
                      <ahyp:hlinkClr xmlns:ahyp="http://schemas.microsoft.com/office/drawing/2018/hyperlinkcolor" val="tx"/>
                    </a:ext>
                  </a:extLst>
                </a:hlinkClick>
              </a:rPr>
              <a:t>Flaticon</a:t>
            </a:r>
            <a:r>
              <a:rPr lang="en" sz="1000">
                <a:solidFill>
                  <a:schemeClr val="lt1"/>
                </a:solidFill>
                <a:latin typeface="Space Grotesk"/>
                <a:ea typeface="Space Grotesk"/>
                <a:cs typeface="Space Grotesk"/>
                <a:sym typeface="Space Grotesk"/>
              </a:rPr>
              <a:t>, and infographics &amp; images by </a:t>
            </a:r>
            <a:r>
              <a:rPr lang="en" sz="1000" b="1">
                <a:solidFill>
                  <a:schemeClr val="lt1"/>
                </a:solidFill>
                <a:uFill>
                  <a:noFill/>
                </a:uFill>
                <a:latin typeface="Space Grotesk"/>
                <a:ea typeface="Space Grotesk"/>
                <a:cs typeface="Space Grotesk"/>
                <a:sym typeface="Space Grotesk"/>
                <a:hlinkClick r:id="rId4">
                  <a:extLst>
                    <a:ext uri="{A12FA001-AC4F-418D-AE19-62706E023703}">
                      <ahyp:hlinkClr xmlns:ahyp="http://schemas.microsoft.com/office/drawing/2018/hyperlinkcolor" val="tx"/>
                    </a:ext>
                  </a:extLst>
                </a:hlinkClick>
              </a:rPr>
              <a:t>Freepik</a:t>
            </a:r>
            <a:endParaRPr sz="1000" b="1">
              <a:solidFill>
                <a:schemeClr val="lt1"/>
              </a:solidFill>
              <a:latin typeface="Space Grotesk"/>
              <a:ea typeface="Space Grotesk"/>
              <a:cs typeface="Space Grotesk"/>
              <a:sym typeface="Space Grotesk"/>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3">
    <p:bg>
      <p:bgPr>
        <a:solidFill>
          <a:schemeClr val="dk1"/>
        </a:solidFill>
        <a:effectLst/>
      </p:bgPr>
    </p:bg>
    <p:spTree>
      <p:nvGrpSpPr>
        <p:cNvPr id="1" name="Shape 779"/>
        <p:cNvGrpSpPr/>
        <p:nvPr/>
      </p:nvGrpSpPr>
      <p:grpSpPr>
        <a:xfrm>
          <a:off x="0" y="0"/>
          <a:ext cx="0" cy="0"/>
          <a:chOff x="0" y="0"/>
          <a:chExt cx="0" cy="0"/>
        </a:xfrm>
      </p:grpSpPr>
      <p:grpSp>
        <p:nvGrpSpPr>
          <p:cNvPr id="780" name="Google Shape;780;p24"/>
          <p:cNvGrpSpPr/>
          <p:nvPr/>
        </p:nvGrpSpPr>
        <p:grpSpPr>
          <a:xfrm>
            <a:off x="350675" y="287938"/>
            <a:ext cx="8547900" cy="4567625"/>
            <a:chOff x="350675" y="287938"/>
            <a:chExt cx="8547900" cy="4567625"/>
          </a:xfrm>
        </p:grpSpPr>
        <p:cxnSp>
          <p:nvCxnSpPr>
            <p:cNvPr id="781" name="Google Shape;781;p24"/>
            <p:cNvCxnSpPr/>
            <p:nvPr/>
          </p:nvCxnSpPr>
          <p:spPr>
            <a:xfrm>
              <a:off x="350675" y="287938"/>
              <a:ext cx="8547900" cy="0"/>
            </a:xfrm>
            <a:prstGeom prst="straightConnector1">
              <a:avLst/>
            </a:prstGeom>
            <a:noFill/>
            <a:ln w="9525" cap="flat" cmpd="sng">
              <a:solidFill>
                <a:schemeClr val="dk2"/>
              </a:solidFill>
              <a:prstDash val="solid"/>
              <a:round/>
              <a:headEnd type="none" w="med" len="med"/>
              <a:tailEnd type="none" w="med" len="med"/>
            </a:ln>
          </p:spPr>
        </p:cxnSp>
        <p:cxnSp>
          <p:nvCxnSpPr>
            <p:cNvPr id="782" name="Google Shape;782;p24"/>
            <p:cNvCxnSpPr/>
            <p:nvPr/>
          </p:nvCxnSpPr>
          <p:spPr>
            <a:xfrm>
              <a:off x="350675" y="4855563"/>
              <a:ext cx="8547900" cy="0"/>
            </a:xfrm>
            <a:prstGeom prst="straightConnector1">
              <a:avLst/>
            </a:prstGeom>
            <a:noFill/>
            <a:ln w="9525" cap="flat" cmpd="sng">
              <a:solidFill>
                <a:schemeClr val="dk2"/>
              </a:solidFill>
              <a:prstDash val="solid"/>
              <a:round/>
              <a:headEnd type="none" w="med" len="med"/>
              <a:tailEnd type="none" w="med" len="med"/>
            </a:ln>
          </p:spPr>
        </p:cxnSp>
      </p:grpSp>
      <p:grpSp>
        <p:nvGrpSpPr>
          <p:cNvPr id="783" name="Google Shape;783;p24"/>
          <p:cNvGrpSpPr/>
          <p:nvPr/>
        </p:nvGrpSpPr>
        <p:grpSpPr>
          <a:xfrm>
            <a:off x="-219521" y="3699610"/>
            <a:ext cx="750830" cy="751039"/>
            <a:chOff x="8626704" y="3145610"/>
            <a:chExt cx="750830" cy="751039"/>
          </a:xfrm>
        </p:grpSpPr>
        <p:sp>
          <p:nvSpPr>
            <p:cNvPr id="784" name="Google Shape;784;p24"/>
            <p:cNvSpPr/>
            <p:nvPr/>
          </p:nvSpPr>
          <p:spPr>
            <a:xfrm rot="-5400000" flipH="1">
              <a:off x="8626600" y="3145714"/>
              <a:ext cx="751039" cy="75083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5" name="Google Shape;785;p24"/>
            <p:cNvSpPr/>
            <p:nvPr/>
          </p:nvSpPr>
          <p:spPr>
            <a:xfrm rot="-5400000" flipH="1">
              <a:off x="9066076" y="3355817"/>
              <a:ext cx="134791" cy="157708"/>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6" name="Google Shape;786;p24"/>
            <p:cNvSpPr/>
            <p:nvPr/>
          </p:nvSpPr>
          <p:spPr>
            <a:xfrm rot="-5400000" flipH="1">
              <a:off x="9072222" y="3504878"/>
              <a:ext cx="131041" cy="153749"/>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7" name="Google Shape;787;p24"/>
            <p:cNvSpPr/>
            <p:nvPr/>
          </p:nvSpPr>
          <p:spPr>
            <a:xfrm rot="-5400000" flipH="1">
              <a:off x="9009514" y="3585086"/>
              <a:ext cx="157708" cy="134583"/>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8" name="Google Shape;788;p24"/>
            <p:cNvSpPr/>
            <p:nvPr/>
          </p:nvSpPr>
          <p:spPr>
            <a:xfrm rot="-5400000" flipH="1">
              <a:off x="8864619" y="3591232"/>
              <a:ext cx="153541" cy="131041"/>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9" name="Google Shape;789;p24"/>
            <p:cNvSpPr/>
            <p:nvPr/>
          </p:nvSpPr>
          <p:spPr>
            <a:xfrm rot="-5400000" flipH="1">
              <a:off x="8803578" y="3528524"/>
              <a:ext cx="134583" cy="157916"/>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0" name="Google Shape;790;p24"/>
            <p:cNvSpPr/>
            <p:nvPr/>
          </p:nvSpPr>
          <p:spPr>
            <a:xfrm rot="-5400000" flipH="1">
              <a:off x="8957431" y="3476545"/>
              <a:ext cx="89375" cy="89166"/>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1" name="Google Shape;791;p24"/>
            <p:cNvSpPr/>
            <p:nvPr/>
          </p:nvSpPr>
          <p:spPr>
            <a:xfrm rot="-5400000" flipH="1">
              <a:off x="8800974" y="3383421"/>
              <a:ext cx="131041" cy="153749"/>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2" name="Google Shape;792;p24"/>
            <p:cNvSpPr/>
            <p:nvPr/>
          </p:nvSpPr>
          <p:spPr>
            <a:xfrm rot="-5400000" flipH="1">
              <a:off x="8836911" y="3322483"/>
              <a:ext cx="157708" cy="134374"/>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3" name="Google Shape;793;p24"/>
            <p:cNvSpPr/>
            <p:nvPr/>
          </p:nvSpPr>
          <p:spPr>
            <a:xfrm rot="-5400000" flipH="1">
              <a:off x="8985868" y="3319775"/>
              <a:ext cx="153749" cy="131249"/>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2">
    <p:bg>
      <p:bgPr>
        <a:solidFill>
          <a:schemeClr val="dk1"/>
        </a:solidFill>
        <a:effectLst/>
      </p:bgPr>
    </p:bg>
    <p:spTree>
      <p:nvGrpSpPr>
        <p:cNvPr id="1" name="Shape 794"/>
        <p:cNvGrpSpPr/>
        <p:nvPr/>
      </p:nvGrpSpPr>
      <p:grpSpPr>
        <a:xfrm>
          <a:off x="0" y="0"/>
          <a:ext cx="0" cy="0"/>
          <a:chOff x="0" y="0"/>
          <a:chExt cx="0" cy="0"/>
        </a:xfrm>
      </p:grpSpPr>
      <p:grpSp>
        <p:nvGrpSpPr>
          <p:cNvPr id="795" name="Google Shape;795;p25"/>
          <p:cNvGrpSpPr/>
          <p:nvPr/>
        </p:nvGrpSpPr>
        <p:grpSpPr>
          <a:xfrm>
            <a:off x="350675" y="287938"/>
            <a:ext cx="8547900" cy="4567625"/>
            <a:chOff x="350675" y="287938"/>
            <a:chExt cx="8547900" cy="4567625"/>
          </a:xfrm>
        </p:grpSpPr>
        <p:cxnSp>
          <p:nvCxnSpPr>
            <p:cNvPr id="796" name="Google Shape;796;p25"/>
            <p:cNvCxnSpPr/>
            <p:nvPr/>
          </p:nvCxnSpPr>
          <p:spPr>
            <a:xfrm>
              <a:off x="350675" y="287938"/>
              <a:ext cx="8547900" cy="0"/>
            </a:xfrm>
            <a:prstGeom prst="straightConnector1">
              <a:avLst/>
            </a:prstGeom>
            <a:noFill/>
            <a:ln w="9525" cap="flat" cmpd="sng">
              <a:solidFill>
                <a:schemeClr val="dk2"/>
              </a:solidFill>
              <a:prstDash val="solid"/>
              <a:round/>
              <a:headEnd type="none" w="med" len="med"/>
              <a:tailEnd type="none" w="med" len="med"/>
            </a:ln>
          </p:spPr>
        </p:cxnSp>
        <p:cxnSp>
          <p:nvCxnSpPr>
            <p:cNvPr id="797" name="Google Shape;797;p25"/>
            <p:cNvCxnSpPr/>
            <p:nvPr/>
          </p:nvCxnSpPr>
          <p:spPr>
            <a:xfrm>
              <a:off x="350675" y="4855563"/>
              <a:ext cx="8547900" cy="0"/>
            </a:xfrm>
            <a:prstGeom prst="straightConnector1">
              <a:avLst/>
            </a:prstGeom>
            <a:noFill/>
            <a:ln w="9525" cap="flat" cmpd="sng">
              <a:solidFill>
                <a:schemeClr val="dk2"/>
              </a:solidFill>
              <a:prstDash val="solid"/>
              <a:round/>
              <a:headEnd type="none" w="med" len="med"/>
              <a:tailEnd type="none" w="med" len="med"/>
            </a:ln>
          </p:spPr>
        </p:cxnSp>
      </p:grpSp>
      <p:grpSp>
        <p:nvGrpSpPr>
          <p:cNvPr id="798" name="Google Shape;798;p25"/>
          <p:cNvGrpSpPr/>
          <p:nvPr/>
        </p:nvGrpSpPr>
        <p:grpSpPr>
          <a:xfrm>
            <a:off x="73028" y="721660"/>
            <a:ext cx="9271607" cy="3712445"/>
            <a:chOff x="73028" y="721660"/>
            <a:chExt cx="9271607" cy="3712445"/>
          </a:xfrm>
        </p:grpSpPr>
        <p:grpSp>
          <p:nvGrpSpPr>
            <p:cNvPr id="799" name="Google Shape;799;p25"/>
            <p:cNvGrpSpPr/>
            <p:nvPr/>
          </p:nvGrpSpPr>
          <p:grpSpPr>
            <a:xfrm>
              <a:off x="8258903" y="721660"/>
              <a:ext cx="1085732" cy="1391420"/>
              <a:chOff x="8258903" y="721660"/>
              <a:chExt cx="1085732" cy="1391420"/>
            </a:xfrm>
          </p:grpSpPr>
          <p:grpSp>
            <p:nvGrpSpPr>
              <p:cNvPr id="800" name="Google Shape;800;p25"/>
              <p:cNvGrpSpPr/>
              <p:nvPr/>
            </p:nvGrpSpPr>
            <p:grpSpPr>
              <a:xfrm>
                <a:off x="8593804" y="721660"/>
                <a:ext cx="750830" cy="751039"/>
                <a:chOff x="8626704" y="3145610"/>
                <a:chExt cx="750830" cy="751039"/>
              </a:xfrm>
            </p:grpSpPr>
            <p:sp>
              <p:nvSpPr>
                <p:cNvPr id="801" name="Google Shape;801;p25"/>
                <p:cNvSpPr/>
                <p:nvPr/>
              </p:nvSpPr>
              <p:spPr>
                <a:xfrm rot="-5400000" flipH="1">
                  <a:off x="8626600" y="3145714"/>
                  <a:ext cx="751039" cy="75083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2" name="Google Shape;802;p25"/>
                <p:cNvSpPr/>
                <p:nvPr/>
              </p:nvSpPr>
              <p:spPr>
                <a:xfrm rot="-5400000" flipH="1">
                  <a:off x="9066076" y="3355817"/>
                  <a:ext cx="134791" cy="157708"/>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3" name="Google Shape;803;p25"/>
                <p:cNvSpPr/>
                <p:nvPr/>
              </p:nvSpPr>
              <p:spPr>
                <a:xfrm rot="-5400000" flipH="1">
                  <a:off x="9072222" y="3504878"/>
                  <a:ext cx="131041" cy="153749"/>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4" name="Google Shape;804;p25"/>
                <p:cNvSpPr/>
                <p:nvPr/>
              </p:nvSpPr>
              <p:spPr>
                <a:xfrm rot="-5400000" flipH="1">
                  <a:off x="9009514" y="3585086"/>
                  <a:ext cx="157708" cy="134583"/>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5" name="Google Shape;805;p25"/>
                <p:cNvSpPr/>
                <p:nvPr/>
              </p:nvSpPr>
              <p:spPr>
                <a:xfrm rot="-5400000" flipH="1">
                  <a:off x="8864619" y="3591232"/>
                  <a:ext cx="153541" cy="131041"/>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6" name="Google Shape;806;p25"/>
                <p:cNvSpPr/>
                <p:nvPr/>
              </p:nvSpPr>
              <p:spPr>
                <a:xfrm rot="-5400000" flipH="1">
                  <a:off x="8803578" y="3528524"/>
                  <a:ext cx="134583" cy="157916"/>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7" name="Google Shape;807;p25"/>
                <p:cNvSpPr/>
                <p:nvPr/>
              </p:nvSpPr>
              <p:spPr>
                <a:xfrm rot="-5400000" flipH="1">
                  <a:off x="8957431" y="3476545"/>
                  <a:ext cx="89375" cy="89166"/>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8" name="Google Shape;808;p25"/>
                <p:cNvSpPr/>
                <p:nvPr/>
              </p:nvSpPr>
              <p:spPr>
                <a:xfrm rot="-5400000" flipH="1">
                  <a:off x="8800974" y="3383421"/>
                  <a:ext cx="131041" cy="153749"/>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9" name="Google Shape;809;p25"/>
                <p:cNvSpPr/>
                <p:nvPr/>
              </p:nvSpPr>
              <p:spPr>
                <a:xfrm rot="-5400000" flipH="1">
                  <a:off x="8836911" y="3322483"/>
                  <a:ext cx="157708" cy="134374"/>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0" name="Google Shape;810;p25"/>
                <p:cNvSpPr/>
                <p:nvPr/>
              </p:nvSpPr>
              <p:spPr>
                <a:xfrm rot="-5400000" flipH="1">
                  <a:off x="8985868" y="3319775"/>
                  <a:ext cx="153749" cy="131249"/>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11" name="Google Shape;811;p25"/>
              <p:cNvGrpSpPr/>
              <p:nvPr/>
            </p:nvGrpSpPr>
            <p:grpSpPr>
              <a:xfrm>
                <a:off x="8258903" y="1472744"/>
                <a:ext cx="640083" cy="640336"/>
                <a:chOff x="8626704" y="3145610"/>
                <a:chExt cx="750830" cy="751039"/>
              </a:xfrm>
            </p:grpSpPr>
            <p:sp>
              <p:nvSpPr>
                <p:cNvPr id="812" name="Google Shape;812;p25"/>
                <p:cNvSpPr/>
                <p:nvPr/>
              </p:nvSpPr>
              <p:spPr>
                <a:xfrm rot="-5400000" flipH="1">
                  <a:off x="8626600" y="3145714"/>
                  <a:ext cx="751039" cy="75083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3" name="Google Shape;813;p25"/>
                <p:cNvSpPr/>
                <p:nvPr/>
              </p:nvSpPr>
              <p:spPr>
                <a:xfrm rot="-5400000" flipH="1">
                  <a:off x="9066076" y="3355817"/>
                  <a:ext cx="134791" cy="157708"/>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4" name="Google Shape;814;p25"/>
                <p:cNvSpPr/>
                <p:nvPr/>
              </p:nvSpPr>
              <p:spPr>
                <a:xfrm rot="-5400000" flipH="1">
                  <a:off x="9072222" y="3504878"/>
                  <a:ext cx="131041" cy="153749"/>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5" name="Google Shape;815;p25"/>
                <p:cNvSpPr/>
                <p:nvPr/>
              </p:nvSpPr>
              <p:spPr>
                <a:xfrm rot="-5400000" flipH="1">
                  <a:off x="9009514" y="3585086"/>
                  <a:ext cx="157708" cy="134583"/>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6" name="Google Shape;816;p25"/>
                <p:cNvSpPr/>
                <p:nvPr/>
              </p:nvSpPr>
              <p:spPr>
                <a:xfrm rot="-5400000" flipH="1">
                  <a:off x="8864619" y="3591232"/>
                  <a:ext cx="153541" cy="131041"/>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7" name="Google Shape;817;p25"/>
                <p:cNvSpPr/>
                <p:nvPr/>
              </p:nvSpPr>
              <p:spPr>
                <a:xfrm rot="-5400000" flipH="1">
                  <a:off x="8803578" y="3528524"/>
                  <a:ext cx="134583" cy="157916"/>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8" name="Google Shape;818;p25"/>
                <p:cNvSpPr/>
                <p:nvPr/>
              </p:nvSpPr>
              <p:spPr>
                <a:xfrm rot="-5400000" flipH="1">
                  <a:off x="8957431" y="3476545"/>
                  <a:ext cx="89375" cy="89166"/>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9" name="Google Shape;819;p25"/>
                <p:cNvSpPr/>
                <p:nvPr/>
              </p:nvSpPr>
              <p:spPr>
                <a:xfrm rot="-5400000" flipH="1">
                  <a:off x="8800974" y="3383421"/>
                  <a:ext cx="131041" cy="153749"/>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0" name="Google Shape;820;p25"/>
                <p:cNvSpPr/>
                <p:nvPr/>
              </p:nvSpPr>
              <p:spPr>
                <a:xfrm rot="-5400000" flipH="1">
                  <a:off x="8836911" y="3322483"/>
                  <a:ext cx="157708" cy="134374"/>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1" name="Google Shape;821;p25"/>
                <p:cNvSpPr/>
                <p:nvPr/>
              </p:nvSpPr>
              <p:spPr>
                <a:xfrm rot="-5400000" flipH="1">
                  <a:off x="8985868" y="3319775"/>
                  <a:ext cx="153749" cy="131249"/>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822" name="Google Shape;822;p25"/>
            <p:cNvGrpSpPr/>
            <p:nvPr/>
          </p:nvGrpSpPr>
          <p:grpSpPr>
            <a:xfrm>
              <a:off x="73028" y="3793769"/>
              <a:ext cx="640083" cy="640336"/>
              <a:chOff x="8626704" y="3145610"/>
              <a:chExt cx="750830" cy="751039"/>
            </a:xfrm>
          </p:grpSpPr>
          <p:sp>
            <p:nvSpPr>
              <p:cNvPr id="823" name="Google Shape;823;p25"/>
              <p:cNvSpPr/>
              <p:nvPr/>
            </p:nvSpPr>
            <p:spPr>
              <a:xfrm rot="-5400000" flipH="1">
                <a:off x="8626600" y="3145714"/>
                <a:ext cx="751039" cy="75083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4" name="Google Shape;824;p25"/>
              <p:cNvSpPr/>
              <p:nvPr/>
            </p:nvSpPr>
            <p:spPr>
              <a:xfrm rot="-5400000" flipH="1">
                <a:off x="9066076" y="3355817"/>
                <a:ext cx="134791" cy="157708"/>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5" name="Google Shape;825;p25"/>
              <p:cNvSpPr/>
              <p:nvPr/>
            </p:nvSpPr>
            <p:spPr>
              <a:xfrm rot="-5400000" flipH="1">
                <a:off x="9072222" y="3504878"/>
                <a:ext cx="131041" cy="153749"/>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6" name="Google Shape;826;p25"/>
              <p:cNvSpPr/>
              <p:nvPr/>
            </p:nvSpPr>
            <p:spPr>
              <a:xfrm rot="-5400000" flipH="1">
                <a:off x="9009514" y="3585086"/>
                <a:ext cx="157708" cy="134583"/>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7" name="Google Shape;827;p25"/>
              <p:cNvSpPr/>
              <p:nvPr/>
            </p:nvSpPr>
            <p:spPr>
              <a:xfrm rot="-5400000" flipH="1">
                <a:off x="8864619" y="3591232"/>
                <a:ext cx="153541" cy="131041"/>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8" name="Google Shape;828;p25"/>
              <p:cNvSpPr/>
              <p:nvPr/>
            </p:nvSpPr>
            <p:spPr>
              <a:xfrm rot="-5400000" flipH="1">
                <a:off x="8803578" y="3528524"/>
                <a:ext cx="134583" cy="157916"/>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9" name="Google Shape;829;p25"/>
              <p:cNvSpPr/>
              <p:nvPr/>
            </p:nvSpPr>
            <p:spPr>
              <a:xfrm rot="-5400000" flipH="1">
                <a:off x="8957431" y="3476545"/>
                <a:ext cx="89375" cy="89166"/>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0" name="Google Shape;830;p25"/>
              <p:cNvSpPr/>
              <p:nvPr/>
            </p:nvSpPr>
            <p:spPr>
              <a:xfrm rot="-5400000" flipH="1">
                <a:off x="8800974" y="3383421"/>
                <a:ext cx="131041" cy="153749"/>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1" name="Google Shape;831;p25"/>
              <p:cNvSpPr/>
              <p:nvPr/>
            </p:nvSpPr>
            <p:spPr>
              <a:xfrm rot="-5400000" flipH="1">
                <a:off x="8836911" y="3322483"/>
                <a:ext cx="157708" cy="134374"/>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2" name="Google Shape;832;p25"/>
              <p:cNvSpPr/>
              <p:nvPr/>
            </p:nvSpPr>
            <p:spPr>
              <a:xfrm rot="-5400000" flipH="1">
                <a:off x="8985868" y="3319775"/>
                <a:ext cx="153749" cy="131249"/>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4572000" y="2224094"/>
            <a:ext cx="3852000" cy="9342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lt1"/>
              </a:buClr>
              <a:buSzPts val="3600"/>
              <a:buNone/>
              <a:defRPr sz="5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27" name="Google Shape;27;p3"/>
          <p:cNvSpPr txBox="1">
            <a:spLocks noGrp="1"/>
          </p:cNvSpPr>
          <p:nvPr>
            <p:ph type="title" idx="2" hasCustomPrompt="1"/>
          </p:nvPr>
        </p:nvSpPr>
        <p:spPr>
          <a:xfrm>
            <a:off x="6927000" y="1132759"/>
            <a:ext cx="1497000" cy="9981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7000"/>
              <a:buNone/>
              <a:defRPr sz="6200">
                <a:solidFill>
                  <a:schemeClr val="lt1"/>
                </a:solidFill>
              </a:defRPr>
            </a:lvl1pPr>
            <a:lvl2pPr lvl="1" algn="ctr" rtl="0">
              <a:spcBef>
                <a:spcPts val="0"/>
              </a:spcBef>
              <a:spcAft>
                <a:spcPts val="0"/>
              </a:spcAft>
              <a:buClr>
                <a:schemeClr val="lt1"/>
              </a:buClr>
              <a:buSzPts val="7000"/>
              <a:buNone/>
              <a:defRPr sz="7000">
                <a:solidFill>
                  <a:schemeClr val="lt1"/>
                </a:solidFill>
              </a:defRPr>
            </a:lvl2pPr>
            <a:lvl3pPr lvl="2" algn="ctr" rtl="0">
              <a:spcBef>
                <a:spcPts val="0"/>
              </a:spcBef>
              <a:spcAft>
                <a:spcPts val="0"/>
              </a:spcAft>
              <a:buClr>
                <a:schemeClr val="lt1"/>
              </a:buClr>
              <a:buSzPts val="7000"/>
              <a:buNone/>
              <a:defRPr sz="7000">
                <a:solidFill>
                  <a:schemeClr val="lt1"/>
                </a:solidFill>
              </a:defRPr>
            </a:lvl3pPr>
            <a:lvl4pPr lvl="3" algn="ctr" rtl="0">
              <a:spcBef>
                <a:spcPts val="0"/>
              </a:spcBef>
              <a:spcAft>
                <a:spcPts val="0"/>
              </a:spcAft>
              <a:buClr>
                <a:schemeClr val="lt1"/>
              </a:buClr>
              <a:buSzPts val="7000"/>
              <a:buNone/>
              <a:defRPr sz="7000">
                <a:solidFill>
                  <a:schemeClr val="lt1"/>
                </a:solidFill>
              </a:defRPr>
            </a:lvl4pPr>
            <a:lvl5pPr lvl="4" algn="ctr" rtl="0">
              <a:spcBef>
                <a:spcPts val="0"/>
              </a:spcBef>
              <a:spcAft>
                <a:spcPts val="0"/>
              </a:spcAft>
              <a:buClr>
                <a:schemeClr val="lt1"/>
              </a:buClr>
              <a:buSzPts val="7000"/>
              <a:buNone/>
              <a:defRPr sz="7000">
                <a:solidFill>
                  <a:schemeClr val="lt1"/>
                </a:solidFill>
              </a:defRPr>
            </a:lvl5pPr>
            <a:lvl6pPr lvl="5" algn="ctr" rtl="0">
              <a:spcBef>
                <a:spcPts val="0"/>
              </a:spcBef>
              <a:spcAft>
                <a:spcPts val="0"/>
              </a:spcAft>
              <a:buClr>
                <a:schemeClr val="lt1"/>
              </a:buClr>
              <a:buSzPts val="7000"/>
              <a:buNone/>
              <a:defRPr sz="7000">
                <a:solidFill>
                  <a:schemeClr val="lt1"/>
                </a:solidFill>
              </a:defRPr>
            </a:lvl6pPr>
            <a:lvl7pPr lvl="6" algn="ctr" rtl="0">
              <a:spcBef>
                <a:spcPts val="0"/>
              </a:spcBef>
              <a:spcAft>
                <a:spcPts val="0"/>
              </a:spcAft>
              <a:buClr>
                <a:schemeClr val="lt1"/>
              </a:buClr>
              <a:buSzPts val="7000"/>
              <a:buNone/>
              <a:defRPr sz="7000">
                <a:solidFill>
                  <a:schemeClr val="lt1"/>
                </a:solidFill>
              </a:defRPr>
            </a:lvl7pPr>
            <a:lvl8pPr lvl="7" algn="ctr" rtl="0">
              <a:spcBef>
                <a:spcPts val="0"/>
              </a:spcBef>
              <a:spcAft>
                <a:spcPts val="0"/>
              </a:spcAft>
              <a:buClr>
                <a:schemeClr val="lt1"/>
              </a:buClr>
              <a:buSzPts val="7000"/>
              <a:buNone/>
              <a:defRPr sz="7000">
                <a:solidFill>
                  <a:schemeClr val="lt1"/>
                </a:solidFill>
              </a:defRPr>
            </a:lvl8pPr>
            <a:lvl9pPr lvl="8" algn="ctr" rtl="0">
              <a:spcBef>
                <a:spcPts val="0"/>
              </a:spcBef>
              <a:spcAft>
                <a:spcPts val="0"/>
              </a:spcAft>
              <a:buClr>
                <a:schemeClr val="lt1"/>
              </a:buClr>
              <a:buSzPts val="7000"/>
              <a:buNone/>
              <a:defRPr sz="7000">
                <a:solidFill>
                  <a:schemeClr val="lt1"/>
                </a:solidFill>
              </a:defRPr>
            </a:lvl9pPr>
          </a:lstStyle>
          <a:p>
            <a:r>
              <a:t>xx%</a:t>
            </a:r>
          </a:p>
        </p:txBody>
      </p:sp>
      <p:grpSp>
        <p:nvGrpSpPr>
          <p:cNvPr id="28" name="Google Shape;28;p3"/>
          <p:cNvGrpSpPr/>
          <p:nvPr/>
        </p:nvGrpSpPr>
        <p:grpSpPr>
          <a:xfrm>
            <a:off x="350675" y="287938"/>
            <a:ext cx="8547900" cy="4567625"/>
            <a:chOff x="350675" y="287938"/>
            <a:chExt cx="8547900" cy="4567625"/>
          </a:xfrm>
        </p:grpSpPr>
        <p:cxnSp>
          <p:nvCxnSpPr>
            <p:cNvPr id="29" name="Google Shape;29;p3"/>
            <p:cNvCxnSpPr/>
            <p:nvPr/>
          </p:nvCxnSpPr>
          <p:spPr>
            <a:xfrm>
              <a:off x="350675" y="287938"/>
              <a:ext cx="8547900" cy="0"/>
            </a:xfrm>
            <a:prstGeom prst="straightConnector1">
              <a:avLst/>
            </a:prstGeom>
            <a:noFill/>
            <a:ln w="9525" cap="flat" cmpd="sng">
              <a:solidFill>
                <a:schemeClr val="dk2"/>
              </a:solidFill>
              <a:prstDash val="solid"/>
              <a:round/>
              <a:headEnd type="none" w="med" len="med"/>
              <a:tailEnd type="none" w="med" len="med"/>
            </a:ln>
          </p:spPr>
        </p:cxnSp>
        <p:cxnSp>
          <p:nvCxnSpPr>
            <p:cNvPr id="30" name="Google Shape;30;p3"/>
            <p:cNvCxnSpPr/>
            <p:nvPr/>
          </p:nvCxnSpPr>
          <p:spPr>
            <a:xfrm>
              <a:off x="350675" y="4855563"/>
              <a:ext cx="8547900" cy="0"/>
            </a:xfrm>
            <a:prstGeom prst="straightConnector1">
              <a:avLst/>
            </a:prstGeom>
            <a:noFill/>
            <a:ln w="9525" cap="flat" cmpd="sng">
              <a:solidFill>
                <a:schemeClr val="dk2"/>
              </a:solidFill>
              <a:prstDash val="solid"/>
              <a:round/>
              <a:headEnd type="none" w="med" len="med"/>
              <a:tailEnd type="none" w="med" len="med"/>
            </a:ln>
          </p:spPr>
        </p:cxnSp>
      </p:grpSp>
      <p:grpSp>
        <p:nvGrpSpPr>
          <p:cNvPr id="31" name="Google Shape;31;p3"/>
          <p:cNvGrpSpPr/>
          <p:nvPr/>
        </p:nvGrpSpPr>
        <p:grpSpPr>
          <a:xfrm>
            <a:off x="8708698" y="3863455"/>
            <a:ext cx="864333" cy="864453"/>
            <a:chOff x="131002" y="3665364"/>
            <a:chExt cx="599940" cy="600106"/>
          </a:xfrm>
        </p:grpSpPr>
        <p:sp>
          <p:nvSpPr>
            <p:cNvPr id="32" name="Google Shape;32;p3"/>
            <p:cNvSpPr/>
            <p:nvPr/>
          </p:nvSpPr>
          <p:spPr>
            <a:xfrm rot="5400000">
              <a:off x="130919" y="3665447"/>
              <a:ext cx="600106" cy="5999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 name="Google Shape;33;p3"/>
            <p:cNvSpPr/>
            <p:nvPr/>
          </p:nvSpPr>
          <p:spPr>
            <a:xfrm rot="5400000">
              <a:off x="272167" y="3833326"/>
              <a:ext cx="107703" cy="126014"/>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 name="Google Shape;34;p3"/>
            <p:cNvSpPr/>
            <p:nvPr/>
          </p:nvSpPr>
          <p:spPr>
            <a:xfrm rot="5400000">
              <a:off x="270252" y="3952431"/>
              <a:ext cx="104706" cy="122851"/>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 name="Google Shape;35;p3"/>
            <p:cNvSpPr/>
            <p:nvPr/>
          </p:nvSpPr>
          <p:spPr>
            <a:xfrm rot="5400000">
              <a:off x="299051" y="4016519"/>
              <a:ext cx="126014" cy="107536"/>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 name="Google Shape;36;p3"/>
            <p:cNvSpPr/>
            <p:nvPr/>
          </p:nvSpPr>
          <p:spPr>
            <a:xfrm rot="5400000">
              <a:off x="418156" y="4021430"/>
              <a:ext cx="122685" cy="104706"/>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 name="Google Shape;37;p3"/>
            <p:cNvSpPr/>
            <p:nvPr/>
          </p:nvSpPr>
          <p:spPr>
            <a:xfrm rot="5400000">
              <a:off x="482078" y="3971324"/>
              <a:ext cx="107536" cy="1261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 name="Google Shape;38;p3"/>
            <p:cNvSpPr/>
            <p:nvPr/>
          </p:nvSpPr>
          <p:spPr>
            <a:xfrm rot="5400000">
              <a:off x="395267" y="3929792"/>
              <a:ext cx="71413" cy="71247"/>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 name="Google Shape;39;p3"/>
            <p:cNvSpPr/>
            <p:nvPr/>
          </p:nvSpPr>
          <p:spPr>
            <a:xfrm rot="5400000">
              <a:off x="486989" y="3855382"/>
              <a:ext cx="104706" cy="122851"/>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 name="Google Shape;40;p3"/>
            <p:cNvSpPr/>
            <p:nvPr/>
          </p:nvSpPr>
          <p:spPr>
            <a:xfrm rot="5400000">
              <a:off x="436966" y="3806692"/>
              <a:ext cx="126014" cy="10737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 name="Google Shape;41;p3"/>
            <p:cNvSpPr/>
            <p:nvPr/>
          </p:nvSpPr>
          <p:spPr>
            <a:xfrm rot="5400000">
              <a:off x="321107" y="3804527"/>
              <a:ext cx="122851" cy="104873"/>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1"/>
        </a:solidFill>
        <a:effectLst/>
      </p:bgPr>
    </p:bg>
    <p:spTree>
      <p:nvGrpSpPr>
        <p:cNvPr id="1" name="Shape 42"/>
        <p:cNvGrpSpPr/>
        <p:nvPr/>
      </p:nvGrpSpPr>
      <p:grpSpPr>
        <a:xfrm>
          <a:off x="0" y="0"/>
          <a:ext cx="0" cy="0"/>
          <a:chOff x="0" y="0"/>
          <a:chExt cx="0" cy="0"/>
        </a:xfrm>
      </p:grpSpPr>
      <p:sp>
        <p:nvSpPr>
          <p:cNvPr id="43" name="Google Shape;43;p4"/>
          <p:cNvSpPr txBox="1">
            <a:spLocks noGrp="1"/>
          </p:cNvSpPr>
          <p:nvPr>
            <p:ph type="title"/>
          </p:nvPr>
        </p:nvSpPr>
        <p:spPr>
          <a:xfrm>
            <a:off x="713100" y="465504"/>
            <a:ext cx="7710900" cy="572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200"/>
              <a:buNone/>
              <a:defRPr>
                <a:solidFill>
                  <a:schemeClr val="lt1"/>
                </a:solidFill>
              </a:defRPr>
            </a:lvl1pPr>
            <a:lvl2pPr lvl="1">
              <a:spcBef>
                <a:spcPts val="0"/>
              </a:spcBef>
              <a:spcAft>
                <a:spcPts val="0"/>
              </a:spcAft>
              <a:buClr>
                <a:schemeClr val="lt1"/>
              </a:buClr>
              <a:buSzPts val="3200"/>
              <a:buNone/>
              <a:defRPr>
                <a:solidFill>
                  <a:schemeClr val="lt1"/>
                </a:solidFill>
              </a:defRPr>
            </a:lvl2pPr>
            <a:lvl3pPr lvl="2">
              <a:spcBef>
                <a:spcPts val="0"/>
              </a:spcBef>
              <a:spcAft>
                <a:spcPts val="0"/>
              </a:spcAft>
              <a:buClr>
                <a:schemeClr val="lt1"/>
              </a:buClr>
              <a:buSzPts val="3200"/>
              <a:buNone/>
              <a:defRPr>
                <a:solidFill>
                  <a:schemeClr val="lt1"/>
                </a:solidFill>
              </a:defRPr>
            </a:lvl3pPr>
            <a:lvl4pPr lvl="3">
              <a:spcBef>
                <a:spcPts val="0"/>
              </a:spcBef>
              <a:spcAft>
                <a:spcPts val="0"/>
              </a:spcAft>
              <a:buClr>
                <a:schemeClr val="lt1"/>
              </a:buClr>
              <a:buSzPts val="3200"/>
              <a:buNone/>
              <a:defRPr>
                <a:solidFill>
                  <a:schemeClr val="lt1"/>
                </a:solidFill>
              </a:defRPr>
            </a:lvl4pPr>
            <a:lvl5pPr lvl="4">
              <a:spcBef>
                <a:spcPts val="0"/>
              </a:spcBef>
              <a:spcAft>
                <a:spcPts val="0"/>
              </a:spcAft>
              <a:buClr>
                <a:schemeClr val="lt1"/>
              </a:buClr>
              <a:buSzPts val="3200"/>
              <a:buNone/>
              <a:defRPr>
                <a:solidFill>
                  <a:schemeClr val="lt1"/>
                </a:solidFill>
              </a:defRPr>
            </a:lvl5pPr>
            <a:lvl6pPr lvl="5">
              <a:spcBef>
                <a:spcPts val="0"/>
              </a:spcBef>
              <a:spcAft>
                <a:spcPts val="0"/>
              </a:spcAft>
              <a:buClr>
                <a:schemeClr val="lt1"/>
              </a:buClr>
              <a:buSzPts val="3200"/>
              <a:buNone/>
              <a:defRPr>
                <a:solidFill>
                  <a:schemeClr val="lt1"/>
                </a:solidFill>
              </a:defRPr>
            </a:lvl6pPr>
            <a:lvl7pPr lvl="6">
              <a:spcBef>
                <a:spcPts val="0"/>
              </a:spcBef>
              <a:spcAft>
                <a:spcPts val="0"/>
              </a:spcAft>
              <a:buClr>
                <a:schemeClr val="lt1"/>
              </a:buClr>
              <a:buSzPts val="3200"/>
              <a:buNone/>
              <a:defRPr>
                <a:solidFill>
                  <a:schemeClr val="lt1"/>
                </a:solidFill>
              </a:defRPr>
            </a:lvl7pPr>
            <a:lvl8pPr lvl="7">
              <a:spcBef>
                <a:spcPts val="0"/>
              </a:spcBef>
              <a:spcAft>
                <a:spcPts val="0"/>
              </a:spcAft>
              <a:buClr>
                <a:schemeClr val="lt1"/>
              </a:buClr>
              <a:buSzPts val="3200"/>
              <a:buNone/>
              <a:defRPr>
                <a:solidFill>
                  <a:schemeClr val="lt1"/>
                </a:solidFill>
              </a:defRPr>
            </a:lvl8pPr>
            <a:lvl9pPr lvl="8">
              <a:spcBef>
                <a:spcPts val="0"/>
              </a:spcBef>
              <a:spcAft>
                <a:spcPts val="0"/>
              </a:spcAft>
              <a:buClr>
                <a:schemeClr val="lt1"/>
              </a:buClr>
              <a:buSzPts val="3200"/>
              <a:buNone/>
              <a:defRPr>
                <a:solidFill>
                  <a:schemeClr val="lt1"/>
                </a:solidFill>
              </a:defRPr>
            </a:lvl9pPr>
          </a:lstStyle>
          <a:p>
            <a:endParaRPr/>
          </a:p>
        </p:txBody>
      </p:sp>
      <p:sp>
        <p:nvSpPr>
          <p:cNvPr id="44" name="Google Shape;44;p4"/>
          <p:cNvSpPr txBox="1">
            <a:spLocks noGrp="1"/>
          </p:cNvSpPr>
          <p:nvPr>
            <p:ph type="body" idx="1"/>
          </p:nvPr>
        </p:nvSpPr>
        <p:spPr>
          <a:xfrm>
            <a:off x="713100" y="1183195"/>
            <a:ext cx="7710900" cy="368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a:solidFill>
                  <a:schemeClr val="lt1"/>
                </a:solidFill>
              </a:defRPr>
            </a:lvl1pPr>
            <a:lvl2pPr marL="914400" lvl="1" indent="-304800">
              <a:spcBef>
                <a:spcPts val="0"/>
              </a:spcBef>
              <a:spcAft>
                <a:spcPts val="0"/>
              </a:spcAft>
              <a:buClr>
                <a:schemeClr val="lt1"/>
              </a:buClr>
              <a:buSzPts val="1200"/>
              <a:buChar char="○"/>
              <a:defRPr>
                <a:solidFill>
                  <a:schemeClr val="lt1"/>
                </a:solidFill>
              </a:defRPr>
            </a:lvl2pPr>
            <a:lvl3pPr marL="1371600" lvl="2" indent="-304800">
              <a:spcBef>
                <a:spcPts val="0"/>
              </a:spcBef>
              <a:spcAft>
                <a:spcPts val="0"/>
              </a:spcAft>
              <a:buClr>
                <a:schemeClr val="lt1"/>
              </a:buClr>
              <a:buSzPts val="1200"/>
              <a:buChar char="■"/>
              <a:defRPr>
                <a:solidFill>
                  <a:schemeClr val="lt1"/>
                </a:solidFill>
              </a:defRPr>
            </a:lvl3pPr>
            <a:lvl4pPr marL="1828800" lvl="3" indent="-304800">
              <a:spcBef>
                <a:spcPts val="0"/>
              </a:spcBef>
              <a:spcAft>
                <a:spcPts val="0"/>
              </a:spcAft>
              <a:buClr>
                <a:schemeClr val="lt1"/>
              </a:buClr>
              <a:buSzPts val="1200"/>
              <a:buChar char="●"/>
              <a:defRPr>
                <a:solidFill>
                  <a:schemeClr val="lt1"/>
                </a:solidFill>
              </a:defRPr>
            </a:lvl4pPr>
            <a:lvl5pPr marL="2286000" lvl="4" indent="-304800">
              <a:spcBef>
                <a:spcPts val="0"/>
              </a:spcBef>
              <a:spcAft>
                <a:spcPts val="0"/>
              </a:spcAft>
              <a:buClr>
                <a:schemeClr val="lt1"/>
              </a:buClr>
              <a:buSzPts val="1200"/>
              <a:buChar char="○"/>
              <a:defRPr>
                <a:solidFill>
                  <a:schemeClr val="lt1"/>
                </a:solidFill>
              </a:defRPr>
            </a:lvl5pPr>
            <a:lvl6pPr marL="2743200" lvl="5" indent="-304800">
              <a:spcBef>
                <a:spcPts val="0"/>
              </a:spcBef>
              <a:spcAft>
                <a:spcPts val="0"/>
              </a:spcAft>
              <a:buClr>
                <a:schemeClr val="lt1"/>
              </a:buClr>
              <a:buSzPts val="1200"/>
              <a:buChar char="■"/>
              <a:defRPr>
                <a:solidFill>
                  <a:schemeClr val="lt1"/>
                </a:solidFill>
              </a:defRPr>
            </a:lvl6pPr>
            <a:lvl7pPr marL="3200400" lvl="6" indent="-304800">
              <a:spcBef>
                <a:spcPts val="0"/>
              </a:spcBef>
              <a:spcAft>
                <a:spcPts val="0"/>
              </a:spcAft>
              <a:buClr>
                <a:schemeClr val="lt1"/>
              </a:buClr>
              <a:buSzPts val="1200"/>
              <a:buChar char="●"/>
              <a:defRPr>
                <a:solidFill>
                  <a:schemeClr val="lt1"/>
                </a:solidFill>
              </a:defRPr>
            </a:lvl7pPr>
            <a:lvl8pPr marL="3657600" lvl="7" indent="-304800">
              <a:spcBef>
                <a:spcPts val="0"/>
              </a:spcBef>
              <a:spcAft>
                <a:spcPts val="0"/>
              </a:spcAft>
              <a:buClr>
                <a:schemeClr val="lt1"/>
              </a:buClr>
              <a:buSzPts val="1200"/>
              <a:buChar char="○"/>
              <a:defRPr>
                <a:solidFill>
                  <a:schemeClr val="lt1"/>
                </a:solidFill>
              </a:defRPr>
            </a:lvl8pPr>
            <a:lvl9pPr marL="4114800" lvl="8" indent="-304800">
              <a:spcBef>
                <a:spcPts val="0"/>
              </a:spcBef>
              <a:spcAft>
                <a:spcPts val="0"/>
              </a:spcAft>
              <a:buClr>
                <a:schemeClr val="lt1"/>
              </a:buClr>
              <a:buSzPts val="1200"/>
              <a:buChar char="■"/>
              <a:defRPr>
                <a:solidFill>
                  <a:schemeClr val="lt1"/>
                </a:solidFill>
              </a:defRPr>
            </a:lvl9pPr>
          </a:lstStyle>
          <a:p>
            <a:endParaRPr/>
          </a:p>
        </p:txBody>
      </p:sp>
      <p:grpSp>
        <p:nvGrpSpPr>
          <p:cNvPr id="45" name="Google Shape;45;p4"/>
          <p:cNvGrpSpPr/>
          <p:nvPr/>
        </p:nvGrpSpPr>
        <p:grpSpPr>
          <a:xfrm>
            <a:off x="350675" y="287938"/>
            <a:ext cx="8547900" cy="4567625"/>
            <a:chOff x="350675" y="287938"/>
            <a:chExt cx="8547900" cy="4567625"/>
          </a:xfrm>
        </p:grpSpPr>
        <p:cxnSp>
          <p:nvCxnSpPr>
            <p:cNvPr id="46" name="Google Shape;46;p4"/>
            <p:cNvCxnSpPr/>
            <p:nvPr/>
          </p:nvCxnSpPr>
          <p:spPr>
            <a:xfrm>
              <a:off x="350675" y="287938"/>
              <a:ext cx="8547900" cy="0"/>
            </a:xfrm>
            <a:prstGeom prst="straightConnector1">
              <a:avLst/>
            </a:prstGeom>
            <a:noFill/>
            <a:ln w="9525" cap="flat" cmpd="sng">
              <a:solidFill>
                <a:schemeClr val="dk2"/>
              </a:solidFill>
              <a:prstDash val="solid"/>
              <a:round/>
              <a:headEnd type="none" w="med" len="med"/>
              <a:tailEnd type="none" w="med" len="med"/>
            </a:ln>
          </p:spPr>
        </p:cxnSp>
        <p:cxnSp>
          <p:nvCxnSpPr>
            <p:cNvPr id="47" name="Google Shape;47;p4"/>
            <p:cNvCxnSpPr/>
            <p:nvPr/>
          </p:nvCxnSpPr>
          <p:spPr>
            <a:xfrm>
              <a:off x="350675" y="4855563"/>
              <a:ext cx="8547900" cy="0"/>
            </a:xfrm>
            <a:prstGeom prst="straightConnector1">
              <a:avLst/>
            </a:prstGeom>
            <a:noFill/>
            <a:ln w="9525" cap="flat" cmpd="sng">
              <a:solidFill>
                <a:schemeClr val="dk2"/>
              </a:solidFill>
              <a:prstDash val="solid"/>
              <a:round/>
              <a:headEnd type="none" w="med" len="med"/>
              <a:tailEnd type="none" w="med" len="med"/>
            </a:ln>
          </p:spPr>
        </p:cxnSp>
      </p:grpSp>
      <p:grpSp>
        <p:nvGrpSpPr>
          <p:cNvPr id="48" name="Google Shape;48;p4"/>
          <p:cNvGrpSpPr/>
          <p:nvPr/>
        </p:nvGrpSpPr>
        <p:grpSpPr>
          <a:xfrm>
            <a:off x="-298098" y="540042"/>
            <a:ext cx="9831012" cy="4187441"/>
            <a:chOff x="-298098" y="540042"/>
            <a:chExt cx="9831012" cy="4187441"/>
          </a:xfrm>
        </p:grpSpPr>
        <p:grpSp>
          <p:nvGrpSpPr>
            <p:cNvPr id="49" name="Google Shape;49;p4"/>
            <p:cNvGrpSpPr/>
            <p:nvPr/>
          </p:nvGrpSpPr>
          <p:grpSpPr>
            <a:xfrm rot="-5400000" flipH="1">
              <a:off x="8293338" y="697958"/>
              <a:ext cx="1397491" cy="1081660"/>
              <a:chOff x="5888880" y="2238480"/>
              <a:chExt cx="2414880" cy="1869120"/>
            </a:xfrm>
          </p:grpSpPr>
          <p:sp>
            <p:nvSpPr>
              <p:cNvPr id="50" name="Google Shape;50;p4"/>
              <p:cNvSpPr/>
              <p:nvPr/>
            </p:nvSpPr>
            <p:spPr>
              <a:xfrm>
                <a:off x="5888880" y="2238480"/>
                <a:ext cx="1297800" cy="12974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 name="Google Shape;51;p4"/>
              <p:cNvSpPr/>
              <p:nvPr/>
            </p:nvSpPr>
            <p:spPr>
              <a:xfrm>
                <a:off x="6271920" y="2977920"/>
                <a:ext cx="232920" cy="272520"/>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 name="Google Shape;52;p4"/>
              <p:cNvSpPr/>
              <p:nvPr/>
            </p:nvSpPr>
            <p:spPr>
              <a:xfrm>
                <a:off x="6529320" y="2988720"/>
                <a:ext cx="226440" cy="265680"/>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 name="Google Shape;53;p4"/>
              <p:cNvSpPr/>
              <p:nvPr/>
            </p:nvSpPr>
            <p:spPr>
              <a:xfrm>
                <a:off x="6628320" y="2919960"/>
                <a:ext cx="272520" cy="232560"/>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 name="Google Shape;54;p4"/>
              <p:cNvSpPr/>
              <p:nvPr/>
            </p:nvSpPr>
            <p:spPr>
              <a:xfrm>
                <a:off x="6639480" y="2669040"/>
                <a:ext cx="265320" cy="226440"/>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 name="Google Shape;55;p4"/>
              <p:cNvSpPr/>
              <p:nvPr/>
            </p:nvSpPr>
            <p:spPr>
              <a:xfrm>
                <a:off x="6570720" y="2523960"/>
                <a:ext cx="232560" cy="2728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 name="Google Shape;56;p4"/>
              <p:cNvSpPr/>
              <p:nvPr/>
            </p:nvSpPr>
            <p:spPr>
              <a:xfrm>
                <a:off x="6460560" y="2810160"/>
                <a:ext cx="154440" cy="154080"/>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 name="Google Shape;57;p4"/>
              <p:cNvSpPr/>
              <p:nvPr/>
            </p:nvSpPr>
            <p:spPr>
              <a:xfrm>
                <a:off x="6319440" y="2520000"/>
                <a:ext cx="226440" cy="265680"/>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 name="Google Shape;58;p4"/>
              <p:cNvSpPr/>
              <p:nvPr/>
            </p:nvSpPr>
            <p:spPr>
              <a:xfrm>
                <a:off x="6174360" y="2621880"/>
                <a:ext cx="272520" cy="23220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 name="Google Shape;59;p4"/>
              <p:cNvSpPr/>
              <p:nvPr/>
            </p:nvSpPr>
            <p:spPr>
              <a:xfrm>
                <a:off x="6170400" y="2878560"/>
                <a:ext cx="265680" cy="226800"/>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 name="Google Shape;60;p4"/>
              <p:cNvSpPr/>
              <p:nvPr/>
            </p:nvSpPr>
            <p:spPr>
              <a:xfrm>
                <a:off x="7005960" y="2810160"/>
                <a:ext cx="1297800" cy="1297440"/>
              </a:xfrm>
              <a:custGeom>
                <a:avLst/>
                <a:gdLst/>
                <a:ahLst/>
                <a:cxnLst/>
                <a:rect l="l" t="t" r="r" b="b"/>
                <a:pathLst>
                  <a:path w="3605" h="3604" extrusionOk="0">
                    <a:moveTo>
                      <a:pt x="2110" y="77"/>
                    </a:moveTo>
                    <a:lnTo>
                      <a:pt x="1796" y="49"/>
                    </a:lnTo>
                    <a:lnTo>
                      <a:pt x="1770" y="344"/>
                    </a:lnTo>
                    <a:lnTo>
                      <a:pt x="1750" y="344"/>
                    </a:lnTo>
                    <a:cubicBezTo>
                      <a:pt x="1613" y="349"/>
                      <a:pt x="1479" y="373"/>
                      <a:pt x="1350" y="415"/>
                    </a:cubicBezTo>
                    <a:lnTo>
                      <a:pt x="1331" y="421"/>
                    </a:lnTo>
                    <a:lnTo>
                      <a:pt x="1206" y="153"/>
                    </a:lnTo>
                    <a:lnTo>
                      <a:pt x="920" y="287"/>
                    </a:lnTo>
                    <a:lnTo>
                      <a:pt x="1045" y="555"/>
                    </a:lnTo>
                    <a:lnTo>
                      <a:pt x="1028" y="566"/>
                    </a:lnTo>
                    <a:cubicBezTo>
                      <a:pt x="913" y="638"/>
                      <a:pt x="809" y="726"/>
                      <a:pt x="718" y="827"/>
                    </a:cubicBezTo>
                    <a:lnTo>
                      <a:pt x="704" y="842"/>
                    </a:lnTo>
                    <a:lnTo>
                      <a:pt x="461" y="672"/>
                    </a:lnTo>
                    <a:lnTo>
                      <a:pt x="281" y="931"/>
                    </a:lnTo>
                    <a:lnTo>
                      <a:pt x="523" y="1101"/>
                    </a:lnTo>
                    <a:lnTo>
                      <a:pt x="514" y="1118"/>
                    </a:lnTo>
                    <a:cubicBezTo>
                      <a:pt x="450" y="1238"/>
                      <a:pt x="404" y="1366"/>
                      <a:pt x="376" y="1500"/>
                    </a:cubicBezTo>
                    <a:lnTo>
                      <a:pt x="372" y="1520"/>
                    </a:lnTo>
                    <a:lnTo>
                      <a:pt x="76" y="1494"/>
                    </a:lnTo>
                    <a:lnTo>
                      <a:pt x="49" y="1809"/>
                    </a:lnTo>
                    <a:lnTo>
                      <a:pt x="345" y="1835"/>
                    </a:lnTo>
                    <a:lnTo>
                      <a:pt x="345" y="1855"/>
                    </a:lnTo>
                    <a:cubicBezTo>
                      <a:pt x="350" y="1992"/>
                      <a:pt x="374" y="2126"/>
                      <a:pt x="416" y="2254"/>
                    </a:cubicBezTo>
                    <a:lnTo>
                      <a:pt x="422" y="2273"/>
                    </a:lnTo>
                    <a:lnTo>
                      <a:pt x="154" y="2399"/>
                    </a:lnTo>
                    <a:lnTo>
                      <a:pt x="288" y="2685"/>
                    </a:lnTo>
                    <a:lnTo>
                      <a:pt x="556" y="2559"/>
                    </a:lnTo>
                    <a:lnTo>
                      <a:pt x="567" y="2576"/>
                    </a:lnTo>
                    <a:cubicBezTo>
                      <a:pt x="639" y="2692"/>
                      <a:pt x="727" y="2796"/>
                      <a:pt x="828" y="2887"/>
                    </a:cubicBezTo>
                    <a:lnTo>
                      <a:pt x="843" y="2900"/>
                    </a:lnTo>
                    <a:lnTo>
                      <a:pt x="673" y="3143"/>
                    </a:lnTo>
                    <a:lnTo>
                      <a:pt x="932" y="3324"/>
                    </a:lnTo>
                    <a:lnTo>
                      <a:pt x="1102" y="3082"/>
                    </a:lnTo>
                    <a:lnTo>
                      <a:pt x="1119" y="3091"/>
                    </a:lnTo>
                    <a:cubicBezTo>
                      <a:pt x="1238" y="3154"/>
                      <a:pt x="1367" y="3201"/>
                      <a:pt x="1501" y="3229"/>
                    </a:cubicBezTo>
                    <a:lnTo>
                      <a:pt x="1521" y="3233"/>
                    </a:lnTo>
                    <a:lnTo>
                      <a:pt x="1495" y="3528"/>
                    </a:lnTo>
                    <a:lnTo>
                      <a:pt x="1810" y="3555"/>
                    </a:lnTo>
                    <a:lnTo>
                      <a:pt x="1835" y="3260"/>
                    </a:lnTo>
                    <a:lnTo>
                      <a:pt x="1855" y="3259"/>
                    </a:lnTo>
                    <a:cubicBezTo>
                      <a:pt x="1992" y="3255"/>
                      <a:pt x="2127" y="3231"/>
                      <a:pt x="2255" y="3189"/>
                    </a:cubicBezTo>
                    <a:lnTo>
                      <a:pt x="2274" y="3183"/>
                    </a:lnTo>
                    <a:lnTo>
                      <a:pt x="2400" y="3451"/>
                    </a:lnTo>
                    <a:lnTo>
                      <a:pt x="2686" y="3317"/>
                    </a:lnTo>
                    <a:lnTo>
                      <a:pt x="2560" y="3049"/>
                    </a:lnTo>
                    <a:lnTo>
                      <a:pt x="2577" y="3038"/>
                    </a:lnTo>
                    <a:cubicBezTo>
                      <a:pt x="2692" y="2966"/>
                      <a:pt x="2797" y="2878"/>
                      <a:pt x="2888" y="2777"/>
                    </a:cubicBezTo>
                    <a:lnTo>
                      <a:pt x="2901" y="2762"/>
                    </a:lnTo>
                    <a:lnTo>
                      <a:pt x="3144" y="2931"/>
                    </a:lnTo>
                    <a:lnTo>
                      <a:pt x="3325" y="2672"/>
                    </a:lnTo>
                    <a:lnTo>
                      <a:pt x="3082" y="2503"/>
                    </a:lnTo>
                    <a:lnTo>
                      <a:pt x="3092" y="2485"/>
                    </a:lnTo>
                    <a:cubicBezTo>
                      <a:pt x="3155" y="2366"/>
                      <a:pt x="3201" y="2238"/>
                      <a:pt x="3230" y="2103"/>
                    </a:cubicBezTo>
                    <a:lnTo>
                      <a:pt x="3234" y="2084"/>
                    </a:lnTo>
                    <a:lnTo>
                      <a:pt x="3529" y="2109"/>
                    </a:lnTo>
                    <a:lnTo>
                      <a:pt x="3556" y="1795"/>
                    </a:lnTo>
                    <a:lnTo>
                      <a:pt x="3261" y="1769"/>
                    </a:lnTo>
                    <a:lnTo>
                      <a:pt x="3260" y="1749"/>
                    </a:lnTo>
                    <a:cubicBezTo>
                      <a:pt x="3255" y="1612"/>
                      <a:pt x="3232" y="1478"/>
                      <a:pt x="3190" y="1349"/>
                    </a:cubicBezTo>
                    <a:lnTo>
                      <a:pt x="3184" y="1330"/>
                    </a:lnTo>
                    <a:lnTo>
                      <a:pt x="3451" y="1205"/>
                    </a:lnTo>
                    <a:lnTo>
                      <a:pt x="3318" y="919"/>
                    </a:lnTo>
                    <a:lnTo>
                      <a:pt x="3049" y="1044"/>
                    </a:lnTo>
                    <a:lnTo>
                      <a:pt x="3039" y="1027"/>
                    </a:lnTo>
                    <a:cubicBezTo>
                      <a:pt x="2966" y="912"/>
                      <a:pt x="2878" y="808"/>
                      <a:pt x="2777" y="717"/>
                    </a:cubicBezTo>
                    <a:lnTo>
                      <a:pt x="2762" y="703"/>
                    </a:lnTo>
                    <a:lnTo>
                      <a:pt x="2932" y="461"/>
                    </a:lnTo>
                    <a:lnTo>
                      <a:pt x="2673" y="280"/>
                    </a:lnTo>
                    <a:lnTo>
                      <a:pt x="2504" y="522"/>
                    </a:lnTo>
                    <a:lnTo>
                      <a:pt x="2486" y="513"/>
                    </a:lnTo>
                    <a:cubicBezTo>
                      <a:pt x="2367" y="450"/>
                      <a:pt x="2239" y="403"/>
                      <a:pt x="2104" y="375"/>
                    </a:cubicBezTo>
                    <a:lnTo>
                      <a:pt x="2085" y="371"/>
                    </a:lnTo>
                    <a:lnTo>
                      <a:pt x="2110" y="77"/>
                    </a:lnTo>
                    <a:moveTo>
                      <a:pt x="1754" y="0"/>
                    </a:moveTo>
                    <a:lnTo>
                      <a:pt x="2159" y="35"/>
                    </a:lnTo>
                    <a:lnTo>
                      <a:pt x="2133" y="335"/>
                    </a:lnTo>
                    <a:cubicBezTo>
                      <a:pt x="2258" y="363"/>
                      <a:pt x="2378" y="406"/>
                      <a:pt x="2490" y="463"/>
                    </a:cubicBezTo>
                    <a:lnTo>
                      <a:pt x="2662" y="217"/>
                    </a:lnTo>
                    <a:lnTo>
                      <a:pt x="2995" y="449"/>
                    </a:lnTo>
                    <a:lnTo>
                      <a:pt x="2823" y="697"/>
                    </a:lnTo>
                    <a:cubicBezTo>
                      <a:pt x="2916" y="783"/>
                      <a:pt x="2998" y="880"/>
                      <a:pt x="3066" y="986"/>
                    </a:cubicBezTo>
                    <a:lnTo>
                      <a:pt x="3340" y="859"/>
                    </a:lnTo>
                    <a:lnTo>
                      <a:pt x="3512" y="1227"/>
                    </a:lnTo>
                    <a:lnTo>
                      <a:pt x="3239" y="1354"/>
                    </a:lnTo>
                    <a:cubicBezTo>
                      <a:pt x="3276" y="1475"/>
                      <a:pt x="3298" y="1600"/>
                      <a:pt x="3305" y="1727"/>
                    </a:cubicBezTo>
                    <a:lnTo>
                      <a:pt x="3605" y="1753"/>
                    </a:lnTo>
                    <a:lnTo>
                      <a:pt x="3570" y="2158"/>
                    </a:lnTo>
                    <a:lnTo>
                      <a:pt x="3270" y="2132"/>
                    </a:lnTo>
                    <a:cubicBezTo>
                      <a:pt x="3242" y="2257"/>
                      <a:pt x="3199" y="2377"/>
                      <a:pt x="3141" y="2489"/>
                    </a:cubicBezTo>
                    <a:lnTo>
                      <a:pt x="3388" y="2661"/>
                    </a:lnTo>
                    <a:lnTo>
                      <a:pt x="3155" y="2994"/>
                    </a:lnTo>
                    <a:lnTo>
                      <a:pt x="2908" y="2822"/>
                    </a:lnTo>
                    <a:cubicBezTo>
                      <a:pt x="2822" y="2915"/>
                      <a:pt x="2725" y="2997"/>
                      <a:pt x="2618" y="3066"/>
                    </a:cubicBezTo>
                    <a:lnTo>
                      <a:pt x="2746" y="3339"/>
                    </a:lnTo>
                    <a:lnTo>
                      <a:pt x="2378" y="3511"/>
                    </a:lnTo>
                    <a:lnTo>
                      <a:pt x="2250" y="3238"/>
                    </a:lnTo>
                    <a:cubicBezTo>
                      <a:pt x="2130" y="3276"/>
                      <a:pt x="2005" y="3298"/>
                      <a:pt x="1877" y="3304"/>
                    </a:cubicBezTo>
                    <a:lnTo>
                      <a:pt x="1851" y="3604"/>
                    </a:lnTo>
                    <a:lnTo>
                      <a:pt x="1446" y="3569"/>
                    </a:lnTo>
                    <a:lnTo>
                      <a:pt x="1472" y="3269"/>
                    </a:lnTo>
                    <a:cubicBezTo>
                      <a:pt x="1348" y="3241"/>
                      <a:pt x="1228" y="3198"/>
                      <a:pt x="1116" y="3140"/>
                    </a:cubicBezTo>
                    <a:lnTo>
                      <a:pt x="944" y="3387"/>
                    </a:lnTo>
                    <a:lnTo>
                      <a:pt x="610" y="3154"/>
                    </a:lnTo>
                    <a:lnTo>
                      <a:pt x="783" y="2907"/>
                    </a:lnTo>
                    <a:cubicBezTo>
                      <a:pt x="690" y="2821"/>
                      <a:pt x="608" y="2724"/>
                      <a:pt x="539" y="2617"/>
                    </a:cubicBezTo>
                    <a:lnTo>
                      <a:pt x="266" y="2745"/>
                    </a:lnTo>
                    <a:lnTo>
                      <a:pt x="94" y="2377"/>
                    </a:lnTo>
                    <a:lnTo>
                      <a:pt x="366" y="2249"/>
                    </a:lnTo>
                    <a:cubicBezTo>
                      <a:pt x="329" y="2129"/>
                      <a:pt x="307" y="2004"/>
                      <a:pt x="301" y="1876"/>
                    </a:cubicBezTo>
                    <a:lnTo>
                      <a:pt x="0" y="1850"/>
                    </a:lnTo>
                    <a:lnTo>
                      <a:pt x="35" y="1445"/>
                    </a:lnTo>
                    <a:lnTo>
                      <a:pt x="336" y="1471"/>
                    </a:lnTo>
                    <a:cubicBezTo>
                      <a:pt x="364" y="1347"/>
                      <a:pt x="407" y="1227"/>
                      <a:pt x="464" y="1115"/>
                    </a:cubicBezTo>
                    <a:lnTo>
                      <a:pt x="217" y="943"/>
                    </a:lnTo>
                    <a:lnTo>
                      <a:pt x="450" y="609"/>
                    </a:lnTo>
                    <a:lnTo>
                      <a:pt x="697" y="782"/>
                    </a:lnTo>
                    <a:cubicBezTo>
                      <a:pt x="783" y="689"/>
                      <a:pt x="881" y="607"/>
                      <a:pt x="987" y="538"/>
                    </a:cubicBezTo>
                    <a:lnTo>
                      <a:pt x="859" y="265"/>
                    </a:lnTo>
                    <a:lnTo>
                      <a:pt x="1228" y="94"/>
                    </a:lnTo>
                    <a:lnTo>
                      <a:pt x="1355" y="366"/>
                    </a:lnTo>
                    <a:cubicBezTo>
                      <a:pt x="1476" y="328"/>
                      <a:pt x="1601" y="306"/>
                      <a:pt x="1728" y="300"/>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 name="Google Shape;61;p4"/>
              <p:cNvSpPr/>
              <p:nvPr/>
            </p:nvSpPr>
            <p:spPr>
              <a:xfrm>
                <a:off x="7389360" y="3549600"/>
                <a:ext cx="232560" cy="272520"/>
              </a:xfrm>
              <a:custGeom>
                <a:avLst/>
                <a:gdLst/>
                <a:ahLst/>
                <a:cxnLst/>
                <a:rect l="l" t="t" r="r" b="b"/>
                <a:pathLst>
                  <a:path w="646" h="757" extrusionOk="0">
                    <a:moveTo>
                      <a:pt x="598" y="86"/>
                    </a:moveTo>
                    <a:cubicBezTo>
                      <a:pt x="578" y="78"/>
                      <a:pt x="559" y="68"/>
                      <a:pt x="541" y="57"/>
                    </a:cubicBezTo>
                    <a:lnTo>
                      <a:pt x="67" y="456"/>
                    </a:lnTo>
                    <a:cubicBezTo>
                      <a:pt x="201" y="582"/>
                      <a:pt x="365" y="667"/>
                      <a:pt x="545" y="703"/>
                    </a:cubicBezTo>
                    <a:lnTo>
                      <a:pt x="598" y="86"/>
                    </a:lnTo>
                    <a:moveTo>
                      <a:pt x="538" y="0"/>
                    </a:moveTo>
                    <a:lnTo>
                      <a:pt x="553" y="10"/>
                    </a:lnTo>
                    <a:cubicBezTo>
                      <a:pt x="576" y="27"/>
                      <a:pt x="602" y="40"/>
                      <a:pt x="630" y="50"/>
                    </a:cubicBezTo>
                    <a:lnTo>
                      <a:pt x="646" y="56"/>
                    </a:lnTo>
                    <a:lnTo>
                      <a:pt x="586" y="757"/>
                    </a:lnTo>
                    <a:lnTo>
                      <a:pt x="562" y="753"/>
                    </a:lnTo>
                    <a:cubicBezTo>
                      <a:pt x="354" y="717"/>
                      <a:pt x="166" y="619"/>
                      <a:pt x="17" y="470"/>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 name="Google Shape;62;p4"/>
              <p:cNvSpPr/>
              <p:nvPr/>
            </p:nvSpPr>
            <p:spPr>
              <a:xfrm>
                <a:off x="7646760" y="3560400"/>
                <a:ext cx="226440" cy="265680"/>
              </a:xfrm>
              <a:custGeom>
                <a:avLst/>
                <a:gdLst/>
                <a:ahLst/>
                <a:cxnLst/>
                <a:rect l="l" t="t" r="r" b="b"/>
                <a:pathLst>
                  <a:path w="629" h="738" extrusionOk="0">
                    <a:moveTo>
                      <a:pt x="562" y="530"/>
                    </a:moveTo>
                    <a:lnTo>
                      <a:pt x="163" y="56"/>
                    </a:lnTo>
                    <a:cubicBezTo>
                      <a:pt x="144" y="64"/>
                      <a:pt x="123" y="71"/>
                      <a:pt x="102" y="75"/>
                    </a:cubicBezTo>
                    <a:lnTo>
                      <a:pt x="49" y="692"/>
                    </a:lnTo>
                    <a:cubicBezTo>
                      <a:pt x="233" y="688"/>
                      <a:pt x="409" y="632"/>
                      <a:pt x="562" y="530"/>
                    </a:cubicBezTo>
                    <a:moveTo>
                      <a:pt x="176" y="0"/>
                    </a:moveTo>
                    <a:lnTo>
                      <a:pt x="629" y="539"/>
                    </a:lnTo>
                    <a:lnTo>
                      <a:pt x="609" y="553"/>
                    </a:lnTo>
                    <a:cubicBezTo>
                      <a:pt x="437" y="674"/>
                      <a:pt x="234" y="738"/>
                      <a:pt x="24" y="738"/>
                    </a:cubicBezTo>
                    <a:lnTo>
                      <a:pt x="0" y="738"/>
                    </a:lnTo>
                    <a:lnTo>
                      <a:pt x="60" y="37"/>
                    </a:lnTo>
                    <a:lnTo>
                      <a:pt x="77" y="34"/>
                    </a:lnTo>
                    <a:cubicBezTo>
                      <a:pt x="106" y="29"/>
                      <a:pt x="134" y="20"/>
                      <a:pt x="160" y="8"/>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 name="Google Shape;63;p4"/>
              <p:cNvSpPr/>
              <p:nvPr/>
            </p:nvSpPr>
            <p:spPr>
              <a:xfrm>
                <a:off x="7745760" y="3491640"/>
                <a:ext cx="272520" cy="232920"/>
              </a:xfrm>
              <a:custGeom>
                <a:avLst/>
                <a:gdLst/>
                <a:ahLst/>
                <a:cxnLst/>
                <a:rect l="l" t="t" r="r" b="b"/>
                <a:pathLst>
                  <a:path w="757" h="647" extrusionOk="0">
                    <a:moveTo>
                      <a:pt x="703" y="102"/>
                    </a:moveTo>
                    <a:lnTo>
                      <a:pt x="86" y="48"/>
                    </a:lnTo>
                    <a:cubicBezTo>
                      <a:pt x="78" y="68"/>
                      <a:pt x="68" y="87"/>
                      <a:pt x="57" y="105"/>
                    </a:cubicBezTo>
                    <a:lnTo>
                      <a:pt x="455" y="579"/>
                    </a:lnTo>
                    <a:cubicBezTo>
                      <a:pt x="582" y="446"/>
                      <a:pt x="667" y="282"/>
                      <a:pt x="703" y="102"/>
                    </a:cubicBezTo>
                    <a:moveTo>
                      <a:pt x="56" y="0"/>
                    </a:moveTo>
                    <a:lnTo>
                      <a:pt x="757" y="61"/>
                    </a:lnTo>
                    <a:lnTo>
                      <a:pt x="753" y="85"/>
                    </a:lnTo>
                    <a:cubicBezTo>
                      <a:pt x="716" y="292"/>
                      <a:pt x="619" y="480"/>
                      <a:pt x="470" y="629"/>
                    </a:cubicBezTo>
                    <a:lnTo>
                      <a:pt x="453" y="647"/>
                    </a:lnTo>
                    <a:lnTo>
                      <a:pt x="0" y="108"/>
                    </a:lnTo>
                    <a:lnTo>
                      <a:pt x="10" y="94"/>
                    </a:lnTo>
                    <a:cubicBezTo>
                      <a:pt x="27" y="70"/>
                      <a:pt x="40" y="44"/>
                      <a:pt x="50" y="17"/>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 name="Google Shape;64;p4"/>
              <p:cNvSpPr/>
              <p:nvPr/>
            </p:nvSpPr>
            <p:spPr>
              <a:xfrm>
                <a:off x="7756560" y="3240720"/>
                <a:ext cx="265680" cy="226440"/>
              </a:xfrm>
              <a:custGeom>
                <a:avLst/>
                <a:gdLst/>
                <a:ahLst/>
                <a:cxnLst/>
                <a:rect l="l" t="t" r="r" b="b"/>
                <a:pathLst>
                  <a:path w="738" h="629" extrusionOk="0">
                    <a:moveTo>
                      <a:pt x="692" y="580"/>
                    </a:moveTo>
                    <a:cubicBezTo>
                      <a:pt x="688" y="396"/>
                      <a:pt x="632" y="219"/>
                      <a:pt x="530" y="67"/>
                    </a:cubicBezTo>
                    <a:lnTo>
                      <a:pt x="56" y="465"/>
                    </a:lnTo>
                    <a:cubicBezTo>
                      <a:pt x="64" y="485"/>
                      <a:pt x="70" y="505"/>
                      <a:pt x="75" y="526"/>
                    </a:cubicBezTo>
                    <a:lnTo>
                      <a:pt x="692" y="580"/>
                    </a:lnTo>
                    <a:moveTo>
                      <a:pt x="539" y="0"/>
                    </a:moveTo>
                    <a:lnTo>
                      <a:pt x="553" y="20"/>
                    </a:lnTo>
                    <a:cubicBezTo>
                      <a:pt x="674" y="192"/>
                      <a:pt x="738" y="394"/>
                      <a:pt x="738" y="604"/>
                    </a:cubicBezTo>
                    <a:lnTo>
                      <a:pt x="738" y="629"/>
                    </a:lnTo>
                    <a:lnTo>
                      <a:pt x="37" y="569"/>
                    </a:lnTo>
                    <a:lnTo>
                      <a:pt x="34" y="551"/>
                    </a:lnTo>
                    <a:cubicBezTo>
                      <a:pt x="29" y="523"/>
                      <a:pt x="20" y="495"/>
                      <a:pt x="8" y="469"/>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 name="Google Shape;65;p4"/>
              <p:cNvSpPr/>
              <p:nvPr/>
            </p:nvSpPr>
            <p:spPr>
              <a:xfrm>
                <a:off x="7687800" y="3095640"/>
                <a:ext cx="232920" cy="272520"/>
              </a:xfrm>
              <a:custGeom>
                <a:avLst/>
                <a:gdLst/>
                <a:ahLst/>
                <a:cxnLst/>
                <a:rect l="l" t="t" r="r" b="b"/>
                <a:pathLst>
                  <a:path w="647" h="757" extrusionOk="0">
                    <a:moveTo>
                      <a:pt x="579" y="301"/>
                    </a:moveTo>
                    <a:cubicBezTo>
                      <a:pt x="446" y="175"/>
                      <a:pt x="282" y="89"/>
                      <a:pt x="102" y="53"/>
                    </a:cubicBezTo>
                    <a:lnTo>
                      <a:pt x="48" y="670"/>
                    </a:lnTo>
                    <a:cubicBezTo>
                      <a:pt x="68" y="679"/>
                      <a:pt x="87" y="688"/>
                      <a:pt x="105" y="700"/>
                    </a:cubicBezTo>
                    <a:lnTo>
                      <a:pt x="579" y="301"/>
                    </a:lnTo>
                    <a:moveTo>
                      <a:pt x="61" y="0"/>
                    </a:moveTo>
                    <a:lnTo>
                      <a:pt x="85" y="4"/>
                    </a:lnTo>
                    <a:cubicBezTo>
                      <a:pt x="292" y="40"/>
                      <a:pt x="480" y="138"/>
                      <a:pt x="629" y="286"/>
                    </a:cubicBezTo>
                    <a:lnTo>
                      <a:pt x="647" y="304"/>
                    </a:lnTo>
                    <a:lnTo>
                      <a:pt x="108" y="757"/>
                    </a:lnTo>
                    <a:lnTo>
                      <a:pt x="94" y="747"/>
                    </a:lnTo>
                    <a:cubicBezTo>
                      <a:pt x="70" y="730"/>
                      <a:pt x="44" y="717"/>
                      <a:pt x="17" y="707"/>
                    </a:cubicBezTo>
                    <a:lnTo>
                      <a:pt x="0" y="701"/>
                    </a:lnTo>
                    <a:lnTo>
                      <a:pt x="61"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 name="Google Shape;66;p4"/>
              <p:cNvSpPr/>
              <p:nvPr/>
            </p:nvSpPr>
            <p:spPr>
              <a:xfrm>
                <a:off x="7577640" y="3381840"/>
                <a:ext cx="154440" cy="154080"/>
              </a:xfrm>
              <a:custGeom>
                <a:avLst/>
                <a:gdLst/>
                <a:ahLst/>
                <a:cxnLst/>
                <a:rect l="l" t="t" r="r" b="b"/>
                <a:pathLst>
                  <a:path w="429" h="428" extrusionOk="0">
                    <a:moveTo>
                      <a:pt x="215" y="383"/>
                    </a:moveTo>
                    <a:cubicBezTo>
                      <a:pt x="302" y="383"/>
                      <a:pt x="375" y="315"/>
                      <a:pt x="383" y="228"/>
                    </a:cubicBezTo>
                    <a:cubicBezTo>
                      <a:pt x="387" y="183"/>
                      <a:pt x="373" y="140"/>
                      <a:pt x="344" y="105"/>
                    </a:cubicBezTo>
                    <a:cubicBezTo>
                      <a:pt x="315" y="71"/>
                      <a:pt x="274" y="50"/>
                      <a:pt x="229" y="46"/>
                    </a:cubicBezTo>
                    <a:cubicBezTo>
                      <a:pt x="137" y="38"/>
                      <a:pt x="54" y="108"/>
                      <a:pt x="47" y="199"/>
                    </a:cubicBezTo>
                    <a:cubicBezTo>
                      <a:pt x="43" y="244"/>
                      <a:pt x="57" y="288"/>
                      <a:pt x="86" y="323"/>
                    </a:cubicBezTo>
                    <a:cubicBezTo>
                      <a:pt x="115" y="357"/>
                      <a:pt x="155" y="378"/>
                      <a:pt x="200" y="382"/>
                    </a:cubicBezTo>
                    <a:cubicBezTo>
                      <a:pt x="205" y="382"/>
                      <a:pt x="210" y="383"/>
                      <a:pt x="215" y="383"/>
                    </a:cubicBezTo>
                    <a:moveTo>
                      <a:pt x="215" y="0"/>
                    </a:moveTo>
                    <a:cubicBezTo>
                      <a:pt x="221" y="0"/>
                      <a:pt x="227" y="0"/>
                      <a:pt x="233" y="0"/>
                    </a:cubicBezTo>
                    <a:cubicBezTo>
                      <a:pt x="290" y="5"/>
                      <a:pt x="342" y="32"/>
                      <a:pt x="379" y="76"/>
                    </a:cubicBezTo>
                    <a:cubicBezTo>
                      <a:pt x="416" y="120"/>
                      <a:pt x="433" y="175"/>
                      <a:pt x="428" y="232"/>
                    </a:cubicBezTo>
                    <a:cubicBezTo>
                      <a:pt x="418" y="348"/>
                      <a:pt x="314" y="438"/>
                      <a:pt x="196" y="427"/>
                    </a:cubicBezTo>
                    <a:cubicBezTo>
                      <a:pt x="139" y="422"/>
                      <a:pt x="88" y="396"/>
                      <a:pt x="51" y="352"/>
                    </a:cubicBezTo>
                    <a:cubicBezTo>
                      <a:pt x="14" y="308"/>
                      <a:pt x="-4" y="252"/>
                      <a:pt x="1" y="195"/>
                    </a:cubicBezTo>
                    <a:cubicBezTo>
                      <a:pt x="11" y="86"/>
                      <a:pt x="104" y="0"/>
                      <a:pt x="215"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 name="Google Shape;67;p4"/>
              <p:cNvSpPr/>
              <p:nvPr/>
            </p:nvSpPr>
            <p:spPr>
              <a:xfrm>
                <a:off x="7436520" y="3091680"/>
                <a:ext cx="226800" cy="265320"/>
              </a:xfrm>
              <a:custGeom>
                <a:avLst/>
                <a:gdLst/>
                <a:ahLst/>
                <a:cxnLst/>
                <a:rect l="l" t="t" r="r" b="b"/>
                <a:pathLst>
                  <a:path w="630" h="737" extrusionOk="0">
                    <a:moveTo>
                      <a:pt x="527" y="662"/>
                    </a:moveTo>
                    <a:lnTo>
                      <a:pt x="580" y="45"/>
                    </a:lnTo>
                    <a:cubicBezTo>
                      <a:pt x="397" y="50"/>
                      <a:pt x="220" y="106"/>
                      <a:pt x="67" y="208"/>
                    </a:cubicBezTo>
                    <a:lnTo>
                      <a:pt x="466" y="682"/>
                    </a:lnTo>
                    <a:cubicBezTo>
                      <a:pt x="486" y="674"/>
                      <a:pt x="506" y="667"/>
                      <a:pt x="527" y="662"/>
                    </a:cubicBezTo>
                    <a:moveTo>
                      <a:pt x="630" y="0"/>
                    </a:moveTo>
                    <a:lnTo>
                      <a:pt x="569" y="701"/>
                    </a:lnTo>
                    <a:lnTo>
                      <a:pt x="552" y="704"/>
                    </a:lnTo>
                    <a:cubicBezTo>
                      <a:pt x="523" y="709"/>
                      <a:pt x="495" y="718"/>
                      <a:pt x="469" y="730"/>
                    </a:cubicBezTo>
                    <a:lnTo>
                      <a:pt x="454" y="737"/>
                    </a:lnTo>
                    <a:lnTo>
                      <a:pt x="0" y="199"/>
                    </a:lnTo>
                    <a:lnTo>
                      <a:pt x="21" y="185"/>
                    </a:lnTo>
                    <a:cubicBezTo>
                      <a:pt x="193" y="64"/>
                      <a:pt x="395" y="0"/>
                      <a:pt x="605" y="0"/>
                    </a:cubicBezTo>
                    <a:lnTo>
                      <a:pt x="63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 name="Google Shape;68;p4"/>
              <p:cNvSpPr/>
              <p:nvPr/>
            </p:nvSpPr>
            <p:spPr>
              <a:xfrm>
                <a:off x="7291800" y="3193200"/>
                <a:ext cx="272520" cy="232560"/>
              </a:xfrm>
              <a:custGeom>
                <a:avLst/>
                <a:gdLst/>
                <a:ahLst/>
                <a:cxnLst/>
                <a:rect l="l" t="t" r="r" b="b"/>
                <a:pathLst>
                  <a:path w="757" h="646" extrusionOk="0">
                    <a:moveTo>
                      <a:pt x="700" y="541"/>
                    </a:moveTo>
                    <a:lnTo>
                      <a:pt x="301" y="67"/>
                    </a:lnTo>
                    <a:cubicBezTo>
                      <a:pt x="174" y="201"/>
                      <a:pt x="89" y="365"/>
                      <a:pt x="53" y="545"/>
                    </a:cubicBezTo>
                    <a:lnTo>
                      <a:pt x="670" y="598"/>
                    </a:lnTo>
                    <a:cubicBezTo>
                      <a:pt x="678" y="578"/>
                      <a:pt x="688" y="559"/>
                      <a:pt x="700" y="541"/>
                    </a:cubicBezTo>
                    <a:moveTo>
                      <a:pt x="304" y="0"/>
                    </a:moveTo>
                    <a:lnTo>
                      <a:pt x="757" y="539"/>
                    </a:lnTo>
                    <a:lnTo>
                      <a:pt x="747" y="553"/>
                    </a:lnTo>
                    <a:cubicBezTo>
                      <a:pt x="730" y="577"/>
                      <a:pt x="716" y="602"/>
                      <a:pt x="707" y="630"/>
                    </a:cubicBezTo>
                    <a:lnTo>
                      <a:pt x="701" y="646"/>
                    </a:lnTo>
                    <a:lnTo>
                      <a:pt x="0" y="586"/>
                    </a:lnTo>
                    <a:lnTo>
                      <a:pt x="4" y="562"/>
                    </a:lnTo>
                    <a:cubicBezTo>
                      <a:pt x="40" y="354"/>
                      <a:pt x="138" y="166"/>
                      <a:pt x="286" y="18"/>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 name="Google Shape;69;p4"/>
              <p:cNvSpPr/>
              <p:nvPr/>
            </p:nvSpPr>
            <p:spPr>
              <a:xfrm>
                <a:off x="7287840" y="3450600"/>
                <a:ext cx="265320" cy="226440"/>
              </a:xfrm>
              <a:custGeom>
                <a:avLst/>
                <a:gdLst/>
                <a:ahLst/>
                <a:cxnLst/>
                <a:rect l="l" t="t" r="r" b="b"/>
                <a:pathLst>
                  <a:path w="737" h="629" extrusionOk="0">
                    <a:moveTo>
                      <a:pt x="662" y="102"/>
                    </a:moveTo>
                    <a:lnTo>
                      <a:pt x="45" y="49"/>
                    </a:lnTo>
                    <a:cubicBezTo>
                      <a:pt x="50" y="233"/>
                      <a:pt x="106" y="409"/>
                      <a:pt x="208" y="562"/>
                    </a:cubicBezTo>
                    <a:lnTo>
                      <a:pt x="682" y="163"/>
                    </a:lnTo>
                    <a:cubicBezTo>
                      <a:pt x="673" y="144"/>
                      <a:pt x="667" y="123"/>
                      <a:pt x="662" y="102"/>
                    </a:cubicBezTo>
                    <a:moveTo>
                      <a:pt x="0" y="0"/>
                    </a:moveTo>
                    <a:lnTo>
                      <a:pt x="701" y="60"/>
                    </a:lnTo>
                    <a:lnTo>
                      <a:pt x="704" y="77"/>
                    </a:lnTo>
                    <a:cubicBezTo>
                      <a:pt x="709" y="106"/>
                      <a:pt x="717" y="134"/>
                      <a:pt x="730" y="160"/>
                    </a:cubicBezTo>
                    <a:lnTo>
                      <a:pt x="737" y="176"/>
                    </a:lnTo>
                    <a:lnTo>
                      <a:pt x="199" y="629"/>
                    </a:lnTo>
                    <a:lnTo>
                      <a:pt x="184" y="609"/>
                    </a:lnTo>
                    <a:cubicBezTo>
                      <a:pt x="64" y="437"/>
                      <a:pt x="0" y="235"/>
                      <a:pt x="0" y="24"/>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0" name="Google Shape;70;p4"/>
            <p:cNvGrpSpPr/>
            <p:nvPr/>
          </p:nvGrpSpPr>
          <p:grpSpPr>
            <a:xfrm>
              <a:off x="-298098" y="3863030"/>
              <a:ext cx="864333" cy="864453"/>
              <a:chOff x="131002" y="3665364"/>
              <a:chExt cx="599940" cy="600106"/>
            </a:xfrm>
          </p:grpSpPr>
          <p:sp>
            <p:nvSpPr>
              <p:cNvPr id="71" name="Google Shape;71;p4"/>
              <p:cNvSpPr/>
              <p:nvPr/>
            </p:nvSpPr>
            <p:spPr>
              <a:xfrm rot="5400000">
                <a:off x="130919" y="3665447"/>
                <a:ext cx="600106" cy="5999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 name="Google Shape;72;p4"/>
              <p:cNvSpPr/>
              <p:nvPr/>
            </p:nvSpPr>
            <p:spPr>
              <a:xfrm rot="5400000">
                <a:off x="272167" y="3833326"/>
                <a:ext cx="107703" cy="126014"/>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 name="Google Shape;73;p4"/>
              <p:cNvSpPr/>
              <p:nvPr/>
            </p:nvSpPr>
            <p:spPr>
              <a:xfrm rot="5400000">
                <a:off x="270252" y="3952431"/>
                <a:ext cx="104706" cy="122851"/>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 name="Google Shape;74;p4"/>
              <p:cNvSpPr/>
              <p:nvPr/>
            </p:nvSpPr>
            <p:spPr>
              <a:xfrm rot="5400000">
                <a:off x="299051" y="4016519"/>
                <a:ext cx="126014" cy="107536"/>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 name="Google Shape;75;p4"/>
              <p:cNvSpPr/>
              <p:nvPr/>
            </p:nvSpPr>
            <p:spPr>
              <a:xfrm rot="5400000">
                <a:off x="418156" y="4021430"/>
                <a:ext cx="122685" cy="104706"/>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 name="Google Shape;76;p4"/>
              <p:cNvSpPr/>
              <p:nvPr/>
            </p:nvSpPr>
            <p:spPr>
              <a:xfrm rot="5400000">
                <a:off x="482078" y="3971324"/>
                <a:ext cx="107536" cy="1261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 name="Google Shape;77;p4"/>
              <p:cNvSpPr/>
              <p:nvPr/>
            </p:nvSpPr>
            <p:spPr>
              <a:xfrm rot="5400000">
                <a:off x="395267" y="3929792"/>
                <a:ext cx="71413" cy="71247"/>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 name="Google Shape;78;p4"/>
              <p:cNvSpPr/>
              <p:nvPr/>
            </p:nvSpPr>
            <p:spPr>
              <a:xfrm rot="5400000">
                <a:off x="486989" y="3855382"/>
                <a:ext cx="104706" cy="122851"/>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 name="Google Shape;79;p4"/>
              <p:cNvSpPr/>
              <p:nvPr/>
            </p:nvSpPr>
            <p:spPr>
              <a:xfrm rot="5400000">
                <a:off x="436966" y="3806692"/>
                <a:ext cx="126014" cy="10737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 name="Google Shape;80;p4"/>
              <p:cNvSpPr/>
              <p:nvPr/>
            </p:nvSpPr>
            <p:spPr>
              <a:xfrm rot="5400000">
                <a:off x="321107" y="3804527"/>
                <a:ext cx="122851" cy="104873"/>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81"/>
        <p:cNvGrpSpPr/>
        <p:nvPr/>
      </p:nvGrpSpPr>
      <p:grpSpPr>
        <a:xfrm>
          <a:off x="0" y="0"/>
          <a:ext cx="0" cy="0"/>
          <a:chOff x="0" y="0"/>
          <a:chExt cx="0" cy="0"/>
        </a:xfrm>
      </p:grpSpPr>
      <p:sp>
        <p:nvSpPr>
          <p:cNvPr id="82" name="Google Shape;82;p5"/>
          <p:cNvSpPr txBox="1">
            <a:spLocks noGrp="1"/>
          </p:cNvSpPr>
          <p:nvPr>
            <p:ph type="title"/>
          </p:nvPr>
        </p:nvSpPr>
        <p:spPr>
          <a:xfrm>
            <a:off x="713100" y="465504"/>
            <a:ext cx="7710900" cy="572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200"/>
              <a:buNone/>
              <a:defRPr>
                <a:solidFill>
                  <a:schemeClr val="lt1"/>
                </a:solidFill>
              </a:defRPr>
            </a:lvl1pPr>
            <a:lvl2pPr lvl="1">
              <a:spcBef>
                <a:spcPts val="0"/>
              </a:spcBef>
              <a:spcAft>
                <a:spcPts val="0"/>
              </a:spcAft>
              <a:buClr>
                <a:schemeClr val="lt1"/>
              </a:buClr>
              <a:buSzPts val="3200"/>
              <a:buNone/>
              <a:defRPr>
                <a:solidFill>
                  <a:schemeClr val="lt1"/>
                </a:solidFill>
              </a:defRPr>
            </a:lvl2pPr>
            <a:lvl3pPr lvl="2">
              <a:spcBef>
                <a:spcPts val="0"/>
              </a:spcBef>
              <a:spcAft>
                <a:spcPts val="0"/>
              </a:spcAft>
              <a:buClr>
                <a:schemeClr val="lt1"/>
              </a:buClr>
              <a:buSzPts val="3200"/>
              <a:buNone/>
              <a:defRPr>
                <a:solidFill>
                  <a:schemeClr val="lt1"/>
                </a:solidFill>
              </a:defRPr>
            </a:lvl3pPr>
            <a:lvl4pPr lvl="3">
              <a:spcBef>
                <a:spcPts val="0"/>
              </a:spcBef>
              <a:spcAft>
                <a:spcPts val="0"/>
              </a:spcAft>
              <a:buClr>
                <a:schemeClr val="lt1"/>
              </a:buClr>
              <a:buSzPts val="3200"/>
              <a:buNone/>
              <a:defRPr>
                <a:solidFill>
                  <a:schemeClr val="lt1"/>
                </a:solidFill>
              </a:defRPr>
            </a:lvl4pPr>
            <a:lvl5pPr lvl="4">
              <a:spcBef>
                <a:spcPts val="0"/>
              </a:spcBef>
              <a:spcAft>
                <a:spcPts val="0"/>
              </a:spcAft>
              <a:buClr>
                <a:schemeClr val="lt1"/>
              </a:buClr>
              <a:buSzPts val="3200"/>
              <a:buNone/>
              <a:defRPr>
                <a:solidFill>
                  <a:schemeClr val="lt1"/>
                </a:solidFill>
              </a:defRPr>
            </a:lvl5pPr>
            <a:lvl6pPr lvl="5">
              <a:spcBef>
                <a:spcPts val="0"/>
              </a:spcBef>
              <a:spcAft>
                <a:spcPts val="0"/>
              </a:spcAft>
              <a:buClr>
                <a:schemeClr val="lt1"/>
              </a:buClr>
              <a:buSzPts val="3200"/>
              <a:buNone/>
              <a:defRPr>
                <a:solidFill>
                  <a:schemeClr val="lt1"/>
                </a:solidFill>
              </a:defRPr>
            </a:lvl6pPr>
            <a:lvl7pPr lvl="6">
              <a:spcBef>
                <a:spcPts val="0"/>
              </a:spcBef>
              <a:spcAft>
                <a:spcPts val="0"/>
              </a:spcAft>
              <a:buClr>
                <a:schemeClr val="lt1"/>
              </a:buClr>
              <a:buSzPts val="3200"/>
              <a:buNone/>
              <a:defRPr>
                <a:solidFill>
                  <a:schemeClr val="lt1"/>
                </a:solidFill>
              </a:defRPr>
            </a:lvl7pPr>
            <a:lvl8pPr lvl="7">
              <a:spcBef>
                <a:spcPts val="0"/>
              </a:spcBef>
              <a:spcAft>
                <a:spcPts val="0"/>
              </a:spcAft>
              <a:buClr>
                <a:schemeClr val="lt1"/>
              </a:buClr>
              <a:buSzPts val="3200"/>
              <a:buNone/>
              <a:defRPr>
                <a:solidFill>
                  <a:schemeClr val="lt1"/>
                </a:solidFill>
              </a:defRPr>
            </a:lvl8pPr>
            <a:lvl9pPr lvl="8">
              <a:spcBef>
                <a:spcPts val="0"/>
              </a:spcBef>
              <a:spcAft>
                <a:spcPts val="0"/>
              </a:spcAft>
              <a:buClr>
                <a:schemeClr val="lt1"/>
              </a:buClr>
              <a:buSzPts val="3200"/>
              <a:buNone/>
              <a:defRPr>
                <a:solidFill>
                  <a:schemeClr val="lt1"/>
                </a:solidFill>
              </a:defRPr>
            </a:lvl9pPr>
          </a:lstStyle>
          <a:p>
            <a:endParaRPr/>
          </a:p>
        </p:txBody>
      </p:sp>
      <p:sp>
        <p:nvSpPr>
          <p:cNvPr id="83" name="Google Shape;83;p5"/>
          <p:cNvSpPr txBox="1">
            <a:spLocks noGrp="1"/>
          </p:cNvSpPr>
          <p:nvPr>
            <p:ph type="subTitle" idx="1"/>
          </p:nvPr>
        </p:nvSpPr>
        <p:spPr>
          <a:xfrm>
            <a:off x="1250863" y="2534038"/>
            <a:ext cx="3009900" cy="442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1pPr>
            <a:lvl2pPr lvl="1"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2pPr>
            <a:lvl3pPr lvl="2"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3pPr>
            <a:lvl4pPr lvl="3"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4pPr>
            <a:lvl5pPr lvl="4"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5pPr>
            <a:lvl6pPr lvl="5"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6pPr>
            <a:lvl7pPr lvl="6"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7pPr>
            <a:lvl8pPr lvl="7"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8pPr>
            <a:lvl9pPr lvl="8"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9pPr>
          </a:lstStyle>
          <a:p>
            <a:endParaRPr/>
          </a:p>
        </p:txBody>
      </p:sp>
      <p:sp>
        <p:nvSpPr>
          <p:cNvPr id="84" name="Google Shape;84;p5"/>
          <p:cNvSpPr txBox="1">
            <a:spLocks noGrp="1"/>
          </p:cNvSpPr>
          <p:nvPr>
            <p:ph type="subTitle" idx="2"/>
          </p:nvPr>
        </p:nvSpPr>
        <p:spPr>
          <a:xfrm>
            <a:off x="1250863" y="2912913"/>
            <a:ext cx="3009900" cy="126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a:solidFill>
                  <a:schemeClr val="lt1"/>
                </a:solidFill>
              </a:defRPr>
            </a:lvl2pPr>
            <a:lvl3pPr lvl="2" algn="ctr" rtl="0">
              <a:lnSpc>
                <a:spcPct val="100000"/>
              </a:lnSpc>
              <a:spcBef>
                <a:spcPts val="0"/>
              </a:spcBef>
              <a:spcAft>
                <a:spcPts val="0"/>
              </a:spcAft>
              <a:buClr>
                <a:schemeClr val="lt1"/>
              </a:buClr>
              <a:buSzPts val="1200"/>
              <a:buNone/>
              <a:defRPr>
                <a:solidFill>
                  <a:schemeClr val="lt1"/>
                </a:solidFill>
              </a:defRPr>
            </a:lvl3pPr>
            <a:lvl4pPr lvl="3" algn="ctr" rtl="0">
              <a:lnSpc>
                <a:spcPct val="100000"/>
              </a:lnSpc>
              <a:spcBef>
                <a:spcPts val="0"/>
              </a:spcBef>
              <a:spcAft>
                <a:spcPts val="0"/>
              </a:spcAft>
              <a:buClr>
                <a:schemeClr val="lt1"/>
              </a:buClr>
              <a:buSzPts val="1200"/>
              <a:buNone/>
              <a:defRPr>
                <a:solidFill>
                  <a:schemeClr val="lt1"/>
                </a:solidFill>
              </a:defRPr>
            </a:lvl4pPr>
            <a:lvl5pPr lvl="4" algn="ctr" rtl="0">
              <a:lnSpc>
                <a:spcPct val="100000"/>
              </a:lnSpc>
              <a:spcBef>
                <a:spcPts val="0"/>
              </a:spcBef>
              <a:spcAft>
                <a:spcPts val="0"/>
              </a:spcAft>
              <a:buClr>
                <a:schemeClr val="lt1"/>
              </a:buClr>
              <a:buSzPts val="1200"/>
              <a:buNone/>
              <a:defRPr>
                <a:solidFill>
                  <a:schemeClr val="lt1"/>
                </a:solidFill>
              </a:defRPr>
            </a:lvl5pPr>
            <a:lvl6pPr lvl="5" algn="ctr" rtl="0">
              <a:lnSpc>
                <a:spcPct val="100000"/>
              </a:lnSpc>
              <a:spcBef>
                <a:spcPts val="0"/>
              </a:spcBef>
              <a:spcAft>
                <a:spcPts val="0"/>
              </a:spcAft>
              <a:buClr>
                <a:schemeClr val="lt1"/>
              </a:buClr>
              <a:buSzPts val="1200"/>
              <a:buNone/>
              <a:defRPr>
                <a:solidFill>
                  <a:schemeClr val="lt1"/>
                </a:solidFill>
              </a:defRPr>
            </a:lvl6pPr>
            <a:lvl7pPr lvl="6" algn="ctr" rtl="0">
              <a:lnSpc>
                <a:spcPct val="100000"/>
              </a:lnSpc>
              <a:spcBef>
                <a:spcPts val="0"/>
              </a:spcBef>
              <a:spcAft>
                <a:spcPts val="0"/>
              </a:spcAft>
              <a:buClr>
                <a:schemeClr val="lt1"/>
              </a:buClr>
              <a:buSzPts val="1200"/>
              <a:buNone/>
              <a:defRPr>
                <a:solidFill>
                  <a:schemeClr val="lt1"/>
                </a:solidFill>
              </a:defRPr>
            </a:lvl7pPr>
            <a:lvl8pPr lvl="7" algn="ctr" rtl="0">
              <a:lnSpc>
                <a:spcPct val="100000"/>
              </a:lnSpc>
              <a:spcBef>
                <a:spcPts val="0"/>
              </a:spcBef>
              <a:spcAft>
                <a:spcPts val="0"/>
              </a:spcAft>
              <a:buClr>
                <a:schemeClr val="lt1"/>
              </a:buClr>
              <a:buSzPts val="1200"/>
              <a:buNone/>
              <a:defRPr>
                <a:solidFill>
                  <a:schemeClr val="lt1"/>
                </a:solidFill>
              </a:defRPr>
            </a:lvl8pPr>
            <a:lvl9pPr lvl="8" algn="ctr" rtl="0">
              <a:lnSpc>
                <a:spcPct val="100000"/>
              </a:lnSpc>
              <a:spcBef>
                <a:spcPts val="0"/>
              </a:spcBef>
              <a:spcAft>
                <a:spcPts val="0"/>
              </a:spcAft>
              <a:buClr>
                <a:schemeClr val="lt1"/>
              </a:buClr>
              <a:buSzPts val="1200"/>
              <a:buNone/>
              <a:defRPr>
                <a:solidFill>
                  <a:schemeClr val="lt1"/>
                </a:solidFill>
              </a:defRPr>
            </a:lvl9pPr>
          </a:lstStyle>
          <a:p>
            <a:endParaRPr/>
          </a:p>
        </p:txBody>
      </p:sp>
      <p:sp>
        <p:nvSpPr>
          <p:cNvPr id="85" name="Google Shape;85;p5"/>
          <p:cNvSpPr txBox="1">
            <a:spLocks noGrp="1"/>
          </p:cNvSpPr>
          <p:nvPr>
            <p:ph type="subTitle" idx="3"/>
          </p:nvPr>
        </p:nvSpPr>
        <p:spPr>
          <a:xfrm>
            <a:off x="4883237" y="2534038"/>
            <a:ext cx="3009900" cy="442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1pPr>
            <a:lvl2pPr lvl="1"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2pPr>
            <a:lvl3pPr lvl="2"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3pPr>
            <a:lvl4pPr lvl="3"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4pPr>
            <a:lvl5pPr lvl="4"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5pPr>
            <a:lvl6pPr lvl="5"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6pPr>
            <a:lvl7pPr lvl="6"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7pPr>
            <a:lvl8pPr lvl="7"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8pPr>
            <a:lvl9pPr lvl="8"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9pPr>
          </a:lstStyle>
          <a:p>
            <a:endParaRPr/>
          </a:p>
        </p:txBody>
      </p:sp>
      <p:sp>
        <p:nvSpPr>
          <p:cNvPr id="86" name="Google Shape;86;p5"/>
          <p:cNvSpPr txBox="1">
            <a:spLocks noGrp="1"/>
          </p:cNvSpPr>
          <p:nvPr>
            <p:ph type="subTitle" idx="4"/>
          </p:nvPr>
        </p:nvSpPr>
        <p:spPr>
          <a:xfrm>
            <a:off x="4883237" y="2912913"/>
            <a:ext cx="3009900" cy="126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a:solidFill>
                  <a:schemeClr val="lt1"/>
                </a:solidFill>
              </a:defRPr>
            </a:lvl2pPr>
            <a:lvl3pPr lvl="2" algn="ctr" rtl="0">
              <a:lnSpc>
                <a:spcPct val="100000"/>
              </a:lnSpc>
              <a:spcBef>
                <a:spcPts val="0"/>
              </a:spcBef>
              <a:spcAft>
                <a:spcPts val="0"/>
              </a:spcAft>
              <a:buClr>
                <a:schemeClr val="lt1"/>
              </a:buClr>
              <a:buSzPts val="1200"/>
              <a:buNone/>
              <a:defRPr>
                <a:solidFill>
                  <a:schemeClr val="lt1"/>
                </a:solidFill>
              </a:defRPr>
            </a:lvl3pPr>
            <a:lvl4pPr lvl="3" algn="ctr" rtl="0">
              <a:lnSpc>
                <a:spcPct val="100000"/>
              </a:lnSpc>
              <a:spcBef>
                <a:spcPts val="0"/>
              </a:spcBef>
              <a:spcAft>
                <a:spcPts val="0"/>
              </a:spcAft>
              <a:buClr>
                <a:schemeClr val="lt1"/>
              </a:buClr>
              <a:buSzPts val="1200"/>
              <a:buNone/>
              <a:defRPr>
                <a:solidFill>
                  <a:schemeClr val="lt1"/>
                </a:solidFill>
              </a:defRPr>
            </a:lvl4pPr>
            <a:lvl5pPr lvl="4" algn="ctr" rtl="0">
              <a:lnSpc>
                <a:spcPct val="100000"/>
              </a:lnSpc>
              <a:spcBef>
                <a:spcPts val="0"/>
              </a:spcBef>
              <a:spcAft>
                <a:spcPts val="0"/>
              </a:spcAft>
              <a:buClr>
                <a:schemeClr val="lt1"/>
              </a:buClr>
              <a:buSzPts val="1200"/>
              <a:buNone/>
              <a:defRPr>
                <a:solidFill>
                  <a:schemeClr val="lt1"/>
                </a:solidFill>
              </a:defRPr>
            </a:lvl5pPr>
            <a:lvl6pPr lvl="5" algn="ctr" rtl="0">
              <a:lnSpc>
                <a:spcPct val="100000"/>
              </a:lnSpc>
              <a:spcBef>
                <a:spcPts val="0"/>
              </a:spcBef>
              <a:spcAft>
                <a:spcPts val="0"/>
              </a:spcAft>
              <a:buClr>
                <a:schemeClr val="lt1"/>
              </a:buClr>
              <a:buSzPts val="1200"/>
              <a:buNone/>
              <a:defRPr>
                <a:solidFill>
                  <a:schemeClr val="lt1"/>
                </a:solidFill>
              </a:defRPr>
            </a:lvl6pPr>
            <a:lvl7pPr lvl="6" algn="ctr" rtl="0">
              <a:lnSpc>
                <a:spcPct val="100000"/>
              </a:lnSpc>
              <a:spcBef>
                <a:spcPts val="0"/>
              </a:spcBef>
              <a:spcAft>
                <a:spcPts val="0"/>
              </a:spcAft>
              <a:buClr>
                <a:schemeClr val="lt1"/>
              </a:buClr>
              <a:buSzPts val="1200"/>
              <a:buNone/>
              <a:defRPr>
                <a:solidFill>
                  <a:schemeClr val="lt1"/>
                </a:solidFill>
              </a:defRPr>
            </a:lvl7pPr>
            <a:lvl8pPr lvl="7" algn="ctr" rtl="0">
              <a:lnSpc>
                <a:spcPct val="100000"/>
              </a:lnSpc>
              <a:spcBef>
                <a:spcPts val="0"/>
              </a:spcBef>
              <a:spcAft>
                <a:spcPts val="0"/>
              </a:spcAft>
              <a:buClr>
                <a:schemeClr val="lt1"/>
              </a:buClr>
              <a:buSzPts val="1200"/>
              <a:buNone/>
              <a:defRPr>
                <a:solidFill>
                  <a:schemeClr val="lt1"/>
                </a:solidFill>
              </a:defRPr>
            </a:lvl8pPr>
            <a:lvl9pPr lvl="8" algn="ctr" rtl="0">
              <a:lnSpc>
                <a:spcPct val="100000"/>
              </a:lnSpc>
              <a:spcBef>
                <a:spcPts val="0"/>
              </a:spcBef>
              <a:spcAft>
                <a:spcPts val="0"/>
              </a:spcAft>
              <a:buClr>
                <a:schemeClr val="lt1"/>
              </a:buClr>
              <a:buSzPts val="1200"/>
              <a:buNone/>
              <a:defRPr>
                <a:solidFill>
                  <a:schemeClr val="lt1"/>
                </a:solidFill>
              </a:defRPr>
            </a:lvl9pPr>
          </a:lstStyle>
          <a:p>
            <a:endParaRPr/>
          </a:p>
        </p:txBody>
      </p:sp>
      <p:grpSp>
        <p:nvGrpSpPr>
          <p:cNvPr id="87" name="Google Shape;87;p5"/>
          <p:cNvGrpSpPr/>
          <p:nvPr/>
        </p:nvGrpSpPr>
        <p:grpSpPr>
          <a:xfrm>
            <a:off x="350675" y="287938"/>
            <a:ext cx="8547900" cy="4567625"/>
            <a:chOff x="350675" y="287938"/>
            <a:chExt cx="8547900" cy="4567625"/>
          </a:xfrm>
        </p:grpSpPr>
        <p:cxnSp>
          <p:nvCxnSpPr>
            <p:cNvPr id="88" name="Google Shape;88;p5"/>
            <p:cNvCxnSpPr/>
            <p:nvPr/>
          </p:nvCxnSpPr>
          <p:spPr>
            <a:xfrm>
              <a:off x="350675" y="287938"/>
              <a:ext cx="8547900" cy="0"/>
            </a:xfrm>
            <a:prstGeom prst="straightConnector1">
              <a:avLst/>
            </a:prstGeom>
            <a:noFill/>
            <a:ln w="9525" cap="flat" cmpd="sng">
              <a:solidFill>
                <a:schemeClr val="dk2"/>
              </a:solidFill>
              <a:prstDash val="solid"/>
              <a:round/>
              <a:headEnd type="none" w="med" len="med"/>
              <a:tailEnd type="none" w="med" len="med"/>
            </a:ln>
          </p:spPr>
        </p:cxnSp>
        <p:cxnSp>
          <p:nvCxnSpPr>
            <p:cNvPr id="89" name="Google Shape;89;p5"/>
            <p:cNvCxnSpPr/>
            <p:nvPr/>
          </p:nvCxnSpPr>
          <p:spPr>
            <a:xfrm>
              <a:off x="350675" y="4855563"/>
              <a:ext cx="8547900" cy="0"/>
            </a:xfrm>
            <a:prstGeom prst="straightConnector1">
              <a:avLst/>
            </a:prstGeom>
            <a:noFill/>
            <a:ln w="9525" cap="flat" cmpd="sng">
              <a:solidFill>
                <a:schemeClr val="dk2"/>
              </a:solidFill>
              <a:prstDash val="solid"/>
              <a:round/>
              <a:headEnd type="none" w="med" len="med"/>
              <a:tailEnd type="none" w="med" len="med"/>
            </a:ln>
          </p:spPr>
        </p:cxnSp>
      </p:grpSp>
      <p:grpSp>
        <p:nvGrpSpPr>
          <p:cNvPr id="90" name="Google Shape;90;p5"/>
          <p:cNvGrpSpPr/>
          <p:nvPr/>
        </p:nvGrpSpPr>
        <p:grpSpPr>
          <a:xfrm>
            <a:off x="-370646" y="961349"/>
            <a:ext cx="9846257" cy="3638409"/>
            <a:chOff x="-370646" y="961349"/>
            <a:chExt cx="9846257" cy="3638409"/>
          </a:xfrm>
        </p:grpSpPr>
        <p:grpSp>
          <p:nvGrpSpPr>
            <p:cNvPr id="91" name="Google Shape;91;p5"/>
            <p:cNvGrpSpPr/>
            <p:nvPr/>
          </p:nvGrpSpPr>
          <p:grpSpPr>
            <a:xfrm rot="5400000">
              <a:off x="-528562" y="3360183"/>
              <a:ext cx="1397491" cy="1081660"/>
              <a:chOff x="5888880" y="2238480"/>
              <a:chExt cx="2414880" cy="1869120"/>
            </a:xfrm>
          </p:grpSpPr>
          <p:sp>
            <p:nvSpPr>
              <p:cNvPr id="92" name="Google Shape;92;p5"/>
              <p:cNvSpPr/>
              <p:nvPr/>
            </p:nvSpPr>
            <p:spPr>
              <a:xfrm>
                <a:off x="5888880" y="2238480"/>
                <a:ext cx="1297800" cy="12974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 name="Google Shape;93;p5"/>
              <p:cNvSpPr/>
              <p:nvPr/>
            </p:nvSpPr>
            <p:spPr>
              <a:xfrm>
                <a:off x="6271920" y="2977920"/>
                <a:ext cx="232920" cy="272520"/>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 name="Google Shape;94;p5"/>
              <p:cNvSpPr/>
              <p:nvPr/>
            </p:nvSpPr>
            <p:spPr>
              <a:xfrm>
                <a:off x="6529320" y="2988720"/>
                <a:ext cx="226440" cy="265680"/>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 name="Google Shape;95;p5"/>
              <p:cNvSpPr/>
              <p:nvPr/>
            </p:nvSpPr>
            <p:spPr>
              <a:xfrm>
                <a:off x="6628320" y="2919960"/>
                <a:ext cx="272520" cy="232560"/>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 name="Google Shape;96;p5"/>
              <p:cNvSpPr/>
              <p:nvPr/>
            </p:nvSpPr>
            <p:spPr>
              <a:xfrm>
                <a:off x="6639480" y="2669040"/>
                <a:ext cx="265320" cy="226440"/>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 name="Google Shape;97;p5"/>
              <p:cNvSpPr/>
              <p:nvPr/>
            </p:nvSpPr>
            <p:spPr>
              <a:xfrm>
                <a:off x="6570720" y="2523960"/>
                <a:ext cx="232560" cy="2728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 name="Google Shape;98;p5"/>
              <p:cNvSpPr/>
              <p:nvPr/>
            </p:nvSpPr>
            <p:spPr>
              <a:xfrm>
                <a:off x="6460560" y="2810160"/>
                <a:ext cx="154440" cy="154080"/>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 name="Google Shape;99;p5"/>
              <p:cNvSpPr/>
              <p:nvPr/>
            </p:nvSpPr>
            <p:spPr>
              <a:xfrm>
                <a:off x="6319440" y="2520000"/>
                <a:ext cx="226440" cy="265680"/>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 name="Google Shape;100;p5"/>
              <p:cNvSpPr/>
              <p:nvPr/>
            </p:nvSpPr>
            <p:spPr>
              <a:xfrm>
                <a:off x="6174360" y="2621880"/>
                <a:ext cx="272520" cy="23220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 name="Google Shape;101;p5"/>
              <p:cNvSpPr/>
              <p:nvPr/>
            </p:nvSpPr>
            <p:spPr>
              <a:xfrm>
                <a:off x="6170400" y="2878560"/>
                <a:ext cx="265680" cy="226800"/>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 name="Google Shape;102;p5"/>
              <p:cNvSpPr/>
              <p:nvPr/>
            </p:nvSpPr>
            <p:spPr>
              <a:xfrm>
                <a:off x="7005960" y="2810160"/>
                <a:ext cx="1297800" cy="1297440"/>
              </a:xfrm>
              <a:custGeom>
                <a:avLst/>
                <a:gdLst/>
                <a:ahLst/>
                <a:cxnLst/>
                <a:rect l="l" t="t" r="r" b="b"/>
                <a:pathLst>
                  <a:path w="3605" h="3604" extrusionOk="0">
                    <a:moveTo>
                      <a:pt x="2110" y="77"/>
                    </a:moveTo>
                    <a:lnTo>
                      <a:pt x="1796" y="49"/>
                    </a:lnTo>
                    <a:lnTo>
                      <a:pt x="1770" y="344"/>
                    </a:lnTo>
                    <a:lnTo>
                      <a:pt x="1750" y="344"/>
                    </a:lnTo>
                    <a:cubicBezTo>
                      <a:pt x="1613" y="349"/>
                      <a:pt x="1479" y="373"/>
                      <a:pt x="1350" y="415"/>
                    </a:cubicBezTo>
                    <a:lnTo>
                      <a:pt x="1331" y="421"/>
                    </a:lnTo>
                    <a:lnTo>
                      <a:pt x="1206" y="153"/>
                    </a:lnTo>
                    <a:lnTo>
                      <a:pt x="920" y="287"/>
                    </a:lnTo>
                    <a:lnTo>
                      <a:pt x="1045" y="555"/>
                    </a:lnTo>
                    <a:lnTo>
                      <a:pt x="1028" y="566"/>
                    </a:lnTo>
                    <a:cubicBezTo>
                      <a:pt x="913" y="638"/>
                      <a:pt x="809" y="726"/>
                      <a:pt x="718" y="827"/>
                    </a:cubicBezTo>
                    <a:lnTo>
                      <a:pt x="704" y="842"/>
                    </a:lnTo>
                    <a:lnTo>
                      <a:pt x="461" y="672"/>
                    </a:lnTo>
                    <a:lnTo>
                      <a:pt x="281" y="931"/>
                    </a:lnTo>
                    <a:lnTo>
                      <a:pt x="523" y="1101"/>
                    </a:lnTo>
                    <a:lnTo>
                      <a:pt x="514" y="1118"/>
                    </a:lnTo>
                    <a:cubicBezTo>
                      <a:pt x="450" y="1238"/>
                      <a:pt x="404" y="1366"/>
                      <a:pt x="376" y="1500"/>
                    </a:cubicBezTo>
                    <a:lnTo>
                      <a:pt x="372" y="1520"/>
                    </a:lnTo>
                    <a:lnTo>
                      <a:pt x="76" y="1494"/>
                    </a:lnTo>
                    <a:lnTo>
                      <a:pt x="49" y="1809"/>
                    </a:lnTo>
                    <a:lnTo>
                      <a:pt x="345" y="1835"/>
                    </a:lnTo>
                    <a:lnTo>
                      <a:pt x="345" y="1855"/>
                    </a:lnTo>
                    <a:cubicBezTo>
                      <a:pt x="350" y="1992"/>
                      <a:pt x="374" y="2126"/>
                      <a:pt x="416" y="2254"/>
                    </a:cubicBezTo>
                    <a:lnTo>
                      <a:pt x="422" y="2273"/>
                    </a:lnTo>
                    <a:lnTo>
                      <a:pt x="154" y="2399"/>
                    </a:lnTo>
                    <a:lnTo>
                      <a:pt x="288" y="2685"/>
                    </a:lnTo>
                    <a:lnTo>
                      <a:pt x="556" y="2559"/>
                    </a:lnTo>
                    <a:lnTo>
                      <a:pt x="567" y="2576"/>
                    </a:lnTo>
                    <a:cubicBezTo>
                      <a:pt x="639" y="2692"/>
                      <a:pt x="727" y="2796"/>
                      <a:pt x="828" y="2887"/>
                    </a:cubicBezTo>
                    <a:lnTo>
                      <a:pt x="843" y="2900"/>
                    </a:lnTo>
                    <a:lnTo>
                      <a:pt x="673" y="3143"/>
                    </a:lnTo>
                    <a:lnTo>
                      <a:pt x="932" y="3324"/>
                    </a:lnTo>
                    <a:lnTo>
                      <a:pt x="1102" y="3082"/>
                    </a:lnTo>
                    <a:lnTo>
                      <a:pt x="1119" y="3091"/>
                    </a:lnTo>
                    <a:cubicBezTo>
                      <a:pt x="1238" y="3154"/>
                      <a:pt x="1367" y="3201"/>
                      <a:pt x="1501" y="3229"/>
                    </a:cubicBezTo>
                    <a:lnTo>
                      <a:pt x="1521" y="3233"/>
                    </a:lnTo>
                    <a:lnTo>
                      <a:pt x="1495" y="3528"/>
                    </a:lnTo>
                    <a:lnTo>
                      <a:pt x="1810" y="3555"/>
                    </a:lnTo>
                    <a:lnTo>
                      <a:pt x="1835" y="3260"/>
                    </a:lnTo>
                    <a:lnTo>
                      <a:pt x="1855" y="3259"/>
                    </a:lnTo>
                    <a:cubicBezTo>
                      <a:pt x="1992" y="3255"/>
                      <a:pt x="2127" y="3231"/>
                      <a:pt x="2255" y="3189"/>
                    </a:cubicBezTo>
                    <a:lnTo>
                      <a:pt x="2274" y="3183"/>
                    </a:lnTo>
                    <a:lnTo>
                      <a:pt x="2400" y="3451"/>
                    </a:lnTo>
                    <a:lnTo>
                      <a:pt x="2686" y="3317"/>
                    </a:lnTo>
                    <a:lnTo>
                      <a:pt x="2560" y="3049"/>
                    </a:lnTo>
                    <a:lnTo>
                      <a:pt x="2577" y="3038"/>
                    </a:lnTo>
                    <a:cubicBezTo>
                      <a:pt x="2692" y="2966"/>
                      <a:pt x="2797" y="2878"/>
                      <a:pt x="2888" y="2777"/>
                    </a:cubicBezTo>
                    <a:lnTo>
                      <a:pt x="2901" y="2762"/>
                    </a:lnTo>
                    <a:lnTo>
                      <a:pt x="3144" y="2931"/>
                    </a:lnTo>
                    <a:lnTo>
                      <a:pt x="3325" y="2672"/>
                    </a:lnTo>
                    <a:lnTo>
                      <a:pt x="3082" y="2503"/>
                    </a:lnTo>
                    <a:lnTo>
                      <a:pt x="3092" y="2485"/>
                    </a:lnTo>
                    <a:cubicBezTo>
                      <a:pt x="3155" y="2366"/>
                      <a:pt x="3201" y="2238"/>
                      <a:pt x="3230" y="2103"/>
                    </a:cubicBezTo>
                    <a:lnTo>
                      <a:pt x="3234" y="2084"/>
                    </a:lnTo>
                    <a:lnTo>
                      <a:pt x="3529" y="2109"/>
                    </a:lnTo>
                    <a:lnTo>
                      <a:pt x="3556" y="1795"/>
                    </a:lnTo>
                    <a:lnTo>
                      <a:pt x="3261" y="1769"/>
                    </a:lnTo>
                    <a:lnTo>
                      <a:pt x="3260" y="1749"/>
                    </a:lnTo>
                    <a:cubicBezTo>
                      <a:pt x="3255" y="1612"/>
                      <a:pt x="3232" y="1478"/>
                      <a:pt x="3190" y="1349"/>
                    </a:cubicBezTo>
                    <a:lnTo>
                      <a:pt x="3184" y="1330"/>
                    </a:lnTo>
                    <a:lnTo>
                      <a:pt x="3451" y="1205"/>
                    </a:lnTo>
                    <a:lnTo>
                      <a:pt x="3318" y="919"/>
                    </a:lnTo>
                    <a:lnTo>
                      <a:pt x="3049" y="1044"/>
                    </a:lnTo>
                    <a:lnTo>
                      <a:pt x="3039" y="1027"/>
                    </a:lnTo>
                    <a:cubicBezTo>
                      <a:pt x="2966" y="912"/>
                      <a:pt x="2878" y="808"/>
                      <a:pt x="2777" y="717"/>
                    </a:cubicBezTo>
                    <a:lnTo>
                      <a:pt x="2762" y="703"/>
                    </a:lnTo>
                    <a:lnTo>
                      <a:pt x="2932" y="461"/>
                    </a:lnTo>
                    <a:lnTo>
                      <a:pt x="2673" y="280"/>
                    </a:lnTo>
                    <a:lnTo>
                      <a:pt x="2504" y="522"/>
                    </a:lnTo>
                    <a:lnTo>
                      <a:pt x="2486" y="513"/>
                    </a:lnTo>
                    <a:cubicBezTo>
                      <a:pt x="2367" y="450"/>
                      <a:pt x="2239" y="403"/>
                      <a:pt x="2104" y="375"/>
                    </a:cubicBezTo>
                    <a:lnTo>
                      <a:pt x="2085" y="371"/>
                    </a:lnTo>
                    <a:lnTo>
                      <a:pt x="2110" y="77"/>
                    </a:lnTo>
                    <a:moveTo>
                      <a:pt x="1754" y="0"/>
                    </a:moveTo>
                    <a:lnTo>
                      <a:pt x="2159" y="35"/>
                    </a:lnTo>
                    <a:lnTo>
                      <a:pt x="2133" y="335"/>
                    </a:lnTo>
                    <a:cubicBezTo>
                      <a:pt x="2258" y="363"/>
                      <a:pt x="2378" y="406"/>
                      <a:pt x="2490" y="463"/>
                    </a:cubicBezTo>
                    <a:lnTo>
                      <a:pt x="2662" y="217"/>
                    </a:lnTo>
                    <a:lnTo>
                      <a:pt x="2995" y="449"/>
                    </a:lnTo>
                    <a:lnTo>
                      <a:pt x="2823" y="697"/>
                    </a:lnTo>
                    <a:cubicBezTo>
                      <a:pt x="2916" y="783"/>
                      <a:pt x="2998" y="880"/>
                      <a:pt x="3066" y="986"/>
                    </a:cubicBezTo>
                    <a:lnTo>
                      <a:pt x="3340" y="859"/>
                    </a:lnTo>
                    <a:lnTo>
                      <a:pt x="3512" y="1227"/>
                    </a:lnTo>
                    <a:lnTo>
                      <a:pt x="3239" y="1354"/>
                    </a:lnTo>
                    <a:cubicBezTo>
                      <a:pt x="3276" y="1475"/>
                      <a:pt x="3298" y="1600"/>
                      <a:pt x="3305" y="1727"/>
                    </a:cubicBezTo>
                    <a:lnTo>
                      <a:pt x="3605" y="1753"/>
                    </a:lnTo>
                    <a:lnTo>
                      <a:pt x="3570" y="2158"/>
                    </a:lnTo>
                    <a:lnTo>
                      <a:pt x="3270" y="2132"/>
                    </a:lnTo>
                    <a:cubicBezTo>
                      <a:pt x="3242" y="2257"/>
                      <a:pt x="3199" y="2377"/>
                      <a:pt x="3141" y="2489"/>
                    </a:cubicBezTo>
                    <a:lnTo>
                      <a:pt x="3388" y="2661"/>
                    </a:lnTo>
                    <a:lnTo>
                      <a:pt x="3155" y="2994"/>
                    </a:lnTo>
                    <a:lnTo>
                      <a:pt x="2908" y="2822"/>
                    </a:lnTo>
                    <a:cubicBezTo>
                      <a:pt x="2822" y="2915"/>
                      <a:pt x="2725" y="2997"/>
                      <a:pt x="2618" y="3066"/>
                    </a:cubicBezTo>
                    <a:lnTo>
                      <a:pt x="2746" y="3339"/>
                    </a:lnTo>
                    <a:lnTo>
                      <a:pt x="2378" y="3511"/>
                    </a:lnTo>
                    <a:lnTo>
                      <a:pt x="2250" y="3238"/>
                    </a:lnTo>
                    <a:cubicBezTo>
                      <a:pt x="2130" y="3276"/>
                      <a:pt x="2005" y="3298"/>
                      <a:pt x="1877" y="3304"/>
                    </a:cubicBezTo>
                    <a:lnTo>
                      <a:pt x="1851" y="3604"/>
                    </a:lnTo>
                    <a:lnTo>
                      <a:pt x="1446" y="3569"/>
                    </a:lnTo>
                    <a:lnTo>
                      <a:pt x="1472" y="3269"/>
                    </a:lnTo>
                    <a:cubicBezTo>
                      <a:pt x="1348" y="3241"/>
                      <a:pt x="1228" y="3198"/>
                      <a:pt x="1116" y="3140"/>
                    </a:cubicBezTo>
                    <a:lnTo>
                      <a:pt x="944" y="3387"/>
                    </a:lnTo>
                    <a:lnTo>
                      <a:pt x="610" y="3154"/>
                    </a:lnTo>
                    <a:lnTo>
                      <a:pt x="783" y="2907"/>
                    </a:lnTo>
                    <a:cubicBezTo>
                      <a:pt x="690" y="2821"/>
                      <a:pt x="608" y="2724"/>
                      <a:pt x="539" y="2617"/>
                    </a:cubicBezTo>
                    <a:lnTo>
                      <a:pt x="266" y="2745"/>
                    </a:lnTo>
                    <a:lnTo>
                      <a:pt x="94" y="2377"/>
                    </a:lnTo>
                    <a:lnTo>
                      <a:pt x="366" y="2249"/>
                    </a:lnTo>
                    <a:cubicBezTo>
                      <a:pt x="329" y="2129"/>
                      <a:pt x="307" y="2004"/>
                      <a:pt x="301" y="1876"/>
                    </a:cubicBezTo>
                    <a:lnTo>
                      <a:pt x="0" y="1850"/>
                    </a:lnTo>
                    <a:lnTo>
                      <a:pt x="35" y="1445"/>
                    </a:lnTo>
                    <a:lnTo>
                      <a:pt x="336" y="1471"/>
                    </a:lnTo>
                    <a:cubicBezTo>
                      <a:pt x="364" y="1347"/>
                      <a:pt x="407" y="1227"/>
                      <a:pt x="464" y="1115"/>
                    </a:cubicBezTo>
                    <a:lnTo>
                      <a:pt x="217" y="943"/>
                    </a:lnTo>
                    <a:lnTo>
                      <a:pt x="450" y="609"/>
                    </a:lnTo>
                    <a:lnTo>
                      <a:pt x="697" y="782"/>
                    </a:lnTo>
                    <a:cubicBezTo>
                      <a:pt x="783" y="689"/>
                      <a:pt x="881" y="607"/>
                      <a:pt x="987" y="538"/>
                    </a:cubicBezTo>
                    <a:lnTo>
                      <a:pt x="859" y="265"/>
                    </a:lnTo>
                    <a:lnTo>
                      <a:pt x="1228" y="94"/>
                    </a:lnTo>
                    <a:lnTo>
                      <a:pt x="1355" y="366"/>
                    </a:lnTo>
                    <a:cubicBezTo>
                      <a:pt x="1476" y="328"/>
                      <a:pt x="1601" y="306"/>
                      <a:pt x="1728" y="300"/>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3" name="Google Shape;103;p5"/>
              <p:cNvSpPr/>
              <p:nvPr/>
            </p:nvSpPr>
            <p:spPr>
              <a:xfrm>
                <a:off x="7389360" y="3549600"/>
                <a:ext cx="232560" cy="272520"/>
              </a:xfrm>
              <a:custGeom>
                <a:avLst/>
                <a:gdLst/>
                <a:ahLst/>
                <a:cxnLst/>
                <a:rect l="l" t="t" r="r" b="b"/>
                <a:pathLst>
                  <a:path w="646" h="757" extrusionOk="0">
                    <a:moveTo>
                      <a:pt x="598" y="86"/>
                    </a:moveTo>
                    <a:cubicBezTo>
                      <a:pt x="578" y="78"/>
                      <a:pt x="559" y="68"/>
                      <a:pt x="541" y="57"/>
                    </a:cubicBezTo>
                    <a:lnTo>
                      <a:pt x="67" y="456"/>
                    </a:lnTo>
                    <a:cubicBezTo>
                      <a:pt x="201" y="582"/>
                      <a:pt x="365" y="667"/>
                      <a:pt x="545" y="703"/>
                    </a:cubicBezTo>
                    <a:lnTo>
                      <a:pt x="598" y="86"/>
                    </a:lnTo>
                    <a:moveTo>
                      <a:pt x="538" y="0"/>
                    </a:moveTo>
                    <a:lnTo>
                      <a:pt x="553" y="10"/>
                    </a:lnTo>
                    <a:cubicBezTo>
                      <a:pt x="576" y="27"/>
                      <a:pt x="602" y="40"/>
                      <a:pt x="630" y="50"/>
                    </a:cubicBezTo>
                    <a:lnTo>
                      <a:pt x="646" y="56"/>
                    </a:lnTo>
                    <a:lnTo>
                      <a:pt x="586" y="757"/>
                    </a:lnTo>
                    <a:lnTo>
                      <a:pt x="562" y="753"/>
                    </a:lnTo>
                    <a:cubicBezTo>
                      <a:pt x="354" y="717"/>
                      <a:pt x="166" y="619"/>
                      <a:pt x="17" y="470"/>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4" name="Google Shape;104;p5"/>
              <p:cNvSpPr/>
              <p:nvPr/>
            </p:nvSpPr>
            <p:spPr>
              <a:xfrm>
                <a:off x="7646760" y="3560400"/>
                <a:ext cx="226440" cy="265680"/>
              </a:xfrm>
              <a:custGeom>
                <a:avLst/>
                <a:gdLst/>
                <a:ahLst/>
                <a:cxnLst/>
                <a:rect l="l" t="t" r="r" b="b"/>
                <a:pathLst>
                  <a:path w="629" h="738" extrusionOk="0">
                    <a:moveTo>
                      <a:pt x="562" y="530"/>
                    </a:moveTo>
                    <a:lnTo>
                      <a:pt x="163" y="56"/>
                    </a:lnTo>
                    <a:cubicBezTo>
                      <a:pt x="144" y="64"/>
                      <a:pt x="123" y="71"/>
                      <a:pt x="102" y="75"/>
                    </a:cubicBezTo>
                    <a:lnTo>
                      <a:pt x="49" y="692"/>
                    </a:lnTo>
                    <a:cubicBezTo>
                      <a:pt x="233" y="688"/>
                      <a:pt x="409" y="632"/>
                      <a:pt x="562" y="530"/>
                    </a:cubicBezTo>
                    <a:moveTo>
                      <a:pt x="176" y="0"/>
                    </a:moveTo>
                    <a:lnTo>
                      <a:pt x="629" y="539"/>
                    </a:lnTo>
                    <a:lnTo>
                      <a:pt x="609" y="553"/>
                    </a:lnTo>
                    <a:cubicBezTo>
                      <a:pt x="437" y="674"/>
                      <a:pt x="234" y="738"/>
                      <a:pt x="24" y="738"/>
                    </a:cubicBezTo>
                    <a:lnTo>
                      <a:pt x="0" y="738"/>
                    </a:lnTo>
                    <a:lnTo>
                      <a:pt x="60" y="37"/>
                    </a:lnTo>
                    <a:lnTo>
                      <a:pt x="77" y="34"/>
                    </a:lnTo>
                    <a:cubicBezTo>
                      <a:pt x="106" y="29"/>
                      <a:pt x="134" y="20"/>
                      <a:pt x="160" y="8"/>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 name="Google Shape;105;p5"/>
              <p:cNvSpPr/>
              <p:nvPr/>
            </p:nvSpPr>
            <p:spPr>
              <a:xfrm>
                <a:off x="7745760" y="3491640"/>
                <a:ext cx="272520" cy="232920"/>
              </a:xfrm>
              <a:custGeom>
                <a:avLst/>
                <a:gdLst/>
                <a:ahLst/>
                <a:cxnLst/>
                <a:rect l="l" t="t" r="r" b="b"/>
                <a:pathLst>
                  <a:path w="757" h="647" extrusionOk="0">
                    <a:moveTo>
                      <a:pt x="703" y="102"/>
                    </a:moveTo>
                    <a:lnTo>
                      <a:pt x="86" y="48"/>
                    </a:lnTo>
                    <a:cubicBezTo>
                      <a:pt x="78" y="68"/>
                      <a:pt x="68" y="87"/>
                      <a:pt x="57" y="105"/>
                    </a:cubicBezTo>
                    <a:lnTo>
                      <a:pt x="455" y="579"/>
                    </a:lnTo>
                    <a:cubicBezTo>
                      <a:pt x="582" y="446"/>
                      <a:pt x="667" y="282"/>
                      <a:pt x="703" y="102"/>
                    </a:cubicBezTo>
                    <a:moveTo>
                      <a:pt x="56" y="0"/>
                    </a:moveTo>
                    <a:lnTo>
                      <a:pt x="757" y="61"/>
                    </a:lnTo>
                    <a:lnTo>
                      <a:pt x="753" y="85"/>
                    </a:lnTo>
                    <a:cubicBezTo>
                      <a:pt x="716" y="292"/>
                      <a:pt x="619" y="480"/>
                      <a:pt x="470" y="629"/>
                    </a:cubicBezTo>
                    <a:lnTo>
                      <a:pt x="453" y="647"/>
                    </a:lnTo>
                    <a:lnTo>
                      <a:pt x="0" y="108"/>
                    </a:lnTo>
                    <a:lnTo>
                      <a:pt x="10" y="94"/>
                    </a:lnTo>
                    <a:cubicBezTo>
                      <a:pt x="27" y="70"/>
                      <a:pt x="40" y="44"/>
                      <a:pt x="50" y="17"/>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 name="Google Shape;106;p5"/>
              <p:cNvSpPr/>
              <p:nvPr/>
            </p:nvSpPr>
            <p:spPr>
              <a:xfrm>
                <a:off x="7756560" y="3240720"/>
                <a:ext cx="265680" cy="226440"/>
              </a:xfrm>
              <a:custGeom>
                <a:avLst/>
                <a:gdLst/>
                <a:ahLst/>
                <a:cxnLst/>
                <a:rect l="l" t="t" r="r" b="b"/>
                <a:pathLst>
                  <a:path w="738" h="629" extrusionOk="0">
                    <a:moveTo>
                      <a:pt x="692" y="580"/>
                    </a:moveTo>
                    <a:cubicBezTo>
                      <a:pt x="688" y="396"/>
                      <a:pt x="632" y="219"/>
                      <a:pt x="530" y="67"/>
                    </a:cubicBezTo>
                    <a:lnTo>
                      <a:pt x="56" y="465"/>
                    </a:lnTo>
                    <a:cubicBezTo>
                      <a:pt x="64" y="485"/>
                      <a:pt x="70" y="505"/>
                      <a:pt x="75" y="526"/>
                    </a:cubicBezTo>
                    <a:lnTo>
                      <a:pt x="692" y="580"/>
                    </a:lnTo>
                    <a:moveTo>
                      <a:pt x="539" y="0"/>
                    </a:moveTo>
                    <a:lnTo>
                      <a:pt x="553" y="20"/>
                    </a:lnTo>
                    <a:cubicBezTo>
                      <a:pt x="674" y="192"/>
                      <a:pt x="738" y="394"/>
                      <a:pt x="738" y="604"/>
                    </a:cubicBezTo>
                    <a:lnTo>
                      <a:pt x="738" y="629"/>
                    </a:lnTo>
                    <a:lnTo>
                      <a:pt x="37" y="569"/>
                    </a:lnTo>
                    <a:lnTo>
                      <a:pt x="34" y="551"/>
                    </a:lnTo>
                    <a:cubicBezTo>
                      <a:pt x="29" y="523"/>
                      <a:pt x="20" y="495"/>
                      <a:pt x="8" y="469"/>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 name="Google Shape;107;p5"/>
              <p:cNvSpPr/>
              <p:nvPr/>
            </p:nvSpPr>
            <p:spPr>
              <a:xfrm>
                <a:off x="7687800" y="3095640"/>
                <a:ext cx="232920" cy="272520"/>
              </a:xfrm>
              <a:custGeom>
                <a:avLst/>
                <a:gdLst/>
                <a:ahLst/>
                <a:cxnLst/>
                <a:rect l="l" t="t" r="r" b="b"/>
                <a:pathLst>
                  <a:path w="647" h="757" extrusionOk="0">
                    <a:moveTo>
                      <a:pt x="579" y="301"/>
                    </a:moveTo>
                    <a:cubicBezTo>
                      <a:pt x="446" y="175"/>
                      <a:pt x="282" y="89"/>
                      <a:pt x="102" y="53"/>
                    </a:cubicBezTo>
                    <a:lnTo>
                      <a:pt x="48" y="670"/>
                    </a:lnTo>
                    <a:cubicBezTo>
                      <a:pt x="68" y="679"/>
                      <a:pt x="87" y="688"/>
                      <a:pt x="105" y="700"/>
                    </a:cubicBezTo>
                    <a:lnTo>
                      <a:pt x="579" y="301"/>
                    </a:lnTo>
                    <a:moveTo>
                      <a:pt x="61" y="0"/>
                    </a:moveTo>
                    <a:lnTo>
                      <a:pt x="85" y="4"/>
                    </a:lnTo>
                    <a:cubicBezTo>
                      <a:pt x="292" y="40"/>
                      <a:pt x="480" y="138"/>
                      <a:pt x="629" y="286"/>
                    </a:cubicBezTo>
                    <a:lnTo>
                      <a:pt x="647" y="304"/>
                    </a:lnTo>
                    <a:lnTo>
                      <a:pt x="108" y="757"/>
                    </a:lnTo>
                    <a:lnTo>
                      <a:pt x="94" y="747"/>
                    </a:lnTo>
                    <a:cubicBezTo>
                      <a:pt x="70" y="730"/>
                      <a:pt x="44" y="717"/>
                      <a:pt x="17" y="707"/>
                    </a:cubicBezTo>
                    <a:lnTo>
                      <a:pt x="0" y="701"/>
                    </a:lnTo>
                    <a:lnTo>
                      <a:pt x="61"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8" name="Google Shape;108;p5"/>
              <p:cNvSpPr/>
              <p:nvPr/>
            </p:nvSpPr>
            <p:spPr>
              <a:xfrm>
                <a:off x="7577640" y="3381840"/>
                <a:ext cx="154440" cy="154080"/>
              </a:xfrm>
              <a:custGeom>
                <a:avLst/>
                <a:gdLst/>
                <a:ahLst/>
                <a:cxnLst/>
                <a:rect l="l" t="t" r="r" b="b"/>
                <a:pathLst>
                  <a:path w="429" h="428" extrusionOk="0">
                    <a:moveTo>
                      <a:pt x="215" y="383"/>
                    </a:moveTo>
                    <a:cubicBezTo>
                      <a:pt x="302" y="383"/>
                      <a:pt x="375" y="315"/>
                      <a:pt x="383" y="228"/>
                    </a:cubicBezTo>
                    <a:cubicBezTo>
                      <a:pt x="387" y="183"/>
                      <a:pt x="373" y="140"/>
                      <a:pt x="344" y="105"/>
                    </a:cubicBezTo>
                    <a:cubicBezTo>
                      <a:pt x="315" y="71"/>
                      <a:pt x="274" y="50"/>
                      <a:pt x="229" y="46"/>
                    </a:cubicBezTo>
                    <a:cubicBezTo>
                      <a:pt x="137" y="38"/>
                      <a:pt x="54" y="108"/>
                      <a:pt x="47" y="199"/>
                    </a:cubicBezTo>
                    <a:cubicBezTo>
                      <a:pt x="43" y="244"/>
                      <a:pt x="57" y="288"/>
                      <a:pt x="86" y="323"/>
                    </a:cubicBezTo>
                    <a:cubicBezTo>
                      <a:pt x="115" y="357"/>
                      <a:pt x="155" y="378"/>
                      <a:pt x="200" y="382"/>
                    </a:cubicBezTo>
                    <a:cubicBezTo>
                      <a:pt x="205" y="382"/>
                      <a:pt x="210" y="383"/>
                      <a:pt x="215" y="383"/>
                    </a:cubicBezTo>
                    <a:moveTo>
                      <a:pt x="215" y="0"/>
                    </a:moveTo>
                    <a:cubicBezTo>
                      <a:pt x="221" y="0"/>
                      <a:pt x="227" y="0"/>
                      <a:pt x="233" y="0"/>
                    </a:cubicBezTo>
                    <a:cubicBezTo>
                      <a:pt x="290" y="5"/>
                      <a:pt x="342" y="32"/>
                      <a:pt x="379" y="76"/>
                    </a:cubicBezTo>
                    <a:cubicBezTo>
                      <a:pt x="416" y="120"/>
                      <a:pt x="433" y="175"/>
                      <a:pt x="428" y="232"/>
                    </a:cubicBezTo>
                    <a:cubicBezTo>
                      <a:pt x="418" y="348"/>
                      <a:pt x="314" y="438"/>
                      <a:pt x="196" y="427"/>
                    </a:cubicBezTo>
                    <a:cubicBezTo>
                      <a:pt x="139" y="422"/>
                      <a:pt x="88" y="396"/>
                      <a:pt x="51" y="352"/>
                    </a:cubicBezTo>
                    <a:cubicBezTo>
                      <a:pt x="14" y="308"/>
                      <a:pt x="-4" y="252"/>
                      <a:pt x="1" y="195"/>
                    </a:cubicBezTo>
                    <a:cubicBezTo>
                      <a:pt x="11" y="86"/>
                      <a:pt x="104" y="0"/>
                      <a:pt x="215"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9" name="Google Shape;109;p5"/>
              <p:cNvSpPr/>
              <p:nvPr/>
            </p:nvSpPr>
            <p:spPr>
              <a:xfrm>
                <a:off x="7436520" y="3091680"/>
                <a:ext cx="226800" cy="265320"/>
              </a:xfrm>
              <a:custGeom>
                <a:avLst/>
                <a:gdLst/>
                <a:ahLst/>
                <a:cxnLst/>
                <a:rect l="l" t="t" r="r" b="b"/>
                <a:pathLst>
                  <a:path w="630" h="737" extrusionOk="0">
                    <a:moveTo>
                      <a:pt x="527" y="662"/>
                    </a:moveTo>
                    <a:lnTo>
                      <a:pt x="580" y="45"/>
                    </a:lnTo>
                    <a:cubicBezTo>
                      <a:pt x="397" y="50"/>
                      <a:pt x="220" y="106"/>
                      <a:pt x="67" y="208"/>
                    </a:cubicBezTo>
                    <a:lnTo>
                      <a:pt x="466" y="682"/>
                    </a:lnTo>
                    <a:cubicBezTo>
                      <a:pt x="486" y="674"/>
                      <a:pt x="506" y="667"/>
                      <a:pt x="527" y="662"/>
                    </a:cubicBezTo>
                    <a:moveTo>
                      <a:pt x="630" y="0"/>
                    </a:moveTo>
                    <a:lnTo>
                      <a:pt x="569" y="701"/>
                    </a:lnTo>
                    <a:lnTo>
                      <a:pt x="552" y="704"/>
                    </a:lnTo>
                    <a:cubicBezTo>
                      <a:pt x="523" y="709"/>
                      <a:pt x="495" y="718"/>
                      <a:pt x="469" y="730"/>
                    </a:cubicBezTo>
                    <a:lnTo>
                      <a:pt x="454" y="737"/>
                    </a:lnTo>
                    <a:lnTo>
                      <a:pt x="0" y="199"/>
                    </a:lnTo>
                    <a:lnTo>
                      <a:pt x="21" y="185"/>
                    </a:lnTo>
                    <a:cubicBezTo>
                      <a:pt x="193" y="64"/>
                      <a:pt x="395" y="0"/>
                      <a:pt x="605" y="0"/>
                    </a:cubicBezTo>
                    <a:lnTo>
                      <a:pt x="63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0" name="Google Shape;110;p5"/>
              <p:cNvSpPr/>
              <p:nvPr/>
            </p:nvSpPr>
            <p:spPr>
              <a:xfrm>
                <a:off x="7291800" y="3193200"/>
                <a:ext cx="272520" cy="232560"/>
              </a:xfrm>
              <a:custGeom>
                <a:avLst/>
                <a:gdLst/>
                <a:ahLst/>
                <a:cxnLst/>
                <a:rect l="l" t="t" r="r" b="b"/>
                <a:pathLst>
                  <a:path w="757" h="646" extrusionOk="0">
                    <a:moveTo>
                      <a:pt x="700" y="541"/>
                    </a:moveTo>
                    <a:lnTo>
                      <a:pt x="301" y="67"/>
                    </a:lnTo>
                    <a:cubicBezTo>
                      <a:pt x="174" y="201"/>
                      <a:pt x="89" y="365"/>
                      <a:pt x="53" y="545"/>
                    </a:cubicBezTo>
                    <a:lnTo>
                      <a:pt x="670" y="598"/>
                    </a:lnTo>
                    <a:cubicBezTo>
                      <a:pt x="678" y="578"/>
                      <a:pt x="688" y="559"/>
                      <a:pt x="700" y="541"/>
                    </a:cubicBezTo>
                    <a:moveTo>
                      <a:pt x="304" y="0"/>
                    </a:moveTo>
                    <a:lnTo>
                      <a:pt x="757" y="539"/>
                    </a:lnTo>
                    <a:lnTo>
                      <a:pt x="747" y="553"/>
                    </a:lnTo>
                    <a:cubicBezTo>
                      <a:pt x="730" y="577"/>
                      <a:pt x="716" y="602"/>
                      <a:pt x="707" y="630"/>
                    </a:cubicBezTo>
                    <a:lnTo>
                      <a:pt x="701" y="646"/>
                    </a:lnTo>
                    <a:lnTo>
                      <a:pt x="0" y="586"/>
                    </a:lnTo>
                    <a:lnTo>
                      <a:pt x="4" y="562"/>
                    </a:lnTo>
                    <a:cubicBezTo>
                      <a:pt x="40" y="354"/>
                      <a:pt x="138" y="166"/>
                      <a:pt x="286" y="18"/>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1" name="Google Shape;111;p5"/>
              <p:cNvSpPr/>
              <p:nvPr/>
            </p:nvSpPr>
            <p:spPr>
              <a:xfrm>
                <a:off x="7287840" y="3450600"/>
                <a:ext cx="265320" cy="226440"/>
              </a:xfrm>
              <a:custGeom>
                <a:avLst/>
                <a:gdLst/>
                <a:ahLst/>
                <a:cxnLst/>
                <a:rect l="l" t="t" r="r" b="b"/>
                <a:pathLst>
                  <a:path w="737" h="629" extrusionOk="0">
                    <a:moveTo>
                      <a:pt x="662" y="102"/>
                    </a:moveTo>
                    <a:lnTo>
                      <a:pt x="45" y="49"/>
                    </a:lnTo>
                    <a:cubicBezTo>
                      <a:pt x="50" y="233"/>
                      <a:pt x="106" y="409"/>
                      <a:pt x="208" y="562"/>
                    </a:cubicBezTo>
                    <a:lnTo>
                      <a:pt x="682" y="163"/>
                    </a:lnTo>
                    <a:cubicBezTo>
                      <a:pt x="673" y="144"/>
                      <a:pt x="667" y="123"/>
                      <a:pt x="662" y="102"/>
                    </a:cubicBezTo>
                    <a:moveTo>
                      <a:pt x="0" y="0"/>
                    </a:moveTo>
                    <a:lnTo>
                      <a:pt x="701" y="60"/>
                    </a:lnTo>
                    <a:lnTo>
                      <a:pt x="704" y="77"/>
                    </a:lnTo>
                    <a:cubicBezTo>
                      <a:pt x="709" y="106"/>
                      <a:pt x="717" y="134"/>
                      <a:pt x="730" y="160"/>
                    </a:cubicBezTo>
                    <a:lnTo>
                      <a:pt x="737" y="176"/>
                    </a:lnTo>
                    <a:lnTo>
                      <a:pt x="199" y="629"/>
                    </a:lnTo>
                    <a:lnTo>
                      <a:pt x="184" y="609"/>
                    </a:lnTo>
                    <a:cubicBezTo>
                      <a:pt x="64" y="437"/>
                      <a:pt x="0" y="235"/>
                      <a:pt x="0" y="24"/>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12" name="Google Shape;112;p5"/>
            <p:cNvGrpSpPr/>
            <p:nvPr/>
          </p:nvGrpSpPr>
          <p:grpSpPr>
            <a:xfrm>
              <a:off x="8611277" y="961349"/>
              <a:ext cx="864333" cy="864453"/>
              <a:chOff x="131002" y="3665364"/>
              <a:chExt cx="599940" cy="600106"/>
            </a:xfrm>
          </p:grpSpPr>
          <p:sp>
            <p:nvSpPr>
              <p:cNvPr id="113" name="Google Shape;113;p5"/>
              <p:cNvSpPr/>
              <p:nvPr/>
            </p:nvSpPr>
            <p:spPr>
              <a:xfrm rot="5400000">
                <a:off x="130919" y="3665447"/>
                <a:ext cx="600106" cy="5999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4" name="Google Shape;114;p5"/>
              <p:cNvSpPr/>
              <p:nvPr/>
            </p:nvSpPr>
            <p:spPr>
              <a:xfrm rot="5400000">
                <a:off x="272167" y="3833326"/>
                <a:ext cx="107703" cy="126014"/>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5" name="Google Shape;115;p5"/>
              <p:cNvSpPr/>
              <p:nvPr/>
            </p:nvSpPr>
            <p:spPr>
              <a:xfrm rot="5400000">
                <a:off x="270252" y="3952431"/>
                <a:ext cx="104706" cy="122851"/>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6" name="Google Shape;116;p5"/>
              <p:cNvSpPr/>
              <p:nvPr/>
            </p:nvSpPr>
            <p:spPr>
              <a:xfrm rot="5400000">
                <a:off x="299051" y="4016519"/>
                <a:ext cx="126014" cy="107536"/>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7" name="Google Shape;117;p5"/>
              <p:cNvSpPr/>
              <p:nvPr/>
            </p:nvSpPr>
            <p:spPr>
              <a:xfrm rot="5400000">
                <a:off x="418156" y="4021430"/>
                <a:ext cx="122685" cy="104706"/>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8" name="Google Shape;118;p5"/>
              <p:cNvSpPr/>
              <p:nvPr/>
            </p:nvSpPr>
            <p:spPr>
              <a:xfrm rot="5400000">
                <a:off x="482078" y="3971324"/>
                <a:ext cx="107536" cy="1261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9" name="Google Shape;119;p5"/>
              <p:cNvSpPr/>
              <p:nvPr/>
            </p:nvSpPr>
            <p:spPr>
              <a:xfrm rot="5400000">
                <a:off x="395267" y="3929792"/>
                <a:ext cx="71413" cy="71247"/>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0" name="Google Shape;120;p5"/>
              <p:cNvSpPr/>
              <p:nvPr/>
            </p:nvSpPr>
            <p:spPr>
              <a:xfrm rot="5400000">
                <a:off x="486989" y="3855382"/>
                <a:ext cx="104706" cy="122851"/>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1" name="Google Shape;121;p5"/>
              <p:cNvSpPr/>
              <p:nvPr/>
            </p:nvSpPr>
            <p:spPr>
              <a:xfrm rot="5400000">
                <a:off x="436966" y="3806692"/>
                <a:ext cx="126014" cy="10737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2" name="Google Shape;122;p5"/>
              <p:cNvSpPr/>
              <p:nvPr/>
            </p:nvSpPr>
            <p:spPr>
              <a:xfrm rot="5400000">
                <a:off x="321107" y="3804527"/>
                <a:ext cx="122851" cy="104873"/>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201"/>
        <p:cNvGrpSpPr/>
        <p:nvPr/>
      </p:nvGrpSpPr>
      <p:grpSpPr>
        <a:xfrm>
          <a:off x="0" y="0"/>
          <a:ext cx="0" cy="0"/>
          <a:chOff x="0" y="0"/>
          <a:chExt cx="0" cy="0"/>
        </a:xfrm>
      </p:grpSpPr>
      <p:sp>
        <p:nvSpPr>
          <p:cNvPr id="202" name="Google Shape;202;p8"/>
          <p:cNvSpPr txBox="1">
            <a:spLocks noGrp="1"/>
          </p:cNvSpPr>
          <p:nvPr>
            <p:ph type="title"/>
          </p:nvPr>
        </p:nvSpPr>
        <p:spPr>
          <a:xfrm>
            <a:off x="1388100" y="865063"/>
            <a:ext cx="6367800" cy="3413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7200"/>
              <a:buNone/>
              <a:defRPr sz="7200">
                <a:solidFill>
                  <a:schemeClr val="lt1"/>
                </a:solidFill>
              </a:defRPr>
            </a:lvl1pPr>
            <a:lvl2pPr lvl="1" algn="ctr">
              <a:spcBef>
                <a:spcPts val="0"/>
              </a:spcBef>
              <a:spcAft>
                <a:spcPts val="0"/>
              </a:spcAft>
              <a:buClr>
                <a:schemeClr val="lt1"/>
              </a:buClr>
              <a:buSzPts val="7200"/>
              <a:buNone/>
              <a:defRPr sz="7200">
                <a:solidFill>
                  <a:schemeClr val="lt1"/>
                </a:solidFill>
              </a:defRPr>
            </a:lvl2pPr>
            <a:lvl3pPr lvl="2" algn="ctr">
              <a:spcBef>
                <a:spcPts val="0"/>
              </a:spcBef>
              <a:spcAft>
                <a:spcPts val="0"/>
              </a:spcAft>
              <a:buClr>
                <a:schemeClr val="lt1"/>
              </a:buClr>
              <a:buSzPts val="7200"/>
              <a:buNone/>
              <a:defRPr sz="7200">
                <a:solidFill>
                  <a:schemeClr val="lt1"/>
                </a:solidFill>
              </a:defRPr>
            </a:lvl3pPr>
            <a:lvl4pPr lvl="3" algn="ctr">
              <a:spcBef>
                <a:spcPts val="0"/>
              </a:spcBef>
              <a:spcAft>
                <a:spcPts val="0"/>
              </a:spcAft>
              <a:buClr>
                <a:schemeClr val="lt1"/>
              </a:buClr>
              <a:buSzPts val="7200"/>
              <a:buNone/>
              <a:defRPr sz="7200">
                <a:solidFill>
                  <a:schemeClr val="lt1"/>
                </a:solidFill>
              </a:defRPr>
            </a:lvl4pPr>
            <a:lvl5pPr lvl="4" algn="ctr">
              <a:spcBef>
                <a:spcPts val="0"/>
              </a:spcBef>
              <a:spcAft>
                <a:spcPts val="0"/>
              </a:spcAft>
              <a:buClr>
                <a:schemeClr val="lt1"/>
              </a:buClr>
              <a:buSzPts val="7200"/>
              <a:buNone/>
              <a:defRPr sz="7200">
                <a:solidFill>
                  <a:schemeClr val="lt1"/>
                </a:solidFill>
              </a:defRPr>
            </a:lvl5pPr>
            <a:lvl6pPr lvl="5" algn="ctr">
              <a:spcBef>
                <a:spcPts val="0"/>
              </a:spcBef>
              <a:spcAft>
                <a:spcPts val="0"/>
              </a:spcAft>
              <a:buClr>
                <a:schemeClr val="lt1"/>
              </a:buClr>
              <a:buSzPts val="7200"/>
              <a:buNone/>
              <a:defRPr sz="7200">
                <a:solidFill>
                  <a:schemeClr val="lt1"/>
                </a:solidFill>
              </a:defRPr>
            </a:lvl6pPr>
            <a:lvl7pPr lvl="6" algn="ctr">
              <a:spcBef>
                <a:spcPts val="0"/>
              </a:spcBef>
              <a:spcAft>
                <a:spcPts val="0"/>
              </a:spcAft>
              <a:buClr>
                <a:schemeClr val="lt1"/>
              </a:buClr>
              <a:buSzPts val="7200"/>
              <a:buNone/>
              <a:defRPr sz="7200">
                <a:solidFill>
                  <a:schemeClr val="lt1"/>
                </a:solidFill>
              </a:defRPr>
            </a:lvl7pPr>
            <a:lvl8pPr lvl="7" algn="ctr">
              <a:spcBef>
                <a:spcPts val="0"/>
              </a:spcBef>
              <a:spcAft>
                <a:spcPts val="0"/>
              </a:spcAft>
              <a:buClr>
                <a:schemeClr val="lt1"/>
              </a:buClr>
              <a:buSzPts val="7200"/>
              <a:buNone/>
              <a:defRPr sz="7200">
                <a:solidFill>
                  <a:schemeClr val="lt1"/>
                </a:solidFill>
              </a:defRPr>
            </a:lvl8pPr>
            <a:lvl9pPr lvl="8" algn="ctr">
              <a:spcBef>
                <a:spcPts val="0"/>
              </a:spcBef>
              <a:spcAft>
                <a:spcPts val="0"/>
              </a:spcAft>
              <a:buClr>
                <a:schemeClr val="lt1"/>
              </a:buClr>
              <a:buSzPts val="7200"/>
              <a:buNone/>
              <a:defRPr sz="7200">
                <a:solidFill>
                  <a:schemeClr val="lt1"/>
                </a:solidFill>
              </a:defRPr>
            </a:lvl9pPr>
          </a:lstStyle>
          <a:p>
            <a:endParaRPr/>
          </a:p>
        </p:txBody>
      </p:sp>
      <p:grpSp>
        <p:nvGrpSpPr>
          <p:cNvPr id="203" name="Google Shape;203;p8"/>
          <p:cNvGrpSpPr/>
          <p:nvPr/>
        </p:nvGrpSpPr>
        <p:grpSpPr>
          <a:xfrm>
            <a:off x="350675" y="287938"/>
            <a:ext cx="8547900" cy="4567625"/>
            <a:chOff x="350675" y="287938"/>
            <a:chExt cx="8547900" cy="4567625"/>
          </a:xfrm>
        </p:grpSpPr>
        <p:cxnSp>
          <p:nvCxnSpPr>
            <p:cNvPr id="204" name="Google Shape;204;p8"/>
            <p:cNvCxnSpPr/>
            <p:nvPr/>
          </p:nvCxnSpPr>
          <p:spPr>
            <a:xfrm>
              <a:off x="350675" y="287938"/>
              <a:ext cx="8547900" cy="0"/>
            </a:xfrm>
            <a:prstGeom prst="straightConnector1">
              <a:avLst/>
            </a:prstGeom>
            <a:noFill/>
            <a:ln w="9525" cap="flat" cmpd="sng">
              <a:solidFill>
                <a:schemeClr val="dk2"/>
              </a:solidFill>
              <a:prstDash val="solid"/>
              <a:round/>
              <a:headEnd type="none" w="med" len="med"/>
              <a:tailEnd type="none" w="med" len="med"/>
            </a:ln>
          </p:spPr>
        </p:cxnSp>
        <p:cxnSp>
          <p:nvCxnSpPr>
            <p:cNvPr id="205" name="Google Shape;205;p8"/>
            <p:cNvCxnSpPr/>
            <p:nvPr/>
          </p:nvCxnSpPr>
          <p:spPr>
            <a:xfrm>
              <a:off x="350675" y="4855563"/>
              <a:ext cx="8547900" cy="0"/>
            </a:xfrm>
            <a:prstGeom prst="straightConnector1">
              <a:avLst/>
            </a:prstGeom>
            <a:noFill/>
            <a:ln w="9525" cap="flat" cmpd="sng">
              <a:solidFill>
                <a:schemeClr val="dk2"/>
              </a:solidFill>
              <a:prstDash val="solid"/>
              <a:round/>
              <a:headEnd type="none" w="med" len="med"/>
              <a:tailEnd type="none" w="med" len="med"/>
            </a:ln>
          </p:spPr>
        </p:cxnSp>
      </p:grpSp>
      <p:grpSp>
        <p:nvGrpSpPr>
          <p:cNvPr id="206" name="Google Shape;206;p8"/>
          <p:cNvGrpSpPr/>
          <p:nvPr/>
        </p:nvGrpSpPr>
        <p:grpSpPr>
          <a:xfrm flipH="1">
            <a:off x="-370646" y="732749"/>
            <a:ext cx="9846257" cy="3638409"/>
            <a:chOff x="-370646" y="961349"/>
            <a:chExt cx="9846257" cy="3638409"/>
          </a:xfrm>
        </p:grpSpPr>
        <p:grpSp>
          <p:nvGrpSpPr>
            <p:cNvPr id="207" name="Google Shape;207;p8"/>
            <p:cNvGrpSpPr/>
            <p:nvPr/>
          </p:nvGrpSpPr>
          <p:grpSpPr>
            <a:xfrm rot="5400000">
              <a:off x="-528562" y="3360183"/>
              <a:ext cx="1397491" cy="1081660"/>
              <a:chOff x="5888880" y="2238480"/>
              <a:chExt cx="2414880" cy="1869120"/>
            </a:xfrm>
          </p:grpSpPr>
          <p:sp>
            <p:nvSpPr>
              <p:cNvPr id="208" name="Google Shape;208;p8"/>
              <p:cNvSpPr/>
              <p:nvPr/>
            </p:nvSpPr>
            <p:spPr>
              <a:xfrm>
                <a:off x="5888880" y="2238480"/>
                <a:ext cx="1297800" cy="12974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 name="Google Shape;209;p8"/>
              <p:cNvSpPr/>
              <p:nvPr/>
            </p:nvSpPr>
            <p:spPr>
              <a:xfrm>
                <a:off x="6271920" y="2977920"/>
                <a:ext cx="232920" cy="272520"/>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 name="Google Shape;210;p8"/>
              <p:cNvSpPr/>
              <p:nvPr/>
            </p:nvSpPr>
            <p:spPr>
              <a:xfrm>
                <a:off x="6529320" y="2988720"/>
                <a:ext cx="226440" cy="265680"/>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 name="Google Shape;211;p8"/>
              <p:cNvSpPr/>
              <p:nvPr/>
            </p:nvSpPr>
            <p:spPr>
              <a:xfrm>
                <a:off x="6628320" y="2919960"/>
                <a:ext cx="272520" cy="232560"/>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2" name="Google Shape;212;p8"/>
              <p:cNvSpPr/>
              <p:nvPr/>
            </p:nvSpPr>
            <p:spPr>
              <a:xfrm>
                <a:off x="6639480" y="2669040"/>
                <a:ext cx="265320" cy="226440"/>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3" name="Google Shape;213;p8"/>
              <p:cNvSpPr/>
              <p:nvPr/>
            </p:nvSpPr>
            <p:spPr>
              <a:xfrm>
                <a:off x="6570720" y="2523960"/>
                <a:ext cx="232560" cy="2728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4" name="Google Shape;214;p8"/>
              <p:cNvSpPr/>
              <p:nvPr/>
            </p:nvSpPr>
            <p:spPr>
              <a:xfrm>
                <a:off x="6460560" y="2810160"/>
                <a:ext cx="154440" cy="154080"/>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5" name="Google Shape;215;p8"/>
              <p:cNvSpPr/>
              <p:nvPr/>
            </p:nvSpPr>
            <p:spPr>
              <a:xfrm>
                <a:off x="6319440" y="2520000"/>
                <a:ext cx="226440" cy="265680"/>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6" name="Google Shape;216;p8"/>
              <p:cNvSpPr/>
              <p:nvPr/>
            </p:nvSpPr>
            <p:spPr>
              <a:xfrm>
                <a:off x="6174360" y="2621880"/>
                <a:ext cx="272520" cy="23220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7" name="Google Shape;217;p8"/>
              <p:cNvSpPr/>
              <p:nvPr/>
            </p:nvSpPr>
            <p:spPr>
              <a:xfrm>
                <a:off x="6170400" y="2878560"/>
                <a:ext cx="265680" cy="226800"/>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8" name="Google Shape;218;p8"/>
              <p:cNvSpPr/>
              <p:nvPr/>
            </p:nvSpPr>
            <p:spPr>
              <a:xfrm>
                <a:off x="7005960" y="2810160"/>
                <a:ext cx="1297800" cy="1297440"/>
              </a:xfrm>
              <a:custGeom>
                <a:avLst/>
                <a:gdLst/>
                <a:ahLst/>
                <a:cxnLst/>
                <a:rect l="l" t="t" r="r" b="b"/>
                <a:pathLst>
                  <a:path w="3605" h="3604" extrusionOk="0">
                    <a:moveTo>
                      <a:pt x="2110" y="77"/>
                    </a:moveTo>
                    <a:lnTo>
                      <a:pt x="1796" y="49"/>
                    </a:lnTo>
                    <a:lnTo>
                      <a:pt x="1770" y="344"/>
                    </a:lnTo>
                    <a:lnTo>
                      <a:pt x="1750" y="344"/>
                    </a:lnTo>
                    <a:cubicBezTo>
                      <a:pt x="1613" y="349"/>
                      <a:pt x="1479" y="373"/>
                      <a:pt x="1350" y="415"/>
                    </a:cubicBezTo>
                    <a:lnTo>
                      <a:pt x="1331" y="421"/>
                    </a:lnTo>
                    <a:lnTo>
                      <a:pt x="1206" y="153"/>
                    </a:lnTo>
                    <a:lnTo>
                      <a:pt x="920" y="287"/>
                    </a:lnTo>
                    <a:lnTo>
                      <a:pt x="1045" y="555"/>
                    </a:lnTo>
                    <a:lnTo>
                      <a:pt x="1028" y="566"/>
                    </a:lnTo>
                    <a:cubicBezTo>
                      <a:pt x="913" y="638"/>
                      <a:pt x="809" y="726"/>
                      <a:pt x="718" y="827"/>
                    </a:cubicBezTo>
                    <a:lnTo>
                      <a:pt x="704" y="842"/>
                    </a:lnTo>
                    <a:lnTo>
                      <a:pt x="461" y="672"/>
                    </a:lnTo>
                    <a:lnTo>
                      <a:pt x="281" y="931"/>
                    </a:lnTo>
                    <a:lnTo>
                      <a:pt x="523" y="1101"/>
                    </a:lnTo>
                    <a:lnTo>
                      <a:pt x="514" y="1118"/>
                    </a:lnTo>
                    <a:cubicBezTo>
                      <a:pt x="450" y="1238"/>
                      <a:pt x="404" y="1366"/>
                      <a:pt x="376" y="1500"/>
                    </a:cubicBezTo>
                    <a:lnTo>
                      <a:pt x="372" y="1520"/>
                    </a:lnTo>
                    <a:lnTo>
                      <a:pt x="76" y="1494"/>
                    </a:lnTo>
                    <a:lnTo>
                      <a:pt x="49" y="1809"/>
                    </a:lnTo>
                    <a:lnTo>
                      <a:pt x="345" y="1835"/>
                    </a:lnTo>
                    <a:lnTo>
                      <a:pt x="345" y="1855"/>
                    </a:lnTo>
                    <a:cubicBezTo>
                      <a:pt x="350" y="1992"/>
                      <a:pt x="374" y="2126"/>
                      <a:pt x="416" y="2254"/>
                    </a:cubicBezTo>
                    <a:lnTo>
                      <a:pt x="422" y="2273"/>
                    </a:lnTo>
                    <a:lnTo>
                      <a:pt x="154" y="2399"/>
                    </a:lnTo>
                    <a:lnTo>
                      <a:pt x="288" y="2685"/>
                    </a:lnTo>
                    <a:lnTo>
                      <a:pt x="556" y="2559"/>
                    </a:lnTo>
                    <a:lnTo>
                      <a:pt x="567" y="2576"/>
                    </a:lnTo>
                    <a:cubicBezTo>
                      <a:pt x="639" y="2692"/>
                      <a:pt x="727" y="2796"/>
                      <a:pt x="828" y="2887"/>
                    </a:cubicBezTo>
                    <a:lnTo>
                      <a:pt x="843" y="2900"/>
                    </a:lnTo>
                    <a:lnTo>
                      <a:pt x="673" y="3143"/>
                    </a:lnTo>
                    <a:lnTo>
                      <a:pt x="932" y="3324"/>
                    </a:lnTo>
                    <a:lnTo>
                      <a:pt x="1102" y="3082"/>
                    </a:lnTo>
                    <a:lnTo>
                      <a:pt x="1119" y="3091"/>
                    </a:lnTo>
                    <a:cubicBezTo>
                      <a:pt x="1238" y="3154"/>
                      <a:pt x="1367" y="3201"/>
                      <a:pt x="1501" y="3229"/>
                    </a:cubicBezTo>
                    <a:lnTo>
                      <a:pt x="1521" y="3233"/>
                    </a:lnTo>
                    <a:lnTo>
                      <a:pt x="1495" y="3528"/>
                    </a:lnTo>
                    <a:lnTo>
                      <a:pt x="1810" y="3555"/>
                    </a:lnTo>
                    <a:lnTo>
                      <a:pt x="1835" y="3260"/>
                    </a:lnTo>
                    <a:lnTo>
                      <a:pt x="1855" y="3259"/>
                    </a:lnTo>
                    <a:cubicBezTo>
                      <a:pt x="1992" y="3255"/>
                      <a:pt x="2127" y="3231"/>
                      <a:pt x="2255" y="3189"/>
                    </a:cubicBezTo>
                    <a:lnTo>
                      <a:pt x="2274" y="3183"/>
                    </a:lnTo>
                    <a:lnTo>
                      <a:pt x="2400" y="3451"/>
                    </a:lnTo>
                    <a:lnTo>
                      <a:pt x="2686" y="3317"/>
                    </a:lnTo>
                    <a:lnTo>
                      <a:pt x="2560" y="3049"/>
                    </a:lnTo>
                    <a:lnTo>
                      <a:pt x="2577" y="3038"/>
                    </a:lnTo>
                    <a:cubicBezTo>
                      <a:pt x="2692" y="2966"/>
                      <a:pt x="2797" y="2878"/>
                      <a:pt x="2888" y="2777"/>
                    </a:cubicBezTo>
                    <a:lnTo>
                      <a:pt x="2901" y="2762"/>
                    </a:lnTo>
                    <a:lnTo>
                      <a:pt x="3144" y="2931"/>
                    </a:lnTo>
                    <a:lnTo>
                      <a:pt x="3325" y="2672"/>
                    </a:lnTo>
                    <a:lnTo>
                      <a:pt x="3082" y="2503"/>
                    </a:lnTo>
                    <a:lnTo>
                      <a:pt x="3092" y="2485"/>
                    </a:lnTo>
                    <a:cubicBezTo>
                      <a:pt x="3155" y="2366"/>
                      <a:pt x="3201" y="2238"/>
                      <a:pt x="3230" y="2103"/>
                    </a:cubicBezTo>
                    <a:lnTo>
                      <a:pt x="3234" y="2084"/>
                    </a:lnTo>
                    <a:lnTo>
                      <a:pt x="3529" y="2109"/>
                    </a:lnTo>
                    <a:lnTo>
                      <a:pt x="3556" y="1795"/>
                    </a:lnTo>
                    <a:lnTo>
                      <a:pt x="3261" y="1769"/>
                    </a:lnTo>
                    <a:lnTo>
                      <a:pt x="3260" y="1749"/>
                    </a:lnTo>
                    <a:cubicBezTo>
                      <a:pt x="3255" y="1612"/>
                      <a:pt x="3232" y="1478"/>
                      <a:pt x="3190" y="1349"/>
                    </a:cubicBezTo>
                    <a:lnTo>
                      <a:pt x="3184" y="1330"/>
                    </a:lnTo>
                    <a:lnTo>
                      <a:pt x="3451" y="1205"/>
                    </a:lnTo>
                    <a:lnTo>
                      <a:pt x="3318" y="919"/>
                    </a:lnTo>
                    <a:lnTo>
                      <a:pt x="3049" y="1044"/>
                    </a:lnTo>
                    <a:lnTo>
                      <a:pt x="3039" y="1027"/>
                    </a:lnTo>
                    <a:cubicBezTo>
                      <a:pt x="2966" y="912"/>
                      <a:pt x="2878" y="808"/>
                      <a:pt x="2777" y="717"/>
                    </a:cubicBezTo>
                    <a:lnTo>
                      <a:pt x="2762" y="703"/>
                    </a:lnTo>
                    <a:lnTo>
                      <a:pt x="2932" y="461"/>
                    </a:lnTo>
                    <a:lnTo>
                      <a:pt x="2673" y="280"/>
                    </a:lnTo>
                    <a:lnTo>
                      <a:pt x="2504" y="522"/>
                    </a:lnTo>
                    <a:lnTo>
                      <a:pt x="2486" y="513"/>
                    </a:lnTo>
                    <a:cubicBezTo>
                      <a:pt x="2367" y="450"/>
                      <a:pt x="2239" y="403"/>
                      <a:pt x="2104" y="375"/>
                    </a:cubicBezTo>
                    <a:lnTo>
                      <a:pt x="2085" y="371"/>
                    </a:lnTo>
                    <a:lnTo>
                      <a:pt x="2110" y="77"/>
                    </a:lnTo>
                    <a:moveTo>
                      <a:pt x="1754" y="0"/>
                    </a:moveTo>
                    <a:lnTo>
                      <a:pt x="2159" y="35"/>
                    </a:lnTo>
                    <a:lnTo>
                      <a:pt x="2133" y="335"/>
                    </a:lnTo>
                    <a:cubicBezTo>
                      <a:pt x="2258" y="363"/>
                      <a:pt x="2378" y="406"/>
                      <a:pt x="2490" y="463"/>
                    </a:cubicBezTo>
                    <a:lnTo>
                      <a:pt x="2662" y="217"/>
                    </a:lnTo>
                    <a:lnTo>
                      <a:pt x="2995" y="449"/>
                    </a:lnTo>
                    <a:lnTo>
                      <a:pt x="2823" y="697"/>
                    </a:lnTo>
                    <a:cubicBezTo>
                      <a:pt x="2916" y="783"/>
                      <a:pt x="2998" y="880"/>
                      <a:pt x="3066" y="986"/>
                    </a:cubicBezTo>
                    <a:lnTo>
                      <a:pt x="3340" y="859"/>
                    </a:lnTo>
                    <a:lnTo>
                      <a:pt x="3512" y="1227"/>
                    </a:lnTo>
                    <a:lnTo>
                      <a:pt x="3239" y="1354"/>
                    </a:lnTo>
                    <a:cubicBezTo>
                      <a:pt x="3276" y="1475"/>
                      <a:pt x="3298" y="1600"/>
                      <a:pt x="3305" y="1727"/>
                    </a:cubicBezTo>
                    <a:lnTo>
                      <a:pt x="3605" y="1753"/>
                    </a:lnTo>
                    <a:lnTo>
                      <a:pt x="3570" y="2158"/>
                    </a:lnTo>
                    <a:lnTo>
                      <a:pt x="3270" y="2132"/>
                    </a:lnTo>
                    <a:cubicBezTo>
                      <a:pt x="3242" y="2257"/>
                      <a:pt x="3199" y="2377"/>
                      <a:pt x="3141" y="2489"/>
                    </a:cubicBezTo>
                    <a:lnTo>
                      <a:pt x="3388" y="2661"/>
                    </a:lnTo>
                    <a:lnTo>
                      <a:pt x="3155" y="2994"/>
                    </a:lnTo>
                    <a:lnTo>
                      <a:pt x="2908" y="2822"/>
                    </a:lnTo>
                    <a:cubicBezTo>
                      <a:pt x="2822" y="2915"/>
                      <a:pt x="2725" y="2997"/>
                      <a:pt x="2618" y="3066"/>
                    </a:cubicBezTo>
                    <a:lnTo>
                      <a:pt x="2746" y="3339"/>
                    </a:lnTo>
                    <a:lnTo>
                      <a:pt x="2378" y="3511"/>
                    </a:lnTo>
                    <a:lnTo>
                      <a:pt x="2250" y="3238"/>
                    </a:lnTo>
                    <a:cubicBezTo>
                      <a:pt x="2130" y="3276"/>
                      <a:pt x="2005" y="3298"/>
                      <a:pt x="1877" y="3304"/>
                    </a:cubicBezTo>
                    <a:lnTo>
                      <a:pt x="1851" y="3604"/>
                    </a:lnTo>
                    <a:lnTo>
                      <a:pt x="1446" y="3569"/>
                    </a:lnTo>
                    <a:lnTo>
                      <a:pt x="1472" y="3269"/>
                    </a:lnTo>
                    <a:cubicBezTo>
                      <a:pt x="1348" y="3241"/>
                      <a:pt x="1228" y="3198"/>
                      <a:pt x="1116" y="3140"/>
                    </a:cubicBezTo>
                    <a:lnTo>
                      <a:pt x="944" y="3387"/>
                    </a:lnTo>
                    <a:lnTo>
                      <a:pt x="610" y="3154"/>
                    </a:lnTo>
                    <a:lnTo>
                      <a:pt x="783" y="2907"/>
                    </a:lnTo>
                    <a:cubicBezTo>
                      <a:pt x="690" y="2821"/>
                      <a:pt x="608" y="2724"/>
                      <a:pt x="539" y="2617"/>
                    </a:cubicBezTo>
                    <a:lnTo>
                      <a:pt x="266" y="2745"/>
                    </a:lnTo>
                    <a:lnTo>
                      <a:pt x="94" y="2377"/>
                    </a:lnTo>
                    <a:lnTo>
                      <a:pt x="366" y="2249"/>
                    </a:lnTo>
                    <a:cubicBezTo>
                      <a:pt x="329" y="2129"/>
                      <a:pt x="307" y="2004"/>
                      <a:pt x="301" y="1876"/>
                    </a:cubicBezTo>
                    <a:lnTo>
                      <a:pt x="0" y="1850"/>
                    </a:lnTo>
                    <a:lnTo>
                      <a:pt x="35" y="1445"/>
                    </a:lnTo>
                    <a:lnTo>
                      <a:pt x="336" y="1471"/>
                    </a:lnTo>
                    <a:cubicBezTo>
                      <a:pt x="364" y="1347"/>
                      <a:pt x="407" y="1227"/>
                      <a:pt x="464" y="1115"/>
                    </a:cubicBezTo>
                    <a:lnTo>
                      <a:pt x="217" y="943"/>
                    </a:lnTo>
                    <a:lnTo>
                      <a:pt x="450" y="609"/>
                    </a:lnTo>
                    <a:lnTo>
                      <a:pt x="697" y="782"/>
                    </a:lnTo>
                    <a:cubicBezTo>
                      <a:pt x="783" y="689"/>
                      <a:pt x="881" y="607"/>
                      <a:pt x="987" y="538"/>
                    </a:cubicBezTo>
                    <a:lnTo>
                      <a:pt x="859" y="265"/>
                    </a:lnTo>
                    <a:lnTo>
                      <a:pt x="1228" y="94"/>
                    </a:lnTo>
                    <a:lnTo>
                      <a:pt x="1355" y="366"/>
                    </a:lnTo>
                    <a:cubicBezTo>
                      <a:pt x="1476" y="328"/>
                      <a:pt x="1601" y="306"/>
                      <a:pt x="1728" y="300"/>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9" name="Google Shape;219;p8"/>
              <p:cNvSpPr/>
              <p:nvPr/>
            </p:nvSpPr>
            <p:spPr>
              <a:xfrm>
                <a:off x="7389360" y="3549600"/>
                <a:ext cx="232560" cy="272520"/>
              </a:xfrm>
              <a:custGeom>
                <a:avLst/>
                <a:gdLst/>
                <a:ahLst/>
                <a:cxnLst/>
                <a:rect l="l" t="t" r="r" b="b"/>
                <a:pathLst>
                  <a:path w="646" h="757" extrusionOk="0">
                    <a:moveTo>
                      <a:pt x="598" y="86"/>
                    </a:moveTo>
                    <a:cubicBezTo>
                      <a:pt x="578" y="78"/>
                      <a:pt x="559" y="68"/>
                      <a:pt x="541" y="57"/>
                    </a:cubicBezTo>
                    <a:lnTo>
                      <a:pt x="67" y="456"/>
                    </a:lnTo>
                    <a:cubicBezTo>
                      <a:pt x="201" y="582"/>
                      <a:pt x="365" y="667"/>
                      <a:pt x="545" y="703"/>
                    </a:cubicBezTo>
                    <a:lnTo>
                      <a:pt x="598" y="86"/>
                    </a:lnTo>
                    <a:moveTo>
                      <a:pt x="538" y="0"/>
                    </a:moveTo>
                    <a:lnTo>
                      <a:pt x="553" y="10"/>
                    </a:lnTo>
                    <a:cubicBezTo>
                      <a:pt x="576" y="27"/>
                      <a:pt x="602" y="40"/>
                      <a:pt x="630" y="50"/>
                    </a:cubicBezTo>
                    <a:lnTo>
                      <a:pt x="646" y="56"/>
                    </a:lnTo>
                    <a:lnTo>
                      <a:pt x="586" y="757"/>
                    </a:lnTo>
                    <a:lnTo>
                      <a:pt x="562" y="753"/>
                    </a:lnTo>
                    <a:cubicBezTo>
                      <a:pt x="354" y="717"/>
                      <a:pt x="166" y="619"/>
                      <a:pt x="17" y="470"/>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0" name="Google Shape;220;p8"/>
              <p:cNvSpPr/>
              <p:nvPr/>
            </p:nvSpPr>
            <p:spPr>
              <a:xfrm>
                <a:off x="7646760" y="3560400"/>
                <a:ext cx="226440" cy="265680"/>
              </a:xfrm>
              <a:custGeom>
                <a:avLst/>
                <a:gdLst/>
                <a:ahLst/>
                <a:cxnLst/>
                <a:rect l="l" t="t" r="r" b="b"/>
                <a:pathLst>
                  <a:path w="629" h="738" extrusionOk="0">
                    <a:moveTo>
                      <a:pt x="562" y="530"/>
                    </a:moveTo>
                    <a:lnTo>
                      <a:pt x="163" y="56"/>
                    </a:lnTo>
                    <a:cubicBezTo>
                      <a:pt x="144" y="64"/>
                      <a:pt x="123" y="71"/>
                      <a:pt x="102" y="75"/>
                    </a:cubicBezTo>
                    <a:lnTo>
                      <a:pt x="49" y="692"/>
                    </a:lnTo>
                    <a:cubicBezTo>
                      <a:pt x="233" y="688"/>
                      <a:pt x="409" y="632"/>
                      <a:pt x="562" y="530"/>
                    </a:cubicBezTo>
                    <a:moveTo>
                      <a:pt x="176" y="0"/>
                    </a:moveTo>
                    <a:lnTo>
                      <a:pt x="629" y="539"/>
                    </a:lnTo>
                    <a:lnTo>
                      <a:pt x="609" y="553"/>
                    </a:lnTo>
                    <a:cubicBezTo>
                      <a:pt x="437" y="674"/>
                      <a:pt x="234" y="738"/>
                      <a:pt x="24" y="738"/>
                    </a:cubicBezTo>
                    <a:lnTo>
                      <a:pt x="0" y="738"/>
                    </a:lnTo>
                    <a:lnTo>
                      <a:pt x="60" y="37"/>
                    </a:lnTo>
                    <a:lnTo>
                      <a:pt x="77" y="34"/>
                    </a:lnTo>
                    <a:cubicBezTo>
                      <a:pt x="106" y="29"/>
                      <a:pt x="134" y="20"/>
                      <a:pt x="160" y="8"/>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1" name="Google Shape;221;p8"/>
              <p:cNvSpPr/>
              <p:nvPr/>
            </p:nvSpPr>
            <p:spPr>
              <a:xfrm>
                <a:off x="7745760" y="3491640"/>
                <a:ext cx="272520" cy="232920"/>
              </a:xfrm>
              <a:custGeom>
                <a:avLst/>
                <a:gdLst/>
                <a:ahLst/>
                <a:cxnLst/>
                <a:rect l="l" t="t" r="r" b="b"/>
                <a:pathLst>
                  <a:path w="757" h="647" extrusionOk="0">
                    <a:moveTo>
                      <a:pt x="703" y="102"/>
                    </a:moveTo>
                    <a:lnTo>
                      <a:pt x="86" y="48"/>
                    </a:lnTo>
                    <a:cubicBezTo>
                      <a:pt x="78" y="68"/>
                      <a:pt x="68" y="87"/>
                      <a:pt x="57" y="105"/>
                    </a:cubicBezTo>
                    <a:lnTo>
                      <a:pt x="455" y="579"/>
                    </a:lnTo>
                    <a:cubicBezTo>
                      <a:pt x="582" y="446"/>
                      <a:pt x="667" y="282"/>
                      <a:pt x="703" y="102"/>
                    </a:cubicBezTo>
                    <a:moveTo>
                      <a:pt x="56" y="0"/>
                    </a:moveTo>
                    <a:lnTo>
                      <a:pt x="757" y="61"/>
                    </a:lnTo>
                    <a:lnTo>
                      <a:pt x="753" y="85"/>
                    </a:lnTo>
                    <a:cubicBezTo>
                      <a:pt x="716" y="292"/>
                      <a:pt x="619" y="480"/>
                      <a:pt x="470" y="629"/>
                    </a:cubicBezTo>
                    <a:lnTo>
                      <a:pt x="453" y="647"/>
                    </a:lnTo>
                    <a:lnTo>
                      <a:pt x="0" y="108"/>
                    </a:lnTo>
                    <a:lnTo>
                      <a:pt x="10" y="94"/>
                    </a:lnTo>
                    <a:cubicBezTo>
                      <a:pt x="27" y="70"/>
                      <a:pt x="40" y="44"/>
                      <a:pt x="50" y="17"/>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 name="Google Shape;222;p8"/>
              <p:cNvSpPr/>
              <p:nvPr/>
            </p:nvSpPr>
            <p:spPr>
              <a:xfrm>
                <a:off x="7756560" y="3240720"/>
                <a:ext cx="265680" cy="226440"/>
              </a:xfrm>
              <a:custGeom>
                <a:avLst/>
                <a:gdLst/>
                <a:ahLst/>
                <a:cxnLst/>
                <a:rect l="l" t="t" r="r" b="b"/>
                <a:pathLst>
                  <a:path w="738" h="629" extrusionOk="0">
                    <a:moveTo>
                      <a:pt x="692" y="580"/>
                    </a:moveTo>
                    <a:cubicBezTo>
                      <a:pt x="688" y="396"/>
                      <a:pt x="632" y="219"/>
                      <a:pt x="530" y="67"/>
                    </a:cubicBezTo>
                    <a:lnTo>
                      <a:pt x="56" y="465"/>
                    </a:lnTo>
                    <a:cubicBezTo>
                      <a:pt x="64" y="485"/>
                      <a:pt x="70" y="505"/>
                      <a:pt x="75" y="526"/>
                    </a:cubicBezTo>
                    <a:lnTo>
                      <a:pt x="692" y="580"/>
                    </a:lnTo>
                    <a:moveTo>
                      <a:pt x="539" y="0"/>
                    </a:moveTo>
                    <a:lnTo>
                      <a:pt x="553" y="20"/>
                    </a:lnTo>
                    <a:cubicBezTo>
                      <a:pt x="674" y="192"/>
                      <a:pt x="738" y="394"/>
                      <a:pt x="738" y="604"/>
                    </a:cubicBezTo>
                    <a:lnTo>
                      <a:pt x="738" y="629"/>
                    </a:lnTo>
                    <a:lnTo>
                      <a:pt x="37" y="569"/>
                    </a:lnTo>
                    <a:lnTo>
                      <a:pt x="34" y="551"/>
                    </a:lnTo>
                    <a:cubicBezTo>
                      <a:pt x="29" y="523"/>
                      <a:pt x="20" y="495"/>
                      <a:pt x="8" y="469"/>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 name="Google Shape;223;p8"/>
              <p:cNvSpPr/>
              <p:nvPr/>
            </p:nvSpPr>
            <p:spPr>
              <a:xfrm>
                <a:off x="7687800" y="3095640"/>
                <a:ext cx="232920" cy="272520"/>
              </a:xfrm>
              <a:custGeom>
                <a:avLst/>
                <a:gdLst/>
                <a:ahLst/>
                <a:cxnLst/>
                <a:rect l="l" t="t" r="r" b="b"/>
                <a:pathLst>
                  <a:path w="647" h="757" extrusionOk="0">
                    <a:moveTo>
                      <a:pt x="579" y="301"/>
                    </a:moveTo>
                    <a:cubicBezTo>
                      <a:pt x="446" y="175"/>
                      <a:pt x="282" y="89"/>
                      <a:pt x="102" y="53"/>
                    </a:cubicBezTo>
                    <a:lnTo>
                      <a:pt x="48" y="670"/>
                    </a:lnTo>
                    <a:cubicBezTo>
                      <a:pt x="68" y="679"/>
                      <a:pt x="87" y="688"/>
                      <a:pt x="105" y="700"/>
                    </a:cubicBezTo>
                    <a:lnTo>
                      <a:pt x="579" y="301"/>
                    </a:lnTo>
                    <a:moveTo>
                      <a:pt x="61" y="0"/>
                    </a:moveTo>
                    <a:lnTo>
                      <a:pt x="85" y="4"/>
                    </a:lnTo>
                    <a:cubicBezTo>
                      <a:pt x="292" y="40"/>
                      <a:pt x="480" y="138"/>
                      <a:pt x="629" y="286"/>
                    </a:cubicBezTo>
                    <a:lnTo>
                      <a:pt x="647" y="304"/>
                    </a:lnTo>
                    <a:lnTo>
                      <a:pt x="108" y="757"/>
                    </a:lnTo>
                    <a:lnTo>
                      <a:pt x="94" y="747"/>
                    </a:lnTo>
                    <a:cubicBezTo>
                      <a:pt x="70" y="730"/>
                      <a:pt x="44" y="717"/>
                      <a:pt x="17" y="707"/>
                    </a:cubicBezTo>
                    <a:lnTo>
                      <a:pt x="0" y="701"/>
                    </a:lnTo>
                    <a:lnTo>
                      <a:pt x="61"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 name="Google Shape;224;p8"/>
              <p:cNvSpPr/>
              <p:nvPr/>
            </p:nvSpPr>
            <p:spPr>
              <a:xfrm>
                <a:off x="7577640" y="3381840"/>
                <a:ext cx="154440" cy="154080"/>
              </a:xfrm>
              <a:custGeom>
                <a:avLst/>
                <a:gdLst/>
                <a:ahLst/>
                <a:cxnLst/>
                <a:rect l="l" t="t" r="r" b="b"/>
                <a:pathLst>
                  <a:path w="429" h="428" extrusionOk="0">
                    <a:moveTo>
                      <a:pt x="215" y="383"/>
                    </a:moveTo>
                    <a:cubicBezTo>
                      <a:pt x="302" y="383"/>
                      <a:pt x="375" y="315"/>
                      <a:pt x="383" y="228"/>
                    </a:cubicBezTo>
                    <a:cubicBezTo>
                      <a:pt x="387" y="183"/>
                      <a:pt x="373" y="140"/>
                      <a:pt x="344" y="105"/>
                    </a:cubicBezTo>
                    <a:cubicBezTo>
                      <a:pt x="315" y="71"/>
                      <a:pt x="274" y="50"/>
                      <a:pt x="229" y="46"/>
                    </a:cubicBezTo>
                    <a:cubicBezTo>
                      <a:pt x="137" y="38"/>
                      <a:pt x="54" y="108"/>
                      <a:pt x="47" y="199"/>
                    </a:cubicBezTo>
                    <a:cubicBezTo>
                      <a:pt x="43" y="244"/>
                      <a:pt x="57" y="288"/>
                      <a:pt x="86" y="323"/>
                    </a:cubicBezTo>
                    <a:cubicBezTo>
                      <a:pt x="115" y="357"/>
                      <a:pt x="155" y="378"/>
                      <a:pt x="200" y="382"/>
                    </a:cubicBezTo>
                    <a:cubicBezTo>
                      <a:pt x="205" y="382"/>
                      <a:pt x="210" y="383"/>
                      <a:pt x="215" y="383"/>
                    </a:cubicBezTo>
                    <a:moveTo>
                      <a:pt x="215" y="0"/>
                    </a:moveTo>
                    <a:cubicBezTo>
                      <a:pt x="221" y="0"/>
                      <a:pt x="227" y="0"/>
                      <a:pt x="233" y="0"/>
                    </a:cubicBezTo>
                    <a:cubicBezTo>
                      <a:pt x="290" y="5"/>
                      <a:pt x="342" y="32"/>
                      <a:pt x="379" y="76"/>
                    </a:cubicBezTo>
                    <a:cubicBezTo>
                      <a:pt x="416" y="120"/>
                      <a:pt x="433" y="175"/>
                      <a:pt x="428" y="232"/>
                    </a:cubicBezTo>
                    <a:cubicBezTo>
                      <a:pt x="418" y="348"/>
                      <a:pt x="314" y="438"/>
                      <a:pt x="196" y="427"/>
                    </a:cubicBezTo>
                    <a:cubicBezTo>
                      <a:pt x="139" y="422"/>
                      <a:pt x="88" y="396"/>
                      <a:pt x="51" y="352"/>
                    </a:cubicBezTo>
                    <a:cubicBezTo>
                      <a:pt x="14" y="308"/>
                      <a:pt x="-4" y="252"/>
                      <a:pt x="1" y="195"/>
                    </a:cubicBezTo>
                    <a:cubicBezTo>
                      <a:pt x="11" y="86"/>
                      <a:pt x="104" y="0"/>
                      <a:pt x="215"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5" name="Google Shape;225;p8"/>
              <p:cNvSpPr/>
              <p:nvPr/>
            </p:nvSpPr>
            <p:spPr>
              <a:xfrm>
                <a:off x="7436520" y="3091680"/>
                <a:ext cx="226800" cy="265320"/>
              </a:xfrm>
              <a:custGeom>
                <a:avLst/>
                <a:gdLst/>
                <a:ahLst/>
                <a:cxnLst/>
                <a:rect l="l" t="t" r="r" b="b"/>
                <a:pathLst>
                  <a:path w="630" h="737" extrusionOk="0">
                    <a:moveTo>
                      <a:pt x="527" y="662"/>
                    </a:moveTo>
                    <a:lnTo>
                      <a:pt x="580" y="45"/>
                    </a:lnTo>
                    <a:cubicBezTo>
                      <a:pt x="397" y="50"/>
                      <a:pt x="220" y="106"/>
                      <a:pt x="67" y="208"/>
                    </a:cubicBezTo>
                    <a:lnTo>
                      <a:pt x="466" y="682"/>
                    </a:lnTo>
                    <a:cubicBezTo>
                      <a:pt x="486" y="674"/>
                      <a:pt x="506" y="667"/>
                      <a:pt x="527" y="662"/>
                    </a:cubicBezTo>
                    <a:moveTo>
                      <a:pt x="630" y="0"/>
                    </a:moveTo>
                    <a:lnTo>
                      <a:pt x="569" y="701"/>
                    </a:lnTo>
                    <a:lnTo>
                      <a:pt x="552" y="704"/>
                    </a:lnTo>
                    <a:cubicBezTo>
                      <a:pt x="523" y="709"/>
                      <a:pt x="495" y="718"/>
                      <a:pt x="469" y="730"/>
                    </a:cubicBezTo>
                    <a:lnTo>
                      <a:pt x="454" y="737"/>
                    </a:lnTo>
                    <a:lnTo>
                      <a:pt x="0" y="199"/>
                    </a:lnTo>
                    <a:lnTo>
                      <a:pt x="21" y="185"/>
                    </a:lnTo>
                    <a:cubicBezTo>
                      <a:pt x="193" y="64"/>
                      <a:pt x="395" y="0"/>
                      <a:pt x="605" y="0"/>
                    </a:cubicBezTo>
                    <a:lnTo>
                      <a:pt x="63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6" name="Google Shape;226;p8"/>
              <p:cNvSpPr/>
              <p:nvPr/>
            </p:nvSpPr>
            <p:spPr>
              <a:xfrm>
                <a:off x="7291800" y="3193200"/>
                <a:ext cx="272520" cy="232560"/>
              </a:xfrm>
              <a:custGeom>
                <a:avLst/>
                <a:gdLst/>
                <a:ahLst/>
                <a:cxnLst/>
                <a:rect l="l" t="t" r="r" b="b"/>
                <a:pathLst>
                  <a:path w="757" h="646" extrusionOk="0">
                    <a:moveTo>
                      <a:pt x="700" y="541"/>
                    </a:moveTo>
                    <a:lnTo>
                      <a:pt x="301" y="67"/>
                    </a:lnTo>
                    <a:cubicBezTo>
                      <a:pt x="174" y="201"/>
                      <a:pt x="89" y="365"/>
                      <a:pt x="53" y="545"/>
                    </a:cubicBezTo>
                    <a:lnTo>
                      <a:pt x="670" y="598"/>
                    </a:lnTo>
                    <a:cubicBezTo>
                      <a:pt x="678" y="578"/>
                      <a:pt x="688" y="559"/>
                      <a:pt x="700" y="541"/>
                    </a:cubicBezTo>
                    <a:moveTo>
                      <a:pt x="304" y="0"/>
                    </a:moveTo>
                    <a:lnTo>
                      <a:pt x="757" y="539"/>
                    </a:lnTo>
                    <a:lnTo>
                      <a:pt x="747" y="553"/>
                    </a:lnTo>
                    <a:cubicBezTo>
                      <a:pt x="730" y="577"/>
                      <a:pt x="716" y="602"/>
                      <a:pt x="707" y="630"/>
                    </a:cubicBezTo>
                    <a:lnTo>
                      <a:pt x="701" y="646"/>
                    </a:lnTo>
                    <a:lnTo>
                      <a:pt x="0" y="586"/>
                    </a:lnTo>
                    <a:lnTo>
                      <a:pt x="4" y="562"/>
                    </a:lnTo>
                    <a:cubicBezTo>
                      <a:pt x="40" y="354"/>
                      <a:pt x="138" y="166"/>
                      <a:pt x="286" y="18"/>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7" name="Google Shape;227;p8"/>
              <p:cNvSpPr/>
              <p:nvPr/>
            </p:nvSpPr>
            <p:spPr>
              <a:xfrm>
                <a:off x="7287840" y="3450600"/>
                <a:ext cx="265320" cy="226440"/>
              </a:xfrm>
              <a:custGeom>
                <a:avLst/>
                <a:gdLst/>
                <a:ahLst/>
                <a:cxnLst/>
                <a:rect l="l" t="t" r="r" b="b"/>
                <a:pathLst>
                  <a:path w="737" h="629" extrusionOk="0">
                    <a:moveTo>
                      <a:pt x="662" y="102"/>
                    </a:moveTo>
                    <a:lnTo>
                      <a:pt x="45" y="49"/>
                    </a:lnTo>
                    <a:cubicBezTo>
                      <a:pt x="50" y="233"/>
                      <a:pt x="106" y="409"/>
                      <a:pt x="208" y="562"/>
                    </a:cubicBezTo>
                    <a:lnTo>
                      <a:pt x="682" y="163"/>
                    </a:lnTo>
                    <a:cubicBezTo>
                      <a:pt x="673" y="144"/>
                      <a:pt x="667" y="123"/>
                      <a:pt x="662" y="102"/>
                    </a:cubicBezTo>
                    <a:moveTo>
                      <a:pt x="0" y="0"/>
                    </a:moveTo>
                    <a:lnTo>
                      <a:pt x="701" y="60"/>
                    </a:lnTo>
                    <a:lnTo>
                      <a:pt x="704" y="77"/>
                    </a:lnTo>
                    <a:cubicBezTo>
                      <a:pt x="709" y="106"/>
                      <a:pt x="717" y="134"/>
                      <a:pt x="730" y="160"/>
                    </a:cubicBezTo>
                    <a:lnTo>
                      <a:pt x="737" y="176"/>
                    </a:lnTo>
                    <a:lnTo>
                      <a:pt x="199" y="629"/>
                    </a:lnTo>
                    <a:lnTo>
                      <a:pt x="184" y="609"/>
                    </a:lnTo>
                    <a:cubicBezTo>
                      <a:pt x="64" y="437"/>
                      <a:pt x="0" y="235"/>
                      <a:pt x="0" y="24"/>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28" name="Google Shape;228;p8"/>
            <p:cNvGrpSpPr/>
            <p:nvPr/>
          </p:nvGrpSpPr>
          <p:grpSpPr>
            <a:xfrm>
              <a:off x="8611277" y="961349"/>
              <a:ext cx="864333" cy="864453"/>
              <a:chOff x="131002" y="3665364"/>
              <a:chExt cx="599940" cy="600106"/>
            </a:xfrm>
          </p:grpSpPr>
          <p:sp>
            <p:nvSpPr>
              <p:cNvPr id="229" name="Google Shape;229;p8"/>
              <p:cNvSpPr/>
              <p:nvPr/>
            </p:nvSpPr>
            <p:spPr>
              <a:xfrm rot="5400000">
                <a:off x="130919" y="3665447"/>
                <a:ext cx="600106" cy="5999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0" name="Google Shape;230;p8"/>
              <p:cNvSpPr/>
              <p:nvPr/>
            </p:nvSpPr>
            <p:spPr>
              <a:xfrm rot="5400000">
                <a:off x="272167" y="3833326"/>
                <a:ext cx="107703" cy="126014"/>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1" name="Google Shape;231;p8"/>
              <p:cNvSpPr/>
              <p:nvPr/>
            </p:nvSpPr>
            <p:spPr>
              <a:xfrm rot="5400000">
                <a:off x="270252" y="3952431"/>
                <a:ext cx="104706" cy="122851"/>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2" name="Google Shape;232;p8"/>
              <p:cNvSpPr/>
              <p:nvPr/>
            </p:nvSpPr>
            <p:spPr>
              <a:xfrm rot="5400000">
                <a:off x="299051" y="4016519"/>
                <a:ext cx="126014" cy="107536"/>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3" name="Google Shape;233;p8"/>
              <p:cNvSpPr/>
              <p:nvPr/>
            </p:nvSpPr>
            <p:spPr>
              <a:xfrm rot="5400000">
                <a:off x="418156" y="4021430"/>
                <a:ext cx="122685" cy="104706"/>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 name="Google Shape;234;p8"/>
              <p:cNvSpPr/>
              <p:nvPr/>
            </p:nvSpPr>
            <p:spPr>
              <a:xfrm rot="5400000">
                <a:off x="482078" y="3971324"/>
                <a:ext cx="107536" cy="1261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 name="Google Shape;235;p8"/>
              <p:cNvSpPr/>
              <p:nvPr/>
            </p:nvSpPr>
            <p:spPr>
              <a:xfrm rot="5400000">
                <a:off x="395267" y="3929792"/>
                <a:ext cx="71413" cy="71247"/>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 name="Google Shape;236;p8"/>
              <p:cNvSpPr/>
              <p:nvPr/>
            </p:nvSpPr>
            <p:spPr>
              <a:xfrm rot="5400000">
                <a:off x="486989" y="3855382"/>
                <a:ext cx="104706" cy="122851"/>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 name="Google Shape;237;p8"/>
              <p:cNvSpPr/>
              <p:nvPr/>
            </p:nvSpPr>
            <p:spPr>
              <a:xfrm rot="5400000">
                <a:off x="436966" y="3806692"/>
                <a:ext cx="126014" cy="10737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 name="Google Shape;238;p8"/>
              <p:cNvSpPr/>
              <p:nvPr/>
            </p:nvSpPr>
            <p:spPr>
              <a:xfrm rot="5400000">
                <a:off x="321107" y="3804527"/>
                <a:ext cx="122851" cy="104873"/>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239"/>
        <p:cNvGrpSpPr/>
        <p:nvPr/>
      </p:nvGrpSpPr>
      <p:grpSpPr>
        <a:xfrm>
          <a:off x="0" y="0"/>
          <a:ext cx="0" cy="0"/>
          <a:chOff x="0" y="0"/>
          <a:chExt cx="0" cy="0"/>
        </a:xfrm>
      </p:grpSpPr>
      <p:sp>
        <p:nvSpPr>
          <p:cNvPr id="240" name="Google Shape;240;p9"/>
          <p:cNvSpPr txBox="1">
            <a:spLocks noGrp="1"/>
          </p:cNvSpPr>
          <p:nvPr>
            <p:ph type="subTitle" idx="1"/>
          </p:nvPr>
        </p:nvSpPr>
        <p:spPr>
          <a:xfrm>
            <a:off x="2082600" y="2295072"/>
            <a:ext cx="49788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800"/>
              <a:buNone/>
              <a:defRPr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grpSp>
        <p:nvGrpSpPr>
          <p:cNvPr id="241" name="Google Shape;241;p9"/>
          <p:cNvGrpSpPr/>
          <p:nvPr/>
        </p:nvGrpSpPr>
        <p:grpSpPr>
          <a:xfrm>
            <a:off x="350675" y="287938"/>
            <a:ext cx="8547900" cy="4567625"/>
            <a:chOff x="350675" y="287938"/>
            <a:chExt cx="8547900" cy="4567625"/>
          </a:xfrm>
        </p:grpSpPr>
        <p:cxnSp>
          <p:nvCxnSpPr>
            <p:cNvPr id="242" name="Google Shape;242;p9"/>
            <p:cNvCxnSpPr/>
            <p:nvPr/>
          </p:nvCxnSpPr>
          <p:spPr>
            <a:xfrm>
              <a:off x="350675" y="287938"/>
              <a:ext cx="8547900" cy="0"/>
            </a:xfrm>
            <a:prstGeom prst="straightConnector1">
              <a:avLst/>
            </a:prstGeom>
            <a:noFill/>
            <a:ln w="9525" cap="flat" cmpd="sng">
              <a:solidFill>
                <a:schemeClr val="dk2"/>
              </a:solidFill>
              <a:prstDash val="solid"/>
              <a:round/>
              <a:headEnd type="none" w="med" len="med"/>
              <a:tailEnd type="none" w="med" len="med"/>
            </a:ln>
          </p:spPr>
        </p:cxnSp>
        <p:cxnSp>
          <p:nvCxnSpPr>
            <p:cNvPr id="243" name="Google Shape;243;p9"/>
            <p:cNvCxnSpPr/>
            <p:nvPr/>
          </p:nvCxnSpPr>
          <p:spPr>
            <a:xfrm>
              <a:off x="350675" y="4855563"/>
              <a:ext cx="8547900" cy="0"/>
            </a:xfrm>
            <a:prstGeom prst="straightConnector1">
              <a:avLst/>
            </a:prstGeom>
            <a:noFill/>
            <a:ln w="9525" cap="flat" cmpd="sng">
              <a:solidFill>
                <a:schemeClr val="dk2"/>
              </a:solidFill>
              <a:prstDash val="solid"/>
              <a:round/>
              <a:headEnd type="none" w="med" len="med"/>
              <a:tailEnd type="none" w="med" len="med"/>
            </a:ln>
          </p:spPr>
        </p:cxnSp>
      </p:grpSp>
      <p:sp>
        <p:nvSpPr>
          <p:cNvPr id="244" name="Google Shape;244;p9"/>
          <p:cNvSpPr txBox="1">
            <a:spLocks noGrp="1"/>
          </p:cNvSpPr>
          <p:nvPr>
            <p:ph type="title"/>
          </p:nvPr>
        </p:nvSpPr>
        <p:spPr>
          <a:xfrm>
            <a:off x="2082600" y="1613328"/>
            <a:ext cx="4978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200"/>
              <a:buNone/>
              <a:defRPr>
                <a:solidFill>
                  <a:schemeClr val="lt1"/>
                </a:solidFill>
              </a:defRPr>
            </a:lvl1pPr>
            <a:lvl2pPr lvl="1" algn="ctr" rtl="0">
              <a:spcBef>
                <a:spcPts val="0"/>
              </a:spcBef>
              <a:spcAft>
                <a:spcPts val="0"/>
              </a:spcAft>
              <a:buClr>
                <a:schemeClr val="lt1"/>
              </a:buClr>
              <a:buSzPts val="3200"/>
              <a:buNone/>
              <a:defRPr>
                <a:solidFill>
                  <a:schemeClr val="lt1"/>
                </a:solidFill>
              </a:defRPr>
            </a:lvl2pPr>
            <a:lvl3pPr lvl="2" algn="ctr" rtl="0">
              <a:spcBef>
                <a:spcPts val="0"/>
              </a:spcBef>
              <a:spcAft>
                <a:spcPts val="0"/>
              </a:spcAft>
              <a:buClr>
                <a:schemeClr val="lt1"/>
              </a:buClr>
              <a:buSzPts val="3200"/>
              <a:buNone/>
              <a:defRPr>
                <a:solidFill>
                  <a:schemeClr val="lt1"/>
                </a:solidFill>
              </a:defRPr>
            </a:lvl3pPr>
            <a:lvl4pPr lvl="3" algn="ctr" rtl="0">
              <a:spcBef>
                <a:spcPts val="0"/>
              </a:spcBef>
              <a:spcAft>
                <a:spcPts val="0"/>
              </a:spcAft>
              <a:buClr>
                <a:schemeClr val="lt1"/>
              </a:buClr>
              <a:buSzPts val="3200"/>
              <a:buNone/>
              <a:defRPr>
                <a:solidFill>
                  <a:schemeClr val="lt1"/>
                </a:solidFill>
              </a:defRPr>
            </a:lvl4pPr>
            <a:lvl5pPr lvl="4" algn="ctr" rtl="0">
              <a:spcBef>
                <a:spcPts val="0"/>
              </a:spcBef>
              <a:spcAft>
                <a:spcPts val="0"/>
              </a:spcAft>
              <a:buClr>
                <a:schemeClr val="lt1"/>
              </a:buClr>
              <a:buSzPts val="3200"/>
              <a:buNone/>
              <a:defRPr>
                <a:solidFill>
                  <a:schemeClr val="lt1"/>
                </a:solidFill>
              </a:defRPr>
            </a:lvl5pPr>
            <a:lvl6pPr lvl="5" algn="ctr" rtl="0">
              <a:spcBef>
                <a:spcPts val="0"/>
              </a:spcBef>
              <a:spcAft>
                <a:spcPts val="0"/>
              </a:spcAft>
              <a:buClr>
                <a:schemeClr val="lt1"/>
              </a:buClr>
              <a:buSzPts val="3200"/>
              <a:buNone/>
              <a:defRPr>
                <a:solidFill>
                  <a:schemeClr val="lt1"/>
                </a:solidFill>
              </a:defRPr>
            </a:lvl6pPr>
            <a:lvl7pPr lvl="6" algn="ctr" rtl="0">
              <a:spcBef>
                <a:spcPts val="0"/>
              </a:spcBef>
              <a:spcAft>
                <a:spcPts val="0"/>
              </a:spcAft>
              <a:buClr>
                <a:schemeClr val="lt1"/>
              </a:buClr>
              <a:buSzPts val="3200"/>
              <a:buNone/>
              <a:defRPr>
                <a:solidFill>
                  <a:schemeClr val="lt1"/>
                </a:solidFill>
              </a:defRPr>
            </a:lvl7pPr>
            <a:lvl8pPr lvl="7" algn="ctr" rtl="0">
              <a:spcBef>
                <a:spcPts val="0"/>
              </a:spcBef>
              <a:spcAft>
                <a:spcPts val="0"/>
              </a:spcAft>
              <a:buClr>
                <a:schemeClr val="lt1"/>
              </a:buClr>
              <a:buSzPts val="3200"/>
              <a:buNone/>
              <a:defRPr>
                <a:solidFill>
                  <a:schemeClr val="lt1"/>
                </a:solidFill>
              </a:defRPr>
            </a:lvl8pPr>
            <a:lvl9pPr lvl="8" algn="ctr" rtl="0">
              <a:spcBef>
                <a:spcPts val="0"/>
              </a:spcBef>
              <a:spcAft>
                <a:spcPts val="0"/>
              </a:spcAft>
              <a:buClr>
                <a:schemeClr val="lt1"/>
              </a:buClr>
              <a:buSzPts val="3200"/>
              <a:buNone/>
              <a:defRPr>
                <a:solidFill>
                  <a:schemeClr val="lt1"/>
                </a:solidFill>
              </a:defRPr>
            </a:lvl9pPr>
          </a:lstStyle>
          <a:p>
            <a:endParaRPr/>
          </a:p>
        </p:txBody>
      </p:sp>
      <p:grpSp>
        <p:nvGrpSpPr>
          <p:cNvPr id="245" name="Google Shape;245;p9"/>
          <p:cNvGrpSpPr/>
          <p:nvPr/>
        </p:nvGrpSpPr>
        <p:grpSpPr>
          <a:xfrm flipH="1">
            <a:off x="-359876" y="539411"/>
            <a:ext cx="9728160" cy="4140799"/>
            <a:chOff x="-359876" y="539411"/>
            <a:chExt cx="9728160" cy="4140799"/>
          </a:xfrm>
        </p:grpSpPr>
        <p:grpSp>
          <p:nvGrpSpPr>
            <p:cNvPr id="246" name="Google Shape;246;p9"/>
            <p:cNvGrpSpPr/>
            <p:nvPr/>
          </p:nvGrpSpPr>
          <p:grpSpPr>
            <a:xfrm rot="-5400000" flipH="1">
              <a:off x="8128708" y="3440634"/>
              <a:ext cx="1397491" cy="1081660"/>
              <a:chOff x="5888880" y="2238480"/>
              <a:chExt cx="2414880" cy="1869120"/>
            </a:xfrm>
          </p:grpSpPr>
          <p:sp>
            <p:nvSpPr>
              <p:cNvPr id="247" name="Google Shape;247;p9"/>
              <p:cNvSpPr/>
              <p:nvPr/>
            </p:nvSpPr>
            <p:spPr>
              <a:xfrm>
                <a:off x="5888880" y="2238480"/>
                <a:ext cx="1297800" cy="12974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8" name="Google Shape;248;p9"/>
              <p:cNvSpPr/>
              <p:nvPr/>
            </p:nvSpPr>
            <p:spPr>
              <a:xfrm>
                <a:off x="6271920" y="2977920"/>
                <a:ext cx="232920" cy="272520"/>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9" name="Google Shape;249;p9"/>
              <p:cNvSpPr/>
              <p:nvPr/>
            </p:nvSpPr>
            <p:spPr>
              <a:xfrm>
                <a:off x="6529320" y="2988720"/>
                <a:ext cx="226440" cy="265680"/>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0" name="Google Shape;250;p9"/>
              <p:cNvSpPr/>
              <p:nvPr/>
            </p:nvSpPr>
            <p:spPr>
              <a:xfrm>
                <a:off x="6628320" y="2919960"/>
                <a:ext cx="272520" cy="232560"/>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1" name="Google Shape;251;p9"/>
              <p:cNvSpPr/>
              <p:nvPr/>
            </p:nvSpPr>
            <p:spPr>
              <a:xfrm>
                <a:off x="6639480" y="2669040"/>
                <a:ext cx="265320" cy="226440"/>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2" name="Google Shape;252;p9"/>
              <p:cNvSpPr/>
              <p:nvPr/>
            </p:nvSpPr>
            <p:spPr>
              <a:xfrm>
                <a:off x="6570720" y="2523960"/>
                <a:ext cx="232560" cy="2728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3" name="Google Shape;253;p9"/>
              <p:cNvSpPr/>
              <p:nvPr/>
            </p:nvSpPr>
            <p:spPr>
              <a:xfrm>
                <a:off x="6460560" y="2810160"/>
                <a:ext cx="154440" cy="154080"/>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4" name="Google Shape;254;p9"/>
              <p:cNvSpPr/>
              <p:nvPr/>
            </p:nvSpPr>
            <p:spPr>
              <a:xfrm>
                <a:off x="6319440" y="2520000"/>
                <a:ext cx="226440" cy="265680"/>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5" name="Google Shape;255;p9"/>
              <p:cNvSpPr/>
              <p:nvPr/>
            </p:nvSpPr>
            <p:spPr>
              <a:xfrm>
                <a:off x="6174360" y="2621880"/>
                <a:ext cx="272520" cy="23220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 name="Google Shape;256;p9"/>
              <p:cNvSpPr/>
              <p:nvPr/>
            </p:nvSpPr>
            <p:spPr>
              <a:xfrm>
                <a:off x="6170400" y="2878560"/>
                <a:ext cx="265680" cy="226800"/>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 name="Google Shape;257;p9"/>
              <p:cNvSpPr/>
              <p:nvPr/>
            </p:nvSpPr>
            <p:spPr>
              <a:xfrm>
                <a:off x="7005960" y="2810160"/>
                <a:ext cx="1297800" cy="1297440"/>
              </a:xfrm>
              <a:custGeom>
                <a:avLst/>
                <a:gdLst/>
                <a:ahLst/>
                <a:cxnLst/>
                <a:rect l="l" t="t" r="r" b="b"/>
                <a:pathLst>
                  <a:path w="3605" h="3604" extrusionOk="0">
                    <a:moveTo>
                      <a:pt x="2110" y="77"/>
                    </a:moveTo>
                    <a:lnTo>
                      <a:pt x="1796" y="49"/>
                    </a:lnTo>
                    <a:lnTo>
                      <a:pt x="1770" y="344"/>
                    </a:lnTo>
                    <a:lnTo>
                      <a:pt x="1750" y="344"/>
                    </a:lnTo>
                    <a:cubicBezTo>
                      <a:pt x="1613" y="349"/>
                      <a:pt x="1479" y="373"/>
                      <a:pt x="1350" y="415"/>
                    </a:cubicBezTo>
                    <a:lnTo>
                      <a:pt x="1331" y="421"/>
                    </a:lnTo>
                    <a:lnTo>
                      <a:pt x="1206" y="153"/>
                    </a:lnTo>
                    <a:lnTo>
                      <a:pt x="920" y="287"/>
                    </a:lnTo>
                    <a:lnTo>
                      <a:pt x="1045" y="555"/>
                    </a:lnTo>
                    <a:lnTo>
                      <a:pt x="1028" y="566"/>
                    </a:lnTo>
                    <a:cubicBezTo>
                      <a:pt x="913" y="638"/>
                      <a:pt x="809" y="726"/>
                      <a:pt x="718" y="827"/>
                    </a:cubicBezTo>
                    <a:lnTo>
                      <a:pt x="704" y="842"/>
                    </a:lnTo>
                    <a:lnTo>
                      <a:pt x="461" y="672"/>
                    </a:lnTo>
                    <a:lnTo>
                      <a:pt x="281" y="931"/>
                    </a:lnTo>
                    <a:lnTo>
                      <a:pt x="523" y="1101"/>
                    </a:lnTo>
                    <a:lnTo>
                      <a:pt x="514" y="1118"/>
                    </a:lnTo>
                    <a:cubicBezTo>
                      <a:pt x="450" y="1238"/>
                      <a:pt x="404" y="1366"/>
                      <a:pt x="376" y="1500"/>
                    </a:cubicBezTo>
                    <a:lnTo>
                      <a:pt x="372" y="1520"/>
                    </a:lnTo>
                    <a:lnTo>
                      <a:pt x="76" y="1494"/>
                    </a:lnTo>
                    <a:lnTo>
                      <a:pt x="49" y="1809"/>
                    </a:lnTo>
                    <a:lnTo>
                      <a:pt x="345" y="1835"/>
                    </a:lnTo>
                    <a:lnTo>
                      <a:pt x="345" y="1855"/>
                    </a:lnTo>
                    <a:cubicBezTo>
                      <a:pt x="350" y="1992"/>
                      <a:pt x="374" y="2126"/>
                      <a:pt x="416" y="2254"/>
                    </a:cubicBezTo>
                    <a:lnTo>
                      <a:pt x="422" y="2273"/>
                    </a:lnTo>
                    <a:lnTo>
                      <a:pt x="154" y="2399"/>
                    </a:lnTo>
                    <a:lnTo>
                      <a:pt x="288" y="2685"/>
                    </a:lnTo>
                    <a:lnTo>
                      <a:pt x="556" y="2559"/>
                    </a:lnTo>
                    <a:lnTo>
                      <a:pt x="567" y="2576"/>
                    </a:lnTo>
                    <a:cubicBezTo>
                      <a:pt x="639" y="2692"/>
                      <a:pt x="727" y="2796"/>
                      <a:pt x="828" y="2887"/>
                    </a:cubicBezTo>
                    <a:lnTo>
                      <a:pt x="843" y="2900"/>
                    </a:lnTo>
                    <a:lnTo>
                      <a:pt x="673" y="3143"/>
                    </a:lnTo>
                    <a:lnTo>
                      <a:pt x="932" y="3324"/>
                    </a:lnTo>
                    <a:lnTo>
                      <a:pt x="1102" y="3082"/>
                    </a:lnTo>
                    <a:lnTo>
                      <a:pt x="1119" y="3091"/>
                    </a:lnTo>
                    <a:cubicBezTo>
                      <a:pt x="1238" y="3154"/>
                      <a:pt x="1367" y="3201"/>
                      <a:pt x="1501" y="3229"/>
                    </a:cubicBezTo>
                    <a:lnTo>
                      <a:pt x="1521" y="3233"/>
                    </a:lnTo>
                    <a:lnTo>
                      <a:pt x="1495" y="3528"/>
                    </a:lnTo>
                    <a:lnTo>
                      <a:pt x="1810" y="3555"/>
                    </a:lnTo>
                    <a:lnTo>
                      <a:pt x="1835" y="3260"/>
                    </a:lnTo>
                    <a:lnTo>
                      <a:pt x="1855" y="3259"/>
                    </a:lnTo>
                    <a:cubicBezTo>
                      <a:pt x="1992" y="3255"/>
                      <a:pt x="2127" y="3231"/>
                      <a:pt x="2255" y="3189"/>
                    </a:cubicBezTo>
                    <a:lnTo>
                      <a:pt x="2274" y="3183"/>
                    </a:lnTo>
                    <a:lnTo>
                      <a:pt x="2400" y="3451"/>
                    </a:lnTo>
                    <a:lnTo>
                      <a:pt x="2686" y="3317"/>
                    </a:lnTo>
                    <a:lnTo>
                      <a:pt x="2560" y="3049"/>
                    </a:lnTo>
                    <a:lnTo>
                      <a:pt x="2577" y="3038"/>
                    </a:lnTo>
                    <a:cubicBezTo>
                      <a:pt x="2692" y="2966"/>
                      <a:pt x="2797" y="2878"/>
                      <a:pt x="2888" y="2777"/>
                    </a:cubicBezTo>
                    <a:lnTo>
                      <a:pt x="2901" y="2762"/>
                    </a:lnTo>
                    <a:lnTo>
                      <a:pt x="3144" y="2931"/>
                    </a:lnTo>
                    <a:lnTo>
                      <a:pt x="3325" y="2672"/>
                    </a:lnTo>
                    <a:lnTo>
                      <a:pt x="3082" y="2503"/>
                    </a:lnTo>
                    <a:lnTo>
                      <a:pt x="3092" y="2485"/>
                    </a:lnTo>
                    <a:cubicBezTo>
                      <a:pt x="3155" y="2366"/>
                      <a:pt x="3201" y="2238"/>
                      <a:pt x="3230" y="2103"/>
                    </a:cubicBezTo>
                    <a:lnTo>
                      <a:pt x="3234" y="2084"/>
                    </a:lnTo>
                    <a:lnTo>
                      <a:pt x="3529" y="2109"/>
                    </a:lnTo>
                    <a:lnTo>
                      <a:pt x="3556" y="1795"/>
                    </a:lnTo>
                    <a:lnTo>
                      <a:pt x="3261" y="1769"/>
                    </a:lnTo>
                    <a:lnTo>
                      <a:pt x="3260" y="1749"/>
                    </a:lnTo>
                    <a:cubicBezTo>
                      <a:pt x="3255" y="1612"/>
                      <a:pt x="3232" y="1478"/>
                      <a:pt x="3190" y="1349"/>
                    </a:cubicBezTo>
                    <a:lnTo>
                      <a:pt x="3184" y="1330"/>
                    </a:lnTo>
                    <a:lnTo>
                      <a:pt x="3451" y="1205"/>
                    </a:lnTo>
                    <a:lnTo>
                      <a:pt x="3318" y="919"/>
                    </a:lnTo>
                    <a:lnTo>
                      <a:pt x="3049" y="1044"/>
                    </a:lnTo>
                    <a:lnTo>
                      <a:pt x="3039" y="1027"/>
                    </a:lnTo>
                    <a:cubicBezTo>
                      <a:pt x="2966" y="912"/>
                      <a:pt x="2878" y="808"/>
                      <a:pt x="2777" y="717"/>
                    </a:cubicBezTo>
                    <a:lnTo>
                      <a:pt x="2762" y="703"/>
                    </a:lnTo>
                    <a:lnTo>
                      <a:pt x="2932" y="461"/>
                    </a:lnTo>
                    <a:lnTo>
                      <a:pt x="2673" y="280"/>
                    </a:lnTo>
                    <a:lnTo>
                      <a:pt x="2504" y="522"/>
                    </a:lnTo>
                    <a:lnTo>
                      <a:pt x="2486" y="513"/>
                    </a:lnTo>
                    <a:cubicBezTo>
                      <a:pt x="2367" y="450"/>
                      <a:pt x="2239" y="403"/>
                      <a:pt x="2104" y="375"/>
                    </a:cubicBezTo>
                    <a:lnTo>
                      <a:pt x="2085" y="371"/>
                    </a:lnTo>
                    <a:lnTo>
                      <a:pt x="2110" y="77"/>
                    </a:lnTo>
                    <a:moveTo>
                      <a:pt x="1754" y="0"/>
                    </a:moveTo>
                    <a:lnTo>
                      <a:pt x="2159" y="35"/>
                    </a:lnTo>
                    <a:lnTo>
                      <a:pt x="2133" y="335"/>
                    </a:lnTo>
                    <a:cubicBezTo>
                      <a:pt x="2258" y="363"/>
                      <a:pt x="2378" y="406"/>
                      <a:pt x="2490" y="463"/>
                    </a:cubicBezTo>
                    <a:lnTo>
                      <a:pt x="2662" y="217"/>
                    </a:lnTo>
                    <a:lnTo>
                      <a:pt x="2995" y="449"/>
                    </a:lnTo>
                    <a:lnTo>
                      <a:pt x="2823" y="697"/>
                    </a:lnTo>
                    <a:cubicBezTo>
                      <a:pt x="2916" y="783"/>
                      <a:pt x="2998" y="880"/>
                      <a:pt x="3066" y="986"/>
                    </a:cubicBezTo>
                    <a:lnTo>
                      <a:pt x="3340" y="859"/>
                    </a:lnTo>
                    <a:lnTo>
                      <a:pt x="3512" y="1227"/>
                    </a:lnTo>
                    <a:lnTo>
                      <a:pt x="3239" y="1354"/>
                    </a:lnTo>
                    <a:cubicBezTo>
                      <a:pt x="3276" y="1475"/>
                      <a:pt x="3298" y="1600"/>
                      <a:pt x="3305" y="1727"/>
                    </a:cubicBezTo>
                    <a:lnTo>
                      <a:pt x="3605" y="1753"/>
                    </a:lnTo>
                    <a:lnTo>
                      <a:pt x="3570" y="2158"/>
                    </a:lnTo>
                    <a:lnTo>
                      <a:pt x="3270" y="2132"/>
                    </a:lnTo>
                    <a:cubicBezTo>
                      <a:pt x="3242" y="2257"/>
                      <a:pt x="3199" y="2377"/>
                      <a:pt x="3141" y="2489"/>
                    </a:cubicBezTo>
                    <a:lnTo>
                      <a:pt x="3388" y="2661"/>
                    </a:lnTo>
                    <a:lnTo>
                      <a:pt x="3155" y="2994"/>
                    </a:lnTo>
                    <a:lnTo>
                      <a:pt x="2908" y="2822"/>
                    </a:lnTo>
                    <a:cubicBezTo>
                      <a:pt x="2822" y="2915"/>
                      <a:pt x="2725" y="2997"/>
                      <a:pt x="2618" y="3066"/>
                    </a:cubicBezTo>
                    <a:lnTo>
                      <a:pt x="2746" y="3339"/>
                    </a:lnTo>
                    <a:lnTo>
                      <a:pt x="2378" y="3511"/>
                    </a:lnTo>
                    <a:lnTo>
                      <a:pt x="2250" y="3238"/>
                    </a:lnTo>
                    <a:cubicBezTo>
                      <a:pt x="2130" y="3276"/>
                      <a:pt x="2005" y="3298"/>
                      <a:pt x="1877" y="3304"/>
                    </a:cubicBezTo>
                    <a:lnTo>
                      <a:pt x="1851" y="3604"/>
                    </a:lnTo>
                    <a:lnTo>
                      <a:pt x="1446" y="3569"/>
                    </a:lnTo>
                    <a:lnTo>
                      <a:pt x="1472" y="3269"/>
                    </a:lnTo>
                    <a:cubicBezTo>
                      <a:pt x="1348" y="3241"/>
                      <a:pt x="1228" y="3198"/>
                      <a:pt x="1116" y="3140"/>
                    </a:cubicBezTo>
                    <a:lnTo>
                      <a:pt x="944" y="3387"/>
                    </a:lnTo>
                    <a:lnTo>
                      <a:pt x="610" y="3154"/>
                    </a:lnTo>
                    <a:lnTo>
                      <a:pt x="783" y="2907"/>
                    </a:lnTo>
                    <a:cubicBezTo>
                      <a:pt x="690" y="2821"/>
                      <a:pt x="608" y="2724"/>
                      <a:pt x="539" y="2617"/>
                    </a:cubicBezTo>
                    <a:lnTo>
                      <a:pt x="266" y="2745"/>
                    </a:lnTo>
                    <a:lnTo>
                      <a:pt x="94" y="2377"/>
                    </a:lnTo>
                    <a:lnTo>
                      <a:pt x="366" y="2249"/>
                    </a:lnTo>
                    <a:cubicBezTo>
                      <a:pt x="329" y="2129"/>
                      <a:pt x="307" y="2004"/>
                      <a:pt x="301" y="1876"/>
                    </a:cubicBezTo>
                    <a:lnTo>
                      <a:pt x="0" y="1850"/>
                    </a:lnTo>
                    <a:lnTo>
                      <a:pt x="35" y="1445"/>
                    </a:lnTo>
                    <a:lnTo>
                      <a:pt x="336" y="1471"/>
                    </a:lnTo>
                    <a:cubicBezTo>
                      <a:pt x="364" y="1347"/>
                      <a:pt x="407" y="1227"/>
                      <a:pt x="464" y="1115"/>
                    </a:cubicBezTo>
                    <a:lnTo>
                      <a:pt x="217" y="943"/>
                    </a:lnTo>
                    <a:lnTo>
                      <a:pt x="450" y="609"/>
                    </a:lnTo>
                    <a:lnTo>
                      <a:pt x="697" y="782"/>
                    </a:lnTo>
                    <a:cubicBezTo>
                      <a:pt x="783" y="689"/>
                      <a:pt x="881" y="607"/>
                      <a:pt x="987" y="538"/>
                    </a:cubicBezTo>
                    <a:lnTo>
                      <a:pt x="859" y="265"/>
                    </a:lnTo>
                    <a:lnTo>
                      <a:pt x="1228" y="94"/>
                    </a:lnTo>
                    <a:lnTo>
                      <a:pt x="1355" y="366"/>
                    </a:lnTo>
                    <a:cubicBezTo>
                      <a:pt x="1476" y="328"/>
                      <a:pt x="1601" y="306"/>
                      <a:pt x="1728" y="300"/>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8" name="Google Shape;258;p9"/>
              <p:cNvSpPr/>
              <p:nvPr/>
            </p:nvSpPr>
            <p:spPr>
              <a:xfrm>
                <a:off x="7389360" y="3549600"/>
                <a:ext cx="232560" cy="272520"/>
              </a:xfrm>
              <a:custGeom>
                <a:avLst/>
                <a:gdLst/>
                <a:ahLst/>
                <a:cxnLst/>
                <a:rect l="l" t="t" r="r" b="b"/>
                <a:pathLst>
                  <a:path w="646" h="757" extrusionOk="0">
                    <a:moveTo>
                      <a:pt x="598" y="86"/>
                    </a:moveTo>
                    <a:cubicBezTo>
                      <a:pt x="578" y="78"/>
                      <a:pt x="559" y="68"/>
                      <a:pt x="541" y="57"/>
                    </a:cubicBezTo>
                    <a:lnTo>
                      <a:pt x="67" y="456"/>
                    </a:lnTo>
                    <a:cubicBezTo>
                      <a:pt x="201" y="582"/>
                      <a:pt x="365" y="667"/>
                      <a:pt x="545" y="703"/>
                    </a:cubicBezTo>
                    <a:lnTo>
                      <a:pt x="598" y="86"/>
                    </a:lnTo>
                    <a:moveTo>
                      <a:pt x="538" y="0"/>
                    </a:moveTo>
                    <a:lnTo>
                      <a:pt x="553" y="10"/>
                    </a:lnTo>
                    <a:cubicBezTo>
                      <a:pt x="576" y="27"/>
                      <a:pt x="602" y="40"/>
                      <a:pt x="630" y="50"/>
                    </a:cubicBezTo>
                    <a:lnTo>
                      <a:pt x="646" y="56"/>
                    </a:lnTo>
                    <a:lnTo>
                      <a:pt x="586" y="757"/>
                    </a:lnTo>
                    <a:lnTo>
                      <a:pt x="562" y="753"/>
                    </a:lnTo>
                    <a:cubicBezTo>
                      <a:pt x="354" y="717"/>
                      <a:pt x="166" y="619"/>
                      <a:pt x="17" y="470"/>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9" name="Google Shape;259;p9"/>
              <p:cNvSpPr/>
              <p:nvPr/>
            </p:nvSpPr>
            <p:spPr>
              <a:xfrm>
                <a:off x="7646760" y="3560400"/>
                <a:ext cx="226440" cy="265680"/>
              </a:xfrm>
              <a:custGeom>
                <a:avLst/>
                <a:gdLst/>
                <a:ahLst/>
                <a:cxnLst/>
                <a:rect l="l" t="t" r="r" b="b"/>
                <a:pathLst>
                  <a:path w="629" h="738" extrusionOk="0">
                    <a:moveTo>
                      <a:pt x="562" y="530"/>
                    </a:moveTo>
                    <a:lnTo>
                      <a:pt x="163" y="56"/>
                    </a:lnTo>
                    <a:cubicBezTo>
                      <a:pt x="144" y="64"/>
                      <a:pt x="123" y="71"/>
                      <a:pt x="102" y="75"/>
                    </a:cubicBezTo>
                    <a:lnTo>
                      <a:pt x="49" y="692"/>
                    </a:lnTo>
                    <a:cubicBezTo>
                      <a:pt x="233" y="688"/>
                      <a:pt x="409" y="632"/>
                      <a:pt x="562" y="530"/>
                    </a:cubicBezTo>
                    <a:moveTo>
                      <a:pt x="176" y="0"/>
                    </a:moveTo>
                    <a:lnTo>
                      <a:pt x="629" y="539"/>
                    </a:lnTo>
                    <a:lnTo>
                      <a:pt x="609" y="553"/>
                    </a:lnTo>
                    <a:cubicBezTo>
                      <a:pt x="437" y="674"/>
                      <a:pt x="234" y="738"/>
                      <a:pt x="24" y="738"/>
                    </a:cubicBezTo>
                    <a:lnTo>
                      <a:pt x="0" y="738"/>
                    </a:lnTo>
                    <a:lnTo>
                      <a:pt x="60" y="37"/>
                    </a:lnTo>
                    <a:lnTo>
                      <a:pt x="77" y="34"/>
                    </a:lnTo>
                    <a:cubicBezTo>
                      <a:pt x="106" y="29"/>
                      <a:pt x="134" y="20"/>
                      <a:pt x="160" y="8"/>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0" name="Google Shape;260;p9"/>
              <p:cNvSpPr/>
              <p:nvPr/>
            </p:nvSpPr>
            <p:spPr>
              <a:xfrm>
                <a:off x="7745760" y="3491640"/>
                <a:ext cx="272520" cy="232920"/>
              </a:xfrm>
              <a:custGeom>
                <a:avLst/>
                <a:gdLst/>
                <a:ahLst/>
                <a:cxnLst/>
                <a:rect l="l" t="t" r="r" b="b"/>
                <a:pathLst>
                  <a:path w="757" h="647" extrusionOk="0">
                    <a:moveTo>
                      <a:pt x="703" y="102"/>
                    </a:moveTo>
                    <a:lnTo>
                      <a:pt x="86" y="48"/>
                    </a:lnTo>
                    <a:cubicBezTo>
                      <a:pt x="78" y="68"/>
                      <a:pt x="68" y="87"/>
                      <a:pt x="57" y="105"/>
                    </a:cubicBezTo>
                    <a:lnTo>
                      <a:pt x="455" y="579"/>
                    </a:lnTo>
                    <a:cubicBezTo>
                      <a:pt x="582" y="446"/>
                      <a:pt x="667" y="282"/>
                      <a:pt x="703" y="102"/>
                    </a:cubicBezTo>
                    <a:moveTo>
                      <a:pt x="56" y="0"/>
                    </a:moveTo>
                    <a:lnTo>
                      <a:pt x="757" y="61"/>
                    </a:lnTo>
                    <a:lnTo>
                      <a:pt x="753" y="85"/>
                    </a:lnTo>
                    <a:cubicBezTo>
                      <a:pt x="716" y="292"/>
                      <a:pt x="619" y="480"/>
                      <a:pt x="470" y="629"/>
                    </a:cubicBezTo>
                    <a:lnTo>
                      <a:pt x="453" y="647"/>
                    </a:lnTo>
                    <a:lnTo>
                      <a:pt x="0" y="108"/>
                    </a:lnTo>
                    <a:lnTo>
                      <a:pt x="10" y="94"/>
                    </a:lnTo>
                    <a:cubicBezTo>
                      <a:pt x="27" y="70"/>
                      <a:pt x="40" y="44"/>
                      <a:pt x="50" y="17"/>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1" name="Google Shape;261;p9"/>
              <p:cNvSpPr/>
              <p:nvPr/>
            </p:nvSpPr>
            <p:spPr>
              <a:xfrm>
                <a:off x="7756560" y="3240720"/>
                <a:ext cx="265680" cy="226440"/>
              </a:xfrm>
              <a:custGeom>
                <a:avLst/>
                <a:gdLst/>
                <a:ahLst/>
                <a:cxnLst/>
                <a:rect l="l" t="t" r="r" b="b"/>
                <a:pathLst>
                  <a:path w="738" h="629" extrusionOk="0">
                    <a:moveTo>
                      <a:pt x="692" y="580"/>
                    </a:moveTo>
                    <a:cubicBezTo>
                      <a:pt x="688" y="396"/>
                      <a:pt x="632" y="219"/>
                      <a:pt x="530" y="67"/>
                    </a:cubicBezTo>
                    <a:lnTo>
                      <a:pt x="56" y="465"/>
                    </a:lnTo>
                    <a:cubicBezTo>
                      <a:pt x="64" y="485"/>
                      <a:pt x="70" y="505"/>
                      <a:pt x="75" y="526"/>
                    </a:cubicBezTo>
                    <a:lnTo>
                      <a:pt x="692" y="580"/>
                    </a:lnTo>
                    <a:moveTo>
                      <a:pt x="539" y="0"/>
                    </a:moveTo>
                    <a:lnTo>
                      <a:pt x="553" y="20"/>
                    </a:lnTo>
                    <a:cubicBezTo>
                      <a:pt x="674" y="192"/>
                      <a:pt x="738" y="394"/>
                      <a:pt x="738" y="604"/>
                    </a:cubicBezTo>
                    <a:lnTo>
                      <a:pt x="738" y="629"/>
                    </a:lnTo>
                    <a:lnTo>
                      <a:pt x="37" y="569"/>
                    </a:lnTo>
                    <a:lnTo>
                      <a:pt x="34" y="551"/>
                    </a:lnTo>
                    <a:cubicBezTo>
                      <a:pt x="29" y="523"/>
                      <a:pt x="20" y="495"/>
                      <a:pt x="8" y="469"/>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 name="Google Shape;262;p9"/>
              <p:cNvSpPr/>
              <p:nvPr/>
            </p:nvSpPr>
            <p:spPr>
              <a:xfrm>
                <a:off x="7687800" y="3095640"/>
                <a:ext cx="232920" cy="272520"/>
              </a:xfrm>
              <a:custGeom>
                <a:avLst/>
                <a:gdLst/>
                <a:ahLst/>
                <a:cxnLst/>
                <a:rect l="l" t="t" r="r" b="b"/>
                <a:pathLst>
                  <a:path w="647" h="757" extrusionOk="0">
                    <a:moveTo>
                      <a:pt x="579" y="301"/>
                    </a:moveTo>
                    <a:cubicBezTo>
                      <a:pt x="446" y="175"/>
                      <a:pt x="282" y="89"/>
                      <a:pt x="102" y="53"/>
                    </a:cubicBezTo>
                    <a:lnTo>
                      <a:pt x="48" y="670"/>
                    </a:lnTo>
                    <a:cubicBezTo>
                      <a:pt x="68" y="679"/>
                      <a:pt x="87" y="688"/>
                      <a:pt x="105" y="700"/>
                    </a:cubicBezTo>
                    <a:lnTo>
                      <a:pt x="579" y="301"/>
                    </a:lnTo>
                    <a:moveTo>
                      <a:pt x="61" y="0"/>
                    </a:moveTo>
                    <a:lnTo>
                      <a:pt x="85" y="4"/>
                    </a:lnTo>
                    <a:cubicBezTo>
                      <a:pt x="292" y="40"/>
                      <a:pt x="480" y="138"/>
                      <a:pt x="629" y="286"/>
                    </a:cubicBezTo>
                    <a:lnTo>
                      <a:pt x="647" y="304"/>
                    </a:lnTo>
                    <a:lnTo>
                      <a:pt x="108" y="757"/>
                    </a:lnTo>
                    <a:lnTo>
                      <a:pt x="94" y="747"/>
                    </a:lnTo>
                    <a:cubicBezTo>
                      <a:pt x="70" y="730"/>
                      <a:pt x="44" y="717"/>
                      <a:pt x="17" y="707"/>
                    </a:cubicBezTo>
                    <a:lnTo>
                      <a:pt x="0" y="701"/>
                    </a:lnTo>
                    <a:lnTo>
                      <a:pt x="61"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 name="Google Shape;263;p9"/>
              <p:cNvSpPr/>
              <p:nvPr/>
            </p:nvSpPr>
            <p:spPr>
              <a:xfrm>
                <a:off x="7577640" y="3381840"/>
                <a:ext cx="154440" cy="154080"/>
              </a:xfrm>
              <a:custGeom>
                <a:avLst/>
                <a:gdLst/>
                <a:ahLst/>
                <a:cxnLst/>
                <a:rect l="l" t="t" r="r" b="b"/>
                <a:pathLst>
                  <a:path w="429" h="428" extrusionOk="0">
                    <a:moveTo>
                      <a:pt x="215" y="383"/>
                    </a:moveTo>
                    <a:cubicBezTo>
                      <a:pt x="302" y="383"/>
                      <a:pt x="375" y="315"/>
                      <a:pt x="383" y="228"/>
                    </a:cubicBezTo>
                    <a:cubicBezTo>
                      <a:pt x="387" y="183"/>
                      <a:pt x="373" y="140"/>
                      <a:pt x="344" y="105"/>
                    </a:cubicBezTo>
                    <a:cubicBezTo>
                      <a:pt x="315" y="71"/>
                      <a:pt x="274" y="50"/>
                      <a:pt x="229" y="46"/>
                    </a:cubicBezTo>
                    <a:cubicBezTo>
                      <a:pt x="137" y="38"/>
                      <a:pt x="54" y="108"/>
                      <a:pt x="47" y="199"/>
                    </a:cubicBezTo>
                    <a:cubicBezTo>
                      <a:pt x="43" y="244"/>
                      <a:pt x="57" y="288"/>
                      <a:pt x="86" y="323"/>
                    </a:cubicBezTo>
                    <a:cubicBezTo>
                      <a:pt x="115" y="357"/>
                      <a:pt x="155" y="378"/>
                      <a:pt x="200" y="382"/>
                    </a:cubicBezTo>
                    <a:cubicBezTo>
                      <a:pt x="205" y="382"/>
                      <a:pt x="210" y="383"/>
                      <a:pt x="215" y="383"/>
                    </a:cubicBezTo>
                    <a:moveTo>
                      <a:pt x="215" y="0"/>
                    </a:moveTo>
                    <a:cubicBezTo>
                      <a:pt x="221" y="0"/>
                      <a:pt x="227" y="0"/>
                      <a:pt x="233" y="0"/>
                    </a:cubicBezTo>
                    <a:cubicBezTo>
                      <a:pt x="290" y="5"/>
                      <a:pt x="342" y="32"/>
                      <a:pt x="379" y="76"/>
                    </a:cubicBezTo>
                    <a:cubicBezTo>
                      <a:pt x="416" y="120"/>
                      <a:pt x="433" y="175"/>
                      <a:pt x="428" y="232"/>
                    </a:cubicBezTo>
                    <a:cubicBezTo>
                      <a:pt x="418" y="348"/>
                      <a:pt x="314" y="438"/>
                      <a:pt x="196" y="427"/>
                    </a:cubicBezTo>
                    <a:cubicBezTo>
                      <a:pt x="139" y="422"/>
                      <a:pt x="88" y="396"/>
                      <a:pt x="51" y="352"/>
                    </a:cubicBezTo>
                    <a:cubicBezTo>
                      <a:pt x="14" y="308"/>
                      <a:pt x="-4" y="252"/>
                      <a:pt x="1" y="195"/>
                    </a:cubicBezTo>
                    <a:cubicBezTo>
                      <a:pt x="11" y="86"/>
                      <a:pt x="104" y="0"/>
                      <a:pt x="215"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 name="Google Shape;264;p9"/>
              <p:cNvSpPr/>
              <p:nvPr/>
            </p:nvSpPr>
            <p:spPr>
              <a:xfrm>
                <a:off x="7436520" y="3091680"/>
                <a:ext cx="226800" cy="265320"/>
              </a:xfrm>
              <a:custGeom>
                <a:avLst/>
                <a:gdLst/>
                <a:ahLst/>
                <a:cxnLst/>
                <a:rect l="l" t="t" r="r" b="b"/>
                <a:pathLst>
                  <a:path w="630" h="737" extrusionOk="0">
                    <a:moveTo>
                      <a:pt x="527" y="662"/>
                    </a:moveTo>
                    <a:lnTo>
                      <a:pt x="580" y="45"/>
                    </a:lnTo>
                    <a:cubicBezTo>
                      <a:pt x="397" y="50"/>
                      <a:pt x="220" y="106"/>
                      <a:pt x="67" y="208"/>
                    </a:cubicBezTo>
                    <a:lnTo>
                      <a:pt x="466" y="682"/>
                    </a:lnTo>
                    <a:cubicBezTo>
                      <a:pt x="486" y="674"/>
                      <a:pt x="506" y="667"/>
                      <a:pt x="527" y="662"/>
                    </a:cubicBezTo>
                    <a:moveTo>
                      <a:pt x="630" y="0"/>
                    </a:moveTo>
                    <a:lnTo>
                      <a:pt x="569" y="701"/>
                    </a:lnTo>
                    <a:lnTo>
                      <a:pt x="552" y="704"/>
                    </a:lnTo>
                    <a:cubicBezTo>
                      <a:pt x="523" y="709"/>
                      <a:pt x="495" y="718"/>
                      <a:pt x="469" y="730"/>
                    </a:cubicBezTo>
                    <a:lnTo>
                      <a:pt x="454" y="737"/>
                    </a:lnTo>
                    <a:lnTo>
                      <a:pt x="0" y="199"/>
                    </a:lnTo>
                    <a:lnTo>
                      <a:pt x="21" y="185"/>
                    </a:lnTo>
                    <a:cubicBezTo>
                      <a:pt x="193" y="64"/>
                      <a:pt x="395" y="0"/>
                      <a:pt x="605" y="0"/>
                    </a:cubicBezTo>
                    <a:lnTo>
                      <a:pt x="63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 name="Google Shape;265;p9"/>
              <p:cNvSpPr/>
              <p:nvPr/>
            </p:nvSpPr>
            <p:spPr>
              <a:xfrm>
                <a:off x="7291800" y="3193200"/>
                <a:ext cx="272520" cy="232560"/>
              </a:xfrm>
              <a:custGeom>
                <a:avLst/>
                <a:gdLst/>
                <a:ahLst/>
                <a:cxnLst/>
                <a:rect l="l" t="t" r="r" b="b"/>
                <a:pathLst>
                  <a:path w="757" h="646" extrusionOk="0">
                    <a:moveTo>
                      <a:pt x="700" y="541"/>
                    </a:moveTo>
                    <a:lnTo>
                      <a:pt x="301" y="67"/>
                    </a:lnTo>
                    <a:cubicBezTo>
                      <a:pt x="174" y="201"/>
                      <a:pt x="89" y="365"/>
                      <a:pt x="53" y="545"/>
                    </a:cubicBezTo>
                    <a:lnTo>
                      <a:pt x="670" y="598"/>
                    </a:lnTo>
                    <a:cubicBezTo>
                      <a:pt x="678" y="578"/>
                      <a:pt x="688" y="559"/>
                      <a:pt x="700" y="541"/>
                    </a:cubicBezTo>
                    <a:moveTo>
                      <a:pt x="304" y="0"/>
                    </a:moveTo>
                    <a:lnTo>
                      <a:pt x="757" y="539"/>
                    </a:lnTo>
                    <a:lnTo>
                      <a:pt x="747" y="553"/>
                    </a:lnTo>
                    <a:cubicBezTo>
                      <a:pt x="730" y="577"/>
                      <a:pt x="716" y="602"/>
                      <a:pt x="707" y="630"/>
                    </a:cubicBezTo>
                    <a:lnTo>
                      <a:pt x="701" y="646"/>
                    </a:lnTo>
                    <a:lnTo>
                      <a:pt x="0" y="586"/>
                    </a:lnTo>
                    <a:lnTo>
                      <a:pt x="4" y="562"/>
                    </a:lnTo>
                    <a:cubicBezTo>
                      <a:pt x="40" y="354"/>
                      <a:pt x="138" y="166"/>
                      <a:pt x="286" y="18"/>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 name="Google Shape;266;p9"/>
              <p:cNvSpPr/>
              <p:nvPr/>
            </p:nvSpPr>
            <p:spPr>
              <a:xfrm>
                <a:off x="7287840" y="3450600"/>
                <a:ext cx="265320" cy="226440"/>
              </a:xfrm>
              <a:custGeom>
                <a:avLst/>
                <a:gdLst/>
                <a:ahLst/>
                <a:cxnLst/>
                <a:rect l="l" t="t" r="r" b="b"/>
                <a:pathLst>
                  <a:path w="737" h="629" extrusionOk="0">
                    <a:moveTo>
                      <a:pt x="662" y="102"/>
                    </a:moveTo>
                    <a:lnTo>
                      <a:pt x="45" y="49"/>
                    </a:lnTo>
                    <a:cubicBezTo>
                      <a:pt x="50" y="233"/>
                      <a:pt x="106" y="409"/>
                      <a:pt x="208" y="562"/>
                    </a:cubicBezTo>
                    <a:lnTo>
                      <a:pt x="682" y="163"/>
                    </a:lnTo>
                    <a:cubicBezTo>
                      <a:pt x="673" y="144"/>
                      <a:pt x="667" y="123"/>
                      <a:pt x="662" y="102"/>
                    </a:cubicBezTo>
                    <a:moveTo>
                      <a:pt x="0" y="0"/>
                    </a:moveTo>
                    <a:lnTo>
                      <a:pt x="701" y="60"/>
                    </a:lnTo>
                    <a:lnTo>
                      <a:pt x="704" y="77"/>
                    </a:lnTo>
                    <a:cubicBezTo>
                      <a:pt x="709" y="106"/>
                      <a:pt x="717" y="134"/>
                      <a:pt x="730" y="160"/>
                    </a:cubicBezTo>
                    <a:lnTo>
                      <a:pt x="737" y="176"/>
                    </a:lnTo>
                    <a:lnTo>
                      <a:pt x="199" y="629"/>
                    </a:lnTo>
                    <a:lnTo>
                      <a:pt x="184" y="609"/>
                    </a:lnTo>
                    <a:cubicBezTo>
                      <a:pt x="64" y="437"/>
                      <a:pt x="0" y="235"/>
                      <a:pt x="0" y="24"/>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7" name="Google Shape;267;p9"/>
            <p:cNvGrpSpPr/>
            <p:nvPr/>
          </p:nvGrpSpPr>
          <p:grpSpPr>
            <a:xfrm>
              <a:off x="7941479" y="539411"/>
              <a:ext cx="719568" cy="719648"/>
              <a:chOff x="131002" y="3665364"/>
              <a:chExt cx="599940" cy="600106"/>
            </a:xfrm>
          </p:grpSpPr>
          <p:sp>
            <p:nvSpPr>
              <p:cNvPr id="268" name="Google Shape;268;p9"/>
              <p:cNvSpPr/>
              <p:nvPr/>
            </p:nvSpPr>
            <p:spPr>
              <a:xfrm rot="5400000">
                <a:off x="130919" y="3665447"/>
                <a:ext cx="600106" cy="5999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 name="Google Shape;269;p9"/>
              <p:cNvSpPr/>
              <p:nvPr/>
            </p:nvSpPr>
            <p:spPr>
              <a:xfrm rot="5400000">
                <a:off x="272167" y="3833326"/>
                <a:ext cx="107703" cy="126014"/>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 name="Google Shape;270;p9"/>
              <p:cNvSpPr/>
              <p:nvPr/>
            </p:nvSpPr>
            <p:spPr>
              <a:xfrm rot="5400000">
                <a:off x="270252" y="3952431"/>
                <a:ext cx="104706" cy="122851"/>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1" name="Google Shape;271;p9"/>
              <p:cNvSpPr/>
              <p:nvPr/>
            </p:nvSpPr>
            <p:spPr>
              <a:xfrm rot="5400000">
                <a:off x="299051" y="4016519"/>
                <a:ext cx="126014" cy="107536"/>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2" name="Google Shape;272;p9"/>
              <p:cNvSpPr/>
              <p:nvPr/>
            </p:nvSpPr>
            <p:spPr>
              <a:xfrm rot="5400000">
                <a:off x="418156" y="4021430"/>
                <a:ext cx="122685" cy="104706"/>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 name="Google Shape;273;p9"/>
              <p:cNvSpPr/>
              <p:nvPr/>
            </p:nvSpPr>
            <p:spPr>
              <a:xfrm rot="5400000">
                <a:off x="482078" y="3971324"/>
                <a:ext cx="107536" cy="1261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 name="Google Shape;274;p9"/>
              <p:cNvSpPr/>
              <p:nvPr/>
            </p:nvSpPr>
            <p:spPr>
              <a:xfrm rot="5400000">
                <a:off x="395267" y="3929792"/>
                <a:ext cx="71413" cy="71247"/>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 name="Google Shape;275;p9"/>
              <p:cNvSpPr/>
              <p:nvPr/>
            </p:nvSpPr>
            <p:spPr>
              <a:xfrm rot="5400000">
                <a:off x="486989" y="3855382"/>
                <a:ext cx="104706" cy="122851"/>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 name="Google Shape;276;p9"/>
              <p:cNvSpPr/>
              <p:nvPr/>
            </p:nvSpPr>
            <p:spPr>
              <a:xfrm rot="5400000">
                <a:off x="436966" y="3806692"/>
                <a:ext cx="126014" cy="10737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 name="Google Shape;277;p9"/>
              <p:cNvSpPr/>
              <p:nvPr/>
            </p:nvSpPr>
            <p:spPr>
              <a:xfrm rot="5400000">
                <a:off x="321107" y="3804527"/>
                <a:ext cx="122851" cy="104873"/>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78" name="Google Shape;278;p9"/>
            <p:cNvGrpSpPr/>
            <p:nvPr/>
          </p:nvGrpSpPr>
          <p:grpSpPr>
            <a:xfrm rot="5400000">
              <a:off x="-517792" y="813059"/>
              <a:ext cx="1397491" cy="1081660"/>
              <a:chOff x="5888880" y="2238480"/>
              <a:chExt cx="2414880" cy="1869120"/>
            </a:xfrm>
          </p:grpSpPr>
          <p:sp>
            <p:nvSpPr>
              <p:cNvPr id="279" name="Google Shape;279;p9"/>
              <p:cNvSpPr/>
              <p:nvPr/>
            </p:nvSpPr>
            <p:spPr>
              <a:xfrm>
                <a:off x="5888880" y="2238480"/>
                <a:ext cx="1297800" cy="12974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 name="Google Shape;280;p9"/>
              <p:cNvSpPr/>
              <p:nvPr/>
            </p:nvSpPr>
            <p:spPr>
              <a:xfrm>
                <a:off x="6271920" y="2977920"/>
                <a:ext cx="232920" cy="272520"/>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 name="Google Shape;281;p9"/>
              <p:cNvSpPr/>
              <p:nvPr/>
            </p:nvSpPr>
            <p:spPr>
              <a:xfrm>
                <a:off x="6529320" y="2988720"/>
                <a:ext cx="226440" cy="265680"/>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 name="Google Shape;282;p9"/>
              <p:cNvSpPr/>
              <p:nvPr/>
            </p:nvSpPr>
            <p:spPr>
              <a:xfrm>
                <a:off x="6628320" y="2919960"/>
                <a:ext cx="272520" cy="232560"/>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 name="Google Shape;283;p9"/>
              <p:cNvSpPr/>
              <p:nvPr/>
            </p:nvSpPr>
            <p:spPr>
              <a:xfrm>
                <a:off x="6639480" y="2669040"/>
                <a:ext cx="265320" cy="226440"/>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 name="Google Shape;284;p9"/>
              <p:cNvSpPr/>
              <p:nvPr/>
            </p:nvSpPr>
            <p:spPr>
              <a:xfrm>
                <a:off x="6570720" y="2523960"/>
                <a:ext cx="232560" cy="2728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 name="Google Shape;285;p9"/>
              <p:cNvSpPr/>
              <p:nvPr/>
            </p:nvSpPr>
            <p:spPr>
              <a:xfrm>
                <a:off x="6460560" y="2810160"/>
                <a:ext cx="154440" cy="154080"/>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6" name="Google Shape;286;p9"/>
              <p:cNvSpPr/>
              <p:nvPr/>
            </p:nvSpPr>
            <p:spPr>
              <a:xfrm>
                <a:off x="6319440" y="2520000"/>
                <a:ext cx="226440" cy="265680"/>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7" name="Google Shape;287;p9"/>
              <p:cNvSpPr/>
              <p:nvPr/>
            </p:nvSpPr>
            <p:spPr>
              <a:xfrm>
                <a:off x="6174360" y="2621880"/>
                <a:ext cx="272520" cy="23220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 name="Google Shape;288;p9"/>
              <p:cNvSpPr/>
              <p:nvPr/>
            </p:nvSpPr>
            <p:spPr>
              <a:xfrm>
                <a:off x="6170400" y="2878560"/>
                <a:ext cx="265680" cy="226800"/>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9" name="Google Shape;289;p9"/>
              <p:cNvSpPr/>
              <p:nvPr/>
            </p:nvSpPr>
            <p:spPr>
              <a:xfrm>
                <a:off x="7005960" y="2810160"/>
                <a:ext cx="1297800" cy="1297440"/>
              </a:xfrm>
              <a:custGeom>
                <a:avLst/>
                <a:gdLst/>
                <a:ahLst/>
                <a:cxnLst/>
                <a:rect l="l" t="t" r="r" b="b"/>
                <a:pathLst>
                  <a:path w="3605" h="3604" extrusionOk="0">
                    <a:moveTo>
                      <a:pt x="2110" y="77"/>
                    </a:moveTo>
                    <a:lnTo>
                      <a:pt x="1796" y="49"/>
                    </a:lnTo>
                    <a:lnTo>
                      <a:pt x="1770" y="344"/>
                    </a:lnTo>
                    <a:lnTo>
                      <a:pt x="1750" y="344"/>
                    </a:lnTo>
                    <a:cubicBezTo>
                      <a:pt x="1613" y="349"/>
                      <a:pt x="1479" y="373"/>
                      <a:pt x="1350" y="415"/>
                    </a:cubicBezTo>
                    <a:lnTo>
                      <a:pt x="1331" y="421"/>
                    </a:lnTo>
                    <a:lnTo>
                      <a:pt x="1206" y="153"/>
                    </a:lnTo>
                    <a:lnTo>
                      <a:pt x="920" y="287"/>
                    </a:lnTo>
                    <a:lnTo>
                      <a:pt x="1045" y="555"/>
                    </a:lnTo>
                    <a:lnTo>
                      <a:pt x="1028" y="566"/>
                    </a:lnTo>
                    <a:cubicBezTo>
                      <a:pt x="913" y="638"/>
                      <a:pt x="809" y="726"/>
                      <a:pt x="718" y="827"/>
                    </a:cubicBezTo>
                    <a:lnTo>
                      <a:pt x="704" y="842"/>
                    </a:lnTo>
                    <a:lnTo>
                      <a:pt x="461" y="672"/>
                    </a:lnTo>
                    <a:lnTo>
                      <a:pt x="281" y="931"/>
                    </a:lnTo>
                    <a:lnTo>
                      <a:pt x="523" y="1101"/>
                    </a:lnTo>
                    <a:lnTo>
                      <a:pt x="514" y="1118"/>
                    </a:lnTo>
                    <a:cubicBezTo>
                      <a:pt x="450" y="1238"/>
                      <a:pt x="404" y="1366"/>
                      <a:pt x="376" y="1500"/>
                    </a:cubicBezTo>
                    <a:lnTo>
                      <a:pt x="372" y="1520"/>
                    </a:lnTo>
                    <a:lnTo>
                      <a:pt x="76" y="1494"/>
                    </a:lnTo>
                    <a:lnTo>
                      <a:pt x="49" y="1809"/>
                    </a:lnTo>
                    <a:lnTo>
                      <a:pt x="345" y="1835"/>
                    </a:lnTo>
                    <a:lnTo>
                      <a:pt x="345" y="1855"/>
                    </a:lnTo>
                    <a:cubicBezTo>
                      <a:pt x="350" y="1992"/>
                      <a:pt x="374" y="2126"/>
                      <a:pt x="416" y="2254"/>
                    </a:cubicBezTo>
                    <a:lnTo>
                      <a:pt x="422" y="2273"/>
                    </a:lnTo>
                    <a:lnTo>
                      <a:pt x="154" y="2399"/>
                    </a:lnTo>
                    <a:lnTo>
                      <a:pt x="288" y="2685"/>
                    </a:lnTo>
                    <a:lnTo>
                      <a:pt x="556" y="2559"/>
                    </a:lnTo>
                    <a:lnTo>
                      <a:pt x="567" y="2576"/>
                    </a:lnTo>
                    <a:cubicBezTo>
                      <a:pt x="639" y="2692"/>
                      <a:pt x="727" y="2796"/>
                      <a:pt x="828" y="2887"/>
                    </a:cubicBezTo>
                    <a:lnTo>
                      <a:pt x="843" y="2900"/>
                    </a:lnTo>
                    <a:lnTo>
                      <a:pt x="673" y="3143"/>
                    </a:lnTo>
                    <a:lnTo>
                      <a:pt x="932" y="3324"/>
                    </a:lnTo>
                    <a:lnTo>
                      <a:pt x="1102" y="3082"/>
                    </a:lnTo>
                    <a:lnTo>
                      <a:pt x="1119" y="3091"/>
                    </a:lnTo>
                    <a:cubicBezTo>
                      <a:pt x="1238" y="3154"/>
                      <a:pt x="1367" y="3201"/>
                      <a:pt x="1501" y="3229"/>
                    </a:cubicBezTo>
                    <a:lnTo>
                      <a:pt x="1521" y="3233"/>
                    </a:lnTo>
                    <a:lnTo>
                      <a:pt x="1495" y="3528"/>
                    </a:lnTo>
                    <a:lnTo>
                      <a:pt x="1810" y="3555"/>
                    </a:lnTo>
                    <a:lnTo>
                      <a:pt x="1835" y="3260"/>
                    </a:lnTo>
                    <a:lnTo>
                      <a:pt x="1855" y="3259"/>
                    </a:lnTo>
                    <a:cubicBezTo>
                      <a:pt x="1992" y="3255"/>
                      <a:pt x="2127" y="3231"/>
                      <a:pt x="2255" y="3189"/>
                    </a:cubicBezTo>
                    <a:lnTo>
                      <a:pt x="2274" y="3183"/>
                    </a:lnTo>
                    <a:lnTo>
                      <a:pt x="2400" y="3451"/>
                    </a:lnTo>
                    <a:lnTo>
                      <a:pt x="2686" y="3317"/>
                    </a:lnTo>
                    <a:lnTo>
                      <a:pt x="2560" y="3049"/>
                    </a:lnTo>
                    <a:lnTo>
                      <a:pt x="2577" y="3038"/>
                    </a:lnTo>
                    <a:cubicBezTo>
                      <a:pt x="2692" y="2966"/>
                      <a:pt x="2797" y="2878"/>
                      <a:pt x="2888" y="2777"/>
                    </a:cubicBezTo>
                    <a:lnTo>
                      <a:pt x="2901" y="2762"/>
                    </a:lnTo>
                    <a:lnTo>
                      <a:pt x="3144" y="2931"/>
                    </a:lnTo>
                    <a:lnTo>
                      <a:pt x="3325" y="2672"/>
                    </a:lnTo>
                    <a:lnTo>
                      <a:pt x="3082" y="2503"/>
                    </a:lnTo>
                    <a:lnTo>
                      <a:pt x="3092" y="2485"/>
                    </a:lnTo>
                    <a:cubicBezTo>
                      <a:pt x="3155" y="2366"/>
                      <a:pt x="3201" y="2238"/>
                      <a:pt x="3230" y="2103"/>
                    </a:cubicBezTo>
                    <a:lnTo>
                      <a:pt x="3234" y="2084"/>
                    </a:lnTo>
                    <a:lnTo>
                      <a:pt x="3529" y="2109"/>
                    </a:lnTo>
                    <a:lnTo>
                      <a:pt x="3556" y="1795"/>
                    </a:lnTo>
                    <a:lnTo>
                      <a:pt x="3261" y="1769"/>
                    </a:lnTo>
                    <a:lnTo>
                      <a:pt x="3260" y="1749"/>
                    </a:lnTo>
                    <a:cubicBezTo>
                      <a:pt x="3255" y="1612"/>
                      <a:pt x="3232" y="1478"/>
                      <a:pt x="3190" y="1349"/>
                    </a:cubicBezTo>
                    <a:lnTo>
                      <a:pt x="3184" y="1330"/>
                    </a:lnTo>
                    <a:lnTo>
                      <a:pt x="3451" y="1205"/>
                    </a:lnTo>
                    <a:lnTo>
                      <a:pt x="3318" y="919"/>
                    </a:lnTo>
                    <a:lnTo>
                      <a:pt x="3049" y="1044"/>
                    </a:lnTo>
                    <a:lnTo>
                      <a:pt x="3039" y="1027"/>
                    </a:lnTo>
                    <a:cubicBezTo>
                      <a:pt x="2966" y="912"/>
                      <a:pt x="2878" y="808"/>
                      <a:pt x="2777" y="717"/>
                    </a:cubicBezTo>
                    <a:lnTo>
                      <a:pt x="2762" y="703"/>
                    </a:lnTo>
                    <a:lnTo>
                      <a:pt x="2932" y="461"/>
                    </a:lnTo>
                    <a:lnTo>
                      <a:pt x="2673" y="280"/>
                    </a:lnTo>
                    <a:lnTo>
                      <a:pt x="2504" y="522"/>
                    </a:lnTo>
                    <a:lnTo>
                      <a:pt x="2486" y="513"/>
                    </a:lnTo>
                    <a:cubicBezTo>
                      <a:pt x="2367" y="450"/>
                      <a:pt x="2239" y="403"/>
                      <a:pt x="2104" y="375"/>
                    </a:cubicBezTo>
                    <a:lnTo>
                      <a:pt x="2085" y="371"/>
                    </a:lnTo>
                    <a:lnTo>
                      <a:pt x="2110" y="77"/>
                    </a:lnTo>
                    <a:moveTo>
                      <a:pt x="1754" y="0"/>
                    </a:moveTo>
                    <a:lnTo>
                      <a:pt x="2159" y="35"/>
                    </a:lnTo>
                    <a:lnTo>
                      <a:pt x="2133" y="335"/>
                    </a:lnTo>
                    <a:cubicBezTo>
                      <a:pt x="2258" y="363"/>
                      <a:pt x="2378" y="406"/>
                      <a:pt x="2490" y="463"/>
                    </a:cubicBezTo>
                    <a:lnTo>
                      <a:pt x="2662" y="217"/>
                    </a:lnTo>
                    <a:lnTo>
                      <a:pt x="2995" y="449"/>
                    </a:lnTo>
                    <a:lnTo>
                      <a:pt x="2823" y="697"/>
                    </a:lnTo>
                    <a:cubicBezTo>
                      <a:pt x="2916" y="783"/>
                      <a:pt x="2998" y="880"/>
                      <a:pt x="3066" y="986"/>
                    </a:cubicBezTo>
                    <a:lnTo>
                      <a:pt x="3340" y="859"/>
                    </a:lnTo>
                    <a:lnTo>
                      <a:pt x="3512" y="1227"/>
                    </a:lnTo>
                    <a:lnTo>
                      <a:pt x="3239" y="1354"/>
                    </a:lnTo>
                    <a:cubicBezTo>
                      <a:pt x="3276" y="1475"/>
                      <a:pt x="3298" y="1600"/>
                      <a:pt x="3305" y="1727"/>
                    </a:cubicBezTo>
                    <a:lnTo>
                      <a:pt x="3605" y="1753"/>
                    </a:lnTo>
                    <a:lnTo>
                      <a:pt x="3570" y="2158"/>
                    </a:lnTo>
                    <a:lnTo>
                      <a:pt x="3270" y="2132"/>
                    </a:lnTo>
                    <a:cubicBezTo>
                      <a:pt x="3242" y="2257"/>
                      <a:pt x="3199" y="2377"/>
                      <a:pt x="3141" y="2489"/>
                    </a:cubicBezTo>
                    <a:lnTo>
                      <a:pt x="3388" y="2661"/>
                    </a:lnTo>
                    <a:lnTo>
                      <a:pt x="3155" y="2994"/>
                    </a:lnTo>
                    <a:lnTo>
                      <a:pt x="2908" y="2822"/>
                    </a:lnTo>
                    <a:cubicBezTo>
                      <a:pt x="2822" y="2915"/>
                      <a:pt x="2725" y="2997"/>
                      <a:pt x="2618" y="3066"/>
                    </a:cubicBezTo>
                    <a:lnTo>
                      <a:pt x="2746" y="3339"/>
                    </a:lnTo>
                    <a:lnTo>
                      <a:pt x="2378" y="3511"/>
                    </a:lnTo>
                    <a:lnTo>
                      <a:pt x="2250" y="3238"/>
                    </a:lnTo>
                    <a:cubicBezTo>
                      <a:pt x="2130" y="3276"/>
                      <a:pt x="2005" y="3298"/>
                      <a:pt x="1877" y="3304"/>
                    </a:cubicBezTo>
                    <a:lnTo>
                      <a:pt x="1851" y="3604"/>
                    </a:lnTo>
                    <a:lnTo>
                      <a:pt x="1446" y="3569"/>
                    </a:lnTo>
                    <a:lnTo>
                      <a:pt x="1472" y="3269"/>
                    </a:lnTo>
                    <a:cubicBezTo>
                      <a:pt x="1348" y="3241"/>
                      <a:pt x="1228" y="3198"/>
                      <a:pt x="1116" y="3140"/>
                    </a:cubicBezTo>
                    <a:lnTo>
                      <a:pt x="944" y="3387"/>
                    </a:lnTo>
                    <a:lnTo>
                      <a:pt x="610" y="3154"/>
                    </a:lnTo>
                    <a:lnTo>
                      <a:pt x="783" y="2907"/>
                    </a:lnTo>
                    <a:cubicBezTo>
                      <a:pt x="690" y="2821"/>
                      <a:pt x="608" y="2724"/>
                      <a:pt x="539" y="2617"/>
                    </a:cubicBezTo>
                    <a:lnTo>
                      <a:pt x="266" y="2745"/>
                    </a:lnTo>
                    <a:lnTo>
                      <a:pt x="94" y="2377"/>
                    </a:lnTo>
                    <a:lnTo>
                      <a:pt x="366" y="2249"/>
                    </a:lnTo>
                    <a:cubicBezTo>
                      <a:pt x="329" y="2129"/>
                      <a:pt x="307" y="2004"/>
                      <a:pt x="301" y="1876"/>
                    </a:cubicBezTo>
                    <a:lnTo>
                      <a:pt x="0" y="1850"/>
                    </a:lnTo>
                    <a:lnTo>
                      <a:pt x="35" y="1445"/>
                    </a:lnTo>
                    <a:lnTo>
                      <a:pt x="336" y="1471"/>
                    </a:lnTo>
                    <a:cubicBezTo>
                      <a:pt x="364" y="1347"/>
                      <a:pt x="407" y="1227"/>
                      <a:pt x="464" y="1115"/>
                    </a:cubicBezTo>
                    <a:lnTo>
                      <a:pt x="217" y="943"/>
                    </a:lnTo>
                    <a:lnTo>
                      <a:pt x="450" y="609"/>
                    </a:lnTo>
                    <a:lnTo>
                      <a:pt x="697" y="782"/>
                    </a:lnTo>
                    <a:cubicBezTo>
                      <a:pt x="783" y="689"/>
                      <a:pt x="881" y="607"/>
                      <a:pt x="987" y="538"/>
                    </a:cubicBezTo>
                    <a:lnTo>
                      <a:pt x="859" y="265"/>
                    </a:lnTo>
                    <a:lnTo>
                      <a:pt x="1228" y="94"/>
                    </a:lnTo>
                    <a:lnTo>
                      <a:pt x="1355" y="366"/>
                    </a:lnTo>
                    <a:cubicBezTo>
                      <a:pt x="1476" y="328"/>
                      <a:pt x="1601" y="306"/>
                      <a:pt x="1728" y="300"/>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0" name="Google Shape;290;p9"/>
              <p:cNvSpPr/>
              <p:nvPr/>
            </p:nvSpPr>
            <p:spPr>
              <a:xfrm>
                <a:off x="7389360" y="3549600"/>
                <a:ext cx="232560" cy="272520"/>
              </a:xfrm>
              <a:custGeom>
                <a:avLst/>
                <a:gdLst/>
                <a:ahLst/>
                <a:cxnLst/>
                <a:rect l="l" t="t" r="r" b="b"/>
                <a:pathLst>
                  <a:path w="646" h="757" extrusionOk="0">
                    <a:moveTo>
                      <a:pt x="598" y="86"/>
                    </a:moveTo>
                    <a:cubicBezTo>
                      <a:pt x="578" y="78"/>
                      <a:pt x="559" y="68"/>
                      <a:pt x="541" y="57"/>
                    </a:cubicBezTo>
                    <a:lnTo>
                      <a:pt x="67" y="456"/>
                    </a:lnTo>
                    <a:cubicBezTo>
                      <a:pt x="201" y="582"/>
                      <a:pt x="365" y="667"/>
                      <a:pt x="545" y="703"/>
                    </a:cubicBezTo>
                    <a:lnTo>
                      <a:pt x="598" y="86"/>
                    </a:lnTo>
                    <a:moveTo>
                      <a:pt x="538" y="0"/>
                    </a:moveTo>
                    <a:lnTo>
                      <a:pt x="553" y="10"/>
                    </a:lnTo>
                    <a:cubicBezTo>
                      <a:pt x="576" y="27"/>
                      <a:pt x="602" y="40"/>
                      <a:pt x="630" y="50"/>
                    </a:cubicBezTo>
                    <a:lnTo>
                      <a:pt x="646" y="56"/>
                    </a:lnTo>
                    <a:lnTo>
                      <a:pt x="586" y="757"/>
                    </a:lnTo>
                    <a:lnTo>
                      <a:pt x="562" y="753"/>
                    </a:lnTo>
                    <a:cubicBezTo>
                      <a:pt x="354" y="717"/>
                      <a:pt x="166" y="619"/>
                      <a:pt x="17" y="470"/>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 name="Google Shape;291;p9"/>
              <p:cNvSpPr/>
              <p:nvPr/>
            </p:nvSpPr>
            <p:spPr>
              <a:xfrm>
                <a:off x="7646760" y="3560400"/>
                <a:ext cx="226440" cy="265680"/>
              </a:xfrm>
              <a:custGeom>
                <a:avLst/>
                <a:gdLst/>
                <a:ahLst/>
                <a:cxnLst/>
                <a:rect l="l" t="t" r="r" b="b"/>
                <a:pathLst>
                  <a:path w="629" h="738" extrusionOk="0">
                    <a:moveTo>
                      <a:pt x="562" y="530"/>
                    </a:moveTo>
                    <a:lnTo>
                      <a:pt x="163" y="56"/>
                    </a:lnTo>
                    <a:cubicBezTo>
                      <a:pt x="144" y="64"/>
                      <a:pt x="123" y="71"/>
                      <a:pt x="102" y="75"/>
                    </a:cubicBezTo>
                    <a:lnTo>
                      <a:pt x="49" y="692"/>
                    </a:lnTo>
                    <a:cubicBezTo>
                      <a:pt x="233" y="688"/>
                      <a:pt x="409" y="632"/>
                      <a:pt x="562" y="530"/>
                    </a:cubicBezTo>
                    <a:moveTo>
                      <a:pt x="176" y="0"/>
                    </a:moveTo>
                    <a:lnTo>
                      <a:pt x="629" y="539"/>
                    </a:lnTo>
                    <a:lnTo>
                      <a:pt x="609" y="553"/>
                    </a:lnTo>
                    <a:cubicBezTo>
                      <a:pt x="437" y="674"/>
                      <a:pt x="234" y="738"/>
                      <a:pt x="24" y="738"/>
                    </a:cubicBezTo>
                    <a:lnTo>
                      <a:pt x="0" y="738"/>
                    </a:lnTo>
                    <a:lnTo>
                      <a:pt x="60" y="37"/>
                    </a:lnTo>
                    <a:lnTo>
                      <a:pt x="77" y="34"/>
                    </a:lnTo>
                    <a:cubicBezTo>
                      <a:pt x="106" y="29"/>
                      <a:pt x="134" y="20"/>
                      <a:pt x="160" y="8"/>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 name="Google Shape;292;p9"/>
              <p:cNvSpPr/>
              <p:nvPr/>
            </p:nvSpPr>
            <p:spPr>
              <a:xfrm>
                <a:off x="7745760" y="3491640"/>
                <a:ext cx="272520" cy="232920"/>
              </a:xfrm>
              <a:custGeom>
                <a:avLst/>
                <a:gdLst/>
                <a:ahLst/>
                <a:cxnLst/>
                <a:rect l="l" t="t" r="r" b="b"/>
                <a:pathLst>
                  <a:path w="757" h="647" extrusionOk="0">
                    <a:moveTo>
                      <a:pt x="703" y="102"/>
                    </a:moveTo>
                    <a:lnTo>
                      <a:pt x="86" y="48"/>
                    </a:lnTo>
                    <a:cubicBezTo>
                      <a:pt x="78" y="68"/>
                      <a:pt x="68" y="87"/>
                      <a:pt x="57" y="105"/>
                    </a:cubicBezTo>
                    <a:lnTo>
                      <a:pt x="455" y="579"/>
                    </a:lnTo>
                    <a:cubicBezTo>
                      <a:pt x="582" y="446"/>
                      <a:pt x="667" y="282"/>
                      <a:pt x="703" y="102"/>
                    </a:cubicBezTo>
                    <a:moveTo>
                      <a:pt x="56" y="0"/>
                    </a:moveTo>
                    <a:lnTo>
                      <a:pt x="757" y="61"/>
                    </a:lnTo>
                    <a:lnTo>
                      <a:pt x="753" y="85"/>
                    </a:lnTo>
                    <a:cubicBezTo>
                      <a:pt x="716" y="292"/>
                      <a:pt x="619" y="480"/>
                      <a:pt x="470" y="629"/>
                    </a:cubicBezTo>
                    <a:lnTo>
                      <a:pt x="453" y="647"/>
                    </a:lnTo>
                    <a:lnTo>
                      <a:pt x="0" y="108"/>
                    </a:lnTo>
                    <a:lnTo>
                      <a:pt x="10" y="94"/>
                    </a:lnTo>
                    <a:cubicBezTo>
                      <a:pt x="27" y="70"/>
                      <a:pt x="40" y="44"/>
                      <a:pt x="50" y="17"/>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3" name="Google Shape;293;p9"/>
              <p:cNvSpPr/>
              <p:nvPr/>
            </p:nvSpPr>
            <p:spPr>
              <a:xfrm>
                <a:off x="7756560" y="3240720"/>
                <a:ext cx="265680" cy="226440"/>
              </a:xfrm>
              <a:custGeom>
                <a:avLst/>
                <a:gdLst/>
                <a:ahLst/>
                <a:cxnLst/>
                <a:rect l="l" t="t" r="r" b="b"/>
                <a:pathLst>
                  <a:path w="738" h="629" extrusionOk="0">
                    <a:moveTo>
                      <a:pt x="692" y="580"/>
                    </a:moveTo>
                    <a:cubicBezTo>
                      <a:pt x="688" y="396"/>
                      <a:pt x="632" y="219"/>
                      <a:pt x="530" y="67"/>
                    </a:cubicBezTo>
                    <a:lnTo>
                      <a:pt x="56" y="465"/>
                    </a:lnTo>
                    <a:cubicBezTo>
                      <a:pt x="64" y="485"/>
                      <a:pt x="70" y="505"/>
                      <a:pt x="75" y="526"/>
                    </a:cubicBezTo>
                    <a:lnTo>
                      <a:pt x="692" y="580"/>
                    </a:lnTo>
                    <a:moveTo>
                      <a:pt x="539" y="0"/>
                    </a:moveTo>
                    <a:lnTo>
                      <a:pt x="553" y="20"/>
                    </a:lnTo>
                    <a:cubicBezTo>
                      <a:pt x="674" y="192"/>
                      <a:pt x="738" y="394"/>
                      <a:pt x="738" y="604"/>
                    </a:cubicBezTo>
                    <a:lnTo>
                      <a:pt x="738" y="629"/>
                    </a:lnTo>
                    <a:lnTo>
                      <a:pt x="37" y="569"/>
                    </a:lnTo>
                    <a:lnTo>
                      <a:pt x="34" y="551"/>
                    </a:lnTo>
                    <a:cubicBezTo>
                      <a:pt x="29" y="523"/>
                      <a:pt x="20" y="495"/>
                      <a:pt x="8" y="469"/>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4" name="Google Shape;294;p9"/>
              <p:cNvSpPr/>
              <p:nvPr/>
            </p:nvSpPr>
            <p:spPr>
              <a:xfrm>
                <a:off x="7687800" y="3095640"/>
                <a:ext cx="232920" cy="272520"/>
              </a:xfrm>
              <a:custGeom>
                <a:avLst/>
                <a:gdLst/>
                <a:ahLst/>
                <a:cxnLst/>
                <a:rect l="l" t="t" r="r" b="b"/>
                <a:pathLst>
                  <a:path w="647" h="757" extrusionOk="0">
                    <a:moveTo>
                      <a:pt x="579" y="301"/>
                    </a:moveTo>
                    <a:cubicBezTo>
                      <a:pt x="446" y="175"/>
                      <a:pt x="282" y="89"/>
                      <a:pt x="102" y="53"/>
                    </a:cubicBezTo>
                    <a:lnTo>
                      <a:pt x="48" y="670"/>
                    </a:lnTo>
                    <a:cubicBezTo>
                      <a:pt x="68" y="679"/>
                      <a:pt x="87" y="688"/>
                      <a:pt x="105" y="700"/>
                    </a:cubicBezTo>
                    <a:lnTo>
                      <a:pt x="579" y="301"/>
                    </a:lnTo>
                    <a:moveTo>
                      <a:pt x="61" y="0"/>
                    </a:moveTo>
                    <a:lnTo>
                      <a:pt x="85" y="4"/>
                    </a:lnTo>
                    <a:cubicBezTo>
                      <a:pt x="292" y="40"/>
                      <a:pt x="480" y="138"/>
                      <a:pt x="629" y="286"/>
                    </a:cubicBezTo>
                    <a:lnTo>
                      <a:pt x="647" y="304"/>
                    </a:lnTo>
                    <a:lnTo>
                      <a:pt x="108" y="757"/>
                    </a:lnTo>
                    <a:lnTo>
                      <a:pt x="94" y="747"/>
                    </a:lnTo>
                    <a:cubicBezTo>
                      <a:pt x="70" y="730"/>
                      <a:pt x="44" y="717"/>
                      <a:pt x="17" y="707"/>
                    </a:cubicBezTo>
                    <a:lnTo>
                      <a:pt x="0" y="701"/>
                    </a:lnTo>
                    <a:lnTo>
                      <a:pt x="61"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5" name="Google Shape;295;p9"/>
              <p:cNvSpPr/>
              <p:nvPr/>
            </p:nvSpPr>
            <p:spPr>
              <a:xfrm>
                <a:off x="7577640" y="3381840"/>
                <a:ext cx="154440" cy="154080"/>
              </a:xfrm>
              <a:custGeom>
                <a:avLst/>
                <a:gdLst/>
                <a:ahLst/>
                <a:cxnLst/>
                <a:rect l="l" t="t" r="r" b="b"/>
                <a:pathLst>
                  <a:path w="429" h="428" extrusionOk="0">
                    <a:moveTo>
                      <a:pt x="215" y="383"/>
                    </a:moveTo>
                    <a:cubicBezTo>
                      <a:pt x="302" y="383"/>
                      <a:pt x="375" y="315"/>
                      <a:pt x="383" y="228"/>
                    </a:cubicBezTo>
                    <a:cubicBezTo>
                      <a:pt x="387" y="183"/>
                      <a:pt x="373" y="140"/>
                      <a:pt x="344" y="105"/>
                    </a:cubicBezTo>
                    <a:cubicBezTo>
                      <a:pt x="315" y="71"/>
                      <a:pt x="274" y="50"/>
                      <a:pt x="229" y="46"/>
                    </a:cubicBezTo>
                    <a:cubicBezTo>
                      <a:pt x="137" y="38"/>
                      <a:pt x="54" y="108"/>
                      <a:pt x="47" y="199"/>
                    </a:cubicBezTo>
                    <a:cubicBezTo>
                      <a:pt x="43" y="244"/>
                      <a:pt x="57" y="288"/>
                      <a:pt x="86" y="323"/>
                    </a:cubicBezTo>
                    <a:cubicBezTo>
                      <a:pt x="115" y="357"/>
                      <a:pt x="155" y="378"/>
                      <a:pt x="200" y="382"/>
                    </a:cubicBezTo>
                    <a:cubicBezTo>
                      <a:pt x="205" y="382"/>
                      <a:pt x="210" y="383"/>
                      <a:pt x="215" y="383"/>
                    </a:cubicBezTo>
                    <a:moveTo>
                      <a:pt x="215" y="0"/>
                    </a:moveTo>
                    <a:cubicBezTo>
                      <a:pt x="221" y="0"/>
                      <a:pt x="227" y="0"/>
                      <a:pt x="233" y="0"/>
                    </a:cubicBezTo>
                    <a:cubicBezTo>
                      <a:pt x="290" y="5"/>
                      <a:pt x="342" y="32"/>
                      <a:pt x="379" y="76"/>
                    </a:cubicBezTo>
                    <a:cubicBezTo>
                      <a:pt x="416" y="120"/>
                      <a:pt x="433" y="175"/>
                      <a:pt x="428" y="232"/>
                    </a:cubicBezTo>
                    <a:cubicBezTo>
                      <a:pt x="418" y="348"/>
                      <a:pt x="314" y="438"/>
                      <a:pt x="196" y="427"/>
                    </a:cubicBezTo>
                    <a:cubicBezTo>
                      <a:pt x="139" y="422"/>
                      <a:pt x="88" y="396"/>
                      <a:pt x="51" y="352"/>
                    </a:cubicBezTo>
                    <a:cubicBezTo>
                      <a:pt x="14" y="308"/>
                      <a:pt x="-4" y="252"/>
                      <a:pt x="1" y="195"/>
                    </a:cubicBezTo>
                    <a:cubicBezTo>
                      <a:pt x="11" y="86"/>
                      <a:pt x="104" y="0"/>
                      <a:pt x="215"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6" name="Google Shape;296;p9"/>
              <p:cNvSpPr/>
              <p:nvPr/>
            </p:nvSpPr>
            <p:spPr>
              <a:xfrm>
                <a:off x="7436520" y="3091680"/>
                <a:ext cx="226800" cy="265320"/>
              </a:xfrm>
              <a:custGeom>
                <a:avLst/>
                <a:gdLst/>
                <a:ahLst/>
                <a:cxnLst/>
                <a:rect l="l" t="t" r="r" b="b"/>
                <a:pathLst>
                  <a:path w="630" h="737" extrusionOk="0">
                    <a:moveTo>
                      <a:pt x="527" y="662"/>
                    </a:moveTo>
                    <a:lnTo>
                      <a:pt x="580" y="45"/>
                    </a:lnTo>
                    <a:cubicBezTo>
                      <a:pt x="397" y="50"/>
                      <a:pt x="220" y="106"/>
                      <a:pt x="67" y="208"/>
                    </a:cubicBezTo>
                    <a:lnTo>
                      <a:pt x="466" y="682"/>
                    </a:lnTo>
                    <a:cubicBezTo>
                      <a:pt x="486" y="674"/>
                      <a:pt x="506" y="667"/>
                      <a:pt x="527" y="662"/>
                    </a:cubicBezTo>
                    <a:moveTo>
                      <a:pt x="630" y="0"/>
                    </a:moveTo>
                    <a:lnTo>
                      <a:pt x="569" y="701"/>
                    </a:lnTo>
                    <a:lnTo>
                      <a:pt x="552" y="704"/>
                    </a:lnTo>
                    <a:cubicBezTo>
                      <a:pt x="523" y="709"/>
                      <a:pt x="495" y="718"/>
                      <a:pt x="469" y="730"/>
                    </a:cubicBezTo>
                    <a:lnTo>
                      <a:pt x="454" y="737"/>
                    </a:lnTo>
                    <a:lnTo>
                      <a:pt x="0" y="199"/>
                    </a:lnTo>
                    <a:lnTo>
                      <a:pt x="21" y="185"/>
                    </a:lnTo>
                    <a:cubicBezTo>
                      <a:pt x="193" y="64"/>
                      <a:pt x="395" y="0"/>
                      <a:pt x="605" y="0"/>
                    </a:cubicBezTo>
                    <a:lnTo>
                      <a:pt x="63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7" name="Google Shape;297;p9"/>
              <p:cNvSpPr/>
              <p:nvPr/>
            </p:nvSpPr>
            <p:spPr>
              <a:xfrm>
                <a:off x="7291800" y="3193200"/>
                <a:ext cx="272520" cy="232560"/>
              </a:xfrm>
              <a:custGeom>
                <a:avLst/>
                <a:gdLst/>
                <a:ahLst/>
                <a:cxnLst/>
                <a:rect l="l" t="t" r="r" b="b"/>
                <a:pathLst>
                  <a:path w="757" h="646" extrusionOk="0">
                    <a:moveTo>
                      <a:pt x="700" y="541"/>
                    </a:moveTo>
                    <a:lnTo>
                      <a:pt x="301" y="67"/>
                    </a:lnTo>
                    <a:cubicBezTo>
                      <a:pt x="174" y="201"/>
                      <a:pt x="89" y="365"/>
                      <a:pt x="53" y="545"/>
                    </a:cubicBezTo>
                    <a:lnTo>
                      <a:pt x="670" y="598"/>
                    </a:lnTo>
                    <a:cubicBezTo>
                      <a:pt x="678" y="578"/>
                      <a:pt x="688" y="559"/>
                      <a:pt x="700" y="541"/>
                    </a:cubicBezTo>
                    <a:moveTo>
                      <a:pt x="304" y="0"/>
                    </a:moveTo>
                    <a:lnTo>
                      <a:pt x="757" y="539"/>
                    </a:lnTo>
                    <a:lnTo>
                      <a:pt x="747" y="553"/>
                    </a:lnTo>
                    <a:cubicBezTo>
                      <a:pt x="730" y="577"/>
                      <a:pt x="716" y="602"/>
                      <a:pt x="707" y="630"/>
                    </a:cubicBezTo>
                    <a:lnTo>
                      <a:pt x="701" y="646"/>
                    </a:lnTo>
                    <a:lnTo>
                      <a:pt x="0" y="586"/>
                    </a:lnTo>
                    <a:lnTo>
                      <a:pt x="4" y="562"/>
                    </a:lnTo>
                    <a:cubicBezTo>
                      <a:pt x="40" y="354"/>
                      <a:pt x="138" y="166"/>
                      <a:pt x="286" y="18"/>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8" name="Google Shape;298;p9"/>
              <p:cNvSpPr/>
              <p:nvPr/>
            </p:nvSpPr>
            <p:spPr>
              <a:xfrm>
                <a:off x="7287840" y="3450600"/>
                <a:ext cx="265320" cy="226440"/>
              </a:xfrm>
              <a:custGeom>
                <a:avLst/>
                <a:gdLst/>
                <a:ahLst/>
                <a:cxnLst/>
                <a:rect l="l" t="t" r="r" b="b"/>
                <a:pathLst>
                  <a:path w="737" h="629" extrusionOk="0">
                    <a:moveTo>
                      <a:pt x="662" y="102"/>
                    </a:moveTo>
                    <a:lnTo>
                      <a:pt x="45" y="49"/>
                    </a:lnTo>
                    <a:cubicBezTo>
                      <a:pt x="50" y="233"/>
                      <a:pt x="106" y="409"/>
                      <a:pt x="208" y="562"/>
                    </a:cubicBezTo>
                    <a:lnTo>
                      <a:pt x="682" y="163"/>
                    </a:lnTo>
                    <a:cubicBezTo>
                      <a:pt x="673" y="144"/>
                      <a:pt x="667" y="123"/>
                      <a:pt x="662" y="102"/>
                    </a:cubicBezTo>
                    <a:moveTo>
                      <a:pt x="0" y="0"/>
                    </a:moveTo>
                    <a:lnTo>
                      <a:pt x="701" y="60"/>
                    </a:lnTo>
                    <a:lnTo>
                      <a:pt x="704" y="77"/>
                    </a:lnTo>
                    <a:cubicBezTo>
                      <a:pt x="709" y="106"/>
                      <a:pt x="717" y="134"/>
                      <a:pt x="730" y="160"/>
                    </a:cubicBezTo>
                    <a:lnTo>
                      <a:pt x="737" y="176"/>
                    </a:lnTo>
                    <a:lnTo>
                      <a:pt x="199" y="629"/>
                    </a:lnTo>
                    <a:lnTo>
                      <a:pt x="184" y="609"/>
                    </a:lnTo>
                    <a:cubicBezTo>
                      <a:pt x="64" y="437"/>
                      <a:pt x="0" y="235"/>
                      <a:pt x="0" y="24"/>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299" name="Google Shape;299;p9"/>
          <p:cNvGrpSpPr/>
          <p:nvPr/>
        </p:nvGrpSpPr>
        <p:grpSpPr>
          <a:xfrm>
            <a:off x="7998995" y="3987083"/>
            <a:ext cx="616798" cy="616909"/>
            <a:chOff x="131002" y="3665364"/>
            <a:chExt cx="599940" cy="600106"/>
          </a:xfrm>
        </p:grpSpPr>
        <p:sp>
          <p:nvSpPr>
            <p:cNvPr id="300" name="Google Shape;300;p9"/>
            <p:cNvSpPr/>
            <p:nvPr/>
          </p:nvSpPr>
          <p:spPr>
            <a:xfrm rot="5400000">
              <a:off x="130919" y="3665447"/>
              <a:ext cx="600106" cy="5999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1" name="Google Shape;301;p9"/>
            <p:cNvSpPr/>
            <p:nvPr/>
          </p:nvSpPr>
          <p:spPr>
            <a:xfrm rot="5400000">
              <a:off x="272167" y="3833326"/>
              <a:ext cx="107703" cy="126014"/>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2" name="Google Shape;302;p9"/>
            <p:cNvSpPr/>
            <p:nvPr/>
          </p:nvSpPr>
          <p:spPr>
            <a:xfrm rot="5400000">
              <a:off x="270252" y="3952431"/>
              <a:ext cx="104706" cy="122851"/>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3" name="Google Shape;303;p9"/>
            <p:cNvSpPr/>
            <p:nvPr/>
          </p:nvSpPr>
          <p:spPr>
            <a:xfrm rot="5400000">
              <a:off x="299051" y="4016519"/>
              <a:ext cx="126014" cy="107536"/>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4" name="Google Shape;304;p9"/>
            <p:cNvSpPr/>
            <p:nvPr/>
          </p:nvSpPr>
          <p:spPr>
            <a:xfrm rot="5400000">
              <a:off x="418156" y="4021430"/>
              <a:ext cx="122685" cy="104706"/>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5" name="Google Shape;305;p9"/>
            <p:cNvSpPr/>
            <p:nvPr/>
          </p:nvSpPr>
          <p:spPr>
            <a:xfrm rot="5400000">
              <a:off x="482078" y="3971324"/>
              <a:ext cx="107536" cy="1261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6" name="Google Shape;306;p9"/>
            <p:cNvSpPr/>
            <p:nvPr/>
          </p:nvSpPr>
          <p:spPr>
            <a:xfrm rot="5400000">
              <a:off x="395267" y="3929792"/>
              <a:ext cx="71413" cy="71247"/>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7" name="Google Shape;307;p9"/>
            <p:cNvSpPr/>
            <p:nvPr/>
          </p:nvSpPr>
          <p:spPr>
            <a:xfrm rot="5400000">
              <a:off x="486989" y="3855382"/>
              <a:ext cx="104706" cy="122851"/>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8" name="Google Shape;308;p9"/>
            <p:cNvSpPr/>
            <p:nvPr/>
          </p:nvSpPr>
          <p:spPr>
            <a:xfrm rot="5400000">
              <a:off x="436966" y="3806692"/>
              <a:ext cx="126014" cy="10737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9" name="Google Shape;309;p9"/>
            <p:cNvSpPr/>
            <p:nvPr/>
          </p:nvSpPr>
          <p:spPr>
            <a:xfrm rot="5400000">
              <a:off x="321107" y="3804527"/>
              <a:ext cx="122851" cy="104873"/>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1"/>
        </a:solidFill>
        <a:effectLst/>
      </p:bgPr>
    </p:bg>
    <p:spTree>
      <p:nvGrpSpPr>
        <p:cNvPr id="1" name="Shape 310"/>
        <p:cNvGrpSpPr/>
        <p:nvPr/>
      </p:nvGrpSpPr>
      <p:grpSpPr>
        <a:xfrm>
          <a:off x="0" y="0"/>
          <a:ext cx="0" cy="0"/>
          <a:chOff x="0" y="0"/>
          <a:chExt cx="0" cy="0"/>
        </a:xfrm>
      </p:grpSpPr>
      <p:sp>
        <p:nvSpPr>
          <p:cNvPr id="311" name="Google Shape;311;p10"/>
          <p:cNvSpPr>
            <a:spLocks noGrp="1"/>
          </p:cNvSpPr>
          <p:nvPr>
            <p:ph type="pic" idx="2"/>
          </p:nvPr>
        </p:nvSpPr>
        <p:spPr>
          <a:xfrm>
            <a:off x="0" y="0"/>
            <a:ext cx="9144000" cy="5143500"/>
          </a:xfrm>
          <a:prstGeom prst="rect">
            <a:avLst/>
          </a:prstGeom>
          <a:noFill/>
          <a:ln>
            <a:noFill/>
          </a:ln>
        </p:spPr>
      </p:sp>
      <p:sp>
        <p:nvSpPr>
          <p:cNvPr id="312" name="Google Shape;312;p10"/>
          <p:cNvSpPr/>
          <p:nvPr/>
        </p:nvSpPr>
        <p:spPr>
          <a:xfrm>
            <a:off x="713175" y="3842850"/>
            <a:ext cx="7710900" cy="919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ace Grotesk"/>
              <a:ea typeface="Space Grotesk"/>
              <a:cs typeface="Space Grotesk"/>
              <a:sym typeface="Space Grotesk"/>
            </a:endParaRPr>
          </a:p>
        </p:txBody>
      </p:sp>
      <p:sp>
        <p:nvSpPr>
          <p:cNvPr id="313" name="Google Shape;313;p10"/>
          <p:cNvSpPr txBox="1">
            <a:spLocks noGrp="1"/>
          </p:cNvSpPr>
          <p:nvPr>
            <p:ph type="body" idx="1"/>
          </p:nvPr>
        </p:nvSpPr>
        <p:spPr>
          <a:xfrm>
            <a:off x="713100" y="3998900"/>
            <a:ext cx="7710900" cy="6051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Clr>
                <a:schemeClr val="lt1"/>
              </a:buClr>
              <a:buSzPts val="3200"/>
              <a:buFont typeface="Space Grotesk SemiBold"/>
              <a:buNone/>
              <a:defRPr sz="3200">
                <a:solidFill>
                  <a:schemeClr val="lt1"/>
                </a:solidFill>
                <a:latin typeface="Space Grotesk SemiBold"/>
                <a:ea typeface="Space Grotesk SemiBold"/>
                <a:cs typeface="Space Grotesk SemiBold"/>
                <a:sym typeface="Space Grotesk SemiBold"/>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7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dk1"/>
        </a:solidFill>
        <a:effectLst/>
      </p:bgPr>
    </p:bg>
    <p:spTree>
      <p:nvGrpSpPr>
        <p:cNvPr id="1" name="Shape 375"/>
        <p:cNvGrpSpPr/>
        <p:nvPr/>
      </p:nvGrpSpPr>
      <p:grpSpPr>
        <a:xfrm>
          <a:off x="0" y="0"/>
          <a:ext cx="0" cy="0"/>
          <a:chOff x="0" y="0"/>
          <a:chExt cx="0" cy="0"/>
        </a:xfrm>
      </p:grpSpPr>
      <p:sp>
        <p:nvSpPr>
          <p:cNvPr id="376" name="Google Shape;376;p13"/>
          <p:cNvSpPr txBox="1">
            <a:spLocks noGrp="1"/>
          </p:cNvSpPr>
          <p:nvPr>
            <p:ph type="title" hasCustomPrompt="1"/>
          </p:nvPr>
        </p:nvSpPr>
        <p:spPr>
          <a:xfrm>
            <a:off x="872375" y="1630674"/>
            <a:ext cx="734700" cy="510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3000"/>
              <a:buNone/>
              <a:defRPr sz="28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377" name="Google Shape;377;p13"/>
          <p:cNvSpPr txBox="1">
            <a:spLocks noGrp="1"/>
          </p:cNvSpPr>
          <p:nvPr>
            <p:ph type="title" idx="2" hasCustomPrompt="1"/>
          </p:nvPr>
        </p:nvSpPr>
        <p:spPr>
          <a:xfrm>
            <a:off x="872375" y="3227502"/>
            <a:ext cx="734700" cy="510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3000"/>
              <a:buNone/>
              <a:defRPr sz="28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378" name="Google Shape;378;p13"/>
          <p:cNvSpPr txBox="1">
            <a:spLocks noGrp="1"/>
          </p:cNvSpPr>
          <p:nvPr>
            <p:ph type="title" idx="3" hasCustomPrompt="1"/>
          </p:nvPr>
        </p:nvSpPr>
        <p:spPr>
          <a:xfrm>
            <a:off x="3419250" y="1630674"/>
            <a:ext cx="734700" cy="510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3000"/>
              <a:buNone/>
              <a:defRPr sz="28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379" name="Google Shape;379;p13"/>
          <p:cNvSpPr txBox="1">
            <a:spLocks noGrp="1"/>
          </p:cNvSpPr>
          <p:nvPr>
            <p:ph type="title" idx="4" hasCustomPrompt="1"/>
          </p:nvPr>
        </p:nvSpPr>
        <p:spPr>
          <a:xfrm>
            <a:off x="3419250" y="3227502"/>
            <a:ext cx="734700" cy="510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3000"/>
              <a:buNone/>
              <a:defRPr sz="28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380" name="Google Shape;380;p13"/>
          <p:cNvSpPr txBox="1">
            <a:spLocks noGrp="1"/>
          </p:cNvSpPr>
          <p:nvPr>
            <p:ph type="title" idx="5" hasCustomPrompt="1"/>
          </p:nvPr>
        </p:nvSpPr>
        <p:spPr>
          <a:xfrm>
            <a:off x="5966125" y="1630674"/>
            <a:ext cx="734700" cy="510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3000"/>
              <a:buNone/>
              <a:defRPr sz="28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381" name="Google Shape;381;p13"/>
          <p:cNvSpPr txBox="1">
            <a:spLocks noGrp="1"/>
          </p:cNvSpPr>
          <p:nvPr>
            <p:ph type="title" idx="6" hasCustomPrompt="1"/>
          </p:nvPr>
        </p:nvSpPr>
        <p:spPr>
          <a:xfrm>
            <a:off x="5966125" y="3227502"/>
            <a:ext cx="734700" cy="510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3000"/>
              <a:buNone/>
              <a:defRPr sz="28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382" name="Google Shape;382;p13"/>
          <p:cNvSpPr txBox="1">
            <a:spLocks noGrp="1"/>
          </p:cNvSpPr>
          <p:nvPr>
            <p:ph type="subTitle" idx="1"/>
          </p:nvPr>
        </p:nvSpPr>
        <p:spPr>
          <a:xfrm>
            <a:off x="872375" y="2141350"/>
            <a:ext cx="2305500" cy="43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000"/>
              <a:buNone/>
              <a:defRPr sz="2000">
                <a:solidFill>
                  <a:schemeClr val="lt1"/>
                </a:solidFill>
                <a:latin typeface="Space Grotesk SemiBold"/>
                <a:ea typeface="Space Grotesk SemiBold"/>
                <a:cs typeface="Space Grotesk SemiBold"/>
                <a:sym typeface="Space Grotesk SemiBold"/>
              </a:defRPr>
            </a:lvl1pPr>
            <a:lvl2pPr lvl="1" rtl="0">
              <a:lnSpc>
                <a:spcPct val="100000"/>
              </a:lnSpc>
              <a:spcBef>
                <a:spcPts val="0"/>
              </a:spcBef>
              <a:spcAft>
                <a:spcPts val="0"/>
              </a:spcAft>
              <a:buClr>
                <a:schemeClr val="lt1"/>
              </a:buClr>
              <a:buSzPts val="2000"/>
              <a:buNone/>
              <a:defRPr sz="2000" b="1">
                <a:solidFill>
                  <a:schemeClr val="lt1"/>
                </a:solidFill>
              </a:defRPr>
            </a:lvl2pPr>
            <a:lvl3pPr lvl="2" rtl="0">
              <a:lnSpc>
                <a:spcPct val="100000"/>
              </a:lnSpc>
              <a:spcBef>
                <a:spcPts val="0"/>
              </a:spcBef>
              <a:spcAft>
                <a:spcPts val="0"/>
              </a:spcAft>
              <a:buClr>
                <a:schemeClr val="lt1"/>
              </a:buClr>
              <a:buSzPts val="2000"/>
              <a:buNone/>
              <a:defRPr sz="2000" b="1">
                <a:solidFill>
                  <a:schemeClr val="lt1"/>
                </a:solidFill>
              </a:defRPr>
            </a:lvl3pPr>
            <a:lvl4pPr lvl="3" rtl="0">
              <a:lnSpc>
                <a:spcPct val="100000"/>
              </a:lnSpc>
              <a:spcBef>
                <a:spcPts val="0"/>
              </a:spcBef>
              <a:spcAft>
                <a:spcPts val="0"/>
              </a:spcAft>
              <a:buClr>
                <a:schemeClr val="lt1"/>
              </a:buClr>
              <a:buSzPts val="2000"/>
              <a:buNone/>
              <a:defRPr sz="2000" b="1">
                <a:solidFill>
                  <a:schemeClr val="lt1"/>
                </a:solidFill>
              </a:defRPr>
            </a:lvl4pPr>
            <a:lvl5pPr lvl="4" rtl="0">
              <a:lnSpc>
                <a:spcPct val="100000"/>
              </a:lnSpc>
              <a:spcBef>
                <a:spcPts val="0"/>
              </a:spcBef>
              <a:spcAft>
                <a:spcPts val="0"/>
              </a:spcAft>
              <a:buClr>
                <a:schemeClr val="lt1"/>
              </a:buClr>
              <a:buSzPts val="2000"/>
              <a:buNone/>
              <a:defRPr sz="2000" b="1">
                <a:solidFill>
                  <a:schemeClr val="lt1"/>
                </a:solidFill>
              </a:defRPr>
            </a:lvl5pPr>
            <a:lvl6pPr lvl="5" rtl="0">
              <a:lnSpc>
                <a:spcPct val="100000"/>
              </a:lnSpc>
              <a:spcBef>
                <a:spcPts val="0"/>
              </a:spcBef>
              <a:spcAft>
                <a:spcPts val="0"/>
              </a:spcAft>
              <a:buClr>
                <a:schemeClr val="lt1"/>
              </a:buClr>
              <a:buSzPts val="2000"/>
              <a:buNone/>
              <a:defRPr sz="2000" b="1">
                <a:solidFill>
                  <a:schemeClr val="lt1"/>
                </a:solidFill>
              </a:defRPr>
            </a:lvl6pPr>
            <a:lvl7pPr lvl="6" rtl="0">
              <a:lnSpc>
                <a:spcPct val="100000"/>
              </a:lnSpc>
              <a:spcBef>
                <a:spcPts val="0"/>
              </a:spcBef>
              <a:spcAft>
                <a:spcPts val="0"/>
              </a:spcAft>
              <a:buClr>
                <a:schemeClr val="lt1"/>
              </a:buClr>
              <a:buSzPts val="2000"/>
              <a:buNone/>
              <a:defRPr sz="2000" b="1">
                <a:solidFill>
                  <a:schemeClr val="lt1"/>
                </a:solidFill>
              </a:defRPr>
            </a:lvl7pPr>
            <a:lvl8pPr lvl="7" rtl="0">
              <a:lnSpc>
                <a:spcPct val="100000"/>
              </a:lnSpc>
              <a:spcBef>
                <a:spcPts val="0"/>
              </a:spcBef>
              <a:spcAft>
                <a:spcPts val="0"/>
              </a:spcAft>
              <a:buClr>
                <a:schemeClr val="lt1"/>
              </a:buClr>
              <a:buSzPts val="2000"/>
              <a:buNone/>
              <a:defRPr sz="2000" b="1">
                <a:solidFill>
                  <a:schemeClr val="lt1"/>
                </a:solidFill>
              </a:defRPr>
            </a:lvl8pPr>
            <a:lvl9pPr lvl="8" rtl="0">
              <a:lnSpc>
                <a:spcPct val="100000"/>
              </a:lnSpc>
              <a:spcBef>
                <a:spcPts val="0"/>
              </a:spcBef>
              <a:spcAft>
                <a:spcPts val="0"/>
              </a:spcAft>
              <a:buClr>
                <a:schemeClr val="lt1"/>
              </a:buClr>
              <a:buSzPts val="2000"/>
              <a:buNone/>
              <a:defRPr sz="2000" b="1">
                <a:solidFill>
                  <a:schemeClr val="lt1"/>
                </a:solidFill>
              </a:defRPr>
            </a:lvl9pPr>
          </a:lstStyle>
          <a:p>
            <a:endParaRPr/>
          </a:p>
        </p:txBody>
      </p:sp>
      <p:sp>
        <p:nvSpPr>
          <p:cNvPr id="383" name="Google Shape;383;p13"/>
          <p:cNvSpPr txBox="1">
            <a:spLocks noGrp="1"/>
          </p:cNvSpPr>
          <p:nvPr>
            <p:ph type="subTitle" idx="7"/>
          </p:nvPr>
        </p:nvSpPr>
        <p:spPr>
          <a:xfrm>
            <a:off x="3419250" y="2141350"/>
            <a:ext cx="2305500" cy="43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000"/>
              <a:buNone/>
              <a:defRPr sz="2000">
                <a:solidFill>
                  <a:schemeClr val="lt1"/>
                </a:solidFill>
                <a:latin typeface="Space Grotesk SemiBold"/>
                <a:ea typeface="Space Grotesk SemiBold"/>
                <a:cs typeface="Space Grotesk SemiBold"/>
                <a:sym typeface="Space Grotesk SemiBold"/>
              </a:defRPr>
            </a:lvl1pPr>
            <a:lvl2pPr lvl="1" rtl="0">
              <a:lnSpc>
                <a:spcPct val="100000"/>
              </a:lnSpc>
              <a:spcBef>
                <a:spcPts val="0"/>
              </a:spcBef>
              <a:spcAft>
                <a:spcPts val="0"/>
              </a:spcAft>
              <a:buClr>
                <a:schemeClr val="lt1"/>
              </a:buClr>
              <a:buSzPts val="2000"/>
              <a:buNone/>
              <a:defRPr sz="2000" b="1">
                <a:solidFill>
                  <a:schemeClr val="lt1"/>
                </a:solidFill>
              </a:defRPr>
            </a:lvl2pPr>
            <a:lvl3pPr lvl="2" rtl="0">
              <a:lnSpc>
                <a:spcPct val="100000"/>
              </a:lnSpc>
              <a:spcBef>
                <a:spcPts val="0"/>
              </a:spcBef>
              <a:spcAft>
                <a:spcPts val="0"/>
              </a:spcAft>
              <a:buClr>
                <a:schemeClr val="lt1"/>
              </a:buClr>
              <a:buSzPts val="2000"/>
              <a:buNone/>
              <a:defRPr sz="2000" b="1">
                <a:solidFill>
                  <a:schemeClr val="lt1"/>
                </a:solidFill>
              </a:defRPr>
            </a:lvl3pPr>
            <a:lvl4pPr lvl="3" rtl="0">
              <a:lnSpc>
                <a:spcPct val="100000"/>
              </a:lnSpc>
              <a:spcBef>
                <a:spcPts val="0"/>
              </a:spcBef>
              <a:spcAft>
                <a:spcPts val="0"/>
              </a:spcAft>
              <a:buClr>
                <a:schemeClr val="lt1"/>
              </a:buClr>
              <a:buSzPts val="2000"/>
              <a:buNone/>
              <a:defRPr sz="2000" b="1">
                <a:solidFill>
                  <a:schemeClr val="lt1"/>
                </a:solidFill>
              </a:defRPr>
            </a:lvl4pPr>
            <a:lvl5pPr lvl="4" rtl="0">
              <a:lnSpc>
                <a:spcPct val="100000"/>
              </a:lnSpc>
              <a:spcBef>
                <a:spcPts val="0"/>
              </a:spcBef>
              <a:spcAft>
                <a:spcPts val="0"/>
              </a:spcAft>
              <a:buClr>
                <a:schemeClr val="lt1"/>
              </a:buClr>
              <a:buSzPts val="2000"/>
              <a:buNone/>
              <a:defRPr sz="2000" b="1">
                <a:solidFill>
                  <a:schemeClr val="lt1"/>
                </a:solidFill>
              </a:defRPr>
            </a:lvl5pPr>
            <a:lvl6pPr lvl="5" rtl="0">
              <a:lnSpc>
                <a:spcPct val="100000"/>
              </a:lnSpc>
              <a:spcBef>
                <a:spcPts val="0"/>
              </a:spcBef>
              <a:spcAft>
                <a:spcPts val="0"/>
              </a:spcAft>
              <a:buClr>
                <a:schemeClr val="lt1"/>
              </a:buClr>
              <a:buSzPts val="2000"/>
              <a:buNone/>
              <a:defRPr sz="2000" b="1">
                <a:solidFill>
                  <a:schemeClr val="lt1"/>
                </a:solidFill>
              </a:defRPr>
            </a:lvl6pPr>
            <a:lvl7pPr lvl="6" rtl="0">
              <a:lnSpc>
                <a:spcPct val="100000"/>
              </a:lnSpc>
              <a:spcBef>
                <a:spcPts val="0"/>
              </a:spcBef>
              <a:spcAft>
                <a:spcPts val="0"/>
              </a:spcAft>
              <a:buClr>
                <a:schemeClr val="lt1"/>
              </a:buClr>
              <a:buSzPts val="2000"/>
              <a:buNone/>
              <a:defRPr sz="2000" b="1">
                <a:solidFill>
                  <a:schemeClr val="lt1"/>
                </a:solidFill>
              </a:defRPr>
            </a:lvl7pPr>
            <a:lvl8pPr lvl="7" rtl="0">
              <a:lnSpc>
                <a:spcPct val="100000"/>
              </a:lnSpc>
              <a:spcBef>
                <a:spcPts val="0"/>
              </a:spcBef>
              <a:spcAft>
                <a:spcPts val="0"/>
              </a:spcAft>
              <a:buClr>
                <a:schemeClr val="lt1"/>
              </a:buClr>
              <a:buSzPts val="2000"/>
              <a:buNone/>
              <a:defRPr sz="2000" b="1">
                <a:solidFill>
                  <a:schemeClr val="lt1"/>
                </a:solidFill>
              </a:defRPr>
            </a:lvl8pPr>
            <a:lvl9pPr lvl="8" rtl="0">
              <a:lnSpc>
                <a:spcPct val="100000"/>
              </a:lnSpc>
              <a:spcBef>
                <a:spcPts val="0"/>
              </a:spcBef>
              <a:spcAft>
                <a:spcPts val="0"/>
              </a:spcAft>
              <a:buClr>
                <a:schemeClr val="lt1"/>
              </a:buClr>
              <a:buSzPts val="2000"/>
              <a:buNone/>
              <a:defRPr sz="2000" b="1">
                <a:solidFill>
                  <a:schemeClr val="lt1"/>
                </a:solidFill>
              </a:defRPr>
            </a:lvl9pPr>
          </a:lstStyle>
          <a:p>
            <a:endParaRPr/>
          </a:p>
        </p:txBody>
      </p:sp>
      <p:sp>
        <p:nvSpPr>
          <p:cNvPr id="384" name="Google Shape;384;p13"/>
          <p:cNvSpPr txBox="1">
            <a:spLocks noGrp="1"/>
          </p:cNvSpPr>
          <p:nvPr>
            <p:ph type="subTitle" idx="8"/>
          </p:nvPr>
        </p:nvSpPr>
        <p:spPr>
          <a:xfrm>
            <a:off x="5966125" y="2141350"/>
            <a:ext cx="2305500" cy="43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000"/>
              <a:buNone/>
              <a:defRPr sz="2000">
                <a:solidFill>
                  <a:schemeClr val="lt1"/>
                </a:solidFill>
                <a:latin typeface="Space Grotesk SemiBold"/>
                <a:ea typeface="Space Grotesk SemiBold"/>
                <a:cs typeface="Space Grotesk SemiBold"/>
                <a:sym typeface="Space Grotesk SemiBold"/>
              </a:defRPr>
            </a:lvl1pPr>
            <a:lvl2pPr lvl="1" rtl="0">
              <a:lnSpc>
                <a:spcPct val="100000"/>
              </a:lnSpc>
              <a:spcBef>
                <a:spcPts val="0"/>
              </a:spcBef>
              <a:spcAft>
                <a:spcPts val="0"/>
              </a:spcAft>
              <a:buClr>
                <a:schemeClr val="lt1"/>
              </a:buClr>
              <a:buSzPts val="2000"/>
              <a:buNone/>
              <a:defRPr sz="2000" b="1">
                <a:solidFill>
                  <a:schemeClr val="lt1"/>
                </a:solidFill>
              </a:defRPr>
            </a:lvl2pPr>
            <a:lvl3pPr lvl="2" rtl="0">
              <a:lnSpc>
                <a:spcPct val="100000"/>
              </a:lnSpc>
              <a:spcBef>
                <a:spcPts val="0"/>
              </a:spcBef>
              <a:spcAft>
                <a:spcPts val="0"/>
              </a:spcAft>
              <a:buClr>
                <a:schemeClr val="lt1"/>
              </a:buClr>
              <a:buSzPts val="2000"/>
              <a:buNone/>
              <a:defRPr sz="2000" b="1">
                <a:solidFill>
                  <a:schemeClr val="lt1"/>
                </a:solidFill>
              </a:defRPr>
            </a:lvl3pPr>
            <a:lvl4pPr lvl="3" rtl="0">
              <a:lnSpc>
                <a:spcPct val="100000"/>
              </a:lnSpc>
              <a:spcBef>
                <a:spcPts val="0"/>
              </a:spcBef>
              <a:spcAft>
                <a:spcPts val="0"/>
              </a:spcAft>
              <a:buClr>
                <a:schemeClr val="lt1"/>
              </a:buClr>
              <a:buSzPts val="2000"/>
              <a:buNone/>
              <a:defRPr sz="2000" b="1">
                <a:solidFill>
                  <a:schemeClr val="lt1"/>
                </a:solidFill>
              </a:defRPr>
            </a:lvl4pPr>
            <a:lvl5pPr lvl="4" rtl="0">
              <a:lnSpc>
                <a:spcPct val="100000"/>
              </a:lnSpc>
              <a:spcBef>
                <a:spcPts val="0"/>
              </a:spcBef>
              <a:spcAft>
                <a:spcPts val="0"/>
              </a:spcAft>
              <a:buClr>
                <a:schemeClr val="lt1"/>
              </a:buClr>
              <a:buSzPts val="2000"/>
              <a:buNone/>
              <a:defRPr sz="2000" b="1">
                <a:solidFill>
                  <a:schemeClr val="lt1"/>
                </a:solidFill>
              </a:defRPr>
            </a:lvl5pPr>
            <a:lvl6pPr lvl="5" rtl="0">
              <a:lnSpc>
                <a:spcPct val="100000"/>
              </a:lnSpc>
              <a:spcBef>
                <a:spcPts val="0"/>
              </a:spcBef>
              <a:spcAft>
                <a:spcPts val="0"/>
              </a:spcAft>
              <a:buClr>
                <a:schemeClr val="lt1"/>
              </a:buClr>
              <a:buSzPts val="2000"/>
              <a:buNone/>
              <a:defRPr sz="2000" b="1">
                <a:solidFill>
                  <a:schemeClr val="lt1"/>
                </a:solidFill>
              </a:defRPr>
            </a:lvl6pPr>
            <a:lvl7pPr lvl="6" rtl="0">
              <a:lnSpc>
                <a:spcPct val="100000"/>
              </a:lnSpc>
              <a:spcBef>
                <a:spcPts val="0"/>
              </a:spcBef>
              <a:spcAft>
                <a:spcPts val="0"/>
              </a:spcAft>
              <a:buClr>
                <a:schemeClr val="lt1"/>
              </a:buClr>
              <a:buSzPts val="2000"/>
              <a:buNone/>
              <a:defRPr sz="2000" b="1">
                <a:solidFill>
                  <a:schemeClr val="lt1"/>
                </a:solidFill>
              </a:defRPr>
            </a:lvl7pPr>
            <a:lvl8pPr lvl="7" rtl="0">
              <a:lnSpc>
                <a:spcPct val="100000"/>
              </a:lnSpc>
              <a:spcBef>
                <a:spcPts val="0"/>
              </a:spcBef>
              <a:spcAft>
                <a:spcPts val="0"/>
              </a:spcAft>
              <a:buClr>
                <a:schemeClr val="lt1"/>
              </a:buClr>
              <a:buSzPts val="2000"/>
              <a:buNone/>
              <a:defRPr sz="2000" b="1">
                <a:solidFill>
                  <a:schemeClr val="lt1"/>
                </a:solidFill>
              </a:defRPr>
            </a:lvl8pPr>
            <a:lvl9pPr lvl="8" rtl="0">
              <a:lnSpc>
                <a:spcPct val="100000"/>
              </a:lnSpc>
              <a:spcBef>
                <a:spcPts val="0"/>
              </a:spcBef>
              <a:spcAft>
                <a:spcPts val="0"/>
              </a:spcAft>
              <a:buClr>
                <a:schemeClr val="lt1"/>
              </a:buClr>
              <a:buSzPts val="2000"/>
              <a:buNone/>
              <a:defRPr sz="2000" b="1">
                <a:solidFill>
                  <a:schemeClr val="lt1"/>
                </a:solidFill>
              </a:defRPr>
            </a:lvl9pPr>
          </a:lstStyle>
          <a:p>
            <a:endParaRPr/>
          </a:p>
        </p:txBody>
      </p:sp>
      <p:sp>
        <p:nvSpPr>
          <p:cNvPr id="385" name="Google Shape;385;p13"/>
          <p:cNvSpPr txBox="1">
            <a:spLocks noGrp="1"/>
          </p:cNvSpPr>
          <p:nvPr>
            <p:ph type="subTitle" idx="9"/>
          </p:nvPr>
        </p:nvSpPr>
        <p:spPr>
          <a:xfrm>
            <a:off x="872375" y="3738400"/>
            <a:ext cx="2305500" cy="43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000"/>
              <a:buNone/>
              <a:defRPr sz="2000">
                <a:solidFill>
                  <a:schemeClr val="lt1"/>
                </a:solidFill>
                <a:latin typeface="Space Grotesk SemiBold"/>
                <a:ea typeface="Space Grotesk SemiBold"/>
                <a:cs typeface="Space Grotesk SemiBold"/>
                <a:sym typeface="Space Grotesk SemiBold"/>
              </a:defRPr>
            </a:lvl1pPr>
            <a:lvl2pPr lvl="1" rtl="0">
              <a:lnSpc>
                <a:spcPct val="100000"/>
              </a:lnSpc>
              <a:spcBef>
                <a:spcPts val="0"/>
              </a:spcBef>
              <a:spcAft>
                <a:spcPts val="0"/>
              </a:spcAft>
              <a:buClr>
                <a:schemeClr val="lt1"/>
              </a:buClr>
              <a:buSzPts val="2000"/>
              <a:buNone/>
              <a:defRPr sz="2000" b="1">
                <a:solidFill>
                  <a:schemeClr val="lt1"/>
                </a:solidFill>
              </a:defRPr>
            </a:lvl2pPr>
            <a:lvl3pPr lvl="2" rtl="0">
              <a:lnSpc>
                <a:spcPct val="100000"/>
              </a:lnSpc>
              <a:spcBef>
                <a:spcPts val="0"/>
              </a:spcBef>
              <a:spcAft>
                <a:spcPts val="0"/>
              </a:spcAft>
              <a:buClr>
                <a:schemeClr val="lt1"/>
              </a:buClr>
              <a:buSzPts val="2000"/>
              <a:buNone/>
              <a:defRPr sz="2000" b="1">
                <a:solidFill>
                  <a:schemeClr val="lt1"/>
                </a:solidFill>
              </a:defRPr>
            </a:lvl3pPr>
            <a:lvl4pPr lvl="3" rtl="0">
              <a:lnSpc>
                <a:spcPct val="100000"/>
              </a:lnSpc>
              <a:spcBef>
                <a:spcPts val="0"/>
              </a:spcBef>
              <a:spcAft>
                <a:spcPts val="0"/>
              </a:spcAft>
              <a:buClr>
                <a:schemeClr val="lt1"/>
              </a:buClr>
              <a:buSzPts val="2000"/>
              <a:buNone/>
              <a:defRPr sz="2000" b="1">
                <a:solidFill>
                  <a:schemeClr val="lt1"/>
                </a:solidFill>
              </a:defRPr>
            </a:lvl4pPr>
            <a:lvl5pPr lvl="4" rtl="0">
              <a:lnSpc>
                <a:spcPct val="100000"/>
              </a:lnSpc>
              <a:spcBef>
                <a:spcPts val="0"/>
              </a:spcBef>
              <a:spcAft>
                <a:spcPts val="0"/>
              </a:spcAft>
              <a:buClr>
                <a:schemeClr val="lt1"/>
              </a:buClr>
              <a:buSzPts val="2000"/>
              <a:buNone/>
              <a:defRPr sz="2000" b="1">
                <a:solidFill>
                  <a:schemeClr val="lt1"/>
                </a:solidFill>
              </a:defRPr>
            </a:lvl5pPr>
            <a:lvl6pPr lvl="5" rtl="0">
              <a:lnSpc>
                <a:spcPct val="100000"/>
              </a:lnSpc>
              <a:spcBef>
                <a:spcPts val="0"/>
              </a:spcBef>
              <a:spcAft>
                <a:spcPts val="0"/>
              </a:spcAft>
              <a:buClr>
                <a:schemeClr val="lt1"/>
              </a:buClr>
              <a:buSzPts val="2000"/>
              <a:buNone/>
              <a:defRPr sz="2000" b="1">
                <a:solidFill>
                  <a:schemeClr val="lt1"/>
                </a:solidFill>
              </a:defRPr>
            </a:lvl6pPr>
            <a:lvl7pPr lvl="6" rtl="0">
              <a:lnSpc>
                <a:spcPct val="100000"/>
              </a:lnSpc>
              <a:spcBef>
                <a:spcPts val="0"/>
              </a:spcBef>
              <a:spcAft>
                <a:spcPts val="0"/>
              </a:spcAft>
              <a:buClr>
                <a:schemeClr val="lt1"/>
              </a:buClr>
              <a:buSzPts val="2000"/>
              <a:buNone/>
              <a:defRPr sz="2000" b="1">
                <a:solidFill>
                  <a:schemeClr val="lt1"/>
                </a:solidFill>
              </a:defRPr>
            </a:lvl7pPr>
            <a:lvl8pPr lvl="7" rtl="0">
              <a:lnSpc>
                <a:spcPct val="100000"/>
              </a:lnSpc>
              <a:spcBef>
                <a:spcPts val="0"/>
              </a:spcBef>
              <a:spcAft>
                <a:spcPts val="0"/>
              </a:spcAft>
              <a:buClr>
                <a:schemeClr val="lt1"/>
              </a:buClr>
              <a:buSzPts val="2000"/>
              <a:buNone/>
              <a:defRPr sz="2000" b="1">
                <a:solidFill>
                  <a:schemeClr val="lt1"/>
                </a:solidFill>
              </a:defRPr>
            </a:lvl8pPr>
            <a:lvl9pPr lvl="8" rtl="0">
              <a:lnSpc>
                <a:spcPct val="100000"/>
              </a:lnSpc>
              <a:spcBef>
                <a:spcPts val="0"/>
              </a:spcBef>
              <a:spcAft>
                <a:spcPts val="0"/>
              </a:spcAft>
              <a:buClr>
                <a:schemeClr val="lt1"/>
              </a:buClr>
              <a:buSzPts val="2000"/>
              <a:buNone/>
              <a:defRPr sz="2000" b="1">
                <a:solidFill>
                  <a:schemeClr val="lt1"/>
                </a:solidFill>
              </a:defRPr>
            </a:lvl9pPr>
          </a:lstStyle>
          <a:p>
            <a:endParaRPr/>
          </a:p>
        </p:txBody>
      </p:sp>
      <p:sp>
        <p:nvSpPr>
          <p:cNvPr id="386" name="Google Shape;386;p13"/>
          <p:cNvSpPr txBox="1">
            <a:spLocks noGrp="1"/>
          </p:cNvSpPr>
          <p:nvPr>
            <p:ph type="subTitle" idx="13"/>
          </p:nvPr>
        </p:nvSpPr>
        <p:spPr>
          <a:xfrm>
            <a:off x="3419250" y="3738400"/>
            <a:ext cx="2305500" cy="43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000"/>
              <a:buNone/>
              <a:defRPr sz="2000">
                <a:solidFill>
                  <a:schemeClr val="lt1"/>
                </a:solidFill>
                <a:latin typeface="Space Grotesk SemiBold"/>
                <a:ea typeface="Space Grotesk SemiBold"/>
                <a:cs typeface="Space Grotesk SemiBold"/>
                <a:sym typeface="Space Grotesk SemiBold"/>
              </a:defRPr>
            </a:lvl1pPr>
            <a:lvl2pPr lvl="1" rtl="0">
              <a:lnSpc>
                <a:spcPct val="100000"/>
              </a:lnSpc>
              <a:spcBef>
                <a:spcPts val="0"/>
              </a:spcBef>
              <a:spcAft>
                <a:spcPts val="0"/>
              </a:spcAft>
              <a:buClr>
                <a:schemeClr val="lt1"/>
              </a:buClr>
              <a:buSzPts val="2000"/>
              <a:buNone/>
              <a:defRPr sz="2000" b="1">
                <a:solidFill>
                  <a:schemeClr val="lt1"/>
                </a:solidFill>
              </a:defRPr>
            </a:lvl2pPr>
            <a:lvl3pPr lvl="2" rtl="0">
              <a:lnSpc>
                <a:spcPct val="100000"/>
              </a:lnSpc>
              <a:spcBef>
                <a:spcPts val="0"/>
              </a:spcBef>
              <a:spcAft>
                <a:spcPts val="0"/>
              </a:spcAft>
              <a:buClr>
                <a:schemeClr val="lt1"/>
              </a:buClr>
              <a:buSzPts val="2000"/>
              <a:buNone/>
              <a:defRPr sz="2000" b="1">
                <a:solidFill>
                  <a:schemeClr val="lt1"/>
                </a:solidFill>
              </a:defRPr>
            </a:lvl3pPr>
            <a:lvl4pPr lvl="3" rtl="0">
              <a:lnSpc>
                <a:spcPct val="100000"/>
              </a:lnSpc>
              <a:spcBef>
                <a:spcPts val="0"/>
              </a:spcBef>
              <a:spcAft>
                <a:spcPts val="0"/>
              </a:spcAft>
              <a:buClr>
                <a:schemeClr val="lt1"/>
              </a:buClr>
              <a:buSzPts val="2000"/>
              <a:buNone/>
              <a:defRPr sz="2000" b="1">
                <a:solidFill>
                  <a:schemeClr val="lt1"/>
                </a:solidFill>
              </a:defRPr>
            </a:lvl4pPr>
            <a:lvl5pPr lvl="4" rtl="0">
              <a:lnSpc>
                <a:spcPct val="100000"/>
              </a:lnSpc>
              <a:spcBef>
                <a:spcPts val="0"/>
              </a:spcBef>
              <a:spcAft>
                <a:spcPts val="0"/>
              </a:spcAft>
              <a:buClr>
                <a:schemeClr val="lt1"/>
              </a:buClr>
              <a:buSzPts val="2000"/>
              <a:buNone/>
              <a:defRPr sz="2000" b="1">
                <a:solidFill>
                  <a:schemeClr val="lt1"/>
                </a:solidFill>
              </a:defRPr>
            </a:lvl5pPr>
            <a:lvl6pPr lvl="5" rtl="0">
              <a:lnSpc>
                <a:spcPct val="100000"/>
              </a:lnSpc>
              <a:spcBef>
                <a:spcPts val="0"/>
              </a:spcBef>
              <a:spcAft>
                <a:spcPts val="0"/>
              </a:spcAft>
              <a:buClr>
                <a:schemeClr val="lt1"/>
              </a:buClr>
              <a:buSzPts val="2000"/>
              <a:buNone/>
              <a:defRPr sz="2000" b="1">
                <a:solidFill>
                  <a:schemeClr val="lt1"/>
                </a:solidFill>
              </a:defRPr>
            </a:lvl6pPr>
            <a:lvl7pPr lvl="6" rtl="0">
              <a:lnSpc>
                <a:spcPct val="100000"/>
              </a:lnSpc>
              <a:spcBef>
                <a:spcPts val="0"/>
              </a:spcBef>
              <a:spcAft>
                <a:spcPts val="0"/>
              </a:spcAft>
              <a:buClr>
                <a:schemeClr val="lt1"/>
              </a:buClr>
              <a:buSzPts val="2000"/>
              <a:buNone/>
              <a:defRPr sz="2000" b="1">
                <a:solidFill>
                  <a:schemeClr val="lt1"/>
                </a:solidFill>
              </a:defRPr>
            </a:lvl7pPr>
            <a:lvl8pPr lvl="7" rtl="0">
              <a:lnSpc>
                <a:spcPct val="100000"/>
              </a:lnSpc>
              <a:spcBef>
                <a:spcPts val="0"/>
              </a:spcBef>
              <a:spcAft>
                <a:spcPts val="0"/>
              </a:spcAft>
              <a:buClr>
                <a:schemeClr val="lt1"/>
              </a:buClr>
              <a:buSzPts val="2000"/>
              <a:buNone/>
              <a:defRPr sz="2000" b="1">
                <a:solidFill>
                  <a:schemeClr val="lt1"/>
                </a:solidFill>
              </a:defRPr>
            </a:lvl8pPr>
            <a:lvl9pPr lvl="8" rtl="0">
              <a:lnSpc>
                <a:spcPct val="100000"/>
              </a:lnSpc>
              <a:spcBef>
                <a:spcPts val="0"/>
              </a:spcBef>
              <a:spcAft>
                <a:spcPts val="0"/>
              </a:spcAft>
              <a:buClr>
                <a:schemeClr val="lt1"/>
              </a:buClr>
              <a:buSzPts val="2000"/>
              <a:buNone/>
              <a:defRPr sz="2000" b="1">
                <a:solidFill>
                  <a:schemeClr val="lt1"/>
                </a:solidFill>
              </a:defRPr>
            </a:lvl9pPr>
          </a:lstStyle>
          <a:p>
            <a:endParaRPr/>
          </a:p>
        </p:txBody>
      </p:sp>
      <p:sp>
        <p:nvSpPr>
          <p:cNvPr id="387" name="Google Shape;387;p13"/>
          <p:cNvSpPr txBox="1">
            <a:spLocks noGrp="1"/>
          </p:cNvSpPr>
          <p:nvPr>
            <p:ph type="subTitle" idx="14"/>
          </p:nvPr>
        </p:nvSpPr>
        <p:spPr>
          <a:xfrm>
            <a:off x="5966125" y="3738400"/>
            <a:ext cx="2305500" cy="43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000"/>
              <a:buNone/>
              <a:defRPr sz="2000">
                <a:solidFill>
                  <a:schemeClr val="lt1"/>
                </a:solidFill>
                <a:latin typeface="Space Grotesk SemiBold"/>
                <a:ea typeface="Space Grotesk SemiBold"/>
                <a:cs typeface="Space Grotesk SemiBold"/>
                <a:sym typeface="Space Grotesk SemiBold"/>
              </a:defRPr>
            </a:lvl1pPr>
            <a:lvl2pPr lvl="1" rtl="0">
              <a:lnSpc>
                <a:spcPct val="100000"/>
              </a:lnSpc>
              <a:spcBef>
                <a:spcPts val="0"/>
              </a:spcBef>
              <a:spcAft>
                <a:spcPts val="0"/>
              </a:spcAft>
              <a:buClr>
                <a:schemeClr val="lt1"/>
              </a:buClr>
              <a:buSzPts val="2000"/>
              <a:buNone/>
              <a:defRPr sz="2000" b="1">
                <a:solidFill>
                  <a:schemeClr val="lt1"/>
                </a:solidFill>
              </a:defRPr>
            </a:lvl2pPr>
            <a:lvl3pPr lvl="2" rtl="0">
              <a:lnSpc>
                <a:spcPct val="100000"/>
              </a:lnSpc>
              <a:spcBef>
                <a:spcPts val="0"/>
              </a:spcBef>
              <a:spcAft>
                <a:spcPts val="0"/>
              </a:spcAft>
              <a:buClr>
                <a:schemeClr val="lt1"/>
              </a:buClr>
              <a:buSzPts val="2000"/>
              <a:buNone/>
              <a:defRPr sz="2000" b="1">
                <a:solidFill>
                  <a:schemeClr val="lt1"/>
                </a:solidFill>
              </a:defRPr>
            </a:lvl3pPr>
            <a:lvl4pPr lvl="3" rtl="0">
              <a:lnSpc>
                <a:spcPct val="100000"/>
              </a:lnSpc>
              <a:spcBef>
                <a:spcPts val="0"/>
              </a:spcBef>
              <a:spcAft>
                <a:spcPts val="0"/>
              </a:spcAft>
              <a:buClr>
                <a:schemeClr val="lt1"/>
              </a:buClr>
              <a:buSzPts val="2000"/>
              <a:buNone/>
              <a:defRPr sz="2000" b="1">
                <a:solidFill>
                  <a:schemeClr val="lt1"/>
                </a:solidFill>
              </a:defRPr>
            </a:lvl4pPr>
            <a:lvl5pPr lvl="4" rtl="0">
              <a:lnSpc>
                <a:spcPct val="100000"/>
              </a:lnSpc>
              <a:spcBef>
                <a:spcPts val="0"/>
              </a:spcBef>
              <a:spcAft>
                <a:spcPts val="0"/>
              </a:spcAft>
              <a:buClr>
                <a:schemeClr val="lt1"/>
              </a:buClr>
              <a:buSzPts val="2000"/>
              <a:buNone/>
              <a:defRPr sz="2000" b="1">
                <a:solidFill>
                  <a:schemeClr val="lt1"/>
                </a:solidFill>
              </a:defRPr>
            </a:lvl5pPr>
            <a:lvl6pPr lvl="5" rtl="0">
              <a:lnSpc>
                <a:spcPct val="100000"/>
              </a:lnSpc>
              <a:spcBef>
                <a:spcPts val="0"/>
              </a:spcBef>
              <a:spcAft>
                <a:spcPts val="0"/>
              </a:spcAft>
              <a:buClr>
                <a:schemeClr val="lt1"/>
              </a:buClr>
              <a:buSzPts val="2000"/>
              <a:buNone/>
              <a:defRPr sz="2000" b="1">
                <a:solidFill>
                  <a:schemeClr val="lt1"/>
                </a:solidFill>
              </a:defRPr>
            </a:lvl6pPr>
            <a:lvl7pPr lvl="6" rtl="0">
              <a:lnSpc>
                <a:spcPct val="100000"/>
              </a:lnSpc>
              <a:spcBef>
                <a:spcPts val="0"/>
              </a:spcBef>
              <a:spcAft>
                <a:spcPts val="0"/>
              </a:spcAft>
              <a:buClr>
                <a:schemeClr val="lt1"/>
              </a:buClr>
              <a:buSzPts val="2000"/>
              <a:buNone/>
              <a:defRPr sz="2000" b="1">
                <a:solidFill>
                  <a:schemeClr val="lt1"/>
                </a:solidFill>
              </a:defRPr>
            </a:lvl7pPr>
            <a:lvl8pPr lvl="7" rtl="0">
              <a:lnSpc>
                <a:spcPct val="100000"/>
              </a:lnSpc>
              <a:spcBef>
                <a:spcPts val="0"/>
              </a:spcBef>
              <a:spcAft>
                <a:spcPts val="0"/>
              </a:spcAft>
              <a:buClr>
                <a:schemeClr val="lt1"/>
              </a:buClr>
              <a:buSzPts val="2000"/>
              <a:buNone/>
              <a:defRPr sz="2000" b="1">
                <a:solidFill>
                  <a:schemeClr val="lt1"/>
                </a:solidFill>
              </a:defRPr>
            </a:lvl8pPr>
            <a:lvl9pPr lvl="8" rtl="0">
              <a:lnSpc>
                <a:spcPct val="100000"/>
              </a:lnSpc>
              <a:spcBef>
                <a:spcPts val="0"/>
              </a:spcBef>
              <a:spcAft>
                <a:spcPts val="0"/>
              </a:spcAft>
              <a:buClr>
                <a:schemeClr val="lt1"/>
              </a:buClr>
              <a:buSzPts val="2000"/>
              <a:buNone/>
              <a:defRPr sz="2000" b="1">
                <a:solidFill>
                  <a:schemeClr val="lt1"/>
                </a:solidFill>
              </a:defRPr>
            </a:lvl9pPr>
          </a:lstStyle>
          <a:p>
            <a:endParaRPr/>
          </a:p>
        </p:txBody>
      </p:sp>
      <p:sp>
        <p:nvSpPr>
          <p:cNvPr id="388" name="Google Shape;388;p13"/>
          <p:cNvSpPr txBox="1">
            <a:spLocks noGrp="1"/>
          </p:cNvSpPr>
          <p:nvPr>
            <p:ph type="title" idx="15"/>
          </p:nvPr>
        </p:nvSpPr>
        <p:spPr>
          <a:xfrm>
            <a:off x="713100" y="465504"/>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200"/>
              <a:buNone/>
              <a:defRPr>
                <a:solidFill>
                  <a:schemeClr val="lt1"/>
                </a:solidFill>
              </a:defRPr>
            </a:lvl1pPr>
            <a:lvl2pPr lvl="1" rtl="0">
              <a:spcBef>
                <a:spcPts val="0"/>
              </a:spcBef>
              <a:spcAft>
                <a:spcPts val="0"/>
              </a:spcAft>
              <a:buClr>
                <a:schemeClr val="lt1"/>
              </a:buClr>
              <a:buSzPts val="3200"/>
              <a:buNone/>
              <a:defRPr>
                <a:solidFill>
                  <a:schemeClr val="lt1"/>
                </a:solidFill>
              </a:defRPr>
            </a:lvl2pPr>
            <a:lvl3pPr lvl="2" rtl="0">
              <a:spcBef>
                <a:spcPts val="0"/>
              </a:spcBef>
              <a:spcAft>
                <a:spcPts val="0"/>
              </a:spcAft>
              <a:buClr>
                <a:schemeClr val="lt1"/>
              </a:buClr>
              <a:buSzPts val="3200"/>
              <a:buNone/>
              <a:defRPr>
                <a:solidFill>
                  <a:schemeClr val="lt1"/>
                </a:solidFill>
              </a:defRPr>
            </a:lvl3pPr>
            <a:lvl4pPr lvl="3" rtl="0">
              <a:spcBef>
                <a:spcPts val="0"/>
              </a:spcBef>
              <a:spcAft>
                <a:spcPts val="0"/>
              </a:spcAft>
              <a:buClr>
                <a:schemeClr val="lt1"/>
              </a:buClr>
              <a:buSzPts val="3200"/>
              <a:buNone/>
              <a:defRPr>
                <a:solidFill>
                  <a:schemeClr val="lt1"/>
                </a:solidFill>
              </a:defRPr>
            </a:lvl4pPr>
            <a:lvl5pPr lvl="4" rtl="0">
              <a:spcBef>
                <a:spcPts val="0"/>
              </a:spcBef>
              <a:spcAft>
                <a:spcPts val="0"/>
              </a:spcAft>
              <a:buClr>
                <a:schemeClr val="lt1"/>
              </a:buClr>
              <a:buSzPts val="3200"/>
              <a:buNone/>
              <a:defRPr>
                <a:solidFill>
                  <a:schemeClr val="lt1"/>
                </a:solidFill>
              </a:defRPr>
            </a:lvl5pPr>
            <a:lvl6pPr lvl="5" rtl="0">
              <a:spcBef>
                <a:spcPts val="0"/>
              </a:spcBef>
              <a:spcAft>
                <a:spcPts val="0"/>
              </a:spcAft>
              <a:buClr>
                <a:schemeClr val="lt1"/>
              </a:buClr>
              <a:buSzPts val="3200"/>
              <a:buNone/>
              <a:defRPr>
                <a:solidFill>
                  <a:schemeClr val="lt1"/>
                </a:solidFill>
              </a:defRPr>
            </a:lvl6pPr>
            <a:lvl7pPr lvl="6" rtl="0">
              <a:spcBef>
                <a:spcPts val="0"/>
              </a:spcBef>
              <a:spcAft>
                <a:spcPts val="0"/>
              </a:spcAft>
              <a:buClr>
                <a:schemeClr val="lt1"/>
              </a:buClr>
              <a:buSzPts val="3200"/>
              <a:buNone/>
              <a:defRPr>
                <a:solidFill>
                  <a:schemeClr val="lt1"/>
                </a:solidFill>
              </a:defRPr>
            </a:lvl7pPr>
            <a:lvl8pPr lvl="7" rtl="0">
              <a:spcBef>
                <a:spcPts val="0"/>
              </a:spcBef>
              <a:spcAft>
                <a:spcPts val="0"/>
              </a:spcAft>
              <a:buClr>
                <a:schemeClr val="lt1"/>
              </a:buClr>
              <a:buSzPts val="3200"/>
              <a:buNone/>
              <a:defRPr>
                <a:solidFill>
                  <a:schemeClr val="lt1"/>
                </a:solidFill>
              </a:defRPr>
            </a:lvl8pPr>
            <a:lvl9pPr lvl="8" rtl="0">
              <a:spcBef>
                <a:spcPts val="0"/>
              </a:spcBef>
              <a:spcAft>
                <a:spcPts val="0"/>
              </a:spcAft>
              <a:buClr>
                <a:schemeClr val="lt1"/>
              </a:buClr>
              <a:buSzPts val="3200"/>
              <a:buNone/>
              <a:defRPr>
                <a:solidFill>
                  <a:schemeClr val="lt1"/>
                </a:solidFill>
              </a:defRPr>
            </a:lvl9pPr>
          </a:lstStyle>
          <a:p>
            <a:endParaRPr/>
          </a:p>
        </p:txBody>
      </p:sp>
      <p:grpSp>
        <p:nvGrpSpPr>
          <p:cNvPr id="389" name="Google Shape;389;p13"/>
          <p:cNvGrpSpPr/>
          <p:nvPr/>
        </p:nvGrpSpPr>
        <p:grpSpPr>
          <a:xfrm>
            <a:off x="350675" y="287938"/>
            <a:ext cx="8547900" cy="4567625"/>
            <a:chOff x="350675" y="287938"/>
            <a:chExt cx="8547900" cy="4567625"/>
          </a:xfrm>
        </p:grpSpPr>
        <p:cxnSp>
          <p:nvCxnSpPr>
            <p:cNvPr id="390" name="Google Shape;390;p13"/>
            <p:cNvCxnSpPr/>
            <p:nvPr/>
          </p:nvCxnSpPr>
          <p:spPr>
            <a:xfrm>
              <a:off x="350675" y="287938"/>
              <a:ext cx="8547900" cy="0"/>
            </a:xfrm>
            <a:prstGeom prst="straightConnector1">
              <a:avLst/>
            </a:prstGeom>
            <a:noFill/>
            <a:ln w="9525" cap="flat" cmpd="sng">
              <a:solidFill>
                <a:schemeClr val="dk2"/>
              </a:solidFill>
              <a:prstDash val="solid"/>
              <a:round/>
              <a:headEnd type="none" w="med" len="med"/>
              <a:tailEnd type="none" w="med" len="med"/>
            </a:ln>
          </p:spPr>
        </p:cxnSp>
        <p:cxnSp>
          <p:nvCxnSpPr>
            <p:cNvPr id="391" name="Google Shape;391;p13"/>
            <p:cNvCxnSpPr/>
            <p:nvPr/>
          </p:nvCxnSpPr>
          <p:spPr>
            <a:xfrm>
              <a:off x="350675" y="4855563"/>
              <a:ext cx="8547900" cy="0"/>
            </a:xfrm>
            <a:prstGeom prst="straightConnector1">
              <a:avLst/>
            </a:prstGeom>
            <a:noFill/>
            <a:ln w="9525" cap="flat" cmpd="sng">
              <a:solidFill>
                <a:schemeClr val="dk2"/>
              </a:solidFill>
              <a:prstDash val="solid"/>
              <a:round/>
              <a:headEnd type="none" w="med" len="med"/>
              <a:tailEnd type="none" w="med" len="med"/>
            </a:ln>
          </p:spPr>
        </p:cxnSp>
      </p:grpSp>
      <p:grpSp>
        <p:nvGrpSpPr>
          <p:cNvPr id="392" name="Google Shape;392;p13"/>
          <p:cNvGrpSpPr/>
          <p:nvPr/>
        </p:nvGrpSpPr>
        <p:grpSpPr>
          <a:xfrm>
            <a:off x="-373823" y="1029330"/>
            <a:ext cx="9903558" cy="2860378"/>
            <a:chOff x="-373823" y="1029330"/>
            <a:chExt cx="9903558" cy="2860378"/>
          </a:xfrm>
        </p:grpSpPr>
        <p:grpSp>
          <p:nvGrpSpPr>
            <p:cNvPr id="393" name="Google Shape;393;p13"/>
            <p:cNvGrpSpPr/>
            <p:nvPr/>
          </p:nvGrpSpPr>
          <p:grpSpPr>
            <a:xfrm>
              <a:off x="8665402" y="3025255"/>
              <a:ext cx="864333" cy="864453"/>
              <a:chOff x="131002" y="3665364"/>
              <a:chExt cx="599940" cy="600106"/>
            </a:xfrm>
          </p:grpSpPr>
          <p:sp>
            <p:nvSpPr>
              <p:cNvPr id="394" name="Google Shape;394;p13"/>
              <p:cNvSpPr/>
              <p:nvPr/>
            </p:nvSpPr>
            <p:spPr>
              <a:xfrm rot="5400000">
                <a:off x="130919" y="3665447"/>
                <a:ext cx="600106" cy="5999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5" name="Google Shape;395;p13"/>
              <p:cNvSpPr/>
              <p:nvPr/>
            </p:nvSpPr>
            <p:spPr>
              <a:xfrm rot="5400000">
                <a:off x="272167" y="3833326"/>
                <a:ext cx="107703" cy="126014"/>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6" name="Google Shape;396;p13"/>
              <p:cNvSpPr/>
              <p:nvPr/>
            </p:nvSpPr>
            <p:spPr>
              <a:xfrm rot="5400000">
                <a:off x="270252" y="3952431"/>
                <a:ext cx="104706" cy="122851"/>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7" name="Google Shape;397;p13"/>
              <p:cNvSpPr/>
              <p:nvPr/>
            </p:nvSpPr>
            <p:spPr>
              <a:xfrm rot="5400000">
                <a:off x="299051" y="4016519"/>
                <a:ext cx="126014" cy="107536"/>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8" name="Google Shape;398;p13"/>
              <p:cNvSpPr/>
              <p:nvPr/>
            </p:nvSpPr>
            <p:spPr>
              <a:xfrm rot="5400000">
                <a:off x="418156" y="4021430"/>
                <a:ext cx="122685" cy="104706"/>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9" name="Google Shape;399;p13"/>
              <p:cNvSpPr/>
              <p:nvPr/>
            </p:nvSpPr>
            <p:spPr>
              <a:xfrm rot="5400000">
                <a:off x="482078" y="3971324"/>
                <a:ext cx="107536" cy="1261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0" name="Google Shape;400;p13"/>
              <p:cNvSpPr/>
              <p:nvPr/>
            </p:nvSpPr>
            <p:spPr>
              <a:xfrm rot="5400000">
                <a:off x="395267" y="3929792"/>
                <a:ext cx="71413" cy="71247"/>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1" name="Google Shape;401;p13"/>
              <p:cNvSpPr/>
              <p:nvPr/>
            </p:nvSpPr>
            <p:spPr>
              <a:xfrm rot="5400000">
                <a:off x="486989" y="3855382"/>
                <a:ext cx="104706" cy="122851"/>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2" name="Google Shape;402;p13"/>
              <p:cNvSpPr/>
              <p:nvPr/>
            </p:nvSpPr>
            <p:spPr>
              <a:xfrm rot="5400000">
                <a:off x="436966" y="3806692"/>
                <a:ext cx="126014" cy="10737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3" name="Google Shape;403;p13"/>
              <p:cNvSpPr/>
              <p:nvPr/>
            </p:nvSpPr>
            <p:spPr>
              <a:xfrm rot="5400000">
                <a:off x="321107" y="3804527"/>
                <a:ext cx="122851" cy="104873"/>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04" name="Google Shape;404;p13"/>
            <p:cNvGrpSpPr/>
            <p:nvPr/>
          </p:nvGrpSpPr>
          <p:grpSpPr>
            <a:xfrm>
              <a:off x="-373823" y="1029330"/>
              <a:ext cx="864333" cy="864453"/>
              <a:chOff x="131002" y="3665364"/>
              <a:chExt cx="599940" cy="600106"/>
            </a:xfrm>
          </p:grpSpPr>
          <p:sp>
            <p:nvSpPr>
              <p:cNvPr id="405" name="Google Shape;405;p13"/>
              <p:cNvSpPr/>
              <p:nvPr/>
            </p:nvSpPr>
            <p:spPr>
              <a:xfrm rot="5400000">
                <a:off x="130919" y="3665447"/>
                <a:ext cx="600106" cy="5999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6" name="Google Shape;406;p13"/>
              <p:cNvSpPr/>
              <p:nvPr/>
            </p:nvSpPr>
            <p:spPr>
              <a:xfrm rot="5400000">
                <a:off x="272167" y="3833326"/>
                <a:ext cx="107703" cy="126014"/>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7" name="Google Shape;407;p13"/>
              <p:cNvSpPr/>
              <p:nvPr/>
            </p:nvSpPr>
            <p:spPr>
              <a:xfrm rot="5400000">
                <a:off x="270252" y="3952431"/>
                <a:ext cx="104706" cy="122851"/>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8" name="Google Shape;408;p13"/>
              <p:cNvSpPr/>
              <p:nvPr/>
            </p:nvSpPr>
            <p:spPr>
              <a:xfrm rot="5400000">
                <a:off x="299051" y="4016519"/>
                <a:ext cx="126014" cy="107536"/>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9" name="Google Shape;409;p13"/>
              <p:cNvSpPr/>
              <p:nvPr/>
            </p:nvSpPr>
            <p:spPr>
              <a:xfrm rot="5400000">
                <a:off x="418156" y="4021430"/>
                <a:ext cx="122685" cy="104706"/>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0" name="Google Shape;410;p13"/>
              <p:cNvSpPr/>
              <p:nvPr/>
            </p:nvSpPr>
            <p:spPr>
              <a:xfrm rot="5400000">
                <a:off x="482078" y="3971324"/>
                <a:ext cx="107536" cy="1261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1" name="Google Shape;411;p13"/>
              <p:cNvSpPr/>
              <p:nvPr/>
            </p:nvSpPr>
            <p:spPr>
              <a:xfrm rot="5400000">
                <a:off x="395267" y="3929792"/>
                <a:ext cx="71413" cy="71247"/>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2" name="Google Shape;412;p13"/>
              <p:cNvSpPr/>
              <p:nvPr/>
            </p:nvSpPr>
            <p:spPr>
              <a:xfrm rot="5400000">
                <a:off x="486989" y="3855382"/>
                <a:ext cx="104706" cy="122851"/>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3" name="Google Shape;413;p13"/>
              <p:cNvSpPr/>
              <p:nvPr/>
            </p:nvSpPr>
            <p:spPr>
              <a:xfrm rot="5400000">
                <a:off x="436966" y="3806692"/>
                <a:ext cx="126014" cy="10737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4" name="Google Shape;414;p13"/>
              <p:cNvSpPr/>
              <p:nvPr/>
            </p:nvSpPr>
            <p:spPr>
              <a:xfrm rot="5400000">
                <a:off x="321107" y="3804527"/>
                <a:ext cx="122851" cy="104873"/>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65504"/>
            <a:ext cx="77109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1pPr>
            <a:lvl2pPr lvl="1">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2pPr>
            <a:lvl3pPr lvl="2">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3pPr>
            <a:lvl4pPr lvl="3">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4pPr>
            <a:lvl5pPr lvl="4">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5pPr>
            <a:lvl6pPr lvl="5">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6pPr>
            <a:lvl7pPr lvl="6">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7pPr>
            <a:lvl8pPr lvl="7">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8pPr>
            <a:lvl9pPr lvl="8">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9pPr>
          </a:lstStyle>
          <a:p>
            <a:endParaRPr/>
          </a:p>
        </p:txBody>
      </p:sp>
      <p:sp>
        <p:nvSpPr>
          <p:cNvPr id="7" name="Google Shape;7;p1"/>
          <p:cNvSpPr txBox="1">
            <a:spLocks noGrp="1"/>
          </p:cNvSpPr>
          <p:nvPr>
            <p:ph type="body" idx="1"/>
          </p:nvPr>
        </p:nvSpPr>
        <p:spPr>
          <a:xfrm>
            <a:off x="713100" y="1183194"/>
            <a:ext cx="7710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1pPr>
            <a:lvl2pPr marL="914400" lvl="1" indent="-304800">
              <a:lnSpc>
                <a:spcPct val="100000"/>
              </a:lnSpc>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2pPr>
            <a:lvl3pPr marL="1371600" lvl="2" indent="-304800">
              <a:lnSpc>
                <a:spcPct val="100000"/>
              </a:lnSpc>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3pPr>
            <a:lvl4pPr marL="1828800" lvl="3" indent="-304800">
              <a:lnSpc>
                <a:spcPct val="100000"/>
              </a:lnSpc>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4pPr>
            <a:lvl5pPr marL="2286000" lvl="4" indent="-304800">
              <a:lnSpc>
                <a:spcPct val="100000"/>
              </a:lnSpc>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5pPr>
            <a:lvl6pPr marL="2743200" lvl="5" indent="-304800">
              <a:lnSpc>
                <a:spcPct val="100000"/>
              </a:lnSpc>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6pPr>
            <a:lvl7pPr marL="3200400" lvl="6" indent="-304800">
              <a:lnSpc>
                <a:spcPct val="100000"/>
              </a:lnSpc>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7pPr>
            <a:lvl8pPr marL="3657600" lvl="7" indent="-304800">
              <a:lnSpc>
                <a:spcPct val="100000"/>
              </a:lnSpc>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8pPr>
            <a:lvl9pPr marL="4114800" lvl="8" indent="-304800">
              <a:lnSpc>
                <a:spcPct val="100000"/>
              </a:lnSpc>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5" r:id="rId6"/>
    <p:sldLayoutId id="2147483656" r:id="rId7"/>
    <p:sldLayoutId id="2147483658" r:id="rId8"/>
    <p:sldLayoutId id="2147483659" r:id="rId9"/>
    <p:sldLayoutId id="2147483662" r:id="rId10"/>
    <p:sldLayoutId id="2147483665" r:id="rId11"/>
    <p:sldLayoutId id="2147483669" r:id="rId12"/>
    <p:sldLayoutId id="2147483670" r:id="rId13"/>
    <p:sldLayoutId id="214748367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drive.google.com/file/d/1XlQOJmIZmUuGNSZH35fd_hKHIXNyUQMO/view?usp=drive_link"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www.cartrade.com/new-cars/best-cars-in-india/"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29"/>
          <p:cNvSpPr txBox="1">
            <a:spLocks noGrp="1"/>
          </p:cNvSpPr>
          <p:nvPr>
            <p:ph type="ctrTitle"/>
          </p:nvPr>
        </p:nvSpPr>
        <p:spPr>
          <a:xfrm>
            <a:off x="713099" y="564996"/>
            <a:ext cx="8111233" cy="1211765"/>
          </a:xfrm>
          <a:prstGeom prst="rect">
            <a:avLst/>
          </a:prstGeom>
        </p:spPr>
        <p:txBody>
          <a:bodyPr spcFirstLastPara="1" wrap="square" lIns="91425" tIns="91425" rIns="91425" bIns="91425" anchor="b" anchorCtr="0">
            <a:noAutofit/>
          </a:bodyPr>
          <a:lstStyle/>
          <a:p>
            <a:pPr lvl="0"/>
            <a:r>
              <a:rPr lang="en" sz="3200" dirty="0">
                <a:latin typeface="+mj-lt"/>
              </a:rPr>
              <a:t>AutoExplorer - </a:t>
            </a:r>
            <a:r>
              <a:rPr lang="en" sz="2800" dirty="0">
                <a:latin typeface="+mj-lt"/>
              </a:rPr>
              <a:t>Personalized Car Selection</a:t>
            </a:r>
            <a:br>
              <a:rPr lang="en" sz="3200" dirty="0">
                <a:latin typeface="+mj-lt"/>
              </a:rPr>
            </a:br>
            <a:r>
              <a:rPr lang="en" sz="3200" dirty="0">
                <a:latin typeface="+mj-lt"/>
              </a:rPr>
              <a:t>							</a:t>
            </a:r>
            <a:r>
              <a:rPr lang="en" sz="2000" dirty="0">
                <a:latin typeface="+mj-lt"/>
              </a:rPr>
              <a:t>Group-20</a:t>
            </a:r>
            <a:endParaRPr sz="4000" dirty="0">
              <a:solidFill>
                <a:schemeClr val="lt1"/>
              </a:solidFill>
              <a:latin typeface="+mj-lt"/>
            </a:endParaRPr>
          </a:p>
        </p:txBody>
      </p:sp>
      <p:sp>
        <p:nvSpPr>
          <p:cNvPr id="844" name="Google Shape;844;p29"/>
          <p:cNvSpPr txBox="1">
            <a:spLocks noGrp="1"/>
          </p:cNvSpPr>
          <p:nvPr>
            <p:ph type="subTitle" idx="1"/>
          </p:nvPr>
        </p:nvSpPr>
        <p:spPr>
          <a:xfrm>
            <a:off x="237892" y="2988146"/>
            <a:ext cx="4668645" cy="67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dirty="0">
              <a:latin typeface="+mj-lt"/>
            </a:endParaRPr>
          </a:p>
          <a:p>
            <a:pPr marL="0" lvl="0" indent="0" algn="l" rtl="0">
              <a:spcBef>
                <a:spcPts val="0"/>
              </a:spcBef>
              <a:spcAft>
                <a:spcPts val="0"/>
              </a:spcAft>
              <a:buNone/>
            </a:pPr>
            <a:r>
              <a:rPr lang="en" dirty="0">
                <a:latin typeface="+mj-lt"/>
              </a:rPr>
              <a:t>Course Project: </a:t>
            </a:r>
            <a:r>
              <a:rPr lang="en" sz="2400" dirty="0">
                <a:latin typeface="+mj-lt"/>
              </a:rPr>
              <a:t>MTH208</a:t>
            </a:r>
          </a:p>
          <a:p>
            <a:pPr marL="0" lvl="0" indent="0" algn="l" rtl="0">
              <a:spcBef>
                <a:spcPts val="0"/>
              </a:spcBef>
              <a:spcAft>
                <a:spcPts val="0"/>
              </a:spcAft>
              <a:buNone/>
            </a:pPr>
            <a:r>
              <a:rPr lang="en" dirty="0">
                <a:latin typeface="+mj-lt"/>
              </a:rPr>
              <a:t>Under : </a:t>
            </a:r>
            <a:r>
              <a:rPr lang="en" sz="2400" dirty="0">
                <a:latin typeface="+mj-lt"/>
              </a:rPr>
              <a:t>Prof. Dootika Vats</a:t>
            </a:r>
            <a:endParaRPr sz="2400" dirty="0">
              <a:latin typeface="+mn-lt"/>
            </a:endParaRPr>
          </a:p>
        </p:txBody>
      </p:sp>
      <p:cxnSp>
        <p:nvCxnSpPr>
          <p:cNvPr id="845" name="Google Shape;845;p29"/>
          <p:cNvCxnSpPr/>
          <p:nvPr/>
        </p:nvCxnSpPr>
        <p:spPr>
          <a:xfrm>
            <a:off x="357200" y="2809804"/>
            <a:ext cx="5282100" cy="0"/>
          </a:xfrm>
          <a:prstGeom prst="straightConnector1">
            <a:avLst/>
          </a:prstGeom>
          <a:noFill/>
          <a:ln w="9525" cap="flat" cmpd="sng">
            <a:solidFill>
              <a:schemeClr val="dk2"/>
            </a:solidFill>
            <a:prstDash val="solid"/>
            <a:round/>
            <a:headEnd type="none" w="med" len="med"/>
            <a:tailEnd type="none" w="med" len="med"/>
          </a:ln>
        </p:spPr>
      </p:cxnSp>
      <p:sp>
        <p:nvSpPr>
          <p:cNvPr id="846" name="Google Shape;846;p29"/>
          <p:cNvSpPr/>
          <p:nvPr/>
        </p:nvSpPr>
        <p:spPr>
          <a:xfrm flipH="1">
            <a:off x="5013917" y="2857500"/>
            <a:ext cx="4264857" cy="2020071"/>
          </a:xfrm>
          <a:custGeom>
            <a:avLst/>
            <a:gdLst/>
            <a:ahLst/>
            <a:cxnLst/>
            <a:rect l="l" t="t" r="r" b="b"/>
            <a:pathLst>
              <a:path w="12621" h="5978" extrusionOk="0">
                <a:moveTo>
                  <a:pt x="11617" y="4145"/>
                </a:moveTo>
                <a:cubicBezTo>
                  <a:pt x="11591" y="4148"/>
                  <a:pt x="11582" y="4149"/>
                  <a:pt x="11572" y="4150"/>
                </a:cubicBezTo>
                <a:cubicBezTo>
                  <a:pt x="11277" y="4186"/>
                  <a:pt x="10983" y="4226"/>
                  <a:pt x="10687" y="4254"/>
                </a:cubicBezTo>
                <a:cubicBezTo>
                  <a:pt x="10447" y="4277"/>
                  <a:pt x="10206" y="4293"/>
                  <a:pt x="9966" y="4300"/>
                </a:cubicBezTo>
                <a:cubicBezTo>
                  <a:pt x="9598" y="4310"/>
                  <a:pt x="9230" y="4306"/>
                  <a:pt x="8862" y="4313"/>
                </a:cubicBezTo>
                <a:cubicBezTo>
                  <a:pt x="8597" y="4319"/>
                  <a:pt x="8332" y="4335"/>
                  <a:pt x="8067" y="4343"/>
                </a:cubicBezTo>
                <a:cubicBezTo>
                  <a:pt x="7925" y="4347"/>
                  <a:pt x="7783" y="4343"/>
                  <a:pt x="7638" y="4343"/>
                </a:cubicBezTo>
                <a:cubicBezTo>
                  <a:pt x="7691" y="4564"/>
                  <a:pt x="7780" y="4761"/>
                  <a:pt x="7950" y="4908"/>
                </a:cubicBezTo>
                <a:cubicBezTo>
                  <a:pt x="8183" y="5108"/>
                  <a:pt x="8453" y="5222"/>
                  <a:pt x="8764" y="5221"/>
                </a:cubicBezTo>
                <a:cubicBezTo>
                  <a:pt x="9234" y="5221"/>
                  <a:pt x="9703" y="5219"/>
                  <a:pt x="10172" y="5180"/>
                </a:cubicBezTo>
                <a:cubicBezTo>
                  <a:pt x="10385" y="5162"/>
                  <a:pt x="10596" y="5129"/>
                  <a:pt x="10806" y="5081"/>
                </a:cubicBezTo>
                <a:cubicBezTo>
                  <a:pt x="11063" y="5023"/>
                  <a:pt x="11264" y="4886"/>
                  <a:pt x="11388" y="4657"/>
                </a:cubicBezTo>
                <a:cubicBezTo>
                  <a:pt x="11475" y="4497"/>
                  <a:pt x="11538" y="4324"/>
                  <a:pt x="11617" y="4145"/>
                </a:cubicBezTo>
                <a:moveTo>
                  <a:pt x="9276" y="5336"/>
                </a:moveTo>
                <a:cubicBezTo>
                  <a:pt x="9049" y="5336"/>
                  <a:pt x="8819" y="5361"/>
                  <a:pt x="8596" y="5330"/>
                </a:cubicBezTo>
                <a:cubicBezTo>
                  <a:pt x="8242" y="5281"/>
                  <a:pt x="7931" y="5129"/>
                  <a:pt x="7716" y="4825"/>
                </a:cubicBezTo>
                <a:cubicBezTo>
                  <a:pt x="7630" y="4704"/>
                  <a:pt x="7568" y="4570"/>
                  <a:pt x="7532" y="4424"/>
                </a:cubicBezTo>
                <a:cubicBezTo>
                  <a:pt x="7527" y="4401"/>
                  <a:pt x="7517" y="4379"/>
                  <a:pt x="7507" y="4358"/>
                </a:cubicBezTo>
                <a:cubicBezTo>
                  <a:pt x="7478" y="4296"/>
                  <a:pt x="7509" y="4236"/>
                  <a:pt x="7577" y="4228"/>
                </a:cubicBezTo>
                <a:cubicBezTo>
                  <a:pt x="7624" y="4223"/>
                  <a:pt x="7672" y="4226"/>
                  <a:pt x="7720" y="4224"/>
                </a:cubicBezTo>
                <a:cubicBezTo>
                  <a:pt x="8103" y="4213"/>
                  <a:pt x="8486" y="4198"/>
                  <a:pt x="8869" y="4190"/>
                </a:cubicBezTo>
                <a:cubicBezTo>
                  <a:pt x="9162" y="4183"/>
                  <a:pt x="9455" y="4183"/>
                  <a:pt x="9748" y="4182"/>
                </a:cubicBezTo>
                <a:cubicBezTo>
                  <a:pt x="10042" y="4182"/>
                  <a:pt x="10334" y="4164"/>
                  <a:pt x="10626" y="4135"/>
                </a:cubicBezTo>
                <a:cubicBezTo>
                  <a:pt x="10951" y="4103"/>
                  <a:pt x="11276" y="4067"/>
                  <a:pt x="11601" y="4032"/>
                </a:cubicBezTo>
                <a:cubicBezTo>
                  <a:pt x="11619" y="4030"/>
                  <a:pt x="11637" y="4027"/>
                  <a:pt x="11655" y="4024"/>
                </a:cubicBezTo>
                <a:cubicBezTo>
                  <a:pt x="11712" y="4015"/>
                  <a:pt x="11738" y="4042"/>
                  <a:pt x="11729" y="4098"/>
                </a:cubicBezTo>
                <a:cubicBezTo>
                  <a:pt x="11703" y="4264"/>
                  <a:pt x="11628" y="4414"/>
                  <a:pt x="11566" y="4567"/>
                </a:cubicBezTo>
                <a:cubicBezTo>
                  <a:pt x="11528" y="4660"/>
                  <a:pt x="11475" y="4748"/>
                  <a:pt x="11417" y="4830"/>
                </a:cubicBezTo>
                <a:cubicBezTo>
                  <a:pt x="11276" y="5031"/>
                  <a:pt x="11074" y="5141"/>
                  <a:pt x="10839" y="5199"/>
                </a:cubicBezTo>
                <a:cubicBezTo>
                  <a:pt x="10589" y="5261"/>
                  <a:pt x="10335" y="5295"/>
                  <a:pt x="10079" y="5309"/>
                </a:cubicBezTo>
                <a:cubicBezTo>
                  <a:pt x="9811" y="5324"/>
                  <a:pt x="9544" y="5334"/>
                  <a:pt x="9276" y="5346"/>
                </a:cubicBezTo>
                <a:cubicBezTo>
                  <a:pt x="9276" y="5343"/>
                  <a:pt x="9276" y="5339"/>
                  <a:pt x="9276" y="5336"/>
                </a:cubicBezTo>
                <a:moveTo>
                  <a:pt x="561" y="2843"/>
                </a:moveTo>
                <a:cubicBezTo>
                  <a:pt x="530" y="2906"/>
                  <a:pt x="539" y="2968"/>
                  <a:pt x="582" y="2989"/>
                </a:cubicBezTo>
                <a:cubicBezTo>
                  <a:pt x="575" y="2940"/>
                  <a:pt x="568" y="2894"/>
                  <a:pt x="561" y="2843"/>
                </a:cubicBezTo>
                <a:moveTo>
                  <a:pt x="8544" y="1393"/>
                </a:moveTo>
                <a:cubicBezTo>
                  <a:pt x="8471" y="1405"/>
                  <a:pt x="8403" y="1415"/>
                  <a:pt x="8327" y="1426"/>
                </a:cubicBezTo>
                <a:cubicBezTo>
                  <a:pt x="8339" y="1435"/>
                  <a:pt x="8342" y="1439"/>
                  <a:pt x="8346" y="1439"/>
                </a:cubicBezTo>
                <a:cubicBezTo>
                  <a:pt x="8388" y="1442"/>
                  <a:pt x="8430" y="1442"/>
                  <a:pt x="8472" y="1448"/>
                </a:cubicBezTo>
                <a:cubicBezTo>
                  <a:pt x="8512" y="1453"/>
                  <a:pt x="8532" y="1435"/>
                  <a:pt x="8544" y="1393"/>
                </a:cubicBezTo>
                <a:moveTo>
                  <a:pt x="179" y="2728"/>
                </a:moveTo>
                <a:cubicBezTo>
                  <a:pt x="176" y="2727"/>
                  <a:pt x="173" y="2726"/>
                  <a:pt x="171" y="2725"/>
                </a:cubicBezTo>
                <a:cubicBezTo>
                  <a:pt x="163" y="2780"/>
                  <a:pt x="154" y="2835"/>
                  <a:pt x="148" y="2891"/>
                </a:cubicBezTo>
                <a:cubicBezTo>
                  <a:pt x="147" y="2898"/>
                  <a:pt x="153" y="2910"/>
                  <a:pt x="160" y="2914"/>
                </a:cubicBezTo>
                <a:cubicBezTo>
                  <a:pt x="192" y="2933"/>
                  <a:pt x="225" y="2949"/>
                  <a:pt x="261" y="2968"/>
                </a:cubicBezTo>
                <a:cubicBezTo>
                  <a:pt x="232" y="2884"/>
                  <a:pt x="206" y="2806"/>
                  <a:pt x="179" y="2728"/>
                </a:cubicBezTo>
                <a:moveTo>
                  <a:pt x="4131" y="3698"/>
                </a:moveTo>
                <a:cubicBezTo>
                  <a:pt x="4177" y="3662"/>
                  <a:pt x="4214" y="3633"/>
                  <a:pt x="4250" y="3603"/>
                </a:cubicBezTo>
                <a:cubicBezTo>
                  <a:pt x="4254" y="3599"/>
                  <a:pt x="4257" y="3587"/>
                  <a:pt x="4254" y="3582"/>
                </a:cubicBezTo>
                <a:cubicBezTo>
                  <a:pt x="4227" y="3515"/>
                  <a:pt x="4198" y="3448"/>
                  <a:pt x="4170" y="3382"/>
                </a:cubicBezTo>
                <a:cubicBezTo>
                  <a:pt x="4164" y="3383"/>
                  <a:pt x="4159" y="3384"/>
                  <a:pt x="4153" y="3384"/>
                </a:cubicBezTo>
                <a:cubicBezTo>
                  <a:pt x="4146" y="3486"/>
                  <a:pt x="4139" y="3588"/>
                  <a:pt x="4131" y="3698"/>
                </a:cubicBezTo>
                <a:moveTo>
                  <a:pt x="313" y="3302"/>
                </a:moveTo>
                <a:cubicBezTo>
                  <a:pt x="266" y="3292"/>
                  <a:pt x="215" y="3283"/>
                  <a:pt x="164" y="3271"/>
                </a:cubicBezTo>
                <a:cubicBezTo>
                  <a:pt x="128" y="3263"/>
                  <a:pt x="117" y="3278"/>
                  <a:pt x="121" y="3313"/>
                </a:cubicBezTo>
                <a:cubicBezTo>
                  <a:pt x="124" y="3343"/>
                  <a:pt x="122" y="3375"/>
                  <a:pt x="124" y="3405"/>
                </a:cubicBezTo>
                <a:cubicBezTo>
                  <a:pt x="129" y="3474"/>
                  <a:pt x="135" y="3542"/>
                  <a:pt x="141" y="3612"/>
                </a:cubicBezTo>
                <a:cubicBezTo>
                  <a:pt x="200" y="3507"/>
                  <a:pt x="256" y="3406"/>
                  <a:pt x="313" y="3302"/>
                </a:cubicBezTo>
                <a:moveTo>
                  <a:pt x="340" y="4138"/>
                </a:moveTo>
                <a:lnTo>
                  <a:pt x="361" y="4148"/>
                </a:lnTo>
                <a:cubicBezTo>
                  <a:pt x="382" y="4129"/>
                  <a:pt x="407" y="4112"/>
                  <a:pt x="422" y="4089"/>
                </a:cubicBezTo>
                <a:cubicBezTo>
                  <a:pt x="449" y="4047"/>
                  <a:pt x="470" y="4001"/>
                  <a:pt x="493" y="3955"/>
                </a:cubicBezTo>
                <a:cubicBezTo>
                  <a:pt x="514" y="3913"/>
                  <a:pt x="519" y="3872"/>
                  <a:pt x="495" y="3828"/>
                </a:cubicBezTo>
                <a:cubicBezTo>
                  <a:pt x="475" y="3791"/>
                  <a:pt x="463" y="3750"/>
                  <a:pt x="448" y="3711"/>
                </a:cubicBezTo>
                <a:cubicBezTo>
                  <a:pt x="443" y="3712"/>
                  <a:pt x="439" y="3712"/>
                  <a:pt x="434" y="3712"/>
                </a:cubicBezTo>
                <a:cubicBezTo>
                  <a:pt x="402" y="3854"/>
                  <a:pt x="371" y="3996"/>
                  <a:pt x="340" y="4138"/>
                </a:cubicBezTo>
                <a:moveTo>
                  <a:pt x="4299" y="4942"/>
                </a:moveTo>
                <a:cubicBezTo>
                  <a:pt x="4303" y="4942"/>
                  <a:pt x="4308" y="4942"/>
                  <a:pt x="4313" y="4942"/>
                </a:cubicBezTo>
                <a:cubicBezTo>
                  <a:pt x="4329" y="4854"/>
                  <a:pt x="4347" y="4766"/>
                  <a:pt x="4362" y="4678"/>
                </a:cubicBezTo>
                <a:cubicBezTo>
                  <a:pt x="4364" y="4665"/>
                  <a:pt x="4357" y="4642"/>
                  <a:pt x="4347" y="4636"/>
                </a:cubicBezTo>
                <a:cubicBezTo>
                  <a:pt x="4293" y="4601"/>
                  <a:pt x="4237" y="4570"/>
                  <a:pt x="4173" y="4534"/>
                </a:cubicBezTo>
                <a:cubicBezTo>
                  <a:pt x="4191" y="4684"/>
                  <a:pt x="4235" y="4816"/>
                  <a:pt x="4299" y="4942"/>
                </a:cubicBezTo>
                <a:moveTo>
                  <a:pt x="4379" y="4202"/>
                </a:moveTo>
                <a:cubicBezTo>
                  <a:pt x="4380" y="4202"/>
                  <a:pt x="4381" y="4202"/>
                  <a:pt x="4382" y="4202"/>
                </a:cubicBezTo>
                <a:cubicBezTo>
                  <a:pt x="4372" y="4123"/>
                  <a:pt x="4363" y="4043"/>
                  <a:pt x="4353" y="3964"/>
                </a:cubicBezTo>
                <a:cubicBezTo>
                  <a:pt x="4351" y="3947"/>
                  <a:pt x="4348" y="3934"/>
                  <a:pt x="4329" y="3951"/>
                </a:cubicBezTo>
                <a:cubicBezTo>
                  <a:pt x="4258" y="4010"/>
                  <a:pt x="4196" y="4075"/>
                  <a:pt x="4158" y="4161"/>
                </a:cubicBezTo>
                <a:cubicBezTo>
                  <a:pt x="4148" y="4184"/>
                  <a:pt x="4152" y="4196"/>
                  <a:pt x="4175" y="4202"/>
                </a:cubicBezTo>
                <a:cubicBezTo>
                  <a:pt x="4237" y="4219"/>
                  <a:pt x="4299" y="4236"/>
                  <a:pt x="4362" y="4251"/>
                </a:cubicBezTo>
                <a:cubicBezTo>
                  <a:pt x="4367" y="4253"/>
                  <a:pt x="4379" y="4242"/>
                  <a:pt x="4380" y="4236"/>
                </a:cubicBezTo>
                <a:cubicBezTo>
                  <a:pt x="4383" y="4225"/>
                  <a:pt x="4380" y="4214"/>
                  <a:pt x="4379" y="4202"/>
                </a:cubicBezTo>
                <a:moveTo>
                  <a:pt x="1652" y="1106"/>
                </a:moveTo>
                <a:cubicBezTo>
                  <a:pt x="1705" y="1092"/>
                  <a:pt x="1752" y="1082"/>
                  <a:pt x="1797" y="1068"/>
                </a:cubicBezTo>
                <a:cubicBezTo>
                  <a:pt x="1807" y="1064"/>
                  <a:pt x="1819" y="1050"/>
                  <a:pt x="1821" y="1039"/>
                </a:cubicBezTo>
                <a:cubicBezTo>
                  <a:pt x="1843" y="910"/>
                  <a:pt x="1897" y="793"/>
                  <a:pt x="1952" y="675"/>
                </a:cubicBezTo>
                <a:cubicBezTo>
                  <a:pt x="1957" y="662"/>
                  <a:pt x="1963" y="650"/>
                  <a:pt x="1972" y="629"/>
                </a:cubicBezTo>
                <a:cubicBezTo>
                  <a:pt x="1788" y="742"/>
                  <a:pt x="1718" y="917"/>
                  <a:pt x="1652" y="1106"/>
                </a:cubicBezTo>
                <a:moveTo>
                  <a:pt x="3805" y="3547"/>
                </a:moveTo>
                <a:cubicBezTo>
                  <a:pt x="3808" y="3531"/>
                  <a:pt x="3810" y="3528"/>
                  <a:pt x="3810" y="3524"/>
                </a:cubicBezTo>
                <a:cubicBezTo>
                  <a:pt x="3808" y="3380"/>
                  <a:pt x="3806" y="3237"/>
                  <a:pt x="3865" y="3100"/>
                </a:cubicBezTo>
                <a:cubicBezTo>
                  <a:pt x="3867" y="3096"/>
                  <a:pt x="3854" y="3078"/>
                  <a:pt x="3848" y="3078"/>
                </a:cubicBezTo>
                <a:cubicBezTo>
                  <a:pt x="3805" y="3077"/>
                  <a:pt x="3762" y="3078"/>
                  <a:pt x="3719" y="3082"/>
                </a:cubicBezTo>
                <a:cubicBezTo>
                  <a:pt x="3686" y="3085"/>
                  <a:pt x="3673" y="3105"/>
                  <a:pt x="3678" y="3140"/>
                </a:cubicBezTo>
                <a:cubicBezTo>
                  <a:pt x="3694" y="3255"/>
                  <a:pt x="3719" y="3368"/>
                  <a:pt x="3768" y="3473"/>
                </a:cubicBezTo>
                <a:cubicBezTo>
                  <a:pt x="3778" y="3495"/>
                  <a:pt x="3790" y="3517"/>
                  <a:pt x="3805" y="3547"/>
                </a:cubicBezTo>
                <a:moveTo>
                  <a:pt x="8551" y="1280"/>
                </a:moveTo>
                <a:cubicBezTo>
                  <a:pt x="8475" y="1178"/>
                  <a:pt x="8156" y="1072"/>
                  <a:pt x="8047" y="1109"/>
                </a:cubicBezTo>
                <a:cubicBezTo>
                  <a:pt x="8092" y="1159"/>
                  <a:pt x="8139" y="1206"/>
                  <a:pt x="8180" y="1257"/>
                </a:cubicBezTo>
                <a:cubicBezTo>
                  <a:pt x="8216" y="1304"/>
                  <a:pt x="8254" y="1324"/>
                  <a:pt x="8315" y="1311"/>
                </a:cubicBezTo>
                <a:cubicBezTo>
                  <a:pt x="8391" y="1295"/>
                  <a:pt x="8470" y="1290"/>
                  <a:pt x="8551" y="1280"/>
                </a:cubicBezTo>
                <a:moveTo>
                  <a:pt x="3723" y="4033"/>
                </a:moveTo>
                <a:cubicBezTo>
                  <a:pt x="3725" y="4028"/>
                  <a:pt x="3726" y="4024"/>
                  <a:pt x="3728" y="4019"/>
                </a:cubicBezTo>
                <a:cubicBezTo>
                  <a:pt x="3589" y="3845"/>
                  <a:pt x="3490" y="3652"/>
                  <a:pt x="3428" y="3434"/>
                </a:cubicBezTo>
                <a:cubicBezTo>
                  <a:pt x="3422" y="3443"/>
                  <a:pt x="3418" y="3446"/>
                  <a:pt x="3417" y="3450"/>
                </a:cubicBezTo>
                <a:cubicBezTo>
                  <a:pt x="3361" y="3601"/>
                  <a:pt x="3331" y="3758"/>
                  <a:pt x="3318" y="3918"/>
                </a:cubicBezTo>
                <a:cubicBezTo>
                  <a:pt x="3317" y="3930"/>
                  <a:pt x="3331" y="3950"/>
                  <a:pt x="3342" y="3954"/>
                </a:cubicBezTo>
                <a:cubicBezTo>
                  <a:pt x="3387" y="3971"/>
                  <a:pt x="3433" y="3986"/>
                  <a:pt x="3480" y="3994"/>
                </a:cubicBezTo>
                <a:cubicBezTo>
                  <a:pt x="3560" y="4010"/>
                  <a:pt x="3642" y="4020"/>
                  <a:pt x="3723" y="4033"/>
                </a:cubicBezTo>
                <a:moveTo>
                  <a:pt x="955" y="3704"/>
                </a:moveTo>
                <a:cubicBezTo>
                  <a:pt x="953" y="3716"/>
                  <a:pt x="952" y="3725"/>
                  <a:pt x="951" y="3734"/>
                </a:cubicBezTo>
                <a:cubicBezTo>
                  <a:pt x="941" y="3828"/>
                  <a:pt x="934" y="3922"/>
                  <a:pt x="922" y="4015"/>
                </a:cubicBezTo>
                <a:cubicBezTo>
                  <a:pt x="918" y="4048"/>
                  <a:pt x="925" y="4062"/>
                  <a:pt x="956" y="4075"/>
                </a:cubicBezTo>
                <a:cubicBezTo>
                  <a:pt x="1125" y="4141"/>
                  <a:pt x="1293" y="4209"/>
                  <a:pt x="1461" y="4276"/>
                </a:cubicBezTo>
                <a:cubicBezTo>
                  <a:pt x="1471" y="4280"/>
                  <a:pt x="1481" y="4282"/>
                  <a:pt x="1498" y="4287"/>
                </a:cubicBezTo>
                <a:cubicBezTo>
                  <a:pt x="1454" y="4235"/>
                  <a:pt x="1415" y="4190"/>
                  <a:pt x="1377" y="4143"/>
                </a:cubicBezTo>
                <a:cubicBezTo>
                  <a:pt x="1290" y="4034"/>
                  <a:pt x="1204" y="3924"/>
                  <a:pt x="1118" y="3814"/>
                </a:cubicBezTo>
                <a:cubicBezTo>
                  <a:pt x="1076" y="3760"/>
                  <a:pt x="1022" y="3725"/>
                  <a:pt x="955" y="3704"/>
                </a:cubicBezTo>
                <a:moveTo>
                  <a:pt x="5815" y="2907"/>
                </a:moveTo>
                <a:cubicBezTo>
                  <a:pt x="5814" y="2903"/>
                  <a:pt x="5812" y="2900"/>
                  <a:pt x="5810" y="2896"/>
                </a:cubicBezTo>
                <a:cubicBezTo>
                  <a:pt x="5588" y="2914"/>
                  <a:pt x="5366" y="2932"/>
                  <a:pt x="5143" y="2950"/>
                </a:cubicBezTo>
                <a:cubicBezTo>
                  <a:pt x="5143" y="2955"/>
                  <a:pt x="5143" y="2961"/>
                  <a:pt x="5142" y="2966"/>
                </a:cubicBezTo>
                <a:cubicBezTo>
                  <a:pt x="5327" y="3117"/>
                  <a:pt x="5540" y="3210"/>
                  <a:pt x="5777" y="3274"/>
                </a:cubicBezTo>
                <a:cubicBezTo>
                  <a:pt x="5707" y="3137"/>
                  <a:pt x="5730" y="3018"/>
                  <a:pt x="5815" y="2907"/>
                </a:cubicBezTo>
                <a:moveTo>
                  <a:pt x="11639" y="3095"/>
                </a:moveTo>
                <a:cubicBezTo>
                  <a:pt x="11673" y="3088"/>
                  <a:pt x="11735" y="3076"/>
                  <a:pt x="11797" y="3063"/>
                </a:cubicBezTo>
                <a:cubicBezTo>
                  <a:pt x="11883" y="3043"/>
                  <a:pt x="11950" y="2993"/>
                  <a:pt x="12007" y="2929"/>
                </a:cubicBezTo>
                <a:cubicBezTo>
                  <a:pt x="12034" y="2899"/>
                  <a:pt x="12050" y="2862"/>
                  <a:pt x="12020" y="2820"/>
                </a:cubicBezTo>
                <a:cubicBezTo>
                  <a:pt x="11973" y="2756"/>
                  <a:pt x="11929" y="2691"/>
                  <a:pt x="11886" y="2625"/>
                </a:cubicBezTo>
                <a:cubicBezTo>
                  <a:pt x="11866" y="2594"/>
                  <a:pt x="11850" y="2596"/>
                  <a:pt x="11826" y="2621"/>
                </a:cubicBezTo>
                <a:cubicBezTo>
                  <a:pt x="11714" y="2741"/>
                  <a:pt x="11630" y="2879"/>
                  <a:pt x="11565" y="3027"/>
                </a:cubicBezTo>
                <a:cubicBezTo>
                  <a:pt x="11536" y="3092"/>
                  <a:pt x="11538" y="3093"/>
                  <a:pt x="11639" y="3095"/>
                </a:cubicBezTo>
                <a:moveTo>
                  <a:pt x="3463" y="4998"/>
                </a:moveTo>
                <a:cubicBezTo>
                  <a:pt x="3474" y="4983"/>
                  <a:pt x="3478" y="4980"/>
                  <a:pt x="3479" y="4976"/>
                </a:cubicBezTo>
                <a:cubicBezTo>
                  <a:pt x="3536" y="4768"/>
                  <a:pt x="3635" y="4582"/>
                  <a:pt x="3772" y="4417"/>
                </a:cubicBezTo>
                <a:cubicBezTo>
                  <a:pt x="3779" y="4409"/>
                  <a:pt x="3781" y="4397"/>
                  <a:pt x="3786" y="4388"/>
                </a:cubicBezTo>
                <a:cubicBezTo>
                  <a:pt x="3774" y="4384"/>
                  <a:pt x="3763" y="4377"/>
                  <a:pt x="3751" y="4377"/>
                </a:cubicBezTo>
                <a:cubicBezTo>
                  <a:pt x="3616" y="4371"/>
                  <a:pt x="3481" y="4377"/>
                  <a:pt x="3349" y="4409"/>
                </a:cubicBezTo>
                <a:cubicBezTo>
                  <a:pt x="3325" y="4415"/>
                  <a:pt x="3324" y="4423"/>
                  <a:pt x="3328" y="4443"/>
                </a:cubicBezTo>
                <a:cubicBezTo>
                  <a:pt x="3341" y="4515"/>
                  <a:pt x="3348" y="4588"/>
                  <a:pt x="3365" y="4659"/>
                </a:cubicBezTo>
                <a:cubicBezTo>
                  <a:pt x="3393" y="4769"/>
                  <a:pt x="3428" y="4879"/>
                  <a:pt x="3463" y="4998"/>
                </a:cubicBezTo>
                <a:moveTo>
                  <a:pt x="5859" y="3119"/>
                </a:moveTo>
                <a:cubicBezTo>
                  <a:pt x="5858" y="3173"/>
                  <a:pt x="5878" y="3218"/>
                  <a:pt x="5917" y="3254"/>
                </a:cubicBezTo>
                <a:cubicBezTo>
                  <a:pt x="6034" y="3362"/>
                  <a:pt x="6245" y="3305"/>
                  <a:pt x="6292" y="3153"/>
                </a:cubicBezTo>
                <a:cubicBezTo>
                  <a:pt x="6328" y="3042"/>
                  <a:pt x="6262" y="2941"/>
                  <a:pt x="6147" y="2926"/>
                </a:cubicBezTo>
                <a:cubicBezTo>
                  <a:pt x="6112" y="2921"/>
                  <a:pt x="6077" y="2916"/>
                  <a:pt x="6042" y="2912"/>
                </a:cubicBezTo>
                <a:cubicBezTo>
                  <a:pt x="6033" y="2911"/>
                  <a:pt x="6022" y="2909"/>
                  <a:pt x="6013" y="2911"/>
                </a:cubicBezTo>
                <a:cubicBezTo>
                  <a:pt x="5932" y="2936"/>
                  <a:pt x="5859" y="3033"/>
                  <a:pt x="5859" y="3119"/>
                </a:cubicBezTo>
                <a:moveTo>
                  <a:pt x="5573" y="5713"/>
                </a:moveTo>
                <a:cubicBezTo>
                  <a:pt x="5576" y="5708"/>
                  <a:pt x="5580" y="5702"/>
                  <a:pt x="5584" y="5697"/>
                </a:cubicBezTo>
                <a:cubicBezTo>
                  <a:pt x="5476" y="5562"/>
                  <a:pt x="5372" y="5424"/>
                  <a:pt x="5259" y="5294"/>
                </a:cubicBezTo>
                <a:cubicBezTo>
                  <a:pt x="5226" y="5255"/>
                  <a:pt x="5174" y="5230"/>
                  <a:pt x="5126" y="5208"/>
                </a:cubicBezTo>
                <a:cubicBezTo>
                  <a:pt x="5076" y="5184"/>
                  <a:pt x="5020" y="5172"/>
                  <a:pt x="4967" y="5152"/>
                </a:cubicBezTo>
                <a:cubicBezTo>
                  <a:pt x="4937" y="5141"/>
                  <a:pt x="4928" y="5146"/>
                  <a:pt x="4923" y="5179"/>
                </a:cubicBezTo>
                <a:cubicBezTo>
                  <a:pt x="4905" y="5304"/>
                  <a:pt x="4884" y="5429"/>
                  <a:pt x="4860" y="5553"/>
                </a:cubicBezTo>
                <a:cubicBezTo>
                  <a:pt x="4853" y="5589"/>
                  <a:pt x="4861" y="5601"/>
                  <a:pt x="4894" y="5606"/>
                </a:cubicBezTo>
                <a:cubicBezTo>
                  <a:pt x="4973" y="5618"/>
                  <a:pt x="5052" y="5631"/>
                  <a:pt x="5131" y="5643"/>
                </a:cubicBezTo>
                <a:cubicBezTo>
                  <a:pt x="5278" y="5666"/>
                  <a:pt x="5426" y="5690"/>
                  <a:pt x="5573" y="5713"/>
                </a:cubicBezTo>
                <a:moveTo>
                  <a:pt x="3996" y="1022"/>
                </a:moveTo>
                <a:cubicBezTo>
                  <a:pt x="3969" y="1022"/>
                  <a:pt x="3955" y="1022"/>
                  <a:pt x="3941" y="1022"/>
                </a:cubicBezTo>
                <a:cubicBezTo>
                  <a:pt x="3769" y="1022"/>
                  <a:pt x="3597" y="1024"/>
                  <a:pt x="3425" y="1023"/>
                </a:cubicBezTo>
                <a:cubicBezTo>
                  <a:pt x="3351" y="1023"/>
                  <a:pt x="3276" y="1018"/>
                  <a:pt x="3202" y="1014"/>
                </a:cubicBezTo>
                <a:cubicBezTo>
                  <a:pt x="3173" y="1012"/>
                  <a:pt x="3164" y="1021"/>
                  <a:pt x="3169" y="1050"/>
                </a:cubicBezTo>
                <a:cubicBezTo>
                  <a:pt x="3176" y="1100"/>
                  <a:pt x="3178" y="1151"/>
                  <a:pt x="3186" y="1201"/>
                </a:cubicBezTo>
                <a:cubicBezTo>
                  <a:pt x="3205" y="1317"/>
                  <a:pt x="3225" y="1433"/>
                  <a:pt x="3247" y="1550"/>
                </a:cubicBezTo>
                <a:cubicBezTo>
                  <a:pt x="3249" y="1561"/>
                  <a:pt x="3265" y="1578"/>
                  <a:pt x="3273" y="1578"/>
                </a:cubicBezTo>
                <a:cubicBezTo>
                  <a:pt x="3365" y="1574"/>
                  <a:pt x="3456" y="1569"/>
                  <a:pt x="3547" y="1560"/>
                </a:cubicBezTo>
                <a:cubicBezTo>
                  <a:pt x="3562" y="1559"/>
                  <a:pt x="3582" y="1543"/>
                  <a:pt x="3588" y="1528"/>
                </a:cubicBezTo>
                <a:cubicBezTo>
                  <a:pt x="3670" y="1322"/>
                  <a:pt x="3789" y="1145"/>
                  <a:pt x="3996" y="1022"/>
                </a:cubicBezTo>
                <a:moveTo>
                  <a:pt x="2318" y="1426"/>
                </a:moveTo>
                <a:cubicBezTo>
                  <a:pt x="2314" y="1398"/>
                  <a:pt x="2311" y="1357"/>
                  <a:pt x="2303" y="1317"/>
                </a:cubicBezTo>
                <a:cubicBezTo>
                  <a:pt x="2284" y="1221"/>
                  <a:pt x="2224" y="1165"/>
                  <a:pt x="2126" y="1151"/>
                </a:cubicBezTo>
                <a:cubicBezTo>
                  <a:pt x="2101" y="1148"/>
                  <a:pt x="2075" y="1146"/>
                  <a:pt x="2050" y="1148"/>
                </a:cubicBezTo>
                <a:cubicBezTo>
                  <a:pt x="1899" y="1162"/>
                  <a:pt x="1754" y="1201"/>
                  <a:pt x="1612" y="1252"/>
                </a:cubicBezTo>
                <a:cubicBezTo>
                  <a:pt x="1599" y="1256"/>
                  <a:pt x="1586" y="1263"/>
                  <a:pt x="1574" y="1270"/>
                </a:cubicBezTo>
                <a:cubicBezTo>
                  <a:pt x="1522" y="1300"/>
                  <a:pt x="1512" y="1349"/>
                  <a:pt x="1544" y="1399"/>
                </a:cubicBezTo>
                <a:cubicBezTo>
                  <a:pt x="1572" y="1441"/>
                  <a:pt x="1611" y="1468"/>
                  <a:pt x="1659" y="1479"/>
                </a:cubicBezTo>
                <a:cubicBezTo>
                  <a:pt x="1767" y="1506"/>
                  <a:pt x="1874" y="1536"/>
                  <a:pt x="1983" y="1554"/>
                </a:cubicBezTo>
                <a:cubicBezTo>
                  <a:pt x="2096" y="1573"/>
                  <a:pt x="2183" y="1618"/>
                  <a:pt x="2231" y="1726"/>
                </a:cubicBezTo>
                <a:cubicBezTo>
                  <a:pt x="2235" y="1736"/>
                  <a:pt x="2243" y="1745"/>
                  <a:pt x="2249" y="1754"/>
                </a:cubicBezTo>
                <a:cubicBezTo>
                  <a:pt x="2280" y="1796"/>
                  <a:pt x="2307" y="1804"/>
                  <a:pt x="2345" y="1781"/>
                </a:cubicBezTo>
                <a:cubicBezTo>
                  <a:pt x="2391" y="1753"/>
                  <a:pt x="2399" y="1722"/>
                  <a:pt x="2381" y="1675"/>
                </a:cubicBezTo>
                <a:cubicBezTo>
                  <a:pt x="2352" y="1599"/>
                  <a:pt x="2306" y="1526"/>
                  <a:pt x="2318" y="1426"/>
                </a:cubicBezTo>
                <a:moveTo>
                  <a:pt x="343" y="2297"/>
                </a:moveTo>
                <a:cubicBezTo>
                  <a:pt x="440" y="2304"/>
                  <a:pt x="501" y="2356"/>
                  <a:pt x="544" y="2430"/>
                </a:cubicBezTo>
                <a:cubicBezTo>
                  <a:pt x="574" y="2483"/>
                  <a:pt x="604" y="2539"/>
                  <a:pt x="621" y="2598"/>
                </a:cubicBezTo>
                <a:cubicBezTo>
                  <a:pt x="755" y="3046"/>
                  <a:pt x="754" y="3496"/>
                  <a:pt x="624" y="3946"/>
                </a:cubicBezTo>
                <a:cubicBezTo>
                  <a:pt x="587" y="4074"/>
                  <a:pt x="532" y="4195"/>
                  <a:pt x="403" y="4261"/>
                </a:cubicBezTo>
                <a:cubicBezTo>
                  <a:pt x="521" y="4367"/>
                  <a:pt x="851" y="4368"/>
                  <a:pt x="931" y="4196"/>
                </a:cubicBezTo>
                <a:cubicBezTo>
                  <a:pt x="910" y="4187"/>
                  <a:pt x="890" y="4178"/>
                  <a:pt x="869" y="4170"/>
                </a:cubicBezTo>
                <a:cubicBezTo>
                  <a:pt x="822" y="4154"/>
                  <a:pt x="796" y="4123"/>
                  <a:pt x="798" y="4073"/>
                </a:cubicBezTo>
                <a:cubicBezTo>
                  <a:pt x="799" y="4029"/>
                  <a:pt x="801" y="3985"/>
                  <a:pt x="804" y="3942"/>
                </a:cubicBezTo>
                <a:cubicBezTo>
                  <a:pt x="814" y="3820"/>
                  <a:pt x="830" y="3698"/>
                  <a:pt x="834" y="3576"/>
                </a:cubicBezTo>
                <a:cubicBezTo>
                  <a:pt x="844" y="3302"/>
                  <a:pt x="794" y="3035"/>
                  <a:pt x="729" y="2771"/>
                </a:cubicBezTo>
                <a:cubicBezTo>
                  <a:pt x="685" y="2593"/>
                  <a:pt x="634" y="2417"/>
                  <a:pt x="547" y="2255"/>
                </a:cubicBezTo>
                <a:cubicBezTo>
                  <a:pt x="499" y="2165"/>
                  <a:pt x="461" y="2162"/>
                  <a:pt x="390" y="2237"/>
                </a:cubicBezTo>
                <a:cubicBezTo>
                  <a:pt x="374" y="2254"/>
                  <a:pt x="361" y="2274"/>
                  <a:pt x="343" y="2297"/>
                </a:cubicBezTo>
                <a:moveTo>
                  <a:pt x="4755" y="1466"/>
                </a:moveTo>
                <a:cubicBezTo>
                  <a:pt x="4722" y="1345"/>
                  <a:pt x="4575" y="1180"/>
                  <a:pt x="4446" y="1119"/>
                </a:cubicBezTo>
                <a:cubicBezTo>
                  <a:pt x="4379" y="1088"/>
                  <a:pt x="4308" y="1074"/>
                  <a:pt x="4233" y="1078"/>
                </a:cubicBezTo>
                <a:cubicBezTo>
                  <a:pt x="3969" y="1094"/>
                  <a:pt x="3774" y="1370"/>
                  <a:pt x="3716" y="1552"/>
                </a:cubicBezTo>
                <a:cubicBezTo>
                  <a:pt x="4064" y="1523"/>
                  <a:pt x="4410" y="1494"/>
                  <a:pt x="4755" y="1466"/>
                </a:cubicBezTo>
                <a:moveTo>
                  <a:pt x="3632" y="5262"/>
                </a:moveTo>
                <a:cubicBezTo>
                  <a:pt x="3644" y="5007"/>
                  <a:pt x="3738" y="4794"/>
                  <a:pt x="3886" y="4602"/>
                </a:cubicBezTo>
                <a:cubicBezTo>
                  <a:pt x="3901" y="4583"/>
                  <a:pt x="3913" y="4562"/>
                  <a:pt x="3931" y="4547"/>
                </a:cubicBezTo>
                <a:cubicBezTo>
                  <a:pt x="3947" y="4532"/>
                  <a:pt x="3972" y="4512"/>
                  <a:pt x="3987" y="4517"/>
                </a:cubicBezTo>
                <a:cubicBezTo>
                  <a:pt x="4005" y="4522"/>
                  <a:pt x="4020" y="4548"/>
                  <a:pt x="4030" y="4569"/>
                </a:cubicBezTo>
                <a:cubicBezTo>
                  <a:pt x="4036" y="4581"/>
                  <a:pt x="4030" y="4599"/>
                  <a:pt x="4028" y="4615"/>
                </a:cubicBezTo>
                <a:cubicBezTo>
                  <a:pt x="4006" y="4784"/>
                  <a:pt x="3987" y="4954"/>
                  <a:pt x="4001" y="5124"/>
                </a:cubicBezTo>
                <a:cubicBezTo>
                  <a:pt x="4007" y="5197"/>
                  <a:pt x="4024" y="5268"/>
                  <a:pt x="4037" y="5340"/>
                </a:cubicBezTo>
                <a:cubicBezTo>
                  <a:pt x="4042" y="5368"/>
                  <a:pt x="4054" y="5371"/>
                  <a:pt x="4076" y="5352"/>
                </a:cubicBezTo>
                <a:cubicBezTo>
                  <a:pt x="4151" y="5286"/>
                  <a:pt x="4202" y="5204"/>
                  <a:pt x="4242" y="5115"/>
                </a:cubicBezTo>
                <a:cubicBezTo>
                  <a:pt x="4247" y="5105"/>
                  <a:pt x="4242" y="5088"/>
                  <a:pt x="4235" y="5077"/>
                </a:cubicBezTo>
                <a:cubicBezTo>
                  <a:pt x="4153" y="4945"/>
                  <a:pt x="4103" y="4800"/>
                  <a:pt x="4077" y="4648"/>
                </a:cubicBezTo>
                <a:cubicBezTo>
                  <a:pt x="4065" y="4581"/>
                  <a:pt x="4063" y="4511"/>
                  <a:pt x="4068" y="4444"/>
                </a:cubicBezTo>
                <a:cubicBezTo>
                  <a:pt x="4072" y="4379"/>
                  <a:pt x="4108" y="4367"/>
                  <a:pt x="4164" y="4399"/>
                </a:cubicBezTo>
                <a:cubicBezTo>
                  <a:pt x="4233" y="4439"/>
                  <a:pt x="4303" y="4477"/>
                  <a:pt x="4377" y="4517"/>
                </a:cubicBezTo>
                <a:cubicBezTo>
                  <a:pt x="4379" y="4503"/>
                  <a:pt x="4381" y="4495"/>
                  <a:pt x="4381" y="4487"/>
                </a:cubicBezTo>
                <a:cubicBezTo>
                  <a:pt x="4382" y="4370"/>
                  <a:pt x="4411" y="4395"/>
                  <a:pt x="4289" y="4359"/>
                </a:cubicBezTo>
                <a:cubicBezTo>
                  <a:pt x="4228" y="4342"/>
                  <a:pt x="4166" y="4328"/>
                  <a:pt x="4108" y="4302"/>
                </a:cubicBezTo>
                <a:cubicBezTo>
                  <a:pt x="4030" y="4267"/>
                  <a:pt x="4006" y="4203"/>
                  <a:pt x="4047" y="4128"/>
                </a:cubicBezTo>
                <a:cubicBezTo>
                  <a:pt x="4086" y="4058"/>
                  <a:pt x="4134" y="3991"/>
                  <a:pt x="4188" y="3931"/>
                </a:cubicBezTo>
                <a:cubicBezTo>
                  <a:pt x="4222" y="3893"/>
                  <a:pt x="4274" y="3871"/>
                  <a:pt x="4317" y="3841"/>
                </a:cubicBezTo>
                <a:cubicBezTo>
                  <a:pt x="4322" y="3838"/>
                  <a:pt x="4326" y="3829"/>
                  <a:pt x="4325" y="3823"/>
                </a:cubicBezTo>
                <a:cubicBezTo>
                  <a:pt x="4318" y="3790"/>
                  <a:pt x="4309" y="3756"/>
                  <a:pt x="4299" y="3718"/>
                </a:cubicBezTo>
                <a:cubicBezTo>
                  <a:pt x="4232" y="3769"/>
                  <a:pt x="4183" y="3827"/>
                  <a:pt x="4154" y="3901"/>
                </a:cubicBezTo>
                <a:cubicBezTo>
                  <a:pt x="4140" y="3936"/>
                  <a:pt x="4122" y="3968"/>
                  <a:pt x="4079" y="3962"/>
                </a:cubicBezTo>
                <a:cubicBezTo>
                  <a:pt x="4034" y="3957"/>
                  <a:pt x="4022" y="3921"/>
                  <a:pt x="4021" y="3881"/>
                </a:cubicBezTo>
                <a:cubicBezTo>
                  <a:pt x="4020" y="3794"/>
                  <a:pt x="4012" y="3706"/>
                  <a:pt x="4019" y="3620"/>
                </a:cubicBezTo>
                <a:cubicBezTo>
                  <a:pt x="4028" y="3511"/>
                  <a:pt x="4047" y="3402"/>
                  <a:pt x="4068" y="3295"/>
                </a:cubicBezTo>
                <a:cubicBezTo>
                  <a:pt x="4074" y="3263"/>
                  <a:pt x="4079" y="3240"/>
                  <a:pt x="4053" y="3218"/>
                </a:cubicBezTo>
                <a:cubicBezTo>
                  <a:pt x="4029" y="3197"/>
                  <a:pt x="4006" y="3175"/>
                  <a:pt x="3982" y="3153"/>
                </a:cubicBezTo>
                <a:cubicBezTo>
                  <a:pt x="3971" y="3185"/>
                  <a:pt x="3954" y="3217"/>
                  <a:pt x="3948" y="3250"/>
                </a:cubicBezTo>
                <a:cubicBezTo>
                  <a:pt x="3920" y="3423"/>
                  <a:pt x="3926" y="3595"/>
                  <a:pt x="3962" y="3766"/>
                </a:cubicBezTo>
                <a:cubicBezTo>
                  <a:pt x="3970" y="3802"/>
                  <a:pt x="3965" y="3834"/>
                  <a:pt x="3929" y="3853"/>
                </a:cubicBezTo>
                <a:cubicBezTo>
                  <a:pt x="3895" y="3870"/>
                  <a:pt x="3867" y="3855"/>
                  <a:pt x="3847" y="3829"/>
                </a:cubicBezTo>
                <a:cubicBezTo>
                  <a:pt x="3737" y="3683"/>
                  <a:pt x="3641" y="3529"/>
                  <a:pt x="3601" y="3347"/>
                </a:cubicBezTo>
                <a:cubicBezTo>
                  <a:pt x="3590" y="3296"/>
                  <a:pt x="3580" y="3244"/>
                  <a:pt x="3567" y="3185"/>
                </a:cubicBezTo>
                <a:cubicBezTo>
                  <a:pt x="3545" y="3215"/>
                  <a:pt x="3527" y="3239"/>
                  <a:pt x="3510" y="3264"/>
                </a:cubicBezTo>
                <a:cubicBezTo>
                  <a:pt x="3506" y="3270"/>
                  <a:pt x="3503" y="3280"/>
                  <a:pt x="3505" y="3287"/>
                </a:cubicBezTo>
                <a:cubicBezTo>
                  <a:pt x="3515" y="3328"/>
                  <a:pt x="3526" y="3369"/>
                  <a:pt x="3538" y="3409"/>
                </a:cubicBezTo>
                <a:cubicBezTo>
                  <a:pt x="3603" y="3621"/>
                  <a:pt x="3711" y="3809"/>
                  <a:pt x="3853" y="3978"/>
                </a:cubicBezTo>
                <a:cubicBezTo>
                  <a:pt x="3908" y="4045"/>
                  <a:pt x="3881" y="4123"/>
                  <a:pt x="3795" y="4138"/>
                </a:cubicBezTo>
                <a:cubicBezTo>
                  <a:pt x="3751" y="4146"/>
                  <a:pt x="3704" y="4151"/>
                  <a:pt x="3661" y="4143"/>
                </a:cubicBezTo>
                <a:cubicBezTo>
                  <a:pt x="3553" y="4124"/>
                  <a:pt x="3446" y="4099"/>
                  <a:pt x="3340" y="4072"/>
                </a:cubicBezTo>
                <a:cubicBezTo>
                  <a:pt x="3310" y="4065"/>
                  <a:pt x="3306" y="4071"/>
                  <a:pt x="3307" y="4097"/>
                </a:cubicBezTo>
                <a:cubicBezTo>
                  <a:pt x="3309" y="4151"/>
                  <a:pt x="3312" y="4204"/>
                  <a:pt x="3310" y="4258"/>
                </a:cubicBezTo>
                <a:cubicBezTo>
                  <a:pt x="3310" y="4294"/>
                  <a:pt x="3321" y="4307"/>
                  <a:pt x="3357" y="4295"/>
                </a:cubicBezTo>
                <a:cubicBezTo>
                  <a:pt x="3370" y="4291"/>
                  <a:pt x="3384" y="4288"/>
                  <a:pt x="3398" y="4286"/>
                </a:cubicBezTo>
                <a:cubicBezTo>
                  <a:pt x="3517" y="4275"/>
                  <a:pt x="3636" y="4262"/>
                  <a:pt x="3755" y="4255"/>
                </a:cubicBezTo>
                <a:cubicBezTo>
                  <a:pt x="3822" y="4251"/>
                  <a:pt x="3875" y="4283"/>
                  <a:pt x="3905" y="4346"/>
                </a:cubicBezTo>
                <a:cubicBezTo>
                  <a:pt x="3933" y="4406"/>
                  <a:pt x="3902" y="4451"/>
                  <a:pt x="3866" y="4495"/>
                </a:cubicBezTo>
                <a:cubicBezTo>
                  <a:pt x="3719" y="4676"/>
                  <a:pt x="3616" y="4877"/>
                  <a:pt x="3576" y="5111"/>
                </a:cubicBezTo>
                <a:cubicBezTo>
                  <a:pt x="3565" y="5178"/>
                  <a:pt x="3590" y="5215"/>
                  <a:pt x="3632" y="5262"/>
                </a:cubicBezTo>
                <a:moveTo>
                  <a:pt x="2790" y="1557"/>
                </a:moveTo>
                <a:cubicBezTo>
                  <a:pt x="2793" y="1550"/>
                  <a:pt x="2801" y="1539"/>
                  <a:pt x="2800" y="1530"/>
                </a:cubicBezTo>
                <a:cubicBezTo>
                  <a:pt x="2785" y="1404"/>
                  <a:pt x="2766" y="1279"/>
                  <a:pt x="2754" y="1153"/>
                </a:cubicBezTo>
                <a:cubicBezTo>
                  <a:pt x="2733" y="942"/>
                  <a:pt x="2720" y="731"/>
                  <a:pt x="2780" y="524"/>
                </a:cubicBezTo>
                <a:cubicBezTo>
                  <a:pt x="2782" y="517"/>
                  <a:pt x="2772" y="501"/>
                  <a:pt x="2766" y="499"/>
                </a:cubicBezTo>
                <a:cubicBezTo>
                  <a:pt x="2589" y="457"/>
                  <a:pt x="2411" y="433"/>
                  <a:pt x="2232" y="488"/>
                </a:cubicBezTo>
                <a:cubicBezTo>
                  <a:pt x="2213" y="494"/>
                  <a:pt x="2192" y="505"/>
                  <a:pt x="2180" y="520"/>
                </a:cubicBezTo>
                <a:cubicBezTo>
                  <a:pt x="2062" y="663"/>
                  <a:pt x="2006" y="836"/>
                  <a:pt x="1952" y="1010"/>
                </a:cubicBezTo>
                <a:cubicBezTo>
                  <a:pt x="1946" y="1030"/>
                  <a:pt x="1955" y="1034"/>
                  <a:pt x="1974" y="1032"/>
                </a:cubicBezTo>
                <a:cubicBezTo>
                  <a:pt x="2013" y="1028"/>
                  <a:pt x="2052" y="1023"/>
                  <a:pt x="2091" y="1024"/>
                </a:cubicBezTo>
                <a:cubicBezTo>
                  <a:pt x="2266" y="1030"/>
                  <a:pt x="2389" y="1137"/>
                  <a:pt x="2417" y="1309"/>
                </a:cubicBezTo>
                <a:cubicBezTo>
                  <a:pt x="2425" y="1354"/>
                  <a:pt x="2422" y="1402"/>
                  <a:pt x="2431" y="1447"/>
                </a:cubicBezTo>
                <a:cubicBezTo>
                  <a:pt x="2436" y="1473"/>
                  <a:pt x="2451" y="1515"/>
                  <a:pt x="2467" y="1517"/>
                </a:cubicBezTo>
                <a:cubicBezTo>
                  <a:pt x="2570" y="1535"/>
                  <a:pt x="2673" y="1544"/>
                  <a:pt x="2790" y="1557"/>
                </a:cubicBezTo>
                <a:moveTo>
                  <a:pt x="5068" y="339"/>
                </a:moveTo>
                <a:cubicBezTo>
                  <a:pt x="5015" y="335"/>
                  <a:pt x="4967" y="328"/>
                  <a:pt x="4920" y="329"/>
                </a:cubicBezTo>
                <a:cubicBezTo>
                  <a:pt x="4729" y="330"/>
                  <a:pt x="4537" y="329"/>
                  <a:pt x="4346" y="339"/>
                </a:cubicBezTo>
                <a:cubicBezTo>
                  <a:pt x="4171" y="347"/>
                  <a:pt x="3997" y="365"/>
                  <a:pt x="3824" y="384"/>
                </a:cubicBezTo>
                <a:cubicBezTo>
                  <a:pt x="3676" y="401"/>
                  <a:pt x="3528" y="423"/>
                  <a:pt x="3381" y="449"/>
                </a:cubicBezTo>
                <a:cubicBezTo>
                  <a:pt x="3298" y="463"/>
                  <a:pt x="3233" y="511"/>
                  <a:pt x="3212" y="596"/>
                </a:cubicBezTo>
                <a:cubicBezTo>
                  <a:pt x="3190" y="687"/>
                  <a:pt x="3179" y="781"/>
                  <a:pt x="3163" y="873"/>
                </a:cubicBezTo>
                <a:cubicBezTo>
                  <a:pt x="3159" y="898"/>
                  <a:pt x="3169" y="904"/>
                  <a:pt x="3193" y="904"/>
                </a:cubicBezTo>
                <a:cubicBezTo>
                  <a:pt x="3478" y="900"/>
                  <a:pt x="3763" y="897"/>
                  <a:pt x="4047" y="895"/>
                </a:cubicBezTo>
                <a:cubicBezTo>
                  <a:pt x="4195" y="894"/>
                  <a:pt x="4330" y="854"/>
                  <a:pt x="4458" y="784"/>
                </a:cubicBezTo>
                <a:cubicBezTo>
                  <a:pt x="4675" y="665"/>
                  <a:pt x="4864" y="509"/>
                  <a:pt x="5054" y="354"/>
                </a:cubicBezTo>
                <a:cubicBezTo>
                  <a:pt x="5058" y="351"/>
                  <a:pt x="5061" y="347"/>
                  <a:pt x="5068" y="339"/>
                </a:cubicBezTo>
                <a:moveTo>
                  <a:pt x="960" y="3346"/>
                </a:moveTo>
                <a:cubicBezTo>
                  <a:pt x="960" y="3408"/>
                  <a:pt x="963" y="3466"/>
                  <a:pt x="959" y="3523"/>
                </a:cubicBezTo>
                <a:cubicBezTo>
                  <a:pt x="957" y="3561"/>
                  <a:pt x="968" y="3580"/>
                  <a:pt x="1006" y="3593"/>
                </a:cubicBezTo>
                <a:cubicBezTo>
                  <a:pt x="1091" y="3621"/>
                  <a:pt x="1162" y="3670"/>
                  <a:pt x="1217" y="3742"/>
                </a:cubicBezTo>
                <a:cubicBezTo>
                  <a:pt x="1264" y="3804"/>
                  <a:pt x="1314" y="3866"/>
                  <a:pt x="1364" y="3926"/>
                </a:cubicBezTo>
                <a:cubicBezTo>
                  <a:pt x="1470" y="4053"/>
                  <a:pt x="1574" y="4181"/>
                  <a:pt x="1684" y="4303"/>
                </a:cubicBezTo>
                <a:cubicBezTo>
                  <a:pt x="1727" y="4351"/>
                  <a:pt x="1779" y="4400"/>
                  <a:pt x="1837" y="4424"/>
                </a:cubicBezTo>
                <a:cubicBezTo>
                  <a:pt x="2192" y="4572"/>
                  <a:pt x="2550" y="4713"/>
                  <a:pt x="2907" y="4856"/>
                </a:cubicBezTo>
                <a:cubicBezTo>
                  <a:pt x="3029" y="4905"/>
                  <a:pt x="3152" y="4954"/>
                  <a:pt x="3274" y="5002"/>
                </a:cubicBezTo>
                <a:cubicBezTo>
                  <a:pt x="3276" y="4998"/>
                  <a:pt x="3278" y="4997"/>
                  <a:pt x="3277" y="4996"/>
                </a:cubicBezTo>
                <a:cubicBezTo>
                  <a:pt x="3252" y="4833"/>
                  <a:pt x="3226" y="4671"/>
                  <a:pt x="3200" y="4509"/>
                </a:cubicBezTo>
                <a:cubicBezTo>
                  <a:pt x="3199" y="4500"/>
                  <a:pt x="3190" y="4489"/>
                  <a:pt x="3182" y="4487"/>
                </a:cubicBezTo>
                <a:cubicBezTo>
                  <a:pt x="3127" y="4469"/>
                  <a:pt x="3072" y="4452"/>
                  <a:pt x="3016" y="4437"/>
                </a:cubicBezTo>
                <a:cubicBezTo>
                  <a:pt x="2697" y="4350"/>
                  <a:pt x="2377" y="4265"/>
                  <a:pt x="2059" y="4174"/>
                </a:cubicBezTo>
                <a:cubicBezTo>
                  <a:pt x="1890" y="4126"/>
                  <a:pt x="1733" y="4051"/>
                  <a:pt x="1593" y="3942"/>
                </a:cubicBezTo>
                <a:cubicBezTo>
                  <a:pt x="1440" y="3823"/>
                  <a:pt x="1331" y="3668"/>
                  <a:pt x="1236" y="3502"/>
                </a:cubicBezTo>
                <a:cubicBezTo>
                  <a:pt x="1228" y="3487"/>
                  <a:pt x="1219" y="3470"/>
                  <a:pt x="1205" y="3463"/>
                </a:cubicBezTo>
                <a:cubicBezTo>
                  <a:pt x="1124" y="3422"/>
                  <a:pt x="1041" y="3384"/>
                  <a:pt x="960" y="3346"/>
                </a:cubicBezTo>
                <a:moveTo>
                  <a:pt x="8168" y="1424"/>
                </a:moveTo>
                <a:cubicBezTo>
                  <a:pt x="8121" y="1372"/>
                  <a:pt x="8073" y="1323"/>
                  <a:pt x="8029" y="1270"/>
                </a:cubicBezTo>
                <a:cubicBezTo>
                  <a:pt x="7849" y="1052"/>
                  <a:pt x="7646" y="857"/>
                  <a:pt x="7438" y="667"/>
                </a:cubicBezTo>
                <a:cubicBezTo>
                  <a:pt x="7204" y="454"/>
                  <a:pt x="6936" y="306"/>
                  <a:pt x="6625" y="240"/>
                </a:cubicBezTo>
                <a:cubicBezTo>
                  <a:pt x="6399" y="192"/>
                  <a:pt x="6170" y="165"/>
                  <a:pt x="5941" y="155"/>
                </a:cubicBezTo>
                <a:cubicBezTo>
                  <a:pt x="5572" y="139"/>
                  <a:pt x="5202" y="129"/>
                  <a:pt x="4833" y="123"/>
                </a:cubicBezTo>
                <a:cubicBezTo>
                  <a:pt x="4519" y="118"/>
                  <a:pt x="4204" y="119"/>
                  <a:pt x="3890" y="125"/>
                </a:cubicBezTo>
                <a:cubicBezTo>
                  <a:pt x="3626" y="129"/>
                  <a:pt x="3360" y="106"/>
                  <a:pt x="3099" y="167"/>
                </a:cubicBezTo>
                <a:cubicBezTo>
                  <a:pt x="2984" y="194"/>
                  <a:pt x="2866" y="211"/>
                  <a:pt x="2751" y="239"/>
                </a:cubicBezTo>
                <a:cubicBezTo>
                  <a:pt x="2655" y="262"/>
                  <a:pt x="2561" y="294"/>
                  <a:pt x="2465" y="322"/>
                </a:cubicBezTo>
                <a:cubicBezTo>
                  <a:pt x="2478" y="331"/>
                  <a:pt x="2489" y="330"/>
                  <a:pt x="2500" y="332"/>
                </a:cubicBezTo>
                <a:cubicBezTo>
                  <a:pt x="2621" y="356"/>
                  <a:pt x="2743" y="376"/>
                  <a:pt x="2863" y="405"/>
                </a:cubicBezTo>
                <a:cubicBezTo>
                  <a:pt x="2921" y="419"/>
                  <a:pt x="2923" y="445"/>
                  <a:pt x="2908" y="502"/>
                </a:cubicBezTo>
                <a:cubicBezTo>
                  <a:pt x="2889" y="572"/>
                  <a:pt x="2866" y="644"/>
                  <a:pt x="2864" y="715"/>
                </a:cubicBezTo>
                <a:cubicBezTo>
                  <a:pt x="2861" y="862"/>
                  <a:pt x="2866" y="1008"/>
                  <a:pt x="2877" y="1154"/>
                </a:cubicBezTo>
                <a:cubicBezTo>
                  <a:pt x="2887" y="1280"/>
                  <a:pt x="2909" y="1405"/>
                  <a:pt x="2926" y="1531"/>
                </a:cubicBezTo>
                <a:cubicBezTo>
                  <a:pt x="2929" y="1549"/>
                  <a:pt x="2929" y="1571"/>
                  <a:pt x="2958" y="1571"/>
                </a:cubicBezTo>
                <a:cubicBezTo>
                  <a:pt x="3006" y="1571"/>
                  <a:pt x="3054" y="1573"/>
                  <a:pt x="3102" y="1572"/>
                </a:cubicBezTo>
                <a:cubicBezTo>
                  <a:pt x="3108" y="1571"/>
                  <a:pt x="3120" y="1557"/>
                  <a:pt x="3119" y="1551"/>
                </a:cubicBezTo>
                <a:cubicBezTo>
                  <a:pt x="3099" y="1417"/>
                  <a:pt x="3075" y="1284"/>
                  <a:pt x="3056" y="1150"/>
                </a:cubicBezTo>
                <a:cubicBezTo>
                  <a:pt x="3032" y="975"/>
                  <a:pt x="3033" y="800"/>
                  <a:pt x="3074" y="626"/>
                </a:cubicBezTo>
                <a:cubicBezTo>
                  <a:pt x="3116" y="451"/>
                  <a:pt x="3229" y="350"/>
                  <a:pt x="3395" y="323"/>
                </a:cubicBezTo>
                <a:cubicBezTo>
                  <a:pt x="3666" y="279"/>
                  <a:pt x="3939" y="244"/>
                  <a:pt x="4212" y="225"/>
                </a:cubicBezTo>
                <a:cubicBezTo>
                  <a:pt x="4470" y="206"/>
                  <a:pt x="4730" y="207"/>
                  <a:pt x="4990" y="211"/>
                </a:cubicBezTo>
                <a:cubicBezTo>
                  <a:pt x="5352" y="216"/>
                  <a:pt x="5714" y="230"/>
                  <a:pt x="6075" y="245"/>
                </a:cubicBezTo>
                <a:cubicBezTo>
                  <a:pt x="6269" y="253"/>
                  <a:pt x="6461" y="281"/>
                  <a:pt x="6648" y="334"/>
                </a:cubicBezTo>
                <a:cubicBezTo>
                  <a:pt x="6918" y="411"/>
                  <a:pt x="7153" y="550"/>
                  <a:pt x="7367" y="731"/>
                </a:cubicBezTo>
                <a:cubicBezTo>
                  <a:pt x="7602" y="931"/>
                  <a:pt x="7821" y="1149"/>
                  <a:pt x="8032" y="1375"/>
                </a:cubicBezTo>
                <a:cubicBezTo>
                  <a:pt x="8071" y="1418"/>
                  <a:pt x="8108" y="1438"/>
                  <a:pt x="8168" y="1424"/>
                </a:cubicBezTo>
                <a:moveTo>
                  <a:pt x="7941" y="1427"/>
                </a:moveTo>
                <a:cubicBezTo>
                  <a:pt x="7714" y="1218"/>
                  <a:pt x="7491" y="1015"/>
                  <a:pt x="7270" y="810"/>
                </a:cubicBezTo>
                <a:cubicBezTo>
                  <a:pt x="7172" y="719"/>
                  <a:pt x="7056" y="667"/>
                  <a:pt x="6928" y="637"/>
                </a:cubicBezTo>
                <a:cubicBezTo>
                  <a:pt x="6774" y="602"/>
                  <a:pt x="6619" y="583"/>
                  <a:pt x="6462" y="598"/>
                </a:cubicBezTo>
                <a:cubicBezTo>
                  <a:pt x="6352" y="608"/>
                  <a:pt x="6242" y="632"/>
                  <a:pt x="6133" y="651"/>
                </a:cubicBezTo>
                <a:cubicBezTo>
                  <a:pt x="6106" y="655"/>
                  <a:pt x="6099" y="666"/>
                  <a:pt x="6116" y="690"/>
                </a:cubicBezTo>
                <a:cubicBezTo>
                  <a:pt x="6126" y="703"/>
                  <a:pt x="6133" y="719"/>
                  <a:pt x="6141" y="733"/>
                </a:cubicBezTo>
                <a:cubicBezTo>
                  <a:pt x="6267" y="947"/>
                  <a:pt x="6394" y="1160"/>
                  <a:pt x="6517" y="1376"/>
                </a:cubicBezTo>
                <a:cubicBezTo>
                  <a:pt x="6536" y="1410"/>
                  <a:pt x="6555" y="1421"/>
                  <a:pt x="6593" y="1421"/>
                </a:cubicBezTo>
                <a:cubicBezTo>
                  <a:pt x="6781" y="1419"/>
                  <a:pt x="6968" y="1419"/>
                  <a:pt x="7156" y="1421"/>
                </a:cubicBezTo>
                <a:cubicBezTo>
                  <a:pt x="7302" y="1422"/>
                  <a:pt x="7449" y="1425"/>
                  <a:pt x="7595" y="1427"/>
                </a:cubicBezTo>
                <a:cubicBezTo>
                  <a:pt x="7706" y="1427"/>
                  <a:pt x="7817" y="1427"/>
                  <a:pt x="7941" y="1427"/>
                </a:cubicBezTo>
                <a:moveTo>
                  <a:pt x="3161" y="4351"/>
                </a:moveTo>
                <a:cubicBezTo>
                  <a:pt x="3154" y="4257"/>
                  <a:pt x="3148" y="4164"/>
                  <a:pt x="3141" y="4072"/>
                </a:cubicBezTo>
                <a:cubicBezTo>
                  <a:pt x="3121" y="3767"/>
                  <a:pt x="3131" y="3464"/>
                  <a:pt x="3204" y="3165"/>
                </a:cubicBezTo>
                <a:cubicBezTo>
                  <a:pt x="3247" y="2987"/>
                  <a:pt x="3311" y="2816"/>
                  <a:pt x="3430" y="2671"/>
                </a:cubicBezTo>
                <a:cubicBezTo>
                  <a:pt x="3503" y="2583"/>
                  <a:pt x="3592" y="2519"/>
                  <a:pt x="3706" y="2494"/>
                </a:cubicBezTo>
                <a:cubicBezTo>
                  <a:pt x="3800" y="2474"/>
                  <a:pt x="3891" y="2489"/>
                  <a:pt x="3978" y="2527"/>
                </a:cubicBezTo>
                <a:cubicBezTo>
                  <a:pt x="4089" y="2574"/>
                  <a:pt x="4181" y="2649"/>
                  <a:pt x="4264" y="2733"/>
                </a:cubicBezTo>
                <a:cubicBezTo>
                  <a:pt x="4311" y="2780"/>
                  <a:pt x="4346" y="2840"/>
                  <a:pt x="4388" y="2893"/>
                </a:cubicBezTo>
                <a:cubicBezTo>
                  <a:pt x="4395" y="2901"/>
                  <a:pt x="4412" y="2904"/>
                  <a:pt x="4424" y="2903"/>
                </a:cubicBezTo>
                <a:cubicBezTo>
                  <a:pt x="4596" y="2894"/>
                  <a:pt x="4769" y="2883"/>
                  <a:pt x="4942" y="2873"/>
                </a:cubicBezTo>
                <a:cubicBezTo>
                  <a:pt x="4973" y="2871"/>
                  <a:pt x="5004" y="2874"/>
                  <a:pt x="5035" y="2869"/>
                </a:cubicBezTo>
                <a:cubicBezTo>
                  <a:pt x="5183" y="2846"/>
                  <a:pt x="5331" y="2820"/>
                  <a:pt x="5480" y="2799"/>
                </a:cubicBezTo>
                <a:cubicBezTo>
                  <a:pt x="5562" y="2788"/>
                  <a:pt x="5645" y="2786"/>
                  <a:pt x="5732" y="2779"/>
                </a:cubicBezTo>
                <a:cubicBezTo>
                  <a:pt x="5725" y="2771"/>
                  <a:pt x="5722" y="2765"/>
                  <a:pt x="5717" y="2760"/>
                </a:cubicBezTo>
                <a:cubicBezTo>
                  <a:pt x="5485" y="2527"/>
                  <a:pt x="5235" y="2315"/>
                  <a:pt x="4946" y="2154"/>
                </a:cubicBezTo>
                <a:cubicBezTo>
                  <a:pt x="4797" y="2071"/>
                  <a:pt x="4644" y="1999"/>
                  <a:pt x="4476" y="1968"/>
                </a:cubicBezTo>
                <a:cubicBezTo>
                  <a:pt x="4249" y="1926"/>
                  <a:pt x="4021" y="1888"/>
                  <a:pt x="3793" y="1852"/>
                </a:cubicBezTo>
                <a:cubicBezTo>
                  <a:pt x="3614" y="1824"/>
                  <a:pt x="3431" y="1806"/>
                  <a:pt x="3263" y="1732"/>
                </a:cubicBezTo>
                <a:cubicBezTo>
                  <a:pt x="3195" y="1702"/>
                  <a:pt x="3129" y="1690"/>
                  <a:pt x="3056" y="1696"/>
                </a:cubicBezTo>
                <a:cubicBezTo>
                  <a:pt x="3030" y="1699"/>
                  <a:pt x="3015" y="1706"/>
                  <a:pt x="3001" y="1727"/>
                </a:cubicBezTo>
                <a:cubicBezTo>
                  <a:pt x="2898" y="1874"/>
                  <a:pt x="2839" y="2038"/>
                  <a:pt x="2805" y="2213"/>
                </a:cubicBezTo>
                <a:cubicBezTo>
                  <a:pt x="2703" y="2737"/>
                  <a:pt x="2679" y="3265"/>
                  <a:pt x="2716" y="3797"/>
                </a:cubicBezTo>
                <a:cubicBezTo>
                  <a:pt x="2725" y="3935"/>
                  <a:pt x="2758" y="4072"/>
                  <a:pt x="2782" y="4209"/>
                </a:cubicBezTo>
                <a:cubicBezTo>
                  <a:pt x="2785" y="4225"/>
                  <a:pt x="2800" y="4248"/>
                  <a:pt x="2814" y="4252"/>
                </a:cubicBezTo>
                <a:cubicBezTo>
                  <a:pt x="2928" y="4287"/>
                  <a:pt x="3043" y="4318"/>
                  <a:pt x="3161" y="4351"/>
                </a:cubicBezTo>
                <a:moveTo>
                  <a:pt x="2507" y="1639"/>
                </a:moveTo>
                <a:cubicBezTo>
                  <a:pt x="2511" y="1673"/>
                  <a:pt x="2520" y="1706"/>
                  <a:pt x="2516" y="1736"/>
                </a:cubicBezTo>
                <a:cubicBezTo>
                  <a:pt x="2505" y="1816"/>
                  <a:pt x="2426" y="1893"/>
                  <a:pt x="2345" y="1911"/>
                </a:cubicBezTo>
                <a:cubicBezTo>
                  <a:pt x="2257" y="1931"/>
                  <a:pt x="2186" y="1896"/>
                  <a:pt x="2150" y="1821"/>
                </a:cubicBezTo>
                <a:cubicBezTo>
                  <a:pt x="2100" y="1716"/>
                  <a:pt x="2018" y="1674"/>
                  <a:pt x="1911" y="1666"/>
                </a:cubicBezTo>
                <a:cubicBezTo>
                  <a:pt x="1909" y="1666"/>
                  <a:pt x="1908" y="1665"/>
                  <a:pt x="1906" y="1665"/>
                </a:cubicBezTo>
                <a:cubicBezTo>
                  <a:pt x="1792" y="1635"/>
                  <a:pt x="1673" y="1617"/>
                  <a:pt x="1566" y="1569"/>
                </a:cubicBezTo>
                <a:cubicBezTo>
                  <a:pt x="1500" y="1539"/>
                  <a:pt x="1459" y="1546"/>
                  <a:pt x="1401" y="1574"/>
                </a:cubicBezTo>
                <a:cubicBezTo>
                  <a:pt x="1253" y="1643"/>
                  <a:pt x="1171" y="1758"/>
                  <a:pt x="1139" y="1914"/>
                </a:cubicBezTo>
                <a:cubicBezTo>
                  <a:pt x="1078" y="2211"/>
                  <a:pt x="1078" y="2507"/>
                  <a:pt x="1133" y="2804"/>
                </a:cubicBezTo>
                <a:cubicBezTo>
                  <a:pt x="1174" y="3026"/>
                  <a:pt x="1233" y="3241"/>
                  <a:pt x="1342" y="3442"/>
                </a:cubicBezTo>
                <a:cubicBezTo>
                  <a:pt x="1496" y="3727"/>
                  <a:pt x="1714" y="3937"/>
                  <a:pt x="2027" y="4034"/>
                </a:cubicBezTo>
                <a:cubicBezTo>
                  <a:pt x="2226" y="4096"/>
                  <a:pt x="2428" y="4147"/>
                  <a:pt x="2629" y="4203"/>
                </a:cubicBezTo>
                <a:cubicBezTo>
                  <a:pt x="2670" y="4214"/>
                  <a:pt x="2651" y="4187"/>
                  <a:pt x="2647" y="4173"/>
                </a:cubicBezTo>
                <a:cubicBezTo>
                  <a:pt x="2605" y="3994"/>
                  <a:pt x="2584" y="3812"/>
                  <a:pt x="2579" y="3629"/>
                </a:cubicBezTo>
                <a:cubicBezTo>
                  <a:pt x="2570" y="3270"/>
                  <a:pt x="2579" y="2912"/>
                  <a:pt x="2626" y="2555"/>
                </a:cubicBezTo>
                <a:cubicBezTo>
                  <a:pt x="2665" y="2258"/>
                  <a:pt x="2705" y="1961"/>
                  <a:pt x="2881" y="1706"/>
                </a:cubicBezTo>
                <a:cubicBezTo>
                  <a:pt x="2883" y="1702"/>
                  <a:pt x="2874" y="1685"/>
                  <a:pt x="2869" y="1685"/>
                </a:cubicBezTo>
                <a:cubicBezTo>
                  <a:pt x="2748" y="1669"/>
                  <a:pt x="2626" y="1654"/>
                  <a:pt x="2507" y="1639"/>
                </a:cubicBezTo>
                <a:moveTo>
                  <a:pt x="11664" y="4985"/>
                </a:moveTo>
                <a:cubicBezTo>
                  <a:pt x="11769" y="4985"/>
                  <a:pt x="11873" y="4992"/>
                  <a:pt x="11977" y="4983"/>
                </a:cubicBezTo>
                <a:cubicBezTo>
                  <a:pt x="12069" y="4976"/>
                  <a:pt x="12160" y="4956"/>
                  <a:pt x="12188" y="4843"/>
                </a:cubicBezTo>
                <a:cubicBezTo>
                  <a:pt x="12196" y="4809"/>
                  <a:pt x="12225" y="4792"/>
                  <a:pt x="12261" y="4803"/>
                </a:cubicBezTo>
                <a:cubicBezTo>
                  <a:pt x="12296" y="4813"/>
                  <a:pt x="12308" y="4842"/>
                  <a:pt x="12301" y="4876"/>
                </a:cubicBezTo>
                <a:cubicBezTo>
                  <a:pt x="12285" y="4953"/>
                  <a:pt x="12247" y="5015"/>
                  <a:pt x="12175" y="5052"/>
                </a:cubicBezTo>
                <a:cubicBezTo>
                  <a:pt x="12085" y="5099"/>
                  <a:pt x="11988" y="5112"/>
                  <a:pt x="11888" y="5111"/>
                </a:cubicBezTo>
                <a:cubicBezTo>
                  <a:pt x="11715" y="5110"/>
                  <a:pt x="11549" y="5131"/>
                  <a:pt x="11389" y="5208"/>
                </a:cubicBezTo>
                <a:cubicBezTo>
                  <a:pt x="10962" y="5413"/>
                  <a:pt x="10503" y="5491"/>
                  <a:pt x="10035" y="5526"/>
                </a:cubicBezTo>
                <a:cubicBezTo>
                  <a:pt x="9754" y="5547"/>
                  <a:pt x="9472" y="5566"/>
                  <a:pt x="9191" y="5586"/>
                </a:cubicBezTo>
                <a:cubicBezTo>
                  <a:pt x="8990" y="5600"/>
                  <a:pt x="8788" y="5602"/>
                  <a:pt x="8588" y="5571"/>
                </a:cubicBezTo>
                <a:cubicBezTo>
                  <a:pt x="8489" y="5555"/>
                  <a:pt x="8392" y="5530"/>
                  <a:pt x="8294" y="5513"/>
                </a:cubicBezTo>
                <a:cubicBezTo>
                  <a:pt x="8133" y="5485"/>
                  <a:pt x="7971" y="5499"/>
                  <a:pt x="7809" y="5507"/>
                </a:cubicBezTo>
                <a:cubicBezTo>
                  <a:pt x="7638" y="5515"/>
                  <a:pt x="7468" y="5524"/>
                  <a:pt x="7298" y="5527"/>
                </a:cubicBezTo>
                <a:cubicBezTo>
                  <a:pt x="7110" y="5530"/>
                  <a:pt x="6924" y="5501"/>
                  <a:pt x="6739" y="5470"/>
                </a:cubicBezTo>
                <a:cubicBezTo>
                  <a:pt x="6421" y="5416"/>
                  <a:pt x="6102" y="5364"/>
                  <a:pt x="5783" y="5311"/>
                </a:cubicBezTo>
                <a:cubicBezTo>
                  <a:pt x="5656" y="5290"/>
                  <a:pt x="5529" y="5266"/>
                  <a:pt x="5396" y="5243"/>
                </a:cubicBezTo>
                <a:cubicBezTo>
                  <a:pt x="5401" y="5258"/>
                  <a:pt x="5402" y="5263"/>
                  <a:pt x="5404" y="5266"/>
                </a:cubicBezTo>
                <a:cubicBezTo>
                  <a:pt x="5511" y="5409"/>
                  <a:pt x="5619" y="5551"/>
                  <a:pt x="5725" y="5695"/>
                </a:cubicBezTo>
                <a:cubicBezTo>
                  <a:pt x="5747" y="5724"/>
                  <a:pt x="5772" y="5737"/>
                  <a:pt x="5806" y="5740"/>
                </a:cubicBezTo>
                <a:cubicBezTo>
                  <a:pt x="5870" y="5746"/>
                  <a:pt x="5935" y="5754"/>
                  <a:pt x="5999" y="5761"/>
                </a:cubicBezTo>
                <a:cubicBezTo>
                  <a:pt x="6247" y="5791"/>
                  <a:pt x="6491" y="5848"/>
                  <a:pt x="6742" y="5854"/>
                </a:cubicBezTo>
                <a:cubicBezTo>
                  <a:pt x="7093" y="5862"/>
                  <a:pt x="7445" y="5868"/>
                  <a:pt x="7795" y="5835"/>
                </a:cubicBezTo>
                <a:cubicBezTo>
                  <a:pt x="8000" y="5816"/>
                  <a:pt x="8204" y="5775"/>
                  <a:pt x="8409" y="5749"/>
                </a:cubicBezTo>
                <a:cubicBezTo>
                  <a:pt x="8685" y="5715"/>
                  <a:pt x="8961" y="5684"/>
                  <a:pt x="9237" y="5654"/>
                </a:cubicBezTo>
                <a:cubicBezTo>
                  <a:pt x="9721" y="5602"/>
                  <a:pt x="10206" y="5551"/>
                  <a:pt x="10691" y="5499"/>
                </a:cubicBezTo>
                <a:cubicBezTo>
                  <a:pt x="10927" y="5474"/>
                  <a:pt x="11164" y="5463"/>
                  <a:pt x="11400" y="5481"/>
                </a:cubicBezTo>
                <a:cubicBezTo>
                  <a:pt x="11590" y="5496"/>
                  <a:pt x="11776" y="5496"/>
                  <a:pt x="11965" y="5471"/>
                </a:cubicBezTo>
                <a:cubicBezTo>
                  <a:pt x="12149" y="5447"/>
                  <a:pt x="12304" y="5375"/>
                  <a:pt x="12434" y="5244"/>
                </a:cubicBezTo>
                <a:cubicBezTo>
                  <a:pt x="12477" y="5201"/>
                  <a:pt x="12498" y="5157"/>
                  <a:pt x="12480" y="5096"/>
                </a:cubicBezTo>
                <a:cubicBezTo>
                  <a:pt x="12470" y="5060"/>
                  <a:pt x="12467" y="5022"/>
                  <a:pt x="12460" y="4984"/>
                </a:cubicBezTo>
                <a:cubicBezTo>
                  <a:pt x="12446" y="4912"/>
                  <a:pt x="12438" y="4839"/>
                  <a:pt x="12415" y="4769"/>
                </a:cubicBezTo>
                <a:cubicBezTo>
                  <a:pt x="12400" y="4723"/>
                  <a:pt x="12384" y="4679"/>
                  <a:pt x="12396" y="4631"/>
                </a:cubicBezTo>
                <a:cubicBezTo>
                  <a:pt x="12427" y="4506"/>
                  <a:pt x="12423" y="4379"/>
                  <a:pt x="12419" y="4252"/>
                </a:cubicBezTo>
                <a:cubicBezTo>
                  <a:pt x="12415" y="4110"/>
                  <a:pt x="12390" y="3970"/>
                  <a:pt x="12327" y="3839"/>
                </a:cubicBezTo>
                <a:cubicBezTo>
                  <a:pt x="12291" y="3764"/>
                  <a:pt x="12264" y="3686"/>
                  <a:pt x="12236" y="3608"/>
                </a:cubicBezTo>
                <a:cubicBezTo>
                  <a:pt x="12226" y="3583"/>
                  <a:pt x="12226" y="3555"/>
                  <a:pt x="12222" y="3531"/>
                </a:cubicBezTo>
                <a:cubicBezTo>
                  <a:pt x="12183" y="3565"/>
                  <a:pt x="12149" y="3603"/>
                  <a:pt x="12108" y="3628"/>
                </a:cubicBezTo>
                <a:cubicBezTo>
                  <a:pt x="11982" y="3707"/>
                  <a:pt x="11850" y="3774"/>
                  <a:pt x="11703" y="3805"/>
                </a:cubicBezTo>
                <a:cubicBezTo>
                  <a:pt x="11228" y="3902"/>
                  <a:pt x="10747" y="3947"/>
                  <a:pt x="10265" y="3980"/>
                </a:cubicBezTo>
                <a:cubicBezTo>
                  <a:pt x="9951" y="4002"/>
                  <a:pt x="9637" y="4017"/>
                  <a:pt x="9323" y="4032"/>
                </a:cubicBezTo>
                <a:cubicBezTo>
                  <a:pt x="8772" y="4059"/>
                  <a:pt x="8221" y="4054"/>
                  <a:pt x="7671" y="4014"/>
                </a:cubicBezTo>
                <a:cubicBezTo>
                  <a:pt x="7268" y="3985"/>
                  <a:pt x="6870" y="3920"/>
                  <a:pt x="6475" y="3842"/>
                </a:cubicBezTo>
                <a:cubicBezTo>
                  <a:pt x="6081" y="3765"/>
                  <a:pt x="5690" y="3681"/>
                  <a:pt x="5298" y="3600"/>
                </a:cubicBezTo>
                <a:cubicBezTo>
                  <a:pt x="5254" y="3591"/>
                  <a:pt x="5230" y="3566"/>
                  <a:pt x="5236" y="3534"/>
                </a:cubicBezTo>
                <a:cubicBezTo>
                  <a:pt x="5241" y="3501"/>
                  <a:pt x="5268" y="3486"/>
                  <a:pt x="5315" y="3491"/>
                </a:cubicBezTo>
                <a:cubicBezTo>
                  <a:pt x="5320" y="3491"/>
                  <a:pt x="5326" y="3492"/>
                  <a:pt x="5332" y="3493"/>
                </a:cubicBezTo>
                <a:cubicBezTo>
                  <a:pt x="5578" y="3539"/>
                  <a:pt x="5826" y="3578"/>
                  <a:pt x="6071" y="3632"/>
                </a:cubicBezTo>
                <a:cubicBezTo>
                  <a:pt x="6725" y="3777"/>
                  <a:pt x="7382" y="3884"/>
                  <a:pt x="8053" y="3914"/>
                </a:cubicBezTo>
                <a:cubicBezTo>
                  <a:pt x="8490" y="3934"/>
                  <a:pt x="8927" y="3927"/>
                  <a:pt x="9363" y="3905"/>
                </a:cubicBezTo>
                <a:cubicBezTo>
                  <a:pt x="9807" y="3884"/>
                  <a:pt x="10250" y="3858"/>
                  <a:pt x="10692" y="3819"/>
                </a:cubicBezTo>
                <a:cubicBezTo>
                  <a:pt x="10998" y="3792"/>
                  <a:pt x="11302" y="3747"/>
                  <a:pt x="11605" y="3698"/>
                </a:cubicBezTo>
                <a:cubicBezTo>
                  <a:pt x="11823" y="3663"/>
                  <a:pt x="12024" y="3584"/>
                  <a:pt x="12166" y="3400"/>
                </a:cubicBezTo>
                <a:cubicBezTo>
                  <a:pt x="12192" y="3367"/>
                  <a:pt x="12209" y="3340"/>
                  <a:pt x="12192" y="3295"/>
                </a:cubicBezTo>
                <a:cubicBezTo>
                  <a:pt x="12177" y="3253"/>
                  <a:pt x="12174" y="3207"/>
                  <a:pt x="12163" y="3163"/>
                </a:cubicBezTo>
                <a:cubicBezTo>
                  <a:pt x="12149" y="3109"/>
                  <a:pt x="12132" y="3056"/>
                  <a:pt x="12116" y="3000"/>
                </a:cubicBezTo>
                <a:cubicBezTo>
                  <a:pt x="12106" y="3006"/>
                  <a:pt x="12101" y="3008"/>
                  <a:pt x="12099" y="3011"/>
                </a:cubicBezTo>
                <a:cubicBezTo>
                  <a:pt x="11928" y="3192"/>
                  <a:pt x="11713" y="3229"/>
                  <a:pt x="11478" y="3194"/>
                </a:cubicBezTo>
                <a:cubicBezTo>
                  <a:pt x="11421" y="3185"/>
                  <a:pt x="11398" y="3151"/>
                  <a:pt x="11413" y="3098"/>
                </a:cubicBezTo>
                <a:cubicBezTo>
                  <a:pt x="11477" y="2877"/>
                  <a:pt x="11599" y="2690"/>
                  <a:pt x="11763" y="2530"/>
                </a:cubicBezTo>
                <a:cubicBezTo>
                  <a:pt x="11782" y="2511"/>
                  <a:pt x="11787" y="2503"/>
                  <a:pt x="11768" y="2481"/>
                </a:cubicBezTo>
                <a:cubicBezTo>
                  <a:pt x="11558" y="2235"/>
                  <a:pt x="11302" y="2049"/>
                  <a:pt x="11009" y="1913"/>
                </a:cubicBezTo>
                <a:cubicBezTo>
                  <a:pt x="10998" y="1908"/>
                  <a:pt x="10987" y="1905"/>
                  <a:pt x="10975" y="1901"/>
                </a:cubicBezTo>
                <a:cubicBezTo>
                  <a:pt x="10998" y="1963"/>
                  <a:pt x="11022" y="2020"/>
                  <a:pt x="11040" y="2079"/>
                </a:cubicBezTo>
                <a:cubicBezTo>
                  <a:pt x="11084" y="2217"/>
                  <a:pt x="11098" y="2360"/>
                  <a:pt x="11097" y="2504"/>
                </a:cubicBezTo>
                <a:cubicBezTo>
                  <a:pt x="11097" y="2601"/>
                  <a:pt x="11095" y="2699"/>
                  <a:pt x="11080" y="2795"/>
                </a:cubicBezTo>
                <a:cubicBezTo>
                  <a:pt x="11065" y="2893"/>
                  <a:pt x="11016" y="2968"/>
                  <a:pt x="10905" y="2982"/>
                </a:cubicBezTo>
                <a:cubicBezTo>
                  <a:pt x="10834" y="2991"/>
                  <a:pt x="10763" y="3003"/>
                  <a:pt x="10691" y="3009"/>
                </a:cubicBezTo>
                <a:cubicBezTo>
                  <a:pt x="10391" y="3034"/>
                  <a:pt x="10090" y="3057"/>
                  <a:pt x="9789" y="3081"/>
                </a:cubicBezTo>
                <a:cubicBezTo>
                  <a:pt x="9491" y="3104"/>
                  <a:pt x="9194" y="3129"/>
                  <a:pt x="8895" y="3150"/>
                </a:cubicBezTo>
                <a:cubicBezTo>
                  <a:pt x="8625" y="3168"/>
                  <a:pt x="8355" y="3157"/>
                  <a:pt x="8084" y="3139"/>
                </a:cubicBezTo>
                <a:cubicBezTo>
                  <a:pt x="7825" y="3121"/>
                  <a:pt x="7570" y="3084"/>
                  <a:pt x="7326" y="2996"/>
                </a:cubicBezTo>
                <a:cubicBezTo>
                  <a:pt x="7003" y="2881"/>
                  <a:pt x="6684" y="2752"/>
                  <a:pt x="6366" y="2623"/>
                </a:cubicBezTo>
                <a:cubicBezTo>
                  <a:pt x="6085" y="2510"/>
                  <a:pt x="5811" y="2385"/>
                  <a:pt x="5516" y="2313"/>
                </a:cubicBezTo>
                <a:cubicBezTo>
                  <a:pt x="5469" y="2302"/>
                  <a:pt x="5422" y="2291"/>
                  <a:pt x="5375" y="2281"/>
                </a:cubicBezTo>
                <a:cubicBezTo>
                  <a:pt x="5411" y="2322"/>
                  <a:pt x="5453" y="2353"/>
                  <a:pt x="5490" y="2388"/>
                </a:cubicBezTo>
                <a:cubicBezTo>
                  <a:pt x="5624" y="2513"/>
                  <a:pt x="5756" y="2640"/>
                  <a:pt x="5889" y="2766"/>
                </a:cubicBezTo>
                <a:cubicBezTo>
                  <a:pt x="5898" y="2774"/>
                  <a:pt x="5913" y="2778"/>
                  <a:pt x="5925" y="2780"/>
                </a:cubicBezTo>
                <a:cubicBezTo>
                  <a:pt x="5979" y="2785"/>
                  <a:pt x="6032" y="2786"/>
                  <a:pt x="6085" y="2793"/>
                </a:cubicBezTo>
                <a:cubicBezTo>
                  <a:pt x="6552" y="2853"/>
                  <a:pt x="7007" y="2961"/>
                  <a:pt x="7442" y="3137"/>
                </a:cubicBezTo>
                <a:cubicBezTo>
                  <a:pt x="7602" y="3202"/>
                  <a:pt x="7754" y="3288"/>
                  <a:pt x="7908" y="3367"/>
                </a:cubicBezTo>
                <a:cubicBezTo>
                  <a:pt x="7961" y="3395"/>
                  <a:pt x="7965" y="3433"/>
                  <a:pt x="7931" y="3483"/>
                </a:cubicBezTo>
                <a:cubicBezTo>
                  <a:pt x="7904" y="3523"/>
                  <a:pt x="7865" y="3517"/>
                  <a:pt x="7825" y="3515"/>
                </a:cubicBezTo>
                <a:cubicBezTo>
                  <a:pt x="7668" y="3506"/>
                  <a:pt x="7510" y="3492"/>
                  <a:pt x="7353" y="3491"/>
                </a:cubicBezTo>
                <a:cubicBezTo>
                  <a:pt x="7085" y="3490"/>
                  <a:pt x="6817" y="3499"/>
                  <a:pt x="6549" y="3502"/>
                </a:cubicBezTo>
                <a:cubicBezTo>
                  <a:pt x="6282" y="3505"/>
                  <a:pt x="6020" y="3472"/>
                  <a:pt x="5763" y="3399"/>
                </a:cubicBezTo>
                <a:cubicBezTo>
                  <a:pt x="5510" y="3327"/>
                  <a:pt x="5273" y="3227"/>
                  <a:pt x="5075" y="3051"/>
                </a:cubicBezTo>
                <a:cubicBezTo>
                  <a:pt x="5026" y="3007"/>
                  <a:pt x="4977" y="2991"/>
                  <a:pt x="4914" y="2993"/>
                </a:cubicBezTo>
                <a:cubicBezTo>
                  <a:pt x="4767" y="2998"/>
                  <a:pt x="4619" y="3000"/>
                  <a:pt x="4463" y="3004"/>
                </a:cubicBezTo>
                <a:cubicBezTo>
                  <a:pt x="4475" y="3025"/>
                  <a:pt x="4482" y="3037"/>
                  <a:pt x="4488" y="3050"/>
                </a:cubicBezTo>
                <a:cubicBezTo>
                  <a:pt x="4548" y="3175"/>
                  <a:pt x="4616" y="3298"/>
                  <a:pt x="4667" y="3427"/>
                </a:cubicBezTo>
                <a:cubicBezTo>
                  <a:pt x="4863" y="3928"/>
                  <a:pt x="4950" y="4449"/>
                  <a:pt x="4937" y="4986"/>
                </a:cubicBezTo>
                <a:cubicBezTo>
                  <a:pt x="4936" y="5019"/>
                  <a:pt x="4944" y="5031"/>
                  <a:pt x="4977" y="5040"/>
                </a:cubicBezTo>
                <a:cubicBezTo>
                  <a:pt x="5053" y="5061"/>
                  <a:pt x="5128" y="5085"/>
                  <a:pt x="5202" y="5113"/>
                </a:cubicBezTo>
                <a:cubicBezTo>
                  <a:pt x="5231" y="5124"/>
                  <a:pt x="5241" y="5120"/>
                  <a:pt x="5257" y="5094"/>
                </a:cubicBezTo>
                <a:cubicBezTo>
                  <a:pt x="5502" y="4710"/>
                  <a:pt x="5833" y="4422"/>
                  <a:pt x="6240" y="4221"/>
                </a:cubicBezTo>
                <a:cubicBezTo>
                  <a:pt x="6447" y="4120"/>
                  <a:pt x="6661" y="4126"/>
                  <a:pt x="6875" y="4194"/>
                </a:cubicBezTo>
                <a:cubicBezTo>
                  <a:pt x="6922" y="4208"/>
                  <a:pt x="6939" y="4238"/>
                  <a:pt x="6926" y="4272"/>
                </a:cubicBezTo>
                <a:cubicBezTo>
                  <a:pt x="6914" y="4303"/>
                  <a:pt x="6886" y="4310"/>
                  <a:pt x="6840" y="4297"/>
                </a:cubicBezTo>
                <a:cubicBezTo>
                  <a:pt x="6644" y="4242"/>
                  <a:pt x="6453" y="4250"/>
                  <a:pt x="6267" y="4342"/>
                </a:cubicBezTo>
                <a:cubicBezTo>
                  <a:pt x="6045" y="4453"/>
                  <a:pt x="5847" y="4597"/>
                  <a:pt x="5674" y="4772"/>
                </a:cubicBezTo>
                <a:cubicBezTo>
                  <a:pt x="5575" y="4873"/>
                  <a:pt x="5490" y="4989"/>
                  <a:pt x="5399" y="5097"/>
                </a:cubicBezTo>
                <a:cubicBezTo>
                  <a:pt x="5379" y="5121"/>
                  <a:pt x="5385" y="5130"/>
                  <a:pt x="5415" y="5130"/>
                </a:cubicBezTo>
                <a:cubicBezTo>
                  <a:pt x="5442" y="5130"/>
                  <a:pt x="5469" y="5131"/>
                  <a:pt x="5495" y="5136"/>
                </a:cubicBezTo>
                <a:cubicBezTo>
                  <a:pt x="5667" y="5167"/>
                  <a:pt x="5838" y="5203"/>
                  <a:pt x="6010" y="5231"/>
                </a:cubicBezTo>
                <a:cubicBezTo>
                  <a:pt x="6284" y="5277"/>
                  <a:pt x="6560" y="5314"/>
                  <a:pt x="6834" y="5361"/>
                </a:cubicBezTo>
                <a:cubicBezTo>
                  <a:pt x="7136" y="5413"/>
                  <a:pt x="7439" y="5414"/>
                  <a:pt x="7744" y="5387"/>
                </a:cubicBezTo>
                <a:cubicBezTo>
                  <a:pt x="7993" y="5366"/>
                  <a:pt x="8240" y="5378"/>
                  <a:pt x="8484" y="5428"/>
                </a:cubicBezTo>
                <a:cubicBezTo>
                  <a:pt x="8706" y="5474"/>
                  <a:pt x="8929" y="5479"/>
                  <a:pt x="9153" y="5463"/>
                </a:cubicBezTo>
                <a:cubicBezTo>
                  <a:pt x="9311" y="5452"/>
                  <a:pt x="9468" y="5440"/>
                  <a:pt x="9625" y="5427"/>
                </a:cubicBezTo>
                <a:cubicBezTo>
                  <a:pt x="9894" y="5405"/>
                  <a:pt x="10163" y="5392"/>
                  <a:pt x="10429" y="5357"/>
                </a:cubicBezTo>
                <a:cubicBezTo>
                  <a:pt x="10780" y="5311"/>
                  <a:pt x="11119" y="5214"/>
                  <a:pt x="11440" y="5062"/>
                </a:cubicBezTo>
                <a:cubicBezTo>
                  <a:pt x="11476" y="5044"/>
                  <a:pt x="11504" y="5022"/>
                  <a:pt x="11521" y="4986"/>
                </a:cubicBezTo>
                <a:cubicBezTo>
                  <a:pt x="11575" y="4876"/>
                  <a:pt x="11629" y="4766"/>
                  <a:pt x="11682" y="4656"/>
                </a:cubicBezTo>
                <a:cubicBezTo>
                  <a:pt x="11797" y="4419"/>
                  <a:pt x="11909" y="4181"/>
                  <a:pt x="12028" y="3946"/>
                </a:cubicBezTo>
                <a:cubicBezTo>
                  <a:pt x="12055" y="3893"/>
                  <a:pt x="12104" y="3850"/>
                  <a:pt x="12148" y="3808"/>
                </a:cubicBezTo>
                <a:cubicBezTo>
                  <a:pt x="12180" y="3778"/>
                  <a:pt x="12213" y="3784"/>
                  <a:pt x="12233" y="3811"/>
                </a:cubicBezTo>
                <a:cubicBezTo>
                  <a:pt x="12252" y="3838"/>
                  <a:pt x="12242" y="3869"/>
                  <a:pt x="12213" y="3896"/>
                </a:cubicBezTo>
                <a:cubicBezTo>
                  <a:pt x="12183" y="3926"/>
                  <a:pt x="12150" y="3958"/>
                  <a:pt x="12130" y="3995"/>
                </a:cubicBezTo>
                <a:cubicBezTo>
                  <a:pt x="12070" y="4109"/>
                  <a:pt x="12014" y="4227"/>
                  <a:pt x="11960" y="4344"/>
                </a:cubicBezTo>
                <a:cubicBezTo>
                  <a:pt x="11859" y="4559"/>
                  <a:pt x="11761" y="4776"/>
                  <a:pt x="11664" y="4985"/>
                </a:cubicBezTo>
                <a:moveTo>
                  <a:pt x="6648" y="474"/>
                </a:moveTo>
                <a:cubicBezTo>
                  <a:pt x="6662" y="477"/>
                  <a:pt x="6676" y="480"/>
                  <a:pt x="6691" y="483"/>
                </a:cubicBezTo>
                <a:cubicBezTo>
                  <a:pt x="6691" y="479"/>
                  <a:pt x="6692" y="475"/>
                  <a:pt x="6693" y="471"/>
                </a:cubicBezTo>
                <a:cubicBezTo>
                  <a:pt x="6683" y="469"/>
                  <a:pt x="6673" y="467"/>
                  <a:pt x="6664" y="466"/>
                </a:cubicBezTo>
                <a:cubicBezTo>
                  <a:pt x="6507" y="437"/>
                  <a:pt x="6352" y="395"/>
                  <a:pt x="6194" y="382"/>
                </a:cubicBezTo>
                <a:cubicBezTo>
                  <a:pt x="5891" y="357"/>
                  <a:pt x="5586" y="348"/>
                  <a:pt x="5283" y="334"/>
                </a:cubicBezTo>
                <a:cubicBezTo>
                  <a:pt x="5268" y="333"/>
                  <a:pt x="5249" y="341"/>
                  <a:pt x="5238" y="350"/>
                </a:cubicBezTo>
                <a:cubicBezTo>
                  <a:pt x="5138" y="433"/>
                  <a:pt x="5042" y="520"/>
                  <a:pt x="4941" y="601"/>
                </a:cubicBezTo>
                <a:cubicBezTo>
                  <a:pt x="4775" y="735"/>
                  <a:pt x="4601" y="857"/>
                  <a:pt x="4405" y="945"/>
                </a:cubicBezTo>
                <a:cubicBezTo>
                  <a:pt x="4395" y="950"/>
                  <a:pt x="4385" y="955"/>
                  <a:pt x="4374" y="960"/>
                </a:cubicBezTo>
                <a:cubicBezTo>
                  <a:pt x="4424" y="981"/>
                  <a:pt x="4473" y="996"/>
                  <a:pt x="4517" y="1019"/>
                </a:cubicBezTo>
                <a:cubicBezTo>
                  <a:pt x="4680" y="1105"/>
                  <a:pt x="4789" y="1241"/>
                  <a:pt x="4864" y="1404"/>
                </a:cubicBezTo>
                <a:cubicBezTo>
                  <a:pt x="4886" y="1452"/>
                  <a:pt x="4911" y="1473"/>
                  <a:pt x="4962" y="1461"/>
                </a:cubicBezTo>
                <a:cubicBezTo>
                  <a:pt x="4966" y="1460"/>
                  <a:pt x="4970" y="1461"/>
                  <a:pt x="4974" y="1461"/>
                </a:cubicBezTo>
                <a:cubicBezTo>
                  <a:pt x="5276" y="1447"/>
                  <a:pt x="5577" y="1431"/>
                  <a:pt x="5878" y="1421"/>
                </a:cubicBezTo>
                <a:cubicBezTo>
                  <a:pt x="6038" y="1416"/>
                  <a:pt x="6199" y="1421"/>
                  <a:pt x="6361" y="1421"/>
                </a:cubicBezTo>
                <a:cubicBezTo>
                  <a:pt x="6373" y="1421"/>
                  <a:pt x="6385" y="1420"/>
                  <a:pt x="6398" y="1419"/>
                </a:cubicBezTo>
                <a:cubicBezTo>
                  <a:pt x="6396" y="1411"/>
                  <a:pt x="6395" y="1407"/>
                  <a:pt x="6393" y="1404"/>
                </a:cubicBezTo>
                <a:cubicBezTo>
                  <a:pt x="6261" y="1171"/>
                  <a:pt x="6130" y="938"/>
                  <a:pt x="5998" y="705"/>
                </a:cubicBezTo>
                <a:cubicBezTo>
                  <a:pt x="5994" y="698"/>
                  <a:pt x="5989" y="690"/>
                  <a:pt x="5984" y="684"/>
                </a:cubicBezTo>
                <a:cubicBezTo>
                  <a:pt x="5938" y="632"/>
                  <a:pt x="5945" y="597"/>
                  <a:pt x="6008" y="567"/>
                </a:cubicBezTo>
                <a:cubicBezTo>
                  <a:pt x="6030" y="557"/>
                  <a:pt x="6052" y="548"/>
                  <a:pt x="6075" y="541"/>
                </a:cubicBezTo>
                <a:cubicBezTo>
                  <a:pt x="6261" y="478"/>
                  <a:pt x="6453" y="464"/>
                  <a:pt x="6648" y="474"/>
                </a:cubicBezTo>
                <a:moveTo>
                  <a:pt x="3559" y="5368"/>
                </a:moveTo>
                <a:cubicBezTo>
                  <a:pt x="3552" y="5360"/>
                  <a:pt x="3546" y="5352"/>
                  <a:pt x="3539" y="5345"/>
                </a:cubicBezTo>
                <a:cubicBezTo>
                  <a:pt x="3537" y="5347"/>
                  <a:pt x="3535" y="5349"/>
                  <a:pt x="3533" y="5351"/>
                </a:cubicBezTo>
                <a:cubicBezTo>
                  <a:pt x="3538" y="5359"/>
                  <a:pt x="3544" y="5368"/>
                  <a:pt x="3550" y="5377"/>
                </a:cubicBezTo>
                <a:cubicBezTo>
                  <a:pt x="3600" y="5453"/>
                  <a:pt x="3644" y="5535"/>
                  <a:pt x="3702" y="5604"/>
                </a:cubicBezTo>
                <a:cubicBezTo>
                  <a:pt x="3853" y="5782"/>
                  <a:pt x="4043" y="5870"/>
                  <a:pt x="4280" y="5824"/>
                </a:cubicBezTo>
                <a:cubicBezTo>
                  <a:pt x="4448" y="5792"/>
                  <a:pt x="4588" y="5703"/>
                  <a:pt x="4714" y="5591"/>
                </a:cubicBezTo>
                <a:cubicBezTo>
                  <a:pt x="4724" y="5582"/>
                  <a:pt x="4731" y="5565"/>
                  <a:pt x="4734" y="5551"/>
                </a:cubicBezTo>
                <a:cubicBezTo>
                  <a:pt x="4757" y="5430"/>
                  <a:pt x="4788" y="5311"/>
                  <a:pt x="4799" y="5190"/>
                </a:cubicBezTo>
                <a:cubicBezTo>
                  <a:pt x="4853" y="4600"/>
                  <a:pt x="4766" y="4030"/>
                  <a:pt x="4556" y="3478"/>
                </a:cubicBezTo>
                <a:cubicBezTo>
                  <a:pt x="4465" y="3239"/>
                  <a:pt x="4349" y="3014"/>
                  <a:pt x="4175" y="2825"/>
                </a:cubicBezTo>
                <a:cubicBezTo>
                  <a:pt x="4149" y="2797"/>
                  <a:pt x="4110" y="2777"/>
                  <a:pt x="4072" y="2766"/>
                </a:cubicBezTo>
                <a:cubicBezTo>
                  <a:pt x="3938" y="2726"/>
                  <a:pt x="3753" y="2809"/>
                  <a:pt x="3628" y="2983"/>
                </a:cubicBezTo>
                <a:cubicBezTo>
                  <a:pt x="3633" y="2982"/>
                  <a:pt x="3638" y="2983"/>
                  <a:pt x="3641" y="2981"/>
                </a:cubicBezTo>
                <a:cubicBezTo>
                  <a:pt x="3787" y="2917"/>
                  <a:pt x="3919" y="2950"/>
                  <a:pt x="4042" y="3040"/>
                </a:cubicBezTo>
                <a:cubicBezTo>
                  <a:pt x="4150" y="3121"/>
                  <a:pt x="4225" y="3230"/>
                  <a:pt x="4286" y="3349"/>
                </a:cubicBezTo>
                <a:cubicBezTo>
                  <a:pt x="4421" y="3612"/>
                  <a:pt x="4482" y="3894"/>
                  <a:pt x="4502" y="4186"/>
                </a:cubicBezTo>
                <a:cubicBezTo>
                  <a:pt x="4523" y="4495"/>
                  <a:pt x="4496" y="4800"/>
                  <a:pt x="4385" y="5092"/>
                </a:cubicBezTo>
                <a:cubicBezTo>
                  <a:pt x="4338" y="5217"/>
                  <a:pt x="4274" y="5333"/>
                  <a:pt x="4175" y="5426"/>
                </a:cubicBezTo>
                <a:cubicBezTo>
                  <a:pt x="4020" y="5570"/>
                  <a:pt x="3831" y="5583"/>
                  <a:pt x="3660" y="5457"/>
                </a:cubicBezTo>
                <a:cubicBezTo>
                  <a:pt x="3624" y="5431"/>
                  <a:pt x="3593" y="5398"/>
                  <a:pt x="3559" y="5368"/>
                </a:cubicBezTo>
                <a:moveTo>
                  <a:pt x="267" y="1980"/>
                </a:moveTo>
                <a:cubicBezTo>
                  <a:pt x="333" y="1941"/>
                  <a:pt x="396" y="1953"/>
                  <a:pt x="458" y="1990"/>
                </a:cubicBezTo>
                <a:cubicBezTo>
                  <a:pt x="580" y="2063"/>
                  <a:pt x="654" y="2174"/>
                  <a:pt x="707" y="2302"/>
                </a:cubicBezTo>
                <a:cubicBezTo>
                  <a:pt x="823" y="2584"/>
                  <a:pt x="886" y="2879"/>
                  <a:pt x="935" y="3177"/>
                </a:cubicBezTo>
                <a:cubicBezTo>
                  <a:pt x="938" y="3193"/>
                  <a:pt x="942" y="3215"/>
                  <a:pt x="953" y="3221"/>
                </a:cubicBezTo>
                <a:cubicBezTo>
                  <a:pt x="1011" y="3249"/>
                  <a:pt x="1072" y="3273"/>
                  <a:pt x="1129" y="3298"/>
                </a:cubicBezTo>
                <a:cubicBezTo>
                  <a:pt x="1096" y="3173"/>
                  <a:pt x="1061" y="3051"/>
                  <a:pt x="1033" y="2929"/>
                </a:cubicBezTo>
                <a:cubicBezTo>
                  <a:pt x="958" y="2596"/>
                  <a:pt x="946" y="2260"/>
                  <a:pt x="1011" y="1923"/>
                </a:cubicBezTo>
                <a:cubicBezTo>
                  <a:pt x="1051" y="1715"/>
                  <a:pt x="1153" y="1558"/>
                  <a:pt x="1353" y="1474"/>
                </a:cubicBezTo>
                <a:cubicBezTo>
                  <a:pt x="1369" y="1467"/>
                  <a:pt x="1383" y="1458"/>
                  <a:pt x="1399" y="1452"/>
                </a:cubicBezTo>
                <a:cubicBezTo>
                  <a:pt x="1418" y="1444"/>
                  <a:pt x="1424" y="1436"/>
                  <a:pt x="1415" y="1414"/>
                </a:cubicBezTo>
                <a:cubicBezTo>
                  <a:pt x="1385" y="1341"/>
                  <a:pt x="1398" y="1268"/>
                  <a:pt x="1452" y="1218"/>
                </a:cubicBezTo>
                <a:cubicBezTo>
                  <a:pt x="1503" y="1171"/>
                  <a:pt x="1519" y="1114"/>
                  <a:pt x="1540" y="1055"/>
                </a:cubicBezTo>
                <a:cubicBezTo>
                  <a:pt x="1559" y="1002"/>
                  <a:pt x="1581" y="950"/>
                  <a:pt x="1601" y="898"/>
                </a:cubicBezTo>
                <a:cubicBezTo>
                  <a:pt x="1607" y="885"/>
                  <a:pt x="1610" y="871"/>
                  <a:pt x="1615" y="857"/>
                </a:cubicBezTo>
                <a:cubicBezTo>
                  <a:pt x="1612" y="855"/>
                  <a:pt x="1609" y="853"/>
                  <a:pt x="1605" y="851"/>
                </a:cubicBezTo>
                <a:cubicBezTo>
                  <a:pt x="1594" y="860"/>
                  <a:pt x="1581" y="868"/>
                  <a:pt x="1570" y="878"/>
                </a:cubicBezTo>
                <a:cubicBezTo>
                  <a:pt x="1518" y="925"/>
                  <a:pt x="1464" y="970"/>
                  <a:pt x="1414" y="1021"/>
                </a:cubicBezTo>
                <a:cubicBezTo>
                  <a:pt x="1254" y="1184"/>
                  <a:pt x="1072" y="1312"/>
                  <a:pt x="854" y="1388"/>
                </a:cubicBezTo>
                <a:cubicBezTo>
                  <a:pt x="771" y="1417"/>
                  <a:pt x="700" y="1470"/>
                  <a:pt x="649" y="1539"/>
                </a:cubicBezTo>
                <a:cubicBezTo>
                  <a:pt x="532" y="1695"/>
                  <a:pt x="396" y="1833"/>
                  <a:pt x="258" y="1970"/>
                </a:cubicBezTo>
                <a:cubicBezTo>
                  <a:pt x="247" y="1975"/>
                  <a:pt x="237" y="1981"/>
                  <a:pt x="226" y="1986"/>
                </a:cubicBezTo>
                <a:cubicBezTo>
                  <a:pt x="230" y="1990"/>
                  <a:pt x="235" y="1995"/>
                  <a:pt x="239" y="2000"/>
                </a:cubicBezTo>
                <a:cubicBezTo>
                  <a:pt x="248" y="1993"/>
                  <a:pt x="258" y="1986"/>
                  <a:pt x="267" y="1980"/>
                </a:cubicBezTo>
                <a:moveTo>
                  <a:pt x="7638" y="3373"/>
                </a:moveTo>
                <a:cubicBezTo>
                  <a:pt x="7650" y="3374"/>
                  <a:pt x="7662" y="3376"/>
                  <a:pt x="7674" y="3377"/>
                </a:cubicBezTo>
                <a:cubicBezTo>
                  <a:pt x="7669" y="3373"/>
                  <a:pt x="7665" y="3369"/>
                  <a:pt x="7660" y="3366"/>
                </a:cubicBezTo>
                <a:cubicBezTo>
                  <a:pt x="7261" y="3170"/>
                  <a:pt x="6837" y="3050"/>
                  <a:pt x="6397" y="2965"/>
                </a:cubicBezTo>
                <a:cubicBezTo>
                  <a:pt x="6459" y="3130"/>
                  <a:pt x="6410" y="3258"/>
                  <a:pt x="6282" y="3366"/>
                </a:cubicBezTo>
                <a:cubicBezTo>
                  <a:pt x="6290" y="3369"/>
                  <a:pt x="6293" y="3371"/>
                  <a:pt x="6297" y="3371"/>
                </a:cubicBezTo>
                <a:cubicBezTo>
                  <a:pt x="6450" y="3373"/>
                  <a:pt x="6602" y="3376"/>
                  <a:pt x="6754" y="3376"/>
                </a:cubicBezTo>
                <a:cubicBezTo>
                  <a:pt x="7049" y="3376"/>
                  <a:pt x="7343" y="3374"/>
                  <a:pt x="7638" y="3373"/>
                </a:cubicBezTo>
                <a:moveTo>
                  <a:pt x="429" y="2993"/>
                </a:moveTo>
                <a:cubicBezTo>
                  <a:pt x="415" y="2875"/>
                  <a:pt x="455" y="2768"/>
                  <a:pt x="495" y="2662"/>
                </a:cubicBezTo>
                <a:cubicBezTo>
                  <a:pt x="499" y="2651"/>
                  <a:pt x="507" y="2639"/>
                  <a:pt x="504" y="2631"/>
                </a:cubicBezTo>
                <a:cubicBezTo>
                  <a:pt x="479" y="2559"/>
                  <a:pt x="451" y="2487"/>
                  <a:pt x="389" y="2438"/>
                </a:cubicBezTo>
                <a:cubicBezTo>
                  <a:pt x="357" y="2412"/>
                  <a:pt x="320" y="2420"/>
                  <a:pt x="302" y="2458"/>
                </a:cubicBezTo>
                <a:cubicBezTo>
                  <a:pt x="291" y="2482"/>
                  <a:pt x="284" y="2509"/>
                  <a:pt x="283" y="2535"/>
                </a:cubicBezTo>
                <a:cubicBezTo>
                  <a:pt x="274" y="2706"/>
                  <a:pt x="342" y="2855"/>
                  <a:pt x="420" y="3000"/>
                </a:cubicBezTo>
                <a:cubicBezTo>
                  <a:pt x="428" y="3015"/>
                  <a:pt x="435" y="3029"/>
                  <a:pt x="443" y="3044"/>
                </a:cubicBezTo>
                <a:cubicBezTo>
                  <a:pt x="449" y="3120"/>
                  <a:pt x="411" y="3151"/>
                  <a:pt x="341" y="3125"/>
                </a:cubicBezTo>
                <a:cubicBezTo>
                  <a:pt x="310" y="3114"/>
                  <a:pt x="281" y="3100"/>
                  <a:pt x="252" y="3086"/>
                </a:cubicBezTo>
                <a:cubicBezTo>
                  <a:pt x="213" y="3068"/>
                  <a:pt x="175" y="3048"/>
                  <a:pt x="137" y="3029"/>
                </a:cubicBezTo>
                <a:cubicBezTo>
                  <a:pt x="134" y="3065"/>
                  <a:pt x="136" y="3098"/>
                  <a:pt x="128" y="3128"/>
                </a:cubicBezTo>
                <a:cubicBezTo>
                  <a:pt x="121" y="3155"/>
                  <a:pt x="129" y="3157"/>
                  <a:pt x="152" y="3160"/>
                </a:cubicBezTo>
                <a:cubicBezTo>
                  <a:pt x="241" y="3174"/>
                  <a:pt x="331" y="3188"/>
                  <a:pt x="418" y="3209"/>
                </a:cubicBezTo>
                <a:cubicBezTo>
                  <a:pt x="484" y="3224"/>
                  <a:pt x="499" y="3276"/>
                  <a:pt x="458" y="3327"/>
                </a:cubicBezTo>
                <a:cubicBezTo>
                  <a:pt x="316" y="3503"/>
                  <a:pt x="220" y="3698"/>
                  <a:pt x="201" y="3927"/>
                </a:cubicBezTo>
                <a:cubicBezTo>
                  <a:pt x="197" y="3973"/>
                  <a:pt x="210" y="4007"/>
                  <a:pt x="245" y="4045"/>
                </a:cubicBezTo>
                <a:cubicBezTo>
                  <a:pt x="247" y="4031"/>
                  <a:pt x="248" y="4023"/>
                  <a:pt x="250" y="4015"/>
                </a:cubicBezTo>
                <a:cubicBezTo>
                  <a:pt x="288" y="3860"/>
                  <a:pt x="326" y="3704"/>
                  <a:pt x="367" y="3549"/>
                </a:cubicBezTo>
                <a:cubicBezTo>
                  <a:pt x="378" y="3507"/>
                  <a:pt x="396" y="3462"/>
                  <a:pt x="452" y="3465"/>
                </a:cubicBezTo>
                <a:cubicBezTo>
                  <a:pt x="506" y="3467"/>
                  <a:pt x="516" y="3512"/>
                  <a:pt x="529" y="3553"/>
                </a:cubicBezTo>
                <a:cubicBezTo>
                  <a:pt x="540" y="3586"/>
                  <a:pt x="550" y="3620"/>
                  <a:pt x="560" y="3654"/>
                </a:cubicBezTo>
                <a:cubicBezTo>
                  <a:pt x="566" y="3653"/>
                  <a:pt x="573" y="3653"/>
                  <a:pt x="579" y="3652"/>
                </a:cubicBezTo>
                <a:cubicBezTo>
                  <a:pt x="584" y="3492"/>
                  <a:pt x="590" y="3333"/>
                  <a:pt x="594" y="3173"/>
                </a:cubicBezTo>
                <a:cubicBezTo>
                  <a:pt x="594" y="3163"/>
                  <a:pt x="584" y="3152"/>
                  <a:pt x="575" y="3144"/>
                </a:cubicBezTo>
                <a:cubicBezTo>
                  <a:pt x="535" y="3107"/>
                  <a:pt x="493" y="3072"/>
                  <a:pt x="452" y="3036"/>
                </a:cubicBezTo>
                <a:lnTo>
                  <a:pt x="429" y="2993"/>
                </a:lnTo>
                <a:moveTo>
                  <a:pt x="3312" y="3245"/>
                </a:moveTo>
                <a:cubicBezTo>
                  <a:pt x="3309" y="3255"/>
                  <a:pt x="3306" y="3265"/>
                  <a:pt x="3303" y="3274"/>
                </a:cubicBezTo>
                <a:cubicBezTo>
                  <a:pt x="3306" y="3275"/>
                  <a:pt x="3308" y="3276"/>
                  <a:pt x="3311" y="3277"/>
                </a:cubicBezTo>
                <a:cubicBezTo>
                  <a:pt x="3314" y="3270"/>
                  <a:pt x="3318" y="3262"/>
                  <a:pt x="3321" y="3254"/>
                </a:cubicBezTo>
                <a:cubicBezTo>
                  <a:pt x="3378" y="3126"/>
                  <a:pt x="3445" y="3004"/>
                  <a:pt x="3535" y="2897"/>
                </a:cubicBezTo>
                <a:cubicBezTo>
                  <a:pt x="3629" y="2787"/>
                  <a:pt x="3736" y="2696"/>
                  <a:pt x="3878" y="2652"/>
                </a:cubicBezTo>
                <a:cubicBezTo>
                  <a:pt x="3892" y="2648"/>
                  <a:pt x="3905" y="2644"/>
                  <a:pt x="3924" y="2638"/>
                </a:cubicBezTo>
                <a:cubicBezTo>
                  <a:pt x="3914" y="2633"/>
                  <a:pt x="3911" y="2631"/>
                  <a:pt x="3907" y="2629"/>
                </a:cubicBezTo>
                <a:cubicBezTo>
                  <a:pt x="3765" y="2579"/>
                  <a:pt x="3632" y="2618"/>
                  <a:pt x="3526" y="2746"/>
                </a:cubicBezTo>
                <a:cubicBezTo>
                  <a:pt x="3406" y="2892"/>
                  <a:pt x="3350" y="3064"/>
                  <a:pt x="3312" y="3245"/>
                </a:cubicBezTo>
                <a:moveTo>
                  <a:pt x="3881" y="4879"/>
                </a:moveTo>
                <a:cubicBezTo>
                  <a:pt x="3884" y="4858"/>
                  <a:pt x="3887" y="4836"/>
                  <a:pt x="3890" y="4815"/>
                </a:cubicBezTo>
                <a:cubicBezTo>
                  <a:pt x="3887" y="4814"/>
                  <a:pt x="3884" y="4814"/>
                  <a:pt x="3881" y="4813"/>
                </a:cubicBezTo>
                <a:cubicBezTo>
                  <a:pt x="3878" y="4821"/>
                  <a:pt x="3874" y="4828"/>
                  <a:pt x="3871" y="4835"/>
                </a:cubicBezTo>
                <a:cubicBezTo>
                  <a:pt x="3785" y="5001"/>
                  <a:pt x="3742" y="5176"/>
                  <a:pt x="3765" y="5364"/>
                </a:cubicBezTo>
                <a:cubicBezTo>
                  <a:pt x="3766" y="5373"/>
                  <a:pt x="3774" y="5387"/>
                  <a:pt x="3781" y="5389"/>
                </a:cubicBezTo>
                <a:cubicBezTo>
                  <a:pt x="3823" y="5401"/>
                  <a:pt x="3865" y="5411"/>
                  <a:pt x="3907" y="5420"/>
                </a:cubicBezTo>
                <a:cubicBezTo>
                  <a:pt x="3928" y="5424"/>
                  <a:pt x="3934" y="5415"/>
                  <a:pt x="3927" y="5393"/>
                </a:cubicBezTo>
                <a:cubicBezTo>
                  <a:pt x="3915" y="5357"/>
                  <a:pt x="3904" y="5320"/>
                  <a:pt x="3896" y="5283"/>
                </a:cubicBezTo>
                <a:cubicBezTo>
                  <a:pt x="3868" y="5150"/>
                  <a:pt x="3874" y="5014"/>
                  <a:pt x="3881" y="4879"/>
                </a:cubicBezTo>
                <a:moveTo>
                  <a:pt x="207" y="2299"/>
                </a:moveTo>
                <a:cubicBezTo>
                  <a:pt x="253" y="2218"/>
                  <a:pt x="304" y="2142"/>
                  <a:pt x="392" y="2095"/>
                </a:cubicBezTo>
                <a:cubicBezTo>
                  <a:pt x="346" y="2072"/>
                  <a:pt x="320" y="2073"/>
                  <a:pt x="295" y="2112"/>
                </a:cubicBezTo>
                <a:cubicBezTo>
                  <a:pt x="258" y="2168"/>
                  <a:pt x="230" y="2231"/>
                  <a:pt x="199" y="2291"/>
                </a:cubicBezTo>
                <a:cubicBezTo>
                  <a:pt x="198" y="2300"/>
                  <a:pt x="196" y="2309"/>
                  <a:pt x="195" y="2318"/>
                </a:cubicBezTo>
                <a:cubicBezTo>
                  <a:pt x="199" y="2312"/>
                  <a:pt x="203" y="2305"/>
                  <a:pt x="207" y="2299"/>
                </a:cubicBezTo>
                <a:moveTo>
                  <a:pt x="3535" y="1684"/>
                </a:moveTo>
                <a:cubicBezTo>
                  <a:pt x="3532" y="1688"/>
                  <a:pt x="3530" y="1692"/>
                  <a:pt x="3527" y="1696"/>
                </a:cubicBezTo>
                <a:cubicBezTo>
                  <a:pt x="3538" y="1697"/>
                  <a:pt x="3549" y="1698"/>
                  <a:pt x="3559" y="1699"/>
                </a:cubicBezTo>
                <a:cubicBezTo>
                  <a:pt x="3570" y="1699"/>
                  <a:pt x="3581" y="1699"/>
                  <a:pt x="3592" y="1699"/>
                </a:cubicBezTo>
                <a:cubicBezTo>
                  <a:pt x="3691" y="1713"/>
                  <a:pt x="3791" y="1726"/>
                  <a:pt x="3889" y="1742"/>
                </a:cubicBezTo>
                <a:cubicBezTo>
                  <a:pt x="4102" y="1778"/>
                  <a:pt x="4315" y="1809"/>
                  <a:pt x="4526" y="1854"/>
                </a:cubicBezTo>
                <a:cubicBezTo>
                  <a:pt x="4749" y="1901"/>
                  <a:pt x="4948" y="2008"/>
                  <a:pt x="5141" y="2127"/>
                </a:cubicBezTo>
                <a:cubicBezTo>
                  <a:pt x="5157" y="2137"/>
                  <a:pt x="5176" y="2148"/>
                  <a:pt x="5194" y="2149"/>
                </a:cubicBezTo>
                <a:cubicBezTo>
                  <a:pt x="5457" y="2160"/>
                  <a:pt x="5707" y="2227"/>
                  <a:pt x="5949" y="2322"/>
                </a:cubicBezTo>
                <a:cubicBezTo>
                  <a:pt x="6364" y="2486"/>
                  <a:pt x="6776" y="2653"/>
                  <a:pt x="7189" y="2820"/>
                </a:cubicBezTo>
                <a:cubicBezTo>
                  <a:pt x="7384" y="2899"/>
                  <a:pt x="7587" y="2954"/>
                  <a:pt x="7795" y="2984"/>
                </a:cubicBezTo>
                <a:cubicBezTo>
                  <a:pt x="8218" y="3044"/>
                  <a:pt x="8643" y="3049"/>
                  <a:pt x="9069" y="3016"/>
                </a:cubicBezTo>
                <a:cubicBezTo>
                  <a:pt x="9405" y="2990"/>
                  <a:pt x="9740" y="2963"/>
                  <a:pt x="10076" y="2935"/>
                </a:cubicBezTo>
                <a:cubicBezTo>
                  <a:pt x="10333" y="2913"/>
                  <a:pt x="10590" y="2890"/>
                  <a:pt x="10846" y="2866"/>
                </a:cubicBezTo>
                <a:cubicBezTo>
                  <a:pt x="10931" y="2858"/>
                  <a:pt x="10962" y="2833"/>
                  <a:pt x="10964" y="2747"/>
                </a:cubicBezTo>
                <a:cubicBezTo>
                  <a:pt x="10967" y="2593"/>
                  <a:pt x="10970" y="2437"/>
                  <a:pt x="10959" y="2283"/>
                </a:cubicBezTo>
                <a:cubicBezTo>
                  <a:pt x="10949" y="2154"/>
                  <a:pt x="10916" y="2028"/>
                  <a:pt x="10846" y="1915"/>
                </a:cubicBezTo>
                <a:cubicBezTo>
                  <a:pt x="10812" y="1860"/>
                  <a:pt x="10770" y="1829"/>
                  <a:pt x="10704" y="1817"/>
                </a:cubicBezTo>
                <a:cubicBezTo>
                  <a:pt x="10373" y="1755"/>
                  <a:pt x="10039" y="1730"/>
                  <a:pt x="9705" y="1705"/>
                </a:cubicBezTo>
                <a:cubicBezTo>
                  <a:pt x="9473" y="1688"/>
                  <a:pt x="9242" y="1666"/>
                  <a:pt x="9011" y="1639"/>
                </a:cubicBezTo>
                <a:cubicBezTo>
                  <a:pt x="8885" y="1624"/>
                  <a:pt x="8762" y="1582"/>
                  <a:pt x="8637" y="1574"/>
                </a:cubicBezTo>
                <a:cubicBezTo>
                  <a:pt x="8400" y="1558"/>
                  <a:pt x="8161" y="1553"/>
                  <a:pt x="7923" y="1551"/>
                </a:cubicBezTo>
                <a:cubicBezTo>
                  <a:pt x="7464" y="1546"/>
                  <a:pt x="7004" y="1545"/>
                  <a:pt x="6545" y="1545"/>
                </a:cubicBezTo>
                <a:cubicBezTo>
                  <a:pt x="6040" y="1544"/>
                  <a:pt x="5537" y="1540"/>
                  <a:pt x="5035" y="1579"/>
                </a:cubicBezTo>
                <a:cubicBezTo>
                  <a:pt x="4551" y="1616"/>
                  <a:pt x="4068" y="1649"/>
                  <a:pt x="3584" y="1683"/>
                </a:cubicBezTo>
                <a:cubicBezTo>
                  <a:pt x="3568" y="1684"/>
                  <a:pt x="3551" y="1684"/>
                  <a:pt x="3535" y="1684"/>
                </a:cubicBezTo>
                <a:moveTo>
                  <a:pt x="6690" y="5977"/>
                </a:moveTo>
                <a:cubicBezTo>
                  <a:pt x="6278" y="5924"/>
                  <a:pt x="5867" y="5872"/>
                  <a:pt x="5457" y="5817"/>
                </a:cubicBezTo>
                <a:cubicBezTo>
                  <a:pt x="5266" y="5792"/>
                  <a:pt x="5073" y="5769"/>
                  <a:pt x="4886" y="5726"/>
                </a:cubicBezTo>
                <a:cubicBezTo>
                  <a:pt x="4798" y="5705"/>
                  <a:pt x="4743" y="5724"/>
                  <a:pt x="4678" y="5773"/>
                </a:cubicBezTo>
                <a:cubicBezTo>
                  <a:pt x="4552" y="5869"/>
                  <a:pt x="4410" y="5933"/>
                  <a:pt x="4250" y="5953"/>
                </a:cubicBezTo>
                <a:cubicBezTo>
                  <a:pt x="4061" y="5978"/>
                  <a:pt x="3893" y="5925"/>
                  <a:pt x="3743" y="5811"/>
                </a:cubicBezTo>
                <a:cubicBezTo>
                  <a:pt x="3572" y="5680"/>
                  <a:pt x="3465" y="5503"/>
                  <a:pt x="3382" y="5309"/>
                </a:cubicBezTo>
                <a:cubicBezTo>
                  <a:pt x="3379" y="5301"/>
                  <a:pt x="3374" y="5293"/>
                  <a:pt x="3373" y="5285"/>
                </a:cubicBezTo>
                <a:cubicBezTo>
                  <a:pt x="3355" y="5179"/>
                  <a:pt x="3283" y="5134"/>
                  <a:pt x="3187" y="5097"/>
                </a:cubicBezTo>
                <a:cubicBezTo>
                  <a:pt x="2492" y="4823"/>
                  <a:pt x="1800" y="4544"/>
                  <a:pt x="1107" y="4265"/>
                </a:cubicBezTo>
                <a:cubicBezTo>
                  <a:pt x="1058" y="4246"/>
                  <a:pt x="1026" y="4283"/>
                  <a:pt x="1009" y="4306"/>
                </a:cubicBezTo>
                <a:cubicBezTo>
                  <a:pt x="836" y="4537"/>
                  <a:pt x="338" y="4513"/>
                  <a:pt x="159" y="4181"/>
                </a:cubicBezTo>
                <a:cubicBezTo>
                  <a:pt x="70" y="4015"/>
                  <a:pt x="40" y="3837"/>
                  <a:pt x="21" y="3654"/>
                </a:cubicBezTo>
                <a:cubicBezTo>
                  <a:pt x="2" y="3466"/>
                  <a:pt x="-5" y="3278"/>
                  <a:pt x="3" y="3089"/>
                </a:cubicBezTo>
                <a:cubicBezTo>
                  <a:pt x="15" y="2848"/>
                  <a:pt x="13" y="2605"/>
                  <a:pt x="21" y="2363"/>
                </a:cubicBezTo>
                <a:cubicBezTo>
                  <a:pt x="23" y="2285"/>
                  <a:pt x="36" y="2206"/>
                  <a:pt x="51" y="2129"/>
                </a:cubicBezTo>
                <a:cubicBezTo>
                  <a:pt x="79" y="1990"/>
                  <a:pt x="164" y="1884"/>
                  <a:pt x="263" y="1786"/>
                </a:cubicBezTo>
                <a:cubicBezTo>
                  <a:pt x="346" y="1702"/>
                  <a:pt x="428" y="1616"/>
                  <a:pt x="501" y="1524"/>
                </a:cubicBezTo>
                <a:cubicBezTo>
                  <a:pt x="594" y="1407"/>
                  <a:pt x="701" y="1310"/>
                  <a:pt x="844" y="1260"/>
                </a:cubicBezTo>
                <a:cubicBezTo>
                  <a:pt x="1034" y="1194"/>
                  <a:pt x="1185" y="1073"/>
                  <a:pt x="1328" y="935"/>
                </a:cubicBezTo>
                <a:cubicBezTo>
                  <a:pt x="1495" y="773"/>
                  <a:pt x="1675" y="627"/>
                  <a:pt x="1866" y="493"/>
                </a:cubicBezTo>
                <a:cubicBezTo>
                  <a:pt x="2169" y="280"/>
                  <a:pt x="2507" y="159"/>
                  <a:pt x="2867" y="93"/>
                </a:cubicBezTo>
                <a:cubicBezTo>
                  <a:pt x="3040" y="62"/>
                  <a:pt x="3213" y="27"/>
                  <a:pt x="3388" y="13"/>
                </a:cubicBezTo>
                <a:cubicBezTo>
                  <a:pt x="3587" y="-2"/>
                  <a:pt x="3788" y="2"/>
                  <a:pt x="3988" y="1"/>
                </a:cubicBezTo>
                <a:cubicBezTo>
                  <a:pt x="4384" y="0"/>
                  <a:pt x="4781" y="-1"/>
                  <a:pt x="5177" y="2"/>
                </a:cubicBezTo>
                <a:cubicBezTo>
                  <a:pt x="5567" y="6"/>
                  <a:pt x="5957" y="21"/>
                  <a:pt x="6347" y="68"/>
                </a:cubicBezTo>
                <a:cubicBezTo>
                  <a:pt x="6628" y="103"/>
                  <a:pt x="6902" y="167"/>
                  <a:pt x="7152" y="307"/>
                </a:cubicBezTo>
                <a:cubicBezTo>
                  <a:pt x="7338" y="411"/>
                  <a:pt x="7496" y="552"/>
                  <a:pt x="7651" y="696"/>
                </a:cubicBezTo>
                <a:cubicBezTo>
                  <a:pt x="7748" y="788"/>
                  <a:pt x="7845" y="880"/>
                  <a:pt x="7944" y="971"/>
                </a:cubicBezTo>
                <a:cubicBezTo>
                  <a:pt x="7954" y="980"/>
                  <a:pt x="7973" y="985"/>
                  <a:pt x="7988" y="984"/>
                </a:cubicBezTo>
                <a:cubicBezTo>
                  <a:pt x="8190" y="964"/>
                  <a:pt x="8378" y="1010"/>
                  <a:pt x="8548" y="1119"/>
                </a:cubicBezTo>
                <a:cubicBezTo>
                  <a:pt x="8679" y="1202"/>
                  <a:pt x="8704" y="1282"/>
                  <a:pt x="8653" y="1428"/>
                </a:cubicBezTo>
                <a:cubicBezTo>
                  <a:pt x="8642" y="1459"/>
                  <a:pt x="8661" y="1458"/>
                  <a:pt x="8677" y="1461"/>
                </a:cubicBezTo>
                <a:cubicBezTo>
                  <a:pt x="8798" y="1482"/>
                  <a:pt x="8918" y="1509"/>
                  <a:pt x="9040" y="1521"/>
                </a:cubicBezTo>
                <a:cubicBezTo>
                  <a:pt x="9344" y="1551"/>
                  <a:pt x="9649" y="1573"/>
                  <a:pt x="9953" y="1600"/>
                </a:cubicBezTo>
                <a:cubicBezTo>
                  <a:pt x="10271" y="1627"/>
                  <a:pt x="10591" y="1644"/>
                  <a:pt x="10896" y="1743"/>
                </a:cubicBezTo>
                <a:cubicBezTo>
                  <a:pt x="11193" y="1839"/>
                  <a:pt x="11458" y="1996"/>
                  <a:pt x="11680" y="2219"/>
                </a:cubicBezTo>
                <a:cubicBezTo>
                  <a:pt x="11776" y="2315"/>
                  <a:pt x="11866" y="2419"/>
                  <a:pt x="11957" y="2520"/>
                </a:cubicBezTo>
                <a:cubicBezTo>
                  <a:pt x="12069" y="2644"/>
                  <a:pt x="12147" y="2789"/>
                  <a:pt x="12216" y="2940"/>
                </a:cubicBezTo>
                <a:cubicBezTo>
                  <a:pt x="12290" y="3099"/>
                  <a:pt x="12318" y="3272"/>
                  <a:pt x="12339" y="3445"/>
                </a:cubicBezTo>
                <a:cubicBezTo>
                  <a:pt x="12351" y="3546"/>
                  <a:pt x="12364" y="3646"/>
                  <a:pt x="12414" y="3737"/>
                </a:cubicBezTo>
                <a:cubicBezTo>
                  <a:pt x="12544" y="3979"/>
                  <a:pt x="12569" y="4242"/>
                  <a:pt x="12535" y="4505"/>
                </a:cubicBezTo>
                <a:cubicBezTo>
                  <a:pt x="12514" y="4666"/>
                  <a:pt x="12543" y="4812"/>
                  <a:pt x="12575" y="4962"/>
                </a:cubicBezTo>
                <a:cubicBezTo>
                  <a:pt x="12589" y="5027"/>
                  <a:pt x="12606" y="5092"/>
                  <a:pt x="12621" y="5157"/>
                </a:cubicBezTo>
                <a:lnTo>
                  <a:pt x="12621" y="5182"/>
                </a:lnTo>
                <a:cubicBezTo>
                  <a:pt x="12609" y="5197"/>
                  <a:pt x="12597" y="5211"/>
                  <a:pt x="12586" y="5226"/>
                </a:cubicBezTo>
                <a:cubicBezTo>
                  <a:pt x="12463" y="5400"/>
                  <a:pt x="12307" y="5529"/>
                  <a:pt x="12093" y="5570"/>
                </a:cubicBezTo>
                <a:cubicBezTo>
                  <a:pt x="11884" y="5611"/>
                  <a:pt x="11674" y="5630"/>
                  <a:pt x="11460" y="5609"/>
                </a:cubicBezTo>
                <a:cubicBezTo>
                  <a:pt x="11056" y="5569"/>
                  <a:pt x="10655" y="5624"/>
                  <a:pt x="10255" y="5668"/>
                </a:cubicBezTo>
                <a:cubicBezTo>
                  <a:pt x="10018" y="5694"/>
                  <a:pt x="9782" y="5722"/>
                  <a:pt x="9545" y="5747"/>
                </a:cubicBezTo>
                <a:cubicBezTo>
                  <a:pt x="9302" y="5772"/>
                  <a:pt x="9057" y="5792"/>
                  <a:pt x="8814" y="5821"/>
                </a:cubicBezTo>
                <a:cubicBezTo>
                  <a:pt x="8616" y="5845"/>
                  <a:pt x="8419" y="5883"/>
                  <a:pt x="8221" y="5908"/>
                </a:cubicBezTo>
                <a:cubicBezTo>
                  <a:pt x="8004" y="5935"/>
                  <a:pt x="7787" y="5954"/>
                  <a:pt x="7570" y="5977"/>
                </a:cubicBezTo>
                <a:cubicBezTo>
                  <a:pt x="7539" y="5977"/>
                  <a:pt x="7508" y="5977"/>
                  <a:pt x="7477" y="5978"/>
                </a:cubicBezTo>
                <a:cubicBezTo>
                  <a:pt x="7463" y="5978"/>
                  <a:pt x="7449" y="5978"/>
                  <a:pt x="7435" y="5978"/>
                </a:cubicBezTo>
                <a:cubicBezTo>
                  <a:pt x="7412" y="5978"/>
                  <a:pt x="7390" y="5978"/>
                  <a:pt x="7367" y="5978"/>
                </a:cubicBezTo>
                <a:cubicBezTo>
                  <a:pt x="7322" y="5978"/>
                  <a:pt x="7277" y="5978"/>
                  <a:pt x="7232" y="5978"/>
                </a:cubicBezTo>
                <a:cubicBezTo>
                  <a:pt x="7144" y="5978"/>
                  <a:pt x="7057" y="5978"/>
                  <a:pt x="6969" y="5978"/>
                </a:cubicBezTo>
                <a:cubicBezTo>
                  <a:pt x="6941" y="5978"/>
                  <a:pt x="6912" y="5978"/>
                  <a:pt x="6884" y="5978"/>
                </a:cubicBezTo>
                <a:cubicBezTo>
                  <a:pt x="6862" y="5978"/>
                  <a:pt x="6839" y="5978"/>
                  <a:pt x="6817" y="5978"/>
                </a:cubicBezTo>
                <a:cubicBezTo>
                  <a:pt x="6803" y="5978"/>
                  <a:pt x="6788" y="5978"/>
                  <a:pt x="6774" y="5978"/>
                </a:cubicBezTo>
                <a:cubicBezTo>
                  <a:pt x="6746" y="5977"/>
                  <a:pt x="6718" y="5977"/>
                  <a:pt x="6690" y="597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1"/>
        <p:cNvGrpSpPr/>
        <p:nvPr/>
      </p:nvGrpSpPr>
      <p:grpSpPr>
        <a:xfrm>
          <a:off x="0" y="0"/>
          <a:ext cx="0" cy="0"/>
          <a:chOff x="0" y="0"/>
          <a:chExt cx="0" cy="0"/>
        </a:xfrm>
      </p:grpSpPr>
      <p:sp>
        <p:nvSpPr>
          <p:cNvPr id="1232" name="Google Shape;1232;p48"/>
          <p:cNvSpPr txBox="1">
            <a:spLocks noGrp="1"/>
          </p:cNvSpPr>
          <p:nvPr>
            <p:ph type="title"/>
          </p:nvPr>
        </p:nvSpPr>
        <p:spPr>
          <a:xfrm>
            <a:off x="5002500" y="1790926"/>
            <a:ext cx="1676596" cy="637765"/>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3200" dirty="0">
                <a:latin typeface="+mj-lt"/>
              </a:rPr>
              <a:t>Thanks!</a:t>
            </a:r>
            <a:endParaRPr sz="3200" dirty="0">
              <a:latin typeface="+mj-lt"/>
            </a:endParaRPr>
          </a:p>
        </p:txBody>
      </p:sp>
      <p:cxnSp>
        <p:nvCxnSpPr>
          <p:cNvPr id="1235" name="Google Shape;1235;p48"/>
          <p:cNvCxnSpPr/>
          <p:nvPr/>
        </p:nvCxnSpPr>
        <p:spPr>
          <a:xfrm>
            <a:off x="4944600" y="2714800"/>
            <a:ext cx="3953700" cy="0"/>
          </a:xfrm>
          <a:prstGeom prst="straightConnector1">
            <a:avLst/>
          </a:prstGeom>
          <a:noFill/>
          <a:ln w="9525" cap="flat" cmpd="sng">
            <a:solidFill>
              <a:schemeClr val="dk2"/>
            </a:solidFill>
            <a:prstDash val="solid"/>
            <a:round/>
            <a:headEnd type="none" w="med" len="med"/>
            <a:tailEnd type="none" w="med" len="med"/>
          </a:ln>
        </p:spPr>
      </p:cxnSp>
      <p:grpSp>
        <p:nvGrpSpPr>
          <p:cNvPr id="1247" name="Google Shape;1247;p48"/>
          <p:cNvGrpSpPr/>
          <p:nvPr/>
        </p:nvGrpSpPr>
        <p:grpSpPr>
          <a:xfrm>
            <a:off x="-219521" y="658026"/>
            <a:ext cx="1709933" cy="1553105"/>
            <a:chOff x="-219521" y="1245978"/>
            <a:chExt cx="1709933" cy="1553105"/>
          </a:xfrm>
        </p:grpSpPr>
        <p:grpSp>
          <p:nvGrpSpPr>
            <p:cNvPr id="1248" name="Google Shape;1248;p48"/>
            <p:cNvGrpSpPr/>
            <p:nvPr/>
          </p:nvGrpSpPr>
          <p:grpSpPr>
            <a:xfrm rot="-5400000" flipH="1">
              <a:off x="-377437" y="1559508"/>
              <a:ext cx="1397491" cy="1081660"/>
              <a:chOff x="5888880" y="2238480"/>
              <a:chExt cx="2414880" cy="1869120"/>
            </a:xfrm>
          </p:grpSpPr>
          <p:sp>
            <p:nvSpPr>
              <p:cNvPr id="1249" name="Google Shape;1249;p48"/>
              <p:cNvSpPr/>
              <p:nvPr/>
            </p:nvSpPr>
            <p:spPr>
              <a:xfrm>
                <a:off x="5888880" y="2238480"/>
                <a:ext cx="1297800" cy="12974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0" name="Google Shape;1250;p48"/>
              <p:cNvSpPr/>
              <p:nvPr/>
            </p:nvSpPr>
            <p:spPr>
              <a:xfrm>
                <a:off x="6271920" y="2977920"/>
                <a:ext cx="232920" cy="272520"/>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1" name="Google Shape;1251;p48"/>
              <p:cNvSpPr/>
              <p:nvPr/>
            </p:nvSpPr>
            <p:spPr>
              <a:xfrm>
                <a:off x="6529320" y="2988720"/>
                <a:ext cx="226440" cy="265680"/>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2" name="Google Shape;1252;p48"/>
              <p:cNvSpPr/>
              <p:nvPr/>
            </p:nvSpPr>
            <p:spPr>
              <a:xfrm>
                <a:off x="6628320" y="2919960"/>
                <a:ext cx="272520" cy="232560"/>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3" name="Google Shape;1253;p48"/>
              <p:cNvSpPr/>
              <p:nvPr/>
            </p:nvSpPr>
            <p:spPr>
              <a:xfrm>
                <a:off x="6639480" y="2669040"/>
                <a:ext cx="265320" cy="226440"/>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4" name="Google Shape;1254;p48"/>
              <p:cNvSpPr/>
              <p:nvPr/>
            </p:nvSpPr>
            <p:spPr>
              <a:xfrm>
                <a:off x="6570720" y="2523960"/>
                <a:ext cx="232560" cy="2728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5" name="Google Shape;1255;p48"/>
              <p:cNvSpPr/>
              <p:nvPr/>
            </p:nvSpPr>
            <p:spPr>
              <a:xfrm>
                <a:off x="6460560" y="2810160"/>
                <a:ext cx="154440" cy="154080"/>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6" name="Google Shape;1256;p48"/>
              <p:cNvSpPr/>
              <p:nvPr/>
            </p:nvSpPr>
            <p:spPr>
              <a:xfrm>
                <a:off x="6319440" y="2520000"/>
                <a:ext cx="226440" cy="265680"/>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7" name="Google Shape;1257;p48"/>
              <p:cNvSpPr/>
              <p:nvPr/>
            </p:nvSpPr>
            <p:spPr>
              <a:xfrm>
                <a:off x="6174360" y="2621880"/>
                <a:ext cx="272520" cy="23220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8" name="Google Shape;1258;p48"/>
              <p:cNvSpPr/>
              <p:nvPr/>
            </p:nvSpPr>
            <p:spPr>
              <a:xfrm>
                <a:off x="6170400" y="2878560"/>
                <a:ext cx="265680" cy="226800"/>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9" name="Google Shape;1259;p48"/>
              <p:cNvSpPr/>
              <p:nvPr/>
            </p:nvSpPr>
            <p:spPr>
              <a:xfrm>
                <a:off x="7005960" y="2810160"/>
                <a:ext cx="1297800" cy="1297440"/>
              </a:xfrm>
              <a:custGeom>
                <a:avLst/>
                <a:gdLst/>
                <a:ahLst/>
                <a:cxnLst/>
                <a:rect l="l" t="t" r="r" b="b"/>
                <a:pathLst>
                  <a:path w="3605" h="3604" extrusionOk="0">
                    <a:moveTo>
                      <a:pt x="2110" y="77"/>
                    </a:moveTo>
                    <a:lnTo>
                      <a:pt x="1796" y="49"/>
                    </a:lnTo>
                    <a:lnTo>
                      <a:pt x="1770" y="344"/>
                    </a:lnTo>
                    <a:lnTo>
                      <a:pt x="1750" y="344"/>
                    </a:lnTo>
                    <a:cubicBezTo>
                      <a:pt x="1613" y="349"/>
                      <a:pt x="1479" y="373"/>
                      <a:pt x="1350" y="415"/>
                    </a:cubicBezTo>
                    <a:lnTo>
                      <a:pt x="1331" y="421"/>
                    </a:lnTo>
                    <a:lnTo>
                      <a:pt x="1206" y="153"/>
                    </a:lnTo>
                    <a:lnTo>
                      <a:pt x="920" y="287"/>
                    </a:lnTo>
                    <a:lnTo>
                      <a:pt x="1045" y="555"/>
                    </a:lnTo>
                    <a:lnTo>
                      <a:pt x="1028" y="566"/>
                    </a:lnTo>
                    <a:cubicBezTo>
                      <a:pt x="913" y="638"/>
                      <a:pt x="809" y="726"/>
                      <a:pt x="718" y="827"/>
                    </a:cubicBezTo>
                    <a:lnTo>
                      <a:pt x="704" y="842"/>
                    </a:lnTo>
                    <a:lnTo>
                      <a:pt x="461" y="672"/>
                    </a:lnTo>
                    <a:lnTo>
                      <a:pt x="281" y="931"/>
                    </a:lnTo>
                    <a:lnTo>
                      <a:pt x="523" y="1101"/>
                    </a:lnTo>
                    <a:lnTo>
                      <a:pt x="514" y="1118"/>
                    </a:lnTo>
                    <a:cubicBezTo>
                      <a:pt x="450" y="1238"/>
                      <a:pt x="404" y="1366"/>
                      <a:pt x="376" y="1500"/>
                    </a:cubicBezTo>
                    <a:lnTo>
                      <a:pt x="372" y="1520"/>
                    </a:lnTo>
                    <a:lnTo>
                      <a:pt x="76" y="1494"/>
                    </a:lnTo>
                    <a:lnTo>
                      <a:pt x="49" y="1809"/>
                    </a:lnTo>
                    <a:lnTo>
                      <a:pt x="345" y="1835"/>
                    </a:lnTo>
                    <a:lnTo>
                      <a:pt x="345" y="1855"/>
                    </a:lnTo>
                    <a:cubicBezTo>
                      <a:pt x="350" y="1992"/>
                      <a:pt x="374" y="2126"/>
                      <a:pt x="416" y="2254"/>
                    </a:cubicBezTo>
                    <a:lnTo>
                      <a:pt x="422" y="2273"/>
                    </a:lnTo>
                    <a:lnTo>
                      <a:pt x="154" y="2399"/>
                    </a:lnTo>
                    <a:lnTo>
                      <a:pt x="288" y="2685"/>
                    </a:lnTo>
                    <a:lnTo>
                      <a:pt x="556" y="2559"/>
                    </a:lnTo>
                    <a:lnTo>
                      <a:pt x="567" y="2576"/>
                    </a:lnTo>
                    <a:cubicBezTo>
                      <a:pt x="639" y="2692"/>
                      <a:pt x="727" y="2796"/>
                      <a:pt x="828" y="2887"/>
                    </a:cubicBezTo>
                    <a:lnTo>
                      <a:pt x="843" y="2900"/>
                    </a:lnTo>
                    <a:lnTo>
                      <a:pt x="673" y="3143"/>
                    </a:lnTo>
                    <a:lnTo>
                      <a:pt x="932" y="3324"/>
                    </a:lnTo>
                    <a:lnTo>
                      <a:pt x="1102" y="3082"/>
                    </a:lnTo>
                    <a:lnTo>
                      <a:pt x="1119" y="3091"/>
                    </a:lnTo>
                    <a:cubicBezTo>
                      <a:pt x="1238" y="3154"/>
                      <a:pt x="1367" y="3201"/>
                      <a:pt x="1501" y="3229"/>
                    </a:cubicBezTo>
                    <a:lnTo>
                      <a:pt x="1521" y="3233"/>
                    </a:lnTo>
                    <a:lnTo>
                      <a:pt x="1495" y="3528"/>
                    </a:lnTo>
                    <a:lnTo>
                      <a:pt x="1810" y="3555"/>
                    </a:lnTo>
                    <a:lnTo>
                      <a:pt x="1835" y="3260"/>
                    </a:lnTo>
                    <a:lnTo>
                      <a:pt x="1855" y="3259"/>
                    </a:lnTo>
                    <a:cubicBezTo>
                      <a:pt x="1992" y="3255"/>
                      <a:pt x="2127" y="3231"/>
                      <a:pt x="2255" y="3189"/>
                    </a:cubicBezTo>
                    <a:lnTo>
                      <a:pt x="2274" y="3183"/>
                    </a:lnTo>
                    <a:lnTo>
                      <a:pt x="2400" y="3451"/>
                    </a:lnTo>
                    <a:lnTo>
                      <a:pt x="2686" y="3317"/>
                    </a:lnTo>
                    <a:lnTo>
                      <a:pt x="2560" y="3049"/>
                    </a:lnTo>
                    <a:lnTo>
                      <a:pt x="2577" y="3038"/>
                    </a:lnTo>
                    <a:cubicBezTo>
                      <a:pt x="2692" y="2966"/>
                      <a:pt x="2797" y="2878"/>
                      <a:pt x="2888" y="2777"/>
                    </a:cubicBezTo>
                    <a:lnTo>
                      <a:pt x="2901" y="2762"/>
                    </a:lnTo>
                    <a:lnTo>
                      <a:pt x="3144" y="2931"/>
                    </a:lnTo>
                    <a:lnTo>
                      <a:pt x="3325" y="2672"/>
                    </a:lnTo>
                    <a:lnTo>
                      <a:pt x="3082" y="2503"/>
                    </a:lnTo>
                    <a:lnTo>
                      <a:pt x="3092" y="2485"/>
                    </a:lnTo>
                    <a:cubicBezTo>
                      <a:pt x="3155" y="2366"/>
                      <a:pt x="3201" y="2238"/>
                      <a:pt x="3230" y="2103"/>
                    </a:cubicBezTo>
                    <a:lnTo>
                      <a:pt x="3234" y="2084"/>
                    </a:lnTo>
                    <a:lnTo>
                      <a:pt x="3529" y="2109"/>
                    </a:lnTo>
                    <a:lnTo>
                      <a:pt x="3556" y="1795"/>
                    </a:lnTo>
                    <a:lnTo>
                      <a:pt x="3261" y="1769"/>
                    </a:lnTo>
                    <a:lnTo>
                      <a:pt x="3260" y="1749"/>
                    </a:lnTo>
                    <a:cubicBezTo>
                      <a:pt x="3255" y="1612"/>
                      <a:pt x="3232" y="1478"/>
                      <a:pt x="3190" y="1349"/>
                    </a:cubicBezTo>
                    <a:lnTo>
                      <a:pt x="3184" y="1330"/>
                    </a:lnTo>
                    <a:lnTo>
                      <a:pt x="3451" y="1205"/>
                    </a:lnTo>
                    <a:lnTo>
                      <a:pt x="3318" y="919"/>
                    </a:lnTo>
                    <a:lnTo>
                      <a:pt x="3049" y="1044"/>
                    </a:lnTo>
                    <a:lnTo>
                      <a:pt x="3039" y="1027"/>
                    </a:lnTo>
                    <a:cubicBezTo>
                      <a:pt x="2966" y="912"/>
                      <a:pt x="2878" y="808"/>
                      <a:pt x="2777" y="717"/>
                    </a:cubicBezTo>
                    <a:lnTo>
                      <a:pt x="2762" y="703"/>
                    </a:lnTo>
                    <a:lnTo>
                      <a:pt x="2932" y="461"/>
                    </a:lnTo>
                    <a:lnTo>
                      <a:pt x="2673" y="280"/>
                    </a:lnTo>
                    <a:lnTo>
                      <a:pt x="2504" y="522"/>
                    </a:lnTo>
                    <a:lnTo>
                      <a:pt x="2486" y="513"/>
                    </a:lnTo>
                    <a:cubicBezTo>
                      <a:pt x="2367" y="450"/>
                      <a:pt x="2239" y="403"/>
                      <a:pt x="2104" y="375"/>
                    </a:cubicBezTo>
                    <a:lnTo>
                      <a:pt x="2085" y="371"/>
                    </a:lnTo>
                    <a:lnTo>
                      <a:pt x="2110" y="77"/>
                    </a:lnTo>
                    <a:moveTo>
                      <a:pt x="1754" y="0"/>
                    </a:moveTo>
                    <a:lnTo>
                      <a:pt x="2159" y="35"/>
                    </a:lnTo>
                    <a:lnTo>
                      <a:pt x="2133" y="335"/>
                    </a:lnTo>
                    <a:cubicBezTo>
                      <a:pt x="2258" y="363"/>
                      <a:pt x="2378" y="406"/>
                      <a:pt x="2490" y="463"/>
                    </a:cubicBezTo>
                    <a:lnTo>
                      <a:pt x="2662" y="217"/>
                    </a:lnTo>
                    <a:lnTo>
                      <a:pt x="2995" y="449"/>
                    </a:lnTo>
                    <a:lnTo>
                      <a:pt x="2823" y="697"/>
                    </a:lnTo>
                    <a:cubicBezTo>
                      <a:pt x="2916" y="783"/>
                      <a:pt x="2998" y="880"/>
                      <a:pt x="3066" y="986"/>
                    </a:cubicBezTo>
                    <a:lnTo>
                      <a:pt x="3340" y="859"/>
                    </a:lnTo>
                    <a:lnTo>
                      <a:pt x="3512" y="1227"/>
                    </a:lnTo>
                    <a:lnTo>
                      <a:pt x="3239" y="1354"/>
                    </a:lnTo>
                    <a:cubicBezTo>
                      <a:pt x="3276" y="1475"/>
                      <a:pt x="3298" y="1600"/>
                      <a:pt x="3305" y="1727"/>
                    </a:cubicBezTo>
                    <a:lnTo>
                      <a:pt x="3605" y="1753"/>
                    </a:lnTo>
                    <a:lnTo>
                      <a:pt x="3570" y="2158"/>
                    </a:lnTo>
                    <a:lnTo>
                      <a:pt x="3270" y="2132"/>
                    </a:lnTo>
                    <a:cubicBezTo>
                      <a:pt x="3242" y="2257"/>
                      <a:pt x="3199" y="2377"/>
                      <a:pt x="3141" y="2489"/>
                    </a:cubicBezTo>
                    <a:lnTo>
                      <a:pt x="3388" y="2661"/>
                    </a:lnTo>
                    <a:lnTo>
                      <a:pt x="3155" y="2994"/>
                    </a:lnTo>
                    <a:lnTo>
                      <a:pt x="2908" y="2822"/>
                    </a:lnTo>
                    <a:cubicBezTo>
                      <a:pt x="2822" y="2915"/>
                      <a:pt x="2725" y="2997"/>
                      <a:pt x="2618" y="3066"/>
                    </a:cubicBezTo>
                    <a:lnTo>
                      <a:pt x="2746" y="3339"/>
                    </a:lnTo>
                    <a:lnTo>
                      <a:pt x="2378" y="3511"/>
                    </a:lnTo>
                    <a:lnTo>
                      <a:pt x="2250" y="3238"/>
                    </a:lnTo>
                    <a:cubicBezTo>
                      <a:pt x="2130" y="3276"/>
                      <a:pt x="2005" y="3298"/>
                      <a:pt x="1877" y="3304"/>
                    </a:cubicBezTo>
                    <a:lnTo>
                      <a:pt x="1851" y="3604"/>
                    </a:lnTo>
                    <a:lnTo>
                      <a:pt x="1446" y="3569"/>
                    </a:lnTo>
                    <a:lnTo>
                      <a:pt x="1472" y="3269"/>
                    </a:lnTo>
                    <a:cubicBezTo>
                      <a:pt x="1348" y="3241"/>
                      <a:pt x="1228" y="3198"/>
                      <a:pt x="1116" y="3140"/>
                    </a:cubicBezTo>
                    <a:lnTo>
                      <a:pt x="944" y="3387"/>
                    </a:lnTo>
                    <a:lnTo>
                      <a:pt x="610" y="3154"/>
                    </a:lnTo>
                    <a:lnTo>
                      <a:pt x="783" y="2907"/>
                    </a:lnTo>
                    <a:cubicBezTo>
                      <a:pt x="690" y="2821"/>
                      <a:pt x="608" y="2724"/>
                      <a:pt x="539" y="2617"/>
                    </a:cubicBezTo>
                    <a:lnTo>
                      <a:pt x="266" y="2745"/>
                    </a:lnTo>
                    <a:lnTo>
                      <a:pt x="94" y="2377"/>
                    </a:lnTo>
                    <a:lnTo>
                      <a:pt x="366" y="2249"/>
                    </a:lnTo>
                    <a:cubicBezTo>
                      <a:pt x="329" y="2129"/>
                      <a:pt x="307" y="2004"/>
                      <a:pt x="301" y="1876"/>
                    </a:cubicBezTo>
                    <a:lnTo>
                      <a:pt x="0" y="1850"/>
                    </a:lnTo>
                    <a:lnTo>
                      <a:pt x="35" y="1445"/>
                    </a:lnTo>
                    <a:lnTo>
                      <a:pt x="336" y="1471"/>
                    </a:lnTo>
                    <a:cubicBezTo>
                      <a:pt x="364" y="1347"/>
                      <a:pt x="407" y="1227"/>
                      <a:pt x="464" y="1115"/>
                    </a:cubicBezTo>
                    <a:lnTo>
                      <a:pt x="217" y="943"/>
                    </a:lnTo>
                    <a:lnTo>
                      <a:pt x="450" y="609"/>
                    </a:lnTo>
                    <a:lnTo>
                      <a:pt x="697" y="782"/>
                    </a:lnTo>
                    <a:cubicBezTo>
                      <a:pt x="783" y="689"/>
                      <a:pt x="881" y="607"/>
                      <a:pt x="987" y="538"/>
                    </a:cubicBezTo>
                    <a:lnTo>
                      <a:pt x="859" y="265"/>
                    </a:lnTo>
                    <a:lnTo>
                      <a:pt x="1228" y="94"/>
                    </a:lnTo>
                    <a:lnTo>
                      <a:pt x="1355" y="366"/>
                    </a:lnTo>
                    <a:cubicBezTo>
                      <a:pt x="1476" y="328"/>
                      <a:pt x="1601" y="306"/>
                      <a:pt x="1728" y="300"/>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0" name="Google Shape;1260;p48"/>
              <p:cNvSpPr/>
              <p:nvPr/>
            </p:nvSpPr>
            <p:spPr>
              <a:xfrm>
                <a:off x="7389360" y="3549600"/>
                <a:ext cx="232560" cy="272520"/>
              </a:xfrm>
              <a:custGeom>
                <a:avLst/>
                <a:gdLst/>
                <a:ahLst/>
                <a:cxnLst/>
                <a:rect l="l" t="t" r="r" b="b"/>
                <a:pathLst>
                  <a:path w="646" h="757" extrusionOk="0">
                    <a:moveTo>
                      <a:pt x="598" y="86"/>
                    </a:moveTo>
                    <a:cubicBezTo>
                      <a:pt x="578" y="78"/>
                      <a:pt x="559" y="68"/>
                      <a:pt x="541" y="57"/>
                    </a:cubicBezTo>
                    <a:lnTo>
                      <a:pt x="67" y="456"/>
                    </a:lnTo>
                    <a:cubicBezTo>
                      <a:pt x="201" y="582"/>
                      <a:pt x="365" y="667"/>
                      <a:pt x="545" y="703"/>
                    </a:cubicBezTo>
                    <a:lnTo>
                      <a:pt x="598" y="86"/>
                    </a:lnTo>
                    <a:moveTo>
                      <a:pt x="538" y="0"/>
                    </a:moveTo>
                    <a:lnTo>
                      <a:pt x="553" y="10"/>
                    </a:lnTo>
                    <a:cubicBezTo>
                      <a:pt x="576" y="27"/>
                      <a:pt x="602" y="40"/>
                      <a:pt x="630" y="50"/>
                    </a:cubicBezTo>
                    <a:lnTo>
                      <a:pt x="646" y="56"/>
                    </a:lnTo>
                    <a:lnTo>
                      <a:pt x="586" y="757"/>
                    </a:lnTo>
                    <a:lnTo>
                      <a:pt x="562" y="753"/>
                    </a:lnTo>
                    <a:cubicBezTo>
                      <a:pt x="354" y="717"/>
                      <a:pt x="166" y="619"/>
                      <a:pt x="17" y="470"/>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1" name="Google Shape;1261;p48"/>
              <p:cNvSpPr/>
              <p:nvPr/>
            </p:nvSpPr>
            <p:spPr>
              <a:xfrm>
                <a:off x="7646760" y="3560400"/>
                <a:ext cx="226440" cy="265680"/>
              </a:xfrm>
              <a:custGeom>
                <a:avLst/>
                <a:gdLst/>
                <a:ahLst/>
                <a:cxnLst/>
                <a:rect l="l" t="t" r="r" b="b"/>
                <a:pathLst>
                  <a:path w="629" h="738" extrusionOk="0">
                    <a:moveTo>
                      <a:pt x="562" y="530"/>
                    </a:moveTo>
                    <a:lnTo>
                      <a:pt x="163" y="56"/>
                    </a:lnTo>
                    <a:cubicBezTo>
                      <a:pt x="144" y="64"/>
                      <a:pt x="123" y="71"/>
                      <a:pt x="102" y="75"/>
                    </a:cubicBezTo>
                    <a:lnTo>
                      <a:pt x="49" y="692"/>
                    </a:lnTo>
                    <a:cubicBezTo>
                      <a:pt x="233" y="688"/>
                      <a:pt x="409" y="632"/>
                      <a:pt x="562" y="530"/>
                    </a:cubicBezTo>
                    <a:moveTo>
                      <a:pt x="176" y="0"/>
                    </a:moveTo>
                    <a:lnTo>
                      <a:pt x="629" y="539"/>
                    </a:lnTo>
                    <a:lnTo>
                      <a:pt x="609" y="553"/>
                    </a:lnTo>
                    <a:cubicBezTo>
                      <a:pt x="437" y="674"/>
                      <a:pt x="234" y="738"/>
                      <a:pt x="24" y="738"/>
                    </a:cubicBezTo>
                    <a:lnTo>
                      <a:pt x="0" y="738"/>
                    </a:lnTo>
                    <a:lnTo>
                      <a:pt x="60" y="37"/>
                    </a:lnTo>
                    <a:lnTo>
                      <a:pt x="77" y="34"/>
                    </a:lnTo>
                    <a:cubicBezTo>
                      <a:pt x="106" y="29"/>
                      <a:pt x="134" y="20"/>
                      <a:pt x="160" y="8"/>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2" name="Google Shape;1262;p48"/>
              <p:cNvSpPr/>
              <p:nvPr/>
            </p:nvSpPr>
            <p:spPr>
              <a:xfrm>
                <a:off x="7745760" y="3491640"/>
                <a:ext cx="272520" cy="232920"/>
              </a:xfrm>
              <a:custGeom>
                <a:avLst/>
                <a:gdLst/>
                <a:ahLst/>
                <a:cxnLst/>
                <a:rect l="l" t="t" r="r" b="b"/>
                <a:pathLst>
                  <a:path w="757" h="647" extrusionOk="0">
                    <a:moveTo>
                      <a:pt x="703" y="102"/>
                    </a:moveTo>
                    <a:lnTo>
                      <a:pt x="86" y="48"/>
                    </a:lnTo>
                    <a:cubicBezTo>
                      <a:pt x="78" y="68"/>
                      <a:pt x="68" y="87"/>
                      <a:pt x="57" y="105"/>
                    </a:cubicBezTo>
                    <a:lnTo>
                      <a:pt x="455" y="579"/>
                    </a:lnTo>
                    <a:cubicBezTo>
                      <a:pt x="582" y="446"/>
                      <a:pt x="667" y="282"/>
                      <a:pt x="703" y="102"/>
                    </a:cubicBezTo>
                    <a:moveTo>
                      <a:pt x="56" y="0"/>
                    </a:moveTo>
                    <a:lnTo>
                      <a:pt x="757" y="61"/>
                    </a:lnTo>
                    <a:lnTo>
                      <a:pt x="753" y="85"/>
                    </a:lnTo>
                    <a:cubicBezTo>
                      <a:pt x="716" y="292"/>
                      <a:pt x="619" y="480"/>
                      <a:pt x="470" y="629"/>
                    </a:cubicBezTo>
                    <a:lnTo>
                      <a:pt x="453" y="647"/>
                    </a:lnTo>
                    <a:lnTo>
                      <a:pt x="0" y="108"/>
                    </a:lnTo>
                    <a:lnTo>
                      <a:pt x="10" y="94"/>
                    </a:lnTo>
                    <a:cubicBezTo>
                      <a:pt x="27" y="70"/>
                      <a:pt x="40" y="44"/>
                      <a:pt x="50" y="17"/>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3" name="Google Shape;1263;p48"/>
              <p:cNvSpPr/>
              <p:nvPr/>
            </p:nvSpPr>
            <p:spPr>
              <a:xfrm>
                <a:off x="7756560" y="3240720"/>
                <a:ext cx="265680" cy="226440"/>
              </a:xfrm>
              <a:custGeom>
                <a:avLst/>
                <a:gdLst/>
                <a:ahLst/>
                <a:cxnLst/>
                <a:rect l="l" t="t" r="r" b="b"/>
                <a:pathLst>
                  <a:path w="738" h="629" extrusionOk="0">
                    <a:moveTo>
                      <a:pt x="692" y="580"/>
                    </a:moveTo>
                    <a:cubicBezTo>
                      <a:pt x="688" y="396"/>
                      <a:pt x="632" y="219"/>
                      <a:pt x="530" y="67"/>
                    </a:cubicBezTo>
                    <a:lnTo>
                      <a:pt x="56" y="465"/>
                    </a:lnTo>
                    <a:cubicBezTo>
                      <a:pt x="64" y="485"/>
                      <a:pt x="70" y="505"/>
                      <a:pt x="75" y="526"/>
                    </a:cubicBezTo>
                    <a:lnTo>
                      <a:pt x="692" y="580"/>
                    </a:lnTo>
                    <a:moveTo>
                      <a:pt x="539" y="0"/>
                    </a:moveTo>
                    <a:lnTo>
                      <a:pt x="553" y="20"/>
                    </a:lnTo>
                    <a:cubicBezTo>
                      <a:pt x="674" y="192"/>
                      <a:pt x="738" y="394"/>
                      <a:pt x="738" y="604"/>
                    </a:cubicBezTo>
                    <a:lnTo>
                      <a:pt x="738" y="629"/>
                    </a:lnTo>
                    <a:lnTo>
                      <a:pt x="37" y="569"/>
                    </a:lnTo>
                    <a:lnTo>
                      <a:pt x="34" y="551"/>
                    </a:lnTo>
                    <a:cubicBezTo>
                      <a:pt x="29" y="523"/>
                      <a:pt x="20" y="495"/>
                      <a:pt x="8" y="469"/>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4" name="Google Shape;1264;p48"/>
              <p:cNvSpPr/>
              <p:nvPr/>
            </p:nvSpPr>
            <p:spPr>
              <a:xfrm>
                <a:off x="7687800" y="3095640"/>
                <a:ext cx="232920" cy="272520"/>
              </a:xfrm>
              <a:custGeom>
                <a:avLst/>
                <a:gdLst/>
                <a:ahLst/>
                <a:cxnLst/>
                <a:rect l="l" t="t" r="r" b="b"/>
                <a:pathLst>
                  <a:path w="647" h="757" extrusionOk="0">
                    <a:moveTo>
                      <a:pt x="579" y="301"/>
                    </a:moveTo>
                    <a:cubicBezTo>
                      <a:pt x="446" y="175"/>
                      <a:pt x="282" y="89"/>
                      <a:pt x="102" y="53"/>
                    </a:cubicBezTo>
                    <a:lnTo>
                      <a:pt x="48" y="670"/>
                    </a:lnTo>
                    <a:cubicBezTo>
                      <a:pt x="68" y="679"/>
                      <a:pt x="87" y="688"/>
                      <a:pt x="105" y="700"/>
                    </a:cubicBezTo>
                    <a:lnTo>
                      <a:pt x="579" y="301"/>
                    </a:lnTo>
                    <a:moveTo>
                      <a:pt x="61" y="0"/>
                    </a:moveTo>
                    <a:lnTo>
                      <a:pt x="85" y="4"/>
                    </a:lnTo>
                    <a:cubicBezTo>
                      <a:pt x="292" y="40"/>
                      <a:pt x="480" y="138"/>
                      <a:pt x="629" y="286"/>
                    </a:cubicBezTo>
                    <a:lnTo>
                      <a:pt x="647" y="304"/>
                    </a:lnTo>
                    <a:lnTo>
                      <a:pt x="108" y="757"/>
                    </a:lnTo>
                    <a:lnTo>
                      <a:pt x="94" y="747"/>
                    </a:lnTo>
                    <a:cubicBezTo>
                      <a:pt x="70" y="730"/>
                      <a:pt x="44" y="717"/>
                      <a:pt x="17" y="707"/>
                    </a:cubicBezTo>
                    <a:lnTo>
                      <a:pt x="0" y="701"/>
                    </a:lnTo>
                    <a:lnTo>
                      <a:pt x="61"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5" name="Google Shape;1265;p48"/>
              <p:cNvSpPr/>
              <p:nvPr/>
            </p:nvSpPr>
            <p:spPr>
              <a:xfrm>
                <a:off x="7577640" y="3381840"/>
                <a:ext cx="154440" cy="154080"/>
              </a:xfrm>
              <a:custGeom>
                <a:avLst/>
                <a:gdLst/>
                <a:ahLst/>
                <a:cxnLst/>
                <a:rect l="l" t="t" r="r" b="b"/>
                <a:pathLst>
                  <a:path w="429" h="428" extrusionOk="0">
                    <a:moveTo>
                      <a:pt x="215" y="383"/>
                    </a:moveTo>
                    <a:cubicBezTo>
                      <a:pt x="302" y="383"/>
                      <a:pt x="375" y="315"/>
                      <a:pt x="383" y="228"/>
                    </a:cubicBezTo>
                    <a:cubicBezTo>
                      <a:pt x="387" y="183"/>
                      <a:pt x="373" y="140"/>
                      <a:pt x="344" y="105"/>
                    </a:cubicBezTo>
                    <a:cubicBezTo>
                      <a:pt x="315" y="71"/>
                      <a:pt x="274" y="50"/>
                      <a:pt x="229" y="46"/>
                    </a:cubicBezTo>
                    <a:cubicBezTo>
                      <a:pt x="137" y="38"/>
                      <a:pt x="54" y="108"/>
                      <a:pt x="47" y="199"/>
                    </a:cubicBezTo>
                    <a:cubicBezTo>
                      <a:pt x="43" y="244"/>
                      <a:pt x="57" y="288"/>
                      <a:pt x="86" y="323"/>
                    </a:cubicBezTo>
                    <a:cubicBezTo>
                      <a:pt x="115" y="357"/>
                      <a:pt x="155" y="378"/>
                      <a:pt x="200" y="382"/>
                    </a:cubicBezTo>
                    <a:cubicBezTo>
                      <a:pt x="205" y="382"/>
                      <a:pt x="210" y="383"/>
                      <a:pt x="215" y="383"/>
                    </a:cubicBezTo>
                    <a:moveTo>
                      <a:pt x="215" y="0"/>
                    </a:moveTo>
                    <a:cubicBezTo>
                      <a:pt x="221" y="0"/>
                      <a:pt x="227" y="0"/>
                      <a:pt x="233" y="0"/>
                    </a:cubicBezTo>
                    <a:cubicBezTo>
                      <a:pt x="290" y="5"/>
                      <a:pt x="342" y="32"/>
                      <a:pt x="379" y="76"/>
                    </a:cubicBezTo>
                    <a:cubicBezTo>
                      <a:pt x="416" y="120"/>
                      <a:pt x="433" y="175"/>
                      <a:pt x="428" y="232"/>
                    </a:cubicBezTo>
                    <a:cubicBezTo>
                      <a:pt x="418" y="348"/>
                      <a:pt x="314" y="438"/>
                      <a:pt x="196" y="427"/>
                    </a:cubicBezTo>
                    <a:cubicBezTo>
                      <a:pt x="139" y="422"/>
                      <a:pt x="88" y="396"/>
                      <a:pt x="51" y="352"/>
                    </a:cubicBezTo>
                    <a:cubicBezTo>
                      <a:pt x="14" y="308"/>
                      <a:pt x="-4" y="252"/>
                      <a:pt x="1" y="195"/>
                    </a:cubicBezTo>
                    <a:cubicBezTo>
                      <a:pt x="11" y="86"/>
                      <a:pt x="104" y="0"/>
                      <a:pt x="215"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6" name="Google Shape;1266;p48"/>
              <p:cNvSpPr/>
              <p:nvPr/>
            </p:nvSpPr>
            <p:spPr>
              <a:xfrm>
                <a:off x="7436520" y="3091680"/>
                <a:ext cx="226800" cy="265320"/>
              </a:xfrm>
              <a:custGeom>
                <a:avLst/>
                <a:gdLst/>
                <a:ahLst/>
                <a:cxnLst/>
                <a:rect l="l" t="t" r="r" b="b"/>
                <a:pathLst>
                  <a:path w="630" h="737" extrusionOk="0">
                    <a:moveTo>
                      <a:pt x="527" y="662"/>
                    </a:moveTo>
                    <a:lnTo>
                      <a:pt x="580" y="45"/>
                    </a:lnTo>
                    <a:cubicBezTo>
                      <a:pt x="397" y="50"/>
                      <a:pt x="220" y="106"/>
                      <a:pt x="67" y="208"/>
                    </a:cubicBezTo>
                    <a:lnTo>
                      <a:pt x="466" y="682"/>
                    </a:lnTo>
                    <a:cubicBezTo>
                      <a:pt x="486" y="674"/>
                      <a:pt x="506" y="667"/>
                      <a:pt x="527" y="662"/>
                    </a:cubicBezTo>
                    <a:moveTo>
                      <a:pt x="630" y="0"/>
                    </a:moveTo>
                    <a:lnTo>
                      <a:pt x="569" y="701"/>
                    </a:lnTo>
                    <a:lnTo>
                      <a:pt x="552" y="704"/>
                    </a:lnTo>
                    <a:cubicBezTo>
                      <a:pt x="523" y="709"/>
                      <a:pt x="495" y="718"/>
                      <a:pt x="469" y="730"/>
                    </a:cubicBezTo>
                    <a:lnTo>
                      <a:pt x="454" y="737"/>
                    </a:lnTo>
                    <a:lnTo>
                      <a:pt x="0" y="199"/>
                    </a:lnTo>
                    <a:lnTo>
                      <a:pt x="21" y="185"/>
                    </a:lnTo>
                    <a:cubicBezTo>
                      <a:pt x="193" y="64"/>
                      <a:pt x="395" y="0"/>
                      <a:pt x="605" y="0"/>
                    </a:cubicBezTo>
                    <a:lnTo>
                      <a:pt x="63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7" name="Google Shape;1267;p48"/>
              <p:cNvSpPr/>
              <p:nvPr/>
            </p:nvSpPr>
            <p:spPr>
              <a:xfrm>
                <a:off x="7291800" y="3193200"/>
                <a:ext cx="272520" cy="232560"/>
              </a:xfrm>
              <a:custGeom>
                <a:avLst/>
                <a:gdLst/>
                <a:ahLst/>
                <a:cxnLst/>
                <a:rect l="l" t="t" r="r" b="b"/>
                <a:pathLst>
                  <a:path w="757" h="646" extrusionOk="0">
                    <a:moveTo>
                      <a:pt x="700" y="541"/>
                    </a:moveTo>
                    <a:lnTo>
                      <a:pt x="301" y="67"/>
                    </a:lnTo>
                    <a:cubicBezTo>
                      <a:pt x="174" y="201"/>
                      <a:pt x="89" y="365"/>
                      <a:pt x="53" y="545"/>
                    </a:cubicBezTo>
                    <a:lnTo>
                      <a:pt x="670" y="598"/>
                    </a:lnTo>
                    <a:cubicBezTo>
                      <a:pt x="678" y="578"/>
                      <a:pt x="688" y="559"/>
                      <a:pt x="700" y="541"/>
                    </a:cubicBezTo>
                    <a:moveTo>
                      <a:pt x="304" y="0"/>
                    </a:moveTo>
                    <a:lnTo>
                      <a:pt x="757" y="539"/>
                    </a:lnTo>
                    <a:lnTo>
                      <a:pt x="747" y="553"/>
                    </a:lnTo>
                    <a:cubicBezTo>
                      <a:pt x="730" y="577"/>
                      <a:pt x="716" y="602"/>
                      <a:pt x="707" y="630"/>
                    </a:cubicBezTo>
                    <a:lnTo>
                      <a:pt x="701" y="646"/>
                    </a:lnTo>
                    <a:lnTo>
                      <a:pt x="0" y="586"/>
                    </a:lnTo>
                    <a:lnTo>
                      <a:pt x="4" y="562"/>
                    </a:lnTo>
                    <a:cubicBezTo>
                      <a:pt x="40" y="354"/>
                      <a:pt x="138" y="166"/>
                      <a:pt x="286" y="18"/>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8" name="Google Shape;1268;p48"/>
              <p:cNvSpPr/>
              <p:nvPr/>
            </p:nvSpPr>
            <p:spPr>
              <a:xfrm>
                <a:off x="7287840" y="3450600"/>
                <a:ext cx="265320" cy="226440"/>
              </a:xfrm>
              <a:custGeom>
                <a:avLst/>
                <a:gdLst/>
                <a:ahLst/>
                <a:cxnLst/>
                <a:rect l="l" t="t" r="r" b="b"/>
                <a:pathLst>
                  <a:path w="737" h="629" extrusionOk="0">
                    <a:moveTo>
                      <a:pt x="662" y="102"/>
                    </a:moveTo>
                    <a:lnTo>
                      <a:pt x="45" y="49"/>
                    </a:lnTo>
                    <a:cubicBezTo>
                      <a:pt x="50" y="233"/>
                      <a:pt x="106" y="409"/>
                      <a:pt x="208" y="562"/>
                    </a:cubicBezTo>
                    <a:lnTo>
                      <a:pt x="682" y="163"/>
                    </a:lnTo>
                    <a:cubicBezTo>
                      <a:pt x="673" y="144"/>
                      <a:pt x="667" y="123"/>
                      <a:pt x="662" y="102"/>
                    </a:cubicBezTo>
                    <a:moveTo>
                      <a:pt x="0" y="0"/>
                    </a:moveTo>
                    <a:lnTo>
                      <a:pt x="701" y="60"/>
                    </a:lnTo>
                    <a:lnTo>
                      <a:pt x="704" y="77"/>
                    </a:lnTo>
                    <a:cubicBezTo>
                      <a:pt x="709" y="106"/>
                      <a:pt x="717" y="134"/>
                      <a:pt x="730" y="160"/>
                    </a:cubicBezTo>
                    <a:lnTo>
                      <a:pt x="737" y="176"/>
                    </a:lnTo>
                    <a:lnTo>
                      <a:pt x="199" y="629"/>
                    </a:lnTo>
                    <a:lnTo>
                      <a:pt x="184" y="609"/>
                    </a:lnTo>
                    <a:cubicBezTo>
                      <a:pt x="64" y="437"/>
                      <a:pt x="0" y="235"/>
                      <a:pt x="0" y="24"/>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269" name="Google Shape;1269;p48"/>
            <p:cNvGrpSpPr/>
            <p:nvPr/>
          </p:nvGrpSpPr>
          <p:grpSpPr>
            <a:xfrm>
              <a:off x="626078" y="1245978"/>
              <a:ext cx="864333" cy="864453"/>
              <a:chOff x="131002" y="3665364"/>
              <a:chExt cx="599940" cy="600106"/>
            </a:xfrm>
          </p:grpSpPr>
          <p:sp>
            <p:nvSpPr>
              <p:cNvPr id="1270" name="Google Shape;1270;p48"/>
              <p:cNvSpPr/>
              <p:nvPr/>
            </p:nvSpPr>
            <p:spPr>
              <a:xfrm rot="5400000">
                <a:off x="130919" y="3665447"/>
                <a:ext cx="600106" cy="5999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1" name="Google Shape;1271;p48"/>
              <p:cNvSpPr/>
              <p:nvPr/>
            </p:nvSpPr>
            <p:spPr>
              <a:xfrm rot="5400000">
                <a:off x="272167" y="3833326"/>
                <a:ext cx="107703" cy="126014"/>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2" name="Google Shape;1272;p48"/>
              <p:cNvSpPr/>
              <p:nvPr/>
            </p:nvSpPr>
            <p:spPr>
              <a:xfrm rot="5400000">
                <a:off x="270252" y="3952431"/>
                <a:ext cx="104706" cy="122851"/>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3" name="Google Shape;1273;p48"/>
              <p:cNvSpPr/>
              <p:nvPr/>
            </p:nvSpPr>
            <p:spPr>
              <a:xfrm rot="5400000">
                <a:off x="299051" y="4016519"/>
                <a:ext cx="126014" cy="107536"/>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4" name="Google Shape;1274;p48"/>
              <p:cNvSpPr/>
              <p:nvPr/>
            </p:nvSpPr>
            <p:spPr>
              <a:xfrm rot="5400000">
                <a:off x="418156" y="4021430"/>
                <a:ext cx="122685" cy="104706"/>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5" name="Google Shape;1275;p48"/>
              <p:cNvSpPr/>
              <p:nvPr/>
            </p:nvSpPr>
            <p:spPr>
              <a:xfrm rot="5400000">
                <a:off x="482078" y="3971324"/>
                <a:ext cx="107536" cy="1261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6" name="Google Shape;1276;p48"/>
              <p:cNvSpPr/>
              <p:nvPr/>
            </p:nvSpPr>
            <p:spPr>
              <a:xfrm rot="5400000">
                <a:off x="395267" y="3929792"/>
                <a:ext cx="71413" cy="71247"/>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7" name="Google Shape;1277;p48"/>
              <p:cNvSpPr/>
              <p:nvPr/>
            </p:nvSpPr>
            <p:spPr>
              <a:xfrm rot="5400000">
                <a:off x="486989" y="3855382"/>
                <a:ext cx="104706" cy="122851"/>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8" name="Google Shape;1278;p48"/>
              <p:cNvSpPr/>
              <p:nvPr/>
            </p:nvSpPr>
            <p:spPr>
              <a:xfrm rot="5400000">
                <a:off x="436966" y="3806692"/>
                <a:ext cx="126014" cy="10737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9" name="Google Shape;1279;p48"/>
              <p:cNvSpPr/>
              <p:nvPr/>
            </p:nvSpPr>
            <p:spPr>
              <a:xfrm rot="5400000">
                <a:off x="321107" y="3804527"/>
                <a:ext cx="122851" cy="104873"/>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1280" name="Google Shape;1280;p48"/>
          <p:cNvSpPr/>
          <p:nvPr/>
        </p:nvSpPr>
        <p:spPr>
          <a:xfrm>
            <a:off x="-148233" y="2857500"/>
            <a:ext cx="4264857" cy="2020071"/>
          </a:xfrm>
          <a:custGeom>
            <a:avLst/>
            <a:gdLst/>
            <a:ahLst/>
            <a:cxnLst/>
            <a:rect l="l" t="t" r="r" b="b"/>
            <a:pathLst>
              <a:path w="12621" h="5978" extrusionOk="0">
                <a:moveTo>
                  <a:pt x="11617" y="4145"/>
                </a:moveTo>
                <a:cubicBezTo>
                  <a:pt x="11591" y="4148"/>
                  <a:pt x="11582" y="4149"/>
                  <a:pt x="11572" y="4150"/>
                </a:cubicBezTo>
                <a:cubicBezTo>
                  <a:pt x="11277" y="4186"/>
                  <a:pt x="10983" y="4226"/>
                  <a:pt x="10687" y="4254"/>
                </a:cubicBezTo>
                <a:cubicBezTo>
                  <a:pt x="10447" y="4277"/>
                  <a:pt x="10206" y="4293"/>
                  <a:pt x="9966" y="4300"/>
                </a:cubicBezTo>
                <a:cubicBezTo>
                  <a:pt x="9598" y="4310"/>
                  <a:pt x="9230" y="4306"/>
                  <a:pt x="8862" y="4313"/>
                </a:cubicBezTo>
                <a:cubicBezTo>
                  <a:pt x="8597" y="4319"/>
                  <a:pt x="8332" y="4335"/>
                  <a:pt x="8067" y="4343"/>
                </a:cubicBezTo>
                <a:cubicBezTo>
                  <a:pt x="7925" y="4347"/>
                  <a:pt x="7783" y="4343"/>
                  <a:pt x="7638" y="4343"/>
                </a:cubicBezTo>
                <a:cubicBezTo>
                  <a:pt x="7691" y="4564"/>
                  <a:pt x="7780" y="4761"/>
                  <a:pt x="7950" y="4908"/>
                </a:cubicBezTo>
                <a:cubicBezTo>
                  <a:pt x="8183" y="5108"/>
                  <a:pt x="8453" y="5222"/>
                  <a:pt x="8764" y="5221"/>
                </a:cubicBezTo>
                <a:cubicBezTo>
                  <a:pt x="9234" y="5221"/>
                  <a:pt x="9703" y="5219"/>
                  <a:pt x="10172" y="5180"/>
                </a:cubicBezTo>
                <a:cubicBezTo>
                  <a:pt x="10385" y="5162"/>
                  <a:pt x="10596" y="5129"/>
                  <a:pt x="10806" y="5081"/>
                </a:cubicBezTo>
                <a:cubicBezTo>
                  <a:pt x="11063" y="5023"/>
                  <a:pt x="11264" y="4886"/>
                  <a:pt x="11388" y="4657"/>
                </a:cubicBezTo>
                <a:cubicBezTo>
                  <a:pt x="11475" y="4497"/>
                  <a:pt x="11538" y="4324"/>
                  <a:pt x="11617" y="4145"/>
                </a:cubicBezTo>
                <a:moveTo>
                  <a:pt x="9276" y="5336"/>
                </a:moveTo>
                <a:cubicBezTo>
                  <a:pt x="9049" y="5336"/>
                  <a:pt x="8819" y="5361"/>
                  <a:pt x="8596" y="5330"/>
                </a:cubicBezTo>
                <a:cubicBezTo>
                  <a:pt x="8242" y="5281"/>
                  <a:pt x="7931" y="5129"/>
                  <a:pt x="7716" y="4825"/>
                </a:cubicBezTo>
                <a:cubicBezTo>
                  <a:pt x="7630" y="4704"/>
                  <a:pt x="7568" y="4570"/>
                  <a:pt x="7532" y="4424"/>
                </a:cubicBezTo>
                <a:cubicBezTo>
                  <a:pt x="7527" y="4401"/>
                  <a:pt x="7517" y="4379"/>
                  <a:pt x="7507" y="4358"/>
                </a:cubicBezTo>
                <a:cubicBezTo>
                  <a:pt x="7478" y="4296"/>
                  <a:pt x="7509" y="4236"/>
                  <a:pt x="7577" y="4228"/>
                </a:cubicBezTo>
                <a:cubicBezTo>
                  <a:pt x="7624" y="4223"/>
                  <a:pt x="7672" y="4226"/>
                  <a:pt x="7720" y="4224"/>
                </a:cubicBezTo>
                <a:cubicBezTo>
                  <a:pt x="8103" y="4213"/>
                  <a:pt x="8486" y="4198"/>
                  <a:pt x="8869" y="4190"/>
                </a:cubicBezTo>
                <a:cubicBezTo>
                  <a:pt x="9162" y="4183"/>
                  <a:pt x="9455" y="4183"/>
                  <a:pt x="9748" y="4182"/>
                </a:cubicBezTo>
                <a:cubicBezTo>
                  <a:pt x="10042" y="4182"/>
                  <a:pt x="10334" y="4164"/>
                  <a:pt x="10626" y="4135"/>
                </a:cubicBezTo>
                <a:cubicBezTo>
                  <a:pt x="10951" y="4103"/>
                  <a:pt x="11276" y="4067"/>
                  <a:pt x="11601" y="4032"/>
                </a:cubicBezTo>
                <a:cubicBezTo>
                  <a:pt x="11619" y="4030"/>
                  <a:pt x="11637" y="4027"/>
                  <a:pt x="11655" y="4024"/>
                </a:cubicBezTo>
                <a:cubicBezTo>
                  <a:pt x="11712" y="4015"/>
                  <a:pt x="11738" y="4042"/>
                  <a:pt x="11729" y="4098"/>
                </a:cubicBezTo>
                <a:cubicBezTo>
                  <a:pt x="11703" y="4264"/>
                  <a:pt x="11628" y="4414"/>
                  <a:pt x="11566" y="4567"/>
                </a:cubicBezTo>
                <a:cubicBezTo>
                  <a:pt x="11528" y="4660"/>
                  <a:pt x="11475" y="4748"/>
                  <a:pt x="11417" y="4830"/>
                </a:cubicBezTo>
                <a:cubicBezTo>
                  <a:pt x="11276" y="5031"/>
                  <a:pt x="11074" y="5141"/>
                  <a:pt x="10839" y="5199"/>
                </a:cubicBezTo>
                <a:cubicBezTo>
                  <a:pt x="10589" y="5261"/>
                  <a:pt x="10335" y="5295"/>
                  <a:pt x="10079" y="5309"/>
                </a:cubicBezTo>
                <a:cubicBezTo>
                  <a:pt x="9811" y="5324"/>
                  <a:pt x="9544" y="5334"/>
                  <a:pt x="9276" y="5346"/>
                </a:cubicBezTo>
                <a:cubicBezTo>
                  <a:pt x="9276" y="5343"/>
                  <a:pt x="9276" y="5339"/>
                  <a:pt x="9276" y="5336"/>
                </a:cubicBezTo>
                <a:moveTo>
                  <a:pt x="561" y="2843"/>
                </a:moveTo>
                <a:cubicBezTo>
                  <a:pt x="530" y="2906"/>
                  <a:pt x="539" y="2968"/>
                  <a:pt x="582" y="2989"/>
                </a:cubicBezTo>
                <a:cubicBezTo>
                  <a:pt x="575" y="2940"/>
                  <a:pt x="568" y="2894"/>
                  <a:pt x="561" y="2843"/>
                </a:cubicBezTo>
                <a:moveTo>
                  <a:pt x="8544" y="1393"/>
                </a:moveTo>
                <a:cubicBezTo>
                  <a:pt x="8471" y="1405"/>
                  <a:pt x="8403" y="1415"/>
                  <a:pt x="8327" y="1426"/>
                </a:cubicBezTo>
                <a:cubicBezTo>
                  <a:pt x="8339" y="1435"/>
                  <a:pt x="8342" y="1439"/>
                  <a:pt x="8346" y="1439"/>
                </a:cubicBezTo>
                <a:cubicBezTo>
                  <a:pt x="8388" y="1442"/>
                  <a:pt x="8430" y="1442"/>
                  <a:pt x="8472" y="1448"/>
                </a:cubicBezTo>
                <a:cubicBezTo>
                  <a:pt x="8512" y="1453"/>
                  <a:pt x="8532" y="1435"/>
                  <a:pt x="8544" y="1393"/>
                </a:cubicBezTo>
                <a:moveTo>
                  <a:pt x="179" y="2728"/>
                </a:moveTo>
                <a:cubicBezTo>
                  <a:pt x="176" y="2727"/>
                  <a:pt x="173" y="2726"/>
                  <a:pt x="171" y="2725"/>
                </a:cubicBezTo>
                <a:cubicBezTo>
                  <a:pt x="163" y="2780"/>
                  <a:pt x="154" y="2835"/>
                  <a:pt x="148" y="2891"/>
                </a:cubicBezTo>
                <a:cubicBezTo>
                  <a:pt x="147" y="2898"/>
                  <a:pt x="153" y="2910"/>
                  <a:pt x="160" y="2914"/>
                </a:cubicBezTo>
                <a:cubicBezTo>
                  <a:pt x="192" y="2933"/>
                  <a:pt x="225" y="2949"/>
                  <a:pt x="261" y="2968"/>
                </a:cubicBezTo>
                <a:cubicBezTo>
                  <a:pt x="232" y="2884"/>
                  <a:pt x="206" y="2806"/>
                  <a:pt x="179" y="2728"/>
                </a:cubicBezTo>
                <a:moveTo>
                  <a:pt x="4131" y="3698"/>
                </a:moveTo>
                <a:cubicBezTo>
                  <a:pt x="4177" y="3662"/>
                  <a:pt x="4214" y="3633"/>
                  <a:pt x="4250" y="3603"/>
                </a:cubicBezTo>
                <a:cubicBezTo>
                  <a:pt x="4254" y="3599"/>
                  <a:pt x="4257" y="3587"/>
                  <a:pt x="4254" y="3582"/>
                </a:cubicBezTo>
                <a:cubicBezTo>
                  <a:pt x="4227" y="3515"/>
                  <a:pt x="4198" y="3448"/>
                  <a:pt x="4170" y="3382"/>
                </a:cubicBezTo>
                <a:cubicBezTo>
                  <a:pt x="4164" y="3383"/>
                  <a:pt x="4159" y="3384"/>
                  <a:pt x="4153" y="3384"/>
                </a:cubicBezTo>
                <a:cubicBezTo>
                  <a:pt x="4146" y="3486"/>
                  <a:pt x="4139" y="3588"/>
                  <a:pt x="4131" y="3698"/>
                </a:cubicBezTo>
                <a:moveTo>
                  <a:pt x="313" y="3302"/>
                </a:moveTo>
                <a:cubicBezTo>
                  <a:pt x="266" y="3292"/>
                  <a:pt x="215" y="3283"/>
                  <a:pt x="164" y="3271"/>
                </a:cubicBezTo>
                <a:cubicBezTo>
                  <a:pt x="128" y="3263"/>
                  <a:pt x="117" y="3278"/>
                  <a:pt x="121" y="3313"/>
                </a:cubicBezTo>
                <a:cubicBezTo>
                  <a:pt x="124" y="3343"/>
                  <a:pt x="122" y="3375"/>
                  <a:pt x="124" y="3405"/>
                </a:cubicBezTo>
                <a:cubicBezTo>
                  <a:pt x="129" y="3474"/>
                  <a:pt x="135" y="3542"/>
                  <a:pt x="141" y="3612"/>
                </a:cubicBezTo>
                <a:cubicBezTo>
                  <a:pt x="200" y="3507"/>
                  <a:pt x="256" y="3406"/>
                  <a:pt x="313" y="3302"/>
                </a:cubicBezTo>
                <a:moveTo>
                  <a:pt x="340" y="4138"/>
                </a:moveTo>
                <a:lnTo>
                  <a:pt x="361" y="4148"/>
                </a:lnTo>
                <a:cubicBezTo>
                  <a:pt x="382" y="4129"/>
                  <a:pt x="407" y="4112"/>
                  <a:pt x="422" y="4089"/>
                </a:cubicBezTo>
                <a:cubicBezTo>
                  <a:pt x="449" y="4047"/>
                  <a:pt x="470" y="4001"/>
                  <a:pt x="493" y="3955"/>
                </a:cubicBezTo>
                <a:cubicBezTo>
                  <a:pt x="514" y="3913"/>
                  <a:pt x="519" y="3872"/>
                  <a:pt x="495" y="3828"/>
                </a:cubicBezTo>
                <a:cubicBezTo>
                  <a:pt x="475" y="3791"/>
                  <a:pt x="463" y="3750"/>
                  <a:pt x="448" y="3711"/>
                </a:cubicBezTo>
                <a:cubicBezTo>
                  <a:pt x="443" y="3712"/>
                  <a:pt x="439" y="3712"/>
                  <a:pt x="434" y="3712"/>
                </a:cubicBezTo>
                <a:cubicBezTo>
                  <a:pt x="402" y="3854"/>
                  <a:pt x="371" y="3996"/>
                  <a:pt x="340" y="4138"/>
                </a:cubicBezTo>
                <a:moveTo>
                  <a:pt x="4299" y="4942"/>
                </a:moveTo>
                <a:cubicBezTo>
                  <a:pt x="4303" y="4942"/>
                  <a:pt x="4308" y="4942"/>
                  <a:pt x="4313" y="4942"/>
                </a:cubicBezTo>
                <a:cubicBezTo>
                  <a:pt x="4329" y="4854"/>
                  <a:pt x="4347" y="4766"/>
                  <a:pt x="4362" y="4678"/>
                </a:cubicBezTo>
                <a:cubicBezTo>
                  <a:pt x="4364" y="4665"/>
                  <a:pt x="4357" y="4642"/>
                  <a:pt x="4347" y="4636"/>
                </a:cubicBezTo>
                <a:cubicBezTo>
                  <a:pt x="4293" y="4601"/>
                  <a:pt x="4237" y="4570"/>
                  <a:pt x="4173" y="4534"/>
                </a:cubicBezTo>
                <a:cubicBezTo>
                  <a:pt x="4191" y="4684"/>
                  <a:pt x="4235" y="4816"/>
                  <a:pt x="4299" y="4942"/>
                </a:cubicBezTo>
                <a:moveTo>
                  <a:pt x="4379" y="4202"/>
                </a:moveTo>
                <a:cubicBezTo>
                  <a:pt x="4380" y="4202"/>
                  <a:pt x="4381" y="4202"/>
                  <a:pt x="4382" y="4202"/>
                </a:cubicBezTo>
                <a:cubicBezTo>
                  <a:pt x="4372" y="4123"/>
                  <a:pt x="4363" y="4043"/>
                  <a:pt x="4353" y="3964"/>
                </a:cubicBezTo>
                <a:cubicBezTo>
                  <a:pt x="4351" y="3947"/>
                  <a:pt x="4348" y="3934"/>
                  <a:pt x="4329" y="3951"/>
                </a:cubicBezTo>
                <a:cubicBezTo>
                  <a:pt x="4258" y="4010"/>
                  <a:pt x="4196" y="4075"/>
                  <a:pt x="4158" y="4161"/>
                </a:cubicBezTo>
                <a:cubicBezTo>
                  <a:pt x="4148" y="4184"/>
                  <a:pt x="4152" y="4196"/>
                  <a:pt x="4175" y="4202"/>
                </a:cubicBezTo>
                <a:cubicBezTo>
                  <a:pt x="4237" y="4219"/>
                  <a:pt x="4299" y="4236"/>
                  <a:pt x="4362" y="4251"/>
                </a:cubicBezTo>
                <a:cubicBezTo>
                  <a:pt x="4367" y="4253"/>
                  <a:pt x="4379" y="4242"/>
                  <a:pt x="4380" y="4236"/>
                </a:cubicBezTo>
                <a:cubicBezTo>
                  <a:pt x="4383" y="4225"/>
                  <a:pt x="4380" y="4214"/>
                  <a:pt x="4379" y="4202"/>
                </a:cubicBezTo>
                <a:moveTo>
                  <a:pt x="1652" y="1106"/>
                </a:moveTo>
                <a:cubicBezTo>
                  <a:pt x="1705" y="1092"/>
                  <a:pt x="1752" y="1082"/>
                  <a:pt x="1797" y="1068"/>
                </a:cubicBezTo>
                <a:cubicBezTo>
                  <a:pt x="1807" y="1064"/>
                  <a:pt x="1819" y="1050"/>
                  <a:pt x="1821" y="1039"/>
                </a:cubicBezTo>
                <a:cubicBezTo>
                  <a:pt x="1843" y="910"/>
                  <a:pt x="1897" y="793"/>
                  <a:pt x="1952" y="675"/>
                </a:cubicBezTo>
                <a:cubicBezTo>
                  <a:pt x="1957" y="662"/>
                  <a:pt x="1963" y="650"/>
                  <a:pt x="1972" y="629"/>
                </a:cubicBezTo>
                <a:cubicBezTo>
                  <a:pt x="1788" y="742"/>
                  <a:pt x="1718" y="917"/>
                  <a:pt x="1652" y="1106"/>
                </a:cubicBezTo>
                <a:moveTo>
                  <a:pt x="3805" y="3547"/>
                </a:moveTo>
                <a:cubicBezTo>
                  <a:pt x="3808" y="3531"/>
                  <a:pt x="3810" y="3528"/>
                  <a:pt x="3810" y="3524"/>
                </a:cubicBezTo>
                <a:cubicBezTo>
                  <a:pt x="3808" y="3380"/>
                  <a:pt x="3806" y="3237"/>
                  <a:pt x="3865" y="3100"/>
                </a:cubicBezTo>
                <a:cubicBezTo>
                  <a:pt x="3867" y="3096"/>
                  <a:pt x="3854" y="3078"/>
                  <a:pt x="3848" y="3078"/>
                </a:cubicBezTo>
                <a:cubicBezTo>
                  <a:pt x="3805" y="3077"/>
                  <a:pt x="3762" y="3078"/>
                  <a:pt x="3719" y="3082"/>
                </a:cubicBezTo>
                <a:cubicBezTo>
                  <a:pt x="3686" y="3085"/>
                  <a:pt x="3673" y="3105"/>
                  <a:pt x="3678" y="3140"/>
                </a:cubicBezTo>
                <a:cubicBezTo>
                  <a:pt x="3694" y="3255"/>
                  <a:pt x="3719" y="3368"/>
                  <a:pt x="3768" y="3473"/>
                </a:cubicBezTo>
                <a:cubicBezTo>
                  <a:pt x="3778" y="3495"/>
                  <a:pt x="3790" y="3517"/>
                  <a:pt x="3805" y="3547"/>
                </a:cubicBezTo>
                <a:moveTo>
                  <a:pt x="8551" y="1280"/>
                </a:moveTo>
                <a:cubicBezTo>
                  <a:pt x="8475" y="1178"/>
                  <a:pt x="8156" y="1072"/>
                  <a:pt x="8047" y="1109"/>
                </a:cubicBezTo>
                <a:cubicBezTo>
                  <a:pt x="8092" y="1159"/>
                  <a:pt x="8139" y="1206"/>
                  <a:pt x="8180" y="1257"/>
                </a:cubicBezTo>
                <a:cubicBezTo>
                  <a:pt x="8216" y="1304"/>
                  <a:pt x="8254" y="1324"/>
                  <a:pt x="8315" y="1311"/>
                </a:cubicBezTo>
                <a:cubicBezTo>
                  <a:pt x="8391" y="1295"/>
                  <a:pt x="8470" y="1290"/>
                  <a:pt x="8551" y="1280"/>
                </a:cubicBezTo>
                <a:moveTo>
                  <a:pt x="3723" y="4033"/>
                </a:moveTo>
                <a:cubicBezTo>
                  <a:pt x="3725" y="4028"/>
                  <a:pt x="3726" y="4024"/>
                  <a:pt x="3728" y="4019"/>
                </a:cubicBezTo>
                <a:cubicBezTo>
                  <a:pt x="3589" y="3845"/>
                  <a:pt x="3490" y="3652"/>
                  <a:pt x="3428" y="3434"/>
                </a:cubicBezTo>
                <a:cubicBezTo>
                  <a:pt x="3422" y="3443"/>
                  <a:pt x="3418" y="3446"/>
                  <a:pt x="3417" y="3450"/>
                </a:cubicBezTo>
                <a:cubicBezTo>
                  <a:pt x="3361" y="3601"/>
                  <a:pt x="3331" y="3758"/>
                  <a:pt x="3318" y="3918"/>
                </a:cubicBezTo>
                <a:cubicBezTo>
                  <a:pt x="3317" y="3930"/>
                  <a:pt x="3331" y="3950"/>
                  <a:pt x="3342" y="3954"/>
                </a:cubicBezTo>
                <a:cubicBezTo>
                  <a:pt x="3387" y="3971"/>
                  <a:pt x="3433" y="3986"/>
                  <a:pt x="3480" y="3994"/>
                </a:cubicBezTo>
                <a:cubicBezTo>
                  <a:pt x="3560" y="4010"/>
                  <a:pt x="3642" y="4020"/>
                  <a:pt x="3723" y="4033"/>
                </a:cubicBezTo>
                <a:moveTo>
                  <a:pt x="955" y="3704"/>
                </a:moveTo>
                <a:cubicBezTo>
                  <a:pt x="953" y="3716"/>
                  <a:pt x="952" y="3725"/>
                  <a:pt x="951" y="3734"/>
                </a:cubicBezTo>
                <a:cubicBezTo>
                  <a:pt x="941" y="3828"/>
                  <a:pt x="934" y="3922"/>
                  <a:pt x="922" y="4015"/>
                </a:cubicBezTo>
                <a:cubicBezTo>
                  <a:pt x="918" y="4048"/>
                  <a:pt x="925" y="4062"/>
                  <a:pt x="956" y="4075"/>
                </a:cubicBezTo>
                <a:cubicBezTo>
                  <a:pt x="1125" y="4141"/>
                  <a:pt x="1293" y="4209"/>
                  <a:pt x="1461" y="4276"/>
                </a:cubicBezTo>
                <a:cubicBezTo>
                  <a:pt x="1471" y="4280"/>
                  <a:pt x="1481" y="4282"/>
                  <a:pt x="1498" y="4287"/>
                </a:cubicBezTo>
                <a:cubicBezTo>
                  <a:pt x="1454" y="4235"/>
                  <a:pt x="1415" y="4190"/>
                  <a:pt x="1377" y="4143"/>
                </a:cubicBezTo>
                <a:cubicBezTo>
                  <a:pt x="1290" y="4034"/>
                  <a:pt x="1204" y="3924"/>
                  <a:pt x="1118" y="3814"/>
                </a:cubicBezTo>
                <a:cubicBezTo>
                  <a:pt x="1076" y="3760"/>
                  <a:pt x="1022" y="3725"/>
                  <a:pt x="955" y="3704"/>
                </a:cubicBezTo>
                <a:moveTo>
                  <a:pt x="5815" y="2907"/>
                </a:moveTo>
                <a:cubicBezTo>
                  <a:pt x="5814" y="2903"/>
                  <a:pt x="5812" y="2900"/>
                  <a:pt x="5810" y="2896"/>
                </a:cubicBezTo>
                <a:cubicBezTo>
                  <a:pt x="5588" y="2914"/>
                  <a:pt x="5366" y="2932"/>
                  <a:pt x="5143" y="2950"/>
                </a:cubicBezTo>
                <a:cubicBezTo>
                  <a:pt x="5143" y="2955"/>
                  <a:pt x="5143" y="2961"/>
                  <a:pt x="5142" y="2966"/>
                </a:cubicBezTo>
                <a:cubicBezTo>
                  <a:pt x="5327" y="3117"/>
                  <a:pt x="5540" y="3210"/>
                  <a:pt x="5777" y="3274"/>
                </a:cubicBezTo>
                <a:cubicBezTo>
                  <a:pt x="5707" y="3137"/>
                  <a:pt x="5730" y="3018"/>
                  <a:pt x="5815" y="2907"/>
                </a:cubicBezTo>
                <a:moveTo>
                  <a:pt x="11639" y="3095"/>
                </a:moveTo>
                <a:cubicBezTo>
                  <a:pt x="11673" y="3088"/>
                  <a:pt x="11735" y="3076"/>
                  <a:pt x="11797" y="3063"/>
                </a:cubicBezTo>
                <a:cubicBezTo>
                  <a:pt x="11883" y="3043"/>
                  <a:pt x="11950" y="2993"/>
                  <a:pt x="12007" y="2929"/>
                </a:cubicBezTo>
                <a:cubicBezTo>
                  <a:pt x="12034" y="2899"/>
                  <a:pt x="12050" y="2862"/>
                  <a:pt x="12020" y="2820"/>
                </a:cubicBezTo>
                <a:cubicBezTo>
                  <a:pt x="11973" y="2756"/>
                  <a:pt x="11929" y="2691"/>
                  <a:pt x="11886" y="2625"/>
                </a:cubicBezTo>
                <a:cubicBezTo>
                  <a:pt x="11866" y="2594"/>
                  <a:pt x="11850" y="2596"/>
                  <a:pt x="11826" y="2621"/>
                </a:cubicBezTo>
                <a:cubicBezTo>
                  <a:pt x="11714" y="2741"/>
                  <a:pt x="11630" y="2879"/>
                  <a:pt x="11565" y="3027"/>
                </a:cubicBezTo>
                <a:cubicBezTo>
                  <a:pt x="11536" y="3092"/>
                  <a:pt x="11538" y="3093"/>
                  <a:pt x="11639" y="3095"/>
                </a:cubicBezTo>
                <a:moveTo>
                  <a:pt x="3463" y="4998"/>
                </a:moveTo>
                <a:cubicBezTo>
                  <a:pt x="3474" y="4983"/>
                  <a:pt x="3478" y="4980"/>
                  <a:pt x="3479" y="4976"/>
                </a:cubicBezTo>
                <a:cubicBezTo>
                  <a:pt x="3536" y="4768"/>
                  <a:pt x="3635" y="4582"/>
                  <a:pt x="3772" y="4417"/>
                </a:cubicBezTo>
                <a:cubicBezTo>
                  <a:pt x="3779" y="4409"/>
                  <a:pt x="3781" y="4397"/>
                  <a:pt x="3786" y="4388"/>
                </a:cubicBezTo>
                <a:cubicBezTo>
                  <a:pt x="3774" y="4384"/>
                  <a:pt x="3763" y="4377"/>
                  <a:pt x="3751" y="4377"/>
                </a:cubicBezTo>
                <a:cubicBezTo>
                  <a:pt x="3616" y="4371"/>
                  <a:pt x="3481" y="4377"/>
                  <a:pt x="3349" y="4409"/>
                </a:cubicBezTo>
                <a:cubicBezTo>
                  <a:pt x="3325" y="4415"/>
                  <a:pt x="3324" y="4423"/>
                  <a:pt x="3328" y="4443"/>
                </a:cubicBezTo>
                <a:cubicBezTo>
                  <a:pt x="3341" y="4515"/>
                  <a:pt x="3348" y="4588"/>
                  <a:pt x="3365" y="4659"/>
                </a:cubicBezTo>
                <a:cubicBezTo>
                  <a:pt x="3393" y="4769"/>
                  <a:pt x="3428" y="4879"/>
                  <a:pt x="3463" y="4998"/>
                </a:cubicBezTo>
                <a:moveTo>
                  <a:pt x="5859" y="3119"/>
                </a:moveTo>
                <a:cubicBezTo>
                  <a:pt x="5858" y="3173"/>
                  <a:pt x="5878" y="3218"/>
                  <a:pt x="5917" y="3254"/>
                </a:cubicBezTo>
                <a:cubicBezTo>
                  <a:pt x="6034" y="3362"/>
                  <a:pt x="6245" y="3305"/>
                  <a:pt x="6292" y="3153"/>
                </a:cubicBezTo>
                <a:cubicBezTo>
                  <a:pt x="6328" y="3042"/>
                  <a:pt x="6262" y="2941"/>
                  <a:pt x="6147" y="2926"/>
                </a:cubicBezTo>
                <a:cubicBezTo>
                  <a:pt x="6112" y="2921"/>
                  <a:pt x="6077" y="2916"/>
                  <a:pt x="6042" y="2912"/>
                </a:cubicBezTo>
                <a:cubicBezTo>
                  <a:pt x="6033" y="2911"/>
                  <a:pt x="6022" y="2909"/>
                  <a:pt x="6013" y="2911"/>
                </a:cubicBezTo>
                <a:cubicBezTo>
                  <a:pt x="5932" y="2936"/>
                  <a:pt x="5859" y="3033"/>
                  <a:pt x="5859" y="3119"/>
                </a:cubicBezTo>
                <a:moveTo>
                  <a:pt x="5573" y="5713"/>
                </a:moveTo>
                <a:cubicBezTo>
                  <a:pt x="5576" y="5708"/>
                  <a:pt x="5580" y="5702"/>
                  <a:pt x="5584" y="5697"/>
                </a:cubicBezTo>
                <a:cubicBezTo>
                  <a:pt x="5476" y="5562"/>
                  <a:pt x="5372" y="5424"/>
                  <a:pt x="5259" y="5294"/>
                </a:cubicBezTo>
                <a:cubicBezTo>
                  <a:pt x="5226" y="5255"/>
                  <a:pt x="5174" y="5230"/>
                  <a:pt x="5126" y="5208"/>
                </a:cubicBezTo>
                <a:cubicBezTo>
                  <a:pt x="5076" y="5184"/>
                  <a:pt x="5020" y="5172"/>
                  <a:pt x="4967" y="5152"/>
                </a:cubicBezTo>
                <a:cubicBezTo>
                  <a:pt x="4937" y="5141"/>
                  <a:pt x="4928" y="5146"/>
                  <a:pt x="4923" y="5179"/>
                </a:cubicBezTo>
                <a:cubicBezTo>
                  <a:pt x="4905" y="5304"/>
                  <a:pt x="4884" y="5429"/>
                  <a:pt x="4860" y="5553"/>
                </a:cubicBezTo>
                <a:cubicBezTo>
                  <a:pt x="4853" y="5589"/>
                  <a:pt x="4861" y="5601"/>
                  <a:pt x="4894" y="5606"/>
                </a:cubicBezTo>
                <a:cubicBezTo>
                  <a:pt x="4973" y="5618"/>
                  <a:pt x="5052" y="5631"/>
                  <a:pt x="5131" y="5643"/>
                </a:cubicBezTo>
                <a:cubicBezTo>
                  <a:pt x="5278" y="5666"/>
                  <a:pt x="5426" y="5690"/>
                  <a:pt x="5573" y="5713"/>
                </a:cubicBezTo>
                <a:moveTo>
                  <a:pt x="3996" y="1022"/>
                </a:moveTo>
                <a:cubicBezTo>
                  <a:pt x="3969" y="1022"/>
                  <a:pt x="3955" y="1022"/>
                  <a:pt x="3941" y="1022"/>
                </a:cubicBezTo>
                <a:cubicBezTo>
                  <a:pt x="3769" y="1022"/>
                  <a:pt x="3597" y="1024"/>
                  <a:pt x="3425" y="1023"/>
                </a:cubicBezTo>
                <a:cubicBezTo>
                  <a:pt x="3351" y="1023"/>
                  <a:pt x="3276" y="1018"/>
                  <a:pt x="3202" y="1014"/>
                </a:cubicBezTo>
                <a:cubicBezTo>
                  <a:pt x="3173" y="1012"/>
                  <a:pt x="3164" y="1021"/>
                  <a:pt x="3169" y="1050"/>
                </a:cubicBezTo>
                <a:cubicBezTo>
                  <a:pt x="3176" y="1100"/>
                  <a:pt x="3178" y="1151"/>
                  <a:pt x="3186" y="1201"/>
                </a:cubicBezTo>
                <a:cubicBezTo>
                  <a:pt x="3205" y="1317"/>
                  <a:pt x="3225" y="1433"/>
                  <a:pt x="3247" y="1550"/>
                </a:cubicBezTo>
                <a:cubicBezTo>
                  <a:pt x="3249" y="1561"/>
                  <a:pt x="3265" y="1578"/>
                  <a:pt x="3273" y="1578"/>
                </a:cubicBezTo>
                <a:cubicBezTo>
                  <a:pt x="3365" y="1574"/>
                  <a:pt x="3456" y="1569"/>
                  <a:pt x="3547" y="1560"/>
                </a:cubicBezTo>
                <a:cubicBezTo>
                  <a:pt x="3562" y="1559"/>
                  <a:pt x="3582" y="1543"/>
                  <a:pt x="3588" y="1528"/>
                </a:cubicBezTo>
                <a:cubicBezTo>
                  <a:pt x="3670" y="1322"/>
                  <a:pt x="3789" y="1145"/>
                  <a:pt x="3996" y="1022"/>
                </a:cubicBezTo>
                <a:moveTo>
                  <a:pt x="2318" y="1426"/>
                </a:moveTo>
                <a:cubicBezTo>
                  <a:pt x="2314" y="1398"/>
                  <a:pt x="2311" y="1357"/>
                  <a:pt x="2303" y="1317"/>
                </a:cubicBezTo>
                <a:cubicBezTo>
                  <a:pt x="2284" y="1221"/>
                  <a:pt x="2224" y="1165"/>
                  <a:pt x="2126" y="1151"/>
                </a:cubicBezTo>
                <a:cubicBezTo>
                  <a:pt x="2101" y="1148"/>
                  <a:pt x="2075" y="1146"/>
                  <a:pt x="2050" y="1148"/>
                </a:cubicBezTo>
                <a:cubicBezTo>
                  <a:pt x="1899" y="1162"/>
                  <a:pt x="1754" y="1201"/>
                  <a:pt x="1612" y="1252"/>
                </a:cubicBezTo>
                <a:cubicBezTo>
                  <a:pt x="1599" y="1256"/>
                  <a:pt x="1586" y="1263"/>
                  <a:pt x="1574" y="1270"/>
                </a:cubicBezTo>
                <a:cubicBezTo>
                  <a:pt x="1522" y="1300"/>
                  <a:pt x="1512" y="1349"/>
                  <a:pt x="1544" y="1399"/>
                </a:cubicBezTo>
                <a:cubicBezTo>
                  <a:pt x="1572" y="1441"/>
                  <a:pt x="1611" y="1468"/>
                  <a:pt x="1659" y="1479"/>
                </a:cubicBezTo>
                <a:cubicBezTo>
                  <a:pt x="1767" y="1506"/>
                  <a:pt x="1874" y="1536"/>
                  <a:pt x="1983" y="1554"/>
                </a:cubicBezTo>
                <a:cubicBezTo>
                  <a:pt x="2096" y="1573"/>
                  <a:pt x="2183" y="1618"/>
                  <a:pt x="2231" y="1726"/>
                </a:cubicBezTo>
                <a:cubicBezTo>
                  <a:pt x="2235" y="1736"/>
                  <a:pt x="2243" y="1745"/>
                  <a:pt x="2249" y="1754"/>
                </a:cubicBezTo>
                <a:cubicBezTo>
                  <a:pt x="2280" y="1796"/>
                  <a:pt x="2307" y="1804"/>
                  <a:pt x="2345" y="1781"/>
                </a:cubicBezTo>
                <a:cubicBezTo>
                  <a:pt x="2391" y="1753"/>
                  <a:pt x="2399" y="1722"/>
                  <a:pt x="2381" y="1675"/>
                </a:cubicBezTo>
                <a:cubicBezTo>
                  <a:pt x="2352" y="1599"/>
                  <a:pt x="2306" y="1526"/>
                  <a:pt x="2318" y="1426"/>
                </a:cubicBezTo>
                <a:moveTo>
                  <a:pt x="343" y="2297"/>
                </a:moveTo>
                <a:cubicBezTo>
                  <a:pt x="440" y="2304"/>
                  <a:pt x="501" y="2356"/>
                  <a:pt x="544" y="2430"/>
                </a:cubicBezTo>
                <a:cubicBezTo>
                  <a:pt x="574" y="2483"/>
                  <a:pt x="604" y="2539"/>
                  <a:pt x="621" y="2598"/>
                </a:cubicBezTo>
                <a:cubicBezTo>
                  <a:pt x="755" y="3046"/>
                  <a:pt x="754" y="3496"/>
                  <a:pt x="624" y="3946"/>
                </a:cubicBezTo>
                <a:cubicBezTo>
                  <a:pt x="587" y="4074"/>
                  <a:pt x="532" y="4195"/>
                  <a:pt x="403" y="4261"/>
                </a:cubicBezTo>
                <a:cubicBezTo>
                  <a:pt x="521" y="4367"/>
                  <a:pt x="851" y="4368"/>
                  <a:pt x="931" y="4196"/>
                </a:cubicBezTo>
                <a:cubicBezTo>
                  <a:pt x="910" y="4187"/>
                  <a:pt x="890" y="4178"/>
                  <a:pt x="869" y="4170"/>
                </a:cubicBezTo>
                <a:cubicBezTo>
                  <a:pt x="822" y="4154"/>
                  <a:pt x="796" y="4123"/>
                  <a:pt x="798" y="4073"/>
                </a:cubicBezTo>
                <a:cubicBezTo>
                  <a:pt x="799" y="4029"/>
                  <a:pt x="801" y="3985"/>
                  <a:pt x="804" y="3942"/>
                </a:cubicBezTo>
                <a:cubicBezTo>
                  <a:pt x="814" y="3820"/>
                  <a:pt x="830" y="3698"/>
                  <a:pt x="834" y="3576"/>
                </a:cubicBezTo>
                <a:cubicBezTo>
                  <a:pt x="844" y="3302"/>
                  <a:pt x="794" y="3035"/>
                  <a:pt x="729" y="2771"/>
                </a:cubicBezTo>
                <a:cubicBezTo>
                  <a:pt x="685" y="2593"/>
                  <a:pt x="634" y="2417"/>
                  <a:pt x="547" y="2255"/>
                </a:cubicBezTo>
                <a:cubicBezTo>
                  <a:pt x="499" y="2165"/>
                  <a:pt x="461" y="2162"/>
                  <a:pt x="390" y="2237"/>
                </a:cubicBezTo>
                <a:cubicBezTo>
                  <a:pt x="374" y="2254"/>
                  <a:pt x="361" y="2274"/>
                  <a:pt x="343" y="2297"/>
                </a:cubicBezTo>
                <a:moveTo>
                  <a:pt x="4755" y="1466"/>
                </a:moveTo>
                <a:cubicBezTo>
                  <a:pt x="4722" y="1345"/>
                  <a:pt x="4575" y="1180"/>
                  <a:pt x="4446" y="1119"/>
                </a:cubicBezTo>
                <a:cubicBezTo>
                  <a:pt x="4379" y="1088"/>
                  <a:pt x="4308" y="1074"/>
                  <a:pt x="4233" y="1078"/>
                </a:cubicBezTo>
                <a:cubicBezTo>
                  <a:pt x="3969" y="1094"/>
                  <a:pt x="3774" y="1370"/>
                  <a:pt x="3716" y="1552"/>
                </a:cubicBezTo>
                <a:cubicBezTo>
                  <a:pt x="4064" y="1523"/>
                  <a:pt x="4410" y="1494"/>
                  <a:pt x="4755" y="1466"/>
                </a:cubicBezTo>
                <a:moveTo>
                  <a:pt x="3632" y="5262"/>
                </a:moveTo>
                <a:cubicBezTo>
                  <a:pt x="3644" y="5007"/>
                  <a:pt x="3738" y="4794"/>
                  <a:pt x="3886" y="4602"/>
                </a:cubicBezTo>
                <a:cubicBezTo>
                  <a:pt x="3901" y="4583"/>
                  <a:pt x="3913" y="4562"/>
                  <a:pt x="3931" y="4547"/>
                </a:cubicBezTo>
                <a:cubicBezTo>
                  <a:pt x="3947" y="4532"/>
                  <a:pt x="3972" y="4512"/>
                  <a:pt x="3987" y="4517"/>
                </a:cubicBezTo>
                <a:cubicBezTo>
                  <a:pt x="4005" y="4522"/>
                  <a:pt x="4020" y="4548"/>
                  <a:pt x="4030" y="4569"/>
                </a:cubicBezTo>
                <a:cubicBezTo>
                  <a:pt x="4036" y="4581"/>
                  <a:pt x="4030" y="4599"/>
                  <a:pt x="4028" y="4615"/>
                </a:cubicBezTo>
                <a:cubicBezTo>
                  <a:pt x="4006" y="4784"/>
                  <a:pt x="3987" y="4954"/>
                  <a:pt x="4001" y="5124"/>
                </a:cubicBezTo>
                <a:cubicBezTo>
                  <a:pt x="4007" y="5197"/>
                  <a:pt x="4024" y="5268"/>
                  <a:pt x="4037" y="5340"/>
                </a:cubicBezTo>
                <a:cubicBezTo>
                  <a:pt x="4042" y="5368"/>
                  <a:pt x="4054" y="5371"/>
                  <a:pt x="4076" y="5352"/>
                </a:cubicBezTo>
                <a:cubicBezTo>
                  <a:pt x="4151" y="5286"/>
                  <a:pt x="4202" y="5204"/>
                  <a:pt x="4242" y="5115"/>
                </a:cubicBezTo>
                <a:cubicBezTo>
                  <a:pt x="4247" y="5105"/>
                  <a:pt x="4242" y="5088"/>
                  <a:pt x="4235" y="5077"/>
                </a:cubicBezTo>
                <a:cubicBezTo>
                  <a:pt x="4153" y="4945"/>
                  <a:pt x="4103" y="4800"/>
                  <a:pt x="4077" y="4648"/>
                </a:cubicBezTo>
                <a:cubicBezTo>
                  <a:pt x="4065" y="4581"/>
                  <a:pt x="4063" y="4511"/>
                  <a:pt x="4068" y="4444"/>
                </a:cubicBezTo>
                <a:cubicBezTo>
                  <a:pt x="4072" y="4379"/>
                  <a:pt x="4108" y="4367"/>
                  <a:pt x="4164" y="4399"/>
                </a:cubicBezTo>
                <a:cubicBezTo>
                  <a:pt x="4233" y="4439"/>
                  <a:pt x="4303" y="4477"/>
                  <a:pt x="4377" y="4517"/>
                </a:cubicBezTo>
                <a:cubicBezTo>
                  <a:pt x="4379" y="4503"/>
                  <a:pt x="4381" y="4495"/>
                  <a:pt x="4381" y="4487"/>
                </a:cubicBezTo>
                <a:cubicBezTo>
                  <a:pt x="4382" y="4370"/>
                  <a:pt x="4411" y="4395"/>
                  <a:pt x="4289" y="4359"/>
                </a:cubicBezTo>
                <a:cubicBezTo>
                  <a:pt x="4228" y="4342"/>
                  <a:pt x="4166" y="4328"/>
                  <a:pt x="4108" y="4302"/>
                </a:cubicBezTo>
                <a:cubicBezTo>
                  <a:pt x="4030" y="4267"/>
                  <a:pt x="4006" y="4203"/>
                  <a:pt x="4047" y="4128"/>
                </a:cubicBezTo>
                <a:cubicBezTo>
                  <a:pt x="4086" y="4058"/>
                  <a:pt x="4134" y="3991"/>
                  <a:pt x="4188" y="3931"/>
                </a:cubicBezTo>
                <a:cubicBezTo>
                  <a:pt x="4222" y="3893"/>
                  <a:pt x="4274" y="3871"/>
                  <a:pt x="4317" y="3841"/>
                </a:cubicBezTo>
                <a:cubicBezTo>
                  <a:pt x="4322" y="3838"/>
                  <a:pt x="4326" y="3829"/>
                  <a:pt x="4325" y="3823"/>
                </a:cubicBezTo>
                <a:cubicBezTo>
                  <a:pt x="4318" y="3790"/>
                  <a:pt x="4309" y="3756"/>
                  <a:pt x="4299" y="3718"/>
                </a:cubicBezTo>
                <a:cubicBezTo>
                  <a:pt x="4232" y="3769"/>
                  <a:pt x="4183" y="3827"/>
                  <a:pt x="4154" y="3901"/>
                </a:cubicBezTo>
                <a:cubicBezTo>
                  <a:pt x="4140" y="3936"/>
                  <a:pt x="4122" y="3968"/>
                  <a:pt x="4079" y="3962"/>
                </a:cubicBezTo>
                <a:cubicBezTo>
                  <a:pt x="4034" y="3957"/>
                  <a:pt x="4022" y="3921"/>
                  <a:pt x="4021" y="3881"/>
                </a:cubicBezTo>
                <a:cubicBezTo>
                  <a:pt x="4020" y="3794"/>
                  <a:pt x="4012" y="3706"/>
                  <a:pt x="4019" y="3620"/>
                </a:cubicBezTo>
                <a:cubicBezTo>
                  <a:pt x="4028" y="3511"/>
                  <a:pt x="4047" y="3402"/>
                  <a:pt x="4068" y="3295"/>
                </a:cubicBezTo>
                <a:cubicBezTo>
                  <a:pt x="4074" y="3263"/>
                  <a:pt x="4079" y="3240"/>
                  <a:pt x="4053" y="3218"/>
                </a:cubicBezTo>
                <a:cubicBezTo>
                  <a:pt x="4029" y="3197"/>
                  <a:pt x="4006" y="3175"/>
                  <a:pt x="3982" y="3153"/>
                </a:cubicBezTo>
                <a:cubicBezTo>
                  <a:pt x="3971" y="3185"/>
                  <a:pt x="3954" y="3217"/>
                  <a:pt x="3948" y="3250"/>
                </a:cubicBezTo>
                <a:cubicBezTo>
                  <a:pt x="3920" y="3423"/>
                  <a:pt x="3926" y="3595"/>
                  <a:pt x="3962" y="3766"/>
                </a:cubicBezTo>
                <a:cubicBezTo>
                  <a:pt x="3970" y="3802"/>
                  <a:pt x="3965" y="3834"/>
                  <a:pt x="3929" y="3853"/>
                </a:cubicBezTo>
                <a:cubicBezTo>
                  <a:pt x="3895" y="3870"/>
                  <a:pt x="3867" y="3855"/>
                  <a:pt x="3847" y="3829"/>
                </a:cubicBezTo>
                <a:cubicBezTo>
                  <a:pt x="3737" y="3683"/>
                  <a:pt x="3641" y="3529"/>
                  <a:pt x="3601" y="3347"/>
                </a:cubicBezTo>
                <a:cubicBezTo>
                  <a:pt x="3590" y="3296"/>
                  <a:pt x="3580" y="3244"/>
                  <a:pt x="3567" y="3185"/>
                </a:cubicBezTo>
                <a:cubicBezTo>
                  <a:pt x="3545" y="3215"/>
                  <a:pt x="3527" y="3239"/>
                  <a:pt x="3510" y="3264"/>
                </a:cubicBezTo>
                <a:cubicBezTo>
                  <a:pt x="3506" y="3270"/>
                  <a:pt x="3503" y="3280"/>
                  <a:pt x="3505" y="3287"/>
                </a:cubicBezTo>
                <a:cubicBezTo>
                  <a:pt x="3515" y="3328"/>
                  <a:pt x="3526" y="3369"/>
                  <a:pt x="3538" y="3409"/>
                </a:cubicBezTo>
                <a:cubicBezTo>
                  <a:pt x="3603" y="3621"/>
                  <a:pt x="3711" y="3809"/>
                  <a:pt x="3853" y="3978"/>
                </a:cubicBezTo>
                <a:cubicBezTo>
                  <a:pt x="3908" y="4045"/>
                  <a:pt x="3881" y="4123"/>
                  <a:pt x="3795" y="4138"/>
                </a:cubicBezTo>
                <a:cubicBezTo>
                  <a:pt x="3751" y="4146"/>
                  <a:pt x="3704" y="4151"/>
                  <a:pt x="3661" y="4143"/>
                </a:cubicBezTo>
                <a:cubicBezTo>
                  <a:pt x="3553" y="4124"/>
                  <a:pt x="3446" y="4099"/>
                  <a:pt x="3340" y="4072"/>
                </a:cubicBezTo>
                <a:cubicBezTo>
                  <a:pt x="3310" y="4065"/>
                  <a:pt x="3306" y="4071"/>
                  <a:pt x="3307" y="4097"/>
                </a:cubicBezTo>
                <a:cubicBezTo>
                  <a:pt x="3309" y="4151"/>
                  <a:pt x="3312" y="4204"/>
                  <a:pt x="3310" y="4258"/>
                </a:cubicBezTo>
                <a:cubicBezTo>
                  <a:pt x="3310" y="4294"/>
                  <a:pt x="3321" y="4307"/>
                  <a:pt x="3357" y="4295"/>
                </a:cubicBezTo>
                <a:cubicBezTo>
                  <a:pt x="3370" y="4291"/>
                  <a:pt x="3384" y="4288"/>
                  <a:pt x="3398" y="4286"/>
                </a:cubicBezTo>
                <a:cubicBezTo>
                  <a:pt x="3517" y="4275"/>
                  <a:pt x="3636" y="4262"/>
                  <a:pt x="3755" y="4255"/>
                </a:cubicBezTo>
                <a:cubicBezTo>
                  <a:pt x="3822" y="4251"/>
                  <a:pt x="3875" y="4283"/>
                  <a:pt x="3905" y="4346"/>
                </a:cubicBezTo>
                <a:cubicBezTo>
                  <a:pt x="3933" y="4406"/>
                  <a:pt x="3902" y="4451"/>
                  <a:pt x="3866" y="4495"/>
                </a:cubicBezTo>
                <a:cubicBezTo>
                  <a:pt x="3719" y="4676"/>
                  <a:pt x="3616" y="4877"/>
                  <a:pt x="3576" y="5111"/>
                </a:cubicBezTo>
                <a:cubicBezTo>
                  <a:pt x="3565" y="5178"/>
                  <a:pt x="3590" y="5215"/>
                  <a:pt x="3632" y="5262"/>
                </a:cubicBezTo>
                <a:moveTo>
                  <a:pt x="2790" y="1557"/>
                </a:moveTo>
                <a:cubicBezTo>
                  <a:pt x="2793" y="1550"/>
                  <a:pt x="2801" y="1539"/>
                  <a:pt x="2800" y="1530"/>
                </a:cubicBezTo>
                <a:cubicBezTo>
                  <a:pt x="2785" y="1404"/>
                  <a:pt x="2766" y="1279"/>
                  <a:pt x="2754" y="1153"/>
                </a:cubicBezTo>
                <a:cubicBezTo>
                  <a:pt x="2733" y="942"/>
                  <a:pt x="2720" y="731"/>
                  <a:pt x="2780" y="524"/>
                </a:cubicBezTo>
                <a:cubicBezTo>
                  <a:pt x="2782" y="517"/>
                  <a:pt x="2772" y="501"/>
                  <a:pt x="2766" y="499"/>
                </a:cubicBezTo>
                <a:cubicBezTo>
                  <a:pt x="2589" y="457"/>
                  <a:pt x="2411" y="433"/>
                  <a:pt x="2232" y="488"/>
                </a:cubicBezTo>
                <a:cubicBezTo>
                  <a:pt x="2213" y="494"/>
                  <a:pt x="2192" y="505"/>
                  <a:pt x="2180" y="520"/>
                </a:cubicBezTo>
                <a:cubicBezTo>
                  <a:pt x="2062" y="663"/>
                  <a:pt x="2006" y="836"/>
                  <a:pt x="1952" y="1010"/>
                </a:cubicBezTo>
                <a:cubicBezTo>
                  <a:pt x="1946" y="1030"/>
                  <a:pt x="1955" y="1034"/>
                  <a:pt x="1974" y="1032"/>
                </a:cubicBezTo>
                <a:cubicBezTo>
                  <a:pt x="2013" y="1028"/>
                  <a:pt x="2052" y="1023"/>
                  <a:pt x="2091" y="1024"/>
                </a:cubicBezTo>
                <a:cubicBezTo>
                  <a:pt x="2266" y="1030"/>
                  <a:pt x="2389" y="1137"/>
                  <a:pt x="2417" y="1309"/>
                </a:cubicBezTo>
                <a:cubicBezTo>
                  <a:pt x="2425" y="1354"/>
                  <a:pt x="2422" y="1402"/>
                  <a:pt x="2431" y="1447"/>
                </a:cubicBezTo>
                <a:cubicBezTo>
                  <a:pt x="2436" y="1473"/>
                  <a:pt x="2451" y="1515"/>
                  <a:pt x="2467" y="1517"/>
                </a:cubicBezTo>
                <a:cubicBezTo>
                  <a:pt x="2570" y="1535"/>
                  <a:pt x="2673" y="1544"/>
                  <a:pt x="2790" y="1557"/>
                </a:cubicBezTo>
                <a:moveTo>
                  <a:pt x="5068" y="339"/>
                </a:moveTo>
                <a:cubicBezTo>
                  <a:pt x="5015" y="335"/>
                  <a:pt x="4967" y="328"/>
                  <a:pt x="4920" y="329"/>
                </a:cubicBezTo>
                <a:cubicBezTo>
                  <a:pt x="4729" y="330"/>
                  <a:pt x="4537" y="329"/>
                  <a:pt x="4346" y="339"/>
                </a:cubicBezTo>
                <a:cubicBezTo>
                  <a:pt x="4171" y="347"/>
                  <a:pt x="3997" y="365"/>
                  <a:pt x="3824" y="384"/>
                </a:cubicBezTo>
                <a:cubicBezTo>
                  <a:pt x="3676" y="401"/>
                  <a:pt x="3528" y="423"/>
                  <a:pt x="3381" y="449"/>
                </a:cubicBezTo>
                <a:cubicBezTo>
                  <a:pt x="3298" y="463"/>
                  <a:pt x="3233" y="511"/>
                  <a:pt x="3212" y="596"/>
                </a:cubicBezTo>
                <a:cubicBezTo>
                  <a:pt x="3190" y="687"/>
                  <a:pt x="3179" y="781"/>
                  <a:pt x="3163" y="873"/>
                </a:cubicBezTo>
                <a:cubicBezTo>
                  <a:pt x="3159" y="898"/>
                  <a:pt x="3169" y="904"/>
                  <a:pt x="3193" y="904"/>
                </a:cubicBezTo>
                <a:cubicBezTo>
                  <a:pt x="3478" y="900"/>
                  <a:pt x="3763" y="897"/>
                  <a:pt x="4047" y="895"/>
                </a:cubicBezTo>
                <a:cubicBezTo>
                  <a:pt x="4195" y="894"/>
                  <a:pt x="4330" y="854"/>
                  <a:pt x="4458" y="784"/>
                </a:cubicBezTo>
                <a:cubicBezTo>
                  <a:pt x="4675" y="665"/>
                  <a:pt x="4864" y="509"/>
                  <a:pt x="5054" y="354"/>
                </a:cubicBezTo>
                <a:cubicBezTo>
                  <a:pt x="5058" y="351"/>
                  <a:pt x="5061" y="347"/>
                  <a:pt x="5068" y="339"/>
                </a:cubicBezTo>
                <a:moveTo>
                  <a:pt x="960" y="3346"/>
                </a:moveTo>
                <a:cubicBezTo>
                  <a:pt x="960" y="3408"/>
                  <a:pt x="963" y="3466"/>
                  <a:pt x="959" y="3523"/>
                </a:cubicBezTo>
                <a:cubicBezTo>
                  <a:pt x="957" y="3561"/>
                  <a:pt x="968" y="3580"/>
                  <a:pt x="1006" y="3593"/>
                </a:cubicBezTo>
                <a:cubicBezTo>
                  <a:pt x="1091" y="3621"/>
                  <a:pt x="1162" y="3670"/>
                  <a:pt x="1217" y="3742"/>
                </a:cubicBezTo>
                <a:cubicBezTo>
                  <a:pt x="1264" y="3804"/>
                  <a:pt x="1314" y="3866"/>
                  <a:pt x="1364" y="3926"/>
                </a:cubicBezTo>
                <a:cubicBezTo>
                  <a:pt x="1470" y="4053"/>
                  <a:pt x="1574" y="4181"/>
                  <a:pt x="1684" y="4303"/>
                </a:cubicBezTo>
                <a:cubicBezTo>
                  <a:pt x="1727" y="4351"/>
                  <a:pt x="1779" y="4400"/>
                  <a:pt x="1837" y="4424"/>
                </a:cubicBezTo>
                <a:cubicBezTo>
                  <a:pt x="2192" y="4572"/>
                  <a:pt x="2550" y="4713"/>
                  <a:pt x="2907" y="4856"/>
                </a:cubicBezTo>
                <a:cubicBezTo>
                  <a:pt x="3029" y="4905"/>
                  <a:pt x="3152" y="4954"/>
                  <a:pt x="3274" y="5002"/>
                </a:cubicBezTo>
                <a:cubicBezTo>
                  <a:pt x="3276" y="4998"/>
                  <a:pt x="3278" y="4997"/>
                  <a:pt x="3277" y="4996"/>
                </a:cubicBezTo>
                <a:cubicBezTo>
                  <a:pt x="3252" y="4833"/>
                  <a:pt x="3226" y="4671"/>
                  <a:pt x="3200" y="4509"/>
                </a:cubicBezTo>
                <a:cubicBezTo>
                  <a:pt x="3199" y="4500"/>
                  <a:pt x="3190" y="4489"/>
                  <a:pt x="3182" y="4487"/>
                </a:cubicBezTo>
                <a:cubicBezTo>
                  <a:pt x="3127" y="4469"/>
                  <a:pt x="3072" y="4452"/>
                  <a:pt x="3016" y="4437"/>
                </a:cubicBezTo>
                <a:cubicBezTo>
                  <a:pt x="2697" y="4350"/>
                  <a:pt x="2377" y="4265"/>
                  <a:pt x="2059" y="4174"/>
                </a:cubicBezTo>
                <a:cubicBezTo>
                  <a:pt x="1890" y="4126"/>
                  <a:pt x="1733" y="4051"/>
                  <a:pt x="1593" y="3942"/>
                </a:cubicBezTo>
                <a:cubicBezTo>
                  <a:pt x="1440" y="3823"/>
                  <a:pt x="1331" y="3668"/>
                  <a:pt x="1236" y="3502"/>
                </a:cubicBezTo>
                <a:cubicBezTo>
                  <a:pt x="1228" y="3487"/>
                  <a:pt x="1219" y="3470"/>
                  <a:pt x="1205" y="3463"/>
                </a:cubicBezTo>
                <a:cubicBezTo>
                  <a:pt x="1124" y="3422"/>
                  <a:pt x="1041" y="3384"/>
                  <a:pt x="960" y="3346"/>
                </a:cubicBezTo>
                <a:moveTo>
                  <a:pt x="8168" y="1424"/>
                </a:moveTo>
                <a:cubicBezTo>
                  <a:pt x="8121" y="1372"/>
                  <a:pt x="8073" y="1323"/>
                  <a:pt x="8029" y="1270"/>
                </a:cubicBezTo>
                <a:cubicBezTo>
                  <a:pt x="7849" y="1052"/>
                  <a:pt x="7646" y="857"/>
                  <a:pt x="7438" y="667"/>
                </a:cubicBezTo>
                <a:cubicBezTo>
                  <a:pt x="7204" y="454"/>
                  <a:pt x="6936" y="306"/>
                  <a:pt x="6625" y="240"/>
                </a:cubicBezTo>
                <a:cubicBezTo>
                  <a:pt x="6399" y="192"/>
                  <a:pt x="6170" y="165"/>
                  <a:pt x="5941" y="155"/>
                </a:cubicBezTo>
                <a:cubicBezTo>
                  <a:pt x="5572" y="139"/>
                  <a:pt x="5202" y="129"/>
                  <a:pt x="4833" y="123"/>
                </a:cubicBezTo>
                <a:cubicBezTo>
                  <a:pt x="4519" y="118"/>
                  <a:pt x="4204" y="119"/>
                  <a:pt x="3890" y="125"/>
                </a:cubicBezTo>
                <a:cubicBezTo>
                  <a:pt x="3626" y="129"/>
                  <a:pt x="3360" y="106"/>
                  <a:pt x="3099" y="167"/>
                </a:cubicBezTo>
                <a:cubicBezTo>
                  <a:pt x="2984" y="194"/>
                  <a:pt x="2866" y="211"/>
                  <a:pt x="2751" y="239"/>
                </a:cubicBezTo>
                <a:cubicBezTo>
                  <a:pt x="2655" y="262"/>
                  <a:pt x="2561" y="294"/>
                  <a:pt x="2465" y="322"/>
                </a:cubicBezTo>
                <a:cubicBezTo>
                  <a:pt x="2478" y="331"/>
                  <a:pt x="2489" y="330"/>
                  <a:pt x="2500" y="332"/>
                </a:cubicBezTo>
                <a:cubicBezTo>
                  <a:pt x="2621" y="356"/>
                  <a:pt x="2743" y="376"/>
                  <a:pt x="2863" y="405"/>
                </a:cubicBezTo>
                <a:cubicBezTo>
                  <a:pt x="2921" y="419"/>
                  <a:pt x="2923" y="445"/>
                  <a:pt x="2908" y="502"/>
                </a:cubicBezTo>
                <a:cubicBezTo>
                  <a:pt x="2889" y="572"/>
                  <a:pt x="2866" y="644"/>
                  <a:pt x="2864" y="715"/>
                </a:cubicBezTo>
                <a:cubicBezTo>
                  <a:pt x="2861" y="862"/>
                  <a:pt x="2866" y="1008"/>
                  <a:pt x="2877" y="1154"/>
                </a:cubicBezTo>
                <a:cubicBezTo>
                  <a:pt x="2887" y="1280"/>
                  <a:pt x="2909" y="1405"/>
                  <a:pt x="2926" y="1531"/>
                </a:cubicBezTo>
                <a:cubicBezTo>
                  <a:pt x="2929" y="1549"/>
                  <a:pt x="2929" y="1571"/>
                  <a:pt x="2958" y="1571"/>
                </a:cubicBezTo>
                <a:cubicBezTo>
                  <a:pt x="3006" y="1571"/>
                  <a:pt x="3054" y="1573"/>
                  <a:pt x="3102" y="1572"/>
                </a:cubicBezTo>
                <a:cubicBezTo>
                  <a:pt x="3108" y="1571"/>
                  <a:pt x="3120" y="1557"/>
                  <a:pt x="3119" y="1551"/>
                </a:cubicBezTo>
                <a:cubicBezTo>
                  <a:pt x="3099" y="1417"/>
                  <a:pt x="3075" y="1284"/>
                  <a:pt x="3056" y="1150"/>
                </a:cubicBezTo>
                <a:cubicBezTo>
                  <a:pt x="3032" y="975"/>
                  <a:pt x="3033" y="800"/>
                  <a:pt x="3074" y="626"/>
                </a:cubicBezTo>
                <a:cubicBezTo>
                  <a:pt x="3116" y="451"/>
                  <a:pt x="3229" y="350"/>
                  <a:pt x="3395" y="323"/>
                </a:cubicBezTo>
                <a:cubicBezTo>
                  <a:pt x="3666" y="279"/>
                  <a:pt x="3939" y="244"/>
                  <a:pt x="4212" y="225"/>
                </a:cubicBezTo>
                <a:cubicBezTo>
                  <a:pt x="4470" y="206"/>
                  <a:pt x="4730" y="207"/>
                  <a:pt x="4990" y="211"/>
                </a:cubicBezTo>
                <a:cubicBezTo>
                  <a:pt x="5352" y="216"/>
                  <a:pt x="5714" y="230"/>
                  <a:pt x="6075" y="245"/>
                </a:cubicBezTo>
                <a:cubicBezTo>
                  <a:pt x="6269" y="253"/>
                  <a:pt x="6461" y="281"/>
                  <a:pt x="6648" y="334"/>
                </a:cubicBezTo>
                <a:cubicBezTo>
                  <a:pt x="6918" y="411"/>
                  <a:pt x="7153" y="550"/>
                  <a:pt x="7367" y="731"/>
                </a:cubicBezTo>
                <a:cubicBezTo>
                  <a:pt x="7602" y="931"/>
                  <a:pt x="7821" y="1149"/>
                  <a:pt x="8032" y="1375"/>
                </a:cubicBezTo>
                <a:cubicBezTo>
                  <a:pt x="8071" y="1418"/>
                  <a:pt x="8108" y="1438"/>
                  <a:pt x="8168" y="1424"/>
                </a:cubicBezTo>
                <a:moveTo>
                  <a:pt x="7941" y="1427"/>
                </a:moveTo>
                <a:cubicBezTo>
                  <a:pt x="7714" y="1218"/>
                  <a:pt x="7491" y="1015"/>
                  <a:pt x="7270" y="810"/>
                </a:cubicBezTo>
                <a:cubicBezTo>
                  <a:pt x="7172" y="719"/>
                  <a:pt x="7056" y="667"/>
                  <a:pt x="6928" y="637"/>
                </a:cubicBezTo>
                <a:cubicBezTo>
                  <a:pt x="6774" y="602"/>
                  <a:pt x="6619" y="583"/>
                  <a:pt x="6462" y="598"/>
                </a:cubicBezTo>
                <a:cubicBezTo>
                  <a:pt x="6352" y="608"/>
                  <a:pt x="6242" y="632"/>
                  <a:pt x="6133" y="651"/>
                </a:cubicBezTo>
                <a:cubicBezTo>
                  <a:pt x="6106" y="655"/>
                  <a:pt x="6099" y="666"/>
                  <a:pt x="6116" y="690"/>
                </a:cubicBezTo>
                <a:cubicBezTo>
                  <a:pt x="6126" y="703"/>
                  <a:pt x="6133" y="719"/>
                  <a:pt x="6141" y="733"/>
                </a:cubicBezTo>
                <a:cubicBezTo>
                  <a:pt x="6267" y="947"/>
                  <a:pt x="6394" y="1160"/>
                  <a:pt x="6517" y="1376"/>
                </a:cubicBezTo>
                <a:cubicBezTo>
                  <a:pt x="6536" y="1410"/>
                  <a:pt x="6555" y="1421"/>
                  <a:pt x="6593" y="1421"/>
                </a:cubicBezTo>
                <a:cubicBezTo>
                  <a:pt x="6781" y="1419"/>
                  <a:pt x="6968" y="1419"/>
                  <a:pt x="7156" y="1421"/>
                </a:cubicBezTo>
                <a:cubicBezTo>
                  <a:pt x="7302" y="1422"/>
                  <a:pt x="7449" y="1425"/>
                  <a:pt x="7595" y="1427"/>
                </a:cubicBezTo>
                <a:cubicBezTo>
                  <a:pt x="7706" y="1427"/>
                  <a:pt x="7817" y="1427"/>
                  <a:pt x="7941" y="1427"/>
                </a:cubicBezTo>
                <a:moveTo>
                  <a:pt x="3161" y="4351"/>
                </a:moveTo>
                <a:cubicBezTo>
                  <a:pt x="3154" y="4257"/>
                  <a:pt x="3148" y="4164"/>
                  <a:pt x="3141" y="4072"/>
                </a:cubicBezTo>
                <a:cubicBezTo>
                  <a:pt x="3121" y="3767"/>
                  <a:pt x="3131" y="3464"/>
                  <a:pt x="3204" y="3165"/>
                </a:cubicBezTo>
                <a:cubicBezTo>
                  <a:pt x="3247" y="2987"/>
                  <a:pt x="3311" y="2816"/>
                  <a:pt x="3430" y="2671"/>
                </a:cubicBezTo>
                <a:cubicBezTo>
                  <a:pt x="3503" y="2583"/>
                  <a:pt x="3592" y="2519"/>
                  <a:pt x="3706" y="2494"/>
                </a:cubicBezTo>
                <a:cubicBezTo>
                  <a:pt x="3800" y="2474"/>
                  <a:pt x="3891" y="2489"/>
                  <a:pt x="3978" y="2527"/>
                </a:cubicBezTo>
                <a:cubicBezTo>
                  <a:pt x="4089" y="2574"/>
                  <a:pt x="4181" y="2649"/>
                  <a:pt x="4264" y="2733"/>
                </a:cubicBezTo>
                <a:cubicBezTo>
                  <a:pt x="4311" y="2780"/>
                  <a:pt x="4346" y="2840"/>
                  <a:pt x="4388" y="2893"/>
                </a:cubicBezTo>
                <a:cubicBezTo>
                  <a:pt x="4395" y="2901"/>
                  <a:pt x="4412" y="2904"/>
                  <a:pt x="4424" y="2903"/>
                </a:cubicBezTo>
                <a:cubicBezTo>
                  <a:pt x="4596" y="2894"/>
                  <a:pt x="4769" y="2883"/>
                  <a:pt x="4942" y="2873"/>
                </a:cubicBezTo>
                <a:cubicBezTo>
                  <a:pt x="4973" y="2871"/>
                  <a:pt x="5004" y="2874"/>
                  <a:pt x="5035" y="2869"/>
                </a:cubicBezTo>
                <a:cubicBezTo>
                  <a:pt x="5183" y="2846"/>
                  <a:pt x="5331" y="2820"/>
                  <a:pt x="5480" y="2799"/>
                </a:cubicBezTo>
                <a:cubicBezTo>
                  <a:pt x="5562" y="2788"/>
                  <a:pt x="5645" y="2786"/>
                  <a:pt x="5732" y="2779"/>
                </a:cubicBezTo>
                <a:cubicBezTo>
                  <a:pt x="5725" y="2771"/>
                  <a:pt x="5722" y="2765"/>
                  <a:pt x="5717" y="2760"/>
                </a:cubicBezTo>
                <a:cubicBezTo>
                  <a:pt x="5485" y="2527"/>
                  <a:pt x="5235" y="2315"/>
                  <a:pt x="4946" y="2154"/>
                </a:cubicBezTo>
                <a:cubicBezTo>
                  <a:pt x="4797" y="2071"/>
                  <a:pt x="4644" y="1999"/>
                  <a:pt x="4476" y="1968"/>
                </a:cubicBezTo>
                <a:cubicBezTo>
                  <a:pt x="4249" y="1926"/>
                  <a:pt x="4021" y="1888"/>
                  <a:pt x="3793" y="1852"/>
                </a:cubicBezTo>
                <a:cubicBezTo>
                  <a:pt x="3614" y="1824"/>
                  <a:pt x="3431" y="1806"/>
                  <a:pt x="3263" y="1732"/>
                </a:cubicBezTo>
                <a:cubicBezTo>
                  <a:pt x="3195" y="1702"/>
                  <a:pt x="3129" y="1690"/>
                  <a:pt x="3056" y="1696"/>
                </a:cubicBezTo>
                <a:cubicBezTo>
                  <a:pt x="3030" y="1699"/>
                  <a:pt x="3015" y="1706"/>
                  <a:pt x="3001" y="1727"/>
                </a:cubicBezTo>
                <a:cubicBezTo>
                  <a:pt x="2898" y="1874"/>
                  <a:pt x="2839" y="2038"/>
                  <a:pt x="2805" y="2213"/>
                </a:cubicBezTo>
                <a:cubicBezTo>
                  <a:pt x="2703" y="2737"/>
                  <a:pt x="2679" y="3265"/>
                  <a:pt x="2716" y="3797"/>
                </a:cubicBezTo>
                <a:cubicBezTo>
                  <a:pt x="2725" y="3935"/>
                  <a:pt x="2758" y="4072"/>
                  <a:pt x="2782" y="4209"/>
                </a:cubicBezTo>
                <a:cubicBezTo>
                  <a:pt x="2785" y="4225"/>
                  <a:pt x="2800" y="4248"/>
                  <a:pt x="2814" y="4252"/>
                </a:cubicBezTo>
                <a:cubicBezTo>
                  <a:pt x="2928" y="4287"/>
                  <a:pt x="3043" y="4318"/>
                  <a:pt x="3161" y="4351"/>
                </a:cubicBezTo>
                <a:moveTo>
                  <a:pt x="2507" y="1639"/>
                </a:moveTo>
                <a:cubicBezTo>
                  <a:pt x="2511" y="1673"/>
                  <a:pt x="2520" y="1706"/>
                  <a:pt x="2516" y="1736"/>
                </a:cubicBezTo>
                <a:cubicBezTo>
                  <a:pt x="2505" y="1816"/>
                  <a:pt x="2426" y="1893"/>
                  <a:pt x="2345" y="1911"/>
                </a:cubicBezTo>
                <a:cubicBezTo>
                  <a:pt x="2257" y="1931"/>
                  <a:pt x="2186" y="1896"/>
                  <a:pt x="2150" y="1821"/>
                </a:cubicBezTo>
                <a:cubicBezTo>
                  <a:pt x="2100" y="1716"/>
                  <a:pt x="2018" y="1674"/>
                  <a:pt x="1911" y="1666"/>
                </a:cubicBezTo>
                <a:cubicBezTo>
                  <a:pt x="1909" y="1666"/>
                  <a:pt x="1908" y="1665"/>
                  <a:pt x="1906" y="1665"/>
                </a:cubicBezTo>
                <a:cubicBezTo>
                  <a:pt x="1792" y="1635"/>
                  <a:pt x="1673" y="1617"/>
                  <a:pt x="1566" y="1569"/>
                </a:cubicBezTo>
                <a:cubicBezTo>
                  <a:pt x="1500" y="1539"/>
                  <a:pt x="1459" y="1546"/>
                  <a:pt x="1401" y="1574"/>
                </a:cubicBezTo>
                <a:cubicBezTo>
                  <a:pt x="1253" y="1643"/>
                  <a:pt x="1171" y="1758"/>
                  <a:pt x="1139" y="1914"/>
                </a:cubicBezTo>
                <a:cubicBezTo>
                  <a:pt x="1078" y="2211"/>
                  <a:pt x="1078" y="2507"/>
                  <a:pt x="1133" y="2804"/>
                </a:cubicBezTo>
                <a:cubicBezTo>
                  <a:pt x="1174" y="3026"/>
                  <a:pt x="1233" y="3241"/>
                  <a:pt x="1342" y="3442"/>
                </a:cubicBezTo>
                <a:cubicBezTo>
                  <a:pt x="1496" y="3727"/>
                  <a:pt x="1714" y="3937"/>
                  <a:pt x="2027" y="4034"/>
                </a:cubicBezTo>
                <a:cubicBezTo>
                  <a:pt x="2226" y="4096"/>
                  <a:pt x="2428" y="4147"/>
                  <a:pt x="2629" y="4203"/>
                </a:cubicBezTo>
                <a:cubicBezTo>
                  <a:pt x="2670" y="4214"/>
                  <a:pt x="2651" y="4187"/>
                  <a:pt x="2647" y="4173"/>
                </a:cubicBezTo>
                <a:cubicBezTo>
                  <a:pt x="2605" y="3994"/>
                  <a:pt x="2584" y="3812"/>
                  <a:pt x="2579" y="3629"/>
                </a:cubicBezTo>
                <a:cubicBezTo>
                  <a:pt x="2570" y="3270"/>
                  <a:pt x="2579" y="2912"/>
                  <a:pt x="2626" y="2555"/>
                </a:cubicBezTo>
                <a:cubicBezTo>
                  <a:pt x="2665" y="2258"/>
                  <a:pt x="2705" y="1961"/>
                  <a:pt x="2881" y="1706"/>
                </a:cubicBezTo>
                <a:cubicBezTo>
                  <a:pt x="2883" y="1702"/>
                  <a:pt x="2874" y="1685"/>
                  <a:pt x="2869" y="1685"/>
                </a:cubicBezTo>
                <a:cubicBezTo>
                  <a:pt x="2748" y="1669"/>
                  <a:pt x="2626" y="1654"/>
                  <a:pt x="2507" y="1639"/>
                </a:cubicBezTo>
                <a:moveTo>
                  <a:pt x="11664" y="4985"/>
                </a:moveTo>
                <a:cubicBezTo>
                  <a:pt x="11769" y="4985"/>
                  <a:pt x="11873" y="4992"/>
                  <a:pt x="11977" y="4983"/>
                </a:cubicBezTo>
                <a:cubicBezTo>
                  <a:pt x="12069" y="4976"/>
                  <a:pt x="12160" y="4956"/>
                  <a:pt x="12188" y="4843"/>
                </a:cubicBezTo>
                <a:cubicBezTo>
                  <a:pt x="12196" y="4809"/>
                  <a:pt x="12225" y="4792"/>
                  <a:pt x="12261" y="4803"/>
                </a:cubicBezTo>
                <a:cubicBezTo>
                  <a:pt x="12296" y="4813"/>
                  <a:pt x="12308" y="4842"/>
                  <a:pt x="12301" y="4876"/>
                </a:cubicBezTo>
                <a:cubicBezTo>
                  <a:pt x="12285" y="4953"/>
                  <a:pt x="12247" y="5015"/>
                  <a:pt x="12175" y="5052"/>
                </a:cubicBezTo>
                <a:cubicBezTo>
                  <a:pt x="12085" y="5099"/>
                  <a:pt x="11988" y="5112"/>
                  <a:pt x="11888" y="5111"/>
                </a:cubicBezTo>
                <a:cubicBezTo>
                  <a:pt x="11715" y="5110"/>
                  <a:pt x="11549" y="5131"/>
                  <a:pt x="11389" y="5208"/>
                </a:cubicBezTo>
                <a:cubicBezTo>
                  <a:pt x="10962" y="5413"/>
                  <a:pt x="10503" y="5491"/>
                  <a:pt x="10035" y="5526"/>
                </a:cubicBezTo>
                <a:cubicBezTo>
                  <a:pt x="9754" y="5547"/>
                  <a:pt x="9472" y="5566"/>
                  <a:pt x="9191" y="5586"/>
                </a:cubicBezTo>
                <a:cubicBezTo>
                  <a:pt x="8990" y="5600"/>
                  <a:pt x="8788" y="5602"/>
                  <a:pt x="8588" y="5571"/>
                </a:cubicBezTo>
                <a:cubicBezTo>
                  <a:pt x="8489" y="5555"/>
                  <a:pt x="8392" y="5530"/>
                  <a:pt x="8294" y="5513"/>
                </a:cubicBezTo>
                <a:cubicBezTo>
                  <a:pt x="8133" y="5485"/>
                  <a:pt x="7971" y="5499"/>
                  <a:pt x="7809" y="5507"/>
                </a:cubicBezTo>
                <a:cubicBezTo>
                  <a:pt x="7638" y="5515"/>
                  <a:pt x="7468" y="5524"/>
                  <a:pt x="7298" y="5527"/>
                </a:cubicBezTo>
                <a:cubicBezTo>
                  <a:pt x="7110" y="5530"/>
                  <a:pt x="6924" y="5501"/>
                  <a:pt x="6739" y="5470"/>
                </a:cubicBezTo>
                <a:cubicBezTo>
                  <a:pt x="6421" y="5416"/>
                  <a:pt x="6102" y="5364"/>
                  <a:pt x="5783" y="5311"/>
                </a:cubicBezTo>
                <a:cubicBezTo>
                  <a:pt x="5656" y="5290"/>
                  <a:pt x="5529" y="5266"/>
                  <a:pt x="5396" y="5243"/>
                </a:cubicBezTo>
                <a:cubicBezTo>
                  <a:pt x="5401" y="5258"/>
                  <a:pt x="5402" y="5263"/>
                  <a:pt x="5404" y="5266"/>
                </a:cubicBezTo>
                <a:cubicBezTo>
                  <a:pt x="5511" y="5409"/>
                  <a:pt x="5619" y="5551"/>
                  <a:pt x="5725" y="5695"/>
                </a:cubicBezTo>
                <a:cubicBezTo>
                  <a:pt x="5747" y="5724"/>
                  <a:pt x="5772" y="5737"/>
                  <a:pt x="5806" y="5740"/>
                </a:cubicBezTo>
                <a:cubicBezTo>
                  <a:pt x="5870" y="5746"/>
                  <a:pt x="5935" y="5754"/>
                  <a:pt x="5999" y="5761"/>
                </a:cubicBezTo>
                <a:cubicBezTo>
                  <a:pt x="6247" y="5791"/>
                  <a:pt x="6491" y="5848"/>
                  <a:pt x="6742" y="5854"/>
                </a:cubicBezTo>
                <a:cubicBezTo>
                  <a:pt x="7093" y="5862"/>
                  <a:pt x="7445" y="5868"/>
                  <a:pt x="7795" y="5835"/>
                </a:cubicBezTo>
                <a:cubicBezTo>
                  <a:pt x="8000" y="5816"/>
                  <a:pt x="8204" y="5775"/>
                  <a:pt x="8409" y="5749"/>
                </a:cubicBezTo>
                <a:cubicBezTo>
                  <a:pt x="8685" y="5715"/>
                  <a:pt x="8961" y="5684"/>
                  <a:pt x="9237" y="5654"/>
                </a:cubicBezTo>
                <a:cubicBezTo>
                  <a:pt x="9721" y="5602"/>
                  <a:pt x="10206" y="5551"/>
                  <a:pt x="10691" y="5499"/>
                </a:cubicBezTo>
                <a:cubicBezTo>
                  <a:pt x="10927" y="5474"/>
                  <a:pt x="11164" y="5463"/>
                  <a:pt x="11400" y="5481"/>
                </a:cubicBezTo>
                <a:cubicBezTo>
                  <a:pt x="11590" y="5496"/>
                  <a:pt x="11776" y="5496"/>
                  <a:pt x="11965" y="5471"/>
                </a:cubicBezTo>
                <a:cubicBezTo>
                  <a:pt x="12149" y="5447"/>
                  <a:pt x="12304" y="5375"/>
                  <a:pt x="12434" y="5244"/>
                </a:cubicBezTo>
                <a:cubicBezTo>
                  <a:pt x="12477" y="5201"/>
                  <a:pt x="12498" y="5157"/>
                  <a:pt x="12480" y="5096"/>
                </a:cubicBezTo>
                <a:cubicBezTo>
                  <a:pt x="12470" y="5060"/>
                  <a:pt x="12467" y="5022"/>
                  <a:pt x="12460" y="4984"/>
                </a:cubicBezTo>
                <a:cubicBezTo>
                  <a:pt x="12446" y="4912"/>
                  <a:pt x="12438" y="4839"/>
                  <a:pt x="12415" y="4769"/>
                </a:cubicBezTo>
                <a:cubicBezTo>
                  <a:pt x="12400" y="4723"/>
                  <a:pt x="12384" y="4679"/>
                  <a:pt x="12396" y="4631"/>
                </a:cubicBezTo>
                <a:cubicBezTo>
                  <a:pt x="12427" y="4506"/>
                  <a:pt x="12423" y="4379"/>
                  <a:pt x="12419" y="4252"/>
                </a:cubicBezTo>
                <a:cubicBezTo>
                  <a:pt x="12415" y="4110"/>
                  <a:pt x="12390" y="3970"/>
                  <a:pt x="12327" y="3839"/>
                </a:cubicBezTo>
                <a:cubicBezTo>
                  <a:pt x="12291" y="3764"/>
                  <a:pt x="12264" y="3686"/>
                  <a:pt x="12236" y="3608"/>
                </a:cubicBezTo>
                <a:cubicBezTo>
                  <a:pt x="12226" y="3583"/>
                  <a:pt x="12226" y="3555"/>
                  <a:pt x="12222" y="3531"/>
                </a:cubicBezTo>
                <a:cubicBezTo>
                  <a:pt x="12183" y="3565"/>
                  <a:pt x="12149" y="3603"/>
                  <a:pt x="12108" y="3628"/>
                </a:cubicBezTo>
                <a:cubicBezTo>
                  <a:pt x="11982" y="3707"/>
                  <a:pt x="11850" y="3774"/>
                  <a:pt x="11703" y="3805"/>
                </a:cubicBezTo>
                <a:cubicBezTo>
                  <a:pt x="11228" y="3902"/>
                  <a:pt x="10747" y="3947"/>
                  <a:pt x="10265" y="3980"/>
                </a:cubicBezTo>
                <a:cubicBezTo>
                  <a:pt x="9951" y="4002"/>
                  <a:pt x="9637" y="4017"/>
                  <a:pt x="9323" y="4032"/>
                </a:cubicBezTo>
                <a:cubicBezTo>
                  <a:pt x="8772" y="4059"/>
                  <a:pt x="8221" y="4054"/>
                  <a:pt x="7671" y="4014"/>
                </a:cubicBezTo>
                <a:cubicBezTo>
                  <a:pt x="7268" y="3985"/>
                  <a:pt x="6870" y="3920"/>
                  <a:pt x="6475" y="3842"/>
                </a:cubicBezTo>
                <a:cubicBezTo>
                  <a:pt x="6081" y="3765"/>
                  <a:pt x="5690" y="3681"/>
                  <a:pt x="5298" y="3600"/>
                </a:cubicBezTo>
                <a:cubicBezTo>
                  <a:pt x="5254" y="3591"/>
                  <a:pt x="5230" y="3566"/>
                  <a:pt x="5236" y="3534"/>
                </a:cubicBezTo>
                <a:cubicBezTo>
                  <a:pt x="5241" y="3501"/>
                  <a:pt x="5268" y="3486"/>
                  <a:pt x="5315" y="3491"/>
                </a:cubicBezTo>
                <a:cubicBezTo>
                  <a:pt x="5320" y="3491"/>
                  <a:pt x="5326" y="3492"/>
                  <a:pt x="5332" y="3493"/>
                </a:cubicBezTo>
                <a:cubicBezTo>
                  <a:pt x="5578" y="3539"/>
                  <a:pt x="5826" y="3578"/>
                  <a:pt x="6071" y="3632"/>
                </a:cubicBezTo>
                <a:cubicBezTo>
                  <a:pt x="6725" y="3777"/>
                  <a:pt x="7382" y="3884"/>
                  <a:pt x="8053" y="3914"/>
                </a:cubicBezTo>
                <a:cubicBezTo>
                  <a:pt x="8490" y="3934"/>
                  <a:pt x="8927" y="3927"/>
                  <a:pt x="9363" y="3905"/>
                </a:cubicBezTo>
                <a:cubicBezTo>
                  <a:pt x="9807" y="3884"/>
                  <a:pt x="10250" y="3858"/>
                  <a:pt x="10692" y="3819"/>
                </a:cubicBezTo>
                <a:cubicBezTo>
                  <a:pt x="10998" y="3792"/>
                  <a:pt x="11302" y="3747"/>
                  <a:pt x="11605" y="3698"/>
                </a:cubicBezTo>
                <a:cubicBezTo>
                  <a:pt x="11823" y="3663"/>
                  <a:pt x="12024" y="3584"/>
                  <a:pt x="12166" y="3400"/>
                </a:cubicBezTo>
                <a:cubicBezTo>
                  <a:pt x="12192" y="3367"/>
                  <a:pt x="12209" y="3340"/>
                  <a:pt x="12192" y="3295"/>
                </a:cubicBezTo>
                <a:cubicBezTo>
                  <a:pt x="12177" y="3253"/>
                  <a:pt x="12174" y="3207"/>
                  <a:pt x="12163" y="3163"/>
                </a:cubicBezTo>
                <a:cubicBezTo>
                  <a:pt x="12149" y="3109"/>
                  <a:pt x="12132" y="3056"/>
                  <a:pt x="12116" y="3000"/>
                </a:cubicBezTo>
                <a:cubicBezTo>
                  <a:pt x="12106" y="3006"/>
                  <a:pt x="12101" y="3008"/>
                  <a:pt x="12099" y="3011"/>
                </a:cubicBezTo>
                <a:cubicBezTo>
                  <a:pt x="11928" y="3192"/>
                  <a:pt x="11713" y="3229"/>
                  <a:pt x="11478" y="3194"/>
                </a:cubicBezTo>
                <a:cubicBezTo>
                  <a:pt x="11421" y="3185"/>
                  <a:pt x="11398" y="3151"/>
                  <a:pt x="11413" y="3098"/>
                </a:cubicBezTo>
                <a:cubicBezTo>
                  <a:pt x="11477" y="2877"/>
                  <a:pt x="11599" y="2690"/>
                  <a:pt x="11763" y="2530"/>
                </a:cubicBezTo>
                <a:cubicBezTo>
                  <a:pt x="11782" y="2511"/>
                  <a:pt x="11787" y="2503"/>
                  <a:pt x="11768" y="2481"/>
                </a:cubicBezTo>
                <a:cubicBezTo>
                  <a:pt x="11558" y="2235"/>
                  <a:pt x="11302" y="2049"/>
                  <a:pt x="11009" y="1913"/>
                </a:cubicBezTo>
                <a:cubicBezTo>
                  <a:pt x="10998" y="1908"/>
                  <a:pt x="10987" y="1905"/>
                  <a:pt x="10975" y="1901"/>
                </a:cubicBezTo>
                <a:cubicBezTo>
                  <a:pt x="10998" y="1963"/>
                  <a:pt x="11022" y="2020"/>
                  <a:pt x="11040" y="2079"/>
                </a:cubicBezTo>
                <a:cubicBezTo>
                  <a:pt x="11084" y="2217"/>
                  <a:pt x="11098" y="2360"/>
                  <a:pt x="11097" y="2504"/>
                </a:cubicBezTo>
                <a:cubicBezTo>
                  <a:pt x="11097" y="2601"/>
                  <a:pt x="11095" y="2699"/>
                  <a:pt x="11080" y="2795"/>
                </a:cubicBezTo>
                <a:cubicBezTo>
                  <a:pt x="11065" y="2893"/>
                  <a:pt x="11016" y="2968"/>
                  <a:pt x="10905" y="2982"/>
                </a:cubicBezTo>
                <a:cubicBezTo>
                  <a:pt x="10834" y="2991"/>
                  <a:pt x="10763" y="3003"/>
                  <a:pt x="10691" y="3009"/>
                </a:cubicBezTo>
                <a:cubicBezTo>
                  <a:pt x="10391" y="3034"/>
                  <a:pt x="10090" y="3057"/>
                  <a:pt x="9789" y="3081"/>
                </a:cubicBezTo>
                <a:cubicBezTo>
                  <a:pt x="9491" y="3104"/>
                  <a:pt x="9194" y="3129"/>
                  <a:pt x="8895" y="3150"/>
                </a:cubicBezTo>
                <a:cubicBezTo>
                  <a:pt x="8625" y="3168"/>
                  <a:pt x="8355" y="3157"/>
                  <a:pt x="8084" y="3139"/>
                </a:cubicBezTo>
                <a:cubicBezTo>
                  <a:pt x="7825" y="3121"/>
                  <a:pt x="7570" y="3084"/>
                  <a:pt x="7326" y="2996"/>
                </a:cubicBezTo>
                <a:cubicBezTo>
                  <a:pt x="7003" y="2881"/>
                  <a:pt x="6684" y="2752"/>
                  <a:pt x="6366" y="2623"/>
                </a:cubicBezTo>
                <a:cubicBezTo>
                  <a:pt x="6085" y="2510"/>
                  <a:pt x="5811" y="2385"/>
                  <a:pt x="5516" y="2313"/>
                </a:cubicBezTo>
                <a:cubicBezTo>
                  <a:pt x="5469" y="2302"/>
                  <a:pt x="5422" y="2291"/>
                  <a:pt x="5375" y="2281"/>
                </a:cubicBezTo>
                <a:cubicBezTo>
                  <a:pt x="5411" y="2322"/>
                  <a:pt x="5453" y="2353"/>
                  <a:pt x="5490" y="2388"/>
                </a:cubicBezTo>
                <a:cubicBezTo>
                  <a:pt x="5624" y="2513"/>
                  <a:pt x="5756" y="2640"/>
                  <a:pt x="5889" y="2766"/>
                </a:cubicBezTo>
                <a:cubicBezTo>
                  <a:pt x="5898" y="2774"/>
                  <a:pt x="5913" y="2778"/>
                  <a:pt x="5925" y="2780"/>
                </a:cubicBezTo>
                <a:cubicBezTo>
                  <a:pt x="5979" y="2785"/>
                  <a:pt x="6032" y="2786"/>
                  <a:pt x="6085" y="2793"/>
                </a:cubicBezTo>
                <a:cubicBezTo>
                  <a:pt x="6552" y="2853"/>
                  <a:pt x="7007" y="2961"/>
                  <a:pt x="7442" y="3137"/>
                </a:cubicBezTo>
                <a:cubicBezTo>
                  <a:pt x="7602" y="3202"/>
                  <a:pt x="7754" y="3288"/>
                  <a:pt x="7908" y="3367"/>
                </a:cubicBezTo>
                <a:cubicBezTo>
                  <a:pt x="7961" y="3395"/>
                  <a:pt x="7965" y="3433"/>
                  <a:pt x="7931" y="3483"/>
                </a:cubicBezTo>
                <a:cubicBezTo>
                  <a:pt x="7904" y="3523"/>
                  <a:pt x="7865" y="3517"/>
                  <a:pt x="7825" y="3515"/>
                </a:cubicBezTo>
                <a:cubicBezTo>
                  <a:pt x="7668" y="3506"/>
                  <a:pt x="7510" y="3492"/>
                  <a:pt x="7353" y="3491"/>
                </a:cubicBezTo>
                <a:cubicBezTo>
                  <a:pt x="7085" y="3490"/>
                  <a:pt x="6817" y="3499"/>
                  <a:pt x="6549" y="3502"/>
                </a:cubicBezTo>
                <a:cubicBezTo>
                  <a:pt x="6282" y="3505"/>
                  <a:pt x="6020" y="3472"/>
                  <a:pt x="5763" y="3399"/>
                </a:cubicBezTo>
                <a:cubicBezTo>
                  <a:pt x="5510" y="3327"/>
                  <a:pt x="5273" y="3227"/>
                  <a:pt x="5075" y="3051"/>
                </a:cubicBezTo>
                <a:cubicBezTo>
                  <a:pt x="5026" y="3007"/>
                  <a:pt x="4977" y="2991"/>
                  <a:pt x="4914" y="2993"/>
                </a:cubicBezTo>
                <a:cubicBezTo>
                  <a:pt x="4767" y="2998"/>
                  <a:pt x="4619" y="3000"/>
                  <a:pt x="4463" y="3004"/>
                </a:cubicBezTo>
                <a:cubicBezTo>
                  <a:pt x="4475" y="3025"/>
                  <a:pt x="4482" y="3037"/>
                  <a:pt x="4488" y="3050"/>
                </a:cubicBezTo>
                <a:cubicBezTo>
                  <a:pt x="4548" y="3175"/>
                  <a:pt x="4616" y="3298"/>
                  <a:pt x="4667" y="3427"/>
                </a:cubicBezTo>
                <a:cubicBezTo>
                  <a:pt x="4863" y="3928"/>
                  <a:pt x="4950" y="4449"/>
                  <a:pt x="4937" y="4986"/>
                </a:cubicBezTo>
                <a:cubicBezTo>
                  <a:pt x="4936" y="5019"/>
                  <a:pt x="4944" y="5031"/>
                  <a:pt x="4977" y="5040"/>
                </a:cubicBezTo>
                <a:cubicBezTo>
                  <a:pt x="5053" y="5061"/>
                  <a:pt x="5128" y="5085"/>
                  <a:pt x="5202" y="5113"/>
                </a:cubicBezTo>
                <a:cubicBezTo>
                  <a:pt x="5231" y="5124"/>
                  <a:pt x="5241" y="5120"/>
                  <a:pt x="5257" y="5094"/>
                </a:cubicBezTo>
                <a:cubicBezTo>
                  <a:pt x="5502" y="4710"/>
                  <a:pt x="5833" y="4422"/>
                  <a:pt x="6240" y="4221"/>
                </a:cubicBezTo>
                <a:cubicBezTo>
                  <a:pt x="6447" y="4120"/>
                  <a:pt x="6661" y="4126"/>
                  <a:pt x="6875" y="4194"/>
                </a:cubicBezTo>
                <a:cubicBezTo>
                  <a:pt x="6922" y="4208"/>
                  <a:pt x="6939" y="4238"/>
                  <a:pt x="6926" y="4272"/>
                </a:cubicBezTo>
                <a:cubicBezTo>
                  <a:pt x="6914" y="4303"/>
                  <a:pt x="6886" y="4310"/>
                  <a:pt x="6840" y="4297"/>
                </a:cubicBezTo>
                <a:cubicBezTo>
                  <a:pt x="6644" y="4242"/>
                  <a:pt x="6453" y="4250"/>
                  <a:pt x="6267" y="4342"/>
                </a:cubicBezTo>
                <a:cubicBezTo>
                  <a:pt x="6045" y="4453"/>
                  <a:pt x="5847" y="4597"/>
                  <a:pt x="5674" y="4772"/>
                </a:cubicBezTo>
                <a:cubicBezTo>
                  <a:pt x="5575" y="4873"/>
                  <a:pt x="5490" y="4989"/>
                  <a:pt x="5399" y="5097"/>
                </a:cubicBezTo>
                <a:cubicBezTo>
                  <a:pt x="5379" y="5121"/>
                  <a:pt x="5385" y="5130"/>
                  <a:pt x="5415" y="5130"/>
                </a:cubicBezTo>
                <a:cubicBezTo>
                  <a:pt x="5442" y="5130"/>
                  <a:pt x="5469" y="5131"/>
                  <a:pt x="5495" y="5136"/>
                </a:cubicBezTo>
                <a:cubicBezTo>
                  <a:pt x="5667" y="5167"/>
                  <a:pt x="5838" y="5203"/>
                  <a:pt x="6010" y="5231"/>
                </a:cubicBezTo>
                <a:cubicBezTo>
                  <a:pt x="6284" y="5277"/>
                  <a:pt x="6560" y="5314"/>
                  <a:pt x="6834" y="5361"/>
                </a:cubicBezTo>
                <a:cubicBezTo>
                  <a:pt x="7136" y="5413"/>
                  <a:pt x="7439" y="5414"/>
                  <a:pt x="7744" y="5387"/>
                </a:cubicBezTo>
                <a:cubicBezTo>
                  <a:pt x="7993" y="5366"/>
                  <a:pt x="8240" y="5378"/>
                  <a:pt x="8484" y="5428"/>
                </a:cubicBezTo>
                <a:cubicBezTo>
                  <a:pt x="8706" y="5474"/>
                  <a:pt x="8929" y="5479"/>
                  <a:pt x="9153" y="5463"/>
                </a:cubicBezTo>
                <a:cubicBezTo>
                  <a:pt x="9311" y="5452"/>
                  <a:pt x="9468" y="5440"/>
                  <a:pt x="9625" y="5427"/>
                </a:cubicBezTo>
                <a:cubicBezTo>
                  <a:pt x="9894" y="5405"/>
                  <a:pt x="10163" y="5392"/>
                  <a:pt x="10429" y="5357"/>
                </a:cubicBezTo>
                <a:cubicBezTo>
                  <a:pt x="10780" y="5311"/>
                  <a:pt x="11119" y="5214"/>
                  <a:pt x="11440" y="5062"/>
                </a:cubicBezTo>
                <a:cubicBezTo>
                  <a:pt x="11476" y="5044"/>
                  <a:pt x="11504" y="5022"/>
                  <a:pt x="11521" y="4986"/>
                </a:cubicBezTo>
                <a:cubicBezTo>
                  <a:pt x="11575" y="4876"/>
                  <a:pt x="11629" y="4766"/>
                  <a:pt x="11682" y="4656"/>
                </a:cubicBezTo>
                <a:cubicBezTo>
                  <a:pt x="11797" y="4419"/>
                  <a:pt x="11909" y="4181"/>
                  <a:pt x="12028" y="3946"/>
                </a:cubicBezTo>
                <a:cubicBezTo>
                  <a:pt x="12055" y="3893"/>
                  <a:pt x="12104" y="3850"/>
                  <a:pt x="12148" y="3808"/>
                </a:cubicBezTo>
                <a:cubicBezTo>
                  <a:pt x="12180" y="3778"/>
                  <a:pt x="12213" y="3784"/>
                  <a:pt x="12233" y="3811"/>
                </a:cubicBezTo>
                <a:cubicBezTo>
                  <a:pt x="12252" y="3838"/>
                  <a:pt x="12242" y="3869"/>
                  <a:pt x="12213" y="3896"/>
                </a:cubicBezTo>
                <a:cubicBezTo>
                  <a:pt x="12183" y="3926"/>
                  <a:pt x="12150" y="3958"/>
                  <a:pt x="12130" y="3995"/>
                </a:cubicBezTo>
                <a:cubicBezTo>
                  <a:pt x="12070" y="4109"/>
                  <a:pt x="12014" y="4227"/>
                  <a:pt x="11960" y="4344"/>
                </a:cubicBezTo>
                <a:cubicBezTo>
                  <a:pt x="11859" y="4559"/>
                  <a:pt x="11761" y="4776"/>
                  <a:pt x="11664" y="4985"/>
                </a:cubicBezTo>
                <a:moveTo>
                  <a:pt x="6648" y="474"/>
                </a:moveTo>
                <a:cubicBezTo>
                  <a:pt x="6662" y="477"/>
                  <a:pt x="6676" y="480"/>
                  <a:pt x="6691" y="483"/>
                </a:cubicBezTo>
                <a:cubicBezTo>
                  <a:pt x="6691" y="479"/>
                  <a:pt x="6692" y="475"/>
                  <a:pt x="6693" y="471"/>
                </a:cubicBezTo>
                <a:cubicBezTo>
                  <a:pt x="6683" y="469"/>
                  <a:pt x="6673" y="467"/>
                  <a:pt x="6664" y="466"/>
                </a:cubicBezTo>
                <a:cubicBezTo>
                  <a:pt x="6507" y="437"/>
                  <a:pt x="6352" y="395"/>
                  <a:pt x="6194" y="382"/>
                </a:cubicBezTo>
                <a:cubicBezTo>
                  <a:pt x="5891" y="357"/>
                  <a:pt x="5586" y="348"/>
                  <a:pt x="5283" y="334"/>
                </a:cubicBezTo>
                <a:cubicBezTo>
                  <a:pt x="5268" y="333"/>
                  <a:pt x="5249" y="341"/>
                  <a:pt x="5238" y="350"/>
                </a:cubicBezTo>
                <a:cubicBezTo>
                  <a:pt x="5138" y="433"/>
                  <a:pt x="5042" y="520"/>
                  <a:pt x="4941" y="601"/>
                </a:cubicBezTo>
                <a:cubicBezTo>
                  <a:pt x="4775" y="735"/>
                  <a:pt x="4601" y="857"/>
                  <a:pt x="4405" y="945"/>
                </a:cubicBezTo>
                <a:cubicBezTo>
                  <a:pt x="4395" y="950"/>
                  <a:pt x="4385" y="955"/>
                  <a:pt x="4374" y="960"/>
                </a:cubicBezTo>
                <a:cubicBezTo>
                  <a:pt x="4424" y="981"/>
                  <a:pt x="4473" y="996"/>
                  <a:pt x="4517" y="1019"/>
                </a:cubicBezTo>
                <a:cubicBezTo>
                  <a:pt x="4680" y="1105"/>
                  <a:pt x="4789" y="1241"/>
                  <a:pt x="4864" y="1404"/>
                </a:cubicBezTo>
                <a:cubicBezTo>
                  <a:pt x="4886" y="1452"/>
                  <a:pt x="4911" y="1473"/>
                  <a:pt x="4962" y="1461"/>
                </a:cubicBezTo>
                <a:cubicBezTo>
                  <a:pt x="4966" y="1460"/>
                  <a:pt x="4970" y="1461"/>
                  <a:pt x="4974" y="1461"/>
                </a:cubicBezTo>
                <a:cubicBezTo>
                  <a:pt x="5276" y="1447"/>
                  <a:pt x="5577" y="1431"/>
                  <a:pt x="5878" y="1421"/>
                </a:cubicBezTo>
                <a:cubicBezTo>
                  <a:pt x="6038" y="1416"/>
                  <a:pt x="6199" y="1421"/>
                  <a:pt x="6361" y="1421"/>
                </a:cubicBezTo>
                <a:cubicBezTo>
                  <a:pt x="6373" y="1421"/>
                  <a:pt x="6385" y="1420"/>
                  <a:pt x="6398" y="1419"/>
                </a:cubicBezTo>
                <a:cubicBezTo>
                  <a:pt x="6396" y="1411"/>
                  <a:pt x="6395" y="1407"/>
                  <a:pt x="6393" y="1404"/>
                </a:cubicBezTo>
                <a:cubicBezTo>
                  <a:pt x="6261" y="1171"/>
                  <a:pt x="6130" y="938"/>
                  <a:pt x="5998" y="705"/>
                </a:cubicBezTo>
                <a:cubicBezTo>
                  <a:pt x="5994" y="698"/>
                  <a:pt x="5989" y="690"/>
                  <a:pt x="5984" y="684"/>
                </a:cubicBezTo>
                <a:cubicBezTo>
                  <a:pt x="5938" y="632"/>
                  <a:pt x="5945" y="597"/>
                  <a:pt x="6008" y="567"/>
                </a:cubicBezTo>
                <a:cubicBezTo>
                  <a:pt x="6030" y="557"/>
                  <a:pt x="6052" y="548"/>
                  <a:pt x="6075" y="541"/>
                </a:cubicBezTo>
                <a:cubicBezTo>
                  <a:pt x="6261" y="478"/>
                  <a:pt x="6453" y="464"/>
                  <a:pt x="6648" y="474"/>
                </a:cubicBezTo>
                <a:moveTo>
                  <a:pt x="3559" y="5368"/>
                </a:moveTo>
                <a:cubicBezTo>
                  <a:pt x="3552" y="5360"/>
                  <a:pt x="3546" y="5352"/>
                  <a:pt x="3539" y="5345"/>
                </a:cubicBezTo>
                <a:cubicBezTo>
                  <a:pt x="3537" y="5347"/>
                  <a:pt x="3535" y="5349"/>
                  <a:pt x="3533" y="5351"/>
                </a:cubicBezTo>
                <a:cubicBezTo>
                  <a:pt x="3538" y="5359"/>
                  <a:pt x="3544" y="5368"/>
                  <a:pt x="3550" y="5377"/>
                </a:cubicBezTo>
                <a:cubicBezTo>
                  <a:pt x="3600" y="5453"/>
                  <a:pt x="3644" y="5535"/>
                  <a:pt x="3702" y="5604"/>
                </a:cubicBezTo>
                <a:cubicBezTo>
                  <a:pt x="3853" y="5782"/>
                  <a:pt x="4043" y="5870"/>
                  <a:pt x="4280" y="5824"/>
                </a:cubicBezTo>
                <a:cubicBezTo>
                  <a:pt x="4448" y="5792"/>
                  <a:pt x="4588" y="5703"/>
                  <a:pt x="4714" y="5591"/>
                </a:cubicBezTo>
                <a:cubicBezTo>
                  <a:pt x="4724" y="5582"/>
                  <a:pt x="4731" y="5565"/>
                  <a:pt x="4734" y="5551"/>
                </a:cubicBezTo>
                <a:cubicBezTo>
                  <a:pt x="4757" y="5430"/>
                  <a:pt x="4788" y="5311"/>
                  <a:pt x="4799" y="5190"/>
                </a:cubicBezTo>
                <a:cubicBezTo>
                  <a:pt x="4853" y="4600"/>
                  <a:pt x="4766" y="4030"/>
                  <a:pt x="4556" y="3478"/>
                </a:cubicBezTo>
                <a:cubicBezTo>
                  <a:pt x="4465" y="3239"/>
                  <a:pt x="4349" y="3014"/>
                  <a:pt x="4175" y="2825"/>
                </a:cubicBezTo>
                <a:cubicBezTo>
                  <a:pt x="4149" y="2797"/>
                  <a:pt x="4110" y="2777"/>
                  <a:pt x="4072" y="2766"/>
                </a:cubicBezTo>
                <a:cubicBezTo>
                  <a:pt x="3938" y="2726"/>
                  <a:pt x="3753" y="2809"/>
                  <a:pt x="3628" y="2983"/>
                </a:cubicBezTo>
                <a:cubicBezTo>
                  <a:pt x="3633" y="2982"/>
                  <a:pt x="3638" y="2983"/>
                  <a:pt x="3641" y="2981"/>
                </a:cubicBezTo>
                <a:cubicBezTo>
                  <a:pt x="3787" y="2917"/>
                  <a:pt x="3919" y="2950"/>
                  <a:pt x="4042" y="3040"/>
                </a:cubicBezTo>
                <a:cubicBezTo>
                  <a:pt x="4150" y="3121"/>
                  <a:pt x="4225" y="3230"/>
                  <a:pt x="4286" y="3349"/>
                </a:cubicBezTo>
                <a:cubicBezTo>
                  <a:pt x="4421" y="3612"/>
                  <a:pt x="4482" y="3894"/>
                  <a:pt x="4502" y="4186"/>
                </a:cubicBezTo>
                <a:cubicBezTo>
                  <a:pt x="4523" y="4495"/>
                  <a:pt x="4496" y="4800"/>
                  <a:pt x="4385" y="5092"/>
                </a:cubicBezTo>
                <a:cubicBezTo>
                  <a:pt x="4338" y="5217"/>
                  <a:pt x="4274" y="5333"/>
                  <a:pt x="4175" y="5426"/>
                </a:cubicBezTo>
                <a:cubicBezTo>
                  <a:pt x="4020" y="5570"/>
                  <a:pt x="3831" y="5583"/>
                  <a:pt x="3660" y="5457"/>
                </a:cubicBezTo>
                <a:cubicBezTo>
                  <a:pt x="3624" y="5431"/>
                  <a:pt x="3593" y="5398"/>
                  <a:pt x="3559" y="5368"/>
                </a:cubicBezTo>
                <a:moveTo>
                  <a:pt x="267" y="1980"/>
                </a:moveTo>
                <a:cubicBezTo>
                  <a:pt x="333" y="1941"/>
                  <a:pt x="396" y="1953"/>
                  <a:pt x="458" y="1990"/>
                </a:cubicBezTo>
                <a:cubicBezTo>
                  <a:pt x="580" y="2063"/>
                  <a:pt x="654" y="2174"/>
                  <a:pt x="707" y="2302"/>
                </a:cubicBezTo>
                <a:cubicBezTo>
                  <a:pt x="823" y="2584"/>
                  <a:pt x="886" y="2879"/>
                  <a:pt x="935" y="3177"/>
                </a:cubicBezTo>
                <a:cubicBezTo>
                  <a:pt x="938" y="3193"/>
                  <a:pt x="942" y="3215"/>
                  <a:pt x="953" y="3221"/>
                </a:cubicBezTo>
                <a:cubicBezTo>
                  <a:pt x="1011" y="3249"/>
                  <a:pt x="1072" y="3273"/>
                  <a:pt x="1129" y="3298"/>
                </a:cubicBezTo>
                <a:cubicBezTo>
                  <a:pt x="1096" y="3173"/>
                  <a:pt x="1061" y="3051"/>
                  <a:pt x="1033" y="2929"/>
                </a:cubicBezTo>
                <a:cubicBezTo>
                  <a:pt x="958" y="2596"/>
                  <a:pt x="946" y="2260"/>
                  <a:pt x="1011" y="1923"/>
                </a:cubicBezTo>
                <a:cubicBezTo>
                  <a:pt x="1051" y="1715"/>
                  <a:pt x="1153" y="1558"/>
                  <a:pt x="1353" y="1474"/>
                </a:cubicBezTo>
                <a:cubicBezTo>
                  <a:pt x="1369" y="1467"/>
                  <a:pt x="1383" y="1458"/>
                  <a:pt x="1399" y="1452"/>
                </a:cubicBezTo>
                <a:cubicBezTo>
                  <a:pt x="1418" y="1444"/>
                  <a:pt x="1424" y="1436"/>
                  <a:pt x="1415" y="1414"/>
                </a:cubicBezTo>
                <a:cubicBezTo>
                  <a:pt x="1385" y="1341"/>
                  <a:pt x="1398" y="1268"/>
                  <a:pt x="1452" y="1218"/>
                </a:cubicBezTo>
                <a:cubicBezTo>
                  <a:pt x="1503" y="1171"/>
                  <a:pt x="1519" y="1114"/>
                  <a:pt x="1540" y="1055"/>
                </a:cubicBezTo>
                <a:cubicBezTo>
                  <a:pt x="1559" y="1002"/>
                  <a:pt x="1581" y="950"/>
                  <a:pt x="1601" y="898"/>
                </a:cubicBezTo>
                <a:cubicBezTo>
                  <a:pt x="1607" y="885"/>
                  <a:pt x="1610" y="871"/>
                  <a:pt x="1615" y="857"/>
                </a:cubicBezTo>
                <a:cubicBezTo>
                  <a:pt x="1612" y="855"/>
                  <a:pt x="1609" y="853"/>
                  <a:pt x="1605" y="851"/>
                </a:cubicBezTo>
                <a:cubicBezTo>
                  <a:pt x="1594" y="860"/>
                  <a:pt x="1581" y="868"/>
                  <a:pt x="1570" y="878"/>
                </a:cubicBezTo>
                <a:cubicBezTo>
                  <a:pt x="1518" y="925"/>
                  <a:pt x="1464" y="970"/>
                  <a:pt x="1414" y="1021"/>
                </a:cubicBezTo>
                <a:cubicBezTo>
                  <a:pt x="1254" y="1184"/>
                  <a:pt x="1072" y="1312"/>
                  <a:pt x="854" y="1388"/>
                </a:cubicBezTo>
                <a:cubicBezTo>
                  <a:pt x="771" y="1417"/>
                  <a:pt x="700" y="1470"/>
                  <a:pt x="649" y="1539"/>
                </a:cubicBezTo>
                <a:cubicBezTo>
                  <a:pt x="532" y="1695"/>
                  <a:pt x="396" y="1833"/>
                  <a:pt x="258" y="1970"/>
                </a:cubicBezTo>
                <a:cubicBezTo>
                  <a:pt x="247" y="1975"/>
                  <a:pt x="237" y="1981"/>
                  <a:pt x="226" y="1986"/>
                </a:cubicBezTo>
                <a:cubicBezTo>
                  <a:pt x="230" y="1990"/>
                  <a:pt x="235" y="1995"/>
                  <a:pt x="239" y="2000"/>
                </a:cubicBezTo>
                <a:cubicBezTo>
                  <a:pt x="248" y="1993"/>
                  <a:pt x="258" y="1986"/>
                  <a:pt x="267" y="1980"/>
                </a:cubicBezTo>
                <a:moveTo>
                  <a:pt x="7638" y="3373"/>
                </a:moveTo>
                <a:cubicBezTo>
                  <a:pt x="7650" y="3374"/>
                  <a:pt x="7662" y="3376"/>
                  <a:pt x="7674" y="3377"/>
                </a:cubicBezTo>
                <a:cubicBezTo>
                  <a:pt x="7669" y="3373"/>
                  <a:pt x="7665" y="3369"/>
                  <a:pt x="7660" y="3366"/>
                </a:cubicBezTo>
                <a:cubicBezTo>
                  <a:pt x="7261" y="3170"/>
                  <a:pt x="6837" y="3050"/>
                  <a:pt x="6397" y="2965"/>
                </a:cubicBezTo>
                <a:cubicBezTo>
                  <a:pt x="6459" y="3130"/>
                  <a:pt x="6410" y="3258"/>
                  <a:pt x="6282" y="3366"/>
                </a:cubicBezTo>
                <a:cubicBezTo>
                  <a:pt x="6290" y="3369"/>
                  <a:pt x="6293" y="3371"/>
                  <a:pt x="6297" y="3371"/>
                </a:cubicBezTo>
                <a:cubicBezTo>
                  <a:pt x="6450" y="3373"/>
                  <a:pt x="6602" y="3376"/>
                  <a:pt x="6754" y="3376"/>
                </a:cubicBezTo>
                <a:cubicBezTo>
                  <a:pt x="7049" y="3376"/>
                  <a:pt x="7343" y="3374"/>
                  <a:pt x="7638" y="3373"/>
                </a:cubicBezTo>
                <a:moveTo>
                  <a:pt x="429" y="2993"/>
                </a:moveTo>
                <a:cubicBezTo>
                  <a:pt x="415" y="2875"/>
                  <a:pt x="455" y="2768"/>
                  <a:pt x="495" y="2662"/>
                </a:cubicBezTo>
                <a:cubicBezTo>
                  <a:pt x="499" y="2651"/>
                  <a:pt x="507" y="2639"/>
                  <a:pt x="504" y="2631"/>
                </a:cubicBezTo>
                <a:cubicBezTo>
                  <a:pt x="479" y="2559"/>
                  <a:pt x="451" y="2487"/>
                  <a:pt x="389" y="2438"/>
                </a:cubicBezTo>
                <a:cubicBezTo>
                  <a:pt x="357" y="2412"/>
                  <a:pt x="320" y="2420"/>
                  <a:pt x="302" y="2458"/>
                </a:cubicBezTo>
                <a:cubicBezTo>
                  <a:pt x="291" y="2482"/>
                  <a:pt x="284" y="2509"/>
                  <a:pt x="283" y="2535"/>
                </a:cubicBezTo>
                <a:cubicBezTo>
                  <a:pt x="274" y="2706"/>
                  <a:pt x="342" y="2855"/>
                  <a:pt x="420" y="3000"/>
                </a:cubicBezTo>
                <a:cubicBezTo>
                  <a:pt x="428" y="3015"/>
                  <a:pt x="435" y="3029"/>
                  <a:pt x="443" y="3044"/>
                </a:cubicBezTo>
                <a:cubicBezTo>
                  <a:pt x="449" y="3120"/>
                  <a:pt x="411" y="3151"/>
                  <a:pt x="341" y="3125"/>
                </a:cubicBezTo>
                <a:cubicBezTo>
                  <a:pt x="310" y="3114"/>
                  <a:pt x="281" y="3100"/>
                  <a:pt x="252" y="3086"/>
                </a:cubicBezTo>
                <a:cubicBezTo>
                  <a:pt x="213" y="3068"/>
                  <a:pt x="175" y="3048"/>
                  <a:pt x="137" y="3029"/>
                </a:cubicBezTo>
                <a:cubicBezTo>
                  <a:pt x="134" y="3065"/>
                  <a:pt x="136" y="3098"/>
                  <a:pt x="128" y="3128"/>
                </a:cubicBezTo>
                <a:cubicBezTo>
                  <a:pt x="121" y="3155"/>
                  <a:pt x="129" y="3157"/>
                  <a:pt x="152" y="3160"/>
                </a:cubicBezTo>
                <a:cubicBezTo>
                  <a:pt x="241" y="3174"/>
                  <a:pt x="331" y="3188"/>
                  <a:pt x="418" y="3209"/>
                </a:cubicBezTo>
                <a:cubicBezTo>
                  <a:pt x="484" y="3224"/>
                  <a:pt x="499" y="3276"/>
                  <a:pt x="458" y="3327"/>
                </a:cubicBezTo>
                <a:cubicBezTo>
                  <a:pt x="316" y="3503"/>
                  <a:pt x="220" y="3698"/>
                  <a:pt x="201" y="3927"/>
                </a:cubicBezTo>
                <a:cubicBezTo>
                  <a:pt x="197" y="3973"/>
                  <a:pt x="210" y="4007"/>
                  <a:pt x="245" y="4045"/>
                </a:cubicBezTo>
                <a:cubicBezTo>
                  <a:pt x="247" y="4031"/>
                  <a:pt x="248" y="4023"/>
                  <a:pt x="250" y="4015"/>
                </a:cubicBezTo>
                <a:cubicBezTo>
                  <a:pt x="288" y="3860"/>
                  <a:pt x="326" y="3704"/>
                  <a:pt x="367" y="3549"/>
                </a:cubicBezTo>
                <a:cubicBezTo>
                  <a:pt x="378" y="3507"/>
                  <a:pt x="396" y="3462"/>
                  <a:pt x="452" y="3465"/>
                </a:cubicBezTo>
                <a:cubicBezTo>
                  <a:pt x="506" y="3467"/>
                  <a:pt x="516" y="3512"/>
                  <a:pt x="529" y="3553"/>
                </a:cubicBezTo>
                <a:cubicBezTo>
                  <a:pt x="540" y="3586"/>
                  <a:pt x="550" y="3620"/>
                  <a:pt x="560" y="3654"/>
                </a:cubicBezTo>
                <a:cubicBezTo>
                  <a:pt x="566" y="3653"/>
                  <a:pt x="573" y="3653"/>
                  <a:pt x="579" y="3652"/>
                </a:cubicBezTo>
                <a:cubicBezTo>
                  <a:pt x="584" y="3492"/>
                  <a:pt x="590" y="3333"/>
                  <a:pt x="594" y="3173"/>
                </a:cubicBezTo>
                <a:cubicBezTo>
                  <a:pt x="594" y="3163"/>
                  <a:pt x="584" y="3152"/>
                  <a:pt x="575" y="3144"/>
                </a:cubicBezTo>
                <a:cubicBezTo>
                  <a:pt x="535" y="3107"/>
                  <a:pt x="493" y="3072"/>
                  <a:pt x="452" y="3036"/>
                </a:cubicBezTo>
                <a:lnTo>
                  <a:pt x="429" y="2993"/>
                </a:lnTo>
                <a:moveTo>
                  <a:pt x="3312" y="3245"/>
                </a:moveTo>
                <a:cubicBezTo>
                  <a:pt x="3309" y="3255"/>
                  <a:pt x="3306" y="3265"/>
                  <a:pt x="3303" y="3274"/>
                </a:cubicBezTo>
                <a:cubicBezTo>
                  <a:pt x="3306" y="3275"/>
                  <a:pt x="3308" y="3276"/>
                  <a:pt x="3311" y="3277"/>
                </a:cubicBezTo>
                <a:cubicBezTo>
                  <a:pt x="3314" y="3270"/>
                  <a:pt x="3318" y="3262"/>
                  <a:pt x="3321" y="3254"/>
                </a:cubicBezTo>
                <a:cubicBezTo>
                  <a:pt x="3378" y="3126"/>
                  <a:pt x="3445" y="3004"/>
                  <a:pt x="3535" y="2897"/>
                </a:cubicBezTo>
                <a:cubicBezTo>
                  <a:pt x="3629" y="2787"/>
                  <a:pt x="3736" y="2696"/>
                  <a:pt x="3878" y="2652"/>
                </a:cubicBezTo>
                <a:cubicBezTo>
                  <a:pt x="3892" y="2648"/>
                  <a:pt x="3905" y="2644"/>
                  <a:pt x="3924" y="2638"/>
                </a:cubicBezTo>
                <a:cubicBezTo>
                  <a:pt x="3914" y="2633"/>
                  <a:pt x="3911" y="2631"/>
                  <a:pt x="3907" y="2629"/>
                </a:cubicBezTo>
                <a:cubicBezTo>
                  <a:pt x="3765" y="2579"/>
                  <a:pt x="3632" y="2618"/>
                  <a:pt x="3526" y="2746"/>
                </a:cubicBezTo>
                <a:cubicBezTo>
                  <a:pt x="3406" y="2892"/>
                  <a:pt x="3350" y="3064"/>
                  <a:pt x="3312" y="3245"/>
                </a:cubicBezTo>
                <a:moveTo>
                  <a:pt x="3881" y="4879"/>
                </a:moveTo>
                <a:cubicBezTo>
                  <a:pt x="3884" y="4858"/>
                  <a:pt x="3887" y="4836"/>
                  <a:pt x="3890" y="4815"/>
                </a:cubicBezTo>
                <a:cubicBezTo>
                  <a:pt x="3887" y="4814"/>
                  <a:pt x="3884" y="4814"/>
                  <a:pt x="3881" y="4813"/>
                </a:cubicBezTo>
                <a:cubicBezTo>
                  <a:pt x="3878" y="4821"/>
                  <a:pt x="3874" y="4828"/>
                  <a:pt x="3871" y="4835"/>
                </a:cubicBezTo>
                <a:cubicBezTo>
                  <a:pt x="3785" y="5001"/>
                  <a:pt x="3742" y="5176"/>
                  <a:pt x="3765" y="5364"/>
                </a:cubicBezTo>
                <a:cubicBezTo>
                  <a:pt x="3766" y="5373"/>
                  <a:pt x="3774" y="5387"/>
                  <a:pt x="3781" y="5389"/>
                </a:cubicBezTo>
                <a:cubicBezTo>
                  <a:pt x="3823" y="5401"/>
                  <a:pt x="3865" y="5411"/>
                  <a:pt x="3907" y="5420"/>
                </a:cubicBezTo>
                <a:cubicBezTo>
                  <a:pt x="3928" y="5424"/>
                  <a:pt x="3934" y="5415"/>
                  <a:pt x="3927" y="5393"/>
                </a:cubicBezTo>
                <a:cubicBezTo>
                  <a:pt x="3915" y="5357"/>
                  <a:pt x="3904" y="5320"/>
                  <a:pt x="3896" y="5283"/>
                </a:cubicBezTo>
                <a:cubicBezTo>
                  <a:pt x="3868" y="5150"/>
                  <a:pt x="3874" y="5014"/>
                  <a:pt x="3881" y="4879"/>
                </a:cubicBezTo>
                <a:moveTo>
                  <a:pt x="207" y="2299"/>
                </a:moveTo>
                <a:cubicBezTo>
                  <a:pt x="253" y="2218"/>
                  <a:pt x="304" y="2142"/>
                  <a:pt x="392" y="2095"/>
                </a:cubicBezTo>
                <a:cubicBezTo>
                  <a:pt x="346" y="2072"/>
                  <a:pt x="320" y="2073"/>
                  <a:pt x="295" y="2112"/>
                </a:cubicBezTo>
                <a:cubicBezTo>
                  <a:pt x="258" y="2168"/>
                  <a:pt x="230" y="2231"/>
                  <a:pt x="199" y="2291"/>
                </a:cubicBezTo>
                <a:cubicBezTo>
                  <a:pt x="198" y="2300"/>
                  <a:pt x="196" y="2309"/>
                  <a:pt x="195" y="2318"/>
                </a:cubicBezTo>
                <a:cubicBezTo>
                  <a:pt x="199" y="2312"/>
                  <a:pt x="203" y="2305"/>
                  <a:pt x="207" y="2299"/>
                </a:cubicBezTo>
                <a:moveTo>
                  <a:pt x="3535" y="1684"/>
                </a:moveTo>
                <a:cubicBezTo>
                  <a:pt x="3532" y="1688"/>
                  <a:pt x="3530" y="1692"/>
                  <a:pt x="3527" y="1696"/>
                </a:cubicBezTo>
                <a:cubicBezTo>
                  <a:pt x="3538" y="1697"/>
                  <a:pt x="3549" y="1698"/>
                  <a:pt x="3559" y="1699"/>
                </a:cubicBezTo>
                <a:cubicBezTo>
                  <a:pt x="3570" y="1699"/>
                  <a:pt x="3581" y="1699"/>
                  <a:pt x="3592" y="1699"/>
                </a:cubicBezTo>
                <a:cubicBezTo>
                  <a:pt x="3691" y="1713"/>
                  <a:pt x="3791" y="1726"/>
                  <a:pt x="3889" y="1742"/>
                </a:cubicBezTo>
                <a:cubicBezTo>
                  <a:pt x="4102" y="1778"/>
                  <a:pt x="4315" y="1809"/>
                  <a:pt x="4526" y="1854"/>
                </a:cubicBezTo>
                <a:cubicBezTo>
                  <a:pt x="4749" y="1901"/>
                  <a:pt x="4948" y="2008"/>
                  <a:pt x="5141" y="2127"/>
                </a:cubicBezTo>
                <a:cubicBezTo>
                  <a:pt x="5157" y="2137"/>
                  <a:pt x="5176" y="2148"/>
                  <a:pt x="5194" y="2149"/>
                </a:cubicBezTo>
                <a:cubicBezTo>
                  <a:pt x="5457" y="2160"/>
                  <a:pt x="5707" y="2227"/>
                  <a:pt x="5949" y="2322"/>
                </a:cubicBezTo>
                <a:cubicBezTo>
                  <a:pt x="6364" y="2486"/>
                  <a:pt x="6776" y="2653"/>
                  <a:pt x="7189" y="2820"/>
                </a:cubicBezTo>
                <a:cubicBezTo>
                  <a:pt x="7384" y="2899"/>
                  <a:pt x="7587" y="2954"/>
                  <a:pt x="7795" y="2984"/>
                </a:cubicBezTo>
                <a:cubicBezTo>
                  <a:pt x="8218" y="3044"/>
                  <a:pt x="8643" y="3049"/>
                  <a:pt x="9069" y="3016"/>
                </a:cubicBezTo>
                <a:cubicBezTo>
                  <a:pt x="9405" y="2990"/>
                  <a:pt x="9740" y="2963"/>
                  <a:pt x="10076" y="2935"/>
                </a:cubicBezTo>
                <a:cubicBezTo>
                  <a:pt x="10333" y="2913"/>
                  <a:pt x="10590" y="2890"/>
                  <a:pt x="10846" y="2866"/>
                </a:cubicBezTo>
                <a:cubicBezTo>
                  <a:pt x="10931" y="2858"/>
                  <a:pt x="10962" y="2833"/>
                  <a:pt x="10964" y="2747"/>
                </a:cubicBezTo>
                <a:cubicBezTo>
                  <a:pt x="10967" y="2593"/>
                  <a:pt x="10970" y="2437"/>
                  <a:pt x="10959" y="2283"/>
                </a:cubicBezTo>
                <a:cubicBezTo>
                  <a:pt x="10949" y="2154"/>
                  <a:pt x="10916" y="2028"/>
                  <a:pt x="10846" y="1915"/>
                </a:cubicBezTo>
                <a:cubicBezTo>
                  <a:pt x="10812" y="1860"/>
                  <a:pt x="10770" y="1829"/>
                  <a:pt x="10704" y="1817"/>
                </a:cubicBezTo>
                <a:cubicBezTo>
                  <a:pt x="10373" y="1755"/>
                  <a:pt x="10039" y="1730"/>
                  <a:pt x="9705" y="1705"/>
                </a:cubicBezTo>
                <a:cubicBezTo>
                  <a:pt x="9473" y="1688"/>
                  <a:pt x="9242" y="1666"/>
                  <a:pt x="9011" y="1639"/>
                </a:cubicBezTo>
                <a:cubicBezTo>
                  <a:pt x="8885" y="1624"/>
                  <a:pt x="8762" y="1582"/>
                  <a:pt x="8637" y="1574"/>
                </a:cubicBezTo>
                <a:cubicBezTo>
                  <a:pt x="8400" y="1558"/>
                  <a:pt x="8161" y="1553"/>
                  <a:pt x="7923" y="1551"/>
                </a:cubicBezTo>
                <a:cubicBezTo>
                  <a:pt x="7464" y="1546"/>
                  <a:pt x="7004" y="1545"/>
                  <a:pt x="6545" y="1545"/>
                </a:cubicBezTo>
                <a:cubicBezTo>
                  <a:pt x="6040" y="1544"/>
                  <a:pt x="5537" y="1540"/>
                  <a:pt x="5035" y="1579"/>
                </a:cubicBezTo>
                <a:cubicBezTo>
                  <a:pt x="4551" y="1616"/>
                  <a:pt x="4068" y="1649"/>
                  <a:pt x="3584" y="1683"/>
                </a:cubicBezTo>
                <a:cubicBezTo>
                  <a:pt x="3568" y="1684"/>
                  <a:pt x="3551" y="1684"/>
                  <a:pt x="3535" y="1684"/>
                </a:cubicBezTo>
                <a:moveTo>
                  <a:pt x="6690" y="5977"/>
                </a:moveTo>
                <a:cubicBezTo>
                  <a:pt x="6278" y="5924"/>
                  <a:pt x="5867" y="5872"/>
                  <a:pt x="5457" y="5817"/>
                </a:cubicBezTo>
                <a:cubicBezTo>
                  <a:pt x="5266" y="5792"/>
                  <a:pt x="5073" y="5769"/>
                  <a:pt x="4886" y="5726"/>
                </a:cubicBezTo>
                <a:cubicBezTo>
                  <a:pt x="4798" y="5705"/>
                  <a:pt x="4743" y="5724"/>
                  <a:pt x="4678" y="5773"/>
                </a:cubicBezTo>
                <a:cubicBezTo>
                  <a:pt x="4552" y="5869"/>
                  <a:pt x="4410" y="5933"/>
                  <a:pt x="4250" y="5953"/>
                </a:cubicBezTo>
                <a:cubicBezTo>
                  <a:pt x="4061" y="5978"/>
                  <a:pt x="3893" y="5925"/>
                  <a:pt x="3743" y="5811"/>
                </a:cubicBezTo>
                <a:cubicBezTo>
                  <a:pt x="3572" y="5680"/>
                  <a:pt x="3465" y="5503"/>
                  <a:pt x="3382" y="5309"/>
                </a:cubicBezTo>
                <a:cubicBezTo>
                  <a:pt x="3379" y="5301"/>
                  <a:pt x="3374" y="5293"/>
                  <a:pt x="3373" y="5285"/>
                </a:cubicBezTo>
                <a:cubicBezTo>
                  <a:pt x="3355" y="5179"/>
                  <a:pt x="3283" y="5134"/>
                  <a:pt x="3187" y="5097"/>
                </a:cubicBezTo>
                <a:cubicBezTo>
                  <a:pt x="2492" y="4823"/>
                  <a:pt x="1800" y="4544"/>
                  <a:pt x="1107" y="4265"/>
                </a:cubicBezTo>
                <a:cubicBezTo>
                  <a:pt x="1058" y="4246"/>
                  <a:pt x="1026" y="4283"/>
                  <a:pt x="1009" y="4306"/>
                </a:cubicBezTo>
                <a:cubicBezTo>
                  <a:pt x="836" y="4537"/>
                  <a:pt x="338" y="4513"/>
                  <a:pt x="159" y="4181"/>
                </a:cubicBezTo>
                <a:cubicBezTo>
                  <a:pt x="70" y="4015"/>
                  <a:pt x="40" y="3837"/>
                  <a:pt x="21" y="3654"/>
                </a:cubicBezTo>
                <a:cubicBezTo>
                  <a:pt x="2" y="3466"/>
                  <a:pt x="-5" y="3278"/>
                  <a:pt x="3" y="3089"/>
                </a:cubicBezTo>
                <a:cubicBezTo>
                  <a:pt x="15" y="2848"/>
                  <a:pt x="13" y="2605"/>
                  <a:pt x="21" y="2363"/>
                </a:cubicBezTo>
                <a:cubicBezTo>
                  <a:pt x="23" y="2285"/>
                  <a:pt x="36" y="2206"/>
                  <a:pt x="51" y="2129"/>
                </a:cubicBezTo>
                <a:cubicBezTo>
                  <a:pt x="79" y="1990"/>
                  <a:pt x="164" y="1884"/>
                  <a:pt x="263" y="1786"/>
                </a:cubicBezTo>
                <a:cubicBezTo>
                  <a:pt x="346" y="1702"/>
                  <a:pt x="428" y="1616"/>
                  <a:pt x="501" y="1524"/>
                </a:cubicBezTo>
                <a:cubicBezTo>
                  <a:pt x="594" y="1407"/>
                  <a:pt x="701" y="1310"/>
                  <a:pt x="844" y="1260"/>
                </a:cubicBezTo>
                <a:cubicBezTo>
                  <a:pt x="1034" y="1194"/>
                  <a:pt x="1185" y="1073"/>
                  <a:pt x="1328" y="935"/>
                </a:cubicBezTo>
                <a:cubicBezTo>
                  <a:pt x="1495" y="773"/>
                  <a:pt x="1675" y="627"/>
                  <a:pt x="1866" y="493"/>
                </a:cubicBezTo>
                <a:cubicBezTo>
                  <a:pt x="2169" y="280"/>
                  <a:pt x="2507" y="159"/>
                  <a:pt x="2867" y="93"/>
                </a:cubicBezTo>
                <a:cubicBezTo>
                  <a:pt x="3040" y="62"/>
                  <a:pt x="3213" y="27"/>
                  <a:pt x="3388" y="13"/>
                </a:cubicBezTo>
                <a:cubicBezTo>
                  <a:pt x="3587" y="-2"/>
                  <a:pt x="3788" y="2"/>
                  <a:pt x="3988" y="1"/>
                </a:cubicBezTo>
                <a:cubicBezTo>
                  <a:pt x="4384" y="0"/>
                  <a:pt x="4781" y="-1"/>
                  <a:pt x="5177" y="2"/>
                </a:cubicBezTo>
                <a:cubicBezTo>
                  <a:pt x="5567" y="6"/>
                  <a:pt x="5957" y="21"/>
                  <a:pt x="6347" y="68"/>
                </a:cubicBezTo>
                <a:cubicBezTo>
                  <a:pt x="6628" y="103"/>
                  <a:pt x="6902" y="167"/>
                  <a:pt x="7152" y="307"/>
                </a:cubicBezTo>
                <a:cubicBezTo>
                  <a:pt x="7338" y="411"/>
                  <a:pt x="7496" y="552"/>
                  <a:pt x="7651" y="696"/>
                </a:cubicBezTo>
                <a:cubicBezTo>
                  <a:pt x="7748" y="788"/>
                  <a:pt x="7845" y="880"/>
                  <a:pt x="7944" y="971"/>
                </a:cubicBezTo>
                <a:cubicBezTo>
                  <a:pt x="7954" y="980"/>
                  <a:pt x="7973" y="985"/>
                  <a:pt x="7988" y="984"/>
                </a:cubicBezTo>
                <a:cubicBezTo>
                  <a:pt x="8190" y="964"/>
                  <a:pt x="8378" y="1010"/>
                  <a:pt x="8548" y="1119"/>
                </a:cubicBezTo>
                <a:cubicBezTo>
                  <a:pt x="8679" y="1202"/>
                  <a:pt x="8704" y="1282"/>
                  <a:pt x="8653" y="1428"/>
                </a:cubicBezTo>
                <a:cubicBezTo>
                  <a:pt x="8642" y="1459"/>
                  <a:pt x="8661" y="1458"/>
                  <a:pt x="8677" y="1461"/>
                </a:cubicBezTo>
                <a:cubicBezTo>
                  <a:pt x="8798" y="1482"/>
                  <a:pt x="8918" y="1509"/>
                  <a:pt x="9040" y="1521"/>
                </a:cubicBezTo>
                <a:cubicBezTo>
                  <a:pt x="9344" y="1551"/>
                  <a:pt x="9649" y="1573"/>
                  <a:pt x="9953" y="1600"/>
                </a:cubicBezTo>
                <a:cubicBezTo>
                  <a:pt x="10271" y="1627"/>
                  <a:pt x="10591" y="1644"/>
                  <a:pt x="10896" y="1743"/>
                </a:cubicBezTo>
                <a:cubicBezTo>
                  <a:pt x="11193" y="1839"/>
                  <a:pt x="11458" y="1996"/>
                  <a:pt x="11680" y="2219"/>
                </a:cubicBezTo>
                <a:cubicBezTo>
                  <a:pt x="11776" y="2315"/>
                  <a:pt x="11866" y="2419"/>
                  <a:pt x="11957" y="2520"/>
                </a:cubicBezTo>
                <a:cubicBezTo>
                  <a:pt x="12069" y="2644"/>
                  <a:pt x="12147" y="2789"/>
                  <a:pt x="12216" y="2940"/>
                </a:cubicBezTo>
                <a:cubicBezTo>
                  <a:pt x="12290" y="3099"/>
                  <a:pt x="12318" y="3272"/>
                  <a:pt x="12339" y="3445"/>
                </a:cubicBezTo>
                <a:cubicBezTo>
                  <a:pt x="12351" y="3546"/>
                  <a:pt x="12364" y="3646"/>
                  <a:pt x="12414" y="3737"/>
                </a:cubicBezTo>
                <a:cubicBezTo>
                  <a:pt x="12544" y="3979"/>
                  <a:pt x="12569" y="4242"/>
                  <a:pt x="12535" y="4505"/>
                </a:cubicBezTo>
                <a:cubicBezTo>
                  <a:pt x="12514" y="4666"/>
                  <a:pt x="12543" y="4812"/>
                  <a:pt x="12575" y="4962"/>
                </a:cubicBezTo>
                <a:cubicBezTo>
                  <a:pt x="12589" y="5027"/>
                  <a:pt x="12606" y="5092"/>
                  <a:pt x="12621" y="5157"/>
                </a:cubicBezTo>
                <a:lnTo>
                  <a:pt x="12621" y="5182"/>
                </a:lnTo>
                <a:cubicBezTo>
                  <a:pt x="12609" y="5197"/>
                  <a:pt x="12597" y="5211"/>
                  <a:pt x="12586" y="5226"/>
                </a:cubicBezTo>
                <a:cubicBezTo>
                  <a:pt x="12463" y="5400"/>
                  <a:pt x="12307" y="5529"/>
                  <a:pt x="12093" y="5570"/>
                </a:cubicBezTo>
                <a:cubicBezTo>
                  <a:pt x="11884" y="5611"/>
                  <a:pt x="11674" y="5630"/>
                  <a:pt x="11460" y="5609"/>
                </a:cubicBezTo>
                <a:cubicBezTo>
                  <a:pt x="11056" y="5569"/>
                  <a:pt x="10655" y="5624"/>
                  <a:pt x="10255" y="5668"/>
                </a:cubicBezTo>
                <a:cubicBezTo>
                  <a:pt x="10018" y="5694"/>
                  <a:pt x="9782" y="5722"/>
                  <a:pt x="9545" y="5747"/>
                </a:cubicBezTo>
                <a:cubicBezTo>
                  <a:pt x="9302" y="5772"/>
                  <a:pt x="9057" y="5792"/>
                  <a:pt x="8814" y="5821"/>
                </a:cubicBezTo>
                <a:cubicBezTo>
                  <a:pt x="8616" y="5845"/>
                  <a:pt x="8419" y="5883"/>
                  <a:pt x="8221" y="5908"/>
                </a:cubicBezTo>
                <a:cubicBezTo>
                  <a:pt x="8004" y="5935"/>
                  <a:pt x="7787" y="5954"/>
                  <a:pt x="7570" y="5977"/>
                </a:cubicBezTo>
                <a:cubicBezTo>
                  <a:pt x="7539" y="5977"/>
                  <a:pt x="7508" y="5977"/>
                  <a:pt x="7477" y="5978"/>
                </a:cubicBezTo>
                <a:cubicBezTo>
                  <a:pt x="7463" y="5978"/>
                  <a:pt x="7449" y="5978"/>
                  <a:pt x="7435" y="5978"/>
                </a:cubicBezTo>
                <a:cubicBezTo>
                  <a:pt x="7412" y="5978"/>
                  <a:pt x="7390" y="5978"/>
                  <a:pt x="7367" y="5978"/>
                </a:cubicBezTo>
                <a:cubicBezTo>
                  <a:pt x="7322" y="5978"/>
                  <a:pt x="7277" y="5978"/>
                  <a:pt x="7232" y="5978"/>
                </a:cubicBezTo>
                <a:cubicBezTo>
                  <a:pt x="7144" y="5978"/>
                  <a:pt x="7057" y="5978"/>
                  <a:pt x="6969" y="5978"/>
                </a:cubicBezTo>
                <a:cubicBezTo>
                  <a:pt x="6941" y="5978"/>
                  <a:pt x="6912" y="5978"/>
                  <a:pt x="6884" y="5978"/>
                </a:cubicBezTo>
                <a:cubicBezTo>
                  <a:pt x="6862" y="5978"/>
                  <a:pt x="6839" y="5978"/>
                  <a:pt x="6817" y="5978"/>
                </a:cubicBezTo>
                <a:cubicBezTo>
                  <a:pt x="6803" y="5978"/>
                  <a:pt x="6788" y="5978"/>
                  <a:pt x="6774" y="5978"/>
                </a:cubicBezTo>
                <a:cubicBezTo>
                  <a:pt x="6746" y="5977"/>
                  <a:pt x="6718" y="5977"/>
                  <a:pt x="6690" y="597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 name="TextBox 1"/>
          <p:cNvSpPr txBox="1"/>
          <p:nvPr/>
        </p:nvSpPr>
        <p:spPr>
          <a:xfrm>
            <a:off x="4944600" y="3209859"/>
            <a:ext cx="3594004" cy="74413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3"/>
          <p:cNvSpPr txBox="1">
            <a:spLocks noGrp="1"/>
          </p:cNvSpPr>
          <p:nvPr>
            <p:ph type="title"/>
          </p:nvPr>
        </p:nvSpPr>
        <p:spPr>
          <a:xfrm>
            <a:off x="4572000" y="2224094"/>
            <a:ext cx="3852000" cy="392982"/>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3200" dirty="0">
                <a:latin typeface="+mj-lt"/>
              </a:rPr>
              <a:t>Team Members</a:t>
            </a:r>
            <a:endParaRPr sz="3200" dirty="0">
              <a:latin typeface="+mj-lt"/>
            </a:endParaRPr>
          </a:p>
        </p:txBody>
      </p:sp>
      <p:cxnSp>
        <p:nvCxnSpPr>
          <p:cNvPr id="887" name="Google Shape;887;p33"/>
          <p:cNvCxnSpPr/>
          <p:nvPr/>
        </p:nvCxnSpPr>
        <p:spPr>
          <a:xfrm>
            <a:off x="4414344" y="2710893"/>
            <a:ext cx="4353900" cy="0"/>
          </a:xfrm>
          <a:prstGeom prst="straightConnector1">
            <a:avLst/>
          </a:prstGeom>
          <a:noFill/>
          <a:ln w="9525" cap="flat" cmpd="sng">
            <a:solidFill>
              <a:schemeClr val="dk2"/>
            </a:solidFill>
            <a:prstDash val="solid"/>
            <a:round/>
            <a:headEnd type="none" w="med" len="med"/>
            <a:tailEnd type="none" w="med" len="med"/>
          </a:ln>
        </p:spPr>
      </p:cxnSp>
      <p:grpSp>
        <p:nvGrpSpPr>
          <p:cNvPr id="888" name="Google Shape;888;p33"/>
          <p:cNvGrpSpPr/>
          <p:nvPr/>
        </p:nvGrpSpPr>
        <p:grpSpPr>
          <a:xfrm>
            <a:off x="-219520" y="472743"/>
            <a:ext cx="1544240" cy="1402609"/>
            <a:chOff x="-219521" y="1245978"/>
            <a:chExt cx="1709933" cy="1553105"/>
          </a:xfrm>
        </p:grpSpPr>
        <p:grpSp>
          <p:nvGrpSpPr>
            <p:cNvPr id="889" name="Google Shape;889;p33"/>
            <p:cNvGrpSpPr/>
            <p:nvPr/>
          </p:nvGrpSpPr>
          <p:grpSpPr>
            <a:xfrm rot="-5400000" flipH="1">
              <a:off x="-377437" y="1559508"/>
              <a:ext cx="1397491" cy="1081660"/>
              <a:chOff x="5888880" y="2238480"/>
              <a:chExt cx="2414880" cy="1869120"/>
            </a:xfrm>
          </p:grpSpPr>
          <p:sp>
            <p:nvSpPr>
              <p:cNvPr id="890" name="Google Shape;890;p33"/>
              <p:cNvSpPr/>
              <p:nvPr/>
            </p:nvSpPr>
            <p:spPr>
              <a:xfrm>
                <a:off x="5888880" y="2238480"/>
                <a:ext cx="1297800" cy="12974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1" name="Google Shape;891;p33"/>
              <p:cNvSpPr/>
              <p:nvPr/>
            </p:nvSpPr>
            <p:spPr>
              <a:xfrm>
                <a:off x="6271920" y="2977920"/>
                <a:ext cx="232920" cy="272520"/>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2" name="Google Shape;892;p33"/>
              <p:cNvSpPr/>
              <p:nvPr/>
            </p:nvSpPr>
            <p:spPr>
              <a:xfrm>
                <a:off x="6529320" y="2988720"/>
                <a:ext cx="226440" cy="265680"/>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3" name="Google Shape;893;p33"/>
              <p:cNvSpPr/>
              <p:nvPr/>
            </p:nvSpPr>
            <p:spPr>
              <a:xfrm>
                <a:off x="6628320" y="2919960"/>
                <a:ext cx="272520" cy="232560"/>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4" name="Google Shape;894;p33"/>
              <p:cNvSpPr/>
              <p:nvPr/>
            </p:nvSpPr>
            <p:spPr>
              <a:xfrm>
                <a:off x="6639480" y="2669040"/>
                <a:ext cx="265320" cy="226440"/>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5" name="Google Shape;895;p33"/>
              <p:cNvSpPr/>
              <p:nvPr/>
            </p:nvSpPr>
            <p:spPr>
              <a:xfrm>
                <a:off x="6570720" y="2523960"/>
                <a:ext cx="232560" cy="2728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6" name="Google Shape;896;p33"/>
              <p:cNvSpPr/>
              <p:nvPr/>
            </p:nvSpPr>
            <p:spPr>
              <a:xfrm>
                <a:off x="6460560" y="2810160"/>
                <a:ext cx="154440" cy="154080"/>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7" name="Google Shape;897;p33"/>
              <p:cNvSpPr/>
              <p:nvPr/>
            </p:nvSpPr>
            <p:spPr>
              <a:xfrm>
                <a:off x="6319440" y="2520000"/>
                <a:ext cx="226440" cy="265680"/>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8" name="Google Shape;898;p33"/>
              <p:cNvSpPr/>
              <p:nvPr/>
            </p:nvSpPr>
            <p:spPr>
              <a:xfrm>
                <a:off x="6174360" y="2621880"/>
                <a:ext cx="272520" cy="23220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9" name="Google Shape;899;p33"/>
              <p:cNvSpPr/>
              <p:nvPr/>
            </p:nvSpPr>
            <p:spPr>
              <a:xfrm>
                <a:off x="6170400" y="2878560"/>
                <a:ext cx="265680" cy="226800"/>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0" name="Google Shape;900;p33"/>
              <p:cNvSpPr/>
              <p:nvPr/>
            </p:nvSpPr>
            <p:spPr>
              <a:xfrm>
                <a:off x="7005960" y="2810160"/>
                <a:ext cx="1297800" cy="1297440"/>
              </a:xfrm>
              <a:custGeom>
                <a:avLst/>
                <a:gdLst/>
                <a:ahLst/>
                <a:cxnLst/>
                <a:rect l="l" t="t" r="r" b="b"/>
                <a:pathLst>
                  <a:path w="3605" h="3604" extrusionOk="0">
                    <a:moveTo>
                      <a:pt x="2110" y="77"/>
                    </a:moveTo>
                    <a:lnTo>
                      <a:pt x="1796" y="49"/>
                    </a:lnTo>
                    <a:lnTo>
                      <a:pt x="1770" y="344"/>
                    </a:lnTo>
                    <a:lnTo>
                      <a:pt x="1750" y="344"/>
                    </a:lnTo>
                    <a:cubicBezTo>
                      <a:pt x="1613" y="349"/>
                      <a:pt x="1479" y="373"/>
                      <a:pt x="1350" y="415"/>
                    </a:cubicBezTo>
                    <a:lnTo>
                      <a:pt x="1331" y="421"/>
                    </a:lnTo>
                    <a:lnTo>
                      <a:pt x="1206" y="153"/>
                    </a:lnTo>
                    <a:lnTo>
                      <a:pt x="920" y="287"/>
                    </a:lnTo>
                    <a:lnTo>
                      <a:pt x="1045" y="555"/>
                    </a:lnTo>
                    <a:lnTo>
                      <a:pt x="1028" y="566"/>
                    </a:lnTo>
                    <a:cubicBezTo>
                      <a:pt x="913" y="638"/>
                      <a:pt x="809" y="726"/>
                      <a:pt x="718" y="827"/>
                    </a:cubicBezTo>
                    <a:lnTo>
                      <a:pt x="704" y="842"/>
                    </a:lnTo>
                    <a:lnTo>
                      <a:pt x="461" y="672"/>
                    </a:lnTo>
                    <a:lnTo>
                      <a:pt x="281" y="931"/>
                    </a:lnTo>
                    <a:lnTo>
                      <a:pt x="523" y="1101"/>
                    </a:lnTo>
                    <a:lnTo>
                      <a:pt x="514" y="1118"/>
                    </a:lnTo>
                    <a:cubicBezTo>
                      <a:pt x="450" y="1238"/>
                      <a:pt x="404" y="1366"/>
                      <a:pt x="376" y="1500"/>
                    </a:cubicBezTo>
                    <a:lnTo>
                      <a:pt x="372" y="1520"/>
                    </a:lnTo>
                    <a:lnTo>
                      <a:pt x="76" y="1494"/>
                    </a:lnTo>
                    <a:lnTo>
                      <a:pt x="49" y="1809"/>
                    </a:lnTo>
                    <a:lnTo>
                      <a:pt x="345" y="1835"/>
                    </a:lnTo>
                    <a:lnTo>
                      <a:pt x="345" y="1855"/>
                    </a:lnTo>
                    <a:cubicBezTo>
                      <a:pt x="350" y="1992"/>
                      <a:pt x="374" y="2126"/>
                      <a:pt x="416" y="2254"/>
                    </a:cubicBezTo>
                    <a:lnTo>
                      <a:pt x="422" y="2273"/>
                    </a:lnTo>
                    <a:lnTo>
                      <a:pt x="154" y="2399"/>
                    </a:lnTo>
                    <a:lnTo>
                      <a:pt x="288" y="2685"/>
                    </a:lnTo>
                    <a:lnTo>
                      <a:pt x="556" y="2559"/>
                    </a:lnTo>
                    <a:lnTo>
                      <a:pt x="567" y="2576"/>
                    </a:lnTo>
                    <a:cubicBezTo>
                      <a:pt x="639" y="2692"/>
                      <a:pt x="727" y="2796"/>
                      <a:pt x="828" y="2887"/>
                    </a:cubicBezTo>
                    <a:lnTo>
                      <a:pt x="843" y="2900"/>
                    </a:lnTo>
                    <a:lnTo>
                      <a:pt x="673" y="3143"/>
                    </a:lnTo>
                    <a:lnTo>
                      <a:pt x="932" y="3324"/>
                    </a:lnTo>
                    <a:lnTo>
                      <a:pt x="1102" y="3082"/>
                    </a:lnTo>
                    <a:lnTo>
                      <a:pt x="1119" y="3091"/>
                    </a:lnTo>
                    <a:cubicBezTo>
                      <a:pt x="1238" y="3154"/>
                      <a:pt x="1367" y="3201"/>
                      <a:pt x="1501" y="3229"/>
                    </a:cubicBezTo>
                    <a:lnTo>
                      <a:pt x="1521" y="3233"/>
                    </a:lnTo>
                    <a:lnTo>
                      <a:pt x="1495" y="3528"/>
                    </a:lnTo>
                    <a:lnTo>
                      <a:pt x="1810" y="3555"/>
                    </a:lnTo>
                    <a:lnTo>
                      <a:pt x="1835" y="3260"/>
                    </a:lnTo>
                    <a:lnTo>
                      <a:pt x="1855" y="3259"/>
                    </a:lnTo>
                    <a:cubicBezTo>
                      <a:pt x="1992" y="3255"/>
                      <a:pt x="2127" y="3231"/>
                      <a:pt x="2255" y="3189"/>
                    </a:cubicBezTo>
                    <a:lnTo>
                      <a:pt x="2274" y="3183"/>
                    </a:lnTo>
                    <a:lnTo>
                      <a:pt x="2400" y="3451"/>
                    </a:lnTo>
                    <a:lnTo>
                      <a:pt x="2686" y="3317"/>
                    </a:lnTo>
                    <a:lnTo>
                      <a:pt x="2560" y="3049"/>
                    </a:lnTo>
                    <a:lnTo>
                      <a:pt x="2577" y="3038"/>
                    </a:lnTo>
                    <a:cubicBezTo>
                      <a:pt x="2692" y="2966"/>
                      <a:pt x="2797" y="2878"/>
                      <a:pt x="2888" y="2777"/>
                    </a:cubicBezTo>
                    <a:lnTo>
                      <a:pt x="2901" y="2762"/>
                    </a:lnTo>
                    <a:lnTo>
                      <a:pt x="3144" y="2931"/>
                    </a:lnTo>
                    <a:lnTo>
                      <a:pt x="3325" y="2672"/>
                    </a:lnTo>
                    <a:lnTo>
                      <a:pt x="3082" y="2503"/>
                    </a:lnTo>
                    <a:lnTo>
                      <a:pt x="3092" y="2485"/>
                    </a:lnTo>
                    <a:cubicBezTo>
                      <a:pt x="3155" y="2366"/>
                      <a:pt x="3201" y="2238"/>
                      <a:pt x="3230" y="2103"/>
                    </a:cubicBezTo>
                    <a:lnTo>
                      <a:pt x="3234" y="2084"/>
                    </a:lnTo>
                    <a:lnTo>
                      <a:pt x="3529" y="2109"/>
                    </a:lnTo>
                    <a:lnTo>
                      <a:pt x="3556" y="1795"/>
                    </a:lnTo>
                    <a:lnTo>
                      <a:pt x="3261" y="1769"/>
                    </a:lnTo>
                    <a:lnTo>
                      <a:pt x="3260" y="1749"/>
                    </a:lnTo>
                    <a:cubicBezTo>
                      <a:pt x="3255" y="1612"/>
                      <a:pt x="3232" y="1478"/>
                      <a:pt x="3190" y="1349"/>
                    </a:cubicBezTo>
                    <a:lnTo>
                      <a:pt x="3184" y="1330"/>
                    </a:lnTo>
                    <a:lnTo>
                      <a:pt x="3451" y="1205"/>
                    </a:lnTo>
                    <a:lnTo>
                      <a:pt x="3318" y="919"/>
                    </a:lnTo>
                    <a:lnTo>
                      <a:pt x="3049" y="1044"/>
                    </a:lnTo>
                    <a:lnTo>
                      <a:pt x="3039" y="1027"/>
                    </a:lnTo>
                    <a:cubicBezTo>
                      <a:pt x="2966" y="912"/>
                      <a:pt x="2878" y="808"/>
                      <a:pt x="2777" y="717"/>
                    </a:cubicBezTo>
                    <a:lnTo>
                      <a:pt x="2762" y="703"/>
                    </a:lnTo>
                    <a:lnTo>
                      <a:pt x="2932" y="461"/>
                    </a:lnTo>
                    <a:lnTo>
                      <a:pt x="2673" y="280"/>
                    </a:lnTo>
                    <a:lnTo>
                      <a:pt x="2504" y="522"/>
                    </a:lnTo>
                    <a:lnTo>
                      <a:pt x="2486" y="513"/>
                    </a:lnTo>
                    <a:cubicBezTo>
                      <a:pt x="2367" y="450"/>
                      <a:pt x="2239" y="403"/>
                      <a:pt x="2104" y="375"/>
                    </a:cubicBezTo>
                    <a:lnTo>
                      <a:pt x="2085" y="371"/>
                    </a:lnTo>
                    <a:lnTo>
                      <a:pt x="2110" y="77"/>
                    </a:lnTo>
                    <a:moveTo>
                      <a:pt x="1754" y="0"/>
                    </a:moveTo>
                    <a:lnTo>
                      <a:pt x="2159" y="35"/>
                    </a:lnTo>
                    <a:lnTo>
                      <a:pt x="2133" y="335"/>
                    </a:lnTo>
                    <a:cubicBezTo>
                      <a:pt x="2258" y="363"/>
                      <a:pt x="2378" y="406"/>
                      <a:pt x="2490" y="463"/>
                    </a:cubicBezTo>
                    <a:lnTo>
                      <a:pt x="2662" y="217"/>
                    </a:lnTo>
                    <a:lnTo>
                      <a:pt x="2995" y="449"/>
                    </a:lnTo>
                    <a:lnTo>
                      <a:pt x="2823" y="697"/>
                    </a:lnTo>
                    <a:cubicBezTo>
                      <a:pt x="2916" y="783"/>
                      <a:pt x="2998" y="880"/>
                      <a:pt x="3066" y="986"/>
                    </a:cubicBezTo>
                    <a:lnTo>
                      <a:pt x="3340" y="859"/>
                    </a:lnTo>
                    <a:lnTo>
                      <a:pt x="3512" y="1227"/>
                    </a:lnTo>
                    <a:lnTo>
                      <a:pt x="3239" y="1354"/>
                    </a:lnTo>
                    <a:cubicBezTo>
                      <a:pt x="3276" y="1475"/>
                      <a:pt x="3298" y="1600"/>
                      <a:pt x="3305" y="1727"/>
                    </a:cubicBezTo>
                    <a:lnTo>
                      <a:pt x="3605" y="1753"/>
                    </a:lnTo>
                    <a:lnTo>
                      <a:pt x="3570" y="2158"/>
                    </a:lnTo>
                    <a:lnTo>
                      <a:pt x="3270" y="2132"/>
                    </a:lnTo>
                    <a:cubicBezTo>
                      <a:pt x="3242" y="2257"/>
                      <a:pt x="3199" y="2377"/>
                      <a:pt x="3141" y="2489"/>
                    </a:cubicBezTo>
                    <a:lnTo>
                      <a:pt x="3388" y="2661"/>
                    </a:lnTo>
                    <a:lnTo>
                      <a:pt x="3155" y="2994"/>
                    </a:lnTo>
                    <a:lnTo>
                      <a:pt x="2908" y="2822"/>
                    </a:lnTo>
                    <a:cubicBezTo>
                      <a:pt x="2822" y="2915"/>
                      <a:pt x="2725" y="2997"/>
                      <a:pt x="2618" y="3066"/>
                    </a:cubicBezTo>
                    <a:lnTo>
                      <a:pt x="2746" y="3339"/>
                    </a:lnTo>
                    <a:lnTo>
                      <a:pt x="2378" y="3511"/>
                    </a:lnTo>
                    <a:lnTo>
                      <a:pt x="2250" y="3238"/>
                    </a:lnTo>
                    <a:cubicBezTo>
                      <a:pt x="2130" y="3276"/>
                      <a:pt x="2005" y="3298"/>
                      <a:pt x="1877" y="3304"/>
                    </a:cubicBezTo>
                    <a:lnTo>
                      <a:pt x="1851" y="3604"/>
                    </a:lnTo>
                    <a:lnTo>
                      <a:pt x="1446" y="3569"/>
                    </a:lnTo>
                    <a:lnTo>
                      <a:pt x="1472" y="3269"/>
                    </a:lnTo>
                    <a:cubicBezTo>
                      <a:pt x="1348" y="3241"/>
                      <a:pt x="1228" y="3198"/>
                      <a:pt x="1116" y="3140"/>
                    </a:cubicBezTo>
                    <a:lnTo>
                      <a:pt x="944" y="3387"/>
                    </a:lnTo>
                    <a:lnTo>
                      <a:pt x="610" y="3154"/>
                    </a:lnTo>
                    <a:lnTo>
                      <a:pt x="783" y="2907"/>
                    </a:lnTo>
                    <a:cubicBezTo>
                      <a:pt x="690" y="2821"/>
                      <a:pt x="608" y="2724"/>
                      <a:pt x="539" y="2617"/>
                    </a:cubicBezTo>
                    <a:lnTo>
                      <a:pt x="266" y="2745"/>
                    </a:lnTo>
                    <a:lnTo>
                      <a:pt x="94" y="2377"/>
                    </a:lnTo>
                    <a:lnTo>
                      <a:pt x="366" y="2249"/>
                    </a:lnTo>
                    <a:cubicBezTo>
                      <a:pt x="329" y="2129"/>
                      <a:pt x="307" y="2004"/>
                      <a:pt x="301" y="1876"/>
                    </a:cubicBezTo>
                    <a:lnTo>
                      <a:pt x="0" y="1850"/>
                    </a:lnTo>
                    <a:lnTo>
                      <a:pt x="35" y="1445"/>
                    </a:lnTo>
                    <a:lnTo>
                      <a:pt x="336" y="1471"/>
                    </a:lnTo>
                    <a:cubicBezTo>
                      <a:pt x="364" y="1347"/>
                      <a:pt x="407" y="1227"/>
                      <a:pt x="464" y="1115"/>
                    </a:cubicBezTo>
                    <a:lnTo>
                      <a:pt x="217" y="943"/>
                    </a:lnTo>
                    <a:lnTo>
                      <a:pt x="450" y="609"/>
                    </a:lnTo>
                    <a:lnTo>
                      <a:pt x="697" y="782"/>
                    </a:lnTo>
                    <a:cubicBezTo>
                      <a:pt x="783" y="689"/>
                      <a:pt x="881" y="607"/>
                      <a:pt x="987" y="538"/>
                    </a:cubicBezTo>
                    <a:lnTo>
                      <a:pt x="859" y="265"/>
                    </a:lnTo>
                    <a:lnTo>
                      <a:pt x="1228" y="94"/>
                    </a:lnTo>
                    <a:lnTo>
                      <a:pt x="1355" y="366"/>
                    </a:lnTo>
                    <a:cubicBezTo>
                      <a:pt x="1476" y="328"/>
                      <a:pt x="1601" y="306"/>
                      <a:pt x="1728" y="300"/>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1" name="Google Shape;901;p33"/>
              <p:cNvSpPr/>
              <p:nvPr/>
            </p:nvSpPr>
            <p:spPr>
              <a:xfrm>
                <a:off x="7389360" y="3549600"/>
                <a:ext cx="232560" cy="272520"/>
              </a:xfrm>
              <a:custGeom>
                <a:avLst/>
                <a:gdLst/>
                <a:ahLst/>
                <a:cxnLst/>
                <a:rect l="l" t="t" r="r" b="b"/>
                <a:pathLst>
                  <a:path w="646" h="757" extrusionOk="0">
                    <a:moveTo>
                      <a:pt x="598" y="86"/>
                    </a:moveTo>
                    <a:cubicBezTo>
                      <a:pt x="578" y="78"/>
                      <a:pt x="559" y="68"/>
                      <a:pt x="541" y="57"/>
                    </a:cubicBezTo>
                    <a:lnTo>
                      <a:pt x="67" y="456"/>
                    </a:lnTo>
                    <a:cubicBezTo>
                      <a:pt x="201" y="582"/>
                      <a:pt x="365" y="667"/>
                      <a:pt x="545" y="703"/>
                    </a:cubicBezTo>
                    <a:lnTo>
                      <a:pt x="598" y="86"/>
                    </a:lnTo>
                    <a:moveTo>
                      <a:pt x="538" y="0"/>
                    </a:moveTo>
                    <a:lnTo>
                      <a:pt x="553" y="10"/>
                    </a:lnTo>
                    <a:cubicBezTo>
                      <a:pt x="576" y="27"/>
                      <a:pt x="602" y="40"/>
                      <a:pt x="630" y="50"/>
                    </a:cubicBezTo>
                    <a:lnTo>
                      <a:pt x="646" y="56"/>
                    </a:lnTo>
                    <a:lnTo>
                      <a:pt x="586" y="757"/>
                    </a:lnTo>
                    <a:lnTo>
                      <a:pt x="562" y="753"/>
                    </a:lnTo>
                    <a:cubicBezTo>
                      <a:pt x="354" y="717"/>
                      <a:pt x="166" y="619"/>
                      <a:pt x="17" y="470"/>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2" name="Google Shape;902;p33"/>
              <p:cNvSpPr/>
              <p:nvPr/>
            </p:nvSpPr>
            <p:spPr>
              <a:xfrm>
                <a:off x="7646760" y="3560400"/>
                <a:ext cx="226440" cy="265680"/>
              </a:xfrm>
              <a:custGeom>
                <a:avLst/>
                <a:gdLst/>
                <a:ahLst/>
                <a:cxnLst/>
                <a:rect l="l" t="t" r="r" b="b"/>
                <a:pathLst>
                  <a:path w="629" h="738" extrusionOk="0">
                    <a:moveTo>
                      <a:pt x="562" y="530"/>
                    </a:moveTo>
                    <a:lnTo>
                      <a:pt x="163" y="56"/>
                    </a:lnTo>
                    <a:cubicBezTo>
                      <a:pt x="144" y="64"/>
                      <a:pt x="123" y="71"/>
                      <a:pt x="102" y="75"/>
                    </a:cubicBezTo>
                    <a:lnTo>
                      <a:pt x="49" y="692"/>
                    </a:lnTo>
                    <a:cubicBezTo>
                      <a:pt x="233" y="688"/>
                      <a:pt x="409" y="632"/>
                      <a:pt x="562" y="530"/>
                    </a:cubicBezTo>
                    <a:moveTo>
                      <a:pt x="176" y="0"/>
                    </a:moveTo>
                    <a:lnTo>
                      <a:pt x="629" y="539"/>
                    </a:lnTo>
                    <a:lnTo>
                      <a:pt x="609" y="553"/>
                    </a:lnTo>
                    <a:cubicBezTo>
                      <a:pt x="437" y="674"/>
                      <a:pt x="234" y="738"/>
                      <a:pt x="24" y="738"/>
                    </a:cubicBezTo>
                    <a:lnTo>
                      <a:pt x="0" y="738"/>
                    </a:lnTo>
                    <a:lnTo>
                      <a:pt x="60" y="37"/>
                    </a:lnTo>
                    <a:lnTo>
                      <a:pt x="77" y="34"/>
                    </a:lnTo>
                    <a:cubicBezTo>
                      <a:pt x="106" y="29"/>
                      <a:pt x="134" y="20"/>
                      <a:pt x="160" y="8"/>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3" name="Google Shape;903;p33"/>
              <p:cNvSpPr/>
              <p:nvPr/>
            </p:nvSpPr>
            <p:spPr>
              <a:xfrm>
                <a:off x="7745760" y="3491640"/>
                <a:ext cx="272520" cy="232920"/>
              </a:xfrm>
              <a:custGeom>
                <a:avLst/>
                <a:gdLst/>
                <a:ahLst/>
                <a:cxnLst/>
                <a:rect l="l" t="t" r="r" b="b"/>
                <a:pathLst>
                  <a:path w="757" h="647" extrusionOk="0">
                    <a:moveTo>
                      <a:pt x="703" y="102"/>
                    </a:moveTo>
                    <a:lnTo>
                      <a:pt x="86" y="48"/>
                    </a:lnTo>
                    <a:cubicBezTo>
                      <a:pt x="78" y="68"/>
                      <a:pt x="68" y="87"/>
                      <a:pt x="57" y="105"/>
                    </a:cubicBezTo>
                    <a:lnTo>
                      <a:pt x="455" y="579"/>
                    </a:lnTo>
                    <a:cubicBezTo>
                      <a:pt x="582" y="446"/>
                      <a:pt x="667" y="282"/>
                      <a:pt x="703" y="102"/>
                    </a:cubicBezTo>
                    <a:moveTo>
                      <a:pt x="56" y="0"/>
                    </a:moveTo>
                    <a:lnTo>
                      <a:pt x="757" y="61"/>
                    </a:lnTo>
                    <a:lnTo>
                      <a:pt x="753" y="85"/>
                    </a:lnTo>
                    <a:cubicBezTo>
                      <a:pt x="716" y="292"/>
                      <a:pt x="619" y="480"/>
                      <a:pt x="470" y="629"/>
                    </a:cubicBezTo>
                    <a:lnTo>
                      <a:pt x="453" y="647"/>
                    </a:lnTo>
                    <a:lnTo>
                      <a:pt x="0" y="108"/>
                    </a:lnTo>
                    <a:lnTo>
                      <a:pt x="10" y="94"/>
                    </a:lnTo>
                    <a:cubicBezTo>
                      <a:pt x="27" y="70"/>
                      <a:pt x="40" y="44"/>
                      <a:pt x="50" y="17"/>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4" name="Google Shape;904;p33"/>
              <p:cNvSpPr/>
              <p:nvPr/>
            </p:nvSpPr>
            <p:spPr>
              <a:xfrm>
                <a:off x="7756560" y="3240720"/>
                <a:ext cx="265680" cy="226440"/>
              </a:xfrm>
              <a:custGeom>
                <a:avLst/>
                <a:gdLst/>
                <a:ahLst/>
                <a:cxnLst/>
                <a:rect l="l" t="t" r="r" b="b"/>
                <a:pathLst>
                  <a:path w="738" h="629" extrusionOk="0">
                    <a:moveTo>
                      <a:pt x="692" y="580"/>
                    </a:moveTo>
                    <a:cubicBezTo>
                      <a:pt x="688" y="396"/>
                      <a:pt x="632" y="219"/>
                      <a:pt x="530" y="67"/>
                    </a:cubicBezTo>
                    <a:lnTo>
                      <a:pt x="56" y="465"/>
                    </a:lnTo>
                    <a:cubicBezTo>
                      <a:pt x="64" y="485"/>
                      <a:pt x="70" y="505"/>
                      <a:pt x="75" y="526"/>
                    </a:cubicBezTo>
                    <a:lnTo>
                      <a:pt x="692" y="580"/>
                    </a:lnTo>
                    <a:moveTo>
                      <a:pt x="539" y="0"/>
                    </a:moveTo>
                    <a:lnTo>
                      <a:pt x="553" y="20"/>
                    </a:lnTo>
                    <a:cubicBezTo>
                      <a:pt x="674" y="192"/>
                      <a:pt x="738" y="394"/>
                      <a:pt x="738" y="604"/>
                    </a:cubicBezTo>
                    <a:lnTo>
                      <a:pt x="738" y="629"/>
                    </a:lnTo>
                    <a:lnTo>
                      <a:pt x="37" y="569"/>
                    </a:lnTo>
                    <a:lnTo>
                      <a:pt x="34" y="551"/>
                    </a:lnTo>
                    <a:cubicBezTo>
                      <a:pt x="29" y="523"/>
                      <a:pt x="20" y="495"/>
                      <a:pt x="8" y="469"/>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5" name="Google Shape;905;p33"/>
              <p:cNvSpPr/>
              <p:nvPr/>
            </p:nvSpPr>
            <p:spPr>
              <a:xfrm>
                <a:off x="7687800" y="3095640"/>
                <a:ext cx="232920" cy="272520"/>
              </a:xfrm>
              <a:custGeom>
                <a:avLst/>
                <a:gdLst/>
                <a:ahLst/>
                <a:cxnLst/>
                <a:rect l="l" t="t" r="r" b="b"/>
                <a:pathLst>
                  <a:path w="647" h="757" extrusionOk="0">
                    <a:moveTo>
                      <a:pt x="579" y="301"/>
                    </a:moveTo>
                    <a:cubicBezTo>
                      <a:pt x="446" y="175"/>
                      <a:pt x="282" y="89"/>
                      <a:pt x="102" y="53"/>
                    </a:cubicBezTo>
                    <a:lnTo>
                      <a:pt x="48" y="670"/>
                    </a:lnTo>
                    <a:cubicBezTo>
                      <a:pt x="68" y="679"/>
                      <a:pt x="87" y="688"/>
                      <a:pt x="105" y="700"/>
                    </a:cubicBezTo>
                    <a:lnTo>
                      <a:pt x="579" y="301"/>
                    </a:lnTo>
                    <a:moveTo>
                      <a:pt x="61" y="0"/>
                    </a:moveTo>
                    <a:lnTo>
                      <a:pt x="85" y="4"/>
                    </a:lnTo>
                    <a:cubicBezTo>
                      <a:pt x="292" y="40"/>
                      <a:pt x="480" y="138"/>
                      <a:pt x="629" y="286"/>
                    </a:cubicBezTo>
                    <a:lnTo>
                      <a:pt x="647" y="304"/>
                    </a:lnTo>
                    <a:lnTo>
                      <a:pt x="108" y="757"/>
                    </a:lnTo>
                    <a:lnTo>
                      <a:pt x="94" y="747"/>
                    </a:lnTo>
                    <a:cubicBezTo>
                      <a:pt x="70" y="730"/>
                      <a:pt x="44" y="717"/>
                      <a:pt x="17" y="707"/>
                    </a:cubicBezTo>
                    <a:lnTo>
                      <a:pt x="0" y="701"/>
                    </a:lnTo>
                    <a:lnTo>
                      <a:pt x="61"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6" name="Google Shape;906;p33"/>
              <p:cNvSpPr/>
              <p:nvPr/>
            </p:nvSpPr>
            <p:spPr>
              <a:xfrm>
                <a:off x="7577640" y="3381840"/>
                <a:ext cx="154440" cy="154080"/>
              </a:xfrm>
              <a:custGeom>
                <a:avLst/>
                <a:gdLst/>
                <a:ahLst/>
                <a:cxnLst/>
                <a:rect l="l" t="t" r="r" b="b"/>
                <a:pathLst>
                  <a:path w="429" h="428" extrusionOk="0">
                    <a:moveTo>
                      <a:pt x="215" y="383"/>
                    </a:moveTo>
                    <a:cubicBezTo>
                      <a:pt x="302" y="383"/>
                      <a:pt x="375" y="315"/>
                      <a:pt x="383" y="228"/>
                    </a:cubicBezTo>
                    <a:cubicBezTo>
                      <a:pt x="387" y="183"/>
                      <a:pt x="373" y="140"/>
                      <a:pt x="344" y="105"/>
                    </a:cubicBezTo>
                    <a:cubicBezTo>
                      <a:pt x="315" y="71"/>
                      <a:pt x="274" y="50"/>
                      <a:pt x="229" y="46"/>
                    </a:cubicBezTo>
                    <a:cubicBezTo>
                      <a:pt x="137" y="38"/>
                      <a:pt x="54" y="108"/>
                      <a:pt x="47" y="199"/>
                    </a:cubicBezTo>
                    <a:cubicBezTo>
                      <a:pt x="43" y="244"/>
                      <a:pt x="57" y="288"/>
                      <a:pt x="86" y="323"/>
                    </a:cubicBezTo>
                    <a:cubicBezTo>
                      <a:pt x="115" y="357"/>
                      <a:pt x="155" y="378"/>
                      <a:pt x="200" y="382"/>
                    </a:cubicBezTo>
                    <a:cubicBezTo>
                      <a:pt x="205" y="382"/>
                      <a:pt x="210" y="383"/>
                      <a:pt x="215" y="383"/>
                    </a:cubicBezTo>
                    <a:moveTo>
                      <a:pt x="215" y="0"/>
                    </a:moveTo>
                    <a:cubicBezTo>
                      <a:pt x="221" y="0"/>
                      <a:pt x="227" y="0"/>
                      <a:pt x="233" y="0"/>
                    </a:cubicBezTo>
                    <a:cubicBezTo>
                      <a:pt x="290" y="5"/>
                      <a:pt x="342" y="32"/>
                      <a:pt x="379" y="76"/>
                    </a:cubicBezTo>
                    <a:cubicBezTo>
                      <a:pt x="416" y="120"/>
                      <a:pt x="433" y="175"/>
                      <a:pt x="428" y="232"/>
                    </a:cubicBezTo>
                    <a:cubicBezTo>
                      <a:pt x="418" y="348"/>
                      <a:pt x="314" y="438"/>
                      <a:pt x="196" y="427"/>
                    </a:cubicBezTo>
                    <a:cubicBezTo>
                      <a:pt x="139" y="422"/>
                      <a:pt x="88" y="396"/>
                      <a:pt x="51" y="352"/>
                    </a:cubicBezTo>
                    <a:cubicBezTo>
                      <a:pt x="14" y="308"/>
                      <a:pt x="-4" y="252"/>
                      <a:pt x="1" y="195"/>
                    </a:cubicBezTo>
                    <a:cubicBezTo>
                      <a:pt x="11" y="86"/>
                      <a:pt x="104" y="0"/>
                      <a:pt x="215"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7" name="Google Shape;907;p33"/>
              <p:cNvSpPr/>
              <p:nvPr/>
            </p:nvSpPr>
            <p:spPr>
              <a:xfrm>
                <a:off x="7436520" y="3091680"/>
                <a:ext cx="226800" cy="265320"/>
              </a:xfrm>
              <a:custGeom>
                <a:avLst/>
                <a:gdLst/>
                <a:ahLst/>
                <a:cxnLst/>
                <a:rect l="l" t="t" r="r" b="b"/>
                <a:pathLst>
                  <a:path w="630" h="737" extrusionOk="0">
                    <a:moveTo>
                      <a:pt x="527" y="662"/>
                    </a:moveTo>
                    <a:lnTo>
                      <a:pt x="580" y="45"/>
                    </a:lnTo>
                    <a:cubicBezTo>
                      <a:pt x="397" y="50"/>
                      <a:pt x="220" y="106"/>
                      <a:pt x="67" y="208"/>
                    </a:cubicBezTo>
                    <a:lnTo>
                      <a:pt x="466" y="682"/>
                    </a:lnTo>
                    <a:cubicBezTo>
                      <a:pt x="486" y="674"/>
                      <a:pt x="506" y="667"/>
                      <a:pt x="527" y="662"/>
                    </a:cubicBezTo>
                    <a:moveTo>
                      <a:pt x="630" y="0"/>
                    </a:moveTo>
                    <a:lnTo>
                      <a:pt x="569" y="701"/>
                    </a:lnTo>
                    <a:lnTo>
                      <a:pt x="552" y="704"/>
                    </a:lnTo>
                    <a:cubicBezTo>
                      <a:pt x="523" y="709"/>
                      <a:pt x="495" y="718"/>
                      <a:pt x="469" y="730"/>
                    </a:cubicBezTo>
                    <a:lnTo>
                      <a:pt x="454" y="737"/>
                    </a:lnTo>
                    <a:lnTo>
                      <a:pt x="0" y="199"/>
                    </a:lnTo>
                    <a:lnTo>
                      <a:pt x="21" y="185"/>
                    </a:lnTo>
                    <a:cubicBezTo>
                      <a:pt x="193" y="64"/>
                      <a:pt x="395" y="0"/>
                      <a:pt x="605" y="0"/>
                    </a:cubicBezTo>
                    <a:lnTo>
                      <a:pt x="63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8" name="Google Shape;908;p33"/>
              <p:cNvSpPr/>
              <p:nvPr/>
            </p:nvSpPr>
            <p:spPr>
              <a:xfrm>
                <a:off x="7291800" y="3193200"/>
                <a:ext cx="272520" cy="232560"/>
              </a:xfrm>
              <a:custGeom>
                <a:avLst/>
                <a:gdLst/>
                <a:ahLst/>
                <a:cxnLst/>
                <a:rect l="l" t="t" r="r" b="b"/>
                <a:pathLst>
                  <a:path w="757" h="646" extrusionOk="0">
                    <a:moveTo>
                      <a:pt x="700" y="541"/>
                    </a:moveTo>
                    <a:lnTo>
                      <a:pt x="301" y="67"/>
                    </a:lnTo>
                    <a:cubicBezTo>
                      <a:pt x="174" y="201"/>
                      <a:pt x="89" y="365"/>
                      <a:pt x="53" y="545"/>
                    </a:cubicBezTo>
                    <a:lnTo>
                      <a:pt x="670" y="598"/>
                    </a:lnTo>
                    <a:cubicBezTo>
                      <a:pt x="678" y="578"/>
                      <a:pt x="688" y="559"/>
                      <a:pt x="700" y="541"/>
                    </a:cubicBezTo>
                    <a:moveTo>
                      <a:pt x="304" y="0"/>
                    </a:moveTo>
                    <a:lnTo>
                      <a:pt x="757" y="539"/>
                    </a:lnTo>
                    <a:lnTo>
                      <a:pt x="747" y="553"/>
                    </a:lnTo>
                    <a:cubicBezTo>
                      <a:pt x="730" y="577"/>
                      <a:pt x="716" y="602"/>
                      <a:pt x="707" y="630"/>
                    </a:cubicBezTo>
                    <a:lnTo>
                      <a:pt x="701" y="646"/>
                    </a:lnTo>
                    <a:lnTo>
                      <a:pt x="0" y="586"/>
                    </a:lnTo>
                    <a:lnTo>
                      <a:pt x="4" y="562"/>
                    </a:lnTo>
                    <a:cubicBezTo>
                      <a:pt x="40" y="354"/>
                      <a:pt x="138" y="166"/>
                      <a:pt x="286" y="18"/>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9" name="Google Shape;909;p33"/>
              <p:cNvSpPr/>
              <p:nvPr/>
            </p:nvSpPr>
            <p:spPr>
              <a:xfrm>
                <a:off x="7287840" y="3450600"/>
                <a:ext cx="265320" cy="226440"/>
              </a:xfrm>
              <a:custGeom>
                <a:avLst/>
                <a:gdLst/>
                <a:ahLst/>
                <a:cxnLst/>
                <a:rect l="l" t="t" r="r" b="b"/>
                <a:pathLst>
                  <a:path w="737" h="629" extrusionOk="0">
                    <a:moveTo>
                      <a:pt x="662" y="102"/>
                    </a:moveTo>
                    <a:lnTo>
                      <a:pt x="45" y="49"/>
                    </a:lnTo>
                    <a:cubicBezTo>
                      <a:pt x="50" y="233"/>
                      <a:pt x="106" y="409"/>
                      <a:pt x="208" y="562"/>
                    </a:cubicBezTo>
                    <a:lnTo>
                      <a:pt x="682" y="163"/>
                    </a:lnTo>
                    <a:cubicBezTo>
                      <a:pt x="673" y="144"/>
                      <a:pt x="667" y="123"/>
                      <a:pt x="662" y="102"/>
                    </a:cubicBezTo>
                    <a:moveTo>
                      <a:pt x="0" y="0"/>
                    </a:moveTo>
                    <a:lnTo>
                      <a:pt x="701" y="60"/>
                    </a:lnTo>
                    <a:lnTo>
                      <a:pt x="704" y="77"/>
                    </a:lnTo>
                    <a:cubicBezTo>
                      <a:pt x="709" y="106"/>
                      <a:pt x="717" y="134"/>
                      <a:pt x="730" y="160"/>
                    </a:cubicBezTo>
                    <a:lnTo>
                      <a:pt x="737" y="176"/>
                    </a:lnTo>
                    <a:lnTo>
                      <a:pt x="199" y="629"/>
                    </a:lnTo>
                    <a:lnTo>
                      <a:pt x="184" y="609"/>
                    </a:lnTo>
                    <a:cubicBezTo>
                      <a:pt x="64" y="437"/>
                      <a:pt x="0" y="235"/>
                      <a:pt x="0" y="24"/>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910" name="Google Shape;910;p33"/>
            <p:cNvGrpSpPr/>
            <p:nvPr/>
          </p:nvGrpSpPr>
          <p:grpSpPr>
            <a:xfrm>
              <a:off x="626078" y="1245978"/>
              <a:ext cx="864333" cy="864453"/>
              <a:chOff x="131002" y="3665364"/>
              <a:chExt cx="599940" cy="600106"/>
            </a:xfrm>
          </p:grpSpPr>
          <p:sp>
            <p:nvSpPr>
              <p:cNvPr id="911" name="Google Shape;911;p33"/>
              <p:cNvSpPr/>
              <p:nvPr/>
            </p:nvSpPr>
            <p:spPr>
              <a:xfrm rot="5400000">
                <a:off x="130919" y="3665447"/>
                <a:ext cx="600106" cy="5999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2" name="Google Shape;912;p33"/>
              <p:cNvSpPr/>
              <p:nvPr/>
            </p:nvSpPr>
            <p:spPr>
              <a:xfrm rot="5400000">
                <a:off x="272167" y="3833326"/>
                <a:ext cx="107703" cy="126014"/>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3" name="Google Shape;913;p33"/>
              <p:cNvSpPr/>
              <p:nvPr/>
            </p:nvSpPr>
            <p:spPr>
              <a:xfrm rot="5400000">
                <a:off x="270252" y="3952431"/>
                <a:ext cx="104706" cy="122851"/>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4" name="Google Shape;914;p33"/>
              <p:cNvSpPr/>
              <p:nvPr/>
            </p:nvSpPr>
            <p:spPr>
              <a:xfrm rot="5400000">
                <a:off x="299051" y="4016519"/>
                <a:ext cx="126014" cy="107536"/>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5" name="Google Shape;915;p33"/>
              <p:cNvSpPr/>
              <p:nvPr/>
            </p:nvSpPr>
            <p:spPr>
              <a:xfrm rot="5400000">
                <a:off x="418156" y="4021430"/>
                <a:ext cx="122685" cy="104706"/>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6" name="Google Shape;916;p33"/>
              <p:cNvSpPr/>
              <p:nvPr/>
            </p:nvSpPr>
            <p:spPr>
              <a:xfrm rot="5400000">
                <a:off x="482078" y="3971324"/>
                <a:ext cx="107536" cy="1261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7" name="Google Shape;917;p33"/>
              <p:cNvSpPr/>
              <p:nvPr/>
            </p:nvSpPr>
            <p:spPr>
              <a:xfrm rot="5400000">
                <a:off x="395267" y="3929792"/>
                <a:ext cx="71413" cy="71247"/>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8" name="Google Shape;918;p33"/>
              <p:cNvSpPr/>
              <p:nvPr/>
            </p:nvSpPr>
            <p:spPr>
              <a:xfrm rot="5400000">
                <a:off x="486989" y="3855382"/>
                <a:ext cx="104706" cy="122851"/>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9" name="Google Shape;919;p33"/>
              <p:cNvSpPr/>
              <p:nvPr/>
            </p:nvSpPr>
            <p:spPr>
              <a:xfrm rot="5400000">
                <a:off x="436966" y="3806692"/>
                <a:ext cx="126014" cy="10737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0" name="Google Shape;920;p33"/>
              <p:cNvSpPr/>
              <p:nvPr/>
            </p:nvSpPr>
            <p:spPr>
              <a:xfrm rot="5400000">
                <a:off x="321107" y="3804527"/>
                <a:ext cx="122851" cy="104873"/>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921" name="Google Shape;921;p33"/>
          <p:cNvGrpSpPr/>
          <p:nvPr/>
        </p:nvGrpSpPr>
        <p:grpSpPr>
          <a:xfrm flipH="1">
            <a:off x="129509" y="2224061"/>
            <a:ext cx="4238202" cy="2629707"/>
            <a:chOff x="5867280" y="1712880"/>
            <a:chExt cx="3034440" cy="1882800"/>
          </a:xfrm>
        </p:grpSpPr>
        <p:sp>
          <p:nvSpPr>
            <p:cNvPr id="922" name="Google Shape;922;p33"/>
            <p:cNvSpPr/>
            <p:nvPr/>
          </p:nvSpPr>
          <p:spPr>
            <a:xfrm>
              <a:off x="7859160" y="1712880"/>
              <a:ext cx="128160" cy="1800"/>
            </a:xfrm>
            <a:custGeom>
              <a:avLst/>
              <a:gdLst/>
              <a:ahLst/>
              <a:cxnLst/>
              <a:rect l="l" t="t" r="r" b="b"/>
              <a:pathLst>
                <a:path w="356" h="5" extrusionOk="0">
                  <a:moveTo>
                    <a:pt x="0" y="5"/>
                  </a:moveTo>
                  <a:cubicBezTo>
                    <a:pt x="0" y="3"/>
                    <a:pt x="0" y="1"/>
                    <a:pt x="0" y="0"/>
                  </a:cubicBezTo>
                  <a:lnTo>
                    <a:pt x="356" y="0"/>
                  </a:lnTo>
                  <a:cubicBezTo>
                    <a:pt x="356" y="1"/>
                    <a:pt x="356" y="3"/>
                    <a:pt x="356" y="5"/>
                  </a:cubicBezTo>
                  <a:cubicBezTo>
                    <a:pt x="237" y="5"/>
                    <a:pt x="119" y="5"/>
                    <a:pt x="0" y="5"/>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3" name="Google Shape;923;p33"/>
            <p:cNvSpPr/>
            <p:nvPr/>
          </p:nvSpPr>
          <p:spPr>
            <a:xfrm>
              <a:off x="5867280" y="2879640"/>
              <a:ext cx="1800" cy="56520"/>
            </a:xfrm>
            <a:custGeom>
              <a:avLst/>
              <a:gdLst/>
              <a:ahLst/>
              <a:cxnLst/>
              <a:rect l="l" t="t" r="r" b="b"/>
              <a:pathLst>
                <a:path w="5" h="157" extrusionOk="0">
                  <a:moveTo>
                    <a:pt x="0" y="0"/>
                  </a:moveTo>
                  <a:cubicBezTo>
                    <a:pt x="1" y="1"/>
                    <a:pt x="3" y="0"/>
                    <a:pt x="5" y="0"/>
                  </a:cubicBezTo>
                  <a:cubicBezTo>
                    <a:pt x="5" y="53"/>
                    <a:pt x="5" y="105"/>
                    <a:pt x="5" y="157"/>
                  </a:cubicBezTo>
                  <a:lnTo>
                    <a:pt x="2" y="157"/>
                  </a:lnTo>
                  <a:lnTo>
                    <a:pt x="0" y="157"/>
                  </a:lnTo>
                  <a:lnTo>
                    <a:pt x="0" y="0"/>
                  </a:lnTo>
                  <a:close/>
                </a:path>
              </a:pathLst>
            </a:custGeom>
            <a:solidFill>
              <a:schemeClr val="dk2"/>
            </a:solidFill>
            <a:ln>
              <a:noFill/>
            </a:ln>
          </p:spPr>
          <p:txBody>
            <a:bodyPr spcFirstLastPara="1" wrap="square" lIns="90000" tIns="11500" rIns="90000" bIns="11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4" name="Google Shape;924;p33"/>
            <p:cNvSpPr/>
            <p:nvPr/>
          </p:nvSpPr>
          <p:spPr>
            <a:xfrm>
              <a:off x="5869080" y="1714680"/>
              <a:ext cx="3032640" cy="1881000"/>
            </a:xfrm>
            <a:custGeom>
              <a:avLst/>
              <a:gdLst/>
              <a:ahLst/>
              <a:cxnLst/>
              <a:rect l="l" t="t" r="r" b="b"/>
              <a:pathLst>
                <a:path w="8424" h="5225" extrusionOk="0">
                  <a:moveTo>
                    <a:pt x="4397" y="3020"/>
                  </a:moveTo>
                  <a:lnTo>
                    <a:pt x="4398" y="3019"/>
                  </a:lnTo>
                  <a:lnTo>
                    <a:pt x="4396" y="3018"/>
                  </a:lnTo>
                  <a:lnTo>
                    <a:pt x="4397" y="3020"/>
                  </a:lnTo>
                  <a:moveTo>
                    <a:pt x="3531" y="2654"/>
                  </a:moveTo>
                  <a:cubicBezTo>
                    <a:pt x="3532" y="2653"/>
                    <a:pt x="3533" y="2653"/>
                    <a:pt x="3535" y="2652"/>
                  </a:cubicBezTo>
                  <a:cubicBezTo>
                    <a:pt x="3533" y="2650"/>
                    <a:pt x="3531" y="2650"/>
                    <a:pt x="3529" y="2651"/>
                  </a:cubicBezTo>
                  <a:cubicBezTo>
                    <a:pt x="3530" y="2652"/>
                    <a:pt x="3530" y="2653"/>
                    <a:pt x="3531" y="2654"/>
                  </a:cubicBezTo>
                  <a:moveTo>
                    <a:pt x="8208" y="2976"/>
                  </a:moveTo>
                  <a:cubicBezTo>
                    <a:pt x="8250" y="2957"/>
                    <a:pt x="8293" y="2950"/>
                    <a:pt x="8305" y="2902"/>
                  </a:cubicBezTo>
                  <a:cubicBezTo>
                    <a:pt x="8318" y="2847"/>
                    <a:pt x="8300" y="2764"/>
                    <a:pt x="8299" y="2707"/>
                  </a:cubicBezTo>
                  <a:cubicBezTo>
                    <a:pt x="8268" y="2797"/>
                    <a:pt x="8239" y="2885"/>
                    <a:pt x="8208" y="2976"/>
                  </a:cubicBezTo>
                  <a:moveTo>
                    <a:pt x="8341" y="2441"/>
                  </a:moveTo>
                  <a:cubicBezTo>
                    <a:pt x="8344" y="2441"/>
                    <a:pt x="8346" y="2441"/>
                    <a:pt x="8349" y="2441"/>
                  </a:cubicBezTo>
                  <a:cubicBezTo>
                    <a:pt x="8342" y="2355"/>
                    <a:pt x="8335" y="2154"/>
                    <a:pt x="8210" y="2282"/>
                  </a:cubicBezTo>
                  <a:cubicBezTo>
                    <a:pt x="8286" y="2312"/>
                    <a:pt x="8309" y="2380"/>
                    <a:pt x="8341" y="2441"/>
                  </a:cubicBezTo>
                  <a:moveTo>
                    <a:pt x="2015" y="1345"/>
                  </a:moveTo>
                  <a:cubicBezTo>
                    <a:pt x="2096" y="1279"/>
                    <a:pt x="2174" y="1215"/>
                    <a:pt x="2256" y="1149"/>
                  </a:cubicBezTo>
                  <a:cubicBezTo>
                    <a:pt x="2150" y="1143"/>
                    <a:pt x="2011" y="1256"/>
                    <a:pt x="2015" y="1345"/>
                  </a:cubicBezTo>
                  <a:moveTo>
                    <a:pt x="8291" y="3253"/>
                  </a:moveTo>
                  <a:cubicBezTo>
                    <a:pt x="8293" y="3253"/>
                    <a:pt x="8295" y="3254"/>
                    <a:pt x="8297" y="3254"/>
                  </a:cubicBezTo>
                  <a:cubicBezTo>
                    <a:pt x="8302" y="3174"/>
                    <a:pt x="8306" y="3095"/>
                    <a:pt x="8312" y="3009"/>
                  </a:cubicBezTo>
                  <a:cubicBezTo>
                    <a:pt x="8267" y="3028"/>
                    <a:pt x="8230" y="3045"/>
                    <a:pt x="8193" y="3061"/>
                  </a:cubicBezTo>
                  <a:cubicBezTo>
                    <a:pt x="8226" y="3125"/>
                    <a:pt x="8258" y="3189"/>
                    <a:pt x="8291" y="3253"/>
                  </a:cubicBezTo>
                  <a:moveTo>
                    <a:pt x="103" y="3640"/>
                  </a:moveTo>
                  <a:cubicBezTo>
                    <a:pt x="155" y="3586"/>
                    <a:pt x="206" y="3532"/>
                    <a:pt x="254" y="3483"/>
                  </a:cubicBezTo>
                  <a:cubicBezTo>
                    <a:pt x="198" y="3449"/>
                    <a:pt x="140" y="3414"/>
                    <a:pt x="78" y="3377"/>
                  </a:cubicBezTo>
                  <a:cubicBezTo>
                    <a:pt x="86" y="3466"/>
                    <a:pt x="95" y="3554"/>
                    <a:pt x="103" y="3640"/>
                  </a:cubicBezTo>
                  <a:moveTo>
                    <a:pt x="8111" y="3168"/>
                  </a:moveTo>
                  <a:cubicBezTo>
                    <a:pt x="8109" y="3168"/>
                    <a:pt x="8107" y="3167"/>
                    <a:pt x="8104" y="3167"/>
                  </a:cubicBezTo>
                  <a:cubicBezTo>
                    <a:pt x="8063" y="3226"/>
                    <a:pt x="7998" y="3284"/>
                    <a:pt x="8010" y="3359"/>
                  </a:cubicBezTo>
                  <a:cubicBezTo>
                    <a:pt x="8023" y="3443"/>
                    <a:pt x="8043" y="3524"/>
                    <a:pt x="8066" y="3605"/>
                  </a:cubicBezTo>
                  <a:cubicBezTo>
                    <a:pt x="8069" y="3605"/>
                    <a:pt x="8073" y="3605"/>
                    <a:pt x="8076" y="3604"/>
                  </a:cubicBezTo>
                  <a:cubicBezTo>
                    <a:pt x="8088" y="3459"/>
                    <a:pt x="8100" y="3314"/>
                    <a:pt x="8111" y="3168"/>
                  </a:cubicBezTo>
                  <a:moveTo>
                    <a:pt x="8175" y="2810"/>
                  </a:moveTo>
                  <a:cubicBezTo>
                    <a:pt x="8178" y="2810"/>
                    <a:pt x="8181" y="2810"/>
                    <a:pt x="8184" y="2810"/>
                  </a:cubicBezTo>
                  <a:cubicBezTo>
                    <a:pt x="8214" y="2729"/>
                    <a:pt x="8228" y="2638"/>
                    <a:pt x="8249" y="2554"/>
                  </a:cubicBezTo>
                  <a:cubicBezTo>
                    <a:pt x="8261" y="2508"/>
                    <a:pt x="8273" y="2395"/>
                    <a:pt x="8211" y="2370"/>
                  </a:cubicBezTo>
                  <a:cubicBezTo>
                    <a:pt x="8133" y="2340"/>
                    <a:pt x="8167" y="2497"/>
                    <a:pt x="8170" y="2530"/>
                  </a:cubicBezTo>
                  <a:cubicBezTo>
                    <a:pt x="8178" y="2623"/>
                    <a:pt x="8175" y="2717"/>
                    <a:pt x="8175" y="2810"/>
                  </a:cubicBezTo>
                  <a:moveTo>
                    <a:pt x="8188" y="3203"/>
                  </a:moveTo>
                  <a:cubicBezTo>
                    <a:pt x="8186" y="3203"/>
                    <a:pt x="8183" y="3204"/>
                    <a:pt x="8181" y="3205"/>
                  </a:cubicBezTo>
                  <a:cubicBezTo>
                    <a:pt x="8176" y="3373"/>
                    <a:pt x="8172" y="3541"/>
                    <a:pt x="8129" y="3706"/>
                  </a:cubicBezTo>
                  <a:cubicBezTo>
                    <a:pt x="8167" y="3728"/>
                    <a:pt x="8232" y="3522"/>
                    <a:pt x="8242" y="3490"/>
                  </a:cubicBezTo>
                  <a:cubicBezTo>
                    <a:pt x="8257" y="3438"/>
                    <a:pt x="8260" y="3408"/>
                    <a:pt x="8241" y="3358"/>
                  </a:cubicBezTo>
                  <a:cubicBezTo>
                    <a:pt x="8222" y="3307"/>
                    <a:pt x="8206" y="3254"/>
                    <a:pt x="8188" y="3203"/>
                  </a:cubicBezTo>
                  <a:moveTo>
                    <a:pt x="5764" y="2209"/>
                  </a:moveTo>
                  <a:cubicBezTo>
                    <a:pt x="5890" y="2239"/>
                    <a:pt x="6014" y="2243"/>
                    <a:pt x="6140" y="2222"/>
                  </a:cubicBezTo>
                  <a:cubicBezTo>
                    <a:pt x="6172" y="2216"/>
                    <a:pt x="6189" y="2205"/>
                    <a:pt x="6191" y="2171"/>
                  </a:cubicBezTo>
                  <a:cubicBezTo>
                    <a:pt x="6192" y="2143"/>
                    <a:pt x="6199" y="2116"/>
                    <a:pt x="6205" y="2082"/>
                  </a:cubicBezTo>
                  <a:cubicBezTo>
                    <a:pt x="6054" y="2126"/>
                    <a:pt x="5909" y="2168"/>
                    <a:pt x="5764" y="2209"/>
                  </a:cubicBezTo>
                  <a:moveTo>
                    <a:pt x="5045" y="4384"/>
                  </a:moveTo>
                  <a:cubicBezTo>
                    <a:pt x="5044" y="4465"/>
                    <a:pt x="5063" y="4538"/>
                    <a:pt x="5096" y="4612"/>
                  </a:cubicBezTo>
                  <a:cubicBezTo>
                    <a:pt x="5175" y="4486"/>
                    <a:pt x="5262" y="4369"/>
                    <a:pt x="5319" y="4232"/>
                  </a:cubicBezTo>
                  <a:cubicBezTo>
                    <a:pt x="5228" y="4283"/>
                    <a:pt x="5137" y="4333"/>
                    <a:pt x="5045" y="4384"/>
                  </a:cubicBezTo>
                  <a:moveTo>
                    <a:pt x="6351" y="1666"/>
                  </a:moveTo>
                  <a:cubicBezTo>
                    <a:pt x="6275" y="1679"/>
                    <a:pt x="6205" y="1691"/>
                    <a:pt x="6132" y="1704"/>
                  </a:cubicBezTo>
                  <a:cubicBezTo>
                    <a:pt x="6191" y="1795"/>
                    <a:pt x="6281" y="1864"/>
                    <a:pt x="6287" y="1980"/>
                  </a:cubicBezTo>
                  <a:cubicBezTo>
                    <a:pt x="6364" y="1963"/>
                    <a:pt x="6438" y="1946"/>
                    <a:pt x="6510" y="1929"/>
                  </a:cubicBezTo>
                  <a:cubicBezTo>
                    <a:pt x="6447" y="1909"/>
                    <a:pt x="6372" y="1859"/>
                    <a:pt x="6323" y="1813"/>
                  </a:cubicBezTo>
                  <a:cubicBezTo>
                    <a:pt x="6271" y="1764"/>
                    <a:pt x="6321" y="1714"/>
                    <a:pt x="6351" y="1666"/>
                  </a:cubicBezTo>
                  <a:moveTo>
                    <a:pt x="8089" y="2516"/>
                  </a:moveTo>
                  <a:cubicBezTo>
                    <a:pt x="8002" y="2737"/>
                    <a:pt x="7976" y="2963"/>
                    <a:pt x="7991" y="3201"/>
                  </a:cubicBezTo>
                  <a:cubicBezTo>
                    <a:pt x="8060" y="3099"/>
                    <a:pt x="8089" y="3016"/>
                    <a:pt x="8098" y="2892"/>
                  </a:cubicBezTo>
                  <a:cubicBezTo>
                    <a:pt x="8107" y="2766"/>
                    <a:pt x="8109" y="2641"/>
                    <a:pt x="8089" y="2516"/>
                  </a:cubicBezTo>
                  <a:moveTo>
                    <a:pt x="7091" y="1899"/>
                  </a:moveTo>
                  <a:cubicBezTo>
                    <a:pt x="6934" y="1915"/>
                    <a:pt x="6775" y="1955"/>
                    <a:pt x="6621" y="1988"/>
                  </a:cubicBezTo>
                  <a:cubicBezTo>
                    <a:pt x="6537" y="2006"/>
                    <a:pt x="6452" y="2025"/>
                    <a:pt x="6368" y="2044"/>
                  </a:cubicBezTo>
                  <a:cubicBezTo>
                    <a:pt x="6331" y="2052"/>
                    <a:pt x="6303" y="2051"/>
                    <a:pt x="6285" y="2082"/>
                  </a:cubicBezTo>
                  <a:cubicBezTo>
                    <a:pt x="6269" y="2108"/>
                    <a:pt x="6273" y="2158"/>
                    <a:pt x="6268" y="2189"/>
                  </a:cubicBezTo>
                  <a:cubicBezTo>
                    <a:pt x="6544" y="2092"/>
                    <a:pt x="6816" y="1996"/>
                    <a:pt x="7091" y="1899"/>
                  </a:cubicBezTo>
                  <a:moveTo>
                    <a:pt x="5449" y="4844"/>
                  </a:moveTo>
                  <a:cubicBezTo>
                    <a:pt x="5498" y="4848"/>
                    <a:pt x="5553" y="4835"/>
                    <a:pt x="5599" y="4817"/>
                  </a:cubicBezTo>
                  <a:cubicBezTo>
                    <a:pt x="5660" y="4793"/>
                    <a:pt x="5657" y="4779"/>
                    <a:pt x="5640" y="4716"/>
                  </a:cubicBezTo>
                  <a:cubicBezTo>
                    <a:pt x="5605" y="4582"/>
                    <a:pt x="5571" y="4450"/>
                    <a:pt x="5519" y="4322"/>
                  </a:cubicBezTo>
                  <a:cubicBezTo>
                    <a:pt x="5495" y="4500"/>
                    <a:pt x="5472" y="4672"/>
                    <a:pt x="5449" y="4844"/>
                  </a:cubicBezTo>
                  <a:moveTo>
                    <a:pt x="5314" y="3511"/>
                  </a:moveTo>
                  <a:cubicBezTo>
                    <a:pt x="5196" y="3602"/>
                    <a:pt x="5148" y="3723"/>
                    <a:pt x="5130" y="3858"/>
                  </a:cubicBezTo>
                  <a:cubicBezTo>
                    <a:pt x="5209" y="3885"/>
                    <a:pt x="5289" y="3913"/>
                    <a:pt x="5372" y="3941"/>
                  </a:cubicBezTo>
                  <a:cubicBezTo>
                    <a:pt x="5353" y="3797"/>
                    <a:pt x="5333" y="3655"/>
                    <a:pt x="5314" y="3511"/>
                  </a:cubicBezTo>
                  <a:moveTo>
                    <a:pt x="5601" y="3802"/>
                  </a:moveTo>
                  <a:cubicBezTo>
                    <a:pt x="5733" y="3707"/>
                    <a:pt x="5840" y="3596"/>
                    <a:pt x="5942" y="3479"/>
                  </a:cubicBezTo>
                  <a:cubicBezTo>
                    <a:pt x="5874" y="3406"/>
                    <a:pt x="5797" y="3362"/>
                    <a:pt x="5699" y="3352"/>
                  </a:cubicBezTo>
                  <a:cubicBezTo>
                    <a:pt x="5667" y="3500"/>
                    <a:pt x="5635" y="3647"/>
                    <a:pt x="5601" y="3802"/>
                  </a:cubicBezTo>
                  <a:moveTo>
                    <a:pt x="8320" y="2165"/>
                  </a:moveTo>
                  <a:cubicBezTo>
                    <a:pt x="8290" y="2065"/>
                    <a:pt x="8242" y="1967"/>
                    <a:pt x="8221" y="1865"/>
                  </a:cubicBezTo>
                  <a:cubicBezTo>
                    <a:pt x="8200" y="1767"/>
                    <a:pt x="8222" y="1668"/>
                    <a:pt x="8181" y="1574"/>
                  </a:cubicBezTo>
                  <a:cubicBezTo>
                    <a:pt x="8138" y="1476"/>
                    <a:pt x="8051" y="1422"/>
                    <a:pt x="7970" y="1358"/>
                  </a:cubicBezTo>
                  <a:cubicBezTo>
                    <a:pt x="7892" y="1295"/>
                    <a:pt x="7827" y="1225"/>
                    <a:pt x="7768" y="1144"/>
                  </a:cubicBezTo>
                  <a:cubicBezTo>
                    <a:pt x="7768" y="1243"/>
                    <a:pt x="7855" y="1290"/>
                    <a:pt x="7921" y="1354"/>
                  </a:cubicBezTo>
                  <a:cubicBezTo>
                    <a:pt x="7993" y="1423"/>
                    <a:pt x="8050" y="1496"/>
                    <a:pt x="8077" y="1594"/>
                  </a:cubicBezTo>
                  <a:cubicBezTo>
                    <a:pt x="8106" y="1696"/>
                    <a:pt x="8134" y="1800"/>
                    <a:pt x="8157" y="1903"/>
                  </a:cubicBezTo>
                  <a:cubicBezTo>
                    <a:pt x="8182" y="2008"/>
                    <a:pt x="8168" y="2117"/>
                    <a:pt x="8157" y="2223"/>
                  </a:cubicBezTo>
                  <a:cubicBezTo>
                    <a:pt x="8204" y="2179"/>
                    <a:pt x="8249" y="2148"/>
                    <a:pt x="8320" y="2165"/>
                  </a:cubicBezTo>
                  <a:moveTo>
                    <a:pt x="6095" y="3967"/>
                  </a:moveTo>
                  <a:cubicBezTo>
                    <a:pt x="5942" y="3998"/>
                    <a:pt x="5794" y="4029"/>
                    <a:pt x="5644" y="4059"/>
                  </a:cubicBezTo>
                  <a:cubicBezTo>
                    <a:pt x="5640" y="4098"/>
                    <a:pt x="5630" y="4113"/>
                    <a:pt x="5658" y="4143"/>
                  </a:cubicBezTo>
                  <a:cubicBezTo>
                    <a:pt x="5689" y="4176"/>
                    <a:pt x="5733" y="4201"/>
                    <a:pt x="5769" y="4229"/>
                  </a:cubicBezTo>
                  <a:cubicBezTo>
                    <a:pt x="5844" y="4287"/>
                    <a:pt x="5918" y="4346"/>
                    <a:pt x="5994" y="4404"/>
                  </a:cubicBezTo>
                  <a:cubicBezTo>
                    <a:pt x="6057" y="4264"/>
                    <a:pt x="6091" y="4122"/>
                    <a:pt x="6095" y="3967"/>
                  </a:cubicBezTo>
                  <a:moveTo>
                    <a:pt x="3540" y="2643"/>
                  </a:moveTo>
                  <a:cubicBezTo>
                    <a:pt x="3541" y="2646"/>
                    <a:pt x="3542" y="2648"/>
                    <a:pt x="3543" y="2650"/>
                  </a:cubicBezTo>
                  <a:cubicBezTo>
                    <a:pt x="3685" y="2630"/>
                    <a:pt x="3826" y="2591"/>
                    <a:pt x="3967" y="2562"/>
                  </a:cubicBezTo>
                  <a:cubicBezTo>
                    <a:pt x="4099" y="2535"/>
                    <a:pt x="4216" y="2475"/>
                    <a:pt x="4341" y="2429"/>
                  </a:cubicBezTo>
                  <a:cubicBezTo>
                    <a:pt x="4463" y="2383"/>
                    <a:pt x="4606" y="2336"/>
                    <a:pt x="4737" y="2371"/>
                  </a:cubicBezTo>
                  <a:cubicBezTo>
                    <a:pt x="4851" y="2401"/>
                    <a:pt x="4874" y="2491"/>
                    <a:pt x="4874" y="2596"/>
                  </a:cubicBezTo>
                  <a:cubicBezTo>
                    <a:pt x="4901" y="2547"/>
                    <a:pt x="4948" y="2474"/>
                    <a:pt x="4934" y="2415"/>
                  </a:cubicBezTo>
                  <a:cubicBezTo>
                    <a:pt x="4920" y="2357"/>
                    <a:pt x="4846" y="2327"/>
                    <a:pt x="4795" y="2306"/>
                  </a:cubicBezTo>
                  <a:cubicBezTo>
                    <a:pt x="4665" y="2254"/>
                    <a:pt x="4516" y="2284"/>
                    <a:pt x="4382" y="2313"/>
                  </a:cubicBezTo>
                  <a:cubicBezTo>
                    <a:pt x="4089" y="2375"/>
                    <a:pt x="3806" y="2509"/>
                    <a:pt x="3540" y="2643"/>
                  </a:cubicBezTo>
                  <a:moveTo>
                    <a:pt x="7904" y="3184"/>
                  </a:moveTo>
                  <a:cubicBezTo>
                    <a:pt x="7873" y="3271"/>
                    <a:pt x="7831" y="3353"/>
                    <a:pt x="7764" y="3417"/>
                  </a:cubicBezTo>
                  <a:cubicBezTo>
                    <a:pt x="7733" y="3447"/>
                    <a:pt x="7698" y="3471"/>
                    <a:pt x="7660" y="3492"/>
                  </a:cubicBezTo>
                  <a:cubicBezTo>
                    <a:pt x="7599" y="3526"/>
                    <a:pt x="7568" y="3522"/>
                    <a:pt x="7597" y="3593"/>
                  </a:cubicBezTo>
                  <a:cubicBezTo>
                    <a:pt x="7629" y="3675"/>
                    <a:pt x="7675" y="3766"/>
                    <a:pt x="7765" y="3797"/>
                  </a:cubicBezTo>
                  <a:cubicBezTo>
                    <a:pt x="7856" y="3829"/>
                    <a:pt x="7985" y="3815"/>
                    <a:pt x="8069" y="3770"/>
                  </a:cubicBezTo>
                  <a:cubicBezTo>
                    <a:pt x="7946" y="3591"/>
                    <a:pt x="7932" y="3387"/>
                    <a:pt x="7904" y="3184"/>
                  </a:cubicBezTo>
                  <a:moveTo>
                    <a:pt x="6496" y="1840"/>
                  </a:moveTo>
                  <a:cubicBezTo>
                    <a:pt x="6544" y="1766"/>
                    <a:pt x="6585" y="1647"/>
                    <a:pt x="6663" y="1599"/>
                  </a:cubicBezTo>
                  <a:cubicBezTo>
                    <a:pt x="6739" y="1552"/>
                    <a:pt x="6853" y="1565"/>
                    <a:pt x="6939" y="1542"/>
                  </a:cubicBezTo>
                  <a:cubicBezTo>
                    <a:pt x="7012" y="1523"/>
                    <a:pt x="7078" y="1471"/>
                    <a:pt x="7096" y="1394"/>
                  </a:cubicBezTo>
                  <a:cubicBezTo>
                    <a:pt x="7116" y="1306"/>
                    <a:pt x="7009" y="1275"/>
                    <a:pt x="6943" y="1252"/>
                  </a:cubicBezTo>
                  <a:cubicBezTo>
                    <a:pt x="6846" y="1219"/>
                    <a:pt x="6742" y="1191"/>
                    <a:pt x="6640" y="1198"/>
                  </a:cubicBezTo>
                  <a:cubicBezTo>
                    <a:pt x="6548" y="1204"/>
                    <a:pt x="6487" y="1269"/>
                    <a:pt x="6453" y="1351"/>
                  </a:cubicBezTo>
                  <a:cubicBezTo>
                    <a:pt x="6437" y="1388"/>
                    <a:pt x="6425" y="1430"/>
                    <a:pt x="6446" y="1466"/>
                  </a:cubicBezTo>
                  <a:cubicBezTo>
                    <a:pt x="6461" y="1492"/>
                    <a:pt x="6499" y="1506"/>
                    <a:pt x="6505" y="1535"/>
                  </a:cubicBezTo>
                  <a:cubicBezTo>
                    <a:pt x="6511" y="1564"/>
                    <a:pt x="6482" y="1599"/>
                    <a:pt x="6468" y="1622"/>
                  </a:cubicBezTo>
                  <a:cubicBezTo>
                    <a:pt x="6440" y="1670"/>
                    <a:pt x="6411" y="1717"/>
                    <a:pt x="6382" y="1764"/>
                  </a:cubicBezTo>
                  <a:cubicBezTo>
                    <a:pt x="6420" y="1790"/>
                    <a:pt x="6457" y="1814"/>
                    <a:pt x="6496" y="1840"/>
                  </a:cubicBezTo>
                  <a:moveTo>
                    <a:pt x="4455" y="4059"/>
                  </a:moveTo>
                  <a:cubicBezTo>
                    <a:pt x="4409" y="3895"/>
                    <a:pt x="4225" y="3737"/>
                    <a:pt x="4058" y="3714"/>
                  </a:cubicBezTo>
                  <a:cubicBezTo>
                    <a:pt x="3951" y="3699"/>
                    <a:pt x="3841" y="3718"/>
                    <a:pt x="3735" y="3728"/>
                  </a:cubicBezTo>
                  <a:cubicBezTo>
                    <a:pt x="3631" y="3738"/>
                    <a:pt x="3527" y="3748"/>
                    <a:pt x="3423" y="3759"/>
                  </a:cubicBezTo>
                  <a:cubicBezTo>
                    <a:pt x="3558" y="3882"/>
                    <a:pt x="3688" y="4029"/>
                    <a:pt x="3875" y="4066"/>
                  </a:cubicBezTo>
                  <a:cubicBezTo>
                    <a:pt x="4069" y="4104"/>
                    <a:pt x="4261" y="4085"/>
                    <a:pt x="4455" y="4059"/>
                  </a:cubicBezTo>
                  <a:moveTo>
                    <a:pt x="3879" y="376"/>
                  </a:moveTo>
                  <a:cubicBezTo>
                    <a:pt x="3879" y="374"/>
                    <a:pt x="3879" y="372"/>
                    <a:pt x="3879" y="370"/>
                  </a:cubicBezTo>
                  <a:cubicBezTo>
                    <a:pt x="3703" y="380"/>
                    <a:pt x="3523" y="377"/>
                    <a:pt x="3360" y="453"/>
                  </a:cubicBezTo>
                  <a:cubicBezTo>
                    <a:pt x="3211" y="523"/>
                    <a:pt x="3065" y="624"/>
                    <a:pt x="2925" y="712"/>
                  </a:cubicBezTo>
                  <a:cubicBezTo>
                    <a:pt x="2773" y="807"/>
                    <a:pt x="2640" y="925"/>
                    <a:pt x="2503" y="1040"/>
                  </a:cubicBezTo>
                  <a:cubicBezTo>
                    <a:pt x="2362" y="1158"/>
                    <a:pt x="2221" y="1274"/>
                    <a:pt x="2082" y="1393"/>
                  </a:cubicBezTo>
                  <a:cubicBezTo>
                    <a:pt x="2186" y="1393"/>
                    <a:pt x="2290" y="1393"/>
                    <a:pt x="2394" y="1393"/>
                  </a:cubicBezTo>
                  <a:cubicBezTo>
                    <a:pt x="2428" y="1393"/>
                    <a:pt x="2502" y="1406"/>
                    <a:pt x="2533" y="1393"/>
                  </a:cubicBezTo>
                  <a:cubicBezTo>
                    <a:pt x="2563" y="1380"/>
                    <a:pt x="2576" y="1336"/>
                    <a:pt x="2592" y="1310"/>
                  </a:cubicBezTo>
                  <a:cubicBezTo>
                    <a:pt x="2685" y="1159"/>
                    <a:pt x="2809" y="1030"/>
                    <a:pt x="2944" y="914"/>
                  </a:cubicBezTo>
                  <a:cubicBezTo>
                    <a:pt x="3222" y="675"/>
                    <a:pt x="3542" y="514"/>
                    <a:pt x="3879" y="376"/>
                  </a:cubicBezTo>
                  <a:moveTo>
                    <a:pt x="3266" y="2788"/>
                  </a:moveTo>
                  <a:cubicBezTo>
                    <a:pt x="3333" y="2874"/>
                    <a:pt x="3443" y="2937"/>
                    <a:pt x="3538" y="2988"/>
                  </a:cubicBezTo>
                  <a:cubicBezTo>
                    <a:pt x="3642" y="3044"/>
                    <a:pt x="3762" y="3101"/>
                    <a:pt x="3879" y="3121"/>
                  </a:cubicBezTo>
                  <a:cubicBezTo>
                    <a:pt x="3996" y="3142"/>
                    <a:pt x="4124" y="3084"/>
                    <a:pt x="4226" y="3030"/>
                  </a:cubicBezTo>
                  <a:cubicBezTo>
                    <a:pt x="4319" y="2981"/>
                    <a:pt x="4442" y="2912"/>
                    <a:pt x="4497" y="2818"/>
                  </a:cubicBezTo>
                  <a:cubicBezTo>
                    <a:pt x="4544" y="2737"/>
                    <a:pt x="4543" y="2633"/>
                    <a:pt x="4442" y="2601"/>
                  </a:cubicBezTo>
                  <a:cubicBezTo>
                    <a:pt x="4323" y="2563"/>
                    <a:pt x="4181" y="2602"/>
                    <a:pt x="4063" y="2624"/>
                  </a:cubicBezTo>
                  <a:cubicBezTo>
                    <a:pt x="3797" y="2673"/>
                    <a:pt x="3529" y="2723"/>
                    <a:pt x="3266" y="2788"/>
                  </a:cubicBezTo>
                  <a:moveTo>
                    <a:pt x="7587" y="1304"/>
                  </a:moveTo>
                  <a:cubicBezTo>
                    <a:pt x="7547" y="1101"/>
                    <a:pt x="7474" y="892"/>
                    <a:pt x="7392" y="702"/>
                  </a:cubicBezTo>
                  <a:cubicBezTo>
                    <a:pt x="7373" y="656"/>
                    <a:pt x="7360" y="618"/>
                    <a:pt x="7318" y="590"/>
                  </a:cubicBezTo>
                  <a:cubicBezTo>
                    <a:pt x="7276" y="561"/>
                    <a:pt x="7229" y="537"/>
                    <a:pt x="7183" y="514"/>
                  </a:cubicBezTo>
                  <a:cubicBezTo>
                    <a:pt x="7092" y="469"/>
                    <a:pt x="6996" y="433"/>
                    <a:pt x="6896" y="413"/>
                  </a:cubicBezTo>
                  <a:cubicBezTo>
                    <a:pt x="6965" y="743"/>
                    <a:pt x="7132" y="1052"/>
                    <a:pt x="7185" y="1386"/>
                  </a:cubicBezTo>
                  <a:cubicBezTo>
                    <a:pt x="7316" y="1360"/>
                    <a:pt x="7450" y="1332"/>
                    <a:pt x="7587" y="1304"/>
                  </a:cubicBezTo>
                  <a:moveTo>
                    <a:pt x="3976" y="1442"/>
                  </a:moveTo>
                  <a:cubicBezTo>
                    <a:pt x="4033" y="1024"/>
                    <a:pt x="4191" y="654"/>
                    <a:pt x="4462" y="330"/>
                  </a:cubicBezTo>
                  <a:cubicBezTo>
                    <a:pt x="4339" y="329"/>
                    <a:pt x="4193" y="334"/>
                    <a:pt x="4106" y="430"/>
                  </a:cubicBezTo>
                  <a:cubicBezTo>
                    <a:pt x="4024" y="521"/>
                    <a:pt x="3953" y="621"/>
                    <a:pt x="3886" y="723"/>
                  </a:cubicBezTo>
                  <a:cubicBezTo>
                    <a:pt x="3743" y="940"/>
                    <a:pt x="3629" y="1169"/>
                    <a:pt x="3526" y="1407"/>
                  </a:cubicBezTo>
                  <a:cubicBezTo>
                    <a:pt x="3680" y="1419"/>
                    <a:pt x="3827" y="1431"/>
                    <a:pt x="3976" y="1442"/>
                  </a:cubicBezTo>
                  <a:moveTo>
                    <a:pt x="2145" y="1473"/>
                  </a:moveTo>
                  <a:cubicBezTo>
                    <a:pt x="2063" y="1473"/>
                    <a:pt x="1975" y="1470"/>
                    <a:pt x="1894" y="1479"/>
                  </a:cubicBezTo>
                  <a:cubicBezTo>
                    <a:pt x="1822" y="1488"/>
                    <a:pt x="1763" y="1522"/>
                    <a:pt x="1698" y="1552"/>
                  </a:cubicBezTo>
                  <a:cubicBezTo>
                    <a:pt x="1550" y="1618"/>
                    <a:pt x="1392" y="1663"/>
                    <a:pt x="1240" y="1717"/>
                  </a:cubicBezTo>
                  <a:cubicBezTo>
                    <a:pt x="1106" y="1765"/>
                    <a:pt x="998" y="1868"/>
                    <a:pt x="906" y="1975"/>
                  </a:cubicBezTo>
                  <a:cubicBezTo>
                    <a:pt x="825" y="2068"/>
                    <a:pt x="735" y="2186"/>
                    <a:pt x="700" y="2306"/>
                  </a:cubicBezTo>
                  <a:cubicBezTo>
                    <a:pt x="842" y="2319"/>
                    <a:pt x="982" y="2331"/>
                    <a:pt x="1114" y="2343"/>
                  </a:cubicBezTo>
                  <a:cubicBezTo>
                    <a:pt x="1378" y="1951"/>
                    <a:pt x="1719" y="1664"/>
                    <a:pt x="2145" y="1473"/>
                  </a:cubicBezTo>
                  <a:moveTo>
                    <a:pt x="3337" y="2458"/>
                  </a:moveTo>
                  <a:cubicBezTo>
                    <a:pt x="3339" y="2460"/>
                    <a:pt x="3340" y="2463"/>
                    <a:pt x="3341" y="2465"/>
                  </a:cubicBezTo>
                  <a:cubicBezTo>
                    <a:pt x="3437" y="2482"/>
                    <a:pt x="3570" y="2533"/>
                    <a:pt x="3662" y="2495"/>
                  </a:cubicBezTo>
                  <a:cubicBezTo>
                    <a:pt x="3756" y="2456"/>
                    <a:pt x="3846" y="2410"/>
                    <a:pt x="3940" y="2371"/>
                  </a:cubicBezTo>
                  <a:cubicBezTo>
                    <a:pt x="4125" y="2294"/>
                    <a:pt x="4322" y="2263"/>
                    <a:pt x="4505" y="2185"/>
                  </a:cubicBezTo>
                  <a:cubicBezTo>
                    <a:pt x="4699" y="2102"/>
                    <a:pt x="4903" y="2046"/>
                    <a:pt x="5105" y="1987"/>
                  </a:cubicBezTo>
                  <a:cubicBezTo>
                    <a:pt x="5287" y="1934"/>
                    <a:pt x="5466" y="1895"/>
                    <a:pt x="5547" y="1704"/>
                  </a:cubicBezTo>
                  <a:cubicBezTo>
                    <a:pt x="5444" y="1710"/>
                    <a:pt x="5338" y="1740"/>
                    <a:pt x="5237" y="1759"/>
                  </a:cubicBezTo>
                  <a:cubicBezTo>
                    <a:pt x="5137" y="1777"/>
                    <a:pt x="5036" y="1796"/>
                    <a:pt x="4936" y="1816"/>
                  </a:cubicBezTo>
                  <a:cubicBezTo>
                    <a:pt x="4750" y="1854"/>
                    <a:pt x="4566" y="1904"/>
                    <a:pt x="4386" y="1965"/>
                  </a:cubicBezTo>
                  <a:cubicBezTo>
                    <a:pt x="4021" y="2089"/>
                    <a:pt x="3663" y="2252"/>
                    <a:pt x="3337" y="2458"/>
                  </a:cubicBezTo>
                  <a:moveTo>
                    <a:pt x="5986" y="3537"/>
                  </a:moveTo>
                  <a:cubicBezTo>
                    <a:pt x="5915" y="3613"/>
                    <a:pt x="5849" y="3694"/>
                    <a:pt x="5770" y="3763"/>
                  </a:cubicBezTo>
                  <a:cubicBezTo>
                    <a:pt x="5735" y="3794"/>
                    <a:pt x="5698" y="3823"/>
                    <a:pt x="5660" y="3851"/>
                  </a:cubicBezTo>
                  <a:cubicBezTo>
                    <a:pt x="5638" y="3869"/>
                    <a:pt x="5589" y="3921"/>
                    <a:pt x="5559" y="3919"/>
                  </a:cubicBezTo>
                  <a:cubicBezTo>
                    <a:pt x="5459" y="3913"/>
                    <a:pt x="5536" y="3723"/>
                    <a:pt x="5548" y="3676"/>
                  </a:cubicBezTo>
                  <a:cubicBezTo>
                    <a:pt x="5574" y="3570"/>
                    <a:pt x="5612" y="3460"/>
                    <a:pt x="5624" y="3351"/>
                  </a:cubicBezTo>
                  <a:cubicBezTo>
                    <a:pt x="5560" y="3358"/>
                    <a:pt x="5398" y="3395"/>
                    <a:pt x="5378" y="3469"/>
                  </a:cubicBezTo>
                  <a:cubicBezTo>
                    <a:pt x="5368" y="3508"/>
                    <a:pt x="5398" y="3591"/>
                    <a:pt x="5404" y="3631"/>
                  </a:cubicBezTo>
                  <a:cubicBezTo>
                    <a:pt x="5414" y="3694"/>
                    <a:pt x="5423" y="3758"/>
                    <a:pt x="5433" y="3822"/>
                  </a:cubicBezTo>
                  <a:cubicBezTo>
                    <a:pt x="5439" y="3867"/>
                    <a:pt x="5461" y="3924"/>
                    <a:pt x="5440" y="3968"/>
                  </a:cubicBezTo>
                  <a:cubicBezTo>
                    <a:pt x="5432" y="3984"/>
                    <a:pt x="5403" y="4021"/>
                    <a:pt x="5385" y="4026"/>
                  </a:cubicBezTo>
                  <a:cubicBezTo>
                    <a:pt x="5348" y="4035"/>
                    <a:pt x="5282" y="3991"/>
                    <a:pt x="5250" y="3979"/>
                  </a:cubicBezTo>
                  <a:cubicBezTo>
                    <a:pt x="5203" y="3962"/>
                    <a:pt x="5155" y="3938"/>
                    <a:pt x="5105" y="3931"/>
                  </a:cubicBezTo>
                  <a:cubicBezTo>
                    <a:pt x="5087" y="4051"/>
                    <a:pt x="5069" y="4168"/>
                    <a:pt x="5050" y="4290"/>
                  </a:cubicBezTo>
                  <a:cubicBezTo>
                    <a:pt x="5134" y="4250"/>
                    <a:pt x="5215" y="4203"/>
                    <a:pt x="5298" y="4160"/>
                  </a:cubicBezTo>
                  <a:cubicBezTo>
                    <a:pt x="5363" y="4127"/>
                    <a:pt x="5434" y="4125"/>
                    <a:pt x="5408" y="4216"/>
                  </a:cubicBezTo>
                  <a:cubicBezTo>
                    <a:pt x="5358" y="4386"/>
                    <a:pt x="5233" y="4542"/>
                    <a:pt x="5139" y="4691"/>
                  </a:cubicBezTo>
                  <a:cubicBezTo>
                    <a:pt x="5195" y="4764"/>
                    <a:pt x="5268" y="4817"/>
                    <a:pt x="5364" y="4839"/>
                  </a:cubicBezTo>
                  <a:cubicBezTo>
                    <a:pt x="5390" y="4723"/>
                    <a:pt x="5401" y="4603"/>
                    <a:pt x="5416" y="4486"/>
                  </a:cubicBezTo>
                  <a:cubicBezTo>
                    <a:pt x="5424" y="4426"/>
                    <a:pt x="5432" y="4366"/>
                    <a:pt x="5440" y="4307"/>
                  </a:cubicBezTo>
                  <a:cubicBezTo>
                    <a:pt x="5445" y="4270"/>
                    <a:pt x="5438" y="4194"/>
                    <a:pt x="5481" y="4176"/>
                  </a:cubicBezTo>
                  <a:cubicBezTo>
                    <a:pt x="5591" y="4131"/>
                    <a:pt x="5712" y="4663"/>
                    <a:pt x="5730" y="4741"/>
                  </a:cubicBezTo>
                  <a:cubicBezTo>
                    <a:pt x="5827" y="4667"/>
                    <a:pt x="5899" y="4578"/>
                    <a:pt x="5957" y="4476"/>
                  </a:cubicBezTo>
                  <a:cubicBezTo>
                    <a:pt x="5874" y="4408"/>
                    <a:pt x="5790" y="4340"/>
                    <a:pt x="5707" y="4273"/>
                  </a:cubicBezTo>
                  <a:cubicBezTo>
                    <a:pt x="5669" y="4243"/>
                    <a:pt x="5622" y="4214"/>
                    <a:pt x="5589" y="4178"/>
                  </a:cubicBezTo>
                  <a:cubicBezTo>
                    <a:pt x="5557" y="4141"/>
                    <a:pt x="5569" y="4113"/>
                    <a:pt x="5569" y="4068"/>
                  </a:cubicBezTo>
                  <a:cubicBezTo>
                    <a:pt x="5568" y="4012"/>
                    <a:pt x="5563" y="4002"/>
                    <a:pt x="5623" y="3987"/>
                  </a:cubicBezTo>
                  <a:cubicBezTo>
                    <a:pt x="5676" y="3974"/>
                    <a:pt x="5730" y="3964"/>
                    <a:pt x="5783" y="3952"/>
                  </a:cubicBezTo>
                  <a:cubicBezTo>
                    <a:pt x="5886" y="3930"/>
                    <a:pt x="5990" y="3908"/>
                    <a:pt x="6094" y="3887"/>
                  </a:cubicBezTo>
                  <a:cubicBezTo>
                    <a:pt x="6084" y="3761"/>
                    <a:pt x="6055" y="3644"/>
                    <a:pt x="5986" y="3537"/>
                  </a:cubicBezTo>
                  <a:moveTo>
                    <a:pt x="5439" y="1648"/>
                  </a:moveTo>
                  <a:cubicBezTo>
                    <a:pt x="5178" y="1541"/>
                    <a:pt x="4864" y="1562"/>
                    <a:pt x="4589" y="1586"/>
                  </a:cubicBezTo>
                  <a:cubicBezTo>
                    <a:pt x="4320" y="1610"/>
                    <a:pt x="4057" y="1656"/>
                    <a:pt x="3800" y="1740"/>
                  </a:cubicBezTo>
                  <a:cubicBezTo>
                    <a:pt x="3557" y="1821"/>
                    <a:pt x="3321" y="1922"/>
                    <a:pt x="3095" y="2043"/>
                  </a:cubicBezTo>
                  <a:cubicBezTo>
                    <a:pt x="2988" y="2100"/>
                    <a:pt x="2884" y="2162"/>
                    <a:pt x="2782" y="2229"/>
                  </a:cubicBezTo>
                  <a:cubicBezTo>
                    <a:pt x="2731" y="2262"/>
                    <a:pt x="2681" y="2296"/>
                    <a:pt x="2631" y="2332"/>
                  </a:cubicBezTo>
                  <a:cubicBezTo>
                    <a:pt x="2580" y="2367"/>
                    <a:pt x="2526" y="2425"/>
                    <a:pt x="2468" y="2447"/>
                  </a:cubicBezTo>
                  <a:cubicBezTo>
                    <a:pt x="2471" y="2451"/>
                    <a:pt x="2473" y="2455"/>
                    <a:pt x="2475" y="2459"/>
                  </a:cubicBezTo>
                  <a:cubicBezTo>
                    <a:pt x="2621" y="2461"/>
                    <a:pt x="2767" y="2467"/>
                    <a:pt x="2913" y="2460"/>
                  </a:cubicBezTo>
                  <a:cubicBezTo>
                    <a:pt x="3024" y="2454"/>
                    <a:pt x="3167" y="2473"/>
                    <a:pt x="3267" y="2415"/>
                  </a:cubicBezTo>
                  <a:cubicBezTo>
                    <a:pt x="3373" y="2352"/>
                    <a:pt x="3472" y="2285"/>
                    <a:pt x="3582" y="2229"/>
                  </a:cubicBezTo>
                  <a:cubicBezTo>
                    <a:pt x="3698" y="2169"/>
                    <a:pt x="3815" y="2111"/>
                    <a:pt x="3934" y="2058"/>
                  </a:cubicBezTo>
                  <a:cubicBezTo>
                    <a:pt x="4417" y="1842"/>
                    <a:pt x="4920" y="1731"/>
                    <a:pt x="5439" y="1648"/>
                  </a:cubicBezTo>
                  <a:moveTo>
                    <a:pt x="455" y="2575"/>
                  </a:moveTo>
                  <a:cubicBezTo>
                    <a:pt x="326" y="3002"/>
                    <a:pt x="934" y="3213"/>
                    <a:pt x="1245" y="3283"/>
                  </a:cubicBezTo>
                  <a:cubicBezTo>
                    <a:pt x="1640" y="3372"/>
                    <a:pt x="2069" y="3371"/>
                    <a:pt x="2463" y="3278"/>
                  </a:cubicBezTo>
                  <a:cubicBezTo>
                    <a:pt x="2567" y="3254"/>
                    <a:pt x="2669" y="3223"/>
                    <a:pt x="2768" y="3182"/>
                  </a:cubicBezTo>
                  <a:cubicBezTo>
                    <a:pt x="2844" y="3151"/>
                    <a:pt x="2943" y="3114"/>
                    <a:pt x="3004" y="3058"/>
                  </a:cubicBezTo>
                  <a:cubicBezTo>
                    <a:pt x="3065" y="3001"/>
                    <a:pt x="3016" y="2911"/>
                    <a:pt x="2969" y="2856"/>
                  </a:cubicBezTo>
                  <a:cubicBezTo>
                    <a:pt x="2921" y="2798"/>
                    <a:pt x="2820" y="2794"/>
                    <a:pt x="2751" y="2784"/>
                  </a:cubicBezTo>
                  <a:cubicBezTo>
                    <a:pt x="2352" y="2724"/>
                    <a:pt x="1916" y="2777"/>
                    <a:pt x="1540" y="2921"/>
                  </a:cubicBezTo>
                  <a:cubicBezTo>
                    <a:pt x="1486" y="2942"/>
                    <a:pt x="1462" y="2951"/>
                    <a:pt x="1408" y="2928"/>
                  </a:cubicBezTo>
                  <a:cubicBezTo>
                    <a:pt x="1365" y="2910"/>
                    <a:pt x="1323" y="2887"/>
                    <a:pt x="1282" y="2866"/>
                  </a:cubicBezTo>
                  <a:cubicBezTo>
                    <a:pt x="1197" y="2823"/>
                    <a:pt x="1113" y="2781"/>
                    <a:pt x="1024" y="2748"/>
                  </a:cubicBezTo>
                  <a:cubicBezTo>
                    <a:pt x="839" y="2677"/>
                    <a:pt x="646" y="2627"/>
                    <a:pt x="455" y="2575"/>
                  </a:cubicBezTo>
                  <a:moveTo>
                    <a:pt x="7311" y="3568"/>
                  </a:moveTo>
                  <a:cubicBezTo>
                    <a:pt x="7417" y="3522"/>
                    <a:pt x="7522" y="3475"/>
                    <a:pt x="7624" y="3419"/>
                  </a:cubicBezTo>
                  <a:cubicBezTo>
                    <a:pt x="7720" y="3367"/>
                    <a:pt x="7778" y="3290"/>
                    <a:pt x="7819" y="3189"/>
                  </a:cubicBezTo>
                  <a:cubicBezTo>
                    <a:pt x="7905" y="2976"/>
                    <a:pt x="7943" y="2736"/>
                    <a:pt x="8003" y="2513"/>
                  </a:cubicBezTo>
                  <a:cubicBezTo>
                    <a:pt x="8062" y="2290"/>
                    <a:pt x="8133" y="2064"/>
                    <a:pt x="8055" y="1838"/>
                  </a:cubicBezTo>
                  <a:cubicBezTo>
                    <a:pt x="8021" y="1742"/>
                    <a:pt x="8022" y="1634"/>
                    <a:pt x="7975" y="1543"/>
                  </a:cubicBezTo>
                  <a:cubicBezTo>
                    <a:pt x="7926" y="1446"/>
                    <a:pt x="7829" y="1370"/>
                    <a:pt x="7755" y="1292"/>
                  </a:cubicBezTo>
                  <a:cubicBezTo>
                    <a:pt x="7669" y="1355"/>
                    <a:pt x="7599" y="1385"/>
                    <a:pt x="7494" y="1403"/>
                  </a:cubicBezTo>
                  <a:cubicBezTo>
                    <a:pt x="7402" y="1419"/>
                    <a:pt x="7312" y="1436"/>
                    <a:pt x="7221" y="1455"/>
                  </a:cubicBezTo>
                  <a:cubicBezTo>
                    <a:pt x="7291" y="1556"/>
                    <a:pt x="7320" y="1665"/>
                    <a:pt x="7329" y="1781"/>
                  </a:cubicBezTo>
                  <a:cubicBezTo>
                    <a:pt x="7380" y="1775"/>
                    <a:pt x="7662" y="1707"/>
                    <a:pt x="7665" y="1785"/>
                  </a:cubicBezTo>
                  <a:cubicBezTo>
                    <a:pt x="7667" y="1856"/>
                    <a:pt x="7421" y="1894"/>
                    <a:pt x="7370" y="1909"/>
                  </a:cubicBezTo>
                  <a:cubicBezTo>
                    <a:pt x="7447" y="2184"/>
                    <a:pt x="7413" y="2447"/>
                    <a:pt x="7378" y="2726"/>
                  </a:cubicBezTo>
                  <a:cubicBezTo>
                    <a:pt x="7342" y="3006"/>
                    <a:pt x="7344" y="3288"/>
                    <a:pt x="7311" y="3568"/>
                  </a:cubicBezTo>
                  <a:moveTo>
                    <a:pt x="4366" y="3126"/>
                  </a:moveTo>
                  <a:cubicBezTo>
                    <a:pt x="4364" y="3124"/>
                    <a:pt x="4363" y="3121"/>
                    <a:pt x="4362" y="3118"/>
                  </a:cubicBezTo>
                  <a:cubicBezTo>
                    <a:pt x="4292" y="3118"/>
                    <a:pt x="4209" y="3156"/>
                    <a:pt x="4141" y="3173"/>
                  </a:cubicBezTo>
                  <a:cubicBezTo>
                    <a:pt x="4070" y="3190"/>
                    <a:pt x="3999" y="3205"/>
                    <a:pt x="3927" y="3203"/>
                  </a:cubicBezTo>
                  <a:cubicBezTo>
                    <a:pt x="3776" y="3199"/>
                    <a:pt x="3634" y="3123"/>
                    <a:pt x="3504" y="3056"/>
                  </a:cubicBezTo>
                  <a:cubicBezTo>
                    <a:pt x="3438" y="3022"/>
                    <a:pt x="3374" y="2985"/>
                    <a:pt x="3315" y="2941"/>
                  </a:cubicBezTo>
                  <a:cubicBezTo>
                    <a:pt x="3273" y="2909"/>
                    <a:pt x="3181" y="2847"/>
                    <a:pt x="3183" y="2789"/>
                  </a:cubicBezTo>
                  <a:cubicBezTo>
                    <a:pt x="3186" y="2731"/>
                    <a:pt x="3277" y="2701"/>
                    <a:pt x="3319" y="2677"/>
                  </a:cubicBezTo>
                  <a:cubicBezTo>
                    <a:pt x="3382" y="2642"/>
                    <a:pt x="3448" y="2609"/>
                    <a:pt x="3509" y="2570"/>
                  </a:cubicBezTo>
                  <a:cubicBezTo>
                    <a:pt x="3386" y="2549"/>
                    <a:pt x="3262" y="2530"/>
                    <a:pt x="3136" y="2528"/>
                  </a:cubicBezTo>
                  <a:cubicBezTo>
                    <a:pt x="3008" y="2525"/>
                    <a:pt x="2881" y="2543"/>
                    <a:pt x="2753" y="2544"/>
                  </a:cubicBezTo>
                  <a:cubicBezTo>
                    <a:pt x="2498" y="2546"/>
                    <a:pt x="2245" y="2512"/>
                    <a:pt x="1992" y="2484"/>
                  </a:cubicBezTo>
                  <a:cubicBezTo>
                    <a:pt x="1737" y="2457"/>
                    <a:pt x="1481" y="2443"/>
                    <a:pt x="1225" y="2427"/>
                  </a:cubicBezTo>
                  <a:cubicBezTo>
                    <a:pt x="960" y="2411"/>
                    <a:pt x="701" y="2381"/>
                    <a:pt x="438" y="2341"/>
                  </a:cubicBezTo>
                  <a:cubicBezTo>
                    <a:pt x="427" y="2397"/>
                    <a:pt x="415" y="2453"/>
                    <a:pt x="404" y="2508"/>
                  </a:cubicBezTo>
                  <a:cubicBezTo>
                    <a:pt x="515" y="2508"/>
                    <a:pt x="627" y="2543"/>
                    <a:pt x="734" y="2573"/>
                  </a:cubicBezTo>
                  <a:cubicBezTo>
                    <a:pt x="846" y="2604"/>
                    <a:pt x="958" y="2638"/>
                    <a:pt x="1067" y="2680"/>
                  </a:cubicBezTo>
                  <a:cubicBezTo>
                    <a:pt x="1176" y="2722"/>
                    <a:pt x="1280" y="2773"/>
                    <a:pt x="1383" y="2829"/>
                  </a:cubicBezTo>
                  <a:cubicBezTo>
                    <a:pt x="1435" y="2858"/>
                    <a:pt x="1455" y="2870"/>
                    <a:pt x="1513" y="2849"/>
                  </a:cubicBezTo>
                  <a:cubicBezTo>
                    <a:pt x="1566" y="2830"/>
                    <a:pt x="1618" y="2810"/>
                    <a:pt x="1673" y="2794"/>
                  </a:cubicBezTo>
                  <a:cubicBezTo>
                    <a:pt x="1880" y="2734"/>
                    <a:pt x="2094" y="2697"/>
                    <a:pt x="2309" y="2686"/>
                  </a:cubicBezTo>
                  <a:cubicBezTo>
                    <a:pt x="2520" y="2674"/>
                    <a:pt x="2749" y="2679"/>
                    <a:pt x="2949" y="2757"/>
                  </a:cubicBezTo>
                  <a:cubicBezTo>
                    <a:pt x="3026" y="2786"/>
                    <a:pt x="3106" y="2906"/>
                    <a:pt x="3113" y="2990"/>
                  </a:cubicBezTo>
                  <a:cubicBezTo>
                    <a:pt x="3122" y="3092"/>
                    <a:pt x="3039" y="3128"/>
                    <a:pt x="2963" y="3173"/>
                  </a:cubicBezTo>
                  <a:cubicBezTo>
                    <a:pt x="2791" y="3273"/>
                    <a:pt x="2595" y="3335"/>
                    <a:pt x="2400" y="3373"/>
                  </a:cubicBezTo>
                  <a:cubicBezTo>
                    <a:pt x="1984" y="3455"/>
                    <a:pt x="1543" y="3445"/>
                    <a:pt x="1132" y="3337"/>
                  </a:cubicBezTo>
                  <a:cubicBezTo>
                    <a:pt x="817" y="3253"/>
                    <a:pt x="406" y="3075"/>
                    <a:pt x="354" y="2710"/>
                  </a:cubicBezTo>
                  <a:cubicBezTo>
                    <a:pt x="328" y="2764"/>
                    <a:pt x="299" y="2816"/>
                    <a:pt x="247" y="2850"/>
                  </a:cubicBezTo>
                  <a:cubicBezTo>
                    <a:pt x="225" y="2865"/>
                    <a:pt x="200" y="2880"/>
                    <a:pt x="173" y="2875"/>
                  </a:cubicBezTo>
                  <a:cubicBezTo>
                    <a:pt x="153" y="2871"/>
                    <a:pt x="137" y="2843"/>
                    <a:pt x="119" y="2847"/>
                  </a:cubicBezTo>
                  <a:cubicBezTo>
                    <a:pt x="119" y="2908"/>
                    <a:pt x="114" y="2963"/>
                    <a:pt x="163" y="3007"/>
                  </a:cubicBezTo>
                  <a:cubicBezTo>
                    <a:pt x="220" y="3059"/>
                    <a:pt x="289" y="3102"/>
                    <a:pt x="357" y="3139"/>
                  </a:cubicBezTo>
                  <a:cubicBezTo>
                    <a:pt x="497" y="3215"/>
                    <a:pt x="649" y="3265"/>
                    <a:pt x="803" y="3307"/>
                  </a:cubicBezTo>
                  <a:cubicBezTo>
                    <a:pt x="1387" y="3464"/>
                    <a:pt x="2003" y="3502"/>
                    <a:pt x="2605" y="3481"/>
                  </a:cubicBezTo>
                  <a:cubicBezTo>
                    <a:pt x="2914" y="3471"/>
                    <a:pt x="3223" y="3440"/>
                    <a:pt x="3527" y="3385"/>
                  </a:cubicBezTo>
                  <a:cubicBezTo>
                    <a:pt x="3821" y="3332"/>
                    <a:pt x="4092" y="3243"/>
                    <a:pt x="4366" y="3126"/>
                  </a:cubicBezTo>
                  <a:moveTo>
                    <a:pt x="1209" y="2339"/>
                  </a:moveTo>
                  <a:lnTo>
                    <a:pt x="1215" y="2346"/>
                  </a:lnTo>
                  <a:cubicBezTo>
                    <a:pt x="1514" y="2364"/>
                    <a:pt x="1814" y="2388"/>
                    <a:pt x="2112" y="2419"/>
                  </a:cubicBezTo>
                  <a:cubicBezTo>
                    <a:pt x="2178" y="2426"/>
                    <a:pt x="2245" y="2436"/>
                    <a:pt x="2311" y="2441"/>
                  </a:cubicBezTo>
                  <a:cubicBezTo>
                    <a:pt x="2375" y="2445"/>
                    <a:pt x="2403" y="2405"/>
                    <a:pt x="2452" y="2367"/>
                  </a:cubicBezTo>
                  <a:cubicBezTo>
                    <a:pt x="2559" y="2283"/>
                    <a:pt x="2670" y="2206"/>
                    <a:pt x="2785" y="2134"/>
                  </a:cubicBezTo>
                  <a:cubicBezTo>
                    <a:pt x="3016" y="1988"/>
                    <a:pt x="3262" y="1865"/>
                    <a:pt x="3514" y="1761"/>
                  </a:cubicBezTo>
                  <a:cubicBezTo>
                    <a:pt x="3782" y="1651"/>
                    <a:pt x="4053" y="1587"/>
                    <a:pt x="4337" y="1533"/>
                  </a:cubicBezTo>
                  <a:cubicBezTo>
                    <a:pt x="3717" y="1502"/>
                    <a:pt x="3100" y="1459"/>
                    <a:pt x="2479" y="1472"/>
                  </a:cubicBezTo>
                  <a:cubicBezTo>
                    <a:pt x="2227" y="1477"/>
                    <a:pt x="1974" y="1634"/>
                    <a:pt x="1772" y="1776"/>
                  </a:cubicBezTo>
                  <a:cubicBezTo>
                    <a:pt x="1549" y="1932"/>
                    <a:pt x="1376" y="2126"/>
                    <a:pt x="1209" y="2339"/>
                  </a:cubicBezTo>
                  <a:moveTo>
                    <a:pt x="7294" y="1927"/>
                  </a:moveTo>
                  <a:cubicBezTo>
                    <a:pt x="7177" y="1962"/>
                    <a:pt x="7060" y="1993"/>
                    <a:pt x="6947" y="2032"/>
                  </a:cubicBezTo>
                  <a:cubicBezTo>
                    <a:pt x="6738" y="2103"/>
                    <a:pt x="6531" y="2179"/>
                    <a:pt x="6324" y="2251"/>
                  </a:cubicBezTo>
                  <a:cubicBezTo>
                    <a:pt x="6260" y="2274"/>
                    <a:pt x="6259" y="2273"/>
                    <a:pt x="6270" y="2342"/>
                  </a:cubicBezTo>
                  <a:cubicBezTo>
                    <a:pt x="6299" y="2515"/>
                    <a:pt x="6300" y="2689"/>
                    <a:pt x="6292" y="2863"/>
                  </a:cubicBezTo>
                  <a:cubicBezTo>
                    <a:pt x="6284" y="3030"/>
                    <a:pt x="6276" y="3196"/>
                    <a:pt x="6268" y="3363"/>
                  </a:cubicBezTo>
                  <a:cubicBezTo>
                    <a:pt x="6267" y="3372"/>
                    <a:pt x="6269" y="3381"/>
                    <a:pt x="6273" y="3389"/>
                  </a:cubicBezTo>
                  <a:cubicBezTo>
                    <a:pt x="6356" y="3573"/>
                    <a:pt x="6386" y="3766"/>
                    <a:pt x="6379" y="3967"/>
                  </a:cubicBezTo>
                  <a:cubicBezTo>
                    <a:pt x="6378" y="3991"/>
                    <a:pt x="6376" y="4015"/>
                    <a:pt x="6375" y="4041"/>
                  </a:cubicBezTo>
                  <a:cubicBezTo>
                    <a:pt x="6381" y="4039"/>
                    <a:pt x="6384" y="4038"/>
                    <a:pt x="6387" y="4037"/>
                  </a:cubicBezTo>
                  <a:cubicBezTo>
                    <a:pt x="6535" y="3959"/>
                    <a:pt x="6682" y="3879"/>
                    <a:pt x="6830" y="3802"/>
                  </a:cubicBezTo>
                  <a:cubicBezTo>
                    <a:pt x="6950" y="3741"/>
                    <a:pt x="7073" y="3684"/>
                    <a:pt x="7193" y="3625"/>
                  </a:cubicBezTo>
                  <a:cubicBezTo>
                    <a:pt x="7202" y="3620"/>
                    <a:pt x="7214" y="3613"/>
                    <a:pt x="7216" y="3605"/>
                  </a:cubicBezTo>
                  <a:cubicBezTo>
                    <a:pt x="7226" y="3569"/>
                    <a:pt x="7234" y="3534"/>
                    <a:pt x="7240" y="3497"/>
                  </a:cubicBezTo>
                  <a:cubicBezTo>
                    <a:pt x="7265" y="3345"/>
                    <a:pt x="7270" y="3192"/>
                    <a:pt x="7274" y="3039"/>
                  </a:cubicBezTo>
                  <a:cubicBezTo>
                    <a:pt x="7278" y="2937"/>
                    <a:pt x="7283" y="2834"/>
                    <a:pt x="7297" y="2733"/>
                  </a:cubicBezTo>
                  <a:cubicBezTo>
                    <a:pt x="7326" y="2530"/>
                    <a:pt x="7353" y="2327"/>
                    <a:pt x="7336" y="2121"/>
                  </a:cubicBezTo>
                  <a:cubicBezTo>
                    <a:pt x="7331" y="2056"/>
                    <a:pt x="7325" y="1992"/>
                    <a:pt x="7294" y="1927"/>
                  </a:cubicBezTo>
                  <a:moveTo>
                    <a:pt x="140" y="4030"/>
                  </a:moveTo>
                  <a:cubicBezTo>
                    <a:pt x="343" y="4193"/>
                    <a:pt x="586" y="4293"/>
                    <a:pt x="841" y="4348"/>
                  </a:cubicBezTo>
                  <a:cubicBezTo>
                    <a:pt x="1330" y="4453"/>
                    <a:pt x="1828" y="4540"/>
                    <a:pt x="2328" y="4576"/>
                  </a:cubicBezTo>
                  <a:cubicBezTo>
                    <a:pt x="2585" y="4594"/>
                    <a:pt x="2838" y="4577"/>
                    <a:pt x="3093" y="4558"/>
                  </a:cubicBezTo>
                  <a:cubicBezTo>
                    <a:pt x="3348" y="4539"/>
                    <a:pt x="3606" y="4524"/>
                    <a:pt x="3857" y="4484"/>
                  </a:cubicBezTo>
                  <a:cubicBezTo>
                    <a:pt x="3842" y="4463"/>
                    <a:pt x="3778" y="4463"/>
                    <a:pt x="3753" y="4457"/>
                  </a:cubicBezTo>
                  <a:cubicBezTo>
                    <a:pt x="3718" y="4449"/>
                    <a:pt x="3683" y="4439"/>
                    <a:pt x="3648" y="4428"/>
                  </a:cubicBezTo>
                  <a:cubicBezTo>
                    <a:pt x="3576" y="4405"/>
                    <a:pt x="3510" y="4370"/>
                    <a:pt x="3442" y="4336"/>
                  </a:cubicBezTo>
                  <a:cubicBezTo>
                    <a:pt x="3307" y="4267"/>
                    <a:pt x="3172" y="4196"/>
                    <a:pt x="3036" y="4129"/>
                  </a:cubicBezTo>
                  <a:cubicBezTo>
                    <a:pt x="2794" y="4012"/>
                    <a:pt x="2524" y="4004"/>
                    <a:pt x="2262" y="3975"/>
                  </a:cubicBezTo>
                  <a:cubicBezTo>
                    <a:pt x="1988" y="3943"/>
                    <a:pt x="1713" y="3913"/>
                    <a:pt x="1439" y="3881"/>
                  </a:cubicBezTo>
                  <a:cubicBezTo>
                    <a:pt x="1161" y="3848"/>
                    <a:pt x="885" y="3810"/>
                    <a:pt x="609" y="3761"/>
                  </a:cubicBezTo>
                  <a:cubicBezTo>
                    <a:pt x="514" y="3743"/>
                    <a:pt x="419" y="3740"/>
                    <a:pt x="333" y="3791"/>
                  </a:cubicBezTo>
                  <a:cubicBezTo>
                    <a:pt x="241" y="3846"/>
                    <a:pt x="191" y="3940"/>
                    <a:pt x="140" y="4030"/>
                  </a:cubicBezTo>
                  <a:moveTo>
                    <a:pt x="6120" y="400"/>
                  </a:moveTo>
                  <a:cubicBezTo>
                    <a:pt x="5871" y="382"/>
                    <a:pt x="5623" y="354"/>
                    <a:pt x="5374" y="339"/>
                  </a:cubicBezTo>
                  <a:cubicBezTo>
                    <a:pt x="5126" y="325"/>
                    <a:pt x="4878" y="324"/>
                    <a:pt x="4629" y="323"/>
                  </a:cubicBezTo>
                  <a:cubicBezTo>
                    <a:pt x="4561" y="323"/>
                    <a:pt x="4543" y="345"/>
                    <a:pt x="4503" y="396"/>
                  </a:cubicBezTo>
                  <a:cubicBezTo>
                    <a:pt x="4467" y="441"/>
                    <a:pt x="4433" y="488"/>
                    <a:pt x="4400" y="537"/>
                  </a:cubicBezTo>
                  <a:cubicBezTo>
                    <a:pt x="4340" y="626"/>
                    <a:pt x="4287" y="719"/>
                    <a:pt x="4241" y="816"/>
                  </a:cubicBezTo>
                  <a:cubicBezTo>
                    <a:pt x="4144" y="1019"/>
                    <a:pt x="4093" y="1230"/>
                    <a:pt x="4053" y="1450"/>
                  </a:cubicBezTo>
                  <a:cubicBezTo>
                    <a:pt x="4558" y="1450"/>
                    <a:pt x="5084" y="1447"/>
                    <a:pt x="5574" y="1573"/>
                  </a:cubicBezTo>
                  <a:cubicBezTo>
                    <a:pt x="5668" y="1380"/>
                    <a:pt x="5738" y="1173"/>
                    <a:pt x="5820" y="974"/>
                  </a:cubicBezTo>
                  <a:cubicBezTo>
                    <a:pt x="5903" y="771"/>
                    <a:pt x="6004" y="587"/>
                    <a:pt x="6120" y="400"/>
                  </a:cubicBezTo>
                  <a:moveTo>
                    <a:pt x="185" y="4169"/>
                  </a:moveTo>
                  <a:cubicBezTo>
                    <a:pt x="183" y="4168"/>
                    <a:pt x="181" y="4167"/>
                    <a:pt x="179" y="4167"/>
                  </a:cubicBezTo>
                  <a:cubicBezTo>
                    <a:pt x="180" y="4169"/>
                    <a:pt x="180" y="4171"/>
                    <a:pt x="180" y="4173"/>
                  </a:cubicBezTo>
                  <a:cubicBezTo>
                    <a:pt x="231" y="4308"/>
                    <a:pt x="357" y="4348"/>
                    <a:pt x="483" y="4391"/>
                  </a:cubicBezTo>
                  <a:cubicBezTo>
                    <a:pt x="628" y="4442"/>
                    <a:pt x="777" y="4483"/>
                    <a:pt x="927" y="4519"/>
                  </a:cubicBezTo>
                  <a:cubicBezTo>
                    <a:pt x="1216" y="4587"/>
                    <a:pt x="1511" y="4631"/>
                    <a:pt x="1806" y="4666"/>
                  </a:cubicBezTo>
                  <a:cubicBezTo>
                    <a:pt x="2343" y="4731"/>
                    <a:pt x="2884" y="4778"/>
                    <a:pt x="3425" y="4785"/>
                  </a:cubicBezTo>
                  <a:cubicBezTo>
                    <a:pt x="3702" y="4789"/>
                    <a:pt x="3980" y="4787"/>
                    <a:pt x="4257" y="4774"/>
                  </a:cubicBezTo>
                  <a:cubicBezTo>
                    <a:pt x="4388" y="4768"/>
                    <a:pt x="4521" y="4758"/>
                    <a:pt x="4649" y="4729"/>
                  </a:cubicBezTo>
                  <a:cubicBezTo>
                    <a:pt x="4751" y="4707"/>
                    <a:pt x="4857" y="4663"/>
                    <a:pt x="4904" y="4563"/>
                  </a:cubicBezTo>
                  <a:cubicBezTo>
                    <a:pt x="4955" y="4453"/>
                    <a:pt x="4972" y="4318"/>
                    <a:pt x="4987" y="4199"/>
                  </a:cubicBezTo>
                  <a:cubicBezTo>
                    <a:pt x="5003" y="4070"/>
                    <a:pt x="5025" y="3944"/>
                    <a:pt x="5055" y="3818"/>
                  </a:cubicBezTo>
                  <a:cubicBezTo>
                    <a:pt x="5112" y="3578"/>
                    <a:pt x="5177" y="3321"/>
                    <a:pt x="5302" y="3106"/>
                  </a:cubicBezTo>
                  <a:cubicBezTo>
                    <a:pt x="5405" y="2929"/>
                    <a:pt x="5596" y="2720"/>
                    <a:pt x="5826" y="2770"/>
                  </a:cubicBezTo>
                  <a:cubicBezTo>
                    <a:pt x="5933" y="2794"/>
                    <a:pt x="6012" y="2880"/>
                    <a:pt x="6060" y="2974"/>
                  </a:cubicBezTo>
                  <a:cubicBezTo>
                    <a:pt x="6085" y="3023"/>
                    <a:pt x="6102" y="3076"/>
                    <a:pt x="6119" y="3128"/>
                  </a:cubicBezTo>
                  <a:cubicBezTo>
                    <a:pt x="6134" y="3177"/>
                    <a:pt x="6162" y="3206"/>
                    <a:pt x="6196" y="3248"/>
                  </a:cubicBezTo>
                  <a:cubicBezTo>
                    <a:pt x="6202" y="2926"/>
                    <a:pt x="6248" y="2610"/>
                    <a:pt x="6181" y="2295"/>
                  </a:cubicBezTo>
                  <a:cubicBezTo>
                    <a:pt x="6143" y="2286"/>
                    <a:pt x="6077" y="2311"/>
                    <a:pt x="6035" y="2313"/>
                  </a:cubicBezTo>
                  <a:cubicBezTo>
                    <a:pt x="5983" y="2317"/>
                    <a:pt x="5931" y="2315"/>
                    <a:pt x="5879" y="2311"/>
                  </a:cubicBezTo>
                  <a:cubicBezTo>
                    <a:pt x="5772" y="2302"/>
                    <a:pt x="5670" y="2273"/>
                    <a:pt x="5563" y="2289"/>
                  </a:cubicBezTo>
                  <a:cubicBezTo>
                    <a:pt x="5398" y="2312"/>
                    <a:pt x="5225" y="2395"/>
                    <a:pt x="5117" y="2519"/>
                  </a:cubicBezTo>
                  <a:cubicBezTo>
                    <a:pt x="5058" y="2586"/>
                    <a:pt x="5033" y="2516"/>
                    <a:pt x="5072" y="2459"/>
                  </a:cubicBezTo>
                  <a:cubicBezTo>
                    <a:pt x="5116" y="2392"/>
                    <a:pt x="5178" y="2354"/>
                    <a:pt x="5250" y="2323"/>
                  </a:cubicBezTo>
                  <a:cubicBezTo>
                    <a:pt x="5426" y="2245"/>
                    <a:pt x="5604" y="2182"/>
                    <a:pt x="5788" y="2126"/>
                  </a:cubicBezTo>
                  <a:cubicBezTo>
                    <a:pt x="5887" y="2096"/>
                    <a:pt x="5987" y="2067"/>
                    <a:pt x="6086" y="2038"/>
                  </a:cubicBezTo>
                  <a:cubicBezTo>
                    <a:pt x="6175" y="2011"/>
                    <a:pt x="6239" y="2009"/>
                    <a:pt x="6187" y="1906"/>
                  </a:cubicBezTo>
                  <a:cubicBezTo>
                    <a:pt x="6162" y="1856"/>
                    <a:pt x="6094" y="1734"/>
                    <a:pt x="6040" y="1721"/>
                  </a:cubicBezTo>
                  <a:cubicBezTo>
                    <a:pt x="5987" y="1707"/>
                    <a:pt x="5857" y="1792"/>
                    <a:pt x="5817" y="1731"/>
                  </a:cubicBezTo>
                  <a:cubicBezTo>
                    <a:pt x="5799" y="1704"/>
                    <a:pt x="5826" y="1657"/>
                    <a:pt x="5835" y="1630"/>
                  </a:cubicBezTo>
                  <a:cubicBezTo>
                    <a:pt x="5849" y="1584"/>
                    <a:pt x="5864" y="1539"/>
                    <a:pt x="5879" y="1494"/>
                  </a:cubicBezTo>
                  <a:cubicBezTo>
                    <a:pt x="5910" y="1406"/>
                    <a:pt x="5946" y="1319"/>
                    <a:pt x="5981" y="1232"/>
                  </a:cubicBezTo>
                  <a:cubicBezTo>
                    <a:pt x="6052" y="1057"/>
                    <a:pt x="6118" y="877"/>
                    <a:pt x="6201" y="708"/>
                  </a:cubicBezTo>
                  <a:cubicBezTo>
                    <a:pt x="6267" y="571"/>
                    <a:pt x="6357" y="424"/>
                    <a:pt x="6500" y="357"/>
                  </a:cubicBezTo>
                  <a:cubicBezTo>
                    <a:pt x="6657" y="283"/>
                    <a:pt x="6842" y="319"/>
                    <a:pt x="7004" y="356"/>
                  </a:cubicBezTo>
                  <a:cubicBezTo>
                    <a:pt x="6972" y="315"/>
                    <a:pt x="6886" y="291"/>
                    <a:pt x="6839" y="271"/>
                  </a:cubicBezTo>
                  <a:cubicBezTo>
                    <a:pt x="6782" y="246"/>
                    <a:pt x="6724" y="225"/>
                    <a:pt x="6665" y="205"/>
                  </a:cubicBezTo>
                  <a:cubicBezTo>
                    <a:pt x="6534" y="162"/>
                    <a:pt x="6398" y="133"/>
                    <a:pt x="6262" y="112"/>
                  </a:cubicBezTo>
                  <a:cubicBezTo>
                    <a:pt x="5978" y="69"/>
                    <a:pt x="5693" y="76"/>
                    <a:pt x="5407" y="85"/>
                  </a:cubicBezTo>
                  <a:cubicBezTo>
                    <a:pt x="5114" y="95"/>
                    <a:pt x="4821" y="103"/>
                    <a:pt x="4530" y="134"/>
                  </a:cubicBezTo>
                  <a:cubicBezTo>
                    <a:pt x="4244" y="166"/>
                    <a:pt x="3966" y="195"/>
                    <a:pt x="3691" y="282"/>
                  </a:cubicBezTo>
                  <a:cubicBezTo>
                    <a:pt x="3691" y="286"/>
                    <a:pt x="3691" y="290"/>
                    <a:pt x="3691" y="294"/>
                  </a:cubicBezTo>
                  <a:cubicBezTo>
                    <a:pt x="3782" y="312"/>
                    <a:pt x="3898" y="284"/>
                    <a:pt x="3991" y="277"/>
                  </a:cubicBezTo>
                  <a:cubicBezTo>
                    <a:pt x="4092" y="269"/>
                    <a:pt x="4192" y="263"/>
                    <a:pt x="4293" y="258"/>
                  </a:cubicBezTo>
                  <a:cubicBezTo>
                    <a:pt x="4488" y="248"/>
                    <a:pt x="4685" y="237"/>
                    <a:pt x="4880" y="240"/>
                  </a:cubicBezTo>
                  <a:cubicBezTo>
                    <a:pt x="5234" y="245"/>
                    <a:pt x="5593" y="271"/>
                    <a:pt x="5944" y="308"/>
                  </a:cubicBezTo>
                  <a:cubicBezTo>
                    <a:pt x="5993" y="313"/>
                    <a:pt x="6042" y="319"/>
                    <a:pt x="6091" y="325"/>
                  </a:cubicBezTo>
                  <a:cubicBezTo>
                    <a:pt x="6122" y="328"/>
                    <a:pt x="6168" y="324"/>
                    <a:pt x="6194" y="340"/>
                  </a:cubicBezTo>
                  <a:cubicBezTo>
                    <a:pt x="6257" y="378"/>
                    <a:pt x="6170" y="461"/>
                    <a:pt x="6145" y="500"/>
                  </a:cubicBezTo>
                  <a:cubicBezTo>
                    <a:pt x="6053" y="641"/>
                    <a:pt x="5981" y="794"/>
                    <a:pt x="5915" y="948"/>
                  </a:cubicBezTo>
                  <a:cubicBezTo>
                    <a:pt x="5847" y="1107"/>
                    <a:pt x="5784" y="1268"/>
                    <a:pt x="5718" y="1428"/>
                  </a:cubicBezTo>
                  <a:cubicBezTo>
                    <a:pt x="5687" y="1502"/>
                    <a:pt x="5647" y="1578"/>
                    <a:pt x="5632" y="1657"/>
                  </a:cubicBezTo>
                  <a:cubicBezTo>
                    <a:pt x="5619" y="1723"/>
                    <a:pt x="5598" y="1785"/>
                    <a:pt x="5558" y="1840"/>
                  </a:cubicBezTo>
                  <a:cubicBezTo>
                    <a:pt x="5467" y="1967"/>
                    <a:pt x="5321" y="2005"/>
                    <a:pt x="5179" y="2047"/>
                  </a:cubicBezTo>
                  <a:cubicBezTo>
                    <a:pt x="5023" y="2094"/>
                    <a:pt x="4859" y="2132"/>
                    <a:pt x="4708" y="2193"/>
                  </a:cubicBezTo>
                  <a:cubicBezTo>
                    <a:pt x="4802" y="2211"/>
                    <a:pt x="4899" y="2241"/>
                    <a:pt x="4964" y="2315"/>
                  </a:cubicBezTo>
                  <a:cubicBezTo>
                    <a:pt x="5031" y="2390"/>
                    <a:pt x="5019" y="2471"/>
                    <a:pt x="4981" y="2558"/>
                  </a:cubicBezTo>
                  <a:cubicBezTo>
                    <a:pt x="4901" y="2738"/>
                    <a:pt x="4756" y="2877"/>
                    <a:pt x="4630" y="3021"/>
                  </a:cubicBezTo>
                  <a:cubicBezTo>
                    <a:pt x="4514" y="3152"/>
                    <a:pt x="4337" y="3232"/>
                    <a:pt x="4177" y="3294"/>
                  </a:cubicBezTo>
                  <a:cubicBezTo>
                    <a:pt x="3996" y="3363"/>
                    <a:pt x="3807" y="3409"/>
                    <a:pt x="3618" y="3447"/>
                  </a:cubicBezTo>
                  <a:cubicBezTo>
                    <a:pt x="3212" y="3529"/>
                    <a:pt x="2797" y="3561"/>
                    <a:pt x="2383" y="3565"/>
                  </a:cubicBezTo>
                  <a:cubicBezTo>
                    <a:pt x="1970" y="3568"/>
                    <a:pt x="1554" y="3539"/>
                    <a:pt x="1147" y="3465"/>
                  </a:cubicBezTo>
                  <a:cubicBezTo>
                    <a:pt x="954" y="3431"/>
                    <a:pt x="764" y="3384"/>
                    <a:pt x="580" y="3320"/>
                  </a:cubicBezTo>
                  <a:cubicBezTo>
                    <a:pt x="491" y="3289"/>
                    <a:pt x="404" y="3254"/>
                    <a:pt x="322" y="3210"/>
                  </a:cubicBezTo>
                  <a:cubicBezTo>
                    <a:pt x="280" y="3188"/>
                    <a:pt x="240" y="3164"/>
                    <a:pt x="202" y="3137"/>
                  </a:cubicBezTo>
                  <a:cubicBezTo>
                    <a:pt x="175" y="3119"/>
                    <a:pt x="147" y="3086"/>
                    <a:pt x="115" y="3081"/>
                  </a:cubicBezTo>
                  <a:cubicBezTo>
                    <a:pt x="105" y="3120"/>
                    <a:pt x="68" y="3207"/>
                    <a:pt x="76" y="3248"/>
                  </a:cubicBezTo>
                  <a:cubicBezTo>
                    <a:pt x="84" y="3285"/>
                    <a:pt x="125" y="3316"/>
                    <a:pt x="155" y="3338"/>
                  </a:cubicBezTo>
                  <a:cubicBezTo>
                    <a:pt x="193" y="3366"/>
                    <a:pt x="236" y="3391"/>
                    <a:pt x="282" y="3407"/>
                  </a:cubicBezTo>
                  <a:cubicBezTo>
                    <a:pt x="313" y="3417"/>
                    <a:pt x="378" y="3418"/>
                    <a:pt x="391" y="3456"/>
                  </a:cubicBezTo>
                  <a:cubicBezTo>
                    <a:pt x="406" y="3501"/>
                    <a:pt x="346" y="3523"/>
                    <a:pt x="318" y="3542"/>
                  </a:cubicBezTo>
                  <a:cubicBezTo>
                    <a:pt x="280" y="3567"/>
                    <a:pt x="246" y="3597"/>
                    <a:pt x="216" y="3631"/>
                  </a:cubicBezTo>
                  <a:cubicBezTo>
                    <a:pt x="187" y="3665"/>
                    <a:pt x="160" y="3704"/>
                    <a:pt x="142" y="3745"/>
                  </a:cubicBezTo>
                  <a:cubicBezTo>
                    <a:pt x="119" y="3797"/>
                    <a:pt x="134" y="3837"/>
                    <a:pt x="129" y="3891"/>
                  </a:cubicBezTo>
                  <a:cubicBezTo>
                    <a:pt x="237" y="3768"/>
                    <a:pt x="327" y="3658"/>
                    <a:pt x="505" y="3670"/>
                  </a:cubicBezTo>
                  <a:cubicBezTo>
                    <a:pt x="682" y="3682"/>
                    <a:pt x="859" y="3718"/>
                    <a:pt x="1034" y="3745"/>
                  </a:cubicBezTo>
                  <a:cubicBezTo>
                    <a:pt x="1363" y="3796"/>
                    <a:pt x="1692" y="3829"/>
                    <a:pt x="2022" y="3866"/>
                  </a:cubicBezTo>
                  <a:cubicBezTo>
                    <a:pt x="2190" y="3884"/>
                    <a:pt x="2357" y="3904"/>
                    <a:pt x="2525" y="3923"/>
                  </a:cubicBezTo>
                  <a:cubicBezTo>
                    <a:pt x="2673" y="3939"/>
                    <a:pt x="2817" y="3959"/>
                    <a:pt x="2957" y="4011"/>
                  </a:cubicBezTo>
                  <a:cubicBezTo>
                    <a:pt x="3241" y="4115"/>
                    <a:pt x="3484" y="4319"/>
                    <a:pt x="3783" y="4384"/>
                  </a:cubicBezTo>
                  <a:cubicBezTo>
                    <a:pt x="3938" y="4418"/>
                    <a:pt x="4103" y="4441"/>
                    <a:pt x="4261" y="4422"/>
                  </a:cubicBezTo>
                  <a:cubicBezTo>
                    <a:pt x="4428" y="4401"/>
                    <a:pt x="4473" y="4292"/>
                    <a:pt x="4471" y="4137"/>
                  </a:cubicBezTo>
                  <a:cubicBezTo>
                    <a:pt x="4172" y="4174"/>
                    <a:pt x="3838" y="4211"/>
                    <a:pt x="3586" y="4010"/>
                  </a:cubicBezTo>
                  <a:cubicBezTo>
                    <a:pt x="3523" y="3960"/>
                    <a:pt x="3466" y="3903"/>
                    <a:pt x="3407" y="3849"/>
                  </a:cubicBezTo>
                  <a:cubicBezTo>
                    <a:pt x="3383" y="3827"/>
                    <a:pt x="3350" y="3783"/>
                    <a:pt x="3320" y="3771"/>
                  </a:cubicBezTo>
                  <a:cubicBezTo>
                    <a:pt x="3292" y="3760"/>
                    <a:pt x="3247" y="3772"/>
                    <a:pt x="3218" y="3774"/>
                  </a:cubicBezTo>
                  <a:cubicBezTo>
                    <a:pt x="3132" y="3780"/>
                    <a:pt x="3046" y="3787"/>
                    <a:pt x="2960" y="3794"/>
                  </a:cubicBezTo>
                  <a:cubicBezTo>
                    <a:pt x="2888" y="3799"/>
                    <a:pt x="2800" y="3821"/>
                    <a:pt x="2728" y="3813"/>
                  </a:cubicBezTo>
                  <a:cubicBezTo>
                    <a:pt x="2705" y="3810"/>
                    <a:pt x="2682" y="3808"/>
                    <a:pt x="2682" y="3777"/>
                  </a:cubicBezTo>
                  <a:cubicBezTo>
                    <a:pt x="2682" y="3742"/>
                    <a:pt x="2715" y="3743"/>
                    <a:pt x="2741" y="3740"/>
                  </a:cubicBezTo>
                  <a:cubicBezTo>
                    <a:pt x="2813" y="3730"/>
                    <a:pt x="2886" y="3725"/>
                    <a:pt x="2959" y="3718"/>
                  </a:cubicBezTo>
                  <a:cubicBezTo>
                    <a:pt x="3114" y="3702"/>
                    <a:pt x="3270" y="3688"/>
                    <a:pt x="3426" y="3674"/>
                  </a:cubicBezTo>
                  <a:cubicBezTo>
                    <a:pt x="3581" y="3659"/>
                    <a:pt x="3736" y="3643"/>
                    <a:pt x="3892" y="3632"/>
                  </a:cubicBezTo>
                  <a:cubicBezTo>
                    <a:pt x="4012" y="3624"/>
                    <a:pt x="4137" y="3633"/>
                    <a:pt x="4242" y="3696"/>
                  </a:cubicBezTo>
                  <a:cubicBezTo>
                    <a:pt x="4459" y="3826"/>
                    <a:pt x="4627" y="4087"/>
                    <a:pt x="4519" y="4341"/>
                  </a:cubicBezTo>
                  <a:cubicBezTo>
                    <a:pt x="4504" y="4376"/>
                    <a:pt x="4480" y="4401"/>
                    <a:pt x="4460" y="4432"/>
                  </a:cubicBezTo>
                  <a:cubicBezTo>
                    <a:pt x="4448" y="4451"/>
                    <a:pt x="4449" y="4463"/>
                    <a:pt x="4429" y="4477"/>
                  </a:cubicBezTo>
                  <a:cubicBezTo>
                    <a:pt x="4379" y="4511"/>
                    <a:pt x="4276" y="4505"/>
                    <a:pt x="4216" y="4513"/>
                  </a:cubicBezTo>
                  <a:cubicBezTo>
                    <a:pt x="4063" y="4534"/>
                    <a:pt x="3909" y="4555"/>
                    <a:pt x="3756" y="4576"/>
                  </a:cubicBezTo>
                  <a:cubicBezTo>
                    <a:pt x="3448" y="4620"/>
                    <a:pt x="3137" y="4635"/>
                    <a:pt x="2827" y="4656"/>
                  </a:cubicBezTo>
                  <a:cubicBezTo>
                    <a:pt x="2516" y="4677"/>
                    <a:pt x="2207" y="4655"/>
                    <a:pt x="1898" y="4610"/>
                  </a:cubicBezTo>
                  <a:cubicBezTo>
                    <a:pt x="1588" y="4566"/>
                    <a:pt x="1277" y="4516"/>
                    <a:pt x="968" y="4456"/>
                  </a:cubicBezTo>
                  <a:cubicBezTo>
                    <a:pt x="694" y="4403"/>
                    <a:pt x="423" y="4317"/>
                    <a:pt x="185" y="4169"/>
                  </a:cubicBezTo>
                  <a:moveTo>
                    <a:pt x="5242" y="3463"/>
                  </a:moveTo>
                  <a:cubicBezTo>
                    <a:pt x="5429" y="3311"/>
                    <a:pt x="5660" y="3193"/>
                    <a:pt x="5892" y="3335"/>
                  </a:cubicBezTo>
                  <a:cubicBezTo>
                    <a:pt x="6314" y="3595"/>
                    <a:pt x="6208" y="4264"/>
                    <a:pt x="5967" y="4607"/>
                  </a:cubicBezTo>
                  <a:cubicBezTo>
                    <a:pt x="5843" y="4784"/>
                    <a:pt x="5632" y="4949"/>
                    <a:pt x="5403" y="4925"/>
                  </a:cubicBezTo>
                  <a:cubicBezTo>
                    <a:pt x="5193" y="4903"/>
                    <a:pt x="5065" y="4755"/>
                    <a:pt x="4987" y="4570"/>
                  </a:cubicBezTo>
                  <a:cubicBezTo>
                    <a:pt x="4942" y="4672"/>
                    <a:pt x="4869" y="4735"/>
                    <a:pt x="4772" y="4775"/>
                  </a:cubicBezTo>
                  <a:cubicBezTo>
                    <a:pt x="4935" y="5048"/>
                    <a:pt x="5212" y="5216"/>
                    <a:pt x="5535" y="5120"/>
                  </a:cubicBezTo>
                  <a:cubicBezTo>
                    <a:pt x="6112" y="4949"/>
                    <a:pt x="6368" y="4231"/>
                    <a:pt x="6282" y="3686"/>
                  </a:cubicBezTo>
                  <a:cubicBezTo>
                    <a:pt x="6239" y="3414"/>
                    <a:pt x="6077" y="3128"/>
                    <a:pt x="5805" y="3033"/>
                  </a:cubicBezTo>
                  <a:cubicBezTo>
                    <a:pt x="5699" y="2995"/>
                    <a:pt x="5501" y="2959"/>
                    <a:pt x="5426" y="3062"/>
                  </a:cubicBezTo>
                  <a:cubicBezTo>
                    <a:pt x="5380" y="3125"/>
                    <a:pt x="5341" y="3194"/>
                    <a:pt x="5310" y="3266"/>
                  </a:cubicBezTo>
                  <a:cubicBezTo>
                    <a:pt x="5287" y="3316"/>
                    <a:pt x="5234" y="3408"/>
                    <a:pt x="5242" y="3464"/>
                  </a:cubicBezTo>
                  <a:cubicBezTo>
                    <a:pt x="5241" y="3464"/>
                    <a:pt x="5239" y="3464"/>
                    <a:pt x="5238" y="3464"/>
                  </a:cubicBezTo>
                  <a:cubicBezTo>
                    <a:pt x="5238" y="3464"/>
                    <a:pt x="5238" y="3465"/>
                    <a:pt x="5238" y="3466"/>
                  </a:cubicBezTo>
                  <a:cubicBezTo>
                    <a:pt x="5239" y="3465"/>
                    <a:pt x="5241" y="3464"/>
                    <a:pt x="5242" y="3463"/>
                  </a:cubicBezTo>
                  <a:moveTo>
                    <a:pt x="7055" y="1209"/>
                  </a:moveTo>
                  <a:cubicBezTo>
                    <a:pt x="7056" y="1210"/>
                    <a:pt x="7057" y="1211"/>
                    <a:pt x="7058" y="1212"/>
                  </a:cubicBezTo>
                  <a:cubicBezTo>
                    <a:pt x="7058" y="1210"/>
                    <a:pt x="7057" y="1209"/>
                    <a:pt x="7057" y="1207"/>
                  </a:cubicBezTo>
                  <a:cubicBezTo>
                    <a:pt x="7039" y="1099"/>
                    <a:pt x="6992" y="989"/>
                    <a:pt x="6959" y="885"/>
                  </a:cubicBezTo>
                  <a:cubicBezTo>
                    <a:pt x="6924" y="774"/>
                    <a:pt x="6889" y="662"/>
                    <a:pt x="6854" y="551"/>
                  </a:cubicBezTo>
                  <a:cubicBezTo>
                    <a:pt x="6842" y="512"/>
                    <a:pt x="6833" y="424"/>
                    <a:pt x="6800" y="400"/>
                  </a:cubicBezTo>
                  <a:cubicBezTo>
                    <a:pt x="6770" y="377"/>
                    <a:pt x="6695" y="391"/>
                    <a:pt x="6658" y="394"/>
                  </a:cubicBezTo>
                  <a:cubicBezTo>
                    <a:pt x="6570" y="401"/>
                    <a:pt x="6493" y="442"/>
                    <a:pt x="6430" y="503"/>
                  </a:cubicBezTo>
                  <a:cubicBezTo>
                    <a:pt x="6284" y="644"/>
                    <a:pt x="6214" y="865"/>
                    <a:pt x="6137" y="1047"/>
                  </a:cubicBezTo>
                  <a:cubicBezTo>
                    <a:pt x="6051" y="1249"/>
                    <a:pt x="5974" y="1454"/>
                    <a:pt x="5905" y="1662"/>
                  </a:cubicBezTo>
                  <a:cubicBezTo>
                    <a:pt x="6001" y="1654"/>
                    <a:pt x="6098" y="1630"/>
                    <a:pt x="6194" y="1613"/>
                  </a:cubicBezTo>
                  <a:cubicBezTo>
                    <a:pt x="6245" y="1604"/>
                    <a:pt x="6406" y="1608"/>
                    <a:pt x="6420" y="1543"/>
                  </a:cubicBezTo>
                  <a:cubicBezTo>
                    <a:pt x="6294" y="1438"/>
                    <a:pt x="6395" y="1222"/>
                    <a:pt x="6515" y="1154"/>
                  </a:cubicBezTo>
                  <a:cubicBezTo>
                    <a:pt x="6680" y="1059"/>
                    <a:pt x="6891" y="1161"/>
                    <a:pt x="7055" y="1209"/>
                  </a:cubicBezTo>
                  <a:moveTo>
                    <a:pt x="4004" y="419"/>
                  </a:moveTo>
                  <a:cubicBezTo>
                    <a:pt x="3868" y="447"/>
                    <a:pt x="3729" y="518"/>
                    <a:pt x="3605" y="578"/>
                  </a:cubicBezTo>
                  <a:cubicBezTo>
                    <a:pt x="3476" y="640"/>
                    <a:pt x="3353" y="711"/>
                    <a:pt x="3235" y="791"/>
                  </a:cubicBezTo>
                  <a:cubicBezTo>
                    <a:pt x="3002" y="949"/>
                    <a:pt x="2772" y="1142"/>
                    <a:pt x="2636" y="1392"/>
                  </a:cubicBezTo>
                  <a:cubicBezTo>
                    <a:pt x="2801" y="1392"/>
                    <a:pt x="2965" y="1390"/>
                    <a:pt x="3129" y="1394"/>
                  </a:cubicBezTo>
                  <a:cubicBezTo>
                    <a:pt x="3215" y="1396"/>
                    <a:pt x="3302" y="1398"/>
                    <a:pt x="3388" y="1400"/>
                  </a:cubicBezTo>
                  <a:cubicBezTo>
                    <a:pt x="3434" y="1401"/>
                    <a:pt x="3444" y="1404"/>
                    <a:pt x="3462" y="1364"/>
                  </a:cubicBezTo>
                  <a:cubicBezTo>
                    <a:pt x="3478" y="1329"/>
                    <a:pt x="3490" y="1292"/>
                    <a:pt x="3506" y="1257"/>
                  </a:cubicBezTo>
                  <a:cubicBezTo>
                    <a:pt x="3638" y="960"/>
                    <a:pt x="3803" y="677"/>
                    <a:pt x="4009" y="424"/>
                  </a:cubicBezTo>
                  <a:cubicBezTo>
                    <a:pt x="4010" y="422"/>
                    <a:pt x="4012" y="420"/>
                    <a:pt x="4013" y="418"/>
                  </a:cubicBezTo>
                  <a:cubicBezTo>
                    <a:pt x="4010" y="418"/>
                    <a:pt x="4007" y="419"/>
                    <a:pt x="4004" y="419"/>
                  </a:cubicBezTo>
                  <a:moveTo>
                    <a:pt x="6534" y="1924"/>
                  </a:moveTo>
                  <a:cubicBezTo>
                    <a:pt x="6774" y="1888"/>
                    <a:pt x="7010" y="1830"/>
                    <a:pt x="7249" y="1792"/>
                  </a:cubicBezTo>
                  <a:cubicBezTo>
                    <a:pt x="7245" y="1676"/>
                    <a:pt x="7218" y="1570"/>
                    <a:pt x="7148" y="1475"/>
                  </a:cubicBezTo>
                  <a:cubicBezTo>
                    <a:pt x="7109" y="1528"/>
                    <a:pt x="7076" y="1574"/>
                    <a:pt x="7012" y="1600"/>
                  </a:cubicBezTo>
                  <a:cubicBezTo>
                    <a:pt x="6945" y="1626"/>
                    <a:pt x="6868" y="1635"/>
                    <a:pt x="6797" y="1646"/>
                  </a:cubicBezTo>
                  <a:cubicBezTo>
                    <a:pt x="6729" y="1656"/>
                    <a:pt x="6693" y="1666"/>
                    <a:pt x="6656" y="1726"/>
                  </a:cubicBezTo>
                  <a:cubicBezTo>
                    <a:pt x="6616" y="1792"/>
                    <a:pt x="6573" y="1855"/>
                    <a:pt x="6531" y="1920"/>
                  </a:cubicBezTo>
                  <a:lnTo>
                    <a:pt x="6522" y="1923"/>
                  </a:lnTo>
                  <a:cubicBezTo>
                    <a:pt x="6522" y="1924"/>
                    <a:pt x="6523" y="1925"/>
                    <a:pt x="6523" y="1926"/>
                  </a:cubicBezTo>
                  <a:cubicBezTo>
                    <a:pt x="6527" y="1925"/>
                    <a:pt x="6530" y="1924"/>
                    <a:pt x="6534" y="1924"/>
                  </a:cubicBezTo>
                  <a:moveTo>
                    <a:pt x="4413" y="3014"/>
                  </a:moveTo>
                  <a:cubicBezTo>
                    <a:pt x="4511" y="2961"/>
                    <a:pt x="4588" y="2924"/>
                    <a:pt x="4659" y="2834"/>
                  </a:cubicBezTo>
                  <a:cubicBezTo>
                    <a:pt x="4716" y="2763"/>
                    <a:pt x="4769" y="2676"/>
                    <a:pt x="4788" y="2585"/>
                  </a:cubicBezTo>
                  <a:cubicBezTo>
                    <a:pt x="4836" y="2350"/>
                    <a:pt x="4466" y="2457"/>
                    <a:pt x="4352" y="2506"/>
                  </a:cubicBezTo>
                  <a:cubicBezTo>
                    <a:pt x="4464" y="2520"/>
                    <a:pt x="4598" y="2559"/>
                    <a:pt x="4608" y="2694"/>
                  </a:cubicBezTo>
                  <a:cubicBezTo>
                    <a:pt x="4619" y="2840"/>
                    <a:pt x="4508" y="2926"/>
                    <a:pt x="4409" y="3010"/>
                  </a:cubicBezTo>
                  <a:cubicBezTo>
                    <a:pt x="4408" y="3011"/>
                    <a:pt x="4406" y="3013"/>
                    <a:pt x="4405" y="3014"/>
                  </a:cubicBezTo>
                  <a:cubicBezTo>
                    <a:pt x="4407" y="3014"/>
                    <a:pt x="4410" y="3014"/>
                    <a:pt x="4413" y="3014"/>
                  </a:cubicBezTo>
                  <a:moveTo>
                    <a:pt x="7488" y="717"/>
                  </a:moveTo>
                  <a:cubicBezTo>
                    <a:pt x="7487" y="716"/>
                    <a:pt x="7485" y="716"/>
                    <a:pt x="7484" y="715"/>
                  </a:cubicBezTo>
                  <a:cubicBezTo>
                    <a:pt x="7485" y="716"/>
                    <a:pt x="7486" y="717"/>
                    <a:pt x="7487" y="718"/>
                  </a:cubicBezTo>
                  <a:cubicBezTo>
                    <a:pt x="7539" y="905"/>
                    <a:pt x="7607" y="1086"/>
                    <a:pt x="7656" y="1274"/>
                  </a:cubicBezTo>
                  <a:cubicBezTo>
                    <a:pt x="7727" y="1196"/>
                    <a:pt x="7684" y="1085"/>
                    <a:pt x="7655" y="994"/>
                  </a:cubicBezTo>
                  <a:cubicBezTo>
                    <a:pt x="7620" y="883"/>
                    <a:pt x="7561" y="805"/>
                    <a:pt x="7488" y="717"/>
                  </a:cubicBezTo>
                  <a:moveTo>
                    <a:pt x="6003" y="3049"/>
                  </a:moveTo>
                  <a:cubicBezTo>
                    <a:pt x="6004" y="3050"/>
                    <a:pt x="6005" y="3051"/>
                    <a:pt x="6006" y="3052"/>
                  </a:cubicBezTo>
                  <a:cubicBezTo>
                    <a:pt x="6006" y="3051"/>
                    <a:pt x="6006" y="3050"/>
                    <a:pt x="6007" y="3049"/>
                  </a:cubicBezTo>
                  <a:cubicBezTo>
                    <a:pt x="6005" y="3049"/>
                    <a:pt x="6004" y="3049"/>
                    <a:pt x="6003" y="3049"/>
                  </a:cubicBezTo>
                  <a:cubicBezTo>
                    <a:pt x="6003" y="3047"/>
                    <a:pt x="6005" y="3045"/>
                    <a:pt x="6004" y="3044"/>
                  </a:cubicBezTo>
                  <a:cubicBezTo>
                    <a:pt x="5966" y="2946"/>
                    <a:pt x="5909" y="2865"/>
                    <a:pt x="5797" y="2846"/>
                  </a:cubicBezTo>
                  <a:cubicBezTo>
                    <a:pt x="5710" y="2831"/>
                    <a:pt x="5634" y="2861"/>
                    <a:pt x="5567" y="2917"/>
                  </a:cubicBezTo>
                  <a:cubicBezTo>
                    <a:pt x="5575" y="2920"/>
                    <a:pt x="5583" y="2920"/>
                    <a:pt x="5591" y="2920"/>
                  </a:cubicBezTo>
                  <a:cubicBezTo>
                    <a:pt x="5670" y="2919"/>
                    <a:pt x="5748" y="2927"/>
                    <a:pt x="5821" y="2958"/>
                  </a:cubicBezTo>
                  <a:cubicBezTo>
                    <a:pt x="5883" y="2983"/>
                    <a:pt x="5942" y="3018"/>
                    <a:pt x="6003" y="3049"/>
                  </a:cubicBezTo>
                  <a:moveTo>
                    <a:pt x="880" y="1883"/>
                  </a:moveTo>
                  <a:cubicBezTo>
                    <a:pt x="877" y="1884"/>
                    <a:pt x="875" y="1884"/>
                    <a:pt x="872" y="1885"/>
                  </a:cubicBezTo>
                  <a:cubicBezTo>
                    <a:pt x="713" y="1970"/>
                    <a:pt x="574" y="2116"/>
                    <a:pt x="477" y="2266"/>
                  </a:cubicBezTo>
                  <a:cubicBezTo>
                    <a:pt x="508" y="2271"/>
                    <a:pt x="585" y="2297"/>
                    <a:pt x="613" y="2283"/>
                  </a:cubicBezTo>
                  <a:cubicBezTo>
                    <a:pt x="643" y="2268"/>
                    <a:pt x="670" y="2179"/>
                    <a:pt x="686" y="2151"/>
                  </a:cubicBezTo>
                  <a:cubicBezTo>
                    <a:pt x="738" y="2056"/>
                    <a:pt x="806" y="1971"/>
                    <a:pt x="876" y="1890"/>
                  </a:cubicBezTo>
                  <a:cubicBezTo>
                    <a:pt x="877" y="1887"/>
                    <a:pt x="879" y="1885"/>
                    <a:pt x="880" y="1883"/>
                  </a:cubicBezTo>
                  <a:cubicBezTo>
                    <a:pt x="881" y="1882"/>
                    <a:pt x="881" y="1880"/>
                    <a:pt x="882" y="1879"/>
                  </a:cubicBezTo>
                  <a:cubicBezTo>
                    <a:pt x="881" y="1881"/>
                    <a:pt x="881" y="1882"/>
                    <a:pt x="880" y="1883"/>
                  </a:cubicBezTo>
                  <a:moveTo>
                    <a:pt x="437" y="2185"/>
                  </a:moveTo>
                  <a:lnTo>
                    <a:pt x="440" y="2182"/>
                  </a:lnTo>
                  <a:cubicBezTo>
                    <a:pt x="439" y="2182"/>
                    <a:pt x="438" y="2182"/>
                    <a:pt x="438" y="2182"/>
                  </a:cubicBezTo>
                  <a:cubicBezTo>
                    <a:pt x="438" y="2183"/>
                    <a:pt x="438" y="2184"/>
                    <a:pt x="438" y="2186"/>
                  </a:cubicBezTo>
                  <a:cubicBezTo>
                    <a:pt x="435" y="2186"/>
                    <a:pt x="432" y="2187"/>
                    <a:pt x="429" y="2187"/>
                  </a:cubicBezTo>
                  <a:cubicBezTo>
                    <a:pt x="245" y="2318"/>
                    <a:pt x="101" y="2560"/>
                    <a:pt x="184" y="2791"/>
                  </a:cubicBezTo>
                  <a:cubicBezTo>
                    <a:pt x="281" y="2744"/>
                    <a:pt x="309" y="2621"/>
                    <a:pt x="324" y="2523"/>
                  </a:cubicBezTo>
                  <a:cubicBezTo>
                    <a:pt x="344" y="2401"/>
                    <a:pt x="367" y="2299"/>
                    <a:pt x="433" y="2192"/>
                  </a:cubicBezTo>
                  <a:cubicBezTo>
                    <a:pt x="434" y="2189"/>
                    <a:pt x="436" y="2187"/>
                    <a:pt x="437" y="2185"/>
                  </a:cubicBezTo>
                  <a:moveTo>
                    <a:pt x="0" y="3393"/>
                  </a:moveTo>
                  <a:cubicBezTo>
                    <a:pt x="0" y="3341"/>
                    <a:pt x="0" y="3289"/>
                    <a:pt x="0" y="3236"/>
                  </a:cubicBezTo>
                  <a:cubicBezTo>
                    <a:pt x="6" y="3177"/>
                    <a:pt x="27" y="3124"/>
                    <a:pt x="49" y="3071"/>
                  </a:cubicBezTo>
                  <a:cubicBezTo>
                    <a:pt x="71" y="3014"/>
                    <a:pt x="44" y="2964"/>
                    <a:pt x="43" y="2903"/>
                  </a:cubicBezTo>
                  <a:cubicBezTo>
                    <a:pt x="42" y="2837"/>
                    <a:pt x="67" y="2788"/>
                    <a:pt x="81" y="2726"/>
                  </a:cubicBezTo>
                  <a:cubicBezTo>
                    <a:pt x="93" y="2672"/>
                    <a:pt x="85" y="2615"/>
                    <a:pt x="93" y="2559"/>
                  </a:cubicBezTo>
                  <a:cubicBezTo>
                    <a:pt x="129" y="2310"/>
                    <a:pt x="322" y="2166"/>
                    <a:pt x="514" y="2030"/>
                  </a:cubicBezTo>
                  <a:cubicBezTo>
                    <a:pt x="732" y="1875"/>
                    <a:pt x="943" y="1745"/>
                    <a:pt x="1194" y="1653"/>
                  </a:cubicBezTo>
                  <a:cubicBezTo>
                    <a:pt x="1325" y="1605"/>
                    <a:pt x="1456" y="1559"/>
                    <a:pt x="1586" y="1512"/>
                  </a:cubicBezTo>
                  <a:cubicBezTo>
                    <a:pt x="1706" y="1468"/>
                    <a:pt x="1806" y="1414"/>
                    <a:pt x="1936" y="1403"/>
                  </a:cubicBezTo>
                  <a:cubicBezTo>
                    <a:pt x="1936" y="1275"/>
                    <a:pt x="1967" y="1201"/>
                    <a:pt x="2078" y="1130"/>
                  </a:cubicBezTo>
                  <a:cubicBezTo>
                    <a:pt x="2123" y="1101"/>
                    <a:pt x="2173" y="1079"/>
                    <a:pt x="2228" y="1075"/>
                  </a:cubicBezTo>
                  <a:cubicBezTo>
                    <a:pt x="2280" y="1070"/>
                    <a:pt x="2313" y="1093"/>
                    <a:pt x="2359" y="1062"/>
                  </a:cubicBezTo>
                  <a:cubicBezTo>
                    <a:pt x="2469" y="987"/>
                    <a:pt x="2564" y="885"/>
                    <a:pt x="2668" y="802"/>
                  </a:cubicBezTo>
                  <a:cubicBezTo>
                    <a:pt x="2778" y="714"/>
                    <a:pt x="2896" y="635"/>
                    <a:pt x="3014" y="558"/>
                  </a:cubicBezTo>
                  <a:cubicBezTo>
                    <a:pt x="3239" y="412"/>
                    <a:pt x="3464" y="263"/>
                    <a:pt x="3724" y="187"/>
                  </a:cubicBezTo>
                  <a:cubicBezTo>
                    <a:pt x="3995" y="108"/>
                    <a:pt x="4276" y="82"/>
                    <a:pt x="4555" y="52"/>
                  </a:cubicBezTo>
                  <a:cubicBezTo>
                    <a:pt x="4878" y="17"/>
                    <a:pt x="5204" y="11"/>
                    <a:pt x="5528" y="0"/>
                  </a:cubicBezTo>
                  <a:cubicBezTo>
                    <a:pt x="5647" y="0"/>
                    <a:pt x="5765" y="0"/>
                    <a:pt x="5884" y="0"/>
                  </a:cubicBezTo>
                  <a:cubicBezTo>
                    <a:pt x="6303" y="20"/>
                    <a:pt x="6718" y="95"/>
                    <a:pt x="7085" y="307"/>
                  </a:cubicBezTo>
                  <a:cubicBezTo>
                    <a:pt x="7259" y="408"/>
                    <a:pt x="7419" y="538"/>
                    <a:pt x="7565" y="677"/>
                  </a:cubicBezTo>
                  <a:cubicBezTo>
                    <a:pt x="7711" y="816"/>
                    <a:pt x="7762" y="1025"/>
                    <a:pt x="7893" y="1177"/>
                  </a:cubicBezTo>
                  <a:cubicBezTo>
                    <a:pt x="8014" y="1317"/>
                    <a:pt x="8207" y="1394"/>
                    <a:pt x="8268" y="1581"/>
                  </a:cubicBezTo>
                  <a:cubicBezTo>
                    <a:pt x="8294" y="1663"/>
                    <a:pt x="8281" y="1745"/>
                    <a:pt x="8292" y="1828"/>
                  </a:cubicBezTo>
                  <a:cubicBezTo>
                    <a:pt x="8305" y="1929"/>
                    <a:pt x="8372" y="2012"/>
                    <a:pt x="8387" y="2113"/>
                  </a:cubicBezTo>
                  <a:cubicBezTo>
                    <a:pt x="8401" y="2212"/>
                    <a:pt x="8428" y="2314"/>
                    <a:pt x="8424" y="2414"/>
                  </a:cubicBezTo>
                  <a:cubicBezTo>
                    <a:pt x="8422" y="2471"/>
                    <a:pt x="8410" y="2524"/>
                    <a:pt x="8392" y="2578"/>
                  </a:cubicBezTo>
                  <a:cubicBezTo>
                    <a:pt x="8372" y="2641"/>
                    <a:pt x="8377" y="2697"/>
                    <a:pt x="8379" y="2763"/>
                  </a:cubicBezTo>
                  <a:cubicBezTo>
                    <a:pt x="8387" y="2981"/>
                    <a:pt x="8396" y="3195"/>
                    <a:pt x="8345" y="3408"/>
                  </a:cubicBezTo>
                  <a:cubicBezTo>
                    <a:pt x="8318" y="3522"/>
                    <a:pt x="8280" y="3642"/>
                    <a:pt x="8219" y="3741"/>
                  </a:cubicBezTo>
                  <a:cubicBezTo>
                    <a:pt x="8165" y="3828"/>
                    <a:pt x="8065" y="3869"/>
                    <a:pt x="7967" y="3884"/>
                  </a:cubicBezTo>
                  <a:cubicBezTo>
                    <a:pt x="7870" y="3899"/>
                    <a:pt x="7756" y="3896"/>
                    <a:pt x="7673" y="3836"/>
                  </a:cubicBezTo>
                  <a:cubicBezTo>
                    <a:pt x="7583" y="3770"/>
                    <a:pt x="7547" y="3667"/>
                    <a:pt x="7507" y="3569"/>
                  </a:cubicBezTo>
                  <a:cubicBezTo>
                    <a:pt x="7203" y="3696"/>
                    <a:pt x="6913" y="3849"/>
                    <a:pt x="6622" y="4002"/>
                  </a:cubicBezTo>
                  <a:cubicBezTo>
                    <a:pt x="6552" y="4039"/>
                    <a:pt x="6483" y="4079"/>
                    <a:pt x="6411" y="4113"/>
                  </a:cubicBezTo>
                  <a:cubicBezTo>
                    <a:pt x="6357" y="4139"/>
                    <a:pt x="6359" y="4161"/>
                    <a:pt x="6346" y="4220"/>
                  </a:cubicBezTo>
                  <a:cubicBezTo>
                    <a:pt x="6317" y="4354"/>
                    <a:pt x="6273" y="4485"/>
                    <a:pt x="6210" y="4607"/>
                  </a:cubicBezTo>
                  <a:cubicBezTo>
                    <a:pt x="6090" y="4841"/>
                    <a:pt x="5894" y="5061"/>
                    <a:pt x="5647" y="5164"/>
                  </a:cubicBezTo>
                  <a:cubicBezTo>
                    <a:pt x="5400" y="5267"/>
                    <a:pt x="5118" y="5242"/>
                    <a:pt x="4911" y="5067"/>
                  </a:cubicBezTo>
                  <a:cubicBezTo>
                    <a:pt x="4859" y="5024"/>
                    <a:pt x="4815" y="4975"/>
                    <a:pt x="4776" y="4920"/>
                  </a:cubicBezTo>
                  <a:cubicBezTo>
                    <a:pt x="4755" y="4890"/>
                    <a:pt x="4736" y="4844"/>
                    <a:pt x="4708" y="4819"/>
                  </a:cubicBezTo>
                  <a:cubicBezTo>
                    <a:pt x="4683" y="4796"/>
                    <a:pt x="4678" y="4803"/>
                    <a:pt x="4640" y="4812"/>
                  </a:cubicBezTo>
                  <a:cubicBezTo>
                    <a:pt x="4477" y="4847"/>
                    <a:pt x="4312" y="4849"/>
                    <a:pt x="4146" y="4853"/>
                  </a:cubicBezTo>
                  <a:cubicBezTo>
                    <a:pt x="3810" y="4861"/>
                    <a:pt x="3474" y="4871"/>
                    <a:pt x="3138" y="4858"/>
                  </a:cubicBezTo>
                  <a:cubicBezTo>
                    <a:pt x="2810" y="4846"/>
                    <a:pt x="2482" y="4817"/>
                    <a:pt x="2157" y="4782"/>
                  </a:cubicBezTo>
                  <a:cubicBezTo>
                    <a:pt x="1826" y="4747"/>
                    <a:pt x="1493" y="4713"/>
                    <a:pt x="1166" y="4651"/>
                  </a:cubicBezTo>
                  <a:cubicBezTo>
                    <a:pt x="981" y="4616"/>
                    <a:pt x="798" y="4571"/>
                    <a:pt x="619" y="4513"/>
                  </a:cubicBezTo>
                  <a:cubicBezTo>
                    <a:pt x="484" y="4469"/>
                    <a:pt x="311" y="4441"/>
                    <a:pt x="203" y="4343"/>
                  </a:cubicBezTo>
                  <a:cubicBezTo>
                    <a:pt x="97" y="4248"/>
                    <a:pt x="71" y="4109"/>
                    <a:pt x="58" y="3974"/>
                  </a:cubicBezTo>
                  <a:cubicBezTo>
                    <a:pt x="40" y="3780"/>
                    <a:pt x="20" y="3587"/>
                    <a:pt x="0" y="339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5" name="Google Shape;925;p33"/>
            <p:cNvSpPr/>
            <p:nvPr/>
          </p:nvSpPr>
          <p:spPr>
            <a:xfrm>
              <a:off x="7326360" y="2666520"/>
              <a:ext cx="119160" cy="115200"/>
            </a:xfrm>
            <a:custGeom>
              <a:avLst/>
              <a:gdLst/>
              <a:ahLst/>
              <a:cxnLst/>
              <a:rect l="l" t="t" r="r" b="b"/>
              <a:pathLst>
                <a:path w="331" h="320" extrusionOk="0">
                  <a:moveTo>
                    <a:pt x="80" y="159"/>
                  </a:moveTo>
                  <a:cubicBezTo>
                    <a:pt x="79" y="274"/>
                    <a:pt x="253" y="272"/>
                    <a:pt x="253" y="161"/>
                  </a:cubicBezTo>
                  <a:cubicBezTo>
                    <a:pt x="253" y="52"/>
                    <a:pt x="81" y="47"/>
                    <a:pt x="80" y="159"/>
                  </a:cubicBezTo>
                  <a:moveTo>
                    <a:pt x="331" y="159"/>
                  </a:moveTo>
                  <a:cubicBezTo>
                    <a:pt x="332" y="373"/>
                    <a:pt x="2" y="375"/>
                    <a:pt x="0" y="162"/>
                  </a:cubicBezTo>
                  <a:cubicBezTo>
                    <a:pt x="-1" y="-51"/>
                    <a:pt x="331" y="-55"/>
                    <a:pt x="331" y="15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 name="Title 1"/>
          <p:cNvSpPr>
            <a:spLocks noGrp="1"/>
          </p:cNvSpPr>
          <p:nvPr>
            <p:ph type="title" idx="2"/>
          </p:nvPr>
        </p:nvSpPr>
        <p:spPr>
          <a:xfrm>
            <a:off x="5138057" y="1047893"/>
            <a:ext cx="2830286" cy="678261"/>
          </a:xfrm>
        </p:spPr>
        <p:txBody>
          <a:bodyPr/>
          <a:lstStyle/>
          <a:p>
            <a:r>
              <a:rPr lang="en-US" sz="3200" dirty="0">
                <a:latin typeface="+mj-lt"/>
              </a:rPr>
              <a:t>About Us</a:t>
            </a:r>
            <a:endParaRPr lang="en-IN" sz="3200" dirty="0">
              <a:latin typeface="+mj-lt"/>
            </a:endParaRPr>
          </a:p>
        </p:txBody>
      </p:sp>
      <p:sp>
        <p:nvSpPr>
          <p:cNvPr id="4" name="TextBox 3"/>
          <p:cNvSpPr txBox="1"/>
          <p:nvPr/>
        </p:nvSpPr>
        <p:spPr>
          <a:xfrm>
            <a:off x="6065027" y="2878451"/>
            <a:ext cx="1885719" cy="1200329"/>
          </a:xfrm>
          <a:prstGeom prst="rect">
            <a:avLst/>
          </a:prstGeom>
          <a:noFill/>
        </p:spPr>
        <p:txBody>
          <a:bodyPr wrap="square" rtlCol="0">
            <a:spAutoFit/>
          </a:bodyPr>
          <a:lstStyle/>
          <a:p>
            <a:r>
              <a:rPr lang="en-US" sz="1800" dirty="0">
                <a:solidFill>
                  <a:schemeClr val="bg1"/>
                </a:solidFill>
              </a:rPr>
              <a:t>Aviral</a:t>
            </a:r>
            <a:endParaRPr lang="en-IN" sz="1800" dirty="0">
              <a:solidFill>
                <a:schemeClr val="bg1"/>
              </a:solidFill>
            </a:endParaRPr>
          </a:p>
          <a:p>
            <a:r>
              <a:rPr lang="en-US" sz="1800" dirty="0">
                <a:solidFill>
                  <a:schemeClr val="bg1"/>
                </a:solidFill>
              </a:rPr>
              <a:t>Arunansh</a:t>
            </a:r>
          </a:p>
          <a:p>
            <a:r>
              <a:rPr lang="en-US" sz="1800" dirty="0">
                <a:solidFill>
                  <a:schemeClr val="bg1"/>
                </a:solidFill>
              </a:rPr>
              <a:t>Pulak</a:t>
            </a:r>
          </a:p>
          <a:p>
            <a:r>
              <a:rPr lang="en-US" sz="1800" dirty="0">
                <a:solidFill>
                  <a:schemeClr val="bg1"/>
                </a:solidFill>
              </a:rPr>
              <a:t>Rutvik</a:t>
            </a:r>
            <a:endParaRPr lang="en-US"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sp>
        <p:nvSpPr>
          <p:cNvPr id="975" name="Google Shape;975;p36"/>
          <p:cNvSpPr txBox="1">
            <a:spLocks noGrp="1"/>
          </p:cNvSpPr>
          <p:nvPr>
            <p:ph type="title"/>
          </p:nvPr>
        </p:nvSpPr>
        <p:spPr>
          <a:xfrm>
            <a:off x="512956" y="465504"/>
            <a:ext cx="791104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j-lt"/>
              </a:rPr>
              <a:t>Objective of the project</a:t>
            </a:r>
            <a:endParaRPr dirty="0">
              <a:latin typeface="+mj-lt"/>
            </a:endParaRPr>
          </a:p>
        </p:txBody>
      </p:sp>
      <p:sp>
        <p:nvSpPr>
          <p:cNvPr id="12" name="TextBox 11">
            <a:extLst>
              <a:ext uri="{FF2B5EF4-FFF2-40B4-BE49-F238E27FC236}">
                <a16:creationId xmlns:a16="http://schemas.microsoft.com/office/drawing/2014/main" id="{5CFB5914-E8E7-E6D7-1A5B-8AE874F58BEB}"/>
              </a:ext>
            </a:extLst>
          </p:cNvPr>
          <p:cNvSpPr txBox="1"/>
          <p:nvPr/>
        </p:nvSpPr>
        <p:spPr>
          <a:xfrm>
            <a:off x="512956" y="1393371"/>
            <a:ext cx="8253273" cy="2893100"/>
          </a:xfrm>
          <a:prstGeom prst="rect">
            <a:avLst/>
          </a:prstGeom>
          <a:noFill/>
        </p:spPr>
        <p:txBody>
          <a:bodyPr wrap="square" rtlCol="0">
            <a:spAutoFit/>
          </a:bodyPr>
          <a:lstStyle/>
          <a:p>
            <a:r>
              <a:rPr lang="en-US" b="1" dirty="0">
                <a:solidFill>
                  <a:schemeClr val="bg1"/>
                </a:solidFill>
                <a:latin typeface="+mn-lt"/>
              </a:rPr>
              <a:t>1) Data Exploration and Insight</a:t>
            </a:r>
            <a:r>
              <a:rPr lang="en-US" dirty="0">
                <a:solidFill>
                  <a:schemeClr val="bg1"/>
                </a:solidFill>
                <a:latin typeface="+mn-lt"/>
              </a:rPr>
              <a:t>s: Provide users with an easy-to-navigate interface to explore key car 			attributes like name, company, fuel type, price, variants, and 			available colors.</a:t>
            </a:r>
          </a:p>
          <a:p>
            <a:endParaRPr lang="en-US" dirty="0">
              <a:solidFill>
                <a:schemeClr val="bg1"/>
              </a:solidFill>
              <a:latin typeface="+mn-lt"/>
            </a:endParaRPr>
          </a:p>
          <a:p>
            <a:r>
              <a:rPr lang="en-US" b="1" dirty="0">
                <a:solidFill>
                  <a:schemeClr val="bg1"/>
                </a:solidFill>
                <a:latin typeface="+mn-lt"/>
              </a:rPr>
              <a:t>2) Image Representation </a:t>
            </a:r>
            <a:r>
              <a:rPr lang="en-US" dirty="0">
                <a:solidFill>
                  <a:schemeClr val="bg1"/>
                </a:solidFill>
                <a:latin typeface="+mn-lt"/>
              </a:rPr>
              <a:t>: Display images of cars, offering users a visual representation to 			        accompany the data.</a:t>
            </a:r>
          </a:p>
          <a:p>
            <a:endParaRPr lang="en-US" dirty="0">
              <a:solidFill>
                <a:schemeClr val="bg1"/>
              </a:solidFill>
              <a:latin typeface="+mn-lt"/>
            </a:endParaRPr>
          </a:p>
          <a:p>
            <a:r>
              <a:rPr lang="en-US" dirty="0">
                <a:solidFill>
                  <a:schemeClr val="bg1"/>
                </a:solidFill>
                <a:latin typeface="+mn-lt"/>
              </a:rPr>
              <a:t>3) </a:t>
            </a:r>
            <a:r>
              <a:rPr lang="en-US" b="1" dirty="0">
                <a:solidFill>
                  <a:schemeClr val="bg1"/>
                </a:solidFill>
                <a:latin typeface="+mn-lt"/>
              </a:rPr>
              <a:t>Summary Statistics</a:t>
            </a:r>
            <a:r>
              <a:rPr lang="en-US" dirty="0">
                <a:solidFill>
                  <a:schemeClr val="bg1"/>
                </a:solidFill>
                <a:latin typeface="+mn-lt"/>
              </a:rPr>
              <a:t>: Provide key statistical insights and summaries, such as most common car 		  features and trends, to help users make informed decisions.</a:t>
            </a:r>
          </a:p>
          <a:p>
            <a:endParaRPr lang="en-US" dirty="0">
              <a:solidFill>
                <a:schemeClr val="bg1"/>
              </a:solidFill>
              <a:latin typeface="+mn-lt"/>
            </a:endParaRPr>
          </a:p>
          <a:p>
            <a:r>
              <a:rPr lang="en-US" dirty="0">
                <a:solidFill>
                  <a:schemeClr val="bg1"/>
                </a:solidFill>
                <a:latin typeface="+mn-lt"/>
              </a:rPr>
              <a:t>4) </a:t>
            </a:r>
            <a:r>
              <a:rPr lang="en-US" b="1" dirty="0">
                <a:solidFill>
                  <a:schemeClr val="bg1"/>
                </a:solidFill>
                <a:latin typeface="+mn-lt"/>
              </a:rPr>
              <a:t>Interactive Filtering</a:t>
            </a:r>
            <a:r>
              <a:rPr lang="en-US" dirty="0">
                <a:solidFill>
                  <a:schemeClr val="bg1"/>
                </a:solidFill>
                <a:latin typeface="+mn-lt"/>
              </a:rPr>
              <a:t>: Enable users to filter and sort car data based on multiple parameters, 		 including fuel type, price range, and seating capacity, to tailor their exploration.</a:t>
            </a:r>
          </a:p>
          <a:p>
            <a:endParaRPr lang="en-US" dirty="0">
              <a:solidFill>
                <a:schemeClr val="bg1"/>
              </a:solidFill>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30"/>
          <p:cNvSpPr txBox="1">
            <a:spLocks noGrp="1"/>
          </p:cNvSpPr>
          <p:nvPr>
            <p:ph type="title"/>
          </p:nvPr>
        </p:nvSpPr>
        <p:spPr>
          <a:xfrm>
            <a:off x="713100" y="465504"/>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j-lt"/>
              </a:rPr>
              <a:t>What does the app do?</a:t>
            </a:r>
            <a:endParaRPr dirty="0">
              <a:latin typeface="+mj-lt"/>
            </a:endParaRPr>
          </a:p>
        </p:txBody>
      </p:sp>
      <p:sp>
        <p:nvSpPr>
          <p:cNvPr id="852" name="Google Shape;852;p30"/>
          <p:cNvSpPr txBox="1">
            <a:spLocks noGrp="1"/>
          </p:cNvSpPr>
          <p:nvPr>
            <p:ph type="body" idx="1"/>
          </p:nvPr>
        </p:nvSpPr>
        <p:spPr>
          <a:xfrm>
            <a:off x="371707" y="1524000"/>
            <a:ext cx="8489795" cy="265399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400" dirty="0">
                <a:latin typeface="+mn-lt"/>
              </a:rPr>
              <a:t>The app consists of four navigation pages t</a:t>
            </a:r>
            <a:r>
              <a:rPr lang="en-IN" sz="1400" dirty="0">
                <a:latin typeface="+mn-lt"/>
              </a:rPr>
              <a:t>ha</a:t>
            </a:r>
            <a:r>
              <a:rPr lang="en" sz="1400" dirty="0">
                <a:latin typeface="+mn-lt"/>
              </a:rPr>
              <a:t>t allows the user:</a:t>
            </a:r>
          </a:p>
          <a:p>
            <a:pPr marL="0" indent="0">
              <a:spcAft>
                <a:spcPts val="1200"/>
              </a:spcAft>
              <a:buNone/>
            </a:pPr>
            <a:r>
              <a:rPr lang="en-IN" sz="1400" b="1" dirty="0">
                <a:latin typeface="+mn-lt"/>
              </a:rPr>
              <a:t>1. Car Data Exploration</a:t>
            </a:r>
            <a:r>
              <a:rPr lang="en-IN" sz="1400" dirty="0">
                <a:latin typeface="+mn-lt"/>
              </a:rPr>
              <a:t>: Users can filter and view detailed car information in a dynamic table.</a:t>
            </a:r>
          </a:p>
          <a:p>
            <a:pPr marL="0" indent="0">
              <a:spcAft>
                <a:spcPts val="1200"/>
              </a:spcAft>
              <a:buNone/>
            </a:pPr>
            <a:r>
              <a:rPr lang="en-IN" sz="1400" b="1" dirty="0">
                <a:latin typeface="+mn-lt"/>
              </a:rPr>
              <a:t>2. Car Image Viewer</a:t>
            </a:r>
            <a:r>
              <a:rPr lang="en-IN" sz="1400" dirty="0">
                <a:latin typeface="+mn-lt"/>
              </a:rPr>
              <a:t>: View car images based on selected filters.</a:t>
            </a:r>
          </a:p>
          <a:p>
            <a:pPr marL="0" indent="0">
              <a:spcAft>
                <a:spcPts val="1200"/>
              </a:spcAft>
              <a:buNone/>
            </a:pPr>
            <a:r>
              <a:rPr lang="en-IN" sz="1400" b="1" dirty="0">
                <a:latin typeface="+mn-lt"/>
              </a:rPr>
              <a:t>3. Car Comparison</a:t>
            </a:r>
            <a:r>
              <a:rPr lang="en-IN" sz="1400" dirty="0">
                <a:latin typeface="+mn-lt"/>
              </a:rPr>
              <a:t>: Compare two cars side-by-side with key attributes and images.</a:t>
            </a:r>
            <a:endParaRPr lang="en-IN" sz="1400" b="1" dirty="0">
              <a:latin typeface="+mn-lt"/>
            </a:endParaRPr>
          </a:p>
          <a:p>
            <a:pPr marL="0" indent="0">
              <a:spcAft>
                <a:spcPts val="1200"/>
              </a:spcAft>
              <a:buNone/>
            </a:pPr>
            <a:r>
              <a:rPr lang="en-IN" sz="1400" b="1" dirty="0">
                <a:latin typeface="+mn-lt"/>
              </a:rPr>
              <a:t>4. Interactive Visualizations</a:t>
            </a:r>
            <a:r>
              <a:rPr lang="en-IN" sz="1400" dirty="0">
                <a:latin typeface="+mn-lt"/>
              </a:rPr>
              <a:t>: Analyse rankings, price categories, and fuel types through interactive plots.</a:t>
            </a:r>
            <a:endParaRPr lang="en" sz="1400" dirty="0">
              <a:latin typeface="+mn-lt"/>
            </a:endParaRPr>
          </a:p>
          <a:p>
            <a:pPr marL="0" lvl="0" indent="0" algn="l" rtl="0">
              <a:spcBef>
                <a:spcPts val="0"/>
              </a:spcBef>
              <a:spcAft>
                <a:spcPts val="1200"/>
              </a:spcAft>
              <a:buNone/>
            </a:pPr>
            <a:endParaRPr sz="1400"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31"/>
          <p:cNvSpPr txBox="1">
            <a:spLocks noGrp="1"/>
          </p:cNvSpPr>
          <p:nvPr>
            <p:ph type="title" idx="15"/>
          </p:nvPr>
        </p:nvSpPr>
        <p:spPr>
          <a:xfrm>
            <a:off x="713100" y="465504"/>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j-lt"/>
              </a:rPr>
              <a:t>Video</a:t>
            </a:r>
            <a:endParaRPr dirty="0">
              <a:solidFill>
                <a:schemeClr val="lt1"/>
              </a:solidFill>
              <a:latin typeface="+mj-lt"/>
            </a:endParaRPr>
          </a:p>
        </p:txBody>
      </p:sp>
      <p:sp>
        <p:nvSpPr>
          <p:cNvPr id="3" name="TextBox 2">
            <a:extLst>
              <a:ext uri="{FF2B5EF4-FFF2-40B4-BE49-F238E27FC236}">
                <a16:creationId xmlns:a16="http://schemas.microsoft.com/office/drawing/2014/main" id="{A2B82A74-552F-9CC0-A544-8519B05920B6}"/>
              </a:ext>
            </a:extLst>
          </p:cNvPr>
          <p:cNvSpPr txBox="1"/>
          <p:nvPr/>
        </p:nvSpPr>
        <p:spPr>
          <a:xfrm>
            <a:off x="713101" y="1561170"/>
            <a:ext cx="7925378" cy="1200329"/>
          </a:xfrm>
          <a:prstGeom prst="rect">
            <a:avLst/>
          </a:prstGeom>
          <a:noFill/>
        </p:spPr>
        <p:txBody>
          <a:bodyPr wrap="square" rtlCol="0">
            <a:spAutoFit/>
          </a:bodyPr>
          <a:lstStyle/>
          <a:p>
            <a:r>
              <a:rPr lang="en-IN" sz="1800" dirty="0">
                <a:solidFill>
                  <a:schemeClr val="bg1"/>
                </a:solidFill>
                <a:hlinkClick r:id="rId3"/>
              </a:rPr>
              <a:t>Video Link-</a:t>
            </a:r>
            <a:endParaRPr lang="en-IN" sz="1800" dirty="0">
              <a:solidFill>
                <a:schemeClr val="bg1"/>
              </a:solidFill>
            </a:endParaRPr>
          </a:p>
          <a:p>
            <a:r>
              <a:rPr lang="en-IN" sz="1800" dirty="0">
                <a:solidFill>
                  <a:schemeClr val="bg1"/>
                </a:solidFill>
              </a:rPr>
              <a:t> </a:t>
            </a:r>
            <a:r>
              <a:rPr lang="en-IN" sz="1800" dirty="0">
                <a:solidFill>
                  <a:schemeClr val="bg1"/>
                </a:solidFill>
                <a:hlinkClick r:id="rId3"/>
              </a:rPr>
              <a:t>https://drive.google.com/file/d/1XlQOJmIZmUuGNSZH35fd_hKHIXNyUQMO/view?usp=drive_link</a:t>
            </a:r>
            <a:endParaRPr lang="en-IN" sz="18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0909E-A474-7D22-E1BB-AAE92243A04E}"/>
              </a:ext>
            </a:extLst>
          </p:cNvPr>
          <p:cNvSpPr>
            <a:spLocks noGrp="1"/>
          </p:cNvSpPr>
          <p:nvPr>
            <p:ph type="title"/>
          </p:nvPr>
        </p:nvSpPr>
        <p:spPr/>
        <p:txBody>
          <a:bodyPr/>
          <a:lstStyle/>
          <a:p>
            <a:r>
              <a:rPr lang="en-US" sz="2000" dirty="0"/>
              <a:t>Inferences</a:t>
            </a:r>
            <a:endParaRPr lang="en-IN" sz="2000" dirty="0"/>
          </a:p>
        </p:txBody>
      </p:sp>
      <p:pic>
        <p:nvPicPr>
          <p:cNvPr id="8" name="Picture 7">
            <a:extLst>
              <a:ext uri="{FF2B5EF4-FFF2-40B4-BE49-F238E27FC236}">
                <a16:creationId xmlns:a16="http://schemas.microsoft.com/office/drawing/2014/main" id="{5D58F0CF-E0DD-6936-8C55-8CA36F9B400F}"/>
              </a:ext>
            </a:extLst>
          </p:cNvPr>
          <p:cNvPicPr>
            <a:picLocks noChangeAspect="1"/>
          </p:cNvPicPr>
          <p:nvPr/>
        </p:nvPicPr>
        <p:blipFill>
          <a:blip r:embed="rId2"/>
          <a:stretch>
            <a:fillRect/>
          </a:stretch>
        </p:blipFill>
        <p:spPr>
          <a:xfrm>
            <a:off x="814263" y="1038204"/>
            <a:ext cx="4944508" cy="2340427"/>
          </a:xfrm>
          <a:prstGeom prst="rect">
            <a:avLst/>
          </a:prstGeom>
        </p:spPr>
      </p:pic>
      <p:sp>
        <p:nvSpPr>
          <p:cNvPr id="13" name="Title 1">
            <a:extLst>
              <a:ext uri="{FF2B5EF4-FFF2-40B4-BE49-F238E27FC236}">
                <a16:creationId xmlns:a16="http://schemas.microsoft.com/office/drawing/2014/main" id="{B30323C2-67A5-55F4-05BD-2AE19FBF94D1}"/>
              </a:ext>
            </a:extLst>
          </p:cNvPr>
          <p:cNvSpPr txBox="1">
            <a:spLocks/>
          </p:cNvSpPr>
          <p:nvPr/>
        </p:nvSpPr>
        <p:spPr>
          <a:xfrm>
            <a:off x="806829" y="3664981"/>
            <a:ext cx="675369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Space Grotesk SemiBold"/>
              <a:buNone/>
              <a:defRPr sz="3200" b="0" i="0" u="none" strike="noStrike" cap="none">
                <a:solidFill>
                  <a:schemeClr val="lt1"/>
                </a:solidFill>
                <a:latin typeface="Space Grotesk SemiBold"/>
                <a:ea typeface="Space Grotesk SemiBold"/>
                <a:cs typeface="Space Grotesk SemiBold"/>
                <a:sym typeface="Space Grotesk SemiBold"/>
              </a:defRPr>
            </a:lvl1pPr>
            <a:lvl2pPr marR="0" lvl="1" algn="l" rtl="0">
              <a:lnSpc>
                <a:spcPct val="100000"/>
              </a:lnSpc>
              <a:spcBef>
                <a:spcPts val="0"/>
              </a:spcBef>
              <a:spcAft>
                <a:spcPts val="0"/>
              </a:spcAft>
              <a:buClr>
                <a:schemeClr val="lt1"/>
              </a:buClr>
              <a:buSzPts val="3200"/>
              <a:buFont typeface="Space Grotesk SemiBold"/>
              <a:buNone/>
              <a:defRPr sz="3200" b="0" i="0" u="none" strike="noStrike" cap="none">
                <a:solidFill>
                  <a:schemeClr val="lt1"/>
                </a:solidFill>
                <a:latin typeface="Space Grotesk SemiBold"/>
                <a:ea typeface="Space Grotesk SemiBold"/>
                <a:cs typeface="Space Grotesk SemiBold"/>
                <a:sym typeface="Space Grotesk SemiBold"/>
              </a:defRPr>
            </a:lvl2pPr>
            <a:lvl3pPr marR="0" lvl="2" algn="l" rtl="0">
              <a:lnSpc>
                <a:spcPct val="100000"/>
              </a:lnSpc>
              <a:spcBef>
                <a:spcPts val="0"/>
              </a:spcBef>
              <a:spcAft>
                <a:spcPts val="0"/>
              </a:spcAft>
              <a:buClr>
                <a:schemeClr val="lt1"/>
              </a:buClr>
              <a:buSzPts val="3200"/>
              <a:buFont typeface="Space Grotesk SemiBold"/>
              <a:buNone/>
              <a:defRPr sz="3200" b="0" i="0" u="none" strike="noStrike" cap="none">
                <a:solidFill>
                  <a:schemeClr val="lt1"/>
                </a:solidFill>
                <a:latin typeface="Space Grotesk SemiBold"/>
                <a:ea typeface="Space Grotesk SemiBold"/>
                <a:cs typeface="Space Grotesk SemiBold"/>
                <a:sym typeface="Space Grotesk SemiBold"/>
              </a:defRPr>
            </a:lvl3pPr>
            <a:lvl4pPr marR="0" lvl="3" algn="l" rtl="0">
              <a:lnSpc>
                <a:spcPct val="100000"/>
              </a:lnSpc>
              <a:spcBef>
                <a:spcPts val="0"/>
              </a:spcBef>
              <a:spcAft>
                <a:spcPts val="0"/>
              </a:spcAft>
              <a:buClr>
                <a:schemeClr val="lt1"/>
              </a:buClr>
              <a:buSzPts val="3200"/>
              <a:buFont typeface="Space Grotesk SemiBold"/>
              <a:buNone/>
              <a:defRPr sz="3200" b="0" i="0" u="none" strike="noStrike" cap="none">
                <a:solidFill>
                  <a:schemeClr val="lt1"/>
                </a:solidFill>
                <a:latin typeface="Space Grotesk SemiBold"/>
                <a:ea typeface="Space Grotesk SemiBold"/>
                <a:cs typeface="Space Grotesk SemiBold"/>
                <a:sym typeface="Space Grotesk SemiBold"/>
              </a:defRPr>
            </a:lvl4pPr>
            <a:lvl5pPr marR="0" lvl="4" algn="l" rtl="0">
              <a:lnSpc>
                <a:spcPct val="100000"/>
              </a:lnSpc>
              <a:spcBef>
                <a:spcPts val="0"/>
              </a:spcBef>
              <a:spcAft>
                <a:spcPts val="0"/>
              </a:spcAft>
              <a:buClr>
                <a:schemeClr val="lt1"/>
              </a:buClr>
              <a:buSzPts val="3200"/>
              <a:buFont typeface="Space Grotesk SemiBold"/>
              <a:buNone/>
              <a:defRPr sz="3200" b="0" i="0" u="none" strike="noStrike" cap="none">
                <a:solidFill>
                  <a:schemeClr val="lt1"/>
                </a:solidFill>
                <a:latin typeface="Space Grotesk SemiBold"/>
                <a:ea typeface="Space Grotesk SemiBold"/>
                <a:cs typeface="Space Grotesk SemiBold"/>
                <a:sym typeface="Space Grotesk SemiBold"/>
              </a:defRPr>
            </a:lvl5pPr>
            <a:lvl6pPr marR="0" lvl="5" algn="l" rtl="0">
              <a:lnSpc>
                <a:spcPct val="100000"/>
              </a:lnSpc>
              <a:spcBef>
                <a:spcPts val="0"/>
              </a:spcBef>
              <a:spcAft>
                <a:spcPts val="0"/>
              </a:spcAft>
              <a:buClr>
                <a:schemeClr val="lt1"/>
              </a:buClr>
              <a:buSzPts val="3200"/>
              <a:buFont typeface="Space Grotesk SemiBold"/>
              <a:buNone/>
              <a:defRPr sz="3200" b="0" i="0" u="none" strike="noStrike" cap="none">
                <a:solidFill>
                  <a:schemeClr val="lt1"/>
                </a:solidFill>
                <a:latin typeface="Space Grotesk SemiBold"/>
                <a:ea typeface="Space Grotesk SemiBold"/>
                <a:cs typeface="Space Grotesk SemiBold"/>
                <a:sym typeface="Space Grotesk SemiBold"/>
              </a:defRPr>
            </a:lvl6pPr>
            <a:lvl7pPr marR="0" lvl="6" algn="l" rtl="0">
              <a:lnSpc>
                <a:spcPct val="100000"/>
              </a:lnSpc>
              <a:spcBef>
                <a:spcPts val="0"/>
              </a:spcBef>
              <a:spcAft>
                <a:spcPts val="0"/>
              </a:spcAft>
              <a:buClr>
                <a:schemeClr val="lt1"/>
              </a:buClr>
              <a:buSzPts val="3200"/>
              <a:buFont typeface="Space Grotesk SemiBold"/>
              <a:buNone/>
              <a:defRPr sz="3200" b="0" i="0" u="none" strike="noStrike" cap="none">
                <a:solidFill>
                  <a:schemeClr val="lt1"/>
                </a:solidFill>
                <a:latin typeface="Space Grotesk SemiBold"/>
                <a:ea typeface="Space Grotesk SemiBold"/>
                <a:cs typeface="Space Grotesk SemiBold"/>
                <a:sym typeface="Space Grotesk SemiBold"/>
              </a:defRPr>
            </a:lvl7pPr>
            <a:lvl8pPr marR="0" lvl="7" algn="l" rtl="0">
              <a:lnSpc>
                <a:spcPct val="100000"/>
              </a:lnSpc>
              <a:spcBef>
                <a:spcPts val="0"/>
              </a:spcBef>
              <a:spcAft>
                <a:spcPts val="0"/>
              </a:spcAft>
              <a:buClr>
                <a:schemeClr val="lt1"/>
              </a:buClr>
              <a:buSzPts val="3200"/>
              <a:buFont typeface="Space Grotesk SemiBold"/>
              <a:buNone/>
              <a:defRPr sz="3200" b="0" i="0" u="none" strike="noStrike" cap="none">
                <a:solidFill>
                  <a:schemeClr val="lt1"/>
                </a:solidFill>
                <a:latin typeface="Space Grotesk SemiBold"/>
                <a:ea typeface="Space Grotesk SemiBold"/>
                <a:cs typeface="Space Grotesk SemiBold"/>
                <a:sym typeface="Space Grotesk SemiBold"/>
              </a:defRPr>
            </a:lvl8pPr>
            <a:lvl9pPr marR="0" lvl="8" algn="l" rtl="0">
              <a:lnSpc>
                <a:spcPct val="100000"/>
              </a:lnSpc>
              <a:spcBef>
                <a:spcPts val="0"/>
              </a:spcBef>
              <a:spcAft>
                <a:spcPts val="0"/>
              </a:spcAft>
              <a:buClr>
                <a:schemeClr val="lt1"/>
              </a:buClr>
              <a:buSzPts val="3200"/>
              <a:buFont typeface="Space Grotesk SemiBold"/>
              <a:buNone/>
              <a:defRPr sz="3200" b="0" i="0" u="none" strike="noStrike" cap="none">
                <a:solidFill>
                  <a:schemeClr val="lt1"/>
                </a:solidFill>
                <a:latin typeface="Space Grotesk SemiBold"/>
                <a:ea typeface="Space Grotesk SemiBold"/>
                <a:cs typeface="Space Grotesk SemiBold"/>
                <a:sym typeface="Space Grotesk SemiBold"/>
              </a:defRPr>
            </a:lvl9pPr>
          </a:lstStyle>
          <a:p>
            <a:r>
              <a:rPr lang="en-US" sz="1200" dirty="0"/>
              <a:t>Indian brands like Maruti, Tata, and Mahindra are the only ones with more than 10 models in the top 100 best-selling cars in India, likely due in part to nationalist sentiment. </a:t>
            </a:r>
            <a:endParaRPr lang="en-IN" sz="1200" dirty="0"/>
          </a:p>
        </p:txBody>
      </p:sp>
    </p:spTree>
    <p:extLst>
      <p:ext uri="{BB962C8B-B14F-4D97-AF65-F5344CB8AC3E}">
        <p14:creationId xmlns:p14="http://schemas.microsoft.com/office/powerpoint/2010/main" val="4211431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18841D-6590-B608-ADEA-0AD6594F99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1F253F-D757-A2B3-D1CB-EBE035CEDF76}"/>
              </a:ext>
            </a:extLst>
          </p:cNvPr>
          <p:cNvSpPr>
            <a:spLocks noGrp="1"/>
          </p:cNvSpPr>
          <p:nvPr>
            <p:ph type="title"/>
          </p:nvPr>
        </p:nvSpPr>
        <p:spPr/>
        <p:txBody>
          <a:bodyPr/>
          <a:lstStyle/>
          <a:p>
            <a:r>
              <a:rPr lang="en-US" sz="2000" dirty="0"/>
              <a:t>Inferences</a:t>
            </a:r>
            <a:endParaRPr lang="en-IN" sz="2000" dirty="0"/>
          </a:p>
        </p:txBody>
      </p:sp>
      <p:pic>
        <p:nvPicPr>
          <p:cNvPr id="10" name="Picture 9">
            <a:extLst>
              <a:ext uri="{FF2B5EF4-FFF2-40B4-BE49-F238E27FC236}">
                <a16:creationId xmlns:a16="http://schemas.microsoft.com/office/drawing/2014/main" id="{399DA7EF-2812-5CC1-5DFE-1775BF5CE869}"/>
              </a:ext>
            </a:extLst>
          </p:cNvPr>
          <p:cNvPicPr>
            <a:picLocks noChangeAspect="1"/>
          </p:cNvPicPr>
          <p:nvPr/>
        </p:nvPicPr>
        <p:blipFill>
          <a:blip r:embed="rId2"/>
          <a:stretch>
            <a:fillRect/>
          </a:stretch>
        </p:blipFill>
        <p:spPr>
          <a:xfrm>
            <a:off x="720000" y="905819"/>
            <a:ext cx="5939661" cy="2786855"/>
          </a:xfrm>
          <a:prstGeom prst="rect">
            <a:avLst/>
          </a:prstGeom>
        </p:spPr>
      </p:pic>
      <p:sp>
        <p:nvSpPr>
          <p:cNvPr id="3" name="Title 1">
            <a:extLst>
              <a:ext uri="{FF2B5EF4-FFF2-40B4-BE49-F238E27FC236}">
                <a16:creationId xmlns:a16="http://schemas.microsoft.com/office/drawing/2014/main" id="{C0069FF8-6BBF-F892-9C64-F4F69F22C10F}"/>
              </a:ext>
            </a:extLst>
          </p:cNvPr>
          <p:cNvSpPr txBox="1">
            <a:spLocks/>
          </p:cNvSpPr>
          <p:nvPr/>
        </p:nvSpPr>
        <p:spPr>
          <a:xfrm>
            <a:off x="651846" y="3773469"/>
            <a:ext cx="77109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Space Grotesk SemiBold"/>
              <a:buNone/>
              <a:defRPr sz="3200" b="0" i="0" u="none" strike="noStrike" cap="none">
                <a:solidFill>
                  <a:schemeClr val="lt1"/>
                </a:solidFill>
                <a:latin typeface="Space Grotesk SemiBold"/>
                <a:ea typeface="Space Grotesk SemiBold"/>
                <a:cs typeface="Space Grotesk SemiBold"/>
                <a:sym typeface="Space Grotesk SemiBold"/>
              </a:defRPr>
            </a:lvl1pPr>
            <a:lvl2pPr marR="0" lvl="1" algn="l" rtl="0">
              <a:lnSpc>
                <a:spcPct val="100000"/>
              </a:lnSpc>
              <a:spcBef>
                <a:spcPts val="0"/>
              </a:spcBef>
              <a:spcAft>
                <a:spcPts val="0"/>
              </a:spcAft>
              <a:buClr>
                <a:schemeClr val="lt1"/>
              </a:buClr>
              <a:buSzPts val="3200"/>
              <a:buFont typeface="Space Grotesk SemiBold"/>
              <a:buNone/>
              <a:defRPr sz="3200" b="0" i="0" u="none" strike="noStrike" cap="none">
                <a:solidFill>
                  <a:schemeClr val="lt1"/>
                </a:solidFill>
                <a:latin typeface="Space Grotesk SemiBold"/>
                <a:ea typeface="Space Grotesk SemiBold"/>
                <a:cs typeface="Space Grotesk SemiBold"/>
                <a:sym typeface="Space Grotesk SemiBold"/>
              </a:defRPr>
            </a:lvl2pPr>
            <a:lvl3pPr marR="0" lvl="2" algn="l" rtl="0">
              <a:lnSpc>
                <a:spcPct val="100000"/>
              </a:lnSpc>
              <a:spcBef>
                <a:spcPts val="0"/>
              </a:spcBef>
              <a:spcAft>
                <a:spcPts val="0"/>
              </a:spcAft>
              <a:buClr>
                <a:schemeClr val="lt1"/>
              </a:buClr>
              <a:buSzPts val="3200"/>
              <a:buFont typeface="Space Grotesk SemiBold"/>
              <a:buNone/>
              <a:defRPr sz="3200" b="0" i="0" u="none" strike="noStrike" cap="none">
                <a:solidFill>
                  <a:schemeClr val="lt1"/>
                </a:solidFill>
                <a:latin typeface="Space Grotesk SemiBold"/>
                <a:ea typeface="Space Grotesk SemiBold"/>
                <a:cs typeface="Space Grotesk SemiBold"/>
                <a:sym typeface="Space Grotesk SemiBold"/>
              </a:defRPr>
            </a:lvl3pPr>
            <a:lvl4pPr marR="0" lvl="3" algn="l" rtl="0">
              <a:lnSpc>
                <a:spcPct val="100000"/>
              </a:lnSpc>
              <a:spcBef>
                <a:spcPts val="0"/>
              </a:spcBef>
              <a:spcAft>
                <a:spcPts val="0"/>
              </a:spcAft>
              <a:buClr>
                <a:schemeClr val="lt1"/>
              </a:buClr>
              <a:buSzPts val="3200"/>
              <a:buFont typeface="Space Grotesk SemiBold"/>
              <a:buNone/>
              <a:defRPr sz="3200" b="0" i="0" u="none" strike="noStrike" cap="none">
                <a:solidFill>
                  <a:schemeClr val="lt1"/>
                </a:solidFill>
                <a:latin typeface="Space Grotesk SemiBold"/>
                <a:ea typeface="Space Grotesk SemiBold"/>
                <a:cs typeface="Space Grotesk SemiBold"/>
                <a:sym typeface="Space Grotesk SemiBold"/>
              </a:defRPr>
            </a:lvl4pPr>
            <a:lvl5pPr marR="0" lvl="4" algn="l" rtl="0">
              <a:lnSpc>
                <a:spcPct val="100000"/>
              </a:lnSpc>
              <a:spcBef>
                <a:spcPts val="0"/>
              </a:spcBef>
              <a:spcAft>
                <a:spcPts val="0"/>
              </a:spcAft>
              <a:buClr>
                <a:schemeClr val="lt1"/>
              </a:buClr>
              <a:buSzPts val="3200"/>
              <a:buFont typeface="Space Grotesk SemiBold"/>
              <a:buNone/>
              <a:defRPr sz="3200" b="0" i="0" u="none" strike="noStrike" cap="none">
                <a:solidFill>
                  <a:schemeClr val="lt1"/>
                </a:solidFill>
                <a:latin typeface="Space Grotesk SemiBold"/>
                <a:ea typeface="Space Grotesk SemiBold"/>
                <a:cs typeface="Space Grotesk SemiBold"/>
                <a:sym typeface="Space Grotesk SemiBold"/>
              </a:defRPr>
            </a:lvl5pPr>
            <a:lvl6pPr marR="0" lvl="5" algn="l" rtl="0">
              <a:lnSpc>
                <a:spcPct val="100000"/>
              </a:lnSpc>
              <a:spcBef>
                <a:spcPts val="0"/>
              </a:spcBef>
              <a:spcAft>
                <a:spcPts val="0"/>
              </a:spcAft>
              <a:buClr>
                <a:schemeClr val="lt1"/>
              </a:buClr>
              <a:buSzPts val="3200"/>
              <a:buFont typeface="Space Grotesk SemiBold"/>
              <a:buNone/>
              <a:defRPr sz="3200" b="0" i="0" u="none" strike="noStrike" cap="none">
                <a:solidFill>
                  <a:schemeClr val="lt1"/>
                </a:solidFill>
                <a:latin typeface="Space Grotesk SemiBold"/>
                <a:ea typeface="Space Grotesk SemiBold"/>
                <a:cs typeface="Space Grotesk SemiBold"/>
                <a:sym typeface="Space Grotesk SemiBold"/>
              </a:defRPr>
            </a:lvl6pPr>
            <a:lvl7pPr marR="0" lvl="6" algn="l" rtl="0">
              <a:lnSpc>
                <a:spcPct val="100000"/>
              </a:lnSpc>
              <a:spcBef>
                <a:spcPts val="0"/>
              </a:spcBef>
              <a:spcAft>
                <a:spcPts val="0"/>
              </a:spcAft>
              <a:buClr>
                <a:schemeClr val="lt1"/>
              </a:buClr>
              <a:buSzPts val="3200"/>
              <a:buFont typeface="Space Grotesk SemiBold"/>
              <a:buNone/>
              <a:defRPr sz="3200" b="0" i="0" u="none" strike="noStrike" cap="none">
                <a:solidFill>
                  <a:schemeClr val="lt1"/>
                </a:solidFill>
                <a:latin typeface="Space Grotesk SemiBold"/>
                <a:ea typeface="Space Grotesk SemiBold"/>
                <a:cs typeface="Space Grotesk SemiBold"/>
                <a:sym typeface="Space Grotesk SemiBold"/>
              </a:defRPr>
            </a:lvl7pPr>
            <a:lvl8pPr marR="0" lvl="7" algn="l" rtl="0">
              <a:lnSpc>
                <a:spcPct val="100000"/>
              </a:lnSpc>
              <a:spcBef>
                <a:spcPts val="0"/>
              </a:spcBef>
              <a:spcAft>
                <a:spcPts val="0"/>
              </a:spcAft>
              <a:buClr>
                <a:schemeClr val="lt1"/>
              </a:buClr>
              <a:buSzPts val="3200"/>
              <a:buFont typeface="Space Grotesk SemiBold"/>
              <a:buNone/>
              <a:defRPr sz="3200" b="0" i="0" u="none" strike="noStrike" cap="none">
                <a:solidFill>
                  <a:schemeClr val="lt1"/>
                </a:solidFill>
                <a:latin typeface="Space Grotesk SemiBold"/>
                <a:ea typeface="Space Grotesk SemiBold"/>
                <a:cs typeface="Space Grotesk SemiBold"/>
                <a:sym typeface="Space Grotesk SemiBold"/>
              </a:defRPr>
            </a:lvl8pPr>
            <a:lvl9pPr marR="0" lvl="8" algn="l" rtl="0">
              <a:lnSpc>
                <a:spcPct val="100000"/>
              </a:lnSpc>
              <a:spcBef>
                <a:spcPts val="0"/>
              </a:spcBef>
              <a:spcAft>
                <a:spcPts val="0"/>
              </a:spcAft>
              <a:buClr>
                <a:schemeClr val="lt1"/>
              </a:buClr>
              <a:buSzPts val="3200"/>
              <a:buFont typeface="Space Grotesk SemiBold"/>
              <a:buNone/>
              <a:defRPr sz="3200" b="0" i="0" u="none" strike="noStrike" cap="none">
                <a:solidFill>
                  <a:schemeClr val="lt1"/>
                </a:solidFill>
                <a:latin typeface="Space Grotesk SemiBold"/>
                <a:ea typeface="Space Grotesk SemiBold"/>
                <a:cs typeface="Space Grotesk SemiBold"/>
                <a:sym typeface="Space Grotesk SemiBold"/>
              </a:defRPr>
            </a:lvl9pPr>
          </a:lstStyle>
          <a:p>
            <a:r>
              <a:rPr lang="en-US" sz="1200" dirty="0"/>
              <a:t>Indian brands however, offer very few electric or hybrid options compared to foreign manufacturers and most of the top ranked cars are either Petrol or Diesel.</a:t>
            </a:r>
            <a:endParaRPr lang="en-IN" sz="1200" dirty="0"/>
          </a:p>
        </p:txBody>
      </p:sp>
    </p:spTree>
    <p:extLst>
      <p:ext uri="{BB962C8B-B14F-4D97-AF65-F5344CB8AC3E}">
        <p14:creationId xmlns:p14="http://schemas.microsoft.com/office/powerpoint/2010/main" val="3884795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89FAC6-EDFD-F4E6-A55B-A155FC4760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2A7065-42EE-BA3E-4C30-B54E241AA7DD}"/>
              </a:ext>
            </a:extLst>
          </p:cNvPr>
          <p:cNvSpPr>
            <a:spLocks noGrp="1"/>
          </p:cNvSpPr>
          <p:nvPr>
            <p:ph type="title"/>
          </p:nvPr>
        </p:nvSpPr>
        <p:spPr/>
        <p:txBody>
          <a:bodyPr/>
          <a:lstStyle/>
          <a:p>
            <a:r>
              <a:rPr lang="en-US" sz="2000" dirty="0"/>
              <a:t>Inferences</a:t>
            </a:r>
            <a:endParaRPr lang="en-IN" sz="2000" dirty="0"/>
          </a:p>
        </p:txBody>
      </p:sp>
      <p:pic>
        <p:nvPicPr>
          <p:cNvPr id="12" name="Picture 11">
            <a:extLst>
              <a:ext uri="{FF2B5EF4-FFF2-40B4-BE49-F238E27FC236}">
                <a16:creationId xmlns:a16="http://schemas.microsoft.com/office/drawing/2014/main" id="{07946047-D943-5DAC-38D6-335FD04322AF}"/>
              </a:ext>
            </a:extLst>
          </p:cNvPr>
          <p:cNvPicPr>
            <a:picLocks noChangeAspect="1"/>
          </p:cNvPicPr>
          <p:nvPr/>
        </p:nvPicPr>
        <p:blipFill>
          <a:blip r:embed="rId2"/>
          <a:stretch>
            <a:fillRect/>
          </a:stretch>
        </p:blipFill>
        <p:spPr>
          <a:xfrm>
            <a:off x="798993" y="1038204"/>
            <a:ext cx="5927363" cy="2123450"/>
          </a:xfrm>
          <a:prstGeom prst="rect">
            <a:avLst/>
          </a:prstGeom>
        </p:spPr>
      </p:pic>
      <p:sp>
        <p:nvSpPr>
          <p:cNvPr id="3" name="Title 1">
            <a:extLst>
              <a:ext uri="{FF2B5EF4-FFF2-40B4-BE49-F238E27FC236}">
                <a16:creationId xmlns:a16="http://schemas.microsoft.com/office/drawing/2014/main" id="{52B6B911-9A2C-1686-BA44-04B5A0E3F644}"/>
              </a:ext>
            </a:extLst>
          </p:cNvPr>
          <p:cNvSpPr txBox="1">
            <a:spLocks/>
          </p:cNvSpPr>
          <p:nvPr/>
        </p:nvSpPr>
        <p:spPr>
          <a:xfrm>
            <a:off x="713100" y="3448003"/>
            <a:ext cx="7588635" cy="11317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Space Grotesk SemiBold"/>
              <a:buNone/>
              <a:defRPr sz="3200" b="0" i="0" u="none" strike="noStrike" cap="none">
                <a:solidFill>
                  <a:schemeClr val="lt1"/>
                </a:solidFill>
                <a:latin typeface="Space Grotesk SemiBold"/>
                <a:ea typeface="Space Grotesk SemiBold"/>
                <a:cs typeface="Space Grotesk SemiBold"/>
                <a:sym typeface="Space Grotesk SemiBold"/>
              </a:defRPr>
            </a:lvl1pPr>
            <a:lvl2pPr marR="0" lvl="1" algn="l" rtl="0">
              <a:lnSpc>
                <a:spcPct val="100000"/>
              </a:lnSpc>
              <a:spcBef>
                <a:spcPts val="0"/>
              </a:spcBef>
              <a:spcAft>
                <a:spcPts val="0"/>
              </a:spcAft>
              <a:buClr>
                <a:schemeClr val="lt1"/>
              </a:buClr>
              <a:buSzPts val="3200"/>
              <a:buFont typeface="Space Grotesk SemiBold"/>
              <a:buNone/>
              <a:defRPr sz="3200" b="0" i="0" u="none" strike="noStrike" cap="none">
                <a:solidFill>
                  <a:schemeClr val="lt1"/>
                </a:solidFill>
                <a:latin typeface="Space Grotesk SemiBold"/>
                <a:ea typeface="Space Grotesk SemiBold"/>
                <a:cs typeface="Space Grotesk SemiBold"/>
                <a:sym typeface="Space Grotesk SemiBold"/>
              </a:defRPr>
            </a:lvl2pPr>
            <a:lvl3pPr marR="0" lvl="2" algn="l" rtl="0">
              <a:lnSpc>
                <a:spcPct val="100000"/>
              </a:lnSpc>
              <a:spcBef>
                <a:spcPts val="0"/>
              </a:spcBef>
              <a:spcAft>
                <a:spcPts val="0"/>
              </a:spcAft>
              <a:buClr>
                <a:schemeClr val="lt1"/>
              </a:buClr>
              <a:buSzPts val="3200"/>
              <a:buFont typeface="Space Grotesk SemiBold"/>
              <a:buNone/>
              <a:defRPr sz="3200" b="0" i="0" u="none" strike="noStrike" cap="none">
                <a:solidFill>
                  <a:schemeClr val="lt1"/>
                </a:solidFill>
                <a:latin typeface="Space Grotesk SemiBold"/>
                <a:ea typeface="Space Grotesk SemiBold"/>
                <a:cs typeface="Space Grotesk SemiBold"/>
                <a:sym typeface="Space Grotesk SemiBold"/>
              </a:defRPr>
            </a:lvl3pPr>
            <a:lvl4pPr marR="0" lvl="3" algn="l" rtl="0">
              <a:lnSpc>
                <a:spcPct val="100000"/>
              </a:lnSpc>
              <a:spcBef>
                <a:spcPts val="0"/>
              </a:spcBef>
              <a:spcAft>
                <a:spcPts val="0"/>
              </a:spcAft>
              <a:buClr>
                <a:schemeClr val="lt1"/>
              </a:buClr>
              <a:buSzPts val="3200"/>
              <a:buFont typeface="Space Grotesk SemiBold"/>
              <a:buNone/>
              <a:defRPr sz="3200" b="0" i="0" u="none" strike="noStrike" cap="none">
                <a:solidFill>
                  <a:schemeClr val="lt1"/>
                </a:solidFill>
                <a:latin typeface="Space Grotesk SemiBold"/>
                <a:ea typeface="Space Grotesk SemiBold"/>
                <a:cs typeface="Space Grotesk SemiBold"/>
                <a:sym typeface="Space Grotesk SemiBold"/>
              </a:defRPr>
            </a:lvl4pPr>
            <a:lvl5pPr marR="0" lvl="4" algn="l" rtl="0">
              <a:lnSpc>
                <a:spcPct val="100000"/>
              </a:lnSpc>
              <a:spcBef>
                <a:spcPts val="0"/>
              </a:spcBef>
              <a:spcAft>
                <a:spcPts val="0"/>
              </a:spcAft>
              <a:buClr>
                <a:schemeClr val="lt1"/>
              </a:buClr>
              <a:buSzPts val="3200"/>
              <a:buFont typeface="Space Grotesk SemiBold"/>
              <a:buNone/>
              <a:defRPr sz="3200" b="0" i="0" u="none" strike="noStrike" cap="none">
                <a:solidFill>
                  <a:schemeClr val="lt1"/>
                </a:solidFill>
                <a:latin typeface="Space Grotesk SemiBold"/>
                <a:ea typeface="Space Grotesk SemiBold"/>
                <a:cs typeface="Space Grotesk SemiBold"/>
                <a:sym typeface="Space Grotesk SemiBold"/>
              </a:defRPr>
            </a:lvl5pPr>
            <a:lvl6pPr marR="0" lvl="5" algn="l" rtl="0">
              <a:lnSpc>
                <a:spcPct val="100000"/>
              </a:lnSpc>
              <a:spcBef>
                <a:spcPts val="0"/>
              </a:spcBef>
              <a:spcAft>
                <a:spcPts val="0"/>
              </a:spcAft>
              <a:buClr>
                <a:schemeClr val="lt1"/>
              </a:buClr>
              <a:buSzPts val="3200"/>
              <a:buFont typeface="Space Grotesk SemiBold"/>
              <a:buNone/>
              <a:defRPr sz="3200" b="0" i="0" u="none" strike="noStrike" cap="none">
                <a:solidFill>
                  <a:schemeClr val="lt1"/>
                </a:solidFill>
                <a:latin typeface="Space Grotesk SemiBold"/>
                <a:ea typeface="Space Grotesk SemiBold"/>
                <a:cs typeface="Space Grotesk SemiBold"/>
                <a:sym typeface="Space Grotesk SemiBold"/>
              </a:defRPr>
            </a:lvl6pPr>
            <a:lvl7pPr marR="0" lvl="6" algn="l" rtl="0">
              <a:lnSpc>
                <a:spcPct val="100000"/>
              </a:lnSpc>
              <a:spcBef>
                <a:spcPts val="0"/>
              </a:spcBef>
              <a:spcAft>
                <a:spcPts val="0"/>
              </a:spcAft>
              <a:buClr>
                <a:schemeClr val="lt1"/>
              </a:buClr>
              <a:buSzPts val="3200"/>
              <a:buFont typeface="Space Grotesk SemiBold"/>
              <a:buNone/>
              <a:defRPr sz="3200" b="0" i="0" u="none" strike="noStrike" cap="none">
                <a:solidFill>
                  <a:schemeClr val="lt1"/>
                </a:solidFill>
                <a:latin typeface="Space Grotesk SemiBold"/>
                <a:ea typeface="Space Grotesk SemiBold"/>
                <a:cs typeface="Space Grotesk SemiBold"/>
                <a:sym typeface="Space Grotesk SemiBold"/>
              </a:defRPr>
            </a:lvl7pPr>
            <a:lvl8pPr marR="0" lvl="7" algn="l" rtl="0">
              <a:lnSpc>
                <a:spcPct val="100000"/>
              </a:lnSpc>
              <a:spcBef>
                <a:spcPts val="0"/>
              </a:spcBef>
              <a:spcAft>
                <a:spcPts val="0"/>
              </a:spcAft>
              <a:buClr>
                <a:schemeClr val="lt1"/>
              </a:buClr>
              <a:buSzPts val="3200"/>
              <a:buFont typeface="Space Grotesk SemiBold"/>
              <a:buNone/>
              <a:defRPr sz="3200" b="0" i="0" u="none" strike="noStrike" cap="none">
                <a:solidFill>
                  <a:schemeClr val="lt1"/>
                </a:solidFill>
                <a:latin typeface="Space Grotesk SemiBold"/>
                <a:ea typeface="Space Grotesk SemiBold"/>
                <a:cs typeface="Space Grotesk SemiBold"/>
                <a:sym typeface="Space Grotesk SemiBold"/>
              </a:defRPr>
            </a:lvl8pPr>
            <a:lvl9pPr marR="0" lvl="8" algn="l" rtl="0">
              <a:lnSpc>
                <a:spcPct val="100000"/>
              </a:lnSpc>
              <a:spcBef>
                <a:spcPts val="0"/>
              </a:spcBef>
              <a:spcAft>
                <a:spcPts val="0"/>
              </a:spcAft>
              <a:buClr>
                <a:schemeClr val="lt1"/>
              </a:buClr>
              <a:buSzPts val="3200"/>
              <a:buFont typeface="Space Grotesk SemiBold"/>
              <a:buNone/>
              <a:defRPr sz="3200" b="0" i="0" u="none" strike="noStrike" cap="none">
                <a:solidFill>
                  <a:schemeClr val="lt1"/>
                </a:solidFill>
                <a:latin typeface="Space Grotesk SemiBold"/>
                <a:ea typeface="Space Grotesk SemiBold"/>
                <a:cs typeface="Space Grotesk SemiBold"/>
                <a:sym typeface="Space Grotesk SemiBold"/>
              </a:defRPr>
            </a:lvl9pPr>
          </a:lstStyle>
          <a:p>
            <a:r>
              <a:rPr lang="en-US" sz="1200" dirty="0"/>
              <a:t>Petrol run cars dominate the Indian market by a very big margin</a:t>
            </a:r>
          </a:p>
          <a:p>
            <a:endParaRPr lang="en-US" sz="1200" dirty="0"/>
          </a:p>
          <a:p>
            <a:r>
              <a:rPr lang="en-US" sz="1200" dirty="0"/>
              <a:t>All the collected evidence points to the fact that Indian market lags much behind rest of the world in clean fuel adoption, and in fact is only driven by foreign MNCs. </a:t>
            </a:r>
            <a:br>
              <a:rPr lang="en-US" sz="1200" dirty="0"/>
            </a:br>
            <a:r>
              <a:rPr lang="en-US" sz="1200" dirty="0"/>
              <a:t>The lag can be majorly attributed to comparatively poor clean energy infra. </a:t>
            </a:r>
            <a:endParaRPr lang="en-IN" sz="1200" dirty="0"/>
          </a:p>
        </p:txBody>
      </p:sp>
    </p:spTree>
    <p:extLst>
      <p:ext uri="{BB962C8B-B14F-4D97-AF65-F5344CB8AC3E}">
        <p14:creationId xmlns:p14="http://schemas.microsoft.com/office/powerpoint/2010/main" val="1985824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4"/>
        <p:cNvGrpSpPr/>
        <p:nvPr/>
      </p:nvGrpSpPr>
      <p:grpSpPr>
        <a:xfrm>
          <a:off x="0" y="0"/>
          <a:ext cx="0" cy="0"/>
          <a:chOff x="0" y="0"/>
          <a:chExt cx="0" cy="0"/>
        </a:xfrm>
      </p:grpSpPr>
      <p:sp>
        <p:nvSpPr>
          <p:cNvPr id="1285" name="Google Shape;1285;p49"/>
          <p:cNvSpPr txBox="1">
            <a:spLocks noGrp="1"/>
          </p:cNvSpPr>
          <p:nvPr>
            <p:ph type="title"/>
          </p:nvPr>
        </p:nvSpPr>
        <p:spPr>
          <a:xfrm>
            <a:off x="705666" y="465504"/>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r>
              <a:rPr lang="en" dirty="0">
                <a:latin typeface="+mj-lt"/>
              </a:rPr>
              <a:t>Resources</a:t>
            </a:r>
            <a:endParaRPr dirty="0">
              <a:latin typeface="+mj-lt"/>
            </a:endParaRPr>
          </a:p>
        </p:txBody>
      </p:sp>
      <p:sp>
        <p:nvSpPr>
          <p:cNvPr id="1286" name="Google Shape;1286;p49"/>
          <p:cNvSpPr txBox="1">
            <a:spLocks noGrp="1"/>
          </p:cNvSpPr>
          <p:nvPr>
            <p:ph type="body" idx="1"/>
          </p:nvPr>
        </p:nvSpPr>
        <p:spPr>
          <a:xfrm>
            <a:off x="716550" y="1336325"/>
            <a:ext cx="7710900" cy="1235400"/>
          </a:xfrm>
          <a:prstGeom prst="rect">
            <a:avLst/>
          </a:prstGeom>
        </p:spPr>
        <p:txBody>
          <a:bodyPr spcFirstLastPara="1" wrap="square" lIns="91425" tIns="91425" rIns="91425" bIns="91425" anchor="t" anchorCtr="0">
            <a:noAutofit/>
          </a:bodyPr>
          <a:lstStyle/>
          <a:p>
            <a:pPr marL="0" indent="0">
              <a:buNone/>
            </a:pPr>
            <a:r>
              <a:rPr lang="en-US" sz="1600" dirty="0"/>
              <a:t> </a:t>
            </a:r>
            <a:r>
              <a:rPr lang="en-US" sz="1400" dirty="0">
                <a:latin typeface="+mn-lt"/>
              </a:rPr>
              <a:t>Website link :   </a:t>
            </a:r>
            <a:r>
              <a:rPr lang="en-IN" sz="1400" dirty="0">
                <a:latin typeface="+mn-lt"/>
                <a:hlinkClick r:id="rId3"/>
              </a:rPr>
              <a:t>https://www.cartrade.com/new-cars/best-cars-in-india/</a:t>
            </a:r>
            <a:endParaRPr lang="en-IN" sz="1400" dirty="0">
              <a:latin typeface="+mn-lt"/>
            </a:endParaRPr>
          </a:p>
          <a:p>
            <a:pPr marL="0" lvl="0" indent="0" algn="l" rtl="0">
              <a:spcBef>
                <a:spcPts val="0"/>
              </a:spcBef>
              <a:spcAft>
                <a:spcPts val="0"/>
              </a:spcAft>
              <a:buNone/>
            </a:pPr>
            <a:endParaRPr dirty="0"/>
          </a:p>
        </p:txBody>
      </p:sp>
      <p:grpSp>
        <p:nvGrpSpPr>
          <p:cNvPr id="1287" name="Google Shape;1287;p49"/>
          <p:cNvGrpSpPr/>
          <p:nvPr/>
        </p:nvGrpSpPr>
        <p:grpSpPr>
          <a:xfrm>
            <a:off x="2870787" y="2830295"/>
            <a:ext cx="3402425" cy="1712145"/>
            <a:chOff x="1047960" y="2200320"/>
            <a:chExt cx="3473280" cy="1747800"/>
          </a:xfrm>
        </p:grpSpPr>
        <p:sp>
          <p:nvSpPr>
            <p:cNvPr id="1288" name="Google Shape;1288;p49"/>
            <p:cNvSpPr/>
            <p:nvPr/>
          </p:nvSpPr>
          <p:spPr>
            <a:xfrm>
              <a:off x="1047960" y="2200320"/>
              <a:ext cx="3473280" cy="1747800"/>
            </a:xfrm>
            <a:custGeom>
              <a:avLst/>
              <a:gdLst/>
              <a:ahLst/>
              <a:cxnLst/>
              <a:rect l="l" t="t" r="r" b="b"/>
              <a:pathLst>
                <a:path w="9648" h="4855" extrusionOk="0">
                  <a:moveTo>
                    <a:pt x="9463" y="2170"/>
                  </a:moveTo>
                  <a:cubicBezTo>
                    <a:pt x="9460" y="2171"/>
                    <a:pt x="9460" y="2173"/>
                    <a:pt x="9462" y="2174"/>
                  </a:cubicBezTo>
                  <a:cubicBezTo>
                    <a:pt x="9464" y="2173"/>
                    <a:pt x="9465" y="2172"/>
                    <a:pt x="9463" y="2170"/>
                  </a:cubicBezTo>
                  <a:moveTo>
                    <a:pt x="2809" y="930"/>
                  </a:moveTo>
                  <a:cubicBezTo>
                    <a:pt x="2731" y="918"/>
                    <a:pt x="2601" y="993"/>
                    <a:pt x="2563" y="1074"/>
                  </a:cubicBezTo>
                  <a:cubicBezTo>
                    <a:pt x="2594" y="1072"/>
                    <a:pt x="2629" y="1081"/>
                    <a:pt x="2649" y="1067"/>
                  </a:cubicBezTo>
                  <a:cubicBezTo>
                    <a:pt x="2705" y="1027"/>
                    <a:pt x="2755" y="978"/>
                    <a:pt x="2809" y="930"/>
                  </a:cubicBezTo>
                  <a:moveTo>
                    <a:pt x="134" y="3090"/>
                  </a:moveTo>
                  <a:cubicBezTo>
                    <a:pt x="122" y="3122"/>
                    <a:pt x="105" y="3150"/>
                    <a:pt x="126" y="3180"/>
                  </a:cubicBezTo>
                  <a:cubicBezTo>
                    <a:pt x="146" y="3210"/>
                    <a:pt x="225" y="3235"/>
                    <a:pt x="256" y="3252"/>
                  </a:cubicBezTo>
                  <a:cubicBezTo>
                    <a:pt x="289" y="3227"/>
                    <a:pt x="318" y="3204"/>
                    <a:pt x="351" y="3179"/>
                  </a:cubicBezTo>
                  <a:cubicBezTo>
                    <a:pt x="278" y="3151"/>
                    <a:pt x="206" y="3121"/>
                    <a:pt x="134" y="3090"/>
                  </a:cubicBezTo>
                  <a:moveTo>
                    <a:pt x="320" y="1768"/>
                  </a:moveTo>
                  <a:cubicBezTo>
                    <a:pt x="291" y="1790"/>
                    <a:pt x="257" y="1806"/>
                    <a:pt x="247" y="1842"/>
                  </a:cubicBezTo>
                  <a:cubicBezTo>
                    <a:pt x="238" y="1875"/>
                    <a:pt x="262" y="1940"/>
                    <a:pt x="268" y="1974"/>
                  </a:cubicBezTo>
                  <a:cubicBezTo>
                    <a:pt x="317" y="1922"/>
                    <a:pt x="364" y="1871"/>
                    <a:pt x="412" y="1821"/>
                  </a:cubicBezTo>
                  <a:cubicBezTo>
                    <a:pt x="389" y="1808"/>
                    <a:pt x="356" y="1789"/>
                    <a:pt x="320" y="1768"/>
                  </a:cubicBezTo>
                  <a:moveTo>
                    <a:pt x="412" y="1709"/>
                  </a:moveTo>
                  <a:cubicBezTo>
                    <a:pt x="500" y="1761"/>
                    <a:pt x="528" y="1737"/>
                    <a:pt x="607" y="1678"/>
                  </a:cubicBezTo>
                  <a:cubicBezTo>
                    <a:pt x="684" y="1619"/>
                    <a:pt x="763" y="1562"/>
                    <a:pt x="843" y="1507"/>
                  </a:cubicBezTo>
                  <a:cubicBezTo>
                    <a:pt x="841" y="1504"/>
                    <a:pt x="839" y="1501"/>
                    <a:pt x="838" y="1498"/>
                  </a:cubicBezTo>
                  <a:cubicBezTo>
                    <a:pt x="692" y="1556"/>
                    <a:pt x="551" y="1624"/>
                    <a:pt x="412" y="1709"/>
                  </a:cubicBezTo>
                  <a:moveTo>
                    <a:pt x="3865" y="2126"/>
                  </a:moveTo>
                  <a:cubicBezTo>
                    <a:pt x="3865" y="1985"/>
                    <a:pt x="3680" y="1996"/>
                    <a:pt x="3665" y="2122"/>
                  </a:cubicBezTo>
                  <a:cubicBezTo>
                    <a:pt x="3646" y="2278"/>
                    <a:pt x="3859" y="2271"/>
                    <a:pt x="3865" y="2126"/>
                  </a:cubicBezTo>
                  <a:moveTo>
                    <a:pt x="2786" y="3373"/>
                  </a:moveTo>
                  <a:cubicBezTo>
                    <a:pt x="2809" y="3426"/>
                    <a:pt x="2842" y="3444"/>
                    <a:pt x="2896" y="3444"/>
                  </a:cubicBezTo>
                  <a:cubicBezTo>
                    <a:pt x="3242" y="3443"/>
                    <a:pt x="3588" y="3446"/>
                    <a:pt x="3934" y="3448"/>
                  </a:cubicBezTo>
                  <a:cubicBezTo>
                    <a:pt x="3944" y="3448"/>
                    <a:pt x="3954" y="3448"/>
                    <a:pt x="3965" y="3448"/>
                  </a:cubicBezTo>
                  <a:cubicBezTo>
                    <a:pt x="3937" y="3409"/>
                    <a:pt x="3921" y="3360"/>
                    <a:pt x="3866" y="3361"/>
                  </a:cubicBezTo>
                  <a:cubicBezTo>
                    <a:pt x="3547" y="3365"/>
                    <a:pt x="3228" y="3369"/>
                    <a:pt x="2909" y="3373"/>
                  </a:cubicBezTo>
                  <a:cubicBezTo>
                    <a:pt x="2869" y="3374"/>
                    <a:pt x="2829" y="3373"/>
                    <a:pt x="2786" y="3373"/>
                  </a:cubicBezTo>
                  <a:moveTo>
                    <a:pt x="4552" y="1896"/>
                  </a:moveTo>
                  <a:cubicBezTo>
                    <a:pt x="4341" y="1929"/>
                    <a:pt x="4137" y="1962"/>
                    <a:pt x="3927" y="1995"/>
                  </a:cubicBezTo>
                  <a:cubicBezTo>
                    <a:pt x="3970" y="2067"/>
                    <a:pt x="3971" y="2138"/>
                    <a:pt x="3942" y="2215"/>
                  </a:cubicBezTo>
                  <a:cubicBezTo>
                    <a:pt x="4173" y="2171"/>
                    <a:pt x="4451" y="2137"/>
                    <a:pt x="4552" y="1896"/>
                  </a:cubicBezTo>
                  <a:moveTo>
                    <a:pt x="492" y="3791"/>
                  </a:moveTo>
                  <a:cubicBezTo>
                    <a:pt x="458" y="3686"/>
                    <a:pt x="390" y="3584"/>
                    <a:pt x="341" y="3486"/>
                  </a:cubicBezTo>
                  <a:cubicBezTo>
                    <a:pt x="317" y="3439"/>
                    <a:pt x="299" y="3384"/>
                    <a:pt x="257" y="3353"/>
                  </a:cubicBezTo>
                  <a:cubicBezTo>
                    <a:pt x="216" y="3322"/>
                    <a:pt x="159" y="3303"/>
                    <a:pt x="113" y="3280"/>
                  </a:cubicBezTo>
                  <a:cubicBezTo>
                    <a:pt x="98" y="3414"/>
                    <a:pt x="96" y="3547"/>
                    <a:pt x="168" y="3668"/>
                  </a:cubicBezTo>
                  <a:cubicBezTo>
                    <a:pt x="248" y="3799"/>
                    <a:pt x="353" y="3791"/>
                    <a:pt x="492" y="3791"/>
                  </a:cubicBezTo>
                  <a:moveTo>
                    <a:pt x="8633" y="2852"/>
                  </a:moveTo>
                  <a:cubicBezTo>
                    <a:pt x="8639" y="2854"/>
                    <a:pt x="8644" y="2855"/>
                    <a:pt x="8650" y="2857"/>
                  </a:cubicBezTo>
                  <a:cubicBezTo>
                    <a:pt x="8774" y="2580"/>
                    <a:pt x="9051" y="1896"/>
                    <a:pt x="9457" y="2166"/>
                  </a:cubicBezTo>
                  <a:cubicBezTo>
                    <a:pt x="9459" y="2164"/>
                    <a:pt x="9462" y="2162"/>
                    <a:pt x="9465" y="2159"/>
                  </a:cubicBezTo>
                  <a:cubicBezTo>
                    <a:pt x="9405" y="2063"/>
                    <a:pt x="9342" y="1949"/>
                    <a:pt x="9212" y="1950"/>
                  </a:cubicBezTo>
                  <a:cubicBezTo>
                    <a:pt x="9092" y="1951"/>
                    <a:pt x="8986" y="2056"/>
                    <a:pt x="8914" y="2143"/>
                  </a:cubicBezTo>
                  <a:cubicBezTo>
                    <a:pt x="8744" y="2346"/>
                    <a:pt x="8695" y="2603"/>
                    <a:pt x="8633" y="2852"/>
                  </a:cubicBezTo>
                  <a:moveTo>
                    <a:pt x="5909" y="2908"/>
                  </a:moveTo>
                  <a:cubicBezTo>
                    <a:pt x="5923" y="2864"/>
                    <a:pt x="5886" y="2777"/>
                    <a:pt x="5873" y="2735"/>
                  </a:cubicBezTo>
                  <a:cubicBezTo>
                    <a:pt x="5854" y="2671"/>
                    <a:pt x="5830" y="2609"/>
                    <a:pt x="5798" y="2551"/>
                  </a:cubicBezTo>
                  <a:cubicBezTo>
                    <a:pt x="5743" y="2449"/>
                    <a:pt x="5660" y="2348"/>
                    <a:pt x="5552" y="2299"/>
                  </a:cubicBezTo>
                  <a:cubicBezTo>
                    <a:pt x="5298" y="2184"/>
                    <a:pt x="5047" y="2421"/>
                    <a:pt x="4913" y="2614"/>
                  </a:cubicBezTo>
                  <a:cubicBezTo>
                    <a:pt x="5092" y="2508"/>
                    <a:pt x="5266" y="2405"/>
                    <a:pt x="5481" y="2472"/>
                  </a:cubicBezTo>
                  <a:cubicBezTo>
                    <a:pt x="5693" y="2539"/>
                    <a:pt x="5817" y="2718"/>
                    <a:pt x="5909" y="2908"/>
                  </a:cubicBezTo>
                  <a:moveTo>
                    <a:pt x="8614" y="3453"/>
                  </a:moveTo>
                  <a:cubicBezTo>
                    <a:pt x="8609" y="3493"/>
                    <a:pt x="8613" y="3545"/>
                    <a:pt x="8576" y="3568"/>
                  </a:cubicBezTo>
                  <a:cubicBezTo>
                    <a:pt x="8534" y="3595"/>
                    <a:pt x="8430" y="3587"/>
                    <a:pt x="8381" y="3592"/>
                  </a:cubicBezTo>
                  <a:cubicBezTo>
                    <a:pt x="8392" y="3734"/>
                    <a:pt x="8422" y="3878"/>
                    <a:pt x="8503" y="3998"/>
                  </a:cubicBezTo>
                  <a:cubicBezTo>
                    <a:pt x="8598" y="4141"/>
                    <a:pt x="8743" y="4139"/>
                    <a:pt x="8902" y="4118"/>
                  </a:cubicBezTo>
                  <a:cubicBezTo>
                    <a:pt x="8724" y="3929"/>
                    <a:pt x="8662" y="3695"/>
                    <a:pt x="8614" y="3453"/>
                  </a:cubicBezTo>
                  <a:moveTo>
                    <a:pt x="7221" y="1083"/>
                  </a:moveTo>
                  <a:cubicBezTo>
                    <a:pt x="7076" y="989"/>
                    <a:pt x="6795" y="872"/>
                    <a:pt x="6641" y="992"/>
                  </a:cubicBezTo>
                  <a:cubicBezTo>
                    <a:pt x="6590" y="1032"/>
                    <a:pt x="6526" y="1073"/>
                    <a:pt x="6568" y="1133"/>
                  </a:cubicBezTo>
                  <a:cubicBezTo>
                    <a:pt x="6591" y="1166"/>
                    <a:pt x="6653" y="1191"/>
                    <a:pt x="6634" y="1242"/>
                  </a:cubicBezTo>
                  <a:cubicBezTo>
                    <a:pt x="6620" y="1280"/>
                    <a:pt x="6548" y="1294"/>
                    <a:pt x="6514" y="1307"/>
                  </a:cubicBezTo>
                  <a:cubicBezTo>
                    <a:pt x="6590" y="1347"/>
                    <a:pt x="6624" y="1338"/>
                    <a:pt x="6690" y="1298"/>
                  </a:cubicBezTo>
                  <a:cubicBezTo>
                    <a:pt x="6753" y="1259"/>
                    <a:pt x="6810" y="1259"/>
                    <a:pt x="6882" y="1253"/>
                  </a:cubicBezTo>
                  <a:cubicBezTo>
                    <a:pt x="7015" y="1243"/>
                    <a:pt x="7148" y="1203"/>
                    <a:pt x="7221" y="1083"/>
                  </a:cubicBezTo>
                  <a:moveTo>
                    <a:pt x="2594" y="2211"/>
                  </a:moveTo>
                  <a:cubicBezTo>
                    <a:pt x="2625" y="2307"/>
                    <a:pt x="2622" y="2336"/>
                    <a:pt x="2728" y="2345"/>
                  </a:cubicBezTo>
                  <a:cubicBezTo>
                    <a:pt x="2823" y="2353"/>
                    <a:pt x="2916" y="2346"/>
                    <a:pt x="3010" y="2339"/>
                  </a:cubicBezTo>
                  <a:cubicBezTo>
                    <a:pt x="3209" y="2325"/>
                    <a:pt x="3405" y="2299"/>
                    <a:pt x="3602" y="2270"/>
                  </a:cubicBezTo>
                  <a:cubicBezTo>
                    <a:pt x="3578" y="2196"/>
                    <a:pt x="3569" y="2141"/>
                    <a:pt x="3569" y="2063"/>
                  </a:cubicBezTo>
                  <a:cubicBezTo>
                    <a:pt x="3247" y="2112"/>
                    <a:pt x="2925" y="2195"/>
                    <a:pt x="2594" y="2211"/>
                  </a:cubicBezTo>
                  <a:moveTo>
                    <a:pt x="8859" y="985"/>
                  </a:moveTo>
                  <a:cubicBezTo>
                    <a:pt x="9008" y="1259"/>
                    <a:pt x="9118" y="1546"/>
                    <a:pt x="9163" y="1857"/>
                  </a:cubicBezTo>
                  <a:cubicBezTo>
                    <a:pt x="9302" y="1839"/>
                    <a:pt x="9402" y="1899"/>
                    <a:pt x="9487" y="1998"/>
                  </a:cubicBezTo>
                  <a:cubicBezTo>
                    <a:pt x="9386" y="1593"/>
                    <a:pt x="9210" y="1235"/>
                    <a:pt x="8859" y="985"/>
                  </a:cubicBezTo>
                  <a:moveTo>
                    <a:pt x="2643" y="3690"/>
                  </a:moveTo>
                  <a:cubicBezTo>
                    <a:pt x="2886" y="3712"/>
                    <a:pt x="3130" y="3734"/>
                    <a:pt x="3374" y="3730"/>
                  </a:cubicBezTo>
                  <a:cubicBezTo>
                    <a:pt x="3489" y="3727"/>
                    <a:pt x="3607" y="3722"/>
                    <a:pt x="3720" y="3701"/>
                  </a:cubicBezTo>
                  <a:cubicBezTo>
                    <a:pt x="3836" y="3678"/>
                    <a:pt x="3918" y="3624"/>
                    <a:pt x="4013" y="3557"/>
                  </a:cubicBezTo>
                  <a:cubicBezTo>
                    <a:pt x="4011" y="3554"/>
                    <a:pt x="4009" y="3550"/>
                    <a:pt x="4007" y="3547"/>
                  </a:cubicBezTo>
                  <a:cubicBezTo>
                    <a:pt x="3764" y="3528"/>
                    <a:pt x="3514" y="3543"/>
                    <a:pt x="3271" y="3541"/>
                  </a:cubicBezTo>
                  <a:cubicBezTo>
                    <a:pt x="3147" y="3541"/>
                    <a:pt x="3016" y="3529"/>
                    <a:pt x="2892" y="3540"/>
                  </a:cubicBezTo>
                  <a:cubicBezTo>
                    <a:pt x="2798" y="3548"/>
                    <a:pt x="2717" y="3635"/>
                    <a:pt x="2643" y="3690"/>
                  </a:cubicBezTo>
                  <a:moveTo>
                    <a:pt x="3237" y="1097"/>
                  </a:moveTo>
                  <a:cubicBezTo>
                    <a:pt x="3363" y="1104"/>
                    <a:pt x="3490" y="1107"/>
                    <a:pt x="3616" y="1112"/>
                  </a:cubicBezTo>
                  <a:cubicBezTo>
                    <a:pt x="3731" y="1116"/>
                    <a:pt x="3872" y="1145"/>
                    <a:pt x="3984" y="1126"/>
                  </a:cubicBezTo>
                  <a:cubicBezTo>
                    <a:pt x="4073" y="1111"/>
                    <a:pt x="4123" y="949"/>
                    <a:pt x="4163" y="878"/>
                  </a:cubicBezTo>
                  <a:cubicBezTo>
                    <a:pt x="4226" y="766"/>
                    <a:pt x="4301" y="655"/>
                    <a:pt x="4353" y="538"/>
                  </a:cubicBezTo>
                  <a:cubicBezTo>
                    <a:pt x="4133" y="526"/>
                    <a:pt x="3378" y="903"/>
                    <a:pt x="3237" y="1097"/>
                  </a:cubicBezTo>
                  <a:moveTo>
                    <a:pt x="8508" y="3469"/>
                  </a:moveTo>
                  <a:cubicBezTo>
                    <a:pt x="8510" y="3467"/>
                    <a:pt x="8512" y="3465"/>
                    <a:pt x="8512" y="3463"/>
                  </a:cubicBezTo>
                  <a:cubicBezTo>
                    <a:pt x="8536" y="3341"/>
                    <a:pt x="8560" y="3220"/>
                    <a:pt x="8584" y="3099"/>
                  </a:cubicBezTo>
                  <a:cubicBezTo>
                    <a:pt x="8590" y="3073"/>
                    <a:pt x="8574" y="3067"/>
                    <a:pt x="8555" y="3062"/>
                  </a:cubicBezTo>
                  <a:cubicBezTo>
                    <a:pt x="8525" y="3054"/>
                    <a:pt x="8494" y="3048"/>
                    <a:pt x="8464" y="3040"/>
                  </a:cubicBezTo>
                  <a:cubicBezTo>
                    <a:pt x="8273" y="2992"/>
                    <a:pt x="8081" y="2977"/>
                    <a:pt x="7889" y="3036"/>
                  </a:cubicBezTo>
                  <a:cubicBezTo>
                    <a:pt x="7878" y="3040"/>
                    <a:pt x="7864" y="3054"/>
                    <a:pt x="7862" y="3066"/>
                  </a:cubicBezTo>
                  <a:cubicBezTo>
                    <a:pt x="7833" y="3229"/>
                    <a:pt x="7807" y="3392"/>
                    <a:pt x="7779" y="3557"/>
                  </a:cubicBezTo>
                  <a:cubicBezTo>
                    <a:pt x="8019" y="3528"/>
                    <a:pt x="8264" y="3499"/>
                    <a:pt x="8508" y="3469"/>
                  </a:cubicBezTo>
                  <a:moveTo>
                    <a:pt x="1902" y="4005"/>
                  </a:moveTo>
                  <a:cubicBezTo>
                    <a:pt x="1422" y="3967"/>
                    <a:pt x="952" y="3931"/>
                    <a:pt x="475" y="3893"/>
                  </a:cubicBezTo>
                  <a:cubicBezTo>
                    <a:pt x="702" y="4425"/>
                    <a:pt x="1562" y="4398"/>
                    <a:pt x="1902" y="4005"/>
                  </a:cubicBezTo>
                  <a:moveTo>
                    <a:pt x="4261" y="3547"/>
                  </a:moveTo>
                  <a:cubicBezTo>
                    <a:pt x="4222" y="3547"/>
                    <a:pt x="4163" y="3535"/>
                    <a:pt x="4128" y="3554"/>
                  </a:cubicBezTo>
                  <a:cubicBezTo>
                    <a:pt x="4096" y="3571"/>
                    <a:pt x="4074" y="3616"/>
                    <a:pt x="4048" y="3641"/>
                  </a:cubicBezTo>
                  <a:cubicBezTo>
                    <a:pt x="3992" y="3695"/>
                    <a:pt x="3925" y="3735"/>
                    <a:pt x="3854" y="3763"/>
                  </a:cubicBezTo>
                  <a:cubicBezTo>
                    <a:pt x="3685" y="3828"/>
                    <a:pt x="3487" y="3828"/>
                    <a:pt x="3309" y="3829"/>
                  </a:cubicBezTo>
                  <a:cubicBezTo>
                    <a:pt x="3108" y="3829"/>
                    <a:pt x="2905" y="3817"/>
                    <a:pt x="2705" y="3795"/>
                  </a:cubicBezTo>
                  <a:cubicBezTo>
                    <a:pt x="2620" y="3785"/>
                    <a:pt x="2546" y="3765"/>
                    <a:pt x="2466" y="3806"/>
                  </a:cubicBezTo>
                  <a:cubicBezTo>
                    <a:pt x="2401" y="3840"/>
                    <a:pt x="2334" y="3888"/>
                    <a:pt x="2278" y="3935"/>
                  </a:cubicBezTo>
                  <a:cubicBezTo>
                    <a:pt x="2714" y="3986"/>
                    <a:pt x="3156" y="4005"/>
                    <a:pt x="3593" y="4039"/>
                  </a:cubicBezTo>
                  <a:cubicBezTo>
                    <a:pt x="3703" y="4047"/>
                    <a:pt x="3814" y="4056"/>
                    <a:pt x="3924" y="4064"/>
                  </a:cubicBezTo>
                  <a:cubicBezTo>
                    <a:pt x="4030" y="4071"/>
                    <a:pt x="4147" y="4088"/>
                    <a:pt x="4250" y="4059"/>
                  </a:cubicBezTo>
                  <a:cubicBezTo>
                    <a:pt x="4292" y="4047"/>
                    <a:pt x="4333" y="4040"/>
                    <a:pt x="4342" y="3998"/>
                  </a:cubicBezTo>
                  <a:cubicBezTo>
                    <a:pt x="4349" y="3965"/>
                    <a:pt x="4313" y="3896"/>
                    <a:pt x="4306" y="3861"/>
                  </a:cubicBezTo>
                  <a:cubicBezTo>
                    <a:pt x="4286" y="3757"/>
                    <a:pt x="4275" y="3651"/>
                    <a:pt x="4261" y="3547"/>
                  </a:cubicBezTo>
                  <a:moveTo>
                    <a:pt x="9549" y="3147"/>
                  </a:moveTo>
                  <a:cubicBezTo>
                    <a:pt x="9556" y="2918"/>
                    <a:pt x="9393" y="2259"/>
                    <a:pt x="9053" y="2465"/>
                  </a:cubicBezTo>
                  <a:cubicBezTo>
                    <a:pt x="8740" y="2653"/>
                    <a:pt x="8669" y="3084"/>
                    <a:pt x="8712" y="3413"/>
                  </a:cubicBezTo>
                  <a:cubicBezTo>
                    <a:pt x="8740" y="3624"/>
                    <a:pt x="8928" y="4332"/>
                    <a:pt x="9270" y="4068"/>
                  </a:cubicBezTo>
                  <a:cubicBezTo>
                    <a:pt x="9525" y="3872"/>
                    <a:pt x="9546" y="3437"/>
                    <a:pt x="9549" y="3147"/>
                  </a:cubicBezTo>
                  <a:moveTo>
                    <a:pt x="8516" y="902"/>
                  </a:moveTo>
                  <a:cubicBezTo>
                    <a:pt x="8399" y="748"/>
                    <a:pt x="8293" y="555"/>
                    <a:pt x="8108" y="475"/>
                  </a:cubicBezTo>
                  <a:cubicBezTo>
                    <a:pt x="7919" y="395"/>
                    <a:pt x="7698" y="371"/>
                    <a:pt x="7497" y="341"/>
                  </a:cubicBezTo>
                  <a:cubicBezTo>
                    <a:pt x="7539" y="486"/>
                    <a:pt x="7576" y="631"/>
                    <a:pt x="7607" y="779"/>
                  </a:cubicBezTo>
                  <a:cubicBezTo>
                    <a:pt x="7623" y="856"/>
                    <a:pt x="7639" y="932"/>
                    <a:pt x="7655" y="1009"/>
                  </a:cubicBezTo>
                  <a:cubicBezTo>
                    <a:pt x="7672" y="1091"/>
                    <a:pt x="7664" y="1118"/>
                    <a:pt x="7751" y="1116"/>
                  </a:cubicBezTo>
                  <a:cubicBezTo>
                    <a:pt x="7908" y="1111"/>
                    <a:pt x="8065" y="1101"/>
                    <a:pt x="8222" y="1092"/>
                  </a:cubicBezTo>
                  <a:cubicBezTo>
                    <a:pt x="8382" y="1082"/>
                    <a:pt x="8425" y="1029"/>
                    <a:pt x="8516" y="902"/>
                  </a:cubicBezTo>
                  <a:moveTo>
                    <a:pt x="4266" y="901"/>
                  </a:moveTo>
                  <a:cubicBezTo>
                    <a:pt x="4655" y="606"/>
                    <a:pt x="5098" y="439"/>
                    <a:pt x="5567" y="328"/>
                  </a:cubicBezTo>
                  <a:cubicBezTo>
                    <a:pt x="5535" y="306"/>
                    <a:pt x="5417" y="321"/>
                    <a:pt x="5378" y="320"/>
                  </a:cubicBezTo>
                  <a:cubicBezTo>
                    <a:pt x="5313" y="319"/>
                    <a:pt x="5248" y="317"/>
                    <a:pt x="5183" y="316"/>
                  </a:cubicBezTo>
                  <a:cubicBezTo>
                    <a:pt x="5053" y="313"/>
                    <a:pt x="4923" y="310"/>
                    <a:pt x="4793" y="308"/>
                  </a:cubicBezTo>
                  <a:cubicBezTo>
                    <a:pt x="4548" y="304"/>
                    <a:pt x="4301" y="298"/>
                    <a:pt x="4061" y="356"/>
                  </a:cubicBezTo>
                  <a:cubicBezTo>
                    <a:pt x="3582" y="473"/>
                    <a:pt x="3166" y="766"/>
                    <a:pt x="2791" y="1072"/>
                  </a:cubicBezTo>
                  <a:cubicBezTo>
                    <a:pt x="2872" y="1082"/>
                    <a:pt x="3025" y="1117"/>
                    <a:pt x="3100" y="1083"/>
                  </a:cubicBezTo>
                  <a:cubicBezTo>
                    <a:pt x="3172" y="1052"/>
                    <a:pt x="3243" y="955"/>
                    <a:pt x="3306" y="907"/>
                  </a:cubicBezTo>
                  <a:cubicBezTo>
                    <a:pt x="3463" y="787"/>
                    <a:pt x="3636" y="691"/>
                    <a:pt x="3814" y="607"/>
                  </a:cubicBezTo>
                  <a:cubicBezTo>
                    <a:pt x="3987" y="525"/>
                    <a:pt x="4212" y="421"/>
                    <a:pt x="4408" y="455"/>
                  </a:cubicBezTo>
                  <a:cubicBezTo>
                    <a:pt x="4518" y="474"/>
                    <a:pt x="4451" y="547"/>
                    <a:pt x="4415" y="615"/>
                  </a:cubicBezTo>
                  <a:cubicBezTo>
                    <a:pt x="4365" y="710"/>
                    <a:pt x="4315" y="805"/>
                    <a:pt x="4266" y="901"/>
                  </a:cubicBezTo>
                  <a:moveTo>
                    <a:pt x="7578" y="1121"/>
                  </a:moveTo>
                  <a:cubicBezTo>
                    <a:pt x="7534" y="899"/>
                    <a:pt x="7481" y="680"/>
                    <a:pt x="7432" y="460"/>
                  </a:cubicBezTo>
                  <a:cubicBezTo>
                    <a:pt x="7425" y="427"/>
                    <a:pt x="7425" y="355"/>
                    <a:pt x="7397" y="334"/>
                  </a:cubicBezTo>
                  <a:cubicBezTo>
                    <a:pt x="7369" y="314"/>
                    <a:pt x="7293" y="324"/>
                    <a:pt x="7260" y="322"/>
                  </a:cubicBezTo>
                  <a:cubicBezTo>
                    <a:pt x="7162" y="318"/>
                    <a:pt x="7066" y="322"/>
                    <a:pt x="6972" y="350"/>
                  </a:cubicBezTo>
                  <a:cubicBezTo>
                    <a:pt x="6613" y="461"/>
                    <a:pt x="6367" y="873"/>
                    <a:pt x="6197" y="1181"/>
                  </a:cubicBezTo>
                  <a:lnTo>
                    <a:pt x="6495" y="1181"/>
                  </a:lnTo>
                  <a:cubicBezTo>
                    <a:pt x="6405" y="1095"/>
                    <a:pt x="6487" y="1003"/>
                    <a:pt x="6557" y="938"/>
                  </a:cubicBezTo>
                  <a:cubicBezTo>
                    <a:pt x="6637" y="864"/>
                    <a:pt x="6719" y="828"/>
                    <a:pt x="6828" y="844"/>
                  </a:cubicBezTo>
                  <a:cubicBezTo>
                    <a:pt x="6939" y="860"/>
                    <a:pt x="7047" y="896"/>
                    <a:pt x="7150" y="939"/>
                  </a:cubicBezTo>
                  <a:cubicBezTo>
                    <a:pt x="7258" y="985"/>
                    <a:pt x="7313" y="1017"/>
                    <a:pt x="7319" y="1137"/>
                  </a:cubicBezTo>
                  <a:cubicBezTo>
                    <a:pt x="7404" y="1133"/>
                    <a:pt x="7494" y="1135"/>
                    <a:pt x="7578" y="1121"/>
                  </a:cubicBezTo>
                  <a:moveTo>
                    <a:pt x="7765" y="3062"/>
                  </a:moveTo>
                  <a:cubicBezTo>
                    <a:pt x="7441" y="3138"/>
                    <a:pt x="7114" y="3202"/>
                    <a:pt x="6786" y="3258"/>
                  </a:cubicBezTo>
                  <a:cubicBezTo>
                    <a:pt x="6701" y="3273"/>
                    <a:pt x="6617" y="3286"/>
                    <a:pt x="6532" y="3299"/>
                  </a:cubicBezTo>
                  <a:cubicBezTo>
                    <a:pt x="6481" y="3306"/>
                    <a:pt x="6334" y="3301"/>
                    <a:pt x="6293" y="3335"/>
                  </a:cubicBezTo>
                  <a:cubicBezTo>
                    <a:pt x="6256" y="3366"/>
                    <a:pt x="6272" y="3461"/>
                    <a:pt x="6265" y="3505"/>
                  </a:cubicBezTo>
                  <a:cubicBezTo>
                    <a:pt x="6254" y="3586"/>
                    <a:pt x="6238" y="3666"/>
                    <a:pt x="6224" y="3746"/>
                  </a:cubicBezTo>
                  <a:cubicBezTo>
                    <a:pt x="6563" y="3716"/>
                    <a:pt x="6901" y="3665"/>
                    <a:pt x="7238" y="3623"/>
                  </a:cubicBezTo>
                  <a:cubicBezTo>
                    <a:pt x="7325" y="3613"/>
                    <a:pt x="7411" y="3602"/>
                    <a:pt x="7498" y="3592"/>
                  </a:cubicBezTo>
                  <a:cubicBezTo>
                    <a:pt x="7557" y="3585"/>
                    <a:pt x="7640" y="3598"/>
                    <a:pt x="7673" y="3544"/>
                  </a:cubicBezTo>
                  <a:cubicBezTo>
                    <a:pt x="7707" y="3488"/>
                    <a:pt x="7710" y="3387"/>
                    <a:pt x="7721" y="3323"/>
                  </a:cubicBezTo>
                  <a:cubicBezTo>
                    <a:pt x="7736" y="3236"/>
                    <a:pt x="7750" y="3149"/>
                    <a:pt x="7765" y="3062"/>
                  </a:cubicBezTo>
                  <a:moveTo>
                    <a:pt x="4407" y="3883"/>
                  </a:moveTo>
                  <a:cubicBezTo>
                    <a:pt x="4413" y="3882"/>
                    <a:pt x="4419" y="3882"/>
                    <a:pt x="4425" y="3882"/>
                  </a:cubicBezTo>
                  <a:cubicBezTo>
                    <a:pt x="4449" y="3528"/>
                    <a:pt x="4511" y="3185"/>
                    <a:pt x="4659" y="2860"/>
                  </a:cubicBezTo>
                  <a:cubicBezTo>
                    <a:pt x="4785" y="2583"/>
                    <a:pt x="5003" y="2249"/>
                    <a:pt x="5324" y="2182"/>
                  </a:cubicBezTo>
                  <a:cubicBezTo>
                    <a:pt x="5662" y="2112"/>
                    <a:pt x="5879" y="2427"/>
                    <a:pt x="5966" y="2709"/>
                  </a:cubicBezTo>
                  <a:cubicBezTo>
                    <a:pt x="6074" y="3055"/>
                    <a:pt x="6042" y="3414"/>
                    <a:pt x="6018" y="3770"/>
                  </a:cubicBezTo>
                  <a:cubicBezTo>
                    <a:pt x="6102" y="3762"/>
                    <a:pt x="6120" y="3751"/>
                    <a:pt x="6135" y="3666"/>
                  </a:cubicBezTo>
                  <a:cubicBezTo>
                    <a:pt x="6153" y="3562"/>
                    <a:pt x="6174" y="3458"/>
                    <a:pt x="6180" y="3353"/>
                  </a:cubicBezTo>
                  <a:cubicBezTo>
                    <a:pt x="6189" y="3164"/>
                    <a:pt x="6162" y="2974"/>
                    <a:pt x="6123" y="2790"/>
                  </a:cubicBezTo>
                  <a:cubicBezTo>
                    <a:pt x="6064" y="2501"/>
                    <a:pt x="5949" y="2188"/>
                    <a:pt x="5676" y="2037"/>
                  </a:cubicBezTo>
                  <a:cubicBezTo>
                    <a:pt x="5415" y="1893"/>
                    <a:pt x="5113" y="1984"/>
                    <a:pt x="4898" y="2169"/>
                  </a:cubicBezTo>
                  <a:cubicBezTo>
                    <a:pt x="4409" y="2591"/>
                    <a:pt x="4318" y="3283"/>
                    <a:pt x="4407" y="3883"/>
                  </a:cubicBezTo>
                  <a:moveTo>
                    <a:pt x="4250" y="4164"/>
                  </a:moveTo>
                  <a:cubicBezTo>
                    <a:pt x="4425" y="4567"/>
                    <a:pt x="4846" y="4886"/>
                    <a:pt x="5294" y="4694"/>
                  </a:cubicBezTo>
                  <a:cubicBezTo>
                    <a:pt x="5649" y="4542"/>
                    <a:pt x="5849" y="4148"/>
                    <a:pt x="5904" y="3784"/>
                  </a:cubicBezTo>
                  <a:cubicBezTo>
                    <a:pt x="5959" y="3411"/>
                    <a:pt x="5920" y="2875"/>
                    <a:pt x="5585" y="2632"/>
                  </a:cubicBezTo>
                  <a:cubicBezTo>
                    <a:pt x="5227" y="2373"/>
                    <a:pt x="4849" y="2757"/>
                    <a:pt x="4699" y="3065"/>
                  </a:cubicBezTo>
                  <a:cubicBezTo>
                    <a:pt x="4605" y="3259"/>
                    <a:pt x="4569" y="3467"/>
                    <a:pt x="4541" y="3679"/>
                  </a:cubicBezTo>
                  <a:cubicBezTo>
                    <a:pt x="4515" y="3877"/>
                    <a:pt x="4487" y="4120"/>
                    <a:pt x="4250" y="4164"/>
                  </a:cubicBezTo>
                  <a:moveTo>
                    <a:pt x="4173" y="1131"/>
                  </a:moveTo>
                  <a:cubicBezTo>
                    <a:pt x="4653" y="1174"/>
                    <a:pt x="5142" y="1171"/>
                    <a:pt x="5623" y="1188"/>
                  </a:cubicBezTo>
                  <a:cubicBezTo>
                    <a:pt x="5686" y="1190"/>
                    <a:pt x="5763" y="1204"/>
                    <a:pt x="5826" y="1195"/>
                  </a:cubicBezTo>
                  <a:cubicBezTo>
                    <a:pt x="5881" y="1188"/>
                    <a:pt x="5887" y="1163"/>
                    <a:pt x="5911" y="1111"/>
                  </a:cubicBezTo>
                  <a:cubicBezTo>
                    <a:pt x="5959" y="1012"/>
                    <a:pt x="6008" y="915"/>
                    <a:pt x="6065" y="821"/>
                  </a:cubicBezTo>
                  <a:cubicBezTo>
                    <a:pt x="6117" y="734"/>
                    <a:pt x="6175" y="649"/>
                    <a:pt x="6238" y="570"/>
                  </a:cubicBezTo>
                  <a:cubicBezTo>
                    <a:pt x="6270" y="530"/>
                    <a:pt x="6304" y="491"/>
                    <a:pt x="6339" y="453"/>
                  </a:cubicBezTo>
                  <a:cubicBezTo>
                    <a:pt x="6363" y="428"/>
                    <a:pt x="6428" y="382"/>
                    <a:pt x="6440" y="350"/>
                  </a:cubicBezTo>
                  <a:cubicBezTo>
                    <a:pt x="5640" y="350"/>
                    <a:pt x="4755" y="542"/>
                    <a:pt x="4173" y="1131"/>
                  </a:cubicBezTo>
                  <a:moveTo>
                    <a:pt x="2759" y="3495"/>
                  </a:moveTo>
                  <a:cubicBezTo>
                    <a:pt x="2733" y="3459"/>
                    <a:pt x="2712" y="3426"/>
                    <a:pt x="2687" y="3396"/>
                  </a:cubicBezTo>
                  <a:cubicBezTo>
                    <a:pt x="2677" y="3385"/>
                    <a:pt x="2659" y="3373"/>
                    <a:pt x="2645" y="3373"/>
                  </a:cubicBezTo>
                  <a:cubicBezTo>
                    <a:pt x="2139" y="3376"/>
                    <a:pt x="1635" y="3355"/>
                    <a:pt x="1133" y="3304"/>
                  </a:cubicBezTo>
                  <a:cubicBezTo>
                    <a:pt x="915" y="3282"/>
                    <a:pt x="698" y="3244"/>
                    <a:pt x="481" y="3213"/>
                  </a:cubicBezTo>
                  <a:cubicBezTo>
                    <a:pt x="472" y="3212"/>
                    <a:pt x="459" y="3208"/>
                    <a:pt x="453" y="3212"/>
                  </a:cubicBezTo>
                  <a:cubicBezTo>
                    <a:pt x="418" y="3239"/>
                    <a:pt x="384" y="3267"/>
                    <a:pt x="348" y="3296"/>
                  </a:cubicBezTo>
                  <a:cubicBezTo>
                    <a:pt x="382" y="3361"/>
                    <a:pt x="415" y="3423"/>
                    <a:pt x="447" y="3485"/>
                  </a:cubicBezTo>
                  <a:cubicBezTo>
                    <a:pt x="497" y="3581"/>
                    <a:pt x="545" y="3677"/>
                    <a:pt x="596" y="3772"/>
                  </a:cubicBezTo>
                  <a:cubicBezTo>
                    <a:pt x="604" y="3787"/>
                    <a:pt x="621" y="3805"/>
                    <a:pt x="636" y="3806"/>
                  </a:cubicBezTo>
                  <a:cubicBezTo>
                    <a:pt x="780" y="3820"/>
                    <a:pt x="924" y="3830"/>
                    <a:pt x="1068" y="3841"/>
                  </a:cubicBezTo>
                  <a:cubicBezTo>
                    <a:pt x="1406" y="3868"/>
                    <a:pt x="1745" y="3894"/>
                    <a:pt x="2084" y="3920"/>
                  </a:cubicBezTo>
                  <a:cubicBezTo>
                    <a:pt x="2099" y="3921"/>
                    <a:pt x="2117" y="3916"/>
                    <a:pt x="2130" y="3908"/>
                  </a:cubicBezTo>
                  <a:cubicBezTo>
                    <a:pt x="2311" y="3792"/>
                    <a:pt x="2491" y="3675"/>
                    <a:pt x="2671" y="3558"/>
                  </a:cubicBezTo>
                  <a:cubicBezTo>
                    <a:pt x="2700" y="3539"/>
                    <a:pt x="2728" y="3517"/>
                    <a:pt x="2759" y="3495"/>
                  </a:cubicBezTo>
                  <a:moveTo>
                    <a:pt x="8531" y="2956"/>
                  </a:moveTo>
                  <a:cubicBezTo>
                    <a:pt x="8566" y="2663"/>
                    <a:pt x="8630" y="2378"/>
                    <a:pt x="8799" y="2131"/>
                  </a:cubicBezTo>
                  <a:cubicBezTo>
                    <a:pt x="8836" y="2078"/>
                    <a:pt x="8877" y="2027"/>
                    <a:pt x="8926" y="1984"/>
                  </a:cubicBezTo>
                  <a:cubicBezTo>
                    <a:pt x="8962" y="1951"/>
                    <a:pt x="9041" y="1921"/>
                    <a:pt x="9060" y="1878"/>
                  </a:cubicBezTo>
                  <a:cubicBezTo>
                    <a:pt x="9080" y="1834"/>
                    <a:pt x="9039" y="1729"/>
                    <a:pt x="9029" y="1685"/>
                  </a:cubicBezTo>
                  <a:cubicBezTo>
                    <a:pt x="9012" y="1612"/>
                    <a:pt x="8991" y="1540"/>
                    <a:pt x="8967" y="1469"/>
                  </a:cubicBezTo>
                  <a:cubicBezTo>
                    <a:pt x="8921" y="1332"/>
                    <a:pt x="8863" y="1199"/>
                    <a:pt x="8794" y="1072"/>
                  </a:cubicBezTo>
                  <a:cubicBezTo>
                    <a:pt x="8769" y="1027"/>
                    <a:pt x="8733" y="927"/>
                    <a:pt x="8677" y="920"/>
                  </a:cubicBezTo>
                  <a:cubicBezTo>
                    <a:pt x="8616" y="911"/>
                    <a:pt x="8574" y="985"/>
                    <a:pt x="8546" y="1024"/>
                  </a:cubicBezTo>
                  <a:cubicBezTo>
                    <a:pt x="8461" y="1143"/>
                    <a:pt x="8384" y="1181"/>
                    <a:pt x="8238" y="1191"/>
                  </a:cubicBezTo>
                  <a:cubicBezTo>
                    <a:pt x="8069" y="1203"/>
                    <a:pt x="7900" y="1207"/>
                    <a:pt x="7732" y="1215"/>
                  </a:cubicBezTo>
                  <a:cubicBezTo>
                    <a:pt x="7735" y="1269"/>
                    <a:pt x="7782" y="1332"/>
                    <a:pt x="7803" y="1380"/>
                  </a:cubicBezTo>
                  <a:cubicBezTo>
                    <a:pt x="7827" y="1437"/>
                    <a:pt x="7847" y="1497"/>
                    <a:pt x="7862" y="1557"/>
                  </a:cubicBezTo>
                  <a:cubicBezTo>
                    <a:pt x="7898" y="1704"/>
                    <a:pt x="7909" y="1856"/>
                    <a:pt x="7915" y="2007"/>
                  </a:cubicBezTo>
                  <a:cubicBezTo>
                    <a:pt x="7927" y="2319"/>
                    <a:pt x="7899" y="2631"/>
                    <a:pt x="7870" y="2942"/>
                  </a:cubicBezTo>
                  <a:cubicBezTo>
                    <a:pt x="8096" y="2868"/>
                    <a:pt x="8313" y="2900"/>
                    <a:pt x="8531" y="2956"/>
                  </a:cubicBezTo>
                  <a:moveTo>
                    <a:pt x="5096" y="1270"/>
                  </a:moveTo>
                  <a:cubicBezTo>
                    <a:pt x="4921" y="1241"/>
                    <a:pt x="4731" y="1253"/>
                    <a:pt x="4554" y="1246"/>
                  </a:cubicBezTo>
                  <a:cubicBezTo>
                    <a:pt x="4352" y="1238"/>
                    <a:pt x="4151" y="1231"/>
                    <a:pt x="3950" y="1223"/>
                  </a:cubicBezTo>
                  <a:cubicBezTo>
                    <a:pt x="3546" y="1207"/>
                    <a:pt x="3142" y="1192"/>
                    <a:pt x="2738" y="1176"/>
                  </a:cubicBezTo>
                  <a:cubicBezTo>
                    <a:pt x="2038" y="1147"/>
                    <a:pt x="1216" y="1296"/>
                    <a:pt x="662" y="1754"/>
                  </a:cubicBezTo>
                  <a:cubicBezTo>
                    <a:pt x="846" y="1764"/>
                    <a:pt x="1035" y="1746"/>
                    <a:pt x="1220" y="1741"/>
                  </a:cubicBezTo>
                  <a:cubicBezTo>
                    <a:pt x="1420" y="1736"/>
                    <a:pt x="1621" y="1735"/>
                    <a:pt x="1821" y="1742"/>
                  </a:cubicBezTo>
                  <a:cubicBezTo>
                    <a:pt x="2021" y="1748"/>
                    <a:pt x="2221" y="1760"/>
                    <a:pt x="2420" y="1782"/>
                  </a:cubicBezTo>
                  <a:cubicBezTo>
                    <a:pt x="2616" y="1804"/>
                    <a:pt x="2811" y="1844"/>
                    <a:pt x="3008" y="1859"/>
                  </a:cubicBezTo>
                  <a:cubicBezTo>
                    <a:pt x="3109" y="1867"/>
                    <a:pt x="3210" y="1866"/>
                    <a:pt x="3311" y="1860"/>
                  </a:cubicBezTo>
                  <a:cubicBezTo>
                    <a:pt x="3405" y="1854"/>
                    <a:pt x="3523" y="1858"/>
                    <a:pt x="3613" y="1830"/>
                  </a:cubicBezTo>
                  <a:cubicBezTo>
                    <a:pt x="3680" y="1810"/>
                    <a:pt x="3735" y="1757"/>
                    <a:pt x="3792" y="1719"/>
                  </a:cubicBezTo>
                  <a:cubicBezTo>
                    <a:pt x="3871" y="1665"/>
                    <a:pt x="3954" y="1622"/>
                    <a:pt x="4040" y="1583"/>
                  </a:cubicBezTo>
                  <a:cubicBezTo>
                    <a:pt x="4377" y="1430"/>
                    <a:pt x="4737" y="1349"/>
                    <a:pt x="5096" y="1270"/>
                  </a:cubicBezTo>
                  <a:moveTo>
                    <a:pt x="1252" y="2047"/>
                  </a:moveTo>
                  <a:cubicBezTo>
                    <a:pt x="1021" y="2047"/>
                    <a:pt x="789" y="2048"/>
                    <a:pt x="558" y="2047"/>
                  </a:cubicBezTo>
                  <a:cubicBezTo>
                    <a:pt x="446" y="2047"/>
                    <a:pt x="411" y="2064"/>
                    <a:pt x="387" y="2181"/>
                  </a:cubicBezTo>
                  <a:cubicBezTo>
                    <a:pt x="366" y="2280"/>
                    <a:pt x="393" y="2385"/>
                    <a:pt x="411" y="2482"/>
                  </a:cubicBezTo>
                  <a:cubicBezTo>
                    <a:pt x="438" y="2627"/>
                    <a:pt x="460" y="2774"/>
                    <a:pt x="587" y="2867"/>
                  </a:cubicBezTo>
                  <a:cubicBezTo>
                    <a:pt x="717" y="2963"/>
                    <a:pt x="915" y="2989"/>
                    <a:pt x="1069" y="3016"/>
                  </a:cubicBezTo>
                  <a:cubicBezTo>
                    <a:pt x="1265" y="3050"/>
                    <a:pt x="1465" y="3060"/>
                    <a:pt x="1664" y="3048"/>
                  </a:cubicBezTo>
                  <a:cubicBezTo>
                    <a:pt x="1846" y="3036"/>
                    <a:pt x="2066" y="3024"/>
                    <a:pt x="2238" y="2959"/>
                  </a:cubicBezTo>
                  <a:cubicBezTo>
                    <a:pt x="2468" y="2870"/>
                    <a:pt x="2680" y="2330"/>
                    <a:pt x="2427" y="2175"/>
                  </a:cubicBezTo>
                  <a:cubicBezTo>
                    <a:pt x="2265" y="2077"/>
                    <a:pt x="2056" y="2079"/>
                    <a:pt x="1873" y="2071"/>
                  </a:cubicBezTo>
                  <a:cubicBezTo>
                    <a:pt x="1666" y="2062"/>
                    <a:pt x="1459" y="2055"/>
                    <a:pt x="1252" y="2047"/>
                  </a:cubicBezTo>
                  <a:moveTo>
                    <a:pt x="6292" y="3239"/>
                  </a:moveTo>
                  <a:cubicBezTo>
                    <a:pt x="6675" y="3201"/>
                    <a:pt x="7058" y="3102"/>
                    <a:pt x="7436" y="3029"/>
                  </a:cubicBezTo>
                  <a:cubicBezTo>
                    <a:pt x="7523" y="3012"/>
                    <a:pt x="7610" y="2997"/>
                    <a:pt x="7697" y="2979"/>
                  </a:cubicBezTo>
                  <a:cubicBezTo>
                    <a:pt x="7768" y="2965"/>
                    <a:pt x="7771" y="2946"/>
                    <a:pt x="7777" y="2876"/>
                  </a:cubicBezTo>
                  <a:cubicBezTo>
                    <a:pt x="7790" y="2715"/>
                    <a:pt x="7806" y="2555"/>
                    <a:pt x="7813" y="2393"/>
                  </a:cubicBezTo>
                  <a:cubicBezTo>
                    <a:pt x="7826" y="2065"/>
                    <a:pt x="7829" y="1726"/>
                    <a:pt x="7715" y="1413"/>
                  </a:cubicBezTo>
                  <a:cubicBezTo>
                    <a:pt x="7696" y="1361"/>
                    <a:pt x="7671" y="1249"/>
                    <a:pt x="7618" y="1224"/>
                  </a:cubicBezTo>
                  <a:cubicBezTo>
                    <a:pt x="7571" y="1201"/>
                    <a:pt x="7448" y="1229"/>
                    <a:pt x="7397" y="1232"/>
                  </a:cubicBezTo>
                  <a:cubicBezTo>
                    <a:pt x="7318" y="1236"/>
                    <a:pt x="7246" y="1232"/>
                    <a:pt x="7175" y="1267"/>
                  </a:cubicBezTo>
                  <a:cubicBezTo>
                    <a:pt x="7113" y="1299"/>
                    <a:pt x="7054" y="1327"/>
                    <a:pt x="6985" y="1340"/>
                  </a:cubicBezTo>
                  <a:cubicBezTo>
                    <a:pt x="6915" y="1353"/>
                    <a:pt x="6842" y="1345"/>
                    <a:pt x="6774" y="1368"/>
                  </a:cubicBezTo>
                  <a:cubicBezTo>
                    <a:pt x="6712" y="1389"/>
                    <a:pt x="6680" y="1441"/>
                    <a:pt x="6610" y="1436"/>
                  </a:cubicBezTo>
                  <a:cubicBezTo>
                    <a:pt x="6537" y="1430"/>
                    <a:pt x="6447" y="1405"/>
                    <a:pt x="6378" y="1381"/>
                  </a:cubicBezTo>
                  <a:cubicBezTo>
                    <a:pt x="6325" y="1363"/>
                    <a:pt x="6311" y="1340"/>
                    <a:pt x="6324" y="1285"/>
                  </a:cubicBezTo>
                  <a:lnTo>
                    <a:pt x="6167" y="1285"/>
                  </a:lnTo>
                  <a:cubicBezTo>
                    <a:pt x="6292" y="1589"/>
                    <a:pt x="6266" y="1932"/>
                    <a:pt x="6274" y="2254"/>
                  </a:cubicBezTo>
                  <a:cubicBezTo>
                    <a:pt x="6283" y="2582"/>
                    <a:pt x="6292" y="2911"/>
                    <a:pt x="6292" y="3239"/>
                  </a:cubicBezTo>
                  <a:moveTo>
                    <a:pt x="8171" y="386"/>
                  </a:moveTo>
                  <a:cubicBezTo>
                    <a:pt x="8098" y="360"/>
                    <a:pt x="8024" y="334"/>
                    <a:pt x="7951" y="308"/>
                  </a:cubicBezTo>
                  <a:cubicBezTo>
                    <a:pt x="7678" y="230"/>
                    <a:pt x="7412" y="166"/>
                    <a:pt x="7128" y="137"/>
                  </a:cubicBezTo>
                  <a:cubicBezTo>
                    <a:pt x="6851" y="108"/>
                    <a:pt x="6572" y="104"/>
                    <a:pt x="6293" y="102"/>
                  </a:cubicBezTo>
                  <a:cubicBezTo>
                    <a:pt x="5728" y="99"/>
                    <a:pt x="5164" y="123"/>
                    <a:pt x="4604" y="198"/>
                  </a:cubicBezTo>
                  <a:cubicBezTo>
                    <a:pt x="4656" y="232"/>
                    <a:pt x="4779" y="209"/>
                    <a:pt x="4841" y="211"/>
                  </a:cubicBezTo>
                  <a:cubicBezTo>
                    <a:pt x="4936" y="213"/>
                    <a:pt x="5031" y="214"/>
                    <a:pt x="5126" y="216"/>
                  </a:cubicBezTo>
                  <a:cubicBezTo>
                    <a:pt x="5302" y="220"/>
                    <a:pt x="5479" y="224"/>
                    <a:pt x="5656" y="227"/>
                  </a:cubicBezTo>
                  <a:cubicBezTo>
                    <a:pt x="5831" y="231"/>
                    <a:pt x="6007" y="234"/>
                    <a:pt x="6183" y="238"/>
                  </a:cubicBezTo>
                  <a:cubicBezTo>
                    <a:pt x="6276" y="240"/>
                    <a:pt x="6369" y="242"/>
                    <a:pt x="6461" y="244"/>
                  </a:cubicBezTo>
                  <a:cubicBezTo>
                    <a:pt x="6504" y="245"/>
                    <a:pt x="6586" y="231"/>
                    <a:pt x="6604" y="285"/>
                  </a:cubicBezTo>
                  <a:cubicBezTo>
                    <a:pt x="6624" y="346"/>
                    <a:pt x="6517" y="406"/>
                    <a:pt x="6480" y="442"/>
                  </a:cubicBezTo>
                  <a:cubicBezTo>
                    <a:pt x="6436" y="485"/>
                    <a:pt x="6395" y="530"/>
                    <a:pt x="6355" y="577"/>
                  </a:cubicBezTo>
                  <a:cubicBezTo>
                    <a:pt x="6273" y="676"/>
                    <a:pt x="6200" y="782"/>
                    <a:pt x="6136" y="893"/>
                  </a:cubicBezTo>
                  <a:cubicBezTo>
                    <a:pt x="6100" y="955"/>
                    <a:pt x="6067" y="1019"/>
                    <a:pt x="6035" y="1084"/>
                  </a:cubicBezTo>
                  <a:cubicBezTo>
                    <a:pt x="6008" y="1139"/>
                    <a:pt x="5984" y="1226"/>
                    <a:pt x="5939" y="1269"/>
                  </a:cubicBezTo>
                  <a:cubicBezTo>
                    <a:pt x="5869" y="1338"/>
                    <a:pt x="5683" y="1313"/>
                    <a:pt x="5589" y="1317"/>
                  </a:cubicBezTo>
                  <a:cubicBezTo>
                    <a:pt x="5029" y="1344"/>
                    <a:pt x="4413" y="1478"/>
                    <a:pt x="3918" y="1748"/>
                  </a:cubicBezTo>
                  <a:cubicBezTo>
                    <a:pt x="3849" y="1785"/>
                    <a:pt x="3791" y="1837"/>
                    <a:pt x="3725" y="1878"/>
                  </a:cubicBezTo>
                  <a:cubicBezTo>
                    <a:pt x="3668" y="1914"/>
                    <a:pt x="3608" y="1922"/>
                    <a:pt x="3544" y="1930"/>
                  </a:cubicBezTo>
                  <a:cubicBezTo>
                    <a:pt x="3404" y="1948"/>
                    <a:pt x="3264" y="1963"/>
                    <a:pt x="3122" y="1963"/>
                  </a:cubicBezTo>
                  <a:cubicBezTo>
                    <a:pt x="2814" y="1963"/>
                    <a:pt x="2506" y="1885"/>
                    <a:pt x="2199" y="1861"/>
                  </a:cubicBezTo>
                  <a:cubicBezTo>
                    <a:pt x="1890" y="1836"/>
                    <a:pt x="1580" y="1830"/>
                    <a:pt x="1270" y="1837"/>
                  </a:cubicBezTo>
                  <a:cubicBezTo>
                    <a:pt x="1113" y="1841"/>
                    <a:pt x="956" y="1845"/>
                    <a:pt x="799" y="1850"/>
                  </a:cubicBezTo>
                  <a:cubicBezTo>
                    <a:pt x="728" y="1852"/>
                    <a:pt x="632" y="1837"/>
                    <a:pt x="564" y="1856"/>
                  </a:cubicBezTo>
                  <a:cubicBezTo>
                    <a:pt x="512" y="1871"/>
                    <a:pt x="476" y="1914"/>
                    <a:pt x="435" y="1952"/>
                  </a:cubicBezTo>
                  <a:cubicBezTo>
                    <a:pt x="808" y="1972"/>
                    <a:pt x="1186" y="1952"/>
                    <a:pt x="1559" y="1958"/>
                  </a:cubicBezTo>
                  <a:cubicBezTo>
                    <a:pt x="1748" y="1962"/>
                    <a:pt x="1938" y="1968"/>
                    <a:pt x="2126" y="1990"/>
                  </a:cubicBezTo>
                  <a:cubicBezTo>
                    <a:pt x="2213" y="2000"/>
                    <a:pt x="2298" y="2016"/>
                    <a:pt x="2381" y="2047"/>
                  </a:cubicBezTo>
                  <a:cubicBezTo>
                    <a:pt x="2447" y="2072"/>
                    <a:pt x="2505" y="2121"/>
                    <a:pt x="2576" y="2120"/>
                  </a:cubicBezTo>
                  <a:cubicBezTo>
                    <a:pt x="2736" y="2120"/>
                    <a:pt x="2902" y="2081"/>
                    <a:pt x="3060" y="2054"/>
                  </a:cubicBezTo>
                  <a:cubicBezTo>
                    <a:pt x="3233" y="2023"/>
                    <a:pt x="3406" y="1993"/>
                    <a:pt x="3579" y="1962"/>
                  </a:cubicBezTo>
                  <a:cubicBezTo>
                    <a:pt x="3752" y="1932"/>
                    <a:pt x="3925" y="1901"/>
                    <a:pt x="4098" y="1871"/>
                  </a:cubicBezTo>
                  <a:cubicBezTo>
                    <a:pt x="4182" y="1856"/>
                    <a:pt x="4266" y="1841"/>
                    <a:pt x="4351" y="1829"/>
                  </a:cubicBezTo>
                  <a:cubicBezTo>
                    <a:pt x="4423" y="1819"/>
                    <a:pt x="4518" y="1792"/>
                    <a:pt x="4591" y="1802"/>
                  </a:cubicBezTo>
                  <a:cubicBezTo>
                    <a:pt x="4732" y="1819"/>
                    <a:pt x="4602" y="2011"/>
                    <a:pt x="4555" y="2070"/>
                  </a:cubicBezTo>
                  <a:cubicBezTo>
                    <a:pt x="4466" y="2180"/>
                    <a:pt x="4343" y="2217"/>
                    <a:pt x="4211" y="2253"/>
                  </a:cubicBezTo>
                  <a:cubicBezTo>
                    <a:pt x="3886" y="2341"/>
                    <a:pt x="3554" y="2378"/>
                    <a:pt x="3221" y="2409"/>
                  </a:cubicBezTo>
                  <a:cubicBezTo>
                    <a:pt x="3154" y="2416"/>
                    <a:pt x="3039" y="2405"/>
                    <a:pt x="2980" y="2438"/>
                  </a:cubicBezTo>
                  <a:cubicBezTo>
                    <a:pt x="2926" y="2469"/>
                    <a:pt x="2886" y="2564"/>
                    <a:pt x="2852" y="2616"/>
                  </a:cubicBezTo>
                  <a:cubicBezTo>
                    <a:pt x="2768" y="2740"/>
                    <a:pt x="2682" y="2863"/>
                    <a:pt x="2554" y="2945"/>
                  </a:cubicBezTo>
                  <a:cubicBezTo>
                    <a:pt x="2430" y="3025"/>
                    <a:pt x="2280" y="3055"/>
                    <a:pt x="2137" y="3084"/>
                  </a:cubicBezTo>
                  <a:cubicBezTo>
                    <a:pt x="1977" y="3117"/>
                    <a:pt x="1816" y="3137"/>
                    <a:pt x="1653" y="3147"/>
                  </a:cubicBezTo>
                  <a:cubicBezTo>
                    <a:pt x="1331" y="3167"/>
                    <a:pt x="998" y="3129"/>
                    <a:pt x="692" y="3024"/>
                  </a:cubicBezTo>
                  <a:cubicBezTo>
                    <a:pt x="408" y="2926"/>
                    <a:pt x="256" y="2670"/>
                    <a:pt x="116" y="2423"/>
                  </a:cubicBezTo>
                  <a:cubicBezTo>
                    <a:pt x="116" y="2510"/>
                    <a:pt x="123" y="2596"/>
                    <a:pt x="127" y="2683"/>
                  </a:cubicBezTo>
                  <a:cubicBezTo>
                    <a:pt x="131" y="2764"/>
                    <a:pt x="116" y="2865"/>
                    <a:pt x="137" y="2943"/>
                  </a:cubicBezTo>
                  <a:cubicBezTo>
                    <a:pt x="170" y="3070"/>
                    <a:pt x="399" y="3096"/>
                    <a:pt x="506" y="3120"/>
                  </a:cubicBezTo>
                  <a:cubicBezTo>
                    <a:pt x="1158" y="3263"/>
                    <a:pt x="1846" y="3264"/>
                    <a:pt x="2510" y="3275"/>
                  </a:cubicBezTo>
                  <a:cubicBezTo>
                    <a:pt x="2849" y="3280"/>
                    <a:pt x="3188" y="3284"/>
                    <a:pt x="3527" y="3276"/>
                  </a:cubicBezTo>
                  <a:cubicBezTo>
                    <a:pt x="3663" y="3272"/>
                    <a:pt x="3852" y="3224"/>
                    <a:pt x="3971" y="3310"/>
                  </a:cubicBezTo>
                  <a:cubicBezTo>
                    <a:pt x="4015" y="3342"/>
                    <a:pt x="4033" y="3413"/>
                    <a:pt x="4073" y="3439"/>
                  </a:cubicBezTo>
                  <a:cubicBezTo>
                    <a:pt x="4115" y="3467"/>
                    <a:pt x="4214" y="3449"/>
                    <a:pt x="4264" y="3449"/>
                  </a:cubicBezTo>
                  <a:cubicBezTo>
                    <a:pt x="4303" y="2906"/>
                    <a:pt x="4482" y="2298"/>
                    <a:pt x="4975" y="1995"/>
                  </a:cubicBezTo>
                  <a:cubicBezTo>
                    <a:pt x="5200" y="1856"/>
                    <a:pt x="5475" y="1818"/>
                    <a:pt x="5714" y="1947"/>
                  </a:cubicBezTo>
                  <a:cubicBezTo>
                    <a:pt x="5966" y="2082"/>
                    <a:pt x="6096" y="2339"/>
                    <a:pt x="6179" y="2600"/>
                  </a:cubicBezTo>
                  <a:cubicBezTo>
                    <a:pt x="6208" y="2570"/>
                    <a:pt x="6182" y="2419"/>
                    <a:pt x="6181" y="2377"/>
                  </a:cubicBezTo>
                  <a:cubicBezTo>
                    <a:pt x="6178" y="2296"/>
                    <a:pt x="6176" y="2215"/>
                    <a:pt x="6174" y="2134"/>
                  </a:cubicBezTo>
                  <a:cubicBezTo>
                    <a:pt x="6168" y="1962"/>
                    <a:pt x="6169" y="1787"/>
                    <a:pt x="6153" y="1616"/>
                  </a:cubicBezTo>
                  <a:cubicBezTo>
                    <a:pt x="6146" y="1531"/>
                    <a:pt x="6130" y="1447"/>
                    <a:pt x="6102" y="1366"/>
                  </a:cubicBezTo>
                  <a:cubicBezTo>
                    <a:pt x="6078" y="1295"/>
                    <a:pt x="6052" y="1251"/>
                    <a:pt x="6084" y="1180"/>
                  </a:cubicBezTo>
                  <a:cubicBezTo>
                    <a:pt x="6148" y="1041"/>
                    <a:pt x="6247" y="900"/>
                    <a:pt x="6336" y="776"/>
                  </a:cubicBezTo>
                  <a:cubicBezTo>
                    <a:pt x="6499" y="546"/>
                    <a:pt x="6718" y="306"/>
                    <a:pt x="7003" y="241"/>
                  </a:cubicBezTo>
                  <a:cubicBezTo>
                    <a:pt x="7303" y="173"/>
                    <a:pt x="7657" y="255"/>
                    <a:pt x="7951" y="320"/>
                  </a:cubicBezTo>
                  <a:cubicBezTo>
                    <a:pt x="8022" y="345"/>
                    <a:pt x="8092" y="370"/>
                    <a:pt x="8163" y="395"/>
                  </a:cubicBezTo>
                  <a:cubicBezTo>
                    <a:pt x="8278" y="445"/>
                    <a:pt x="8357" y="530"/>
                    <a:pt x="8427" y="631"/>
                  </a:cubicBezTo>
                  <a:cubicBezTo>
                    <a:pt x="8467" y="689"/>
                    <a:pt x="8506" y="753"/>
                    <a:pt x="8555" y="804"/>
                  </a:cubicBezTo>
                  <a:cubicBezTo>
                    <a:pt x="8603" y="854"/>
                    <a:pt x="8633" y="834"/>
                    <a:pt x="8704" y="823"/>
                  </a:cubicBezTo>
                  <a:cubicBezTo>
                    <a:pt x="8691" y="768"/>
                    <a:pt x="8685" y="689"/>
                    <a:pt x="8660" y="637"/>
                  </a:cubicBezTo>
                  <a:cubicBezTo>
                    <a:pt x="8639" y="592"/>
                    <a:pt x="8594" y="583"/>
                    <a:pt x="8548" y="562"/>
                  </a:cubicBezTo>
                  <a:cubicBezTo>
                    <a:pt x="8423" y="503"/>
                    <a:pt x="8297" y="445"/>
                    <a:pt x="8171" y="386"/>
                  </a:cubicBezTo>
                  <a:moveTo>
                    <a:pt x="9043" y="2351"/>
                  </a:moveTo>
                  <a:cubicBezTo>
                    <a:pt x="9141" y="2336"/>
                    <a:pt x="9226" y="2314"/>
                    <a:pt x="9318" y="2366"/>
                  </a:cubicBezTo>
                  <a:cubicBezTo>
                    <a:pt x="9404" y="2414"/>
                    <a:pt x="9455" y="2499"/>
                    <a:pt x="9510" y="2577"/>
                  </a:cubicBezTo>
                  <a:cubicBezTo>
                    <a:pt x="9509" y="2580"/>
                    <a:pt x="9510" y="2581"/>
                    <a:pt x="9513" y="2580"/>
                  </a:cubicBezTo>
                  <a:cubicBezTo>
                    <a:pt x="9512" y="2579"/>
                    <a:pt x="9510" y="2578"/>
                    <a:pt x="9509" y="2577"/>
                  </a:cubicBezTo>
                  <a:cubicBezTo>
                    <a:pt x="9503" y="2461"/>
                    <a:pt x="9472" y="2294"/>
                    <a:pt x="9368" y="2222"/>
                  </a:cubicBezTo>
                  <a:cubicBezTo>
                    <a:pt x="9252" y="2142"/>
                    <a:pt x="9112" y="2260"/>
                    <a:pt x="9044" y="2351"/>
                  </a:cubicBezTo>
                  <a:cubicBezTo>
                    <a:pt x="9043" y="2353"/>
                    <a:pt x="9042" y="2355"/>
                    <a:pt x="9041" y="2356"/>
                  </a:cubicBezTo>
                  <a:cubicBezTo>
                    <a:pt x="9042" y="2356"/>
                    <a:pt x="9043" y="2356"/>
                    <a:pt x="9044" y="2356"/>
                  </a:cubicBezTo>
                  <a:cubicBezTo>
                    <a:pt x="9044" y="2354"/>
                    <a:pt x="9043" y="2353"/>
                    <a:pt x="9043" y="2351"/>
                  </a:cubicBezTo>
                  <a:moveTo>
                    <a:pt x="2475" y="2875"/>
                  </a:moveTo>
                  <a:cubicBezTo>
                    <a:pt x="2559" y="2817"/>
                    <a:pt x="2629" y="2759"/>
                    <a:pt x="2692" y="2678"/>
                  </a:cubicBezTo>
                  <a:cubicBezTo>
                    <a:pt x="2725" y="2636"/>
                    <a:pt x="2850" y="2498"/>
                    <a:pt x="2842" y="2447"/>
                  </a:cubicBezTo>
                  <a:cubicBezTo>
                    <a:pt x="2774" y="2440"/>
                    <a:pt x="2705" y="2434"/>
                    <a:pt x="2635" y="2427"/>
                  </a:cubicBezTo>
                  <a:cubicBezTo>
                    <a:pt x="2616" y="2506"/>
                    <a:pt x="2613" y="2582"/>
                    <a:pt x="2583" y="2659"/>
                  </a:cubicBezTo>
                  <a:cubicBezTo>
                    <a:pt x="2554" y="2734"/>
                    <a:pt x="2501" y="2801"/>
                    <a:pt x="2475" y="2876"/>
                  </a:cubicBezTo>
                  <a:cubicBezTo>
                    <a:pt x="2474" y="2876"/>
                    <a:pt x="2472" y="2876"/>
                    <a:pt x="2471" y="2876"/>
                  </a:cubicBezTo>
                  <a:cubicBezTo>
                    <a:pt x="2471" y="2877"/>
                    <a:pt x="2471" y="2878"/>
                    <a:pt x="2471" y="2879"/>
                  </a:cubicBezTo>
                  <a:cubicBezTo>
                    <a:pt x="2472" y="2878"/>
                    <a:pt x="2474" y="2876"/>
                    <a:pt x="2475" y="2875"/>
                  </a:cubicBezTo>
                  <a:moveTo>
                    <a:pt x="320" y="2577"/>
                  </a:moveTo>
                  <a:cubicBezTo>
                    <a:pt x="321" y="2579"/>
                    <a:pt x="323" y="2582"/>
                    <a:pt x="324" y="2584"/>
                  </a:cubicBezTo>
                  <a:cubicBezTo>
                    <a:pt x="327" y="2580"/>
                    <a:pt x="325" y="2578"/>
                    <a:pt x="319" y="2578"/>
                  </a:cubicBezTo>
                  <a:cubicBezTo>
                    <a:pt x="294" y="2427"/>
                    <a:pt x="264" y="2267"/>
                    <a:pt x="309" y="2117"/>
                  </a:cubicBezTo>
                  <a:cubicBezTo>
                    <a:pt x="256" y="2099"/>
                    <a:pt x="199" y="2067"/>
                    <a:pt x="151" y="2113"/>
                  </a:cubicBezTo>
                  <a:cubicBezTo>
                    <a:pt x="112" y="2150"/>
                    <a:pt x="135" y="2182"/>
                    <a:pt x="150" y="2231"/>
                  </a:cubicBezTo>
                  <a:cubicBezTo>
                    <a:pt x="189" y="2356"/>
                    <a:pt x="257" y="2464"/>
                    <a:pt x="320" y="2577"/>
                  </a:cubicBezTo>
                  <a:moveTo>
                    <a:pt x="5053" y="4855"/>
                  </a:moveTo>
                  <a:lnTo>
                    <a:pt x="4966" y="4855"/>
                  </a:lnTo>
                  <a:cubicBezTo>
                    <a:pt x="4906" y="4826"/>
                    <a:pt x="4827" y="4828"/>
                    <a:pt x="4763" y="4806"/>
                  </a:cubicBezTo>
                  <a:cubicBezTo>
                    <a:pt x="4700" y="4785"/>
                    <a:pt x="4640" y="4756"/>
                    <a:pt x="4584" y="4721"/>
                  </a:cubicBezTo>
                  <a:cubicBezTo>
                    <a:pt x="4461" y="4643"/>
                    <a:pt x="4357" y="4535"/>
                    <a:pt x="4276" y="4415"/>
                  </a:cubicBezTo>
                  <a:cubicBezTo>
                    <a:pt x="4233" y="4352"/>
                    <a:pt x="4209" y="4264"/>
                    <a:pt x="4162" y="4207"/>
                  </a:cubicBezTo>
                  <a:cubicBezTo>
                    <a:pt x="4118" y="4155"/>
                    <a:pt x="4014" y="4169"/>
                    <a:pt x="3950" y="4164"/>
                  </a:cubicBezTo>
                  <a:cubicBezTo>
                    <a:pt x="3587" y="4136"/>
                    <a:pt x="3225" y="4109"/>
                    <a:pt x="2862" y="4080"/>
                  </a:cubicBezTo>
                  <a:cubicBezTo>
                    <a:pt x="2681" y="4066"/>
                    <a:pt x="2500" y="4052"/>
                    <a:pt x="2319" y="4038"/>
                  </a:cubicBezTo>
                  <a:cubicBezTo>
                    <a:pt x="2239" y="4032"/>
                    <a:pt x="2114" y="3997"/>
                    <a:pt x="2038" y="4017"/>
                  </a:cubicBezTo>
                  <a:cubicBezTo>
                    <a:pt x="1984" y="4031"/>
                    <a:pt x="1951" y="4102"/>
                    <a:pt x="1911" y="4140"/>
                  </a:cubicBezTo>
                  <a:cubicBezTo>
                    <a:pt x="1682" y="4359"/>
                    <a:pt x="1316" y="4429"/>
                    <a:pt x="1012" y="4374"/>
                  </a:cubicBezTo>
                  <a:cubicBezTo>
                    <a:pt x="871" y="4348"/>
                    <a:pt x="726" y="4298"/>
                    <a:pt x="607" y="4215"/>
                  </a:cubicBezTo>
                  <a:cubicBezTo>
                    <a:pt x="555" y="4179"/>
                    <a:pt x="508" y="4135"/>
                    <a:pt x="469" y="4084"/>
                  </a:cubicBezTo>
                  <a:cubicBezTo>
                    <a:pt x="431" y="4035"/>
                    <a:pt x="417" y="3968"/>
                    <a:pt x="382" y="3920"/>
                  </a:cubicBezTo>
                  <a:cubicBezTo>
                    <a:pt x="348" y="3876"/>
                    <a:pt x="294" y="3890"/>
                    <a:pt x="240" y="3867"/>
                  </a:cubicBezTo>
                  <a:cubicBezTo>
                    <a:pt x="191" y="3845"/>
                    <a:pt x="150" y="3809"/>
                    <a:pt x="117" y="3766"/>
                  </a:cubicBezTo>
                  <a:cubicBezTo>
                    <a:pt x="24" y="3644"/>
                    <a:pt x="-8" y="3484"/>
                    <a:pt x="8" y="3334"/>
                  </a:cubicBezTo>
                  <a:cubicBezTo>
                    <a:pt x="23" y="3198"/>
                    <a:pt x="45" y="3074"/>
                    <a:pt x="39" y="2935"/>
                  </a:cubicBezTo>
                  <a:cubicBezTo>
                    <a:pt x="31" y="2753"/>
                    <a:pt x="22" y="2571"/>
                    <a:pt x="15" y="2389"/>
                  </a:cubicBezTo>
                  <a:cubicBezTo>
                    <a:pt x="11" y="2310"/>
                    <a:pt x="-10" y="2203"/>
                    <a:pt x="6" y="2126"/>
                  </a:cubicBezTo>
                  <a:cubicBezTo>
                    <a:pt x="22" y="2050"/>
                    <a:pt x="109" y="2061"/>
                    <a:pt x="154" y="2008"/>
                  </a:cubicBezTo>
                  <a:cubicBezTo>
                    <a:pt x="201" y="1953"/>
                    <a:pt x="143" y="1871"/>
                    <a:pt x="152" y="1808"/>
                  </a:cubicBezTo>
                  <a:cubicBezTo>
                    <a:pt x="161" y="1746"/>
                    <a:pt x="232" y="1718"/>
                    <a:pt x="279" y="1686"/>
                  </a:cubicBezTo>
                  <a:cubicBezTo>
                    <a:pt x="812" y="1325"/>
                    <a:pt x="1476" y="1151"/>
                    <a:pt x="2110" y="1092"/>
                  </a:cubicBezTo>
                  <a:cubicBezTo>
                    <a:pt x="2195" y="1084"/>
                    <a:pt x="2280" y="1080"/>
                    <a:pt x="2364" y="1075"/>
                  </a:cubicBezTo>
                  <a:cubicBezTo>
                    <a:pt x="2443" y="1070"/>
                    <a:pt x="2450" y="1057"/>
                    <a:pt x="2494" y="997"/>
                  </a:cubicBezTo>
                  <a:cubicBezTo>
                    <a:pt x="2570" y="894"/>
                    <a:pt x="2698" y="831"/>
                    <a:pt x="2827" y="837"/>
                  </a:cubicBezTo>
                  <a:cubicBezTo>
                    <a:pt x="2862" y="839"/>
                    <a:pt x="2892" y="850"/>
                    <a:pt x="2925" y="836"/>
                  </a:cubicBezTo>
                  <a:cubicBezTo>
                    <a:pt x="2955" y="823"/>
                    <a:pt x="2984" y="789"/>
                    <a:pt x="3010" y="770"/>
                  </a:cubicBezTo>
                  <a:cubicBezTo>
                    <a:pt x="3073" y="724"/>
                    <a:pt x="3137" y="681"/>
                    <a:pt x="3203" y="640"/>
                  </a:cubicBezTo>
                  <a:cubicBezTo>
                    <a:pt x="3340" y="555"/>
                    <a:pt x="3482" y="480"/>
                    <a:pt x="3628" y="413"/>
                  </a:cubicBezTo>
                  <a:cubicBezTo>
                    <a:pt x="4283" y="111"/>
                    <a:pt x="4981" y="30"/>
                    <a:pt x="5693" y="12"/>
                  </a:cubicBezTo>
                  <a:cubicBezTo>
                    <a:pt x="6389" y="-5"/>
                    <a:pt x="7117" y="-29"/>
                    <a:pt x="7794" y="157"/>
                  </a:cubicBezTo>
                  <a:cubicBezTo>
                    <a:pt x="7956" y="201"/>
                    <a:pt x="8115" y="258"/>
                    <a:pt x="8269" y="323"/>
                  </a:cubicBezTo>
                  <a:cubicBezTo>
                    <a:pt x="8408" y="382"/>
                    <a:pt x="8589" y="445"/>
                    <a:pt x="8706" y="542"/>
                  </a:cubicBezTo>
                  <a:cubicBezTo>
                    <a:pt x="8766" y="593"/>
                    <a:pt x="8767" y="672"/>
                    <a:pt x="8785" y="744"/>
                  </a:cubicBezTo>
                  <a:cubicBezTo>
                    <a:pt x="8806" y="829"/>
                    <a:pt x="8834" y="857"/>
                    <a:pt x="8905" y="905"/>
                  </a:cubicBezTo>
                  <a:cubicBezTo>
                    <a:pt x="9032" y="989"/>
                    <a:pt x="9138" y="1085"/>
                    <a:pt x="9231" y="1205"/>
                  </a:cubicBezTo>
                  <a:cubicBezTo>
                    <a:pt x="9410" y="1435"/>
                    <a:pt x="9535" y="1723"/>
                    <a:pt x="9591" y="2008"/>
                  </a:cubicBezTo>
                  <a:cubicBezTo>
                    <a:pt x="9659" y="2355"/>
                    <a:pt x="9609" y="2708"/>
                    <a:pt x="9648" y="3057"/>
                  </a:cubicBezTo>
                  <a:lnTo>
                    <a:pt x="9648" y="3356"/>
                  </a:lnTo>
                  <a:cubicBezTo>
                    <a:pt x="9576" y="3688"/>
                    <a:pt x="9522" y="4232"/>
                    <a:pt x="9067" y="4221"/>
                  </a:cubicBezTo>
                  <a:cubicBezTo>
                    <a:pt x="8951" y="4218"/>
                    <a:pt x="8835" y="4218"/>
                    <a:pt x="8718" y="4221"/>
                  </a:cubicBezTo>
                  <a:cubicBezTo>
                    <a:pt x="8628" y="4223"/>
                    <a:pt x="8563" y="4208"/>
                    <a:pt x="8497" y="4143"/>
                  </a:cubicBezTo>
                  <a:cubicBezTo>
                    <a:pt x="8345" y="3993"/>
                    <a:pt x="8312" y="3797"/>
                    <a:pt x="8279" y="3596"/>
                  </a:cubicBezTo>
                  <a:cubicBezTo>
                    <a:pt x="7515" y="3688"/>
                    <a:pt x="6752" y="3781"/>
                    <a:pt x="5987" y="3874"/>
                  </a:cubicBezTo>
                  <a:cubicBezTo>
                    <a:pt x="5931" y="4118"/>
                    <a:pt x="5836" y="4347"/>
                    <a:pt x="5667" y="4535"/>
                  </a:cubicBezTo>
                  <a:cubicBezTo>
                    <a:pt x="5495" y="4726"/>
                    <a:pt x="5298" y="4804"/>
                    <a:pt x="5053" y="485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89" name="Google Shape;1289;p49"/>
            <p:cNvSpPr/>
            <p:nvPr/>
          </p:nvSpPr>
          <p:spPr>
            <a:xfrm>
              <a:off x="2774160" y="3174480"/>
              <a:ext cx="383760" cy="626400"/>
            </a:xfrm>
            <a:custGeom>
              <a:avLst/>
              <a:gdLst/>
              <a:ahLst/>
              <a:cxnLst/>
              <a:rect l="l" t="t" r="r" b="b"/>
              <a:pathLst>
                <a:path w="1066" h="1740" extrusionOk="0">
                  <a:moveTo>
                    <a:pt x="96" y="946"/>
                  </a:moveTo>
                  <a:cubicBezTo>
                    <a:pt x="100" y="948"/>
                    <a:pt x="105" y="950"/>
                    <a:pt x="109" y="952"/>
                  </a:cubicBezTo>
                  <a:cubicBezTo>
                    <a:pt x="156" y="929"/>
                    <a:pt x="293" y="862"/>
                    <a:pt x="299" y="802"/>
                  </a:cubicBezTo>
                  <a:cubicBezTo>
                    <a:pt x="305" y="739"/>
                    <a:pt x="187" y="660"/>
                    <a:pt x="143" y="631"/>
                  </a:cubicBezTo>
                  <a:cubicBezTo>
                    <a:pt x="139" y="632"/>
                    <a:pt x="135" y="633"/>
                    <a:pt x="130" y="634"/>
                  </a:cubicBezTo>
                  <a:cubicBezTo>
                    <a:pt x="119" y="738"/>
                    <a:pt x="107" y="842"/>
                    <a:pt x="96" y="946"/>
                  </a:cubicBezTo>
                  <a:moveTo>
                    <a:pt x="379" y="1126"/>
                  </a:moveTo>
                  <a:cubicBezTo>
                    <a:pt x="338" y="1168"/>
                    <a:pt x="296" y="1210"/>
                    <a:pt x="255" y="1252"/>
                  </a:cubicBezTo>
                  <a:cubicBezTo>
                    <a:pt x="233" y="1275"/>
                    <a:pt x="180" y="1312"/>
                    <a:pt x="175" y="1344"/>
                  </a:cubicBezTo>
                  <a:cubicBezTo>
                    <a:pt x="165" y="1411"/>
                    <a:pt x="276" y="1533"/>
                    <a:pt x="317" y="1579"/>
                  </a:cubicBezTo>
                  <a:cubicBezTo>
                    <a:pt x="371" y="1426"/>
                    <a:pt x="401" y="1279"/>
                    <a:pt x="379" y="1126"/>
                  </a:cubicBezTo>
                  <a:moveTo>
                    <a:pt x="516" y="537"/>
                  </a:moveTo>
                  <a:cubicBezTo>
                    <a:pt x="621" y="441"/>
                    <a:pt x="696" y="287"/>
                    <a:pt x="703" y="160"/>
                  </a:cubicBezTo>
                  <a:cubicBezTo>
                    <a:pt x="704" y="150"/>
                    <a:pt x="699" y="134"/>
                    <a:pt x="691" y="130"/>
                  </a:cubicBezTo>
                  <a:cubicBezTo>
                    <a:pt x="622" y="92"/>
                    <a:pt x="550" y="86"/>
                    <a:pt x="473" y="119"/>
                  </a:cubicBezTo>
                  <a:cubicBezTo>
                    <a:pt x="517" y="254"/>
                    <a:pt x="527" y="391"/>
                    <a:pt x="516" y="537"/>
                  </a:cubicBezTo>
                  <a:moveTo>
                    <a:pt x="612" y="817"/>
                  </a:moveTo>
                  <a:cubicBezTo>
                    <a:pt x="722" y="875"/>
                    <a:pt x="835" y="917"/>
                    <a:pt x="960" y="934"/>
                  </a:cubicBezTo>
                  <a:cubicBezTo>
                    <a:pt x="971" y="808"/>
                    <a:pt x="968" y="687"/>
                    <a:pt x="943" y="564"/>
                  </a:cubicBezTo>
                  <a:cubicBezTo>
                    <a:pt x="836" y="662"/>
                    <a:pt x="734" y="740"/>
                    <a:pt x="612" y="817"/>
                  </a:cubicBezTo>
                  <a:moveTo>
                    <a:pt x="161" y="542"/>
                  </a:moveTo>
                  <a:cubicBezTo>
                    <a:pt x="274" y="598"/>
                    <a:pt x="471" y="748"/>
                    <a:pt x="362" y="884"/>
                  </a:cubicBezTo>
                  <a:cubicBezTo>
                    <a:pt x="309" y="950"/>
                    <a:pt x="234" y="994"/>
                    <a:pt x="161" y="1035"/>
                  </a:cubicBezTo>
                  <a:cubicBezTo>
                    <a:pt x="80" y="1081"/>
                    <a:pt x="121" y="1157"/>
                    <a:pt x="134" y="1241"/>
                  </a:cubicBezTo>
                  <a:cubicBezTo>
                    <a:pt x="204" y="1183"/>
                    <a:pt x="267" y="1119"/>
                    <a:pt x="314" y="1041"/>
                  </a:cubicBezTo>
                  <a:cubicBezTo>
                    <a:pt x="330" y="1013"/>
                    <a:pt x="341" y="966"/>
                    <a:pt x="379" y="963"/>
                  </a:cubicBezTo>
                  <a:cubicBezTo>
                    <a:pt x="418" y="960"/>
                    <a:pt x="441" y="1004"/>
                    <a:pt x="452" y="1035"/>
                  </a:cubicBezTo>
                  <a:cubicBezTo>
                    <a:pt x="524" y="1230"/>
                    <a:pt x="456" y="1443"/>
                    <a:pt x="407" y="1633"/>
                  </a:cubicBezTo>
                  <a:cubicBezTo>
                    <a:pt x="442" y="1650"/>
                    <a:pt x="526" y="1667"/>
                    <a:pt x="560" y="1638"/>
                  </a:cubicBezTo>
                  <a:cubicBezTo>
                    <a:pt x="592" y="1611"/>
                    <a:pt x="583" y="1533"/>
                    <a:pt x="584" y="1494"/>
                  </a:cubicBezTo>
                  <a:cubicBezTo>
                    <a:pt x="588" y="1369"/>
                    <a:pt x="549" y="1244"/>
                    <a:pt x="518" y="1124"/>
                  </a:cubicBezTo>
                  <a:cubicBezTo>
                    <a:pt x="506" y="1077"/>
                    <a:pt x="480" y="1012"/>
                    <a:pt x="540" y="989"/>
                  </a:cubicBezTo>
                  <a:cubicBezTo>
                    <a:pt x="577" y="975"/>
                    <a:pt x="625" y="1007"/>
                    <a:pt x="654" y="1025"/>
                  </a:cubicBezTo>
                  <a:cubicBezTo>
                    <a:pt x="748" y="1084"/>
                    <a:pt x="829" y="1162"/>
                    <a:pt x="895" y="1251"/>
                  </a:cubicBezTo>
                  <a:cubicBezTo>
                    <a:pt x="915" y="1175"/>
                    <a:pt x="933" y="1104"/>
                    <a:pt x="951" y="1032"/>
                  </a:cubicBezTo>
                  <a:cubicBezTo>
                    <a:pt x="825" y="1014"/>
                    <a:pt x="695" y="969"/>
                    <a:pt x="585" y="903"/>
                  </a:cubicBezTo>
                  <a:cubicBezTo>
                    <a:pt x="544" y="879"/>
                    <a:pt x="476" y="841"/>
                    <a:pt x="494" y="783"/>
                  </a:cubicBezTo>
                  <a:cubicBezTo>
                    <a:pt x="509" y="736"/>
                    <a:pt x="574" y="723"/>
                    <a:pt x="614" y="702"/>
                  </a:cubicBezTo>
                  <a:cubicBezTo>
                    <a:pt x="712" y="652"/>
                    <a:pt x="801" y="584"/>
                    <a:pt x="874" y="501"/>
                  </a:cubicBezTo>
                  <a:cubicBezTo>
                    <a:pt x="949" y="417"/>
                    <a:pt x="853" y="286"/>
                    <a:pt x="790" y="212"/>
                  </a:cubicBezTo>
                  <a:cubicBezTo>
                    <a:pt x="762" y="309"/>
                    <a:pt x="738" y="405"/>
                    <a:pt x="683" y="491"/>
                  </a:cubicBezTo>
                  <a:cubicBezTo>
                    <a:pt x="644" y="552"/>
                    <a:pt x="568" y="659"/>
                    <a:pt x="494" y="679"/>
                  </a:cubicBezTo>
                  <a:cubicBezTo>
                    <a:pt x="374" y="712"/>
                    <a:pt x="416" y="538"/>
                    <a:pt x="420" y="475"/>
                  </a:cubicBezTo>
                  <a:cubicBezTo>
                    <a:pt x="427" y="366"/>
                    <a:pt x="414" y="268"/>
                    <a:pt x="400" y="161"/>
                  </a:cubicBezTo>
                  <a:cubicBezTo>
                    <a:pt x="274" y="267"/>
                    <a:pt x="209" y="398"/>
                    <a:pt x="161" y="542"/>
                  </a:cubicBezTo>
                  <a:moveTo>
                    <a:pt x="624" y="1114"/>
                  </a:moveTo>
                  <a:cubicBezTo>
                    <a:pt x="622" y="1112"/>
                    <a:pt x="620" y="1111"/>
                    <a:pt x="618" y="1110"/>
                  </a:cubicBezTo>
                  <a:cubicBezTo>
                    <a:pt x="618" y="1113"/>
                    <a:pt x="618" y="1116"/>
                    <a:pt x="618" y="1119"/>
                  </a:cubicBezTo>
                  <a:cubicBezTo>
                    <a:pt x="659" y="1266"/>
                    <a:pt x="698" y="1414"/>
                    <a:pt x="679" y="1579"/>
                  </a:cubicBezTo>
                  <a:cubicBezTo>
                    <a:pt x="745" y="1522"/>
                    <a:pt x="843" y="1430"/>
                    <a:pt x="817" y="1338"/>
                  </a:cubicBezTo>
                  <a:cubicBezTo>
                    <a:pt x="789" y="1241"/>
                    <a:pt x="694" y="1180"/>
                    <a:pt x="624" y="1114"/>
                  </a:cubicBezTo>
                  <a:moveTo>
                    <a:pt x="1066" y="764"/>
                  </a:moveTo>
                  <a:cubicBezTo>
                    <a:pt x="1061" y="1051"/>
                    <a:pt x="1008" y="1371"/>
                    <a:pt x="807" y="1590"/>
                  </a:cubicBezTo>
                  <a:cubicBezTo>
                    <a:pt x="586" y="1833"/>
                    <a:pt x="284" y="1767"/>
                    <a:pt x="129" y="1492"/>
                  </a:cubicBezTo>
                  <a:cubicBezTo>
                    <a:pt x="-21" y="1228"/>
                    <a:pt x="-30" y="865"/>
                    <a:pt x="49" y="578"/>
                  </a:cubicBezTo>
                  <a:cubicBezTo>
                    <a:pt x="117" y="329"/>
                    <a:pt x="298" y="-36"/>
                    <a:pt x="612" y="2"/>
                  </a:cubicBezTo>
                  <a:cubicBezTo>
                    <a:pt x="966" y="44"/>
                    <a:pt x="1031" y="487"/>
                    <a:pt x="1066" y="76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0" name="Google Shape;1290;p49"/>
            <p:cNvSpPr/>
            <p:nvPr/>
          </p:nvSpPr>
          <p:spPr>
            <a:xfrm>
              <a:off x="4240080" y="3134880"/>
              <a:ext cx="214920" cy="480240"/>
            </a:xfrm>
            <a:custGeom>
              <a:avLst/>
              <a:gdLst/>
              <a:ahLst/>
              <a:cxnLst/>
              <a:rect l="l" t="t" r="r" b="b"/>
              <a:pathLst>
                <a:path w="597" h="1334" extrusionOk="0">
                  <a:moveTo>
                    <a:pt x="495" y="530"/>
                  </a:moveTo>
                  <a:cubicBezTo>
                    <a:pt x="454" y="564"/>
                    <a:pt x="417" y="594"/>
                    <a:pt x="379" y="625"/>
                  </a:cubicBezTo>
                  <a:cubicBezTo>
                    <a:pt x="420" y="642"/>
                    <a:pt x="457" y="658"/>
                    <a:pt x="495" y="674"/>
                  </a:cubicBezTo>
                  <a:lnTo>
                    <a:pt x="495" y="530"/>
                  </a:lnTo>
                  <a:moveTo>
                    <a:pt x="359" y="1168"/>
                  </a:moveTo>
                  <a:cubicBezTo>
                    <a:pt x="427" y="1087"/>
                    <a:pt x="418" y="1009"/>
                    <a:pt x="336" y="938"/>
                  </a:cubicBezTo>
                  <a:cubicBezTo>
                    <a:pt x="343" y="1012"/>
                    <a:pt x="351" y="1088"/>
                    <a:pt x="359" y="1168"/>
                  </a:cubicBezTo>
                  <a:moveTo>
                    <a:pt x="329" y="363"/>
                  </a:moveTo>
                  <a:cubicBezTo>
                    <a:pt x="351" y="323"/>
                    <a:pt x="418" y="237"/>
                    <a:pt x="415" y="189"/>
                  </a:cubicBezTo>
                  <a:cubicBezTo>
                    <a:pt x="412" y="151"/>
                    <a:pt x="331" y="68"/>
                    <a:pt x="290" y="110"/>
                  </a:cubicBezTo>
                  <a:cubicBezTo>
                    <a:pt x="303" y="193"/>
                    <a:pt x="315" y="273"/>
                    <a:pt x="329" y="363"/>
                  </a:cubicBezTo>
                  <a:moveTo>
                    <a:pt x="213" y="192"/>
                  </a:moveTo>
                  <a:cubicBezTo>
                    <a:pt x="165" y="289"/>
                    <a:pt x="134" y="388"/>
                    <a:pt x="117" y="494"/>
                  </a:cubicBezTo>
                  <a:cubicBezTo>
                    <a:pt x="109" y="544"/>
                    <a:pt x="104" y="569"/>
                    <a:pt x="137" y="606"/>
                  </a:cubicBezTo>
                  <a:cubicBezTo>
                    <a:pt x="162" y="635"/>
                    <a:pt x="198" y="646"/>
                    <a:pt x="206" y="689"/>
                  </a:cubicBezTo>
                  <a:cubicBezTo>
                    <a:pt x="225" y="781"/>
                    <a:pt x="127" y="857"/>
                    <a:pt x="119" y="944"/>
                  </a:cubicBezTo>
                  <a:cubicBezTo>
                    <a:pt x="109" y="1048"/>
                    <a:pt x="189" y="1160"/>
                    <a:pt x="254" y="1232"/>
                  </a:cubicBezTo>
                  <a:cubicBezTo>
                    <a:pt x="264" y="1170"/>
                    <a:pt x="260" y="1107"/>
                    <a:pt x="255" y="1044"/>
                  </a:cubicBezTo>
                  <a:cubicBezTo>
                    <a:pt x="250" y="984"/>
                    <a:pt x="208" y="896"/>
                    <a:pt x="214" y="840"/>
                  </a:cubicBezTo>
                  <a:cubicBezTo>
                    <a:pt x="230" y="678"/>
                    <a:pt x="425" y="901"/>
                    <a:pt x="460" y="945"/>
                  </a:cubicBezTo>
                  <a:cubicBezTo>
                    <a:pt x="471" y="883"/>
                    <a:pt x="480" y="829"/>
                    <a:pt x="490" y="776"/>
                  </a:cubicBezTo>
                  <a:cubicBezTo>
                    <a:pt x="423" y="749"/>
                    <a:pt x="184" y="702"/>
                    <a:pt x="261" y="595"/>
                  </a:cubicBezTo>
                  <a:cubicBezTo>
                    <a:pt x="300" y="542"/>
                    <a:pt x="386" y="504"/>
                    <a:pt x="436" y="461"/>
                  </a:cubicBezTo>
                  <a:cubicBezTo>
                    <a:pt x="494" y="410"/>
                    <a:pt x="478" y="383"/>
                    <a:pt x="464" y="309"/>
                  </a:cubicBezTo>
                  <a:cubicBezTo>
                    <a:pt x="435" y="356"/>
                    <a:pt x="315" y="582"/>
                    <a:pt x="235" y="530"/>
                  </a:cubicBezTo>
                  <a:cubicBezTo>
                    <a:pt x="197" y="505"/>
                    <a:pt x="221" y="436"/>
                    <a:pt x="225" y="401"/>
                  </a:cubicBezTo>
                  <a:cubicBezTo>
                    <a:pt x="233" y="331"/>
                    <a:pt x="225" y="261"/>
                    <a:pt x="213" y="192"/>
                  </a:cubicBezTo>
                  <a:moveTo>
                    <a:pt x="597" y="572"/>
                  </a:moveTo>
                  <a:cubicBezTo>
                    <a:pt x="594" y="793"/>
                    <a:pt x="578" y="1173"/>
                    <a:pt x="358" y="1304"/>
                  </a:cubicBezTo>
                  <a:cubicBezTo>
                    <a:pt x="86" y="1466"/>
                    <a:pt x="9" y="919"/>
                    <a:pt x="2" y="770"/>
                  </a:cubicBezTo>
                  <a:cubicBezTo>
                    <a:pt x="-5" y="623"/>
                    <a:pt x="11" y="474"/>
                    <a:pt x="53" y="333"/>
                  </a:cubicBezTo>
                  <a:cubicBezTo>
                    <a:pt x="87" y="220"/>
                    <a:pt x="148" y="46"/>
                    <a:pt x="275" y="9"/>
                  </a:cubicBezTo>
                  <a:cubicBezTo>
                    <a:pt x="547" y="-72"/>
                    <a:pt x="581" y="413"/>
                    <a:pt x="597" y="572"/>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291" name="Google Shape;1291;p49"/>
          <p:cNvGrpSpPr/>
          <p:nvPr/>
        </p:nvGrpSpPr>
        <p:grpSpPr>
          <a:xfrm>
            <a:off x="1471669" y="3149301"/>
            <a:ext cx="735518" cy="738360"/>
            <a:chOff x="2517400" y="2764211"/>
            <a:chExt cx="562365" cy="564539"/>
          </a:xfrm>
        </p:grpSpPr>
        <p:sp>
          <p:nvSpPr>
            <p:cNvPr id="1292" name="Google Shape;1292;p49"/>
            <p:cNvSpPr/>
            <p:nvPr/>
          </p:nvSpPr>
          <p:spPr>
            <a:xfrm>
              <a:off x="2517400" y="2764211"/>
              <a:ext cx="562365" cy="564539"/>
            </a:xfrm>
            <a:custGeom>
              <a:avLst/>
              <a:gdLst/>
              <a:ahLst/>
              <a:cxnLst/>
              <a:rect l="l" t="t" r="r" b="b"/>
              <a:pathLst>
                <a:path w="3094" h="3106" extrusionOk="0">
                  <a:moveTo>
                    <a:pt x="1547" y="378"/>
                  </a:moveTo>
                  <a:cubicBezTo>
                    <a:pt x="1233" y="378"/>
                    <a:pt x="938" y="500"/>
                    <a:pt x="716" y="722"/>
                  </a:cubicBezTo>
                  <a:cubicBezTo>
                    <a:pt x="494" y="944"/>
                    <a:pt x="371" y="1239"/>
                    <a:pt x="371" y="1553"/>
                  </a:cubicBezTo>
                  <a:cubicBezTo>
                    <a:pt x="371" y="2201"/>
                    <a:pt x="899" y="2728"/>
                    <a:pt x="1547" y="2728"/>
                  </a:cubicBezTo>
                  <a:cubicBezTo>
                    <a:pt x="2195" y="2728"/>
                    <a:pt x="2722" y="2201"/>
                    <a:pt x="2722" y="1553"/>
                  </a:cubicBezTo>
                  <a:cubicBezTo>
                    <a:pt x="2722" y="905"/>
                    <a:pt x="2195" y="378"/>
                    <a:pt x="1547" y="378"/>
                  </a:cubicBezTo>
                  <a:moveTo>
                    <a:pt x="1547" y="2763"/>
                  </a:moveTo>
                  <a:cubicBezTo>
                    <a:pt x="879" y="2763"/>
                    <a:pt x="336" y="2220"/>
                    <a:pt x="336" y="1553"/>
                  </a:cubicBezTo>
                  <a:cubicBezTo>
                    <a:pt x="336" y="1230"/>
                    <a:pt x="462" y="926"/>
                    <a:pt x="691" y="697"/>
                  </a:cubicBezTo>
                  <a:cubicBezTo>
                    <a:pt x="919" y="469"/>
                    <a:pt x="1223" y="343"/>
                    <a:pt x="1547" y="343"/>
                  </a:cubicBezTo>
                  <a:cubicBezTo>
                    <a:pt x="2215" y="343"/>
                    <a:pt x="2758" y="886"/>
                    <a:pt x="2758" y="1553"/>
                  </a:cubicBezTo>
                  <a:cubicBezTo>
                    <a:pt x="2758" y="2220"/>
                    <a:pt x="2215" y="2763"/>
                    <a:pt x="1547" y="2763"/>
                  </a:cubicBezTo>
                  <a:moveTo>
                    <a:pt x="1142" y="3016"/>
                  </a:moveTo>
                  <a:lnTo>
                    <a:pt x="1427" y="3066"/>
                  </a:lnTo>
                  <a:lnTo>
                    <a:pt x="1473" y="2915"/>
                  </a:lnTo>
                  <a:lnTo>
                    <a:pt x="1487" y="2915"/>
                  </a:lnTo>
                  <a:cubicBezTo>
                    <a:pt x="1527" y="2917"/>
                    <a:pt x="1567" y="2917"/>
                    <a:pt x="1607" y="2915"/>
                  </a:cubicBezTo>
                  <a:lnTo>
                    <a:pt x="1621" y="2915"/>
                  </a:lnTo>
                  <a:lnTo>
                    <a:pt x="1667" y="3066"/>
                  </a:lnTo>
                  <a:lnTo>
                    <a:pt x="1951" y="3016"/>
                  </a:lnTo>
                  <a:lnTo>
                    <a:pt x="1943" y="2858"/>
                  </a:lnTo>
                  <a:lnTo>
                    <a:pt x="1956" y="2854"/>
                  </a:lnTo>
                  <a:cubicBezTo>
                    <a:pt x="1994" y="2842"/>
                    <a:pt x="2032" y="2828"/>
                    <a:pt x="2070" y="2813"/>
                  </a:cubicBezTo>
                  <a:lnTo>
                    <a:pt x="2082" y="2807"/>
                  </a:lnTo>
                  <a:lnTo>
                    <a:pt x="2178" y="2934"/>
                  </a:lnTo>
                  <a:lnTo>
                    <a:pt x="2428" y="2789"/>
                  </a:lnTo>
                  <a:lnTo>
                    <a:pt x="2366" y="2643"/>
                  </a:lnTo>
                  <a:lnTo>
                    <a:pt x="2377" y="2635"/>
                  </a:lnTo>
                  <a:cubicBezTo>
                    <a:pt x="2409" y="2610"/>
                    <a:pt x="2440" y="2584"/>
                    <a:pt x="2469" y="2557"/>
                  </a:cubicBezTo>
                  <a:lnTo>
                    <a:pt x="2479" y="2548"/>
                  </a:lnTo>
                  <a:lnTo>
                    <a:pt x="2612" y="2634"/>
                  </a:lnTo>
                  <a:lnTo>
                    <a:pt x="2798" y="2413"/>
                  </a:lnTo>
                  <a:lnTo>
                    <a:pt x="2689" y="2297"/>
                  </a:lnTo>
                  <a:lnTo>
                    <a:pt x="2697" y="2286"/>
                  </a:lnTo>
                  <a:cubicBezTo>
                    <a:pt x="2718" y="2253"/>
                    <a:pt x="2738" y="2218"/>
                    <a:pt x="2757" y="2182"/>
                  </a:cubicBezTo>
                  <a:lnTo>
                    <a:pt x="2763" y="2170"/>
                  </a:lnTo>
                  <a:lnTo>
                    <a:pt x="2918" y="2205"/>
                  </a:lnTo>
                  <a:lnTo>
                    <a:pt x="3017" y="1935"/>
                  </a:lnTo>
                  <a:lnTo>
                    <a:pt x="2876" y="1863"/>
                  </a:lnTo>
                  <a:lnTo>
                    <a:pt x="2879" y="1849"/>
                  </a:lnTo>
                  <a:cubicBezTo>
                    <a:pt x="2887" y="1811"/>
                    <a:pt x="2894" y="1771"/>
                    <a:pt x="2899" y="1731"/>
                  </a:cubicBezTo>
                  <a:lnTo>
                    <a:pt x="2901" y="1717"/>
                  </a:lnTo>
                  <a:lnTo>
                    <a:pt x="3058" y="1698"/>
                  </a:lnTo>
                  <a:lnTo>
                    <a:pt x="3058" y="1409"/>
                  </a:lnTo>
                  <a:lnTo>
                    <a:pt x="2901" y="1390"/>
                  </a:lnTo>
                  <a:lnTo>
                    <a:pt x="2899" y="1376"/>
                  </a:lnTo>
                  <a:cubicBezTo>
                    <a:pt x="2894" y="1336"/>
                    <a:pt x="2887" y="1296"/>
                    <a:pt x="2879" y="1257"/>
                  </a:cubicBezTo>
                  <a:lnTo>
                    <a:pt x="2876" y="1244"/>
                  </a:lnTo>
                  <a:lnTo>
                    <a:pt x="3016" y="1172"/>
                  </a:lnTo>
                  <a:lnTo>
                    <a:pt x="2918" y="901"/>
                  </a:lnTo>
                  <a:lnTo>
                    <a:pt x="2763" y="936"/>
                  </a:lnTo>
                  <a:lnTo>
                    <a:pt x="2757" y="924"/>
                  </a:lnTo>
                  <a:cubicBezTo>
                    <a:pt x="2738" y="888"/>
                    <a:pt x="2718" y="853"/>
                    <a:pt x="2697" y="820"/>
                  </a:cubicBezTo>
                  <a:lnTo>
                    <a:pt x="2689" y="809"/>
                  </a:lnTo>
                  <a:lnTo>
                    <a:pt x="2797" y="692"/>
                  </a:lnTo>
                  <a:lnTo>
                    <a:pt x="2612" y="471"/>
                  </a:lnTo>
                  <a:lnTo>
                    <a:pt x="2479" y="558"/>
                  </a:lnTo>
                  <a:lnTo>
                    <a:pt x="2469" y="548"/>
                  </a:lnTo>
                  <a:cubicBezTo>
                    <a:pt x="2440" y="522"/>
                    <a:pt x="2409" y="496"/>
                    <a:pt x="2377" y="471"/>
                  </a:cubicBezTo>
                  <a:lnTo>
                    <a:pt x="2366" y="463"/>
                  </a:lnTo>
                  <a:lnTo>
                    <a:pt x="2427" y="317"/>
                  </a:lnTo>
                  <a:lnTo>
                    <a:pt x="2178" y="172"/>
                  </a:lnTo>
                  <a:lnTo>
                    <a:pt x="2082" y="298"/>
                  </a:lnTo>
                  <a:lnTo>
                    <a:pt x="2070" y="293"/>
                  </a:lnTo>
                  <a:cubicBezTo>
                    <a:pt x="2032" y="278"/>
                    <a:pt x="1994" y="264"/>
                    <a:pt x="1956" y="252"/>
                  </a:cubicBezTo>
                  <a:lnTo>
                    <a:pt x="1943" y="248"/>
                  </a:lnTo>
                  <a:lnTo>
                    <a:pt x="1951" y="90"/>
                  </a:lnTo>
                  <a:lnTo>
                    <a:pt x="1667" y="40"/>
                  </a:lnTo>
                  <a:lnTo>
                    <a:pt x="1621" y="191"/>
                  </a:lnTo>
                  <a:lnTo>
                    <a:pt x="1607" y="190"/>
                  </a:lnTo>
                  <a:cubicBezTo>
                    <a:pt x="1567" y="189"/>
                    <a:pt x="1527" y="189"/>
                    <a:pt x="1487" y="190"/>
                  </a:cubicBezTo>
                  <a:lnTo>
                    <a:pt x="1473" y="191"/>
                  </a:lnTo>
                  <a:lnTo>
                    <a:pt x="1427" y="40"/>
                  </a:lnTo>
                  <a:lnTo>
                    <a:pt x="1142" y="90"/>
                  </a:lnTo>
                  <a:lnTo>
                    <a:pt x="1150" y="247"/>
                  </a:lnTo>
                  <a:lnTo>
                    <a:pt x="1137" y="251"/>
                  </a:lnTo>
                  <a:cubicBezTo>
                    <a:pt x="1097" y="264"/>
                    <a:pt x="1059" y="278"/>
                    <a:pt x="1024" y="292"/>
                  </a:cubicBezTo>
                  <a:lnTo>
                    <a:pt x="1011" y="298"/>
                  </a:lnTo>
                  <a:lnTo>
                    <a:pt x="916" y="172"/>
                  </a:lnTo>
                  <a:lnTo>
                    <a:pt x="666" y="317"/>
                  </a:lnTo>
                  <a:lnTo>
                    <a:pt x="728" y="462"/>
                  </a:lnTo>
                  <a:lnTo>
                    <a:pt x="717" y="471"/>
                  </a:lnTo>
                  <a:cubicBezTo>
                    <a:pt x="684" y="496"/>
                    <a:pt x="653" y="522"/>
                    <a:pt x="625" y="548"/>
                  </a:cubicBezTo>
                  <a:lnTo>
                    <a:pt x="615" y="557"/>
                  </a:lnTo>
                  <a:lnTo>
                    <a:pt x="482" y="472"/>
                  </a:lnTo>
                  <a:lnTo>
                    <a:pt x="296" y="693"/>
                  </a:lnTo>
                  <a:lnTo>
                    <a:pt x="404" y="808"/>
                  </a:lnTo>
                  <a:lnTo>
                    <a:pt x="396" y="820"/>
                  </a:lnTo>
                  <a:cubicBezTo>
                    <a:pt x="374" y="854"/>
                    <a:pt x="354" y="889"/>
                    <a:pt x="336" y="924"/>
                  </a:cubicBezTo>
                  <a:lnTo>
                    <a:pt x="329" y="936"/>
                  </a:lnTo>
                  <a:lnTo>
                    <a:pt x="176" y="901"/>
                  </a:lnTo>
                  <a:lnTo>
                    <a:pt x="77" y="1172"/>
                  </a:lnTo>
                  <a:lnTo>
                    <a:pt x="218" y="1244"/>
                  </a:lnTo>
                  <a:lnTo>
                    <a:pt x="215" y="1257"/>
                  </a:lnTo>
                  <a:cubicBezTo>
                    <a:pt x="206" y="1297"/>
                    <a:pt x="199" y="1336"/>
                    <a:pt x="194" y="1376"/>
                  </a:cubicBezTo>
                  <a:lnTo>
                    <a:pt x="192" y="1390"/>
                  </a:lnTo>
                  <a:lnTo>
                    <a:pt x="36" y="1409"/>
                  </a:lnTo>
                  <a:lnTo>
                    <a:pt x="36" y="1698"/>
                  </a:lnTo>
                  <a:lnTo>
                    <a:pt x="192" y="1717"/>
                  </a:lnTo>
                  <a:lnTo>
                    <a:pt x="194" y="1731"/>
                  </a:lnTo>
                  <a:cubicBezTo>
                    <a:pt x="200" y="1772"/>
                    <a:pt x="207" y="1812"/>
                    <a:pt x="215" y="1849"/>
                  </a:cubicBezTo>
                  <a:lnTo>
                    <a:pt x="218" y="1863"/>
                  </a:lnTo>
                  <a:lnTo>
                    <a:pt x="77" y="1935"/>
                  </a:lnTo>
                  <a:lnTo>
                    <a:pt x="176" y="2205"/>
                  </a:lnTo>
                  <a:lnTo>
                    <a:pt x="330" y="2170"/>
                  </a:lnTo>
                  <a:lnTo>
                    <a:pt x="337" y="2182"/>
                  </a:lnTo>
                  <a:cubicBezTo>
                    <a:pt x="355" y="2216"/>
                    <a:pt x="375" y="2251"/>
                    <a:pt x="397" y="2286"/>
                  </a:cubicBezTo>
                  <a:lnTo>
                    <a:pt x="404" y="2297"/>
                  </a:lnTo>
                  <a:lnTo>
                    <a:pt x="296" y="2413"/>
                  </a:lnTo>
                  <a:lnTo>
                    <a:pt x="482" y="2635"/>
                  </a:lnTo>
                  <a:lnTo>
                    <a:pt x="615" y="2548"/>
                  </a:lnTo>
                  <a:lnTo>
                    <a:pt x="625" y="2558"/>
                  </a:lnTo>
                  <a:cubicBezTo>
                    <a:pt x="654" y="2584"/>
                    <a:pt x="685" y="2610"/>
                    <a:pt x="717" y="2635"/>
                  </a:cubicBezTo>
                  <a:lnTo>
                    <a:pt x="728" y="2643"/>
                  </a:lnTo>
                  <a:lnTo>
                    <a:pt x="666" y="2789"/>
                  </a:lnTo>
                  <a:lnTo>
                    <a:pt x="916" y="2934"/>
                  </a:lnTo>
                  <a:lnTo>
                    <a:pt x="1012" y="2807"/>
                  </a:lnTo>
                  <a:lnTo>
                    <a:pt x="1024" y="2813"/>
                  </a:lnTo>
                  <a:cubicBezTo>
                    <a:pt x="1062" y="2828"/>
                    <a:pt x="1100" y="2842"/>
                    <a:pt x="1137" y="2854"/>
                  </a:cubicBezTo>
                  <a:lnTo>
                    <a:pt x="1150" y="2858"/>
                  </a:lnTo>
                  <a:lnTo>
                    <a:pt x="1142" y="3016"/>
                  </a:lnTo>
                  <a:moveTo>
                    <a:pt x="1451" y="3106"/>
                  </a:moveTo>
                  <a:lnTo>
                    <a:pt x="1106" y="3045"/>
                  </a:lnTo>
                  <a:lnTo>
                    <a:pt x="1114" y="2884"/>
                  </a:lnTo>
                  <a:cubicBezTo>
                    <a:pt x="1084" y="2874"/>
                    <a:pt x="1053" y="2863"/>
                    <a:pt x="1023" y="2850"/>
                  </a:cubicBezTo>
                  <a:lnTo>
                    <a:pt x="926" y="2980"/>
                  </a:lnTo>
                  <a:lnTo>
                    <a:pt x="622" y="2804"/>
                  </a:lnTo>
                  <a:lnTo>
                    <a:pt x="685" y="2654"/>
                  </a:lnTo>
                  <a:cubicBezTo>
                    <a:pt x="660" y="2635"/>
                    <a:pt x="635" y="2614"/>
                    <a:pt x="612" y="2593"/>
                  </a:cubicBezTo>
                  <a:lnTo>
                    <a:pt x="475" y="2681"/>
                  </a:lnTo>
                  <a:lnTo>
                    <a:pt x="249" y="2412"/>
                  </a:lnTo>
                  <a:lnTo>
                    <a:pt x="360" y="2293"/>
                  </a:lnTo>
                  <a:cubicBezTo>
                    <a:pt x="343" y="2266"/>
                    <a:pt x="327" y="2238"/>
                    <a:pt x="312" y="2210"/>
                  </a:cubicBezTo>
                  <a:lnTo>
                    <a:pt x="154" y="2246"/>
                  </a:lnTo>
                  <a:lnTo>
                    <a:pt x="34" y="1918"/>
                  </a:lnTo>
                  <a:lnTo>
                    <a:pt x="178" y="1844"/>
                  </a:lnTo>
                  <a:cubicBezTo>
                    <a:pt x="171" y="1813"/>
                    <a:pt x="166" y="1781"/>
                    <a:pt x="161" y="1749"/>
                  </a:cubicBezTo>
                  <a:lnTo>
                    <a:pt x="0" y="1729"/>
                  </a:lnTo>
                  <a:lnTo>
                    <a:pt x="0" y="1378"/>
                  </a:lnTo>
                  <a:lnTo>
                    <a:pt x="161" y="1358"/>
                  </a:lnTo>
                  <a:cubicBezTo>
                    <a:pt x="165" y="1326"/>
                    <a:pt x="171" y="1294"/>
                    <a:pt x="177" y="1263"/>
                  </a:cubicBezTo>
                  <a:lnTo>
                    <a:pt x="33" y="1189"/>
                  </a:lnTo>
                  <a:lnTo>
                    <a:pt x="154" y="860"/>
                  </a:lnTo>
                  <a:lnTo>
                    <a:pt x="311" y="896"/>
                  </a:lnTo>
                  <a:cubicBezTo>
                    <a:pt x="326" y="868"/>
                    <a:pt x="342" y="840"/>
                    <a:pt x="359" y="812"/>
                  </a:cubicBezTo>
                  <a:lnTo>
                    <a:pt x="249" y="694"/>
                  </a:lnTo>
                  <a:lnTo>
                    <a:pt x="475" y="425"/>
                  </a:lnTo>
                  <a:lnTo>
                    <a:pt x="611" y="513"/>
                  </a:lnTo>
                  <a:cubicBezTo>
                    <a:pt x="634" y="492"/>
                    <a:pt x="659" y="471"/>
                    <a:pt x="685" y="451"/>
                  </a:cubicBezTo>
                  <a:lnTo>
                    <a:pt x="622" y="302"/>
                  </a:lnTo>
                  <a:lnTo>
                    <a:pt x="925" y="126"/>
                  </a:lnTo>
                  <a:lnTo>
                    <a:pt x="1023" y="255"/>
                  </a:lnTo>
                  <a:cubicBezTo>
                    <a:pt x="1052" y="243"/>
                    <a:pt x="1082" y="232"/>
                    <a:pt x="1114" y="222"/>
                  </a:cubicBezTo>
                  <a:lnTo>
                    <a:pt x="1106" y="61"/>
                  </a:lnTo>
                  <a:lnTo>
                    <a:pt x="1451" y="0"/>
                  </a:lnTo>
                  <a:lnTo>
                    <a:pt x="1499" y="155"/>
                  </a:lnTo>
                  <a:cubicBezTo>
                    <a:pt x="1531" y="153"/>
                    <a:pt x="1563" y="153"/>
                    <a:pt x="1595" y="155"/>
                  </a:cubicBezTo>
                  <a:lnTo>
                    <a:pt x="1643" y="0"/>
                  </a:lnTo>
                  <a:lnTo>
                    <a:pt x="1988" y="61"/>
                  </a:lnTo>
                  <a:lnTo>
                    <a:pt x="1980" y="222"/>
                  </a:lnTo>
                  <a:cubicBezTo>
                    <a:pt x="2010" y="232"/>
                    <a:pt x="2040" y="243"/>
                    <a:pt x="2070" y="255"/>
                  </a:cubicBezTo>
                  <a:lnTo>
                    <a:pt x="2168" y="126"/>
                  </a:lnTo>
                  <a:lnTo>
                    <a:pt x="2472" y="302"/>
                  </a:lnTo>
                  <a:lnTo>
                    <a:pt x="2409" y="452"/>
                  </a:lnTo>
                  <a:cubicBezTo>
                    <a:pt x="2434" y="472"/>
                    <a:pt x="2459" y="492"/>
                    <a:pt x="2482" y="513"/>
                  </a:cubicBezTo>
                  <a:lnTo>
                    <a:pt x="2619" y="425"/>
                  </a:lnTo>
                  <a:lnTo>
                    <a:pt x="2844" y="694"/>
                  </a:lnTo>
                  <a:lnTo>
                    <a:pt x="2734" y="813"/>
                  </a:lnTo>
                  <a:cubicBezTo>
                    <a:pt x="2751" y="839"/>
                    <a:pt x="2767" y="867"/>
                    <a:pt x="2782" y="896"/>
                  </a:cubicBezTo>
                  <a:lnTo>
                    <a:pt x="2940" y="860"/>
                  </a:lnTo>
                  <a:lnTo>
                    <a:pt x="3060" y="1189"/>
                  </a:lnTo>
                  <a:lnTo>
                    <a:pt x="2916" y="1263"/>
                  </a:lnTo>
                  <a:cubicBezTo>
                    <a:pt x="2923" y="1294"/>
                    <a:pt x="2928" y="1326"/>
                    <a:pt x="2933" y="1358"/>
                  </a:cubicBezTo>
                  <a:lnTo>
                    <a:pt x="3094" y="1378"/>
                  </a:lnTo>
                  <a:lnTo>
                    <a:pt x="3094" y="1729"/>
                  </a:lnTo>
                  <a:lnTo>
                    <a:pt x="2933" y="1749"/>
                  </a:lnTo>
                  <a:cubicBezTo>
                    <a:pt x="2928" y="1781"/>
                    <a:pt x="2923" y="1813"/>
                    <a:pt x="2916" y="1844"/>
                  </a:cubicBezTo>
                  <a:lnTo>
                    <a:pt x="3060" y="1918"/>
                  </a:lnTo>
                  <a:lnTo>
                    <a:pt x="2940" y="2246"/>
                  </a:lnTo>
                  <a:lnTo>
                    <a:pt x="2782" y="2210"/>
                  </a:lnTo>
                  <a:cubicBezTo>
                    <a:pt x="2767" y="2239"/>
                    <a:pt x="2750" y="2266"/>
                    <a:pt x="2734" y="2293"/>
                  </a:cubicBezTo>
                  <a:lnTo>
                    <a:pt x="2845" y="2412"/>
                  </a:lnTo>
                  <a:lnTo>
                    <a:pt x="2619" y="2681"/>
                  </a:lnTo>
                  <a:lnTo>
                    <a:pt x="2482" y="2593"/>
                  </a:lnTo>
                  <a:cubicBezTo>
                    <a:pt x="2459" y="2614"/>
                    <a:pt x="2434" y="2634"/>
                    <a:pt x="2409" y="2654"/>
                  </a:cubicBezTo>
                  <a:lnTo>
                    <a:pt x="2472" y="2804"/>
                  </a:lnTo>
                  <a:lnTo>
                    <a:pt x="2168" y="2980"/>
                  </a:lnTo>
                  <a:lnTo>
                    <a:pt x="2071" y="2850"/>
                  </a:lnTo>
                  <a:cubicBezTo>
                    <a:pt x="2041" y="2863"/>
                    <a:pt x="2010" y="2874"/>
                    <a:pt x="1980" y="2883"/>
                  </a:cubicBezTo>
                  <a:lnTo>
                    <a:pt x="1988" y="3045"/>
                  </a:lnTo>
                  <a:lnTo>
                    <a:pt x="1643" y="3106"/>
                  </a:lnTo>
                  <a:lnTo>
                    <a:pt x="1595" y="2951"/>
                  </a:lnTo>
                  <a:cubicBezTo>
                    <a:pt x="1563" y="2952"/>
                    <a:pt x="1531" y="2952"/>
                    <a:pt x="1499" y="2951"/>
                  </a:cubicBezTo>
                  <a:lnTo>
                    <a:pt x="1451" y="3106"/>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3" name="Google Shape;1293;p49"/>
            <p:cNvSpPr/>
            <p:nvPr/>
          </p:nvSpPr>
          <p:spPr>
            <a:xfrm>
              <a:off x="2609916" y="2857998"/>
              <a:ext cx="377334" cy="376965"/>
            </a:xfrm>
            <a:custGeom>
              <a:avLst/>
              <a:gdLst/>
              <a:ahLst/>
              <a:cxnLst/>
              <a:rect l="l" t="t" r="r" b="b"/>
              <a:pathLst>
                <a:path w="2076" h="2074" extrusionOk="0">
                  <a:moveTo>
                    <a:pt x="485" y="1589"/>
                  </a:moveTo>
                  <a:cubicBezTo>
                    <a:pt x="633" y="1737"/>
                    <a:pt x="829" y="1818"/>
                    <a:pt x="1038" y="1818"/>
                  </a:cubicBezTo>
                  <a:lnTo>
                    <a:pt x="1038" y="1818"/>
                  </a:lnTo>
                  <a:cubicBezTo>
                    <a:pt x="1469" y="1818"/>
                    <a:pt x="1820" y="1469"/>
                    <a:pt x="1820" y="1037"/>
                  </a:cubicBezTo>
                  <a:cubicBezTo>
                    <a:pt x="1820" y="606"/>
                    <a:pt x="1469" y="255"/>
                    <a:pt x="1038" y="255"/>
                  </a:cubicBezTo>
                  <a:lnTo>
                    <a:pt x="1037" y="255"/>
                  </a:lnTo>
                  <a:cubicBezTo>
                    <a:pt x="829" y="255"/>
                    <a:pt x="632" y="337"/>
                    <a:pt x="485" y="484"/>
                  </a:cubicBezTo>
                  <a:cubicBezTo>
                    <a:pt x="337" y="632"/>
                    <a:pt x="256" y="828"/>
                    <a:pt x="256" y="1037"/>
                  </a:cubicBezTo>
                  <a:cubicBezTo>
                    <a:pt x="256" y="1246"/>
                    <a:pt x="337" y="1443"/>
                    <a:pt x="485" y="1589"/>
                  </a:cubicBezTo>
                  <a:moveTo>
                    <a:pt x="1038" y="1854"/>
                  </a:moveTo>
                  <a:cubicBezTo>
                    <a:pt x="819" y="1854"/>
                    <a:pt x="614" y="1769"/>
                    <a:pt x="460" y="1614"/>
                  </a:cubicBezTo>
                  <a:cubicBezTo>
                    <a:pt x="306" y="1461"/>
                    <a:pt x="221" y="1256"/>
                    <a:pt x="221" y="1037"/>
                  </a:cubicBezTo>
                  <a:cubicBezTo>
                    <a:pt x="221" y="819"/>
                    <a:pt x="306" y="614"/>
                    <a:pt x="460" y="459"/>
                  </a:cubicBezTo>
                  <a:cubicBezTo>
                    <a:pt x="614" y="305"/>
                    <a:pt x="819" y="220"/>
                    <a:pt x="1037" y="220"/>
                  </a:cubicBezTo>
                  <a:lnTo>
                    <a:pt x="1038" y="220"/>
                  </a:lnTo>
                  <a:cubicBezTo>
                    <a:pt x="1489" y="220"/>
                    <a:pt x="1855" y="587"/>
                    <a:pt x="1855" y="1037"/>
                  </a:cubicBezTo>
                  <a:cubicBezTo>
                    <a:pt x="1855" y="1488"/>
                    <a:pt x="1488" y="1854"/>
                    <a:pt x="1038" y="1854"/>
                  </a:cubicBezTo>
                  <a:moveTo>
                    <a:pt x="1037" y="35"/>
                  </a:moveTo>
                  <a:cubicBezTo>
                    <a:pt x="770" y="35"/>
                    <a:pt x="518" y="139"/>
                    <a:pt x="329" y="328"/>
                  </a:cubicBezTo>
                  <a:cubicBezTo>
                    <a:pt x="140" y="518"/>
                    <a:pt x="35" y="770"/>
                    <a:pt x="35" y="1037"/>
                  </a:cubicBezTo>
                  <a:cubicBezTo>
                    <a:pt x="35" y="1305"/>
                    <a:pt x="140" y="1556"/>
                    <a:pt x="329" y="1745"/>
                  </a:cubicBezTo>
                  <a:cubicBezTo>
                    <a:pt x="518" y="1935"/>
                    <a:pt x="770" y="2039"/>
                    <a:pt x="1038" y="2039"/>
                  </a:cubicBezTo>
                  <a:lnTo>
                    <a:pt x="1038" y="2039"/>
                  </a:lnTo>
                  <a:cubicBezTo>
                    <a:pt x="1590" y="2039"/>
                    <a:pt x="2040" y="1589"/>
                    <a:pt x="2040" y="1037"/>
                  </a:cubicBezTo>
                  <a:cubicBezTo>
                    <a:pt x="2040" y="485"/>
                    <a:pt x="1591" y="35"/>
                    <a:pt x="1038" y="35"/>
                  </a:cubicBezTo>
                  <a:lnTo>
                    <a:pt x="1037" y="35"/>
                  </a:lnTo>
                  <a:moveTo>
                    <a:pt x="1038" y="2074"/>
                  </a:moveTo>
                  <a:cubicBezTo>
                    <a:pt x="760" y="2074"/>
                    <a:pt x="500" y="1966"/>
                    <a:pt x="304" y="1770"/>
                  </a:cubicBezTo>
                  <a:cubicBezTo>
                    <a:pt x="108" y="1574"/>
                    <a:pt x="0" y="1315"/>
                    <a:pt x="0" y="1037"/>
                  </a:cubicBezTo>
                  <a:cubicBezTo>
                    <a:pt x="0" y="760"/>
                    <a:pt x="108" y="499"/>
                    <a:pt x="304" y="303"/>
                  </a:cubicBezTo>
                  <a:cubicBezTo>
                    <a:pt x="500" y="108"/>
                    <a:pt x="760" y="0"/>
                    <a:pt x="1037" y="0"/>
                  </a:cubicBezTo>
                  <a:lnTo>
                    <a:pt x="1038" y="0"/>
                  </a:lnTo>
                  <a:cubicBezTo>
                    <a:pt x="1610" y="0"/>
                    <a:pt x="2076" y="465"/>
                    <a:pt x="2076" y="1037"/>
                  </a:cubicBezTo>
                  <a:cubicBezTo>
                    <a:pt x="2075" y="1609"/>
                    <a:pt x="1610" y="2074"/>
                    <a:pt x="1038" y="2074"/>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294" name="Google Shape;1294;p49"/>
          <p:cNvGrpSpPr/>
          <p:nvPr/>
        </p:nvGrpSpPr>
        <p:grpSpPr>
          <a:xfrm>
            <a:off x="7095189" y="2917985"/>
            <a:ext cx="1075567" cy="1079381"/>
            <a:chOff x="2623003" y="3279679"/>
            <a:chExt cx="1020946" cy="1024567"/>
          </a:xfrm>
        </p:grpSpPr>
        <p:sp>
          <p:nvSpPr>
            <p:cNvPr id="1295" name="Google Shape;1295;p49"/>
            <p:cNvSpPr/>
            <p:nvPr/>
          </p:nvSpPr>
          <p:spPr>
            <a:xfrm>
              <a:off x="2623003" y="3279679"/>
              <a:ext cx="1020946" cy="1024567"/>
            </a:xfrm>
            <a:custGeom>
              <a:avLst/>
              <a:gdLst/>
              <a:ahLst/>
              <a:cxnLst/>
              <a:rect l="l" t="t" r="r" b="b"/>
              <a:pathLst>
                <a:path w="5617" h="5637" extrusionOk="0">
                  <a:moveTo>
                    <a:pt x="2279" y="657"/>
                  </a:moveTo>
                  <a:lnTo>
                    <a:pt x="2809" y="1830"/>
                  </a:lnTo>
                  <a:lnTo>
                    <a:pt x="3337" y="657"/>
                  </a:lnTo>
                  <a:cubicBezTo>
                    <a:pt x="2991" y="573"/>
                    <a:pt x="2624" y="573"/>
                    <a:pt x="2279" y="657"/>
                  </a:cubicBezTo>
                  <a:moveTo>
                    <a:pt x="2809" y="1916"/>
                  </a:moveTo>
                  <a:lnTo>
                    <a:pt x="2230" y="633"/>
                  </a:lnTo>
                  <a:lnTo>
                    <a:pt x="2250" y="627"/>
                  </a:lnTo>
                  <a:cubicBezTo>
                    <a:pt x="2613" y="536"/>
                    <a:pt x="3002" y="535"/>
                    <a:pt x="3366" y="628"/>
                  </a:cubicBezTo>
                  <a:lnTo>
                    <a:pt x="3386" y="633"/>
                  </a:lnTo>
                  <a:lnTo>
                    <a:pt x="2809" y="1916"/>
                  </a:lnTo>
                  <a:moveTo>
                    <a:pt x="671" y="2195"/>
                  </a:moveTo>
                  <a:lnTo>
                    <a:pt x="1951" y="2323"/>
                  </a:lnTo>
                  <a:lnTo>
                    <a:pt x="1200" y="1281"/>
                  </a:lnTo>
                  <a:cubicBezTo>
                    <a:pt x="953" y="1540"/>
                    <a:pt x="770" y="1855"/>
                    <a:pt x="671" y="2195"/>
                  </a:cubicBezTo>
                  <a:moveTo>
                    <a:pt x="2026" y="2366"/>
                  </a:moveTo>
                  <a:lnTo>
                    <a:pt x="626" y="2226"/>
                  </a:lnTo>
                  <a:lnTo>
                    <a:pt x="632" y="2206"/>
                  </a:lnTo>
                  <a:cubicBezTo>
                    <a:pt x="733" y="1846"/>
                    <a:pt x="926" y="1512"/>
                    <a:pt x="1190" y="1241"/>
                  </a:cubicBezTo>
                  <a:lnTo>
                    <a:pt x="1204" y="1226"/>
                  </a:lnTo>
                  <a:lnTo>
                    <a:pt x="2026" y="2366"/>
                  </a:lnTo>
                  <a:moveTo>
                    <a:pt x="4415" y="1282"/>
                  </a:moveTo>
                  <a:lnTo>
                    <a:pt x="3665" y="2325"/>
                  </a:lnTo>
                  <a:lnTo>
                    <a:pt x="4944" y="2196"/>
                  </a:lnTo>
                  <a:cubicBezTo>
                    <a:pt x="4844" y="1855"/>
                    <a:pt x="4662" y="1540"/>
                    <a:pt x="4415" y="1282"/>
                  </a:cubicBezTo>
                  <a:moveTo>
                    <a:pt x="3590" y="2368"/>
                  </a:moveTo>
                  <a:lnTo>
                    <a:pt x="4411" y="1227"/>
                  </a:lnTo>
                  <a:lnTo>
                    <a:pt x="4426" y="1242"/>
                  </a:lnTo>
                  <a:cubicBezTo>
                    <a:pt x="4689" y="1512"/>
                    <a:pt x="4882" y="1846"/>
                    <a:pt x="4984" y="2207"/>
                  </a:cubicBezTo>
                  <a:lnTo>
                    <a:pt x="4989" y="2227"/>
                  </a:lnTo>
                  <a:lnTo>
                    <a:pt x="3590" y="2368"/>
                  </a:lnTo>
                  <a:moveTo>
                    <a:pt x="2808" y="2179"/>
                  </a:moveTo>
                  <a:cubicBezTo>
                    <a:pt x="2637" y="2179"/>
                    <a:pt x="2476" y="2245"/>
                    <a:pt x="2355" y="2366"/>
                  </a:cubicBezTo>
                  <a:cubicBezTo>
                    <a:pt x="2234" y="2487"/>
                    <a:pt x="2168" y="2648"/>
                    <a:pt x="2168" y="2819"/>
                  </a:cubicBezTo>
                  <a:cubicBezTo>
                    <a:pt x="2168" y="2990"/>
                    <a:pt x="2234" y="3151"/>
                    <a:pt x="2355" y="3272"/>
                  </a:cubicBezTo>
                  <a:cubicBezTo>
                    <a:pt x="2476" y="3393"/>
                    <a:pt x="2637" y="3460"/>
                    <a:pt x="2808" y="3460"/>
                  </a:cubicBezTo>
                  <a:lnTo>
                    <a:pt x="2808" y="3460"/>
                  </a:lnTo>
                  <a:cubicBezTo>
                    <a:pt x="3161" y="3460"/>
                    <a:pt x="3449" y="3172"/>
                    <a:pt x="3449" y="2819"/>
                  </a:cubicBezTo>
                  <a:cubicBezTo>
                    <a:pt x="3449" y="2466"/>
                    <a:pt x="3161" y="2179"/>
                    <a:pt x="2808" y="2179"/>
                  </a:cubicBezTo>
                  <a:moveTo>
                    <a:pt x="2808" y="3495"/>
                  </a:moveTo>
                  <a:cubicBezTo>
                    <a:pt x="2627" y="3495"/>
                    <a:pt x="2458" y="3425"/>
                    <a:pt x="2330" y="3297"/>
                  </a:cubicBezTo>
                  <a:cubicBezTo>
                    <a:pt x="2203" y="3169"/>
                    <a:pt x="2132" y="3000"/>
                    <a:pt x="2132" y="2819"/>
                  </a:cubicBezTo>
                  <a:cubicBezTo>
                    <a:pt x="2132" y="2638"/>
                    <a:pt x="2203" y="2469"/>
                    <a:pt x="2330" y="2341"/>
                  </a:cubicBezTo>
                  <a:cubicBezTo>
                    <a:pt x="2458" y="2214"/>
                    <a:pt x="2627" y="2143"/>
                    <a:pt x="2808" y="2143"/>
                  </a:cubicBezTo>
                  <a:lnTo>
                    <a:pt x="2808" y="2143"/>
                  </a:lnTo>
                  <a:cubicBezTo>
                    <a:pt x="3181" y="2143"/>
                    <a:pt x="3484" y="2446"/>
                    <a:pt x="3484" y="2819"/>
                  </a:cubicBezTo>
                  <a:cubicBezTo>
                    <a:pt x="3484" y="3192"/>
                    <a:pt x="3181" y="3495"/>
                    <a:pt x="2808" y="3495"/>
                  </a:cubicBezTo>
                  <a:moveTo>
                    <a:pt x="3665" y="3314"/>
                  </a:moveTo>
                  <a:lnTo>
                    <a:pt x="4415" y="4355"/>
                  </a:lnTo>
                  <a:cubicBezTo>
                    <a:pt x="4662" y="4097"/>
                    <a:pt x="4844" y="3782"/>
                    <a:pt x="4944" y="3443"/>
                  </a:cubicBezTo>
                  <a:lnTo>
                    <a:pt x="3665" y="3314"/>
                  </a:lnTo>
                  <a:moveTo>
                    <a:pt x="4411" y="4410"/>
                  </a:moveTo>
                  <a:lnTo>
                    <a:pt x="3591" y="3271"/>
                  </a:lnTo>
                  <a:lnTo>
                    <a:pt x="4989" y="3412"/>
                  </a:lnTo>
                  <a:lnTo>
                    <a:pt x="4984" y="3432"/>
                  </a:lnTo>
                  <a:cubicBezTo>
                    <a:pt x="4882" y="3792"/>
                    <a:pt x="4689" y="4125"/>
                    <a:pt x="4426" y="4395"/>
                  </a:cubicBezTo>
                  <a:lnTo>
                    <a:pt x="4411" y="4410"/>
                  </a:lnTo>
                  <a:moveTo>
                    <a:pt x="672" y="3443"/>
                  </a:moveTo>
                  <a:cubicBezTo>
                    <a:pt x="772" y="3782"/>
                    <a:pt x="954" y="4097"/>
                    <a:pt x="1201" y="4355"/>
                  </a:cubicBezTo>
                  <a:lnTo>
                    <a:pt x="1950" y="3314"/>
                  </a:lnTo>
                  <a:lnTo>
                    <a:pt x="672" y="3443"/>
                  </a:lnTo>
                  <a:moveTo>
                    <a:pt x="1205" y="4410"/>
                  </a:moveTo>
                  <a:lnTo>
                    <a:pt x="1190" y="4395"/>
                  </a:lnTo>
                  <a:cubicBezTo>
                    <a:pt x="927" y="4125"/>
                    <a:pt x="734" y="3792"/>
                    <a:pt x="632" y="3432"/>
                  </a:cubicBezTo>
                  <a:lnTo>
                    <a:pt x="627" y="3412"/>
                  </a:lnTo>
                  <a:lnTo>
                    <a:pt x="2024" y="3271"/>
                  </a:lnTo>
                  <a:lnTo>
                    <a:pt x="1205" y="4410"/>
                  </a:lnTo>
                  <a:moveTo>
                    <a:pt x="2280" y="4980"/>
                  </a:moveTo>
                  <a:cubicBezTo>
                    <a:pt x="2624" y="5064"/>
                    <a:pt x="2991" y="5064"/>
                    <a:pt x="3336" y="4980"/>
                  </a:cubicBezTo>
                  <a:lnTo>
                    <a:pt x="2808" y="3809"/>
                  </a:lnTo>
                  <a:lnTo>
                    <a:pt x="2280" y="4980"/>
                  </a:lnTo>
                  <a:moveTo>
                    <a:pt x="2808" y="5079"/>
                  </a:moveTo>
                  <a:cubicBezTo>
                    <a:pt x="2620" y="5079"/>
                    <a:pt x="2432" y="5055"/>
                    <a:pt x="2251" y="5009"/>
                  </a:cubicBezTo>
                  <a:lnTo>
                    <a:pt x="2230" y="5004"/>
                  </a:lnTo>
                  <a:lnTo>
                    <a:pt x="2808" y="3723"/>
                  </a:lnTo>
                  <a:lnTo>
                    <a:pt x="3386" y="5004"/>
                  </a:lnTo>
                  <a:lnTo>
                    <a:pt x="3365" y="5009"/>
                  </a:lnTo>
                  <a:cubicBezTo>
                    <a:pt x="3184" y="5055"/>
                    <a:pt x="2996" y="5079"/>
                    <a:pt x="2808" y="5079"/>
                  </a:cubicBezTo>
                  <a:moveTo>
                    <a:pt x="2055" y="5501"/>
                  </a:moveTo>
                  <a:lnTo>
                    <a:pt x="2599" y="5597"/>
                  </a:lnTo>
                  <a:lnTo>
                    <a:pt x="2704" y="5255"/>
                  </a:lnTo>
                  <a:lnTo>
                    <a:pt x="2725" y="5256"/>
                  </a:lnTo>
                  <a:cubicBezTo>
                    <a:pt x="2780" y="5258"/>
                    <a:pt x="2836" y="5258"/>
                    <a:pt x="2892" y="5256"/>
                  </a:cubicBezTo>
                  <a:lnTo>
                    <a:pt x="2912" y="5255"/>
                  </a:lnTo>
                  <a:lnTo>
                    <a:pt x="3018" y="5597"/>
                  </a:lnTo>
                  <a:lnTo>
                    <a:pt x="3562" y="5501"/>
                  </a:lnTo>
                  <a:lnTo>
                    <a:pt x="3544" y="5144"/>
                  </a:lnTo>
                  <a:lnTo>
                    <a:pt x="3557" y="5140"/>
                  </a:lnTo>
                  <a:cubicBezTo>
                    <a:pt x="3613" y="5121"/>
                    <a:pt x="3670" y="5100"/>
                    <a:pt x="3727" y="5077"/>
                  </a:cubicBezTo>
                  <a:lnTo>
                    <a:pt x="3740" y="5072"/>
                  </a:lnTo>
                  <a:lnTo>
                    <a:pt x="3956" y="5358"/>
                  </a:lnTo>
                  <a:lnTo>
                    <a:pt x="4434" y="5082"/>
                  </a:lnTo>
                  <a:lnTo>
                    <a:pt x="4294" y="4751"/>
                  </a:lnTo>
                  <a:lnTo>
                    <a:pt x="4305" y="4742"/>
                  </a:lnTo>
                  <a:cubicBezTo>
                    <a:pt x="4357" y="4702"/>
                    <a:pt x="4403" y="4664"/>
                    <a:pt x="4444" y="4626"/>
                  </a:cubicBezTo>
                  <a:lnTo>
                    <a:pt x="4454" y="4617"/>
                  </a:lnTo>
                  <a:lnTo>
                    <a:pt x="4755" y="4812"/>
                  </a:lnTo>
                  <a:lnTo>
                    <a:pt x="5110" y="4389"/>
                  </a:lnTo>
                  <a:lnTo>
                    <a:pt x="4866" y="4126"/>
                  </a:lnTo>
                  <a:lnTo>
                    <a:pt x="4873" y="4115"/>
                  </a:lnTo>
                  <a:cubicBezTo>
                    <a:pt x="4906" y="4063"/>
                    <a:pt x="4936" y="4010"/>
                    <a:pt x="4964" y="3958"/>
                  </a:cubicBezTo>
                  <a:lnTo>
                    <a:pt x="4970" y="3946"/>
                  </a:lnTo>
                  <a:lnTo>
                    <a:pt x="5320" y="4026"/>
                  </a:lnTo>
                  <a:lnTo>
                    <a:pt x="5508" y="3507"/>
                  </a:lnTo>
                  <a:lnTo>
                    <a:pt x="5190" y="3345"/>
                  </a:lnTo>
                  <a:lnTo>
                    <a:pt x="5193" y="3332"/>
                  </a:lnTo>
                  <a:cubicBezTo>
                    <a:pt x="5205" y="3275"/>
                    <a:pt x="5216" y="3215"/>
                    <a:pt x="5224" y="3153"/>
                  </a:cubicBezTo>
                  <a:lnTo>
                    <a:pt x="5226" y="3140"/>
                  </a:lnTo>
                  <a:lnTo>
                    <a:pt x="5581" y="3095"/>
                  </a:lnTo>
                  <a:lnTo>
                    <a:pt x="5581" y="2543"/>
                  </a:lnTo>
                  <a:lnTo>
                    <a:pt x="5226" y="2499"/>
                  </a:lnTo>
                  <a:lnTo>
                    <a:pt x="5224" y="2485"/>
                  </a:lnTo>
                  <a:cubicBezTo>
                    <a:pt x="5216" y="2423"/>
                    <a:pt x="5205" y="2363"/>
                    <a:pt x="5193" y="2306"/>
                  </a:cubicBezTo>
                  <a:lnTo>
                    <a:pt x="5190" y="2293"/>
                  </a:lnTo>
                  <a:lnTo>
                    <a:pt x="5508" y="2130"/>
                  </a:lnTo>
                  <a:lnTo>
                    <a:pt x="5320" y="1611"/>
                  </a:lnTo>
                  <a:lnTo>
                    <a:pt x="4970" y="1691"/>
                  </a:lnTo>
                  <a:lnTo>
                    <a:pt x="4964" y="1679"/>
                  </a:lnTo>
                  <a:cubicBezTo>
                    <a:pt x="4936" y="1627"/>
                    <a:pt x="4905" y="1574"/>
                    <a:pt x="4873" y="1522"/>
                  </a:cubicBezTo>
                  <a:lnTo>
                    <a:pt x="4866" y="1511"/>
                  </a:lnTo>
                  <a:lnTo>
                    <a:pt x="5110" y="1248"/>
                  </a:lnTo>
                  <a:lnTo>
                    <a:pt x="4755" y="825"/>
                  </a:lnTo>
                  <a:lnTo>
                    <a:pt x="4454" y="1020"/>
                  </a:lnTo>
                  <a:lnTo>
                    <a:pt x="4444" y="1011"/>
                  </a:lnTo>
                  <a:cubicBezTo>
                    <a:pt x="4402" y="973"/>
                    <a:pt x="4356" y="935"/>
                    <a:pt x="4305" y="895"/>
                  </a:cubicBezTo>
                  <a:lnTo>
                    <a:pt x="4294" y="886"/>
                  </a:lnTo>
                  <a:lnTo>
                    <a:pt x="4434" y="556"/>
                  </a:lnTo>
                  <a:lnTo>
                    <a:pt x="3955" y="280"/>
                  </a:lnTo>
                  <a:lnTo>
                    <a:pt x="3740" y="565"/>
                  </a:lnTo>
                  <a:lnTo>
                    <a:pt x="3727" y="560"/>
                  </a:lnTo>
                  <a:cubicBezTo>
                    <a:pt x="3670" y="536"/>
                    <a:pt x="3613" y="516"/>
                    <a:pt x="3556" y="497"/>
                  </a:cubicBezTo>
                  <a:lnTo>
                    <a:pt x="3544" y="493"/>
                  </a:lnTo>
                  <a:lnTo>
                    <a:pt x="3562" y="136"/>
                  </a:lnTo>
                  <a:lnTo>
                    <a:pt x="3018" y="40"/>
                  </a:lnTo>
                  <a:lnTo>
                    <a:pt x="2912" y="382"/>
                  </a:lnTo>
                  <a:lnTo>
                    <a:pt x="2899" y="382"/>
                  </a:lnTo>
                  <a:cubicBezTo>
                    <a:pt x="2837" y="379"/>
                    <a:pt x="2781" y="379"/>
                    <a:pt x="2724" y="381"/>
                  </a:cubicBezTo>
                  <a:lnTo>
                    <a:pt x="2704" y="382"/>
                  </a:lnTo>
                  <a:lnTo>
                    <a:pt x="2598" y="40"/>
                  </a:lnTo>
                  <a:lnTo>
                    <a:pt x="2055" y="136"/>
                  </a:lnTo>
                  <a:lnTo>
                    <a:pt x="2072" y="492"/>
                  </a:lnTo>
                  <a:lnTo>
                    <a:pt x="2060" y="496"/>
                  </a:lnTo>
                  <a:cubicBezTo>
                    <a:pt x="1998" y="516"/>
                    <a:pt x="1942" y="537"/>
                    <a:pt x="1888" y="559"/>
                  </a:cubicBezTo>
                  <a:lnTo>
                    <a:pt x="1876" y="564"/>
                  </a:lnTo>
                  <a:lnTo>
                    <a:pt x="1661" y="280"/>
                  </a:lnTo>
                  <a:lnTo>
                    <a:pt x="1182" y="556"/>
                  </a:lnTo>
                  <a:lnTo>
                    <a:pt x="1321" y="885"/>
                  </a:lnTo>
                  <a:lnTo>
                    <a:pt x="1311" y="893"/>
                  </a:lnTo>
                  <a:cubicBezTo>
                    <a:pt x="1257" y="935"/>
                    <a:pt x="1212" y="973"/>
                    <a:pt x="1171" y="1010"/>
                  </a:cubicBezTo>
                  <a:lnTo>
                    <a:pt x="1161" y="1019"/>
                  </a:lnTo>
                  <a:lnTo>
                    <a:pt x="861" y="825"/>
                  </a:lnTo>
                  <a:lnTo>
                    <a:pt x="506" y="1248"/>
                  </a:lnTo>
                  <a:lnTo>
                    <a:pt x="749" y="1510"/>
                  </a:lnTo>
                  <a:lnTo>
                    <a:pt x="742" y="1521"/>
                  </a:lnTo>
                  <a:cubicBezTo>
                    <a:pt x="707" y="1577"/>
                    <a:pt x="677" y="1629"/>
                    <a:pt x="650" y="1679"/>
                  </a:cubicBezTo>
                  <a:lnTo>
                    <a:pt x="644" y="1691"/>
                  </a:lnTo>
                  <a:lnTo>
                    <a:pt x="297" y="1611"/>
                  </a:lnTo>
                  <a:lnTo>
                    <a:pt x="108" y="2130"/>
                  </a:lnTo>
                  <a:lnTo>
                    <a:pt x="426" y="2293"/>
                  </a:lnTo>
                  <a:lnTo>
                    <a:pt x="423" y="2306"/>
                  </a:lnTo>
                  <a:cubicBezTo>
                    <a:pt x="410" y="2365"/>
                    <a:pt x="400" y="2425"/>
                    <a:pt x="391" y="2485"/>
                  </a:cubicBezTo>
                  <a:lnTo>
                    <a:pt x="390" y="2499"/>
                  </a:lnTo>
                  <a:lnTo>
                    <a:pt x="35" y="2543"/>
                  </a:lnTo>
                  <a:lnTo>
                    <a:pt x="35" y="3095"/>
                  </a:lnTo>
                  <a:lnTo>
                    <a:pt x="390" y="3140"/>
                  </a:lnTo>
                  <a:lnTo>
                    <a:pt x="392" y="3153"/>
                  </a:lnTo>
                  <a:cubicBezTo>
                    <a:pt x="400" y="3215"/>
                    <a:pt x="411" y="3276"/>
                    <a:pt x="423" y="3332"/>
                  </a:cubicBezTo>
                  <a:lnTo>
                    <a:pt x="426" y="3345"/>
                  </a:lnTo>
                  <a:lnTo>
                    <a:pt x="108" y="3507"/>
                  </a:lnTo>
                  <a:lnTo>
                    <a:pt x="297" y="4026"/>
                  </a:lnTo>
                  <a:lnTo>
                    <a:pt x="646" y="3946"/>
                  </a:lnTo>
                  <a:lnTo>
                    <a:pt x="652" y="3958"/>
                  </a:lnTo>
                  <a:cubicBezTo>
                    <a:pt x="680" y="4010"/>
                    <a:pt x="710" y="4063"/>
                    <a:pt x="743" y="4115"/>
                  </a:cubicBezTo>
                  <a:lnTo>
                    <a:pt x="750" y="4126"/>
                  </a:lnTo>
                  <a:lnTo>
                    <a:pt x="506" y="4389"/>
                  </a:lnTo>
                  <a:lnTo>
                    <a:pt x="861" y="4812"/>
                  </a:lnTo>
                  <a:lnTo>
                    <a:pt x="1163" y="4618"/>
                  </a:lnTo>
                  <a:lnTo>
                    <a:pt x="1173" y="4627"/>
                  </a:lnTo>
                  <a:cubicBezTo>
                    <a:pt x="1214" y="4665"/>
                    <a:pt x="1260" y="4703"/>
                    <a:pt x="1311" y="4743"/>
                  </a:cubicBezTo>
                  <a:lnTo>
                    <a:pt x="1322" y="4751"/>
                  </a:lnTo>
                  <a:lnTo>
                    <a:pt x="1182" y="5082"/>
                  </a:lnTo>
                  <a:lnTo>
                    <a:pt x="1661" y="5358"/>
                  </a:lnTo>
                  <a:lnTo>
                    <a:pt x="1877" y="5073"/>
                  </a:lnTo>
                  <a:lnTo>
                    <a:pt x="1889" y="5078"/>
                  </a:lnTo>
                  <a:cubicBezTo>
                    <a:pt x="1945" y="5100"/>
                    <a:pt x="2003" y="5121"/>
                    <a:pt x="2060" y="5140"/>
                  </a:cubicBezTo>
                  <a:lnTo>
                    <a:pt x="2073" y="5144"/>
                  </a:lnTo>
                  <a:lnTo>
                    <a:pt x="2055" y="5501"/>
                  </a:lnTo>
                  <a:moveTo>
                    <a:pt x="2623" y="5637"/>
                  </a:moveTo>
                  <a:lnTo>
                    <a:pt x="2018" y="5531"/>
                  </a:lnTo>
                  <a:lnTo>
                    <a:pt x="2036" y="5169"/>
                  </a:lnTo>
                  <a:cubicBezTo>
                    <a:pt x="1987" y="5153"/>
                    <a:pt x="1937" y="5135"/>
                    <a:pt x="1889" y="5115"/>
                  </a:cubicBezTo>
                  <a:lnTo>
                    <a:pt x="1670" y="5404"/>
                  </a:lnTo>
                  <a:lnTo>
                    <a:pt x="1138" y="5097"/>
                  </a:lnTo>
                  <a:lnTo>
                    <a:pt x="1279" y="4762"/>
                  </a:lnTo>
                  <a:cubicBezTo>
                    <a:pt x="1235" y="4728"/>
                    <a:pt x="1196" y="4695"/>
                    <a:pt x="1159" y="4662"/>
                  </a:cubicBezTo>
                  <a:lnTo>
                    <a:pt x="854" y="4859"/>
                  </a:lnTo>
                  <a:lnTo>
                    <a:pt x="459" y="4388"/>
                  </a:lnTo>
                  <a:lnTo>
                    <a:pt x="706" y="4122"/>
                  </a:lnTo>
                  <a:cubicBezTo>
                    <a:pt x="678" y="4077"/>
                    <a:pt x="652" y="4032"/>
                    <a:pt x="627" y="3987"/>
                  </a:cubicBezTo>
                  <a:lnTo>
                    <a:pt x="274" y="4068"/>
                  </a:lnTo>
                  <a:lnTo>
                    <a:pt x="64" y="3491"/>
                  </a:lnTo>
                  <a:lnTo>
                    <a:pt x="386" y="3326"/>
                  </a:lnTo>
                  <a:cubicBezTo>
                    <a:pt x="376" y="3277"/>
                    <a:pt x="366" y="3225"/>
                    <a:pt x="359" y="3171"/>
                  </a:cubicBezTo>
                  <a:lnTo>
                    <a:pt x="0" y="3127"/>
                  </a:lnTo>
                  <a:lnTo>
                    <a:pt x="0" y="2512"/>
                  </a:lnTo>
                  <a:lnTo>
                    <a:pt x="358" y="2467"/>
                  </a:lnTo>
                  <a:cubicBezTo>
                    <a:pt x="366" y="2415"/>
                    <a:pt x="375" y="2363"/>
                    <a:pt x="385" y="2312"/>
                  </a:cubicBezTo>
                  <a:lnTo>
                    <a:pt x="64" y="2147"/>
                  </a:lnTo>
                  <a:lnTo>
                    <a:pt x="274" y="1570"/>
                  </a:lnTo>
                  <a:lnTo>
                    <a:pt x="625" y="1650"/>
                  </a:lnTo>
                  <a:cubicBezTo>
                    <a:pt x="649" y="1607"/>
                    <a:pt x="675" y="1562"/>
                    <a:pt x="705" y="1514"/>
                  </a:cubicBezTo>
                  <a:lnTo>
                    <a:pt x="459" y="1249"/>
                  </a:lnTo>
                  <a:lnTo>
                    <a:pt x="854" y="779"/>
                  </a:lnTo>
                  <a:lnTo>
                    <a:pt x="1158" y="975"/>
                  </a:lnTo>
                  <a:cubicBezTo>
                    <a:pt x="1193" y="943"/>
                    <a:pt x="1233" y="910"/>
                    <a:pt x="1278" y="874"/>
                  </a:cubicBezTo>
                  <a:lnTo>
                    <a:pt x="1138" y="541"/>
                  </a:lnTo>
                  <a:lnTo>
                    <a:pt x="1670" y="234"/>
                  </a:lnTo>
                  <a:lnTo>
                    <a:pt x="1887" y="521"/>
                  </a:lnTo>
                  <a:cubicBezTo>
                    <a:pt x="1934" y="502"/>
                    <a:pt x="1983" y="484"/>
                    <a:pt x="2036" y="467"/>
                  </a:cubicBezTo>
                  <a:lnTo>
                    <a:pt x="2018" y="107"/>
                  </a:lnTo>
                  <a:lnTo>
                    <a:pt x="2623" y="0"/>
                  </a:lnTo>
                  <a:lnTo>
                    <a:pt x="2729" y="346"/>
                  </a:lnTo>
                  <a:cubicBezTo>
                    <a:pt x="2782" y="344"/>
                    <a:pt x="2834" y="344"/>
                    <a:pt x="2887" y="346"/>
                  </a:cubicBezTo>
                  <a:lnTo>
                    <a:pt x="2993" y="0"/>
                  </a:lnTo>
                  <a:lnTo>
                    <a:pt x="3598" y="107"/>
                  </a:lnTo>
                  <a:lnTo>
                    <a:pt x="3580" y="468"/>
                  </a:lnTo>
                  <a:cubicBezTo>
                    <a:pt x="3629" y="484"/>
                    <a:pt x="3678" y="502"/>
                    <a:pt x="3728" y="522"/>
                  </a:cubicBezTo>
                  <a:lnTo>
                    <a:pt x="3946" y="233"/>
                  </a:lnTo>
                  <a:lnTo>
                    <a:pt x="4478" y="541"/>
                  </a:lnTo>
                  <a:lnTo>
                    <a:pt x="4337" y="875"/>
                  </a:lnTo>
                  <a:cubicBezTo>
                    <a:pt x="4381" y="910"/>
                    <a:pt x="4420" y="943"/>
                    <a:pt x="4457" y="975"/>
                  </a:cubicBezTo>
                  <a:lnTo>
                    <a:pt x="4762" y="779"/>
                  </a:lnTo>
                  <a:lnTo>
                    <a:pt x="5157" y="1249"/>
                  </a:lnTo>
                  <a:lnTo>
                    <a:pt x="4910" y="1515"/>
                  </a:lnTo>
                  <a:cubicBezTo>
                    <a:pt x="4938" y="1560"/>
                    <a:pt x="4964" y="1605"/>
                    <a:pt x="4989" y="1651"/>
                  </a:cubicBezTo>
                  <a:lnTo>
                    <a:pt x="5342" y="1570"/>
                  </a:lnTo>
                  <a:lnTo>
                    <a:pt x="5552" y="2147"/>
                  </a:lnTo>
                  <a:lnTo>
                    <a:pt x="5230" y="2312"/>
                  </a:lnTo>
                  <a:cubicBezTo>
                    <a:pt x="5241" y="2361"/>
                    <a:pt x="5250" y="2413"/>
                    <a:pt x="5257" y="2467"/>
                  </a:cubicBezTo>
                  <a:lnTo>
                    <a:pt x="5617" y="2512"/>
                  </a:lnTo>
                  <a:lnTo>
                    <a:pt x="5617" y="3126"/>
                  </a:lnTo>
                  <a:lnTo>
                    <a:pt x="5257" y="3171"/>
                  </a:lnTo>
                  <a:cubicBezTo>
                    <a:pt x="5250" y="3225"/>
                    <a:pt x="5241" y="3277"/>
                    <a:pt x="5230" y="3326"/>
                  </a:cubicBezTo>
                  <a:lnTo>
                    <a:pt x="5552" y="3491"/>
                  </a:lnTo>
                  <a:lnTo>
                    <a:pt x="5342" y="4067"/>
                  </a:lnTo>
                  <a:lnTo>
                    <a:pt x="4989" y="3987"/>
                  </a:lnTo>
                  <a:cubicBezTo>
                    <a:pt x="4965" y="4032"/>
                    <a:pt x="4938" y="4077"/>
                    <a:pt x="4910" y="4122"/>
                  </a:cubicBezTo>
                  <a:lnTo>
                    <a:pt x="5157" y="4388"/>
                  </a:lnTo>
                  <a:lnTo>
                    <a:pt x="4762" y="4859"/>
                  </a:lnTo>
                  <a:lnTo>
                    <a:pt x="4457" y="4662"/>
                  </a:lnTo>
                  <a:cubicBezTo>
                    <a:pt x="4421" y="4694"/>
                    <a:pt x="4382" y="4727"/>
                    <a:pt x="4337" y="4762"/>
                  </a:cubicBezTo>
                  <a:lnTo>
                    <a:pt x="4479" y="5097"/>
                  </a:lnTo>
                  <a:lnTo>
                    <a:pt x="3946" y="5404"/>
                  </a:lnTo>
                  <a:lnTo>
                    <a:pt x="3728" y="5115"/>
                  </a:lnTo>
                  <a:cubicBezTo>
                    <a:pt x="3679" y="5135"/>
                    <a:pt x="3629" y="5153"/>
                    <a:pt x="3580" y="5169"/>
                  </a:cubicBezTo>
                  <a:lnTo>
                    <a:pt x="3599" y="5531"/>
                  </a:lnTo>
                  <a:lnTo>
                    <a:pt x="2993" y="5637"/>
                  </a:lnTo>
                  <a:lnTo>
                    <a:pt x="2887" y="5291"/>
                  </a:lnTo>
                  <a:cubicBezTo>
                    <a:pt x="2834" y="5293"/>
                    <a:pt x="2782" y="5293"/>
                    <a:pt x="2730" y="5291"/>
                  </a:cubicBezTo>
                  <a:lnTo>
                    <a:pt x="2623" y="5637"/>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6" name="Google Shape;1296;p49"/>
            <p:cNvSpPr/>
            <p:nvPr/>
          </p:nvSpPr>
          <p:spPr>
            <a:xfrm>
              <a:off x="3073222" y="3731894"/>
              <a:ext cx="120325" cy="120323"/>
            </a:xfrm>
            <a:custGeom>
              <a:avLst/>
              <a:gdLst/>
              <a:ahLst/>
              <a:cxnLst/>
              <a:rect l="l" t="t" r="r" b="b"/>
              <a:pathLst>
                <a:path w="662" h="662" extrusionOk="0">
                  <a:moveTo>
                    <a:pt x="331" y="36"/>
                  </a:moveTo>
                  <a:cubicBezTo>
                    <a:pt x="168" y="36"/>
                    <a:pt x="36" y="168"/>
                    <a:pt x="36" y="331"/>
                  </a:cubicBezTo>
                  <a:cubicBezTo>
                    <a:pt x="36" y="410"/>
                    <a:pt x="66" y="484"/>
                    <a:pt x="122" y="540"/>
                  </a:cubicBezTo>
                  <a:cubicBezTo>
                    <a:pt x="178" y="596"/>
                    <a:pt x="252" y="627"/>
                    <a:pt x="331" y="627"/>
                  </a:cubicBezTo>
                  <a:lnTo>
                    <a:pt x="331" y="627"/>
                  </a:lnTo>
                  <a:cubicBezTo>
                    <a:pt x="494" y="627"/>
                    <a:pt x="627" y="494"/>
                    <a:pt x="627" y="331"/>
                  </a:cubicBezTo>
                  <a:cubicBezTo>
                    <a:pt x="627" y="168"/>
                    <a:pt x="494" y="36"/>
                    <a:pt x="331" y="36"/>
                  </a:cubicBezTo>
                  <a:moveTo>
                    <a:pt x="331" y="662"/>
                  </a:moveTo>
                  <a:cubicBezTo>
                    <a:pt x="243" y="662"/>
                    <a:pt x="160" y="628"/>
                    <a:pt x="97" y="565"/>
                  </a:cubicBezTo>
                  <a:cubicBezTo>
                    <a:pt x="35" y="503"/>
                    <a:pt x="0" y="419"/>
                    <a:pt x="0" y="331"/>
                  </a:cubicBezTo>
                  <a:cubicBezTo>
                    <a:pt x="0" y="149"/>
                    <a:pt x="149" y="0"/>
                    <a:pt x="331" y="0"/>
                  </a:cubicBezTo>
                  <a:cubicBezTo>
                    <a:pt x="514" y="0"/>
                    <a:pt x="662" y="149"/>
                    <a:pt x="662" y="331"/>
                  </a:cubicBezTo>
                  <a:cubicBezTo>
                    <a:pt x="662" y="513"/>
                    <a:pt x="513" y="662"/>
                    <a:pt x="331" y="662"/>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Automotive Industry Marketing Plan by Slidesgo">
  <a:themeElements>
    <a:clrScheme name="Simple Light">
      <a:dk1>
        <a:srgbClr val="222222"/>
      </a:dk1>
      <a:lt1>
        <a:srgbClr val="FFFFFF"/>
      </a:lt1>
      <a:dk2>
        <a:srgbClr val="CFCFCF"/>
      </a:dk2>
      <a:lt2>
        <a:srgbClr val="535353"/>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TotalTime>
  <Words>426</Words>
  <Application>Microsoft Office PowerPoint</Application>
  <PresentationFormat>On-screen Show (16:9)</PresentationFormat>
  <Paragraphs>38</Paragraphs>
  <Slides>10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Space Grotesk</vt:lpstr>
      <vt:lpstr>Arial</vt:lpstr>
      <vt:lpstr>Space Grotesk SemiBold</vt:lpstr>
      <vt:lpstr>Automotive Industry Marketing Plan by Slidesgo</vt:lpstr>
      <vt:lpstr>AutoExplorer - Personalized Car Selection        Group-20</vt:lpstr>
      <vt:lpstr>Team Members</vt:lpstr>
      <vt:lpstr>Objective of the project</vt:lpstr>
      <vt:lpstr>What does the app do?</vt:lpstr>
      <vt:lpstr>Video</vt:lpstr>
      <vt:lpstr>Inferences</vt:lpstr>
      <vt:lpstr>Inferences</vt:lpstr>
      <vt:lpstr>Inferences</vt:lpstr>
      <vt:lpstr> Resources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Personalized Car Selection Journey</dc:title>
  <dc:creator>Sir</dc:creator>
  <cp:lastModifiedBy>Aviral Gupta</cp:lastModifiedBy>
  <cp:revision>22</cp:revision>
  <dcterms:modified xsi:type="dcterms:W3CDTF">2024-11-13T14:36:18Z</dcterms:modified>
</cp:coreProperties>
</file>