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99CC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74B56-5CB1-4F84-8A9F-4A35CE74A354}" v="22" dt="2023-10-05T03:11:48.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69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guggilla" userId="fd1a1bc832a3bf00" providerId="LiveId" clId="{62874B56-5CB1-4F84-8A9F-4A35CE74A354}"/>
    <pc:docChg chg="undo redo custSel delSld modSld">
      <pc:chgData name="santhosh guggilla" userId="fd1a1bc832a3bf00" providerId="LiveId" clId="{62874B56-5CB1-4F84-8A9F-4A35CE74A354}" dt="2023-10-05T03:11:59.127" v="313" actId="478"/>
      <pc:docMkLst>
        <pc:docMk/>
      </pc:docMkLst>
      <pc:sldChg chg="delSp modSp mod">
        <pc:chgData name="santhosh guggilla" userId="fd1a1bc832a3bf00" providerId="LiveId" clId="{62874B56-5CB1-4F84-8A9F-4A35CE74A354}" dt="2023-10-05T03:08:50.046" v="265"/>
        <pc:sldMkLst>
          <pc:docMk/>
          <pc:sldMk cId="469050238" sldId="258"/>
        </pc:sldMkLst>
        <pc:spChg chg="mod">
          <ac:chgData name="santhosh guggilla" userId="fd1a1bc832a3bf00" providerId="LiveId" clId="{62874B56-5CB1-4F84-8A9F-4A35CE74A354}" dt="2023-10-05T03:01:23.733" v="156" actId="6549"/>
          <ac:spMkLst>
            <pc:docMk/>
            <pc:sldMk cId="469050238" sldId="258"/>
            <ac:spMk id="39" creationId="{B3988C82-6C65-4186-941D-477B63E176D5}"/>
          </ac:spMkLst>
        </pc:spChg>
        <pc:spChg chg="mod">
          <ac:chgData name="santhosh guggilla" userId="fd1a1bc832a3bf00" providerId="LiveId" clId="{62874B56-5CB1-4F84-8A9F-4A35CE74A354}" dt="2023-10-05T03:01:46.947" v="159" actId="6549"/>
          <ac:spMkLst>
            <pc:docMk/>
            <pc:sldMk cId="469050238" sldId="258"/>
            <ac:spMk id="41" creationId="{166A1366-D81C-4AAC-B21D-0DB2281FB611}"/>
          </ac:spMkLst>
        </pc:spChg>
        <pc:spChg chg="mod">
          <ac:chgData name="santhosh guggilla" userId="fd1a1bc832a3bf00" providerId="LiveId" clId="{62874B56-5CB1-4F84-8A9F-4A35CE74A354}" dt="2023-10-05T03:03:09.047" v="179" actId="1076"/>
          <ac:spMkLst>
            <pc:docMk/>
            <pc:sldMk cId="469050238" sldId="258"/>
            <ac:spMk id="43" creationId="{8968E555-5E97-4B63-8644-9B6E7C42EE9C}"/>
          </ac:spMkLst>
        </pc:spChg>
        <pc:spChg chg="del">
          <ac:chgData name="santhosh guggilla" userId="fd1a1bc832a3bf00" providerId="LiveId" clId="{62874B56-5CB1-4F84-8A9F-4A35CE74A354}" dt="2023-10-05T03:08:40.512" v="263" actId="478"/>
          <ac:spMkLst>
            <pc:docMk/>
            <pc:sldMk cId="469050238" sldId="258"/>
            <ac:spMk id="45" creationId="{6A0C7647-A852-4EFB-B1CC-EA8146CA9754}"/>
          </ac:spMkLst>
        </pc:spChg>
        <pc:spChg chg="mod">
          <ac:chgData name="santhosh guggilla" userId="fd1a1bc832a3bf00" providerId="LiveId" clId="{62874B56-5CB1-4F84-8A9F-4A35CE74A354}" dt="2023-10-05T03:05:49.074" v="222" actId="113"/>
          <ac:spMkLst>
            <pc:docMk/>
            <pc:sldMk cId="469050238" sldId="258"/>
            <ac:spMk id="47" creationId="{1042DD9D-D50D-41B8-89D4-6832228E6DCA}"/>
          </ac:spMkLst>
        </pc:spChg>
        <pc:spChg chg="mod">
          <ac:chgData name="santhosh guggilla" userId="fd1a1bc832a3bf00" providerId="LiveId" clId="{62874B56-5CB1-4F84-8A9F-4A35CE74A354}" dt="2023-10-05T03:07:59.071" v="256" actId="14100"/>
          <ac:spMkLst>
            <pc:docMk/>
            <pc:sldMk cId="469050238" sldId="258"/>
            <ac:spMk id="49" creationId="{8D04EAAF-DE30-4AAB-9028-40A8279BE5CE}"/>
          </ac:spMkLst>
        </pc:spChg>
        <pc:spChg chg="mod">
          <ac:chgData name="santhosh guggilla" userId="fd1a1bc832a3bf00" providerId="LiveId" clId="{62874B56-5CB1-4F84-8A9F-4A35CE74A354}" dt="2023-10-05T03:08:50.046" v="265"/>
          <ac:spMkLst>
            <pc:docMk/>
            <pc:sldMk cId="469050238" sldId="258"/>
            <ac:spMk id="51" creationId="{5E65F125-FE52-4038-9102-335DF5901634}"/>
          </ac:spMkLst>
        </pc:spChg>
        <pc:spChg chg="mod ord">
          <ac:chgData name="santhosh guggilla" userId="fd1a1bc832a3bf00" providerId="LiveId" clId="{62874B56-5CB1-4F84-8A9F-4A35CE74A354}" dt="2023-10-05T03:06:14.795" v="227" actId="167"/>
          <ac:spMkLst>
            <pc:docMk/>
            <pc:sldMk cId="469050238" sldId="258"/>
            <ac:spMk id="53" creationId="{3975B3E5-2269-490F-9FD6-6598F2E27168}"/>
          </ac:spMkLst>
        </pc:spChg>
        <pc:grpChg chg="del">
          <ac:chgData name="santhosh guggilla" userId="fd1a1bc832a3bf00" providerId="LiveId" clId="{62874B56-5CB1-4F84-8A9F-4A35CE74A354}" dt="2023-10-05T03:08:41.129" v="264" actId="478"/>
          <ac:grpSpMkLst>
            <pc:docMk/>
            <pc:sldMk cId="469050238" sldId="258"/>
            <ac:grpSpMk id="32" creationId="{C5B07111-7FF0-4EC1-B4EE-0835FBECB929}"/>
          </ac:grpSpMkLst>
        </pc:grpChg>
      </pc:sldChg>
      <pc:sldChg chg="addSp delSp modSp mod modAnim">
        <pc:chgData name="santhosh guggilla" userId="fd1a1bc832a3bf00" providerId="LiveId" clId="{62874B56-5CB1-4F84-8A9F-4A35CE74A354}" dt="2023-10-05T03:10:19.464" v="284" actId="478"/>
        <pc:sldMkLst>
          <pc:docMk/>
          <pc:sldMk cId="783505119" sldId="259"/>
        </pc:sldMkLst>
        <pc:spChg chg="add del mod">
          <ac:chgData name="santhosh guggilla" userId="fd1a1bc832a3bf00" providerId="LiveId" clId="{62874B56-5CB1-4F84-8A9F-4A35CE74A354}" dt="2023-10-05T03:10:19.464" v="284" actId="478"/>
          <ac:spMkLst>
            <pc:docMk/>
            <pc:sldMk cId="783505119" sldId="259"/>
            <ac:spMk id="3" creationId="{FD5F61B6-051F-02BC-D8CB-19CE7A8D0E5B}"/>
          </ac:spMkLst>
        </pc:spChg>
        <pc:spChg chg="mod">
          <ac:chgData name="santhosh guggilla" userId="fd1a1bc832a3bf00" providerId="LiveId" clId="{62874B56-5CB1-4F84-8A9F-4A35CE74A354}" dt="2023-10-05T03:02:51.396" v="176" actId="403"/>
          <ac:spMkLst>
            <pc:docMk/>
            <pc:sldMk cId="783505119" sldId="259"/>
            <ac:spMk id="39" creationId="{E239CC08-A2B8-46B3-9F2C-668C2FB0A191}"/>
          </ac:spMkLst>
        </pc:spChg>
        <pc:spChg chg="del">
          <ac:chgData name="santhosh guggilla" userId="fd1a1bc832a3bf00" providerId="LiveId" clId="{62874B56-5CB1-4F84-8A9F-4A35CE74A354}" dt="2023-10-05T03:02:10.524" v="160" actId="478"/>
          <ac:spMkLst>
            <pc:docMk/>
            <pc:sldMk cId="783505119" sldId="259"/>
            <ac:spMk id="41" creationId="{86A0C837-C445-431D-B832-A71A6D91DD63}"/>
          </ac:spMkLst>
        </pc:spChg>
        <pc:spChg chg="mod">
          <ac:chgData name="santhosh guggilla" userId="fd1a1bc832a3bf00" providerId="LiveId" clId="{62874B56-5CB1-4F84-8A9F-4A35CE74A354}" dt="2023-10-05T03:02:22.894" v="166" actId="1076"/>
          <ac:spMkLst>
            <pc:docMk/>
            <pc:sldMk cId="783505119" sldId="259"/>
            <ac:spMk id="42" creationId="{9E71C97D-5F2B-449E-B16F-2A52389D0FAA}"/>
          </ac:spMkLst>
        </pc:spChg>
        <pc:spChg chg="del">
          <ac:chgData name="santhosh guggilla" userId="fd1a1bc832a3bf00" providerId="LiveId" clId="{62874B56-5CB1-4F84-8A9F-4A35CE74A354}" dt="2023-10-05T03:10:10.409" v="281" actId="478"/>
          <ac:spMkLst>
            <pc:docMk/>
            <pc:sldMk cId="783505119" sldId="259"/>
            <ac:spMk id="43" creationId="{AE14B863-81C9-4B5B-98CF-B76C1AD27A78}"/>
          </ac:spMkLst>
        </pc:spChg>
        <pc:spChg chg="del">
          <ac:chgData name="santhosh guggilla" userId="fd1a1bc832a3bf00" providerId="LiveId" clId="{62874B56-5CB1-4F84-8A9F-4A35CE74A354}" dt="2023-10-05T03:09:37.456" v="280" actId="478"/>
          <ac:spMkLst>
            <pc:docMk/>
            <pc:sldMk cId="783505119" sldId="259"/>
            <ac:spMk id="44" creationId="{4119CCAE-64A3-4007-9FF6-C43886AD99C4}"/>
          </ac:spMkLst>
        </pc:spChg>
        <pc:spChg chg="del">
          <ac:chgData name="santhosh guggilla" userId="fd1a1bc832a3bf00" providerId="LiveId" clId="{62874B56-5CB1-4F84-8A9F-4A35CE74A354}" dt="2023-10-05T03:10:10.409" v="281" actId="478"/>
          <ac:spMkLst>
            <pc:docMk/>
            <pc:sldMk cId="783505119" sldId="259"/>
            <ac:spMk id="45" creationId="{BCFAED25-FA09-4C1D-B984-199AC6F13304}"/>
          </ac:spMkLst>
        </pc:spChg>
        <pc:spChg chg="del">
          <ac:chgData name="santhosh guggilla" userId="fd1a1bc832a3bf00" providerId="LiveId" clId="{62874B56-5CB1-4F84-8A9F-4A35CE74A354}" dt="2023-10-05T03:10:10.409" v="281" actId="478"/>
          <ac:spMkLst>
            <pc:docMk/>
            <pc:sldMk cId="783505119" sldId="259"/>
            <ac:spMk id="46" creationId="{BFBF8377-0594-4E55-AC61-239C7BA5BD52}"/>
          </ac:spMkLst>
        </pc:spChg>
        <pc:spChg chg="del">
          <ac:chgData name="santhosh guggilla" userId="fd1a1bc832a3bf00" providerId="LiveId" clId="{62874B56-5CB1-4F84-8A9F-4A35CE74A354}" dt="2023-10-05T03:10:10.409" v="281" actId="478"/>
          <ac:spMkLst>
            <pc:docMk/>
            <pc:sldMk cId="783505119" sldId="259"/>
            <ac:spMk id="47" creationId="{365FDD76-5F3A-423B-A48A-C32303DC8B10}"/>
          </ac:spMkLst>
        </pc:spChg>
        <pc:spChg chg="del">
          <ac:chgData name="santhosh guggilla" userId="fd1a1bc832a3bf00" providerId="LiveId" clId="{62874B56-5CB1-4F84-8A9F-4A35CE74A354}" dt="2023-10-05T03:10:10.409" v="281" actId="478"/>
          <ac:spMkLst>
            <pc:docMk/>
            <pc:sldMk cId="783505119" sldId="259"/>
            <ac:spMk id="48" creationId="{5D936BC4-43C2-4A27-867D-375F67EA57DC}"/>
          </ac:spMkLst>
        </pc:spChg>
        <pc:spChg chg="add mod">
          <ac:chgData name="santhosh guggilla" userId="fd1a1bc832a3bf00" providerId="LiveId" clId="{62874B56-5CB1-4F84-8A9F-4A35CE74A354}" dt="2023-10-05T03:10:15.209" v="283" actId="1076"/>
          <ac:spMkLst>
            <pc:docMk/>
            <pc:sldMk cId="783505119" sldId="259"/>
            <ac:spMk id="49" creationId="{CE7AB97C-D759-ECE2-CC6D-769ADA2BCDF2}"/>
          </ac:spMkLst>
        </pc:spChg>
        <pc:spChg chg="add mod">
          <ac:chgData name="santhosh guggilla" userId="fd1a1bc832a3bf00" providerId="LiveId" clId="{62874B56-5CB1-4F84-8A9F-4A35CE74A354}" dt="2023-10-05T03:10:15.209" v="283" actId="1076"/>
          <ac:spMkLst>
            <pc:docMk/>
            <pc:sldMk cId="783505119" sldId="259"/>
            <ac:spMk id="50" creationId="{FAAFB1BD-4718-FE58-BE47-38354E2B1FCE}"/>
          </ac:spMkLst>
        </pc:spChg>
        <pc:spChg chg="add mod">
          <ac:chgData name="santhosh guggilla" userId="fd1a1bc832a3bf00" providerId="LiveId" clId="{62874B56-5CB1-4F84-8A9F-4A35CE74A354}" dt="2023-10-05T03:10:15.209" v="283" actId="1076"/>
          <ac:spMkLst>
            <pc:docMk/>
            <pc:sldMk cId="783505119" sldId="259"/>
            <ac:spMk id="51" creationId="{6C4BA611-84D0-A705-0DD8-9A3226D3BC67}"/>
          </ac:spMkLst>
        </pc:spChg>
        <pc:spChg chg="add mod">
          <ac:chgData name="santhosh guggilla" userId="fd1a1bc832a3bf00" providerId="LiveId" clId="{62874B56-5CB1-4F84-8A9F-4A35CE74A354}" dt="2023-10-05T03:10:15.209" v="283" actId="1076"/>
          <ac:spMkLst>
            <pc:docMk/>
            <pc:sldMk cId="783505119" sldId="259"/>
            <ac:spMk id="52" creationId="{3BA8A6C9-DF83-1807-348F-1188F0A0B68D}"/>
          </ac:spMkLst>
        </pc:spChg>
        <pc:spChg chg="add mod">
          <ac:chgData name="santhosh guggilla" userId="fd1a1bc832a3bf00" providerId="LiveId" clId="{62874B56-5CB1-4F84-8A9F-4A35CE74A354}" dt="2023-10-05T03:10:15.209" v="283" actId="1076"/>
          <ac:spMkLst>
            <pc:docMk/>
            <pc:sldMk cId="783505119" sldId="259"/>
            <ac:spMk id="53" creationId="{3B942D7D-2BA4-0E03-CBF4-E817D48FB61F}"/>
          </ac:spMkLst>
        </pc:spChg>
        <pc:grpChg chg="del">
          <ac:chgData name="santhosh guggilla" userId="fd1a1bc832a3bf00" providerId="LiveId" clId="{62874B56-5CB1-4F84-8A9F-4A35CE74A354}" dt="2023-10-05T03:09:33.801" v="279" actId="478"/>
          <ac:grpSpMkLst>
            <pc:docMk/>
            <pc:sldMk cId="783505119" sldId="259"/>
            <ac:grpSpMk id="32" creationId="{C5B07111-7FF0-4EC1-B4EE-0835FBECB929}"/>
          </ac:grpSpMkLst>
        </pc:grpChg>
        <pc:grpChg chg="mod">
          <ac:chgData name="santhosh guggilla" userId="fd1a1bc832a3bf00" providerId="LiveId" clId="{62874B56-5CB1-4F84-8A9F-4A35CE74A354}" dt="2023-10-05T03:02:20.629" v="165" actId="1076"/>
          <ac:grpSpMkLst>
            <pc:docMk/>
            <pc:sldMk cId="783505119" sldId="259"/>
            <ac:grpSpMk id="38" creationId="{F30D8798-CE58-410C-AA5A-7C97D2886552}"/>
          </ac:grpSpMkLst>
        </pc:grpChg>
        <pc:picChg chg="add mod">
          <ac:chgData name="santhosh guggilla" userId="fd1a1bc832a3bf00" providerId="LiveId" clId="{62874B56-5CB1-4F84-8A9F-4A35CE74A354}" dt="2023-10-05T03:02:32.744" v="170" actId="14100"/>
          <ac:picMkLst>
            <pc:docMk/>
            <pc:sldMk cId="783505119" sldId="259"/>
            <ac:picMk id="2" creationId="{0BB99FEB-791E-7743-262B-E495E5790E7C}"/>
          </ac:picMkLst>
        </pc:picChg>
        <pc:picChg chg="del">
          <ac:chgData name="santhosh guggilla" userId="fd1a1bc832a3bf00" providerId="LiveId" clId="{62874B56-5CB1-4F84-8A9F-4A35CE74A354}" dt="2023-10-05T03:02:24.515" v="167" actId="478"/>
          <ac:picMkLst>
            <pc:docMk/>
            <pc:sldMk cId="783505119" sldId="259"/>
            <ac:picMk id="40" creationId="{9DB13023-D08B-44BC-A96C-63CFDD25FA35}"/>
          </ac:picMkLst>
        </pc:picChg>
      </pc:sldChg>
      <pc:sldChg chg="addSp delSp modSp mod">
        <pc:chgData name="santhosh guggilla" userId="fd1a1bc832a3bf00" providerId="LiveId" clId="{62874B56-5CB1-4F84-8A9F-4A35CE74A354}" dt="2023-10-05T03:10:36.280" v="288" actId="478"/>
        <pc:sldMkLst>
          <pc:docMk/>
          <pc:sldMk cId="2853620540" sldId="260"/>
        </pc:sldMkLst>
        <pc:spChg chg="add mod">
          <ac:chgData name="santhosh guggilla" userId="fd1a1bc832a3bf00" providerId="LiveId" clId="{62874B56-5CB1-4F84-8A9F-4A35CE74A354}" dt="2023-10-05T03:03:59.954" v="201" actId="1076"/>
          <ac:spMkLst>
            <pc:docMk/>
            <pc:sldMk cId="2853620540" sldId="260"/>
            <ac:spMk id="3" creationId="{13DD01E5-9511-98E1-55C5-27779E319EBD}"/>
          </ac:spMkLst>
        </pc:spChg>
        <pc:spChg chg="del">
          <ac:chgData name="santhosh guggilla" userId="fd1a1bc832a3bf00" providerId="LiveId" clId="{62874B56-5CB1-4F84-8A9F-4A35CE74A354}" dt="2023-10-05T03:03:36.913" v="189" actId="478"/>
          <ac:spMkLst>
            <pc:docMk/>
            <pc:sldMk cId="2853620540" sldId="260"/>
            <ac:spMk id="39" creationId="{CC518537-30D4-4BC5-BDB7-0B89105206E5}"/>
          </ac:spMkLst>
        </pc:spChg>
        <pc:spChg chg="del">
          <ac:chgData name="santhosh guggilla" userId="fd1a1bc832a3bf00" providerId="LiveId" clId="{62874B56-5CB1-4F84-8A9F-4A35CE74A354}" dt="2023-10-05T03:03:25.674" v="184" actId="478"/>
          <ac:spMkLst>
            <pc:docMk/>
            <pc:sldMk cId="2853620540" sldId="260"/>
            <ac:spMk id="40" creationId="{B43B3370-27FF-488C-8918-FBAC600B141A}"/>
          </ac:spMkLst>
        </pc:spChg>
        <pc:spChg chg="del">
          <ac:chgData name="santhosh guggilla" userId="fd1a1bc832a3bf00" providerId="LiveId" clId="{62874B56-5CB1-4F84-8A9F-4A35CE74A354}" dt="2023-10-05T03:10:26.368" v="285" actId="478"/>
          <ac:spMkLst>
            <pc:docMk/>
            <pc:sldMk cId="2853620540" sldId="260"/>
            <ac:spMk id="41" creationId="{C07E6178-792A-48FE-AE49-CCE275523D61}"/>
          </ac:spMkLst>
        </pc:spChg>
        <pc:spChg chg="del">
          <ac:chgData name="santhosh guggilla" userId="fd1a1bc832a3bf00" providerId="LiveId" clId="{62874B56-5CB1-4F84-8A9F-4A35CE74A354}" dt="2023-10-05T03:10:26.368" v="285" actId="478"/>
          <ac:spMkLst>
            <pc:docMk/>
            <pc:sldMk cId="2853620540" sldId="260"/>
            <ac:spMk id="42" creationId="{FA499965-1F35-4753-957B-A8F627300F12}"/>
          </ac:spMkLst>
        </pc:spChg>
        <pc:spChg chg="del">
          <ac:chgData name="santhosh guggilla" userId="fd1a1bc832a3bf00" providerId="LiveId" clId="{62874B56-5CB1-4F84-8A9F-4A35CE74A354}" dt="2023-10-05T03:10:26.368" v="285" actId="478"/>
          <ac:spMkLst>
            <pc:docMk/>
            <pc:sldMk cId="2853620540" sldId="260"/>
            <ac:spMk id="43" creationId="{A8D29575-12CE-4E3A-AF1A-B53358DA6DF7}"/>
          </ac:spMkLst>
        </pc:spChg>
        <pc:spChg chg="del">
          <ac:chgData name="santhosh guggilla" userId="fd1a1bc832a3bf00" providerId="LiveId" clId="{62874B56-5CB1-4F84-8A9F-4A35CE74A354}" dt="2023-10-05T03:10:26.368" v="285" actId="478"/>
          <ac:spMkLst>
            <pc:docMk/>
            <pc:sldMk cId="2853620540" sldId="260"/>
            <ac:spMk id="44" creationId="{4630B24A-A29E-47A1-B09A-8B6362E7509A}"/>
          </ac:spMkLst>
        </pc:spChg>
        <pc:spChg chg="del">
          <ac:chgData name="santhosh guggilla" userId="fd1a1bc832a3bf00" providerId="LiveId" clId="{62874B56-5CB1-4F84-8A9F-4A35CE74A354}" dt="2023-10-05T03:10:26.368" v="285" actId="478"/>
          <ac:spMkLst>
            <pc:docMk/>
            <pc:sldMk cId="2853620540" sldId="260"/>
            <ac:spMk id="45" creationId="{D264C1D2-72F0-4091-80DB-B9C948578CE4}"/>
          </ac:spMkLst>
        </pc:spChg>
        <pc:spChg chg="del">
          <ac:chgData name="santhosh guggilla" userId="fd1a1bc832a3bf00" providerId="LiveId" clId="{62874B56-5CB1-4F84-8A9F-4A35CE74A354}" dt="2023-10-05T03:03:35.321" v="188" actId="478"/>
          <ac:spMkLst>
            <pc:docMk/>
            <pc:sldMk cId="2853620540" sldId="260"/>
            <ac:spMk id="46" creationId="{E5F6BDE5-ED2F-4075-ACBC-2F114C3AF5D7}"/>
          </ac:spMkLst>
        </pc:spChg>
        <pc:spChg chg="del">
          <ac:chgData name="santhosh guggilla" userId="fd1a1bc832a3bf00" providerId="LiveId" clId="{62874B56-5CB1-4F84-8A9F-4A35CE74A354}" dt="2023-10-05T03:03:28.441" v="185" actId="478"/>
          <ac:spMkLst>
            <pc:docMk/>
            <pc:sldMk cId="2853620540" sldId="260"/>
            <ac:spMk id="47" creationId="{D6D7AE7F-524E-4671-A3BB-09FAEF90C426}"/>
          </ac:spMkLst>
        </pc:spChg>
        <pc:spChg chg="add del">
          <ac:chgData name="santhosh guggilla" userId="fd1a1bc832a3bf00" providerId="LiveId" clId="{62874B56-5CB1-4F84-8A9F-4A35CE74A354}" dt="2023-10-05T03:03:38.714" v="190" actId="478"/>
          <ac:spMkLst>
            <pc:docMk/>
            <pc:sldMk cId="2853620540" sldId="260"/>
            <ac:spMk id="48" creationId="{65E7F68F-3BEA-4372-AC99-EA9577FA90DD}"/>
          </ac:spMkLst>
        </pc:spChg>
        <pc:spChg chg="del">
          <ac:chgData name="santhosh guggilla" userId="fd1a1bc832a3bf00" providerId="LiveId" clId="{62874B56-5CB1-4F84-8A9F-4A35CE74A354}" dt="2023-10-05T03:03:40.722" v="191" actId="478"/>
          <ac:spMkLst>
            <pc:docMk/>
            <pc:sldMk cId="2853620540" sldId="260"/>
            <ac:spMk id="49" creationId="{162A4DC0-6D0E-467C-ACF9-F3E39FEEE6B2}"/>
          </ac:spMkLst>
        </pc:spChg>
        <pc:spChg chg="add del mod">
          <ac:chgData name="santhosh guggilla" userId="fd1a1bc832a3bf00" providerId="LiveId" clId="{62874B56-5CB1-4F84-8A9F-4A35CE74A354}" dt="2023-10-05T03:10:36.280" v="288" actId="478"/>
          <ac:spMkLst>
            <pc:docMk/>
            <pc:sldMk cId="2853620540" sldId="260"/>
            <ac:spMk id="50" creationId="{BB0669E0-DC17-00CE-8FBB-9E1D9235D7F1}"/>
          </ac:spMkLst>
        </pc:spChg>
        <pc:spChg chg="add del mod">
          <ac:chgData name="santhosh guggilla" userId="fd1a1bc832a3bf00" providerId="LiveId" clId="{62874B56-5CB1-4F84-8A9F-4A35CE74A354}" dt="2023-10-05T03:10:36.280" v="288" actId="478"/>
          <ac:spMkLst>
            <pc:docMk/>
            <pc:sldMk cId="2853620540" sldId="260"/>
            <ac:spMk id="51" creationId="{0588841C-59D1-4C02-E625-815F43F85013}"/>
          </ac:spMkLst>
        </pc:spChg>
        <pc:spChg chg="add mod">
          <ac:chgData name="santhosh guggilla" userId="fd1a1bc832a3bf00" providerId="LiveId" clId="{62874B56-5CB1-4F84-8A9F-4A35CE74A354}" dt="2023-10-05T03:10:29.767" v="287" actId="1076"/>
          <ac:spMkLst>
            <pc:docMk/>
            <pc:sldMk cId="2853620540" sldId="260"/>
            <ac:spMk id="52" creationId="{FD8CA527-BC5D-D237-1D01-73128347BECE}"/>
          </ac:spMkLst>
        </pc:spChg>
        <pc:spChg chg="add mod">
          <ac:chgData name="santhosh guggilla" userId="fd1a1bc832a3bf00" providerId="LiveId" clId="{62874B56-5CB1-4F84-8A9F-4A35CE74A354}" dt="2023-10-05T03:10:29.767" v="287" actId="1076"/>
          <ac:spMkLst>
            <pc:docMk/>
            <pc:sldMk cId="2853620540" sldId="260"/>
            <ac:spMk id="53" creationId="{C96A3F52-31A2-7622-A5A3-EA8BF9C6EF0D}"/>
          </ac:spMkLst>
        </pc:spChg>
        <pc:spChg chg="add mod">
          <ac:chgData name="santhosh guggilla" userId="fd1a1bc832a3bf00" providerId="LiveId" clId="{62874B56-5CB1-4F84-8A9F-4A35CE74A354}" dt="2023-10-05T03:10:29.767" v="287" actId="1076"/>
          <ac:spMkLst>
            <pc:docMk/>
            <pc:sldMk cId="2853620540" sldId="260"/>
            <ac:spMk id="54" creationId="{1EBB7C9F-98CA-AD57-D6A4-CFAE97BC61BD}"/>
          </ac:spMkLst>
        </pc:spChg>
        <pc:spChg chg="add mod">
          <ac:chgData name="santhosh guggilla" userId="fd1a1bc832a3bf00" providerId="LiveId" clId="{62874B56-5CB1-4F84-8A9F-4A35CE74A354}" dt="2023-10-05T03:10:29.767" v="287" actId="1076"/>
          <ac:spMkLst>
            <pc:docMk/>
            <pc:sldMk cId="2853620540" sldId="260"/>
            <ac:spMk id="55" creationId="{0DA8DECC-3EA9-7261-96F9-A8277E18F167}"/>
          </ac:spMkLst>
        </pc:spChg>
        <pc:grpChg chg="del">
          <ac:chgData name="santhosh guggilla" userId="fd1a1bc832a3bf00" providerId="LiveId" clId="{62874B56-5CB1-4F84-8A9F-4A35CE74A354}" dt="2023-10-05T03:09:31.720" v="278" actId="478"/>
          <ac:grpSpMkLst>
            <pc:docMk/>
            <pc:sldMk cId="2853620540" sldId="260"/>
            <ac:grpSpMk id="32" creationId="{C5B07111-7FF0-4EC1-B4EE-0835FBECB929}"/>
          </ac:grpSpMkLst>
        </pc:grpChg>
        <pc:grpChg chg="add del">
          <ac:chgData name="santhosh guggilla" userId="fd1a1bc832a3bf00" providerId="LiveId" clId="{62874B56-5CB1-4F84-8A9F-4A35CE74A354}" dt="2023-10-05T03:03:31.746" v="187" actId="478"/>
          <ac:grpSpMkLst>
            <pc:docMk/>
            <pc:sldMk cId="2853620540" sldId="260"/>
            <ac:grpSpMk id="37" creationId="{36CAE194-39DA-4720-A721-434700EC5A50}"/>
          </ac:grpSpMkLst>
        </pc:grpChg>
      </pc:sldChg>
      <pc:sldChg chg="addSp delSp modSp mod delAnim modAnim">
        <pc:chgData name="santhosh guggilla" userId="fd1a1bc832a3bf00" providerId="LiveId" clId="{62874B56-5CB1-4F84-8A9F-4A35CE74A354}" dt="2023-10-05T03:10:53.433" v="292" actId="478"/>
        <pc:sldMkLst>
          <pc:docMk/>
          <pc:sldMk cId="980431596" sldId="261"/>
        </pc:sldMkLst>
        <pc:spChg chg="add del mod">
          <ac:chgData name="santhosh guggilla" userId="fd1a1bc832a3bf00" providerId="LiveId" clId="{62874B56-5CB1-4F84-8A9F-4A35CE74A354}" dt="2023-10-05T03:04:15.737" v="203" actId="478"/>
          <ac:spMkLst>
            <pc:docMk/>
            <pc:sldMk cId="980431596" sldId="261"/>
            <ac:spMk id="2" creationId="{37EBE36A-086E-B1A6-3450-EA9D276F7A0E}"/>
          </ac:spMkLst>
        </pc:spChg>
        <pc:spChg chg="del">
          <ac:chgData name="santhosh guggilla" userId="fd1a1bc832a3bf00" providerId="LiveId" clId="{62874B56-5CB1-4F84-8A9F-4A35CE74A354}" dt="2023-10-05T03:04:24.516" v="204" actId="478"/>
          <ac:spMkLst>
            <pc:docMk/>
            <pc:sldMk cId="980431596" sldId="261"/>
            <ac:spMk id="39" creationId="{78545ED9-46D3-43E2-A160-692A8ACF4898}"/>
          </ac:spMkLst>
        </pc:spChg>
        <pc:spChg chg="add del mod">
          <ac:chgData name="santhosh guggilla" userId="fd1a1bc832a3bf00" providerId="LiveId" clId="{62874B56-5CB1-4F84-8A9F-4A35CE74A354}" dt="2023-10-05T03:04:15.737" v="203" actId="478"/>
          <ac:spMkLst>
            <pc:docMk/>
            <pc:sldMk cId="980431596" sldId="261"/>
            <ac:spMk id="41" creationId="{014A0E45-8D7C-265A-C131-D53422867149}"/>
          </ac:spMkLst>
        </pc:spChg>
        <pc:spChg chg="add del mod">
          <ac:chgData name="santhosh guggilla" userId="fd1a1bc832a3bf00" providerId="LiveId" clId="{62874B56-5CB1-4F84-8A9F-4A35CE74A354}" dt="2023-10-05T03:04:15.737" v="203" actId="478"/>
          <ac:spMkLst>
            <pc:docMk/>
            <pc:sldMk cId="980431596" sldId="261"/>
            <ac:spMk id="42" creationId="{33B37161-AC0B-7336-A5D9-58645813BD25}"/>
          </ac:spMkLst>
        </pc:spChg>
        <pc:spChg chg="add del mod">
          <ac:chgData name="santhosh guggilla" userId="fd1a1bc832a3bf00" providerId="LiveId" clId="{62874B56-5CB1-4F84-8A9F-4A35CE74A354}" dt="2023-10-05T03:04:15.737" v="203" actId="478"/>
          <ac:spMkLst>
            <pc:docMk/>
            <pc:sldMk cId="980431596" sldId="261"/>
            <ac:spMk id="43" creationId="{94F9E12F-E091-837D-8D78-94FDB7C80AB2}"/>
          </ac:spMkLst>
        </pc:spChg>
        <pc:spChg chg="del">
          <ac:chgData name="santhosh guggilla" userId="fd1a1bc832a3bf00" providerId="LiveId" clId="{62874B56-5CB1-4F84-8A9F-4A35CE74A354}" dt="2023-10-05T03:10:42.737" v="289" actId="478"/>
          <ac:spMkLst>
            <pc:docMk/>
            <pc:sldMk cId="980431596" sldId="261"/>
            <ac:spMk id="44" creationId="{6AEF8805-72C3-4265-83E3-522BE34F8790}"/>
          </ac:spMkLst>
        </pc:spChg>
        <pc:spChg chg="del">
          <ac:chgData name="santhosh guggilla" userId="fd1a1bc832a3bf00" providerId="LiveId" clId="{62874B56-5CB1-4F84-8A9F-4A35CE74A354}" dt="2023-10-05T03:10:42.737" v="289" actId="478"/>
          <ac:spMkLst>
            <pc:docMk/>
            <pc:sldMk cId="980431596" sldId="261"/>
            <ac:spMk id="45" creationId="{559F4B92-80C2-4A80-AAED-A4180D39C928}"/>
          </ac:spMkLst>
        </pc:spChg>
        <pc:spChg chg="del">
          <ac:chgData name="santhosh guggilla" userId="fd1a1bc832a3bf00" providerId="LiveId" clId="{62874B56-5CB1-4F84-8A9F-4A35CE74A354}" dt="2023-10-05T03:10:42.737" v="289" actId="478"/>
          <ac:spMkLst>
            <pc:docMk/>
            <pc:sldMk cId="980431596" sldId="261"/>
            <ac:spMk id="46" creationId="{8BAB5322-8A5F-4C72-B3FF-D5DC565551C7}"/>
          </ac:spMkLst>
        </pc:spChg>
        <pc:spChg chg="del">
          <ac:chgData name="santhosh guggilla" userId="fd1a1bc832a3bf00" providerId="LiveId" clId="{62874B56-5CB1-4F84-8A9F-4A35CE74A354}" dt="2023-10-05T03:10:42.737" v="289" actId="478"/>
          <ac:spMkLst>
            <pc:docMk/>
            <pc:sldMk cId="980431596" sldId="261"/>
            <ac:spMk id="47" creationId="{3D2E9940-E93E-415B-8CA4-982431DFCB1D}"/>
          </ac:spMkLst>
        </pc:spChg>
        <pc:spChg chg="del">
          <ac:chgData name="santhosh guggilla" userId="fd1a1bc832a3bf00" providerId="LiveId" clId="{62874B56-5CB1-4F84-8A9F-4A35CE74A354}" dt="2023-10-05T03:04:24.516" v="204" actId="478"/>
          <ac:spMkLst>
            <pc:docMk/>
            <pc:sldMk cId="980431596" sldId="261"/>
            <ac:spMk id="48" creationId="{16639861-E587-4EC9-90A1-7B89EF0C439E}"/>
          </ac:spMkLst>
        </pc:spChg>
        <pc:spChg chg="del">
          <ac:chgData name="santhosh guggilla" userId="fd1a1bc832a3bf00" providerId="LiveId" clId="{62874B56-5CB1-4F84-8A9F-4A35CE74A354}" dt="2023-10-05T03:04:15.737" v="203" actId="478"/>
          <ac:spMkLst>
            <pc:docMk/>
            <pc:sldMk cId="980431596" sldId="261"/>
            <ac:spMk id="51" creationId="{B0E68D29-C381-4A62-937B-05D051675EA5}"/>
          </ac:spMkLst>
        </pc:spChg>
        <pc:spChg chg="add mod">
          <ac:chgData name="santhosh guggilla" userId="fd1a1bc832a3bf00" providerId="LiveId" clId="{62874B56-5CB1-4F84-8A9F-4A35CE74A354}" dt="2023-10-05T03:05:09.835" v="218" actId="1076"/>
          <ac:spMkLst>
            <pc:docMk/>
            <pc:sldMk cId="980431596" sldId="261"/>
            <ac:spMk id="53" creationId="{6A5BA30F-6148-E260-9199-A13DE2073398}"/>
          </ac:spMkLst>
        </pc:spChg>
        <pc:spChg chg="add del mod">
          <ac:chgData name="santhosh guggilla" userId="fd1a1bc832a3bf00" providerId="LiveId" clId="{62874B56-5CB1-4F84-8A9F-4A35CE74A354}" dt="2023-10-05T03:10:53.433" v="292" actId="478"/>
          <ac:spMkLst>
            <pc:docMk/>
            <pc:sldMk cId="980431596" sldId="261"/>
            <ac:spMk id="54" creationId="{A948F94B-21BB-8B6B-C30E-24E0704054C5}"/>
          </ac:spMkLst>
        </pc:spChg>
        <pc:spChg chg="add del mod">
          <ac:chgData name="santhosh guggilla" userId="fd1a1bc832a3bf00" providerId="LiveId" clId="{62874B56-5CB1-4F84-8A9F-4A35CE74A354}" dt="2023-10-05T03:10:53.433" v="292" actId="478"/>
          <ac:spMkLst>
            <pc:docMk/>
            <pc:sldMk cId="980431596" sldId="261"/>
            <ac:spMk id="55" creationId="{E13A59B2-05FA-DE0D-4EE8-7DF990E0C7F3}"/>
          </ac:spMkLst>
        </pc:spChg>
        <pc:spChg chg="add mod">
          <ac:chgData name="santhosh guggilla" userId="fd1a1bc832a3bf00" providerId="LiveId" clId="{62874B56-5CB1-4F84-8A9F-4A35CE74A354}" dt="2023-10-05T03:10:46.875" v="291" actId="1076"/>
          <ac:spMkLst>
            <pc:docMk/>
            <pc:sldMk cId="980431596" sldId="261"/>
            <ac:spMk id="56" creationId="{BDCD78B3-74FB-2872-2DE9-BF4BD74A0750}"/>
          </ac:spMkLst>
        </pc:spChg>
        <pc:spChg chg="add mod">
          <ac:chgData name="santhosh guggilla" userId="fd1a1bc832a3bf00" providerId="LiveId" clId="{62874B56-5CB1-4F84-8A9F-4A35CE74A354}" dt="2023-10-05T03:10:46.875" v="291" actId="1076"/>
          <ac:spMkLst>
            <pc:docMk/>
            <pc:sldMk cId="980431596" sldId="261"/>
            <ac:spMk id="57" creationId="{BEDC8F56-6793-C91C-EE7D-CC230DA7E10A}"/>
          </ac:spMkLst>
        </pc:spChg>
        <pc:spChg chg="del">
          <ac:chgData name="santhosh guggilla" userId="fd1a1bc832a3bf00" providerId="LiveId" clId="{62874B56-5CB1-4F84-8A9F-4A35CE74A354}" dt="2023-10-05T03:04:15.737" v="203" actId="478"/>
          <ac:spMkLst>
            <pc:docMk/>
            <pc:sldMk cId="980431596" sldId="261"/>
            <ac:spMk id="58" creationId="{112DE6FA-F2A2-4982-B105-5785D4690EF0}"/>
          </ac:spMkLst>
        </pc:spChg>
        <pc:spChg chg="del">
          <ac:chgData name="santhosh guggilla" userId="fd1a1bc832a3bf00" providerId="LiveId" clId="{62874B56-5CB1-4F84-8A9F-4A35CE74A354}" dt="2023-10-05T03:04:15.737" v="203" actId="478"/>
          <ac:spMkLst>
            <pc:docMk/>
            <pc:sldMk cId="980431596" sldId="261"/>
            <ac:spMk id="59" creationId="{E4B42117-2CE6-485F-861A-CE4F6669A1BA}"/>
          </ac:spMkLst>
        </pc:spChg>
        <pc:spChg chg="del">
          <ac:chgData name="santhosh guggilla" userId="fd1a1bc832a3bf00" providerId="LiveId" clId="{62874B56-5CB1-4F84-8A9F-4A35CE74A354}" dt="2023-10-05T03:04:24.516" v="204" actId="478"/>
          <ac:spMkLst>
            <pc:docMk/>
            <pc:sldMk cId="980431596" sldId="261"/>
            <ac:spMk id="60" creationId="{2FD0FD10-0EE7-40B8-8C6D-1D7104FB56AE}"/>
          </ac:spMkLst>
        </pc:spChg>
        <pc:spChg chg="del">
          <ac:chgData name="santhosh guggilla" userId="fd1a1bc832a3bf00" providerId="LiveId" clId="{62874B56-5CB1-4F84-8A9F-4A35CE74A354}" dt="2023-10-05T03:04:24.516" v="204" actId="478"/>
          <ac:spMkLst>
            <pc:docMk/>
            <pc:sldMk cId="980431596" sldId="261"/>
            <ac:spMk id="61" creationId="{C8D5BA2B-3211-412E-ABD1-9D16A5367DEB}"/>
          </ac:spMkLst>
        </pc:spChg>
        <pc:spChg chg="del">
          <ac:chgData name="santhosh guggilla" userId="fd1a1bc832a3bf00" providerId="LiveId" clId="{62874B56-5CB1-4F84-8A9F-4A35CE74A354}" dt="2023-10-05T03:04:15.737" v="203" actId="478"/>
          <ac:spMkLst>
            <pc:docMk/>
            <pc:sldMk cId="980431596" sldId="261"/>
            <ac:spMk id="62" creationId="{85589AAE-E4F9-424C-8D5E-06AB0A76C4BD}"/>
          </ac:spMkLst>
        </pc:spChg>
        <pc:spChg chg="del">
          <ac:chgData name="santhosh guggilla" userId="fd1a1bc832a3bf00" providerId="LiveId" clId="{62874B56-5CB1-4F84-8A9F-4A35CE74A354}" dt="2023-10-05T03:04:15.737" v="203" actId="478"/>
          <ac:spMkLst>
            <pc:docMk/>
            <pc:sldMk cId="980431596" sldId="261"/>
            <ac:spMk id="63" creationId="{FA13E39B-C844-4E57-A959-D0782C514670}"/>
          </ac:spMkLst>
        </pc:spChg>
        <pc:spChg chg="add del mod">
          <ac:chgData name="santhosh guggilla" userId="fd1a1bc832a3bf00" providerId="LiveId" clId="{62874B56-5CB1-4F84-8A9F-4A35CE74A354}" dt="2023-10-05T03:10:53.433" v="292" actId="478"/>
          <ac:spMkLst>
            <pc:docMk/>
            <pc:sldMk cId="980431596" sldId="261"/>
            <ac:spMk id="64" creationId="{62DAAB26-51BF-36AA-5D02-5D4A63E2778C}"/>
          </ac:spMkLst>
        </pc:spChg>
        <pc:spChg chg="del">
          <ac:chgData name="santhosh guggilla" userId="fd1a1bc832a3bf00" providerId="LiveId" clId="{62874B56-5CB1-4F84-8A9F-4A35CE74A354}" dt="2023-10-05T03:04:24.516" v="204" actId="478"/>
          <ac:spMkLst>
            <pc:docMk/>
            <pc:sldMk cId="980431596" sldId="261"/>
            <ac:spMk id="66" creationId="{1CB8C6F3-2951-4682-8C3E-361F8DBAF081}"/>
          </ac:spMkLst>
        </pc:spChg>
        <pc:spChg chg="del">
          <ac:chgData name="santhosh guggilla" userId="fd1a1bc832a3bf00" providerId="LiveId" clId="{62874B56-5CB1-4F84-8A9F-4A35CE74A354}" dt="2023-10-05T03:04:24.516" v="204" actId="478"/>
          <ac:spMkLst>
            <pc:docMk/>
            <pc:sldMk cId="980431596" sldId="261"/>
            <ac:spMk id="67" creationId="{D535C5CD-C708-464E-BFEB-E11BCEF39542}"/>
          </ac:spMkLst>
        </pc:spChg>
        <pc:spChg chg="del">
          <ac:chgData name="santhosh guggilla" userId="fd1a1bc832a3bf00" providerId="LiveId" clId="{62874B56-5CB1-4F84-8A9F-4A35CE74A354}" dt="2023-10-05T03:04:15.737" v="203" actId="478"/>
          <ac:spMkLst>
            <pc:docMk/>
            <pc:sldMk cId="980431596" sldId="261"/>
            <ac:spMk id="68" creationId="{04DD5994-41E0-4E5F-B930-D25E40C647AE}"/>
          </ac:spMkLst>
        </pc:spChg>
        <pc:spChg chg="del">
          <ac:chgData name="santhosh guggilla" userId="fd1a1bc832a3bf00" providerId="LiveId" clId="{62874B56-5CB1-4F84-8A9F-4A35CE74A354}" dt="2023-10-05T03:04:27.306" v="205" actId="478"/>
          <ac:spMkLst>
            <pc:docMk/>
            <pc:sldMk cId="980431596" sldId="261"/>
            <ac:spMk id="69" creationId="{271160B7-4EC7-452A-A55B-88E670542293}"/>
          </ac:spMkLst>
        </pc:spChg>
        <pc:spChg chg="add mod">
          <ac:chgData name="santhosh guggilla" userId="fd1a1bc832a3bf00" providerId="LiveId" clId="{62874B56-5CB1-4F84-8A9F-4A35CE74A354}" dt="2023-10-05T03:10:46.875" v="291" actId="1076"/>
          <ac:spMkLst>
            <pc:docMk/>
            <pc:sldMk cId="980431596" sldId="261"/>
            <ac:spMk id="70" creationId="{4E930E6C-6395-1E1D-FE3E-455AFF7B6D78}"/>
          </ac:spMkLst>
        </pc:spChg>
        <pc:grpChg chg="del">
          <ac:chgData name="santhosh guggilla" userId="fd1a1bc832a3bf00" providerId="LiveId" clId="{62874B56-5CB1-4F84-8A9F-4A35CE74A354}" dt="2023-10-05T03:09:30.104" v="277" actId="478"/>
          <ac:grpSpMkLst>
            <pc:docMk/>
            <pc:sldMk cId="980431596" sldId="261"/>
            <ac:grpSpMk id="32" creationId="{C5B07111-7FF0-4EC1-B4EE-0835FBECB929}"/>
          </ac:grpSpMkLst>
        </pc:grpChg>
        <pc:grpChg chg="mod">
          <ac:chgData name="santhosh guggilla" userId="fd1a1bc832a3bf00" providerId="LiveId" clId="{62874B56-5CB1-4F84-8A9F-4A35CE74A354}" dt="2023-10-05T03:04:55.978" v="214" actId="1076"/>
          <ac:grpSpMkLst>
            <pc:docMk/>
            <pc:sldMk cId="980431596" sldId="261"/>
            <ac:grpSpMk id="36" creationId="{BEC4D940-F510-4AEF-BE68-CB1F7A2046F9}"/>
          </ac:grpSpMkLst>
        </pc:grpChg>
        <pc:picChg chg="add mod">
          <ac:chgData name="santhosh guggilla" userId="fd1a1bc832a3bf00" providerId="LiveId" clId="{62874B56-5CB1-4F84-8A9F-4A35CE74A354}" dt="2023-10-05T03:05:12.381" v="219" actId="14100"/>
          <ac:picMkLst>
            <pc:docMk/>
            <pc:sldMk cId="980431596" sldId="261"/>
            <ac:picMk id="49" creationId="{73510DB8-E7B5-308C-452F-2B42ED27AD5F}"/>
          </ac:picMkLst>
        </pc:picChg>
        <pc:cxnChg chg="del">
          <ac:chgData name="santhosh guggilla" userId="fd1a1bc832a3bf00" providerId="LiveId" clId="{62874B56-5CB1-4F84-8A9F-4A35CE74A354}" dt="2023-10-05T03:04:24.516" v="204" actId="478"/>
          <ac:cxnSpMkLst>
            <pc:docMk/>
            <pc:sldMk cId="980431596" sldId="261"/>
            <ac:cxnSpMk id="3" creationId="{40F55F20-46B6-4B59-AB78-E6C183CB1A1D}"/>
          </ac:cxnSpMkLst>
        </pc:cxnChg>
        <pc:cxnChg chg="add del mod">
          <ac:chgData name="santhosh guggilla" userId="fd1a1bc832a3bf00" providerId="LiveId" clId="{62874B56-5CB1-4F84-8A9F-4A35CE74A354}" dt="2023-10-05T03:04:15.737" v="203" actId="478"/>
          <ac:cxnSpMkLst>
            <pc:docMk/>
            <pc:sldMk cId="980431596" sldId="261"/>
            <ac:cxnSpMk id="40" creationId="{9A70A36D-A911-C4E3-A3CA-7AB7B4F3E5B8}"/>
          </ac:cxnSpMkLst>
        </pc:cxnChg>
        <pc:cxnChg chg="del">
          <ac:chgData name="santhosh guggilla" userId="fd1a1bc832a3bf00" providerId="LiveId" clId="{62874B56-5CB1-4F84-8A9F-4A35CE74A354}" dt="2023-10-05T03:04:15.737" v="203" actId="478"/>
          <ac:cxnSpMkLst>
            <pc:docMk/>
            <pc:sldMk cId="980431596" sldId="261"/>
            <ac:cxnSpMk id="50" creationId="{57E47308-2F4E-408D-B6D3-F2A7539FF771}"/>
          </ac:cxnSpMkLst>
        </pc:cxnChg>
        <pc:cxnChg chg="del">
          <ac:chgData name="santhosh guggilla" userId="fd1a1bc832a3bf00" providerId="LiveId" clId="{62874B56-5CB1-4F84-8A9F-4A35CE74A354}" dt="2023-10-05T03:04:24.516" v="204" actId="478"/>
          <ac:cxnSpMkLst>
            <pc:docMk/>
            <pc:sldMk cId="980431596" sldId="261"/>
            <ac:cxnSpMk id="65" creationId="{A05BDEE6-CC49-4B60-83AB-F553EC345B9F}"/>
          </ac:cxnSpMkLst>
        </pc:cxnChg>
      </pc:sldChg>
      <pc:sldChg chg="addSp delSp modSp mod modAnim">
        <pc:chgData name="santhosh guggilla" userId="fd1a1bc832a3bf00" providerId="LiveId" clId="{62874B56-5CB1-4F84-8A9F-4A35CE74A354}" dt="2023-10-05T03:11:11.559" v="296" actId="478"/>
        <pc:sldMkLst>
          <pc:docMk/>
          <pc:sldMk cId="2913270608" sldId="262"/>
        </pc:sldMkLst>
        <pc:spChg chg="del">
          <ac:chgData name="santhosh guggilla" userId="fd1a1bc832a3bf00" providerId="LiveId" clId="{62874B56-5CB1-4F84-8A9F-4A35CE74A354}" dt="2023-10-05T03:05:31.782" v="220" actId="478"/>
          <ac:spMkLst>
            <pc:docMk/>
            <pc:sldMk cId="2913270608" sldId="262"/>
            <ac:spMk id="2" creationId="{B02D224C-6AF8-4B66-AF0B-6FB47115EE22}"/>
          </ac:spMkLst>
        </pc:spChg>
        <pc:spChg chg="del">
          <ac:chgData name="santhosh guggilla" userId="fd1a1bc832a3bf00" providerId="LiveId" clId="{62874B56-5CB1-4F84-8A9F-4A35CE74A354}" dt="2023-10-05T03:05:31.782" v="220" actId="478"/>
          <ac:spMkLst>
            <pc:docMk/>
            <pc:sldMk cId="2913270608" sldId="262"/>
            <ac:spMk id="39" creationId="{92C3B37C-45D7-42BC-B789-E7A03D68C68C}"/>
          </ac:spMkLst>
        </pc:spChg>
        <pc:spChg chg="add mod">
          <ac:chgData name="santhosh guggilla" userId="fd1a1bc832a3bf00" providerId="LiveId" clId="{62874B56-5CB1-4F84-8A9F-4A35CE74A354}" dt="2023-10-05T03:07:04.864" v="239" actId="207"/>
          <ac:spMkLst>
            <pc:docMk/>
            <pc:sldMk cId="2913270608" sldId="262"/>
            <ac:spMk id="40" creationId="{E14F0F6E-2781-5F19-4AF0-A52212FE964E}"/>
          </ac:spMkLst>
        </pc:spChg>
        <pc:spChg chg="add del mod">
          <ac:chgData name="santhosh guggilla" userId="fd1a1bc832a3bf00" providerId="LiveId" clId="{62874B56-5CB1-4F84-8A9F-4A35CE74A354}" dt="2023-10-05T03:11:11.559" v="296" actId="478"/>
          <ac:spMkLst>
            <pc:docMk/>
            <pc:sldMk cId="2913270608" sldId="262"/>
            <ac:spMk id="41" creationId="{CDD6BFC6-200C-4065-F7D5-A965AF99FF25}"/>
          </ac:spMkLst>
        </pc:spChg>
        <pc:spChg chg="add del mod">
          <ac:chgData name="santhosh guggilla" userId="fd1a1bc832a3bf00" providerId="LiveId" clId="{62874B56-5CB1-4F84-8A9F-4A35CE74A354}" dt="2023-10-05T03:11:11.559" v="296" actId="478"/>
          <ac:spMkLst>
            <pc:docMk/>
            <pc:sldMk cId="2913270608" sldId="262"/>
            <ac:spMk id="42" creationId="{9D14FF13-4722-B2F8-11A0-3A59895435B8}"/>
          </ac:spMkLst>
        </pc:spChg>
        <pc:spChg chg="add del mod">
          <ac:chgData name="santhosh guggilla" userId="fd1a1bc832a3bf00" providerId="LiveId" clId="{62874B56-5CB1-4F84-8A9F-4A35CE74A354}" dt="2023-10-05T03:11:11.559" v="296" actId="478"/>
          <ac:spMkLst>
            <pc:docMk/>
            <pc:sldMk cId="2913270608" sldId="262"/>
            <ac:spMk id="43" creationId="{0DBC7E6B-09A2-1443-0A22-EE9A33E0083D}"/>
          </ac:spMkLst>
        </pc:spChg>
        <pc:spChg chg="add mod">
          <ac:chgData name="santhosh guggilla" userId="fd1a1bc832a3bf00" providerId="LiveId" clId="{62874B56-5CB1-4F84-8A9F-4A35CE74A354}" dt="2023-10-05T03:11:03.835" v="295" actId="1076"/>
          <ac:spMkLst>
            <pc:docMk/>
            <pc:sldMk cId="2913270608" sldId="262"/>
            <ac:spMk id="44" creationId="{C53A7CD7-234A-35B0-384E-04388F49A3A6}"/>
          </ac:spMkLst>
        </pc:spChg>
        <pc:spChg chg="add del mod">
          <ac:chgData name="santhosh guggilla" userId="fd1a1bc832a3bf00" providerId="LiveId" clId="{62874B56-5CB1-4F84-8A9F-4A35CE74A354}" dt="2023-10-05T03:11:11.559" v="296" actId="478"/>
          <ac:spMkLst>
            <pc:docMk/>
            <pc:sldMk cId="2913270608" sldId="262"/>
            <ac:spMk id="45" creationId="{925DDF2C-1414-3295-45F4-4B18D4162A77}"/>
          </ac:spMkLst>
        </pc:spChg>
        <pc:spChg chg="del">
          <ac:chgData name="santhosh guggilla" userId="fd1a1bc832a3bf00" providerId="LiveId" clId="{62874B56-5CB1-4F84-8A9F-4A35CE74A354}" dt="2023-10-05T03:05:31.782" v="220" actId="478"/>
          <ac:spMkLst>
            <pc:docMk/>
            <pc:sldMk cId="2913270608" sldId="262"/>
            <ac:spMk id="46" creationId="{C27D172A-1BDB-4534-8EC7-F5EFC6F3418B}"/>
          </ac:spMkLst>
        </pc:spChg>
        <pc:spChg chg="add mod">
          <ac:chgData name="santhosh guggilla" userId="fd1a1bc832a3bf00" providerId="LiveId" clId="{62874B56-5CB1-4F84-8A9F-4A35CE74A354}" dt="2023-10-05T03:11:03.835" v="295" actId="1076"/>
          <ac:spMkLst>
            <pc:docMk/>
            <pc:sldMk cId="2913270608" sldId="262"/>
            <ac:spMk id="47" creationId="{32F88FEE-FB9E-8854-D00E-5F0757F2E532}"/>
          </ac:spMkLst>
        </pc:spChg>
        <pc:spChg chg="del">
          <ac:chgData name="santhosh guggilla" userId="fd1a1bc832a3bf00" providerId="LiveId" clId="{62874B56-5CB1-4F84-8A9F-4A35CE74A354}" dt="2023-10-05T03:05:31.782" v="220" actId="478"/>
          <ac:spMkLst>
            <pc:docMk/>
            <pc:sldMk cId="2913270608" sldId="262"/>
            <ac:spMk id="48" creationId="{AAE157FF-B08E-49F9-9432-AD8A1F72E63B}"/>
          </ac:spMkLst>
        </pc:spChg>
        <pc:spChg chg="del">
          <ac:chgData name="santhosh guggilla" userId="fd1a1bc832a3bf00" providerId="LiveId" clId="{62874B56-5CB1-4F84-8A9F-4A35CE74A354}" dt="2023-10-05T03:05:31.782" v="220" actId="478"/>
          <ac:spMkLst>
            <pc:docMk/>
            <pc:sldMk cId="2913270608" sldId="262"/>
            <ac:spMk id="50" creationId="{434FFA5D-F529-4E0A-A011-E75F70753AC7}"/>
          </ac:spMkLst>
        </pc:spChg>
        <pc:spChg chg="del">
          <ac:chgData name="santhosh guggilla" userId="fd1a1bc832a3bf00" providerId="LiveId" clId="{62874B56-5CB1-4F84-8A9F-4A35CE74A354}" dt="2023-10-05T03:05:31.782" v="220" actId="478"/>
          <ac:spMkLst>
            <pc:docMk/>
            <pc:sldMk cId="2913270608" sldId="262"/>
            <ac:spMk id="52" creationId="{E8D0DC51-B156-47C5-8686-DD9A7D363DF8}"/>
          </ac:spMkLst>
        </pc:spChg>
        <pc:spChg chg="del">
          <ac:chgData name="santhosh guggilla" userId="fd1a1bc832a3bf00" providerId="LiveId" clId="{62874B56-5CB1-4F84-8A9F-4A35CE74A354}" dt="2023-10-05T03:05:31.782" v="220" actId="478"/>
          <ac:spMkLst>
            <pc:docMk/>
            <pc:sldMk cId="2913270608" sldId="262"/>
            <ac:spMk id="56" creationId="{E8BD99AC-7BEB-4D1A-B653-863E06D416BA}"/>
          </ac:spMkLst>
        </pc:spChg>
        <pc:spChg chg="del">
          <ac:chgData name="santhosh guggilla" userId="fd1a1bc832a3bf00" providerId="LiveId" clId="{62874B56-5CB1-4F84-8A9F-4A35CE74A354}" dt="2023-10-05T03:05:31.782" v="220" actId="478"/>
          <ac:spMkLst>
            <pc:docMk/>
            <pc:sldMk cId="2913270608" sldId="262"/>
            <ac:spMk id="57" creationId="{3362513B-A548-41E3-A533-643607116B77}"/>
          </ac:spMkLst>
        </pc:spChg>
        <pc:spChg chg="del">
          <ac:chgData name="santhosh guggilla" userId="fd1a1bc832a3bf00" providerId="LiveId" clId="{62874B56-5CB1-4F84-8A9F-4A35CE74A354}" dt="2023-10-05T03:05:31.782" v="220" actId="478"/>
          <ac:spMkLst>
            <pc:docMk/>
            <pc:sldMk cId="2913270608" sldId="262"/>
            <ac:spMk id="60" creationId="{AE945698-35A0-4F9E-AC7E-8BB590A30D0C}"/>
          </ac:spMkLst>
        </pc:spChg>
        <pc:spChg chg="del">
          <ac:chgData name="santhosh guggilla" userId="fd1a1bc832a3bf00" providerId="LiveId" clId="{62874B56-5CB1-4F84-8A9F-4A35CE74A354}" dt="2023-10-05T03:10:59.216" v="293" actId="478"/>
          <ac:spMkLst>
            <pc:docMk/>
            <pc:sldMk cId="2913270608" sldId="262"/>
            <ac:spMk id="61" creationId="{3490050D-E8E8-4C12-B299-F5A8CEB2D441}"/>
          </ac:spMkLst>
        </pc:spChg>
        <pc:spChg chg="del">
          <ac:chgData name="santhosh guggilla" userId="fd1a1bc832a3bf00" providerId="LiveId" clId="{62874B56-5CB1-4F84-8A9F-4A35CE74A354}" dt="2023-10-05T03:10:59.216" v="293" actId="478"/>
          <ac:spMkLst>
            <pc:docMk/>
            <pc:sldMk cId="2913270608" sldId="262"/>
            <ac:spMk id="62" creationId="{9D3D24E8-1F4D-4728-8107-70D4280EC55D}"/>
          </ac:spMkLst>
        </pc:spChg>
        <pc:spChg chg="del">
          <ac:chgData name="santhosh guggilla" userId="fd1a1bc832a3bf00" providerId="LiveId" clId="{62874B56-5CB1-4F84-8A9F-4A35CE74A354}" dt="2023-10-05T03:10:59.216" v="293" actId="478"/>
          <ac:spMkLst>
            <pc:docMk/>
            <pc:sldMk cId="2913270608" sldId="262"/>
            <ac:spMk id="63" creationId="{432DCD08-9B4A-46FC-A241-74262D3DA087}"/>
          </ac:spMkLst>
        </pc:spChg>
        <pc:grpChg chg="del">
          <ac:chgData name="santhosh guggilla" userId="fd1a1bc832a3bf00" providerId="LiveId" clId="{62874B56-5CB1-4F84-8A9F-4A35CE74A354}" dt="2023-10-05T03:09:28.535" v="276" actId="478"/>
          <ac:grpSpMkLst>
            <pc:docMk/>
            <pc:sldMk cId="2913270608" sldId="262"/>
            <ac:grpSpMk id="32" creationId="{C5B07111-7FF0-4EC1-B4EE-0835FBECB929}"/>
          </ac:grpSpMkLst>
        </pc:grpChg>
        <pc:grpChg chg="mod">
          <ac:chgData name="santhosh guggilla" userId="fd1a1bc832a3bf00" providerId="LiveId" clId="{62874B56-5CB1-4F84-8A9F-4A35CE74A354}" dt="2023-10-05T03:06:57.890" v="236" actId="1076"/>
          <ac:grpSpMkLst>
            <pc:docMk/>
            <pc:sldMk cId="2913270608" sldId="262"/>
            <ac:grpSpMk id="35" creationId="{753D2FC6-840F-49ED-A9E7-4F35AA89FB89}"/>
          </ac:grpSpMkLst>
        </pc:grpChg>
        <pc:picChg chg="del">
          <ac:chgData name="santhosh guggilla" userId="fd1a1bc832a3bf00" providerId="LiveId" clId="{62874B56-5CB1-4F84-8A9F-4A35CE74A354}" dt="2023-10-05T03:05:31.782" v="220" actId="478"/>
          <ac:picMkLst>
            <pc:docMk/>
            <pc:sldMk cId="2913270608" sldId="262"/>
            <ac:picMk id="2050" creationId="{CA5D2F48-EB8D-4D46-ADF5-F427F2199B1D}"/>
          </ac:picMkLst>
        </pc:picChg>
        <pc:cxnChg chg="del">
          <ac:chgData name="santhosh guggilla" userId="fd1a1bc832a3bf00" providerId="LiveId" clId="{62874B56-5CB1-4F84-8A9F-4A35CE74A354}" dt="2023-10-05T03:05:31.782" v="220" actId="478"/>
          <ac:cxnSpMkLst>
            <pc:docMk/>
            <pc:sldMk cId="2913270608" sldId="262"/>
            <ac:cxnSpMk id="51" creationId="{AA96623D-415C-4F3A-967A-9DC6A6B72248}"/>
          </ac:cxnSpMkLst>
        </pc:cxnChg>
        <pc:cxnChg chg="del">
          <ac:chgData name="santhosh guggilla" userId="fd1a1bc832a3bf00" providerId="LiveId" clId="{62874B56-5CB1-4F84-8A9F-4A35CE74A354}" dt="2023-10-05T03:05:31.782" v="220" actId="478"/>
          <ac:cxnSpMkLst>
            <pc:docMk/>
            <pc:sldMk cId="2913270608" sldId="262"/>
            <ac:cxnSpMk id="58" creationId="{FCC149E2-B694-4575-B9FD-89626D72C1B7}"/>
          </ac:cxnSpMkLst>
        </pc:cxnChg>
      </pc:sldChg>
      <pc:sldChg chg="addSp delSp modSp mod delAnim modAnim">
        <pc:chgData name="santhosh guggilla" userId="fd1a1bc832a3bf00" providerId="LiveId" clId="{62874B56-5CB1-4F84-8A9F-4A35CE74A354}" dt="2023-10-05T03:11:37.290" v="304" actId="478"/>
        <pc:sldMkLst>
          <pc:docMk/>
          <pc:sldMk cId="2957664512" sldId="263"/>
        </pc:sldMkLst>
        <pc:spChg chg="add del mod">
          <ac:chgData name="santhosh guggilla" userId="fd1a1bc832a3bf00" providerId="LiveId" clId="{62874B56-5CB1-4F84-8A9F-4A35CE74A354}" dt="2023-10-05T03:07:14.968" v="241" actId="478"/>
          <ac:spMkLst>
            <pc:docMk/>
            <pc:sldMk cId="2957664512" sldId="263"/>
            <ac:spMk id="2" creationId="{53CF68FA-ACC5-0EE3-A3AD-C1CD8B7B38BF}"/>
          </ac:spMkLst>
        </pc:spChg>
        <pc:spChg chg="del">
          <ac:chgData name="santhosh guggilla" userId="fd1a1bc832a3bf00" providerId="LiveId" clId="{62874B56-5CB1-4F84-8A9F-4A35CE74A354}" dt="2023-10-05T03:11:20.599" v="297" actId="478"/>
          <ac:spMkLst>
            <pc:docMk/>
            <pc:sldMk cId="2957664512" sldId="263"/>
            <ac:spMk id="39" creationId="{D576903A-8FB3-4860-B86F-086B7486013F}"/>
          </ac:spMkLst>
        </pc:spChg>
        <pc:spChg chg="del">
          <ac:chgData name="santhosh guggilla" userId="fd1a1bc832a3bf00" providerId="LiveId" clId="{62874B56-5CB1-4F84-8A9F-4A35CE74A354}" dt="2023-10-05T03:11:20.599" v="297" actId="478"/>
          <ac:spMkLst>
            <pc:docMk/>
            <pc:sldMk cId="2957664512" sldId="263"/>
            <ac:spMk id="40" creationId="{6A77C593-4592-4A1E-B45B-FDF8B3AD0B37}"/>
          </ac:spMkLst>
        </pc:spChg>
        <pc:spChg chg="del">
          <ac:chgData name="santhosh guggilla" userId="fd1a1bc832a3bf00" providerId="LiveId" clId="{62874B56-5CB1-4F84-8A9F-4A35CE74A354}" dt="2023-10-05T03:07:39.282" v="253" actId="478"/>
          <ac:spMkLst>
            <pc:docMk/>
            <pc:sldMk cId="2957664512" sldId="263"/>
            <ac:spMk id="41" creationId="{1B98AA34-3401-40B3-8A17-C955C6766911}"/>
          </ac:spMkLst>
        </pc:spChg>
        <pc:spChg chg="del mod">
          <ac:chgData name="santhosh guggilla" userId="fd1a1bc832a3bf00" providerId="LiveId" clId="{62874B56-5CB1-4F84-8A9F-4A35CE74A354}" dt="2023-10-05T03:07:38.120" v="252" actId="478"/>
          <ac:spMkLst>
            <pc:docMk/>
            <pc:sldMk cId="2957664512" sldId="263"/>
            <ac:spMk id="42" creationId="{47EEA387-B52A-4BB1-B4B1-4213588E7CAD}"/>
          </ac:spMkLst>
        </pc:spChg>
        <pc:spChg chg="del">
          <ac:chgData name="santhosh guggilla" userId="fd1a1bc832a3bf00" providerId="LiveId" clId="{62874B56-5CB1-4F84-8A9F-4A35CE74A354}" dt="2023-10-05T03:07:23.064" v="243" actId="478"/>
          <ac:spMkLst>
            <pc:docMk/>
            <pc:sldMk cId="2957664512" sldId="263"/>
            <ac:spMk id="43" creationId="{CFD38038-504E-457E-B198-B7DBD5234821}"/>
          </ac:spMkLst>
        </pc:spChg>
        <pc:spChg chg="del">
          <ac:chgData name="santhosh guggilla" userId="fd1a1bc832a3bf00" providerId="LiveId" clId="{62874B56-5CB1-4F84-8A9F-4A35CE74A354}" dt="2023-10-05T03:07:23.064" v="243" actId="478"/>
          <ac:spMkLst>
            <pc:docMk/>
            <pc:sldMk cId="2957664512" sldId="263"/>
            <ac:spMk id="44" creationId="{1F1451F2-F9D1-4F1C-82EB-129023161676}"/>
          </ac:spMkLst>
        </pc:spChg>
        <pc:spChg chg="add del mod">
          <ac:chgData name="santhosh guggilla" userId="fd1a1bc832a3bf00" providerId="LiveId" clId="{62874B56-5CB1-4F84-8A9F-4A35CE74A354}" dt="2023-10-05T03:07:14.968" v="241" actId="478"/>
          <ac:spMkLst>
            <pc:docMk/>
            <pc:sldMk cId="2957664512" sldId="263"/>
            <ac:spMk id="45" creationId="{EBF28E38-1438-EDFB-A05E-64D0039D52D8}"/>
          </ac:spMkLst>
        </pc:spChg>
        <pc:spChg chg="add del mod">
          <ac:chgData name="santhosh guggilla" userId="fd1a1bc832a3bf00" providerId="LiveId" clId="{62874B56-5CB1-4F84-8A9F-4A35CE74A354}" dt="2023-10-05T03:07:14.968" v="241" actId="478"/>
          <ac:spMkLst>
            <pc:docMk/>
            <pc:sldMk cId="2957664512" sldId="263"/>
            <ac:spMk id="46" creationId="{52004B73-7C32-292C-E1A8-E4600ED72BE1}"/>
          </ac:spMkLst>
        </pc:spChg>
        <pc:spChg chg="del">
          <ac:chgData name="santhosh guggilla" userId="fd1a1bc832a3bf00" providerId="LiveId" clId="{62874B56-5CB1-4F84-8A9F-4A35CE74A354}" dt="2023-10-05T03:07:31.786" v="244" actId="478"/>
          <ac:spMkLst>
            <pc:docMk/>
            <pc:sldMk cId="2957664512" sldId="263"/>
            <ac:spMk id="47" creationId="{D696CE06-2836-4EAA-9837-BF6513597F42}"/>
          </ac:spMkLst>
        </pc:spChg>
        <pc:spChg chg="add del mod">
          <ac:chgData name="santhosh guggilla" userId="fd1a1bc832a3bf00" providerId="LiveId" clId="{62874B56-5CB1-4F84-8A9F-4A35CE74A354}" dt="2023-10-05T03:07:14.968" v="241" actId="478"/>
          <ac:spMkLst>
            <pc:docMk/>
            <pc:sldMk cId="2957664512" sldId="263"/>
            <ac:spMk id="48" creationId="{2313D71A-E6C1-84CB-EEBD-12013D0B766E}"/>
          </ac:spMkLst>
        </pc:spChg>
        <pc:spChg chg="add del mod">
          <ac:chgData name="santhosh guggilla" userId="fd1a1bc832a3bf00" providerId="LiveId" clId="{62874B56-5CB1-4F84-8A9F-4A35CE74A354}" dt="2023-10-05T03:07:14.968" v="241" actId="478"/>
          <ac:spMkLst>
            <pc:docMk/>
            <pc:sldMk cId="2957664512" sldId="263"/>
            <ac:spMk id="50" creationId="{22386758-43ED-A07F-EA38-0B83DA1C6B13}"/>
          </ac:spMkLst>
        </pc:spChg>
        <pc:spChg chg="add del mod">
          <ac:chgData name="santhosh guggilla" userId="fd1a1bc832a3bf00" providerId="LiveId" clId="{62874B56-5CB1-4F84-8A9F-4A35CE74A354}" dt="2023-10-05T03:07:23.064" v="243" actId="478"/>
          <ac:spMkLst>
            <pc:docMk/>
            <pc:sldMk cId="2957664512" sldId="263"/>
            <ac:spMk id="53" creationId="{2E56051E-0028-F66E-F55A-65C37071C071}"/>
          </ac:spMkLst>
        </pc:spChg>
        <pc:spChg chg="add mod">
          <ac:chgData name="santhosh guggilla" userId="fd1a1bc832a3bf00" providerId="LiveId" clId="{62874B56-5CB1-4F84-8A9F-4A35CE74A354}" dt="2023-10-05T03:08:26.127" v="262" actId="1076"/>
          <ac:spMkLst>
            <pc:docMk/>
            <pc:sldMk cId="2957664512" sldId="263"/>
            <ac:spMk id="56" creationId="{3D6C6A91-8D00-06DD-4439-64E759EA0BB4}"/>
          </ac:spMkLst>
        </pc:spChg>
        <pc:spChg chg="add del mod">
          <ac:chgData name="santhosh guggilla" userId="fd1a1bc832a3bf00" providerId="LiveId" clId="{62874B56-5CB1-4F84-8A9F-4A35CE74A354}" dt="2023-10-05T03:11:26.206" v="301"/>
          <ac:spMkLst>
            <pc:docMk/>
            <pc:sldMk cId="2957664512" sldId="263"/>
            <ac:spMk id="57" creationId="{C0A662D6-8A26-25DB-1EDC-131C2251B6E4}"/>
          </ac:spMkLst>
        </pc:spChg>
        <pc:spChg chg="add del mod">
          <ac:chgData name="santhosh guggilla" userId="fd1a1bc832a3bf00" providerId="LiveId" clId="{62874B56-5CB1-4F84-8A9F-4A35CE74A354}" dt="2023-10-05T03:11:26.206" v="301"/>
          <ac:spMkLst>
            <pc:docMk/>
            <pc:sldMk cId="2957664512" sldId="263"/>
            <ac:spMk id="58" creationId="{7DBA8314-D387-C7C1-B596-94ABEF64E342}"/>
          </ac:spMkLst>
        </pc:spChg>
        <pc:spChg chg="del mod">
          <ac:chgData name="santhosh guggilla" userId="fd1a1bc832a3bf00" providerId="LiveId" clId="{62874B56-5CB1-4F84-8A9F-4A35CE74A354}" dt="2023-10-05T03:08:14.491" v="258" actId="478"/>
          <ac:spMkLst>
            <pc:docMk/>
            <pc:sldMk cId="2957664512" sldId="263"/>
            <ac:spMk id="59" creationId="{F0DEDD90-77DA-403A-901C-B312BD7ABFE1}"/>
          </ac:spMkLst>
        </pc:spChg>
        <pc:spChg chg="del">
          <ac:chgData name="santhosh guggilla" userId="fd1a1bc832a3bf00" providerId="LiveId" clId="{62874B56-5CB1-4F84-8A9F-4A35CE74A354}" dt="2023-10-05T03:07:23.064" v="243" actId="478"/>
          <ac:spMkLst>
            <pc:docMk/>
            <pc:sldMk cId="2957664512" sldId="263"/>
            <ac:spMk id="60" creationId="{93CCD2C1-ADFD-4C8E-A0DE-CAB41AA9A8EA}"/>
          </ac:spMkLst>
        </pc:spChg>
        <pc:spChg chg="del">
          <ac:chgData name="santhosh guggilla" userId="fd1a1bc832a3bf00" providerId="LiveId" clId="{62874B56-5CB1-4F84-8A9F-4A35CE74A354}" dt="2023-10-05T03:07:33.537" v="247" actId="478"/>
          <ac:spMkLst>
            <pc:docMk/>
            <pc:sldMk cId="2957664512" sldId="263"/>
            <ac:spMk id="61" creationId="{7E050D5E-E011-4FEF-90D4-A83FCA7AB5F1}"/>
          </ac:spMkLst>
        </pc:spChg>
        <pc:spChg chg="add del mod">
          <ac:chgData name="santhosh guggilla" userId="fd1a1bc832a3bf00" providerId="LiveId" clId="{62874B56-5CB1-4F84-8A9F-4A35CE74A354}" dt="2023-10-05T03:11:26.206" v="301"/>
          <ac:spMkLst>
            <pc:docMk/>
            <pc:sldMk cId="2957664512" sldId="263"/>
            <ac:spMk id="62" creationId="{97DE4413-45A5-E279-4ABC-AAD882BE61C9}"/>
          </ac:spMkLst>
        </pc:spChg>
        <pc:spChg chg="add del mod">
          <ac:chgData name="santhosh guggilla" userId="fd1a1bc832a3bf00" providerId="LiveId" clId="{62874B56-5CB1-4F84-8A9F-4A35CE74A354}" dt="2023-10-05T03:11:26.206" v="301"/>
          <ac:spMkLst>
            <pc:docMk/>
            <pc:sldMk cId="2957664512" sldId="263"/>
            <ac:spMk id="63" creationId="{B2C348F8-917C-47E0-41CD-FAB58B03F16A}"/>
          </ac:spMkLst>
        </pc:spChg>
        <pc:spChg chg="add del mod">
          <ac:chgData name="santhosh guggilla" userId="fd1a1bc832a3bf00" providerId="LiveId" clId="{62874B56-5CB1-4F84-8A9F-4A35CE74A354}" dt="2023-10-05T03:11:26.206" v="301"/>
          <ac:spMkLst>
            <pc:docMk/>
            <pc:sldMk cId="2957664512" sldId="263"/>
            <ac:spMk id="6144" creationId="{BA7C2C35-01E8-E428-7D7A-B82AFDE9E1FF}"/>
          </ac:spMkLst>
        </pc:spChg>
        <pc:spChg chg="add del mod">
          <ac:chgData name="santhosh guggilla" userId="fd1a1bc832a3bf00" providerId="LiveId" clId="{62874B56-5CB1-4F84-8A9F-4A35CE74A354}" dt="2023-10-05T03:11:26.206" v="301"/>
          <ac:spMkLst>
            <pc:docMk/>
            <pc:sldMk cId="2957664512" sldId="263"/>
            <ac:spMk id="6145" creationId="{01EEE6CA-2AD0-C247-50AE-0B7A183C7EDF}"/>
          </ac:spMkLst>
        </pc:spChg>
        <pc:spChg chg="add del mod">
          <ac:chgData name="santhosh guggilla" userId="fd1a1bc832a3bf00" providerId="LiveId" clId="{62874B56-5CB1-4F84-8A9F-4A35CE74A354}" dt="2023-10-05T03:11:37.290" v="304" actId="478"/>
          <ac:spMkLst>
            <pc:docMk/>
            <pc:sldMk cId="2957664512" sldId="263"/>
            <ac:spMk id="6146" creationId="{7400E07E-98EA-1596-1AA6-633283743BE4}"/>
          </ac:spMkLst>
        </pc:spChg>
        <pc:spChg chg="add del mod">
          <ac:chgData name="santhosh guggilla" userId="fd1a1bc832a3bf00" providerId="LiveId" clId="{62874B56-5CB1-4F84-8A9F-4A35CE74A354}" dt="2023-10-05T03:11:37.290" v="304" actId="478"/>
          <ac:spMkLst>
            <pc:docMk/>
            <pc:sldMk cId="2957664512" sldId="263"/>
            <ac:spMk id="6147" creationId="{15DD34B3-BF7B-2812-6E6E-884D56A56C26}"/>
          </ac:spMkLst>
        </pc:spChg>
        <pc:spChg chg="add del mod">
          <ac:chgData name="santhosh guggilla" userId="fd1a1bc832a3bf00" providerId="LiveId" clId="{62874B56-5CB1-4F84-8A9F-4A35CE74A354}" dt="2023-10-05T03:11:37.290" v="304" actId="478"/>
          <ac:spMkLst>
            <pc:docMk/>
            <pc:sldMk cId="2957664512" sldId="263"/>
            <ac:spMk id="6149" creationId="{9C2EF031-3AA3-DDEB-2E2E-93D698AC3578}"/>
          </ac:spMkLst>
        </pc:spChg>
        <pc:spChg chg="add del mod">
          <ac:chgData name="santhosh guggilla" userId="fd1a1bc832a3bf00" providerId="LiveId" clId="{62874B56-5CB1-4F84-8A9F-4A35CE74A354}" dt="2023-10-05T03:11:37.290" v="304" actId="478"/>
          <ac:spMkLst>
            <pc:docMk/>
            <pc:sldMk cId="2957664512" sldId="263"/>
            <ac:spMk id="6151" creationId="{DBAEC3E9-7518-63FA-F833-8D16A3D9D344}"/>
          </ac:spMkLst>
        </pc:spChg>
        <pc:spChg chg="add del mod">
          <ac:chgData name="santhosh guggilla" userId="fd1a1bc832a3bf00" providerId="LiveId" clId="{62874B56-5CB1-4F84-8A9F-4A35CE74A354}" dt="2023-10-05T03:11:37.290" v="304" actId="478"/>
          <ac:spMkLst>
            <pc:docMk/>
            <pc:sldMk cId="2957664512" sldId="263"/>
            <ac:spMk id="6152" creationId="{2EAB190C-0544-41B7-BE22-1B6E4B0A2922}"/>
          </ac:spMkLst>
        </pc:spChg>
        <pc:spChg chg="add mod">
          <ac:chgData name="santhosh guggilla" userId="fd1a1bc832a3bf00" providerId="LiveId" clId="{62874B56-5CB1-4F84-8A9F-4A35CE74A354}" dt="2023-10-05T03:11:29.507" v="303" actId="1076"/>
          <ac:spMkLst>
            <pc:docMk/>
            <pc:sldMk cId="2957664512" sldId="263"/>
            <ac:spMk id="6153" creationId="{790E77A3-4BE6-76F8-219F-3554851D7559}"/>
          </ac:spMkLst>
        </pc:spChg>
        <pc:grpChg chg="del">
          <ac:chgData name="santhosh guggilla" userId="fd1a1bc832a3bf00" providerId="LiveId" clId="{62874B56-5CB1-4F84-8A9F-4A35CE74A354}" dt="2023-10-05T03:09:26.593" v="275" actId="478"/>
          <ac:grpSpMkLst>
            <pc:docMk/>
            <pc:sldMk cId="2957664512" sldId="263"/>
            <ac:grpSpMk id="32" creationId="{C5B07111-7FF0-4EC1-B4EE-0835FBECB929}"/>
          </ac:grpSpMkLst>
        </pc:grpChg>
        <pc:grpChg chg="mod">
          <ac:chgData name="santhosh guggilla" userId="fd1a1bc832a3bf00" providerId="LiveId" clId="{62874B56-5CB1-4F84-8A9F-4A35CE74A354}" dt="2023-10-05T03:11:24.457" v="300" actId="1076"/>
          <ac:grpSpMkLst>
            <pc:docMk/>
            <pc:sldMk cId="2957664512" sldId="263"/>
            <ac:grpSpMk id="33" creationId="{6E39F4B5-6170-4BFC-953F-A433B9154009}"/>
          </ac:grpSpMkLst>
        </pc:grpChg>
        <pc:picChg chg="add del mod">
          <ac:chgData name="santhosh guggilla" userId="fd1a1bc832a3bf00" providerId="LiveId" clId="{62874B56-5CB1-4F84-8A9F-4A35CE74A354}" dt="2023-10-05T03:07:14.968" v="241" actId="478"/>
          <ac:picMkLst>
            <pc:docMk/>
            <pc:sldMk cId="2957664512" sldId="263"/>
            <ac:picMk id="51" creationId="{CDEC7585-DFD8-93A3-06A1-FD9090D75BD3}"/>
          </ac:picMkLst>
        </pc:picChg>
        <pc:picChg chg="del">
          <ac:chgData name="santhosh guggilla" userId="fd1a1bc832a3bf00" providerId="LiveId" clId="{62874B56-5CB1-4F84-8A9F-4A35CE74A354}" dt="2023-10-05T03:07:14.968" v="241" actId="478"/>
          <ac:picMkLst>
            <pc:docMk/>
            <pc:sldMk cId="2957664512" sldId="263"/>
            <ac:picMk id="6148" creationId="{D218C3B8-5270-4BA3-ABC8-95B154092FA8}"/>
          </ac:picMkLst>
        </pc:picChg>
        <pc:picChg chg="del">
          <ac:chgData name="santhosh guggilla" userId="fd1a1bc832a3bf00" providerId="LiveId" clId="{62874B56-5CB1-4F84-8A9F-4A35CE74A354}" dt="2023-10-05T03:07:23.064" v="243" actId="478"/>
          <ac:picMkLst>
            <pc:docMk/>
            <pc:sldMk cId="2957664512" sldId="263"/>
            <ac:picMk id="6150" creationId="{F17E309A-E931-4C78-B64E-4A7E8E896FC7}"/>
          </ac:picMkLst>
        </pc:picChg>
        <pc:cxnChg chg="del mod">
          <ac:chgData name="santhosh guggilla" userId="fd1a1bc832a3bf00" providerId="LiveId" clId="{62874B56-5CB1-4F84-8A9F-4A35CE74A354}" dt="2023-10-05T03:07:32.905" v="246" actId="478"/>
          <ac:cxnSpMkLst>
            <pc:docMk/>
            <pc:sldMk cId="2957664512" sldId="263"/>
            <ac:cxnSpMk id="3" creationId="{3E726414-8811-44E3-9360-86B037CACB27}"/>
          </ac:cxnSpMkLst>
        </pc:cxnChg>
        <pc:cxnChg chg="add del mod">
          <ac:chgData name="santhosh guggilla" userId="fd1a1bc832a3bf00" providerId="LiveId" clId="{62874B56-5CB1-4F84-8A9F-4A35CE74A354}" dt="2023-10-05T03:07:14.968" v="241" actId="478"/>
          <ac:cxnSpMkLst>
            <pc:docMk/>
            <pc:sldMk cId="2957664512" sldId="263"/>
            <ac:cxnSpMk id="49" creationId="{D0233692-6AB9-B386-1FDB-CE9EDA4F0719}"/>
          </ac:cxnSpMkLst>
        </pc:cxnChg>
        <pc:cxnChg chg="add del mod">
          <ac:chgData name="santhosh guggilla" userId="fd1a1bc832a3bf00" providerId="LiveId" clId="{62874B56-5CB1-4F84-8A9F-4A35CE74A354}" dt="2023-10-05T03:07:31.786" v="244" actId="478"/>
          <ac:cxnSpMkLst>
            <pc:docMk/>
            <pc:sldMk cId="2957664512" sldId="263"/>
            <ac:cxnSpMk id="52" creationId="{27855278-EE07-C369-6C18-4D4DAE559088}"/>
          </ac:cxnSpMkLst>
        </pc:cxnChg>
        <pc:cxnChg chg="del mod">
          <ac:chgData name="santhosh guggilla" userId="fd1a1bc832a3bf00" providerId="LiveId" clId="{62874B56-5CB1-4F84-8A9F-4A35CE74A354}" dt="2023-10-05T03:07:35.850" v="249" actId="478"/>
          <ac:cxnSpMkLst>
            <pc:docMk/>
            <pc:sldMk cId="2957664512" sldId="263"/>
            <ac:cxnSpMk id="54" creationId="{39F45438-D0E3-428F-A7A4-F58ECB2185FB}"/>
          </ac:cxnSpMkLst>
        </pc:cxnChg>
      </pc:sldChg>
      <pc:sldChg chg="addSp delSp modSp mod">
        <pc:chgData name="santhosh guggilla" userId="fd1a1bc832a3bf00" providerId="LiveId" clId="{62874B56-5CB1-4F84-8A9F-4A35CE74A354}" dt="2023-10-05T03:11:59.127" v="313" actId="478"/>
        <pc:sldMkLst>
          <pc:docMk/>
          <pc:sldMk cId="2247284098" sldId="264"/>
        </pc:sldMkLst>
        <pc:spChg chg="add mod">
          <ac:chgData name="santhosh guggilla" userId="fd1a1bc832a3bf00" providerId="LiveId" clId="{62874B56-5CB1-4F84-8A9F-4A35CE74A354}" dt="2023-10-05T03:09:20.547" v="273" actId="1076"/>
          <ac:spMkLst>
            <pc:docMk/>
            <pc:sldMk cId="2247284098" sldId="264"/>
            <ac:spMk id="3" creationId="{81F5B88F-39BE-6EAD-DC19-176FB93E45B7}"/>
          </ac:spMkLst>
        </pc:spChg>
        <pc:spChg chg="del">
          <ac:chgData name="santhosh guggilla" userId="fd1a1bc832a3bf00" providerId="LiveId" clId="{62874B56-5CB1-4F84-8A9F-4A35CE74A354}" dt="2023-10-05T03:09:02.647" v="267" actId="478"/>
          <ac:spMkLst>
            <pc:docMk/>
            <pc:sldMk cId="2247284098" sldId="264"/>
            <ac:spMk id="39" creationId="{E0EE900F-EC63-4BAE-B817-0269836C99B2}"/>
          </ac:spMkLst>
        </pc:spChg>
        <pc:spChg chg="del">
          <ac:chgData name="santhosh guggilla" userId="fd1a1bc832a3bf00" providerId="LiveId" clId="{62874B56-5CB1-4F84-8A9F-4A35CE74A354}" dt="2023-10-05T03:09:02.647" v="267" actId="478"/>
          <ac:spMkLst>
            <pc:docMk/>
            <pc:sldMk cId="2247284098" sldId="264"/>
            <ac:spMk id="40" creationId="{BE15C38E-FBDD-47FF-A618-31EEA79CCA8D}"/>
          </ac:spMkLst>
        </pc:spChg>
        <pc:spChg chg="del">
          <ac:chgData name="santhosh guggilla" userId="fd1a1bc832a3bf00" providerId="LiveId" clId="{62874B56-5CB1-4F84-8A9F-4A35CE74A354}" dt="2023-10-05T03:09:02.647" v="267" actId="478"/>
          <ac:spMkLst>
            <pc:docMk/>
            <pc:sldMk cId="2247284098" sldId="264"/>
            <ac:spMk id="41" creationId="{59CB77FD-D590-4BB7-9F7A-7C13920A4A06}"/>
          </ac:spMkLst>
        </pc:spChg>
        <pc:spChg chg="del">
          <ac:chgData name="santhosh guggilla" userId="fd1a1bc832a3bf00" providerId="LiveId" clId="{62874B56-5CB1-4F84-8A9F-4A35CE74A354}" dt="2023-10-05T03:09:02.647" v="267" actId="478"/>
          <ac:spMkLst>
            <pc:docMk/>
            <pc:sldMk cId="2247284098" sldId="264"/>
            <ac:spMk id="42" creationId="{D04BC182-98CD-4407-8E01-C83139FEC5BE}"/>
          </ac:spMkLst>
        </pc:spChg>
        <pc:spChg chg="del">
          <ac:chgData name="santhosh guggilla" userId="fd1a1bc832a3bf00" providerId="LiveId" clId="{62874B56-5CB1-4F84-8A9F-4A35CE74A354}" dt="2023-10-05T03:09:02.647" v="267" actId="478"/>
          <ac:spMkLst>
            <pc:docMk/>
            <pc:sldMk cId="2247284098" sldId="264"/>
            <ac:spMk id="43" creationId="{D7230BD4-3F61-409F-863A-604532BF4F2C}"/>
          </ac:spMkLst>
        </pc:spChg>
        <pc:spChg chg="add del mod">
          <ac:chgData name="santhosh guggilla" userId="fd1a1bc832a3bf00" providerId="LiveId" clId="{62874B56-5CB1-4F84-8A9F-4A35CE74A354}" dt="2023-10-05T03:11:47.545" v="308"/>
          <ac:spMkLst>
            <pc:docMk/>
            <pc:sldMk cId="2247284098" sldId="264"/>
            <ac:spMk id="44" creationId="{DC11A52E-E43D-7D97-0562-6D27ED6A4844}"/>
          </ac:spMkLst>
        </pc:spChg>
        <pc:spChg chg="add del mod">
          <ac:chgData name="santhosh guggilla" userId="fd1a1bc832a3bf00" providerId="LiveId" clId="{62874B56-5CB1-4F84-8A9F-4A35CE74A354}" dt="2023-10-05T03:11:47.545" v="308"/>
          <ac:spMkLst>
            <pc:docMk/>
            <pc:sldMk cId="2247284098" sldId="264"/>
            <ac:spMk id="45" creationId="{B3850D9C-8129-B1E9-3E5A-AF8C69EE13E9}"/>
          </ac:spMkLst>
        </pc:spChg>
        <pc:spChg chg="add del mod">
          <ac:chgData name="santhosh guggilla" userId="fd1a1bc832a3bf00" providerId="LiveId" clId="{62874B56-5CB1-4F84-8A9F-4A35CE74A354}" dt="2023-10-05T03:11:47.545" v="308"/>
          <ac:spMkLst>
            <pc:docMk/>
            <pc:sldMk cId="2247284098" sldId="264"/>
            <ac:spMk id="46" creationId="{6610BFA9-35EC-E88A-0FF8-3716783082D0}"/>
          </ac:spMkLst>
        </pc:spChg>
        <pc:spChg chg="add del mod">
          <ac:chgData name="santhosh guggilla" userId="fd1a1bc832a3bf00" providerId="LiveId" clId="{62874B56-5CB1-4F84-8A9F-4A35CE74A354}" dt="2023-10-05T03:11:47.545" v="308"/>
          <ac:spMkLst>
            <pc:docMk/>
            <pc:sldMk cId="2247284098" sldId="264"/>
            <ac:spMk id="47" creationId="{BE4601F5-6B1E-3AC9-6936-737F8D5BDCBB}"/>
          </ac:spMkLst>
        </pc:spChg>
        <pc:spChg chg="add del mod">
          <ac:chgData name="santhosh guggilla" userId="fd1a1bc832a3bf00" providerId="LiveId" clId="{62874B56-5CB1-4F84-8A9F-4A35CE74A354}" dt="2023-10-05T03:11:47.545" v="308"/>
          <ac:spMkLst>
            <pc:docMk/>
            <pc:sldMk cId="2247284098" sldId="264"/>
            <ac:spMk id="48" creationId="{4DB830A9-A8C9-D2ED-D665-EC6983C21762}"/>
          </ac:spMkLst>
        </pc:spChg>
        <pc:spChg chg="add del mod">
          <ac:chgData name="santhosh guggilla" userId="fd1a1bc832a3bf00" providerId="LiveId" clId="{62874B56-5CB1-4F84-8A9F-4A35CE74A354}" dt="2023-10-05T03:11:47.545" v="308"/>
          <ac:spMkLst>
            <pc:docMk/>
            <pc:sldMk cId="2247284098" sldId="264"/>
            <ac:spMk id="49" creationId="{BFD5C176-E30A-898E-29B7-F68129EE30C6}"/>
          </ac:spMkLst>
        </pc:spChg>
        <pc:spChg chg="add del mod">
          <ac:chgData name="santhosh guggilla" userId="fd1a1bc832a3bf00" providerId="LiveId" clId="{62874B56-5CB1-4F84-8A9F-4A35CE74A354}" dt="2023-10-05T03:11:59.127" v="313" actId="478"/>
          <ac:spMkLst>
            <pc:docMk/>
            <pc:sldMk cId="2247284098" sldId="264"/>
            <ac:spMk id="50" creationId="{092143A1-60A4-7881-975E-D484BF61BD7F}"/>
          </ac:spMkLst>
        </pc:spChg>
        <pc:spChg chg="add del mod">
          <ac:chgData name="santhosh guggilla" userId="fd1a1bc832a3bf00" providerId="LiveId" clId="{62874B56-5CB1-4F84-8A9F-4A35CE74A354}" dt="2023-10-05T03:11:59.127" v="313" actId="478"/>
          <ac:spMkLst>
            <pc:docMk/>
            <pc:sldMk cId="2247284098" sldId="264"/>
            <ac:spMk id="51" creationId="{95B2D882-0825-E59C-639F-88327FCABEE5}"/>
          </ac:spMkLst>
        </pc:spChg>
        <pc:spChg chg="add del mod">
          <ac:chgData name="santhosh guggilla" userId="fd1a1bc832a3bf00" providerId="LiveId" clId="{62874B56-5CB1-4F84-8A9F-4A35CE74A354}" dt="2023-10-05T03:11:59.127" v="313" actId="478"/>
          <ac:spMkLst>
            <pc:docMk/>
            <pc:sldMk cId="2247284098" sldId="264"/>
            <ac:spMk id="52" creationId="{BBAA9C9C-D99A-5992-308F-E02BFC49ED61}"/>
          </ac:spMkLst>
        </pc:spChg>
        <pc:spChg chg="add del mod">
          <ac:chgData name="santhosh guggilla" userId="fd1a1bc832a3bf00" providerId="LiveId" clId="{62874B56-5CB1-4F84-8A9F-4A35CE74A354}" dt="2023-10-05T03:11:59.127" v="313" actId="478"/>
          <ac:spMkLst>
            <pc:docMk/>
            <pc:sldMk cId="2247284098" sldId="264"/>
            <ac:spMk id="53" creationId="{0BD9CDEA-56FA-5D22-E4B6-A7BC636C01D8}"/>
          </ac:spMkLst>
        </pc:spChg>
        <pc:spChg chg="add del mod">
          <ac:chgData name="santhosh guggilla" userId="fd1a1bc832a3bf00" providerId="LiveId" clId="{62874B56-5CB1-4F84-8A9F-4A35CE74A354}" dt="2023-10-05T03:11:59.127" v="313" actId="478"/>
          <ac:spMkLst>
            <pc:docMk/>
            <pc:sldMk cId="2247284098" sldId="264"/>
            <ac:spMk id="54" creationId="{0CB896BC-4574-A3F4-1DAF-09F9857CF1E4}"/>
          </ac:spMkLst>
        </pc:spChg>
        <pc:spChg chg="add del mod">
          <ac:chgData name="santhosh guggilla" userId="fd1a1bc832a3bf00" providerId="LiveId" clId="{62874B56-5CB1-4F84-8A9F-4A35CE74A354}" dt="2023-10-05T03:11:54.968" v="312" actId="478"/>
          <ac:spMkLst>
            <pc:docMk/>
            <pc:sldMk cId="2247284098" sldId="264"/>
            <ac:spMk id="55" creationId="{732CF3BB-477E-A4FF-23AE-0D01E5FBEEF6}"/>
          </ac:spMkLst>
        </pc:spChg>
        <pc:grpChg chg="del">
          <ac:chgData name="santhosh guggilla" userId="fd1a1bc832a3bf00" providerId="LiveId" clId="{62874B56-5CB1-4F84-8A9F-4A35CE74A354}" dt="2023-10-05T03:09:21.791" v="274" actId="478"/>
          <ac:grpSpMkLst>
            <pc:docMk/>
            <pc:sldMk cId="2247284098" sldId="264"/>
            <ac:grpSpMk id="32" creationId="{C5B07111-7FF0-4EC1-B4EE-0835FBECB929}"/>
          </ac:grpSpMkLst>
        </pc:grpChg>
        <pc:grpChg chg="mod">
          <ac:chgData name="santhosh guggilla" userId="fd1a1bc832a3bf00" providerId="LiveId" clId="{62874B56-5CB1-4F84-8A9F-4A35CE74A354}" dt="2023-10-05T03:11:46.481" v="307" actId="1076"/>
          <ac:grpSpMkLst>
            <pc:docMk/>
            <pc:sldMk cId="2247284098" sldId="264"/>
            <ac:grpSpMk id="33" creationId="{6E39F4B5-6170-4BFC-953F-A433B9154009}"/>
          </ac:grpSpMkLst>
        </pc:grpChg>
        <pc:picChg chg="del">
          <ac:chgData name="santhosh guggilla" userId="fd1a1bc832a3bf00" providerId="LiveId" clId="{62874B56-5CB1-4F84-8A9F-4A35CE74A354}" dt="2023-10-05T03:09:02.647" v="267" actId="478"/>
          <ac:picMkLst>
            <pc:docMk/>
            <pc:sldMk cId="2247284098" sldId="264"/>
            <ac:picMk id="7170" creationId="{F0A8785A-2324-4180-B9AC-05258759F88D}"/>
          </ac:picMkLst>
        </pc:picChg>
      </pc:sldChg>
      <pc:sldChg chg="addSp delSp modSp del mod delAnim">
        <pc:chgData name="santhosh guggilla" userId="fd1a1bc832a3bf00" providerId="LiveId" clId="{62874B56-5CB1-4F84-8A9F-4A35CE74A354}" dt="2023-10-05T03:08:54.597" v="266" actId="47"/>
        <pc:sldMkLst>
          <pc:docMk/>
          <pc:sldMk cId="443195967" sldId="265"/>
        </pc:sldMkLst>
        <pc:spChg chg="mod">
          <ac:chgData name="santhosh guggilla" userId="fd1a1bc832a3bf00" providerId="LiveId" clId="{62874B56-5CB1-4F84-8A9F-4A35CE74A354}" dt="2023-09-28T09:28:19.258" v="7" actId="20577"/>
          <ac:spMkLst>
            <pc:docMk/>
            <pc:sldMk cId="443195967" sldId="265"/>
            <ac:spMk id="39" creationId="{5E47889E-87ED-4319-81F1-15C967D521C5}"/>
          </ac:spMkLst>
        </pc:spChg>
        <pc:spChg chg="mod">
          <ac:chgData name="santhosh guggilla" userId="fd1a1bc832a3bf00" providerId="LiveId" clId="{62874B56-5CB1-4F84-8A9F-4A35CE74A354}" dt="2023-09-28T09:34:13.332" v="122" actId="20577"/>
          <ac:spMkLst>
            <pc:docMk/>
            <pc:sldMk cId="443195967" sldId="265"/>
            <ac:spMk id="40" creationId="{AE8234D9-8AAA-40A0-8705-F9E0831DA099}"/>
          </ac:spMkLst>
        </pc:spChg>
        <pc:picChg chg="add mod">
          <ac:chgData name="santhosh guggilla" userId="fd1a1bc832a3bf00" providerId="LiveId" clId="{62874B56-5CB1-4F84-8A9F-4A35CE74A354}" dt="2023-09-28T09:37:05.502" v="132" actId="1440"/>
          <ac:picMkLst>
            <pc:docMk/>
            <pc:sldMk cId="443195967" sldId="265"/>
            <ac:picMk id="2" creationId="{81C58DC8-E723-6D03-AC13-9B8E409ACACE}"/>
          </ac:picMkLst>
        </pc:picChg>
        <pc:picChg chg="del">
          <ac:chgData name="santhosh guggilla" userId="fd1a1bc832a3bf00" providerId="LiveId" clId="{62874B56-5CB1-4F84-8A9F-4A35CE74A354}" dt="2023-09-28T09:32:54.427" v="78" actId="478"/>
          <ac:picMkLst>
            <pc:docMk/>
            <pc:sldMk cId="443195967" sldId="265"/>
            <ac:picMk id="3" creationId="{ACB17C43-F286-4425-9A44-07DDE8B942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1DF80-F85E-462C-A425-792002F35E17}"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A4DB1-6506-4153-ACA5-9DFFDA00CA62}" type="slidenum">
              <a:rPr lang="en-US" smtClean="0"/>
              <a:t>‹#›</a:t>
            </a:fld>
            <a:endParaRPr lang="en-US"/>
          </a:p>
        </p:txBody>
      </p:sp>
    </p:spTree>
    <p:extLst>
      <p:ext uri="{BB962C8B-B14F-4D97-AF65-F5344CB8AC3E}">
        <p14:creationId xmlns:p14="http://schemas.microsoft.com/office/powerpoint/2010/main" val="133735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5A4DB1-6506-4153-ACA5-9DFFDA00CA62}" type="slidenum">
              <a:rPr lang="en-US" smtClean="0"/>
              <a:t>1</a:t>
            </a:fld>
            <a:endParaRPr lang="en-US"/>
          </a:p>
        </p:txBody>
      </p:sp>
    </p:spTree>
    <p:extLst>
      <p:ext uri="{BB962C8B-B14F-4D97-AF65-F5344CB8AC3E}">
        <p14:creationId xmlns:p14="http://schemas.microsoft.com/office/powerpoint/2010/main" val="87445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5A4DB1-6506-4153-ACA5-9DFFDA00CA62}" type="slidenum">
              <a:rPr lang="en-US" smtClean="0"/>
              <a:t>2</a:t>
            </a:fld>
            <a:endParaRPr lang="en-US"/>
          </a:p>
        </p:txBody>
      </p:sp>
    </p:spTree>
    <p:extLst>
      <p:ext uri="{BB962C8B-B14F-4D97-AF65-F5344CB8AC3E}">
        <p14:creationId xmlns:p14="http://schemas.microsoft.com/office/powerpoint/2010/main" val="138507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8338-F44F-4DE5-A7CD-CE621577F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4D065B-63C6-4F0F-A820-37EF969CB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ABA4C-7D4C-4613-9A6E-46ED8D57E662}"/>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B7441363-FF4C-437D-993A-E54C2AC1A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8624-19C3-4D8C-8CF1-0976225E4D38}"/>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242567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724C-A9E4-459D-8D23-EFFD7FBEE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1EED91-C281-4432-A0F9-7A653C6EF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0FB73-E1B4-417F-AE40-319282CCCA92}"/>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E7C598D7-DBF7-488E-85E8-FE82E8087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9F663-3D60-4F37-9CF1-BDF59B7DFA7A}"/>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697601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245EF-5D9F-4414-AB46-2FCC726B40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BFECC-5125-4F05-AB9B-6B00E552A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C79B-4B0E-4D1A-A299-6C0A827B7A97}"/>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F4FF67A7-4553-4D7E-A9D8-87384C46E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F029A-7523-44F6-86A5-EF3D7882DA22}"/>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108061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BFD2-3C04-417F-96B9-959D80606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6D58A-886E-48D7-B484-D101932E5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920BA-6FE4-4536-A63C-61206D242246}"/>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DA52D970-AAAB-4302-B2D6-126974638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4AC2A-A41D-4194-928A-E70F6911F461}"/>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1232697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BA6F-F57C-429C-B59D-5387813D1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BF42D-4FFB-4AAF-918F-5CA4828C6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AC686-640C-43A9-94FF-6A20243C6F2A}"/>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990DAFB2-9CB8-4C40-B189-B008879DC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69077-EE9C-4D65-9918-E343C9866B70}"/>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582625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2E88-49A3-4F90-8C8B-EACCF5391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8159B-1754-4A05-ACFE-7930332B8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E2601-4C78-4185-B5D7-9EC7303C4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D0756B-23FF-4DC3-B68A-906D321624D6}"/>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6" name="Footer Placeholder 5">
            <a:extLst>
              <a:ext uri="{FF2B5EF4-FFF2-40B4-BE49-F238E27FC236}">
                <a16:creationId xmlns:a16="http://schemas.microsoft.com/office/drawing/2014/main" id="{B2A667A1-AECC-4CA6-AC46-6671C2B35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BBC38-FEF1-4D6F-B2A0-50FBE3B9C026}"/>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748119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AAB2-AB99-4927-9579-FD7B55514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D04FE6-FB6E-4841-B9BD-175716B4B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5BD5B-4E16-4662-9F3C-548B519D1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A37983-A35A-4EAE-9FB0-C17CDB329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970CD1-7F47-425B-923C-B6F4BFD4F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7A395-966F-4A2E-9254-ED15C87BBC33}"/>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8" name="Footer Placeholder 7">
            <a:extLst>
              <a:ext uri="{FF2B5EF4-FFF2-40B4-BE49-F238E27FC236}">
                <a16:creationId xmlns:a16="http://schemas.microsoft.com/office/drawing/2014/main" id="{63E75507-C6DD-44A8-A872-CB5164FA4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FFEFBE-CFFE-4ACF-B010-263471B959D0}"/>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647769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7AB9-7FB9-403E-8945-585D3C78C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EE5EF-93BE-4FC7-9EC4-EBA7FEA913E1}"/>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4" name="Footer Placeholder 3">
            <a:extLst>
              <a:ext uri="{FF2B5EF4-FFF2-40B4-BE49-F238E27FC236}">
                <a16:creationId xmlns:a16="http://schemas.microsoft.com/office/drawing/2014/main" id="{9EE7A49F-41B0-4DA4-8BFE-B1D67883C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C12590-8EA3-4C28-A358-6910AECF5A66}"/>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774828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C7B1E-88B7-4150-AE75-574CEF0303C2}"/>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3" name="Footer Placeholder 2">
            <a:extLst>
              <a:ext uri="{FF2B5EF4-FFF2-40B4-BE49-F238E27FC236}">
                <a16:creationId xmlns:a16="http://schemas.microsoft.com/office/drawing/2014/main" id="{24B0BD1D-362F-4661-A51B-E440DD2BE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0B397-358C-4439-B061-8B214554CC15}"/>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986943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A5BE-A37D-49D6-B352-2F302489E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4CF99-5309-47EA-8D15-2DADE3725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A272C-E211-49FD-AE56-94E103B29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2CD61-09C9-4768-8AC6-42A3954E91DE}"/>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6" name="Footer Placeholder 5">
            <a:extLst>
              <a:ext uri="{FF2B5EF4-FFF2-40B4-BE49-F238E27FC236}">
                <a16:creationId xmlns:a16="http://schemas.microsoft.com/office/drawing/2014/main" id="{D07AF925-C351-4FD0-93BF-A95ECDB7E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B2E80-687F-4481-B764-B2FCA39D5244}"/>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2510521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D631-EB1F-413E-929F-DADD5F426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CCB52-5A20-4C3A-B0DA-0FC27EF34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FA69BD-6662-4D50-B10C-789EA782E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16F1D-8AD7-4DFA-8F2B-055E5473E929}"/>
              </a:ext>
            </a:extLst>
          </p:cNvPr>
          <p:cNvSpPr>
            <a:spLocks noGrp="1"/>
          </p:cNvSpPr>
          <p:nvPr>
            <p:ph type="dt" sz="half" idx="10"/>
          </p:nvPr>
        </p:nvSpPr>
        <p:spPr/>
        <p:txBody>
          <a:bodyPr/>
          <a:lstStyle/>
          <a:p>
            <a:fld id="{D074DCF1-A14F-440E-81C8-B9A979A3E21C}" type="datetimeFigureOut">
              <a:rPr lang="en-US" smtClean="0"/>
              <a:t>1/8/2024</a:t>
            </a:fld>
            <a:endParaRPr lang="en-US"/>
          </a:p>
        </p:txBody>
      </p:sp>
      <p:sp>
        <p:nvSpPr>
          <p:cNvPr id="6" name="Footer Placeholder 5">
            <a:extLst>
              <a:ext uri="{FF2B5EF4-FFF2-40B4-BE49-F238E27FC236}">
                <a16:creationId xmlns:a16="http://schemas.microsoft.com/office/drawing/2014/main" id="{CAF19AF6-9C4F-4B4D-BD15-EF840CCC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B8B32-C672-45A3-A290-E6209A3B7F5B}"/>
              </a:ext>
            </a:extLst>
          </p:cNvPr>
          <p:cNvSpPr>
            <a:spLocks noGrp="1"/>
          </p:cNvSpPr>
          <p:nvPr>
            <p:ph type="sldNum" sz="quarter" idx="12"/>
          </p:nvPr>
        </p:nvSpPr>
        <p:spPr/>
        <p:txBody>
          <a:bodyPr/>
          <a:lstStyle/>
          <a:p>
            <a:fld id="{39E79BF4-4A65-4208-A3B2-B85713F7D3EE}" type="slidenum">
              <a:rPr lang="en-US" smtClean="0"/>
              <a:t>‹#›</a:t>
            </a:fld>
            <a:endParaRPr lang="en-US"/>
          </a:p>
        </p:txBody>
      </p:sp>
    </p:spTree>
    <p:extLst>
      <p:ext uri="{BB962C8B-B14F-4D97-AF65-F5344CB8AC3E}">
        <p14:creationId xmlns:p14="http://schemas.microsoft.com/office/powerpoint/2010/main" val="3756753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F6499-0AC9-4224-8F47-F0B6B304A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62631-451C-4B12-A4DD-6E04A53F4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9B16D-C4A2-4742-A512-2C7227CBE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4DCF1-A14F-440E-81C8-B9A979A3E21C}" type="datetimeFigureOut">
              <a:rPr lang="en-US" smtClean="0"/>
              <a:t>1/8/2024</a:t>
            </a:fld>
            <a:endParaRPr lang="en-US"/>
          </a:p>
        </p:txBody>
      </p:sp>
      <p:sp>
        <p:nvSpPr>
          <p:cNvPr id="5" name="Footer Placeholder 4">
            <a:extLst>
              <a:ext uri="{FF2B5EF4-FFF2-40B4-BE49-F238E27FC236}">
                <a16:creationId xmlns:a16="http://schemas.microsoft.com/office/drawing/2014/main" id="{654610C6-84DB-415D-B39A-64065D178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25E6B-1DD5-4ECF-9E3A-A869B3E33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79BF4-4A65-4208-A3B2-B85713F7D3EE}" type="slidenum">
              <a:rPr lang="en-US" smtClean="0"/>
              <a:t>‹#›</a:t>
            </a:fld>
            <a:endParaRPr lang="en-US"/>
          </a:p>
        </p:txBody>
      </p:sp>
    </p:spTree>
    <p:extLst>
      <p:ext uri="{BB962C8B-B14F-4D97-AF65-F5344CB8AC3E}">
        <p14:creationId xmlns:p14="http://schemas.microsoft.com/office/powerpoint/2010/main" val="390389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opedia.com/definition/8989/production-environ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testsigma.com/blog/qa-environ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stsigma.com/blog/why-test-data-management-is-more-important-than-you-th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3991264" y="0"/>
            <a:ext cx="11344389"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4859482" y="0"/>
            <a:ext cx="11304240"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5934101" y="0"/>
            <a:ext cx="1136125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6894683" y="0"/>
            <a:ext cx="11368723"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7762901" y="0"/>
            <a:ext cx="1140956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8631119" y="0"/>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39" name="TextBox 38">
            <a:extLst>
              <a:ext uri="{FF2B5EF4-FFF2-40B4-BE49-F238E27FC236}">
                <a16:creationId xmlns:a16="http://schemas.microsoft.com/office/drawing/2014/main" id="{B3988C82-6C65-4186-941D-477B63E176D5}"/>
              </a:ext>
            </a:extLst>
          </p:cNvPr>
          <p:cNvSpPr txBox="1"/>
          <p:nvPr/>
        </p:nvSpPr>
        <p:spPr>
          <a:xfrm>
            <a:off x="7900649" y="2924770"/>
            <a:ext cx="3720967" cy="954107"/>
          </a:xfrm>
          <a:prstGeom prst="rect">
            <a:avLst/>
          </a:prstGeom>
          <a:noFill/>
        </p:spPr>
        <p:txBody>
          <a:bodyPr wrap="square">
            <a:spAutoFit/>
          </a:bodyPr>
          <a:lstStyle/>
          <a:p>
            <a:pPr algn="ctr"/>
            <a:r>
              <a:rPr lang="en-US" sz="2800" b="1" dirty="0">
                <a:solidFill>
                  <a:schemeClr val="bg1"/>
                </a:solidFill>
                <a:latin typeface="Bahnschrift" panose="020B0502040204020203" pitchFamily="34" charset="0"/>
              </a:rPr>
              <a:t>Test Environment </a:t>
            </a:r>
            <a:r>
              <a:rPr lang="en-US" sz="2800" b="1" dirty="0" err="1">
                <a:solidFill>
                  <a:schemeClr val="bg1"/>
                </a:solidFill>
                <a:latin typeface="Bahnschrift" panose="020B0502040204020203" pitchFamily="34" charset="0"/>
              </a:rPr>
              <a:t>Mgmt</a:t>
            </a:r>
            <a:endParaRPr lang="en-US" sz="2800" b="1" dirty="0">
              <a:solidFill>
                <a:schemeClr val="bg1"/>
              </a:solidFill>
              <a:latin typeface="Bahnschrift" panose="020B0502040204020203" pitchFamily="34" charset="0"/>
            </a:endParaRPr>
          </a:p>
        </p:txBody>
      </p:sp>
      <p:sp>
        <p:nvSpPr>
          <p:cNvPr id="41" name="TextBox 40">
            <a:extLst>
              <a:ext uri="{FF2B5EF4-FFF2-40B4-BE49-F238E27FC236}">
                <a16:creationId xmlns:a16="http://schemas.microsoft.com/office/drawing/2014/main" id="{166A1366-D81C-4AAC-B21D-0DB2281FB611}"/>
              </a:ext>
            </a:extLst>
          </p:cNvPr>
          <p:cNvSpPr txBox="1"/>
          <p:nvPr/>
        </p:nvSpPr>
        <p:spPr>
          <a:xfrm>
            <a:off x="5771825" y="1098363"/>
            <a:ext cx="795411" cy="3441282"/>
          </a:xfrm>
          <a:prstGeom prst="rect">
            <a:avLst/>
          </a:prstGeom>
          <a:noFill/>
        </p:spPr>
        <p:txBody>
          <a:bodyPr vert="vert270" wrap="square" anchor="t" anchorCtr="0">
            <a:spAutoFit/>
          </a:bodyPr>
          <a:lstStyle/>
          <a:p>
            <a:pPr marL="0" marR="0">
              <a:lnSpc>
                <a:spcPct val="107000"/>
              </a:lnSpc>
              <a:spcBef>
                <a:spcPts val="0"/>
              </a:spcBef>
              <a:spcAft>
                <a:spcPts val="0"/>
              </a:spcAft>
            </a:pPr>
            <a:r>
              <a:rPr lang="en-US" sz="2000" b="1" dirty="0">
                <a:solidFill>
                  <a:srgbClr val="002060"/>
                </a:solidFill>
              </a:rPr>
              <a:t>1.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8968E555-5E97-4B63-8644-9B6E7C42EE9C}"/>
              </a:ext>
            </a:extLst>
          </p:cNvPr>
          <p:cNvSpPr txBox="1"/>
          <p:nvPr/>
        </p:nvSpPr>
        <p:spPr>
          <a:xfrm>
            <a:off x="4867828" y="152019"/>
            <a:ext cx="769441" cy="3540612"/>
          </a:xfrm>
          <a:prstGeom prst="rect">
            <a:avLst/>
          </a:prstGeom>
          <a:noFill/>
        </p:spPr>
        <p:txBody>
          <a:bodyPr vert="vert270" wrap="square" anchor="t" anchorCtr="0">
            <a:spAutoFit/>
          </a:bodyPr>
          <a:lstStyle>
            <a:defPPr>
              <a:defRPr lang="en-US"/>
            </a:defPPr>
            <a:lvl1pPr algn="ctr">
              <a:defRPr sz="2000" b="1">
                <a:solidFill>
                  <a:srgbClr val="002060"/>
                </a:solidFill>
              </a:defRPr>
            </a:lvl1pPr>
          </a:lstStyle>
          <a:p>
            <a:r>
              <a:rPr lang="en-US" dirty="0">
                <a:solidFill>
                  <a:schemeClr val="bg1"/>
                </a:solidFill>
              </a:rPr>
              <a:t>2. </a:t>
            </a:r>
            <a:r>
              <a:rPr lang="en-US" sz="1800" b="1" kern="0" dirty="0">
                <a:effectLst/>
                <a:latin typeface="Arial" panose="020B0604020202020204" pitchFamily="34" charset="0"/>
                <a:ea typeface="Times New Roman" panose="02020603050405020304" pitchFamily="18" charset="0"/>
              </a:rPr>
              <a:t>Why is Test Environment Management Important</a:t>
            </a:r>
            <a:endParaRPr lang="en-US" dirty="0">
              <a:solidFill>
                <a:schemeClr val="bg1"/>
              </a:solidFill>
            </a:endParaRPr>
          </a:p>
        </p:txBody>
      </p:sp>
      <p:sp>
        <p:nvSpPr>
          <p:cNvPr id="47" name="TextBox 46">
            <a:extLst>
              <a:ext uri="{FF2B5EF4-FFF2-40B4-BE49-F238E27FC236}">
                <a16:creationId xmlns:a16="http://schemas.microsoft.com/office/drawing/2014/main" id="{1042DD9D-D50D-41B8-89D4-6832228E6DCA}"/>
              </a:ext>
            </a:extLst>
          </p:cNvPr>
          <p:cNvSpPr txBox="1"/>
          <p:nvPr/>
        </p:nvSpPr>
        <p:spPr>
          <a:xfrm>
            <a:off x="3000482" y="2280808"/>
            <a:ext cx="800219" cy="5251968"/>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b="0" dirty="0"/>
              <a:t>4. </a:t>
            </a:r>
            <a:r>
              <a:rPr lang="en-US" sz="1800" b="0" kern="100"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Activities Under TEM Functions</a:t>
            </a:r>
            <a:endParaRPr lang="en-US" sz="1800" b="0"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b="0" dirty="0"/>
          </a:p>
        </p:txBody>
      </p:sp>
      <p:sp>
        <p:nvSpPr>
          <p:cNvPr id="49" name="TextBox 48">
            <a:extLst>
              <a:ext uri="{FF2B5EF4-FFF2-40B4-BE49-F238E27FC236}">
                <a16:creationId xmlns:a16="http://schemas.microsoft.com/office/drawing/2014/main" id="{8D04EAAF-DE30-4AAB-9028-40A8279BE5CE}"/>
              </a:ext>
            </a:extLst>
          </p:cNvPr>
          <p:cNvSpPr txBox="1"/>
          <p:nvPr/>
        </p:nvSpPr>
        <p:spPr>
          <a:xfrm>
            <a:off x="2194590" y="2280808"/>
            <a:ext cx="1077218" cy="4409359"/>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solidFill>
                  <a:srgbClr val="FFFF00"/>
                </a:solidFill>
              </a:rPr>
              <a:t>5.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Benefits of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00"/>
              </a:solidFill>
            </a:endParaRPr>
          </a:p>
        </p:txBody>
      </p:sp>
      <p:sp>
        <p:nvSpPr>
          <p:cNvPr id="53" name="TextBox 52">
            <a:extLst>
              <a:ext uri="{FF2B5EF4-FFF2-40B4-BE49-F238E27FC236}">
                <a16:creationId xmlns:a16="http://schemas.microsoft.com/office/drawing/2014/main" id="{3975B3E5-2269-490F-9FD6-6598F2E27168}"/>
              </a:ext>
            </a:extLst>
          </p:cNvPr>
          <p:cNvSpPr txBox="1"/>
          <p:nvPr/>
        </p:nvSpPr>
        <p:spPr>
          <a:xfrm>
            <a:off x="3955108" y="121530"/>
            <a:ext cx="769441" cy="5325261"/>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t>3. </a:t>
            </a:r>
            <a:r>
              <a:rPr lang="en-US" sz="1800" b="0" dirty="0">
                <a:effectLst/>
                <a:latin typeface="Arial" panose="020B0604020202020204" pitchFamily="34" charset="0"/>
                <a:ea typeface="Calibri" panose="020F0502020204030204" pitchFamily="34" charset="0"/>
              </a:rPr>
              <a:t>What are Test Environment Management Functions</a:t>
            </a:r>
            <a:endParaRPr lang="en-US" dirty="0"/>
          </a:p>
        </p:txBody>
      </p:sp>
      <p:sp>
        <p:nvSpPr>
          <p:cNvPr id="51" name="TextBox 50">
            <a:extLst>
              <a:ext uri="{FF2B5EF4-FFF2-40B4-BE49-F238E27FC236}">
                <a16:creationId xmlns:a16="http://schemas.microsoft.com/office/drawing/2014/main" id="{5E65F125-FE52-4038-9102-335DF5901634}"/>
              </a:ext>
            </a:extLst>
          </p:cNvPr>
          <p:cNvSpPr txBox="1"/>
          <p:nvPr/>
        </p:nvSpPr>
        <p:spPr>
          <a:xfrm>
            <a:off x="1071492" y="1959237"/>
            <a:ext cx="828688"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r>
              <a:rPr lang="en-US" dirty="0">
                <a:solidFill>
                  <a:srgbClr val="002060"/>
                </a:solidFill>
              </a:rPr>
              <a:t>?</a:t>
            </a:r>
          </a:p>
        </p:txBody>
      </p:sp>
    </p:spTree>
    <p:extLst>
      <p:ext uri="{BB962C8B-B14F-4D97-AF65-F5344CB8AC3E}">
        <p14:creationId xmlns:p14="http://schemas.microsoft.com/office/powerpoint/2010/main" val="469050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347320" y="0"/>
            <a:ext cx="11304240"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421939" y="0"/>
            <a:ext cx="1136125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382521" y="0"/>
            <a:ext cx="11368723"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250739" y="0"/>
            <a:ext cx="1140956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118957" y="0"/>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39" name="TextBox 38">
            <a:extLst>
              <a:ext uri="{FF2B5EF4-FFF2-40B4-BE49-F238E27FC236}">
                <a16:creationId xmlns:a16="http://schemas.microsoft.com/office/drawing/2014/main" id="{E239CC08-A2B8-46B3-9F2C-668C2FB0A191}"/>
              </a:ext>
            </a:extLst>
          </p:cNvPr>
          <p:cNvSpPr txBox="1"/>
          <p:nvPr/>
        </p:nvSpPr>
        <p:spPr>
          <a:xfrm>
            <a:off x="6352070" y="80534"/>
            <a:ext cx="4165205" cy="338554"/>
          </a:xfrm>
          <a:prstGeom prst="rect">
            <a:avLst/>
          </a:prstGeom>
          <a:noFill/>
        </p:spPr>
        <p:txBody>
          <a:bodyPr vert="horz" wrap="square" anchor="t" anchorCtr="0">
            <a:spAutoFit/>
          </a:bodyPr>
          <a:lstStyle/>
          <a:p>
            <a:pPr algn="ctr"/>
            <a:r>
              <a:rPr lang="en-US" sz="1400" b="1" dirty="0">
                <a:solidFill>
                  <a:srgbClr val="002060"/>
                </a:solidFill>
              </a:rPr>
              <a:t>1. </a:t>
            </a:r>
            <a:r>
              <a:rPr lang="en-US" sz="1600" b="1" dirty="0">
                <a:solidFill>
                  <a:srgbClr val="002060"/>
                </a:solidFill>
              </a:rPr>
              <a:t>. </a:t>
            </a:r>
            <a:r>
              <a:rPr lang="en-US"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Test Environment Management?</a:t>
            </a:r>
            <a:endParaRPr lang="en-US" sz="1400" b="1" dirty="0">
              <a:solidFill>
                <a:srgbClr val="002060"/>
              </a:solidFill>
            </a:endParaRPr>
          </a:p>
        </p:txBody>
      </p:sp>
      <p:sp>
        <p:nvSpPr>
          <p:cNvPr id="42" name="TextBox 41">
            <a:extLst>
              <a:ext uri="{FF2B5EF4-FFF2-40B4-BE49-F238E27FC236}">
                <a16:creationId xmlns:a16="http://schemas.microsoft.com/office/drawing/2014/main" id="{9E71C97D-5F2B-449E-B16F-2A52389D0FAA}"/>
              </a:ext>
            </a:extLst>
          </p:cNvPr>
          <p:cNvSpPr txBox="1"/>
          <p:nvPr/>
        </p:nvSpPr>
        <p:spPr>
          <a:xfrm>
            <a:off x="5911783" y="2613186"/>
            <a:ext cx="6024581" cy="3747180"/>
          </a:xfrm>
          <a:prstGeom prst="rect">
            <a:avLst/>
          </a:prstGeom>
          <a:noFill/>
        </p:spPr>
        <p:txBody>
          <a:bodyPr wrap="square">
            <a:spAutoFit/>
          </a:bodyPr>
          <a:lstStyle>
            <a:defPPr>
              <a:defRPr lang="en-US"/>
            </a:defPPr>
            <a:lvl1pPr>
              <a:defRPr sz="1400" b="1" i="0">
                <a:solidFill>
                  <a:srgbClr val="002060"/>
                </a:solidFill>
                <a:effectLst/>
                <a:latin typeface="Bahnschrift" panose="020B0502040204020203" pitchFamily="34" charset="0"/>
              </a:defRPr>
            </a:lvl1pPr>
          </a:lstStyle>
          <a:p>
            <a:pPr marL="0" marR="0">
              <a:lnSpc>
                <a:spcPts val="1875"/>
              </a:lnSpc>
              <a:spcBef>
                <a:spcPts val="0"/>
              </a:spcBef>
              <a:spcAft>
                <a:spcPts val="0"/>
              </a:spcAft>
            </a:pPr>
            <a: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Test environment is a dedicated setup or infrastructure where software testing activities such as smoke test, regression test, new feature test, and issue verifications for bug fixes would take place. It is an isolated and well-managed environment created to replicate the </a:t>
            </a:r>
            <a:r>
              <a:rPr lang="en-US" sz="1600" b="1" u="sng" kern="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production environment</a:t>
            </a:r>
            <a: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 specific conditions required for testing.</a:t>
            </a:r>
            <a:b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Test Environment Management is planning, setting up, maintaining, and controlling the test environments used for software testing. Ensuring accurate and trustworthy testing requires setting up and maintaining an appropriate environment such as a </a:t>
            </a:r>
            <a:r>
              <a:rPr lang="en-US" sz="1600" b="1" u="sng" kern="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a:rPr>
              <a:t>QA environment</a:t>
            </a:r>
            <a:r>
              <a:rPr lang="en-US"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that closely resembles the production environment. By giving testers a reliable and constant environment, the main objective is to improve the efficiency of the testing process.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Test Environment">
            <a:extLst>
              <a:ext uri="{FF2B5EF4-FFF2-40B4-BE49-F238E27FC236}">
                <a16:creationId xmlns:a16="http://schemas.microsoft.com/office/drawing/2014/main" id="{0BB99FEB-791E-7743-262B-E495E5790E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7131" y="452065"/>
            <a:ext cx="5715000" cy="2161121"/>
          </a:xfrm>
          <a:prstGeom prst="rect">
            <a:avLst/>
          </a:prstGeom>
          <a:noFill/>
          <a:ln>
            <a:noFill/>
          </a:ln>
        </p:spPr>
      </p:pic>
      <p:sp>
        <p:nvSpPr>
          <p:cNvPr id="49" name="TextBox 48">
            <a:extLst>
              <a:ext uri="{FF2B5EF4-FFF2-40B4-BE49-F238E27FC236}">
                <a16:creationId xmlns:a16="http://schemas.microsoft.com/office/drawing/2014/main" id="{CE7AB97C-D759-ECE2-CC6D-769ADA2BCDF2}"/>
              </a:ext>
            </a:extLst>
          </p:cNvPr>
          <p:cNvSpPr txBox="1"/>
          <p:nvPr/>
        </p:nvSpPr>
        <p:spPr>
          <a:xfrm>
            <a:off x="4519644" y="273549"/>
            <a:ext cx="769441" cy="3540612"/>
          </a:xfrm>
          <a:prstGeom prst="rect">
            <a:avLst/>
          </a:prstGeom>
          <a:noFill/>
        </p:spPr>
        <p:txBody>
          <a:bodyPr vert="vert270" wrap="square" anchor="t" anchorCtr="0">
            <a:spAutoFit/>
          </a:bodyPr>
          <a:lstStyle>
            <a:defPPr>
              <a:defRPr lang="en-US"/>
            </a:defPPr>
            <a:lvl1pPr algn="ctr">
              <a:defRPr sz="2000" b="1">
                <a:solidFill>
                  <a:srgbClr val="002060"/>
                </a:solidFill>
              </a:defRPr>
            </a:lvl1pPr>
          </a:lstStyle>
          <a:p>
            <a:r>
              <a:rPr lang="en-US" dirty="0">
                <a:solidFill>
                  <a:schemeClr val="bg1"/>
                </a:solidFill>
              </a:rPr>
              <a:t>2. </a:t>
            </a:r>
            <a:r>
              <a:rPr lang="en-US" sz="1800" b="1" kern="0" dirty="0">
                <a:effectLst/>
                <a:latin typeface="Arial" panose="020B0604020202020204" pitchFamily="34" charset="0"/>
                <a:ea typeface="Times New Roman" panose="02020603050405020304" pitchFamily="18" charset="0"/>
              </a:rPr>
              <a:t>Why is Test Environment Management Important</a:t>
            </a:r>
            <a:endParaRPr lang="en-US" dirty="0">
              <a:solidFill>
                <a:schemeClr val="bg1"/>
              </a:solidFill>
            </a:endParaRPr>
          </a:p>
        </p:txBody>
      </p:sp>
      <p:sp>
        <p:nvSpPr>
          <p:cNvPr id="50" name="TextBox 49">
            <a:extLst>
              <a:ext uri="{FF2B5EF4-FFF2-40B4-BE49-F238E27FC236}">
                <a16:creationId xmlns:a16="http://schemas.microsoft.com/office/drawing/2014/main" id="{FAAFB1BD-4718-FE58-BE47-38354E2B1FCE}"/>
              </a:ext>
            </a:extLst>
          </p:cNvPr>
          <p:cNvSpPr txBox="1"/>
          <p:nvPr/>
        </p:nvSpPr>
        <p:spPr>
          <a:xfrm>
            <a:off x="2652298" y="2402338"/>
            <a:ext cx="800219" cy="5251968"/>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b="0" dirty="0"/>
              <a:t>4. </a:t>
            </a:r>
            <a:r>
              <a:rPr lang="en-US" sz="1800" b="0" kern="100"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Activities Under TEM Functions</a:t>
            </a:r>
            <a:endParaRPr lang="en-US" sz="1800" b="0"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b="0" dirty="0"/>
          </a:p>
        </p:txBody>
      </p:sp>
      <p:sp>
        <p:nvSpPr>
          <p:cNvPr id="51" name="TextBox 50">
            <a:extLst>
              <a:ext uri="{FF2B5EF4-FFF2-40B4-BE49-F238E27FC236}">
                <a16:creationId xmlns:a16="http://schemas.microsoft.com/office/drawing/2014/main" id="{6C4BA611-84D0-A705-0DD8-9A3226D3BC67}"/>
              </a:ext>
            </a:extLst>
          </p:cNvPr>
          <p:cNvSpPr txBox="1"/>
          <p:nvPr/>
        </p:nvSpPr>
        <p:spPr>
          <a:xfrm>
            <a:off x="1846406" y="2402338"/>
            <a:ext cx="1077218" cy="4409359"/>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solidFill>
                  <a:srgbClr val="FFFF00"/>
                </a:solidFill>
              </a:rPr>
              <a:t>5.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Benefits of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00"/>
              </a:solidFill>
            </a:endParaRPr>
          </a:p>
        </p:txBody>
      </p:sp>
      <p:sp>
        <p:nvSpPr>
          <p:cNvPr id="52" name="TextBox 51">
            <a:extLst>
              <a:ext uri="{FF2B5EF4-FFF2-40B4-BE49-F238E27FC236}">
                <a16:creationId xmlns:a16="http://schemas.microsoft.com/office/drawing/2014/main" id="{3BA8A6C9-DF83-1807-348F-1188F0A0B68D}"/>
              </a:ext>
            </a:extLst>
          </p:cNvPr>
          <p:cNvSpPr txBox="1"/>
          <p:nvPr/>
        </p:nvSpPr>
        <p:spPr>
          <a:xfrm>
            <a:off x="3606924" y="243060"/>
            <a:ext cx="769441" cy="5325261"/>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t>3. </a:t>
            </a:r>
            <a:r>
              <a:rPr lang="en-US" sz="1800" b="0" dirty="0">
                <a:effectLst/>
                <a:latin typeface="Arial" panose="020B0604020202020204" pitchFamily="34" charset="0"/>
                <a:ea typeface="Calibri" panose="020F0502020204030204" pitchFamily="34" charset="0"/>
              </a:rPr>
              <a:t>What are Test Environment Management Functions</a:t>
            </a:r>
            <a:endParaRPr lang="en-US" dirty="0"/>
          </a:p>
        </p:txBody>
      </p:sp>
      <p:sp>
        <p:nvSpPr>
          <p:cNvPr id="53" name="TextBox 52">
            <a:extLst>
              <a:ext uri="{FF2B5EF4-FFF2-40B4-BE49-F238E27FC236}">
                <a16:creationId xmlns:a16="http://schemas.microsoft.com/office/drawing/2014/main" id="{3B942D7D-2BA4-0E03-CBF4-E817D48FB61F}"/>
              </a:ext>
            </a:extLst>
          </p:cNvPr>
          <p:cNvSpPr txBox="1"/>
          <p:nvPr/>
        </p:nvSpPr>
        <p:spPr>
          <a:xfrm>
            <a:off x="779869" y="414623"/>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783505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652121" y="0"/>
            <a:ext cx="19196671"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593389" y="0"/>
            <a:ext cx="1136125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553971" y="0"/>
            <a:ext cx="11368723"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422189" y="0"/>
            <a:ext cx="1140956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290407" y="0"/>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3" name="TextBox 2">
            <a:extLst>
              <a:ext uri="{FF2B5EF4-FFF2-40B4-BE49-F238E27FC236}">
                <a16:creationId xmlns:a16="http://schemas.microsoft.com/office/drawing/2014/main" id="{13DD01E5-9511-98E1-55C5-27779E319EBD}"/>
              </a:ext>
            </a:extLst>
          </p:cNvPr>
          <p:cNvSpPr txBox="1"/>
          <p:nvPr/>
        </p:nvSpPr>
        <p:spPr>
          <a:xfrm>
            <a:off x="4479490" y="254993"/>
            <a:ext cx="7497965" cy="6481261"/>
          </a:xfrm>
          <a:prstGeom prst="rect">
            <a:avLst/>
          </a:prstGeom>
          <a:noFill/>
        </p:spPr>
        <p:txBody>
          <a:bodyPr wrap="square">
            <a:spAutoFit/>
          </a:bodyPr>
          <a:lstStyle/>
          <a:p>
            <a:pPr marL="342900" marR="0" lvl="0" indent="-342900">
              <a:lnSpc>
                <a:spcPts val="1875"/>
              </a:lnSpc>
              <a:spcBef>
                <a:spcPts val="0"/>
              </a:spcBef>
              <a:spcAft>
                <a:spcPts val="800"/>
              </a:spcAft>
              <a:tabLst>
                <a:tab pos="457200" algn="l"/>
              </a:tabLst>
            </a:pPr>
            <a:r>
              <a:rPr lang="en-US" sz="1200" b="1"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Diverse Application Needs: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Each production application has unique demands. Some require just one test environment, while others might need a multitude. Think about it – the variety is vast, from single instances to hundreds. Effective environment management ensures your testing landscape matches the application’s complexity.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Tech Landscape Complexity: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Modern IT architecture is a puzzle of distributed systems, intricate integrations, and shared environments. This complexity amplifies the challenges of project management and achieving business objectives.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Agile Release Demands: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Agile development has pushed the boundaries of software release frequency. Daily, hourly, on-demand – the pace is relentless. Efficient test environment management aligns these rapid releases, preventing chaos.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Seamless Coordination: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numerous teams handle different aspects of the development lifecycle, coordination is vital. Test environment management bridges the gap, ensuring releases are well-orchestrated.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Conflict Resolution: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Shared environments often confuse DevOps, QA, and Release Managers. A robust management strategy minimizes utilization clashes and keeps everyone on the same page.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Current Availability Information: </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Imagine knowing the exact availability status of a shared environment. Test environment management provides this clarity, streamlining resource allocation.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tabLst>
                <a:tab pos="457200" algn="l"/>
              </a:tabLst>
            </a:pPr>
            <a:r>
              <a:rPr lang="en-US" sz="1200" b="1" kern="0" dirty="0">
                <a:solidFill>
                  <a:schemeClr val="bg1"/>
                </a:solidFill>
                <a:latin typeface="Arial" panose="020B0604020202020204" pitchFamily="34" charset="0"/>
                <a:cs typeface="Times New Roman" panose="02020603050405020304" pitchFamily="18" charset="0"/>
              </a:rPr>
              <a:t>Optimized Resource Reuse</a:t>
            </a:r>
            <a:r>
              <a:rPr lang="en-US" sz="12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Reusing the same test environment can save time and resources. Proper management facilitates efficient recycling, maximizing your investment.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b="1" kern="0" dirty="0">
                <a:solidFill>
                  <a:schemeClr val="bg1"/>
                </a:solidFill>
                <a:latin typeface="Arial" panose="020B0604020202020204" pitchFamily="34" charset="0"/>
                <a:cs typeface="Times New Roman" panose="02020603050405020304" pitchFamily="18" charset="0"/>
              </a:rPr>
              <a:t>Version Tracking: </a:t>
            </a:r>
            <a:r>
              <a:rPr lang="en-US" sz="1200" b="1" kern="0" dirty="0">
                <a:solidFill>
                  <a:srgbClr val="000000"/>
                </a:solidFill>
                <a:effectLst/>
                <a:latin typeface="Arial" panose="020B0604020202020204" pitchFamily="34" charset="0"/>
                <a:ea typeface="Times New Roman" panose="02020603050405020304" pitchFamily="18" charset="0"/>
              </a:rPr>
              <a:t>Amidst the flurry of changes, tracking software package versions across environments becomes a puzzle. Test environment management offers the puzzle pieces, letting you know what’s where</a:t>
            </a:r>
            <a:endParaRPr lang="en-US" sz="1200" dirty="0"/>
          </a:p>
        </p:txBody>
      </p:sp>
      <p:sp>
        <p:nvSpPr>
          <p:cNvPr id="52" name="TextBox 51">
            <a:extLst>
              <a:ext uri="{FF2B5EF4-FFF2-40B4-BE49-F238E27FC236}">
                <a16:creationId xmlns:a16="http://schemas.microsoft.com/office/drawing/2014/main" id="{FD8CA527-BC5D-D237-1D01-73128347BECE}"/>
              </a:ext>
            </a:extLst>
          </p:cNvPr>
          <p:cNvSpPr txBox="1"/>
          <p:nvPr/>
        </p:nvSpPr>
        <p:spPr>
          <a:xfrm>
            <a:off x="2235199" y="2242708"/>
            <a:ext cx="800219" cy="5251968"/>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b="0" dirty="0"/>
              <a:t>4. </a:t>
            </a:r>
            <a:r>
              <a:rPr lang="en-US" sz="1800" b="0" kern="100"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Activities Under TEM Functions</a:t>
            </a:r>
            <a:endParaRPr lang="en-US" sz="1800" b="0"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b="0" dirty="0"/>
          </a:p>
        </p:txBody>
      </p:sp>
      <p:sp>
        <p:nvSpPr>
          <p:cNvPr id="53" name="TextBox 52">
            <a:extLst>
              <a:ext uri="{FF2B5EF4-FFF2-40B4-BE49-F238E27FC236}">
                <a16:creationId xmlns:a16="http://schemas.microsoft.com/office/drawing/2014/main" id="{C96A3F52-31A2-7622-A5A3-EA8BF9C6EF0D}"/>
              </a:ext>
            </a:extLst>
          </p:cNvPr>
          <p:cNvSpPr txBox="1"/>
          <p:nvPr/>
        </p:nvSpPr>
        <p:spPr>
          <a:xfrm>
            <a:off x="1429307" y="2242708"/>
            <a:ext cx="1077218" cy="4409359"/>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solidFill>
                  <a:srgbClr val="FFFF00"/>
                </a:solidFill>
              </a:rPr>
              <a:t>5.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Benefits of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00"/>
              </a:solidFill>
            </a:endParaRPr>
          </a:p>
        </p:txBody>
      </p:sp>
      <p:sp>
        <p:nvSpPr>
          <p:cNvPr id="54" name="TextBox 53">
            <a:extLst>
              <a:ext uri="{FF2B5EF4-FFF2-40B4-BE49-F238E27FC236}">
                <a16:creationId xmlns:a16="http://schemas.microsoft.com/office/drawing/2014/main" id="{1EBB7C9F-98CA-AD57-D6A4-CFAE97BC61BD}"/>
              </a:ext>
            </a:extLst>
          </p:cNvPr>
          <p:cNvSpPr txBox="1"/>
          <p:nvPr/>
        </p:nvSpPr>
        <p:spPr>
          <a:xfrm>
            <a:off x="3189825" y="83430"/>
            <a:ext cx="769441" cy="5325261"/>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t>3. </a:t>
            </a:r>
            <a:r>
              <a:rPr lang="en-US" sz="1800" b="0" dirty="0">
                <a:effectLst/>
                <a:latin typeface="Arial" panose="020B0604020202020204" pitchFamily="34" charset="0"/>
                <a:ea typeface="Calibri" panose="020F0502020204030204" pitchFamily="34" charset="0"/>
              </a:rPr>
              <a:t>What are Test Environment Management Functions</a:t>
            </a:r>
            <a:endParaRPr lang="en-US" dirty="0"/>
          </a:p>
        </p:txBody>
      </p:sp>
      <p:sp>
        <p:nvSpPr>
          <p:cNvPr id="55" name="TextBox 54">
            <a:extLst>
              <a:ext uri="{FF2B5EF4-FFF2-40B4-BE49-F238E27FC236}">
                <a16:creationId xmlns:a16="http://schemas.microsoft.com/office/drawing/2014/main" id="{0DA8DECC-3EA9-7261-96F9-A8277E18F167}"/>
              </a:ext>
            </a:extLst>
          </p:cNvPr>
          <p:cNvSpPr txBox="1"/>
          <p:nvPr/>
        </p:nvSpPr>
        <p:spPr>
          <a:xfrm>
            <a:off x="362770" y="254993"/>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285362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652121" y="0"/>
            <a:ext cx="19196671"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726739" y="0"/>
            <a:ext cx="2048083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477771" y="0"/>
            <a:ext cx="11368723"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345989" y="0"/>
            <a:ext cx="1140956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214207" y="0"/>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pic>
        <p:nvPicPr>
          <p:cNvPr id="49" name="Picture 48" descr="TEM Functions">
            <a:extLst>
              <a:ext uri="{FF2B5EF4-FFF2-40B4-BE49-F238E27FC236}">
                <a16:creationId xmlns:a16="http://schemas.microsoft.com/office/drawing/2014/main" id="{73510DB8-E7B5-308C-452F-2B42ED27AD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5282" y="162791"/>
            <a:ext cx="4881991" cy="1551709"/>
          </a:xfrm>
          <a:prstGeom prst="rect">
            <a:avLst/>
          </a:prstGeom>
          <a:noFill/>
          <a:ln>
            <a:noFill/>
          </a:ln>
        </p:spPr>
      </p:pic>
      <p:sp>
        <p:nvSpPr>
          <p:cNvPr id="53" name="TextBox 52">
            <a:extLst>
              <a:ext uri="{FF2B5EF4-FFF2-40B4-BE49-F238E27FC236}">
                <a16:creationId xmlns:a16="http://schemas.microsoft.com/office/drawing/2014/main" id="{6A5BA30F-6148-E260-9199-A13DE2073398}"/>
              </a:ext>
            </a:extLst>
          </p:cNvPr>
          <p:cNvSpPr txBox="1"/>
          <p:nvPr/>
        </p:nvSpPr>
        <p:spPr>
          <a:xfrm>
            <a:off x="3723674" y="2026259"/>
            <a:ext cx="8395130" cy="4732514"/>
          </a:xfrm>
          <a:prstGeom prst="rect">
            <a:avLst/>
          </a:prstGeom>
          <a:noFill/>
        </p:spPr>
        <p:txBody>
          <a:bodyPr wrap="square">
            <a:spAutoFit/>
          </a:bodyPr>
          <a:lstStyle/>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Transparency and Optimization: Complete transparency of test environments allows for optimization and innovation. </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Environment Allocation: Allocation of test environments across projects, teams, QA engineers, and tasks. This function involves effectively managing and assigning resources to ensure the availability of suitable environments for testing.</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Resource Tracking and Management: Tracking resource usage, acquiring/releasing resources, and organizing shared access.</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On-Demand Environment Creation and Maintenance: On-demand creation and maintenance of test environments to sustain </a:t>
            </a:r>
            <a:r>
              <a:rPr lang="en-US" sz="1400" b="1"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resources.This</a:t>
            </a: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function enables quick provisioning of environments. It includes necessary configurations and resources. It ensures the availability of required testing environments when needed.</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Continuous Improvement and Automation: Continuous improvement, innovation, and automation to reduce manual tasks and optimize infrastructure costs.</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Standardization of Environment Usage: Simplifying daily tasks and operations can help standardize environment usage. This function focuses on defining and implementing consistent processes, guidelines, and best practices for managing and utilizing test environments effectively.</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BDCD78B3-74FB-2872-2DE9-BF4BD74A0750}"/>
              </a:ext>
            </a:extLst>
          </p:cNvPr>
          <p:cNvSpPr txBox="1"/>
          <p:nvPr/>
        </p:nvSpPr>
        <p:spPr>
          <a:xfrm>
            <a:off x="2519029" y="2232322"/>
            <a:ext cx="800219" cy="5251968"/>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b="0" dirty="0"/>
              <a:t>4. </a:t>
            </a:r>
            <a:r>
              <a:rPr lang="en-US" sz="1800" b="0" kern="100"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Activities Under TEM Functions</a:t>
            </a:r>
            <a:endParaRPr lang="en-US" sz="1800" b="0"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b="0" dirty="0"/>
          </a:p>
        </p:txBody>
      </p:sp>
      <p:sp>
        <p:nvSpPr>
          <p:cNvPr id="57" name="TextBox 56">
            <a:extLst>
              <a:ext uri="{FF2B5EF4-FFF2-40B4-BE49-F238E27FC236}">
                <a16:creationId xmlns:a16="http://schemas.microsoft.com/office/drawing/2014/main" id="{BEDC8F56-6793-C91C-EE7D-CC230DA7E10A}"/>
              </a:ext>
            </a:extLst>
          </p:cNvPr>
          <p:cNvSpPr txBox="1"/>
          <p:nvPr/>
        </p:nvSpPr>
        <p:spPr>
          <a:xfrm>
            <a:off x="1713137" y="2232322"/>
            <a:ext cx="1077218" cy="4409359"/>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solidFill>
                  <a:srgbClr val="FFFF00"/>
                </a:solidFill>
              </a:rPr>
              <a:t>5.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Benefits of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00"/>
              </a:solidFill>
            </a:endParaRPr>
          </a:p>
        </p:txBody>
      </p:sp>
      <p:sp>
        <p:nvSpPr>
          <p:cNvPr id="70" name="TextBox 69">
            <a:extLst>
              <a:ext uri="{FF2B5EF4-FFF2-40B4-BE49-F238E27FC236}">
                <a16:creationId xmlns:a16="http://schemas.microsoft.com/office/drawing/2014/main" id="{4E930E6C-6395-1E1D-FE3E-455AFF7B6D78}"/>
              </a:ext>
            </a:extLst>
          </p:cNvPr>
          <p:cNvSpPr txBox="1"/>
          <p:nvPr/>
        </p:nvSpPr>
        <p:spPr>
          <a:xfrm>
            <a:off x="646600" y="244607"/>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980431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652121" y="0"/>
            <a:ext cx="19196671"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726739" y="0"/>
            <a:ext cx="2048083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687321" y="0"/>
            <a:ext cx="21574771"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229926"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250740" y="0"/>
            <a:ext cx="1140956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118958" y="0"/>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40" name="TextBox 39">
            <a:extLst>
              <a:ext uri="{FF2B5EF4-FFF2-40B4-BE49-F238E27FC236}">
                <a16:creationId xmlns:a16="http://schemas.microsoft.com/office/drawing/2014/main" id="{E14F0F6E-2781-5F19-4AF0-A52212FE964E}"/>
              </a:ext>
            </a:extLst>
          </p:cNvPr>
          <p:cNvSpPr txBox="1"/>
          <p:nvPr/>
        </p:nvSpPr>
        <p:spPr>
          <a:xfrm>
            <a:off x="3091154" y="146862"/>
            <a:ext cx="9161120" cy="6117509"/>
          </a:xfrm>
          <a:prstGeom prst="rect">
            <a:avLst/>
          </a:prstGeom>
          <a:noFill/>
        </p:spPr>
        <p:txBody>
          <a:bodyPr wrap="square">
            <a:spAutoFit/>
          </a:bodyPr>
          <a:lstStyle/>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Information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Maintain a central repository containing details of test environments, including their latest versions and connectivity information. This ensures everyone’s on the same page.</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Demand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Allocate test environments based on teams’ requirements. Think of it as booking or scheduling resources for different testing needs.</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Supply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When new testing environments are needed, create them promptly to match evolving demands.</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Monitoring: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Keep a watchful eye on the test environments. This helps detect anomalies, potential issues, or bottlenecks early on.</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Housekeeping: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Regularly update and clean up the repository by removing outdated or unnecessary test environments. This keeps the space organized and efficient.</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Incident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If issues arise in the environment, handle preliminary investigations and coordinate with relevant teams until a resolution is reached.</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Problem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Analyze data to identify patterns and trends in environment issues. Take proactive steps to address these issues and work towards long-term solutions.</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Test Data Management: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Ensure test data is accessible and available when testers need it. This could involve using a Test Data Management (TDM) tool or refreshing test data from other environments.</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Continuous Improvement: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Regularly evaluate the services provided in test environment management. Look for areas to enhance, whether through refining processes, tools, or the people involved.</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Font typeface="+mj-lt"/>
              <a:buAutoNum type="arabicPeriod"/>
              <a:tabLst>
                <a:tab pos="457200" algn="l"/>
              </a:tabLst>
            </a:pPr>
            <a:r>
              <a:rPr lang="en-US" sz="1400" b="1" kern="100" dirty="0">
                <a:solidFill>
                  <a:srgbClr val="FF0000"/>
                </a:solidFill>
                <a:latin typeface="Arial" panose="020B0604020202020204" pitchFamily="34" charset="0"/>
                <a:cs typeface="Times New Roman" panose="02020603050405020304" pitchFamily="18" charset="0"/>
              </a:rPr>
              <a:t>Automation: </a:t>
            </a:r>
            <a:r>
              <a:rPr lang="en-US" sz="1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Minimize manual tasks by introducing automation wherever possible. This boosts efficiency, reduces errors, and frees up valuable time.</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C53A7CD7-234A-35B0-384E-04388F49A3A6}"/>
              </a:ext>
            </a:extLst>
          </p:cNvPr>
          <p:cNvSpPr txBox="1"/>
          <p:nvPr/>
        </p:nvSpPr>
        <p:spPr>
          <a:xfrm>
            <a:off x="1665285" y="2159278"/>
            <a:ext cx="1077218" cy="4409359"/>
          </a:xfrm>
          <a:prstGeom prst="rect">
            <a:avLst/>
          </a:prstGeom>
          <a:noFill/>
        </p:spPr>
        <p:txBody>
          <a:bodyPr vert="vert270" wrap="square" anchor="t" anchorCtr="0">
            <a:spAutoFit/>
          </a:bodyPr>
          <a:lstStyle>
            <a:defPPr>
              <a:defRPr lang="en-US"/>
            </a:defPPr>
            <a:lvl1pPr algn="ctr">
              <a:defRPr sz="2000" b="1">
                <a:solidFill>
                  <a:schemeClr val="bg1"/>
                </a:solidFill>
              </a:defRPr>
            </a:lvl1pPr>
          </a:lstStyle>
          <a:p>
            <a:r>
              <a:rPr lang="en-US" dirty="0">
                <a:solidFill>
                  <a:srgbClr val="FFFF00"/>
                </a:solidFill>
              </a:rPr>
              <a:t>5.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Benefits of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00"/>
              </a:solidFill>
            </a:endParaRPr>
          </a:p>
        </p:txBody>
      </p:sp>
      <p:sp>
        <p:nvSpPr>
          <p:cNvPr id="47" name="TextBox 46">
            <a:extLst>
              <a:ext uri="{FF2B5EF4-FFF2-40B4-BE49-F238E27FC236}">
                <a16:creationId xmlns:a16="http://schemas.microsoft.com/office/drawing/2014/main" id="{32F88FEE-FB9E-8854-D00E-5F0757F2E532}"/>
              </a:ext>
            </a:extLst>
          </p:cNvPr>
          <p:cNvSpPr txBox="1"/>
          <p:nvPr/>
        </p:nvSpPr>
        <p:spPr>
          <a:xfrm>
            <a:off x="598748" y="171563"/>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291327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652121" y="0"/>
            <a:ext cx="19196671"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726739" y="0"/>
            <a:ext cx="2048083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687321" y="0"/>
            <a:ext cx="21574771"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555539" y="0"/>
            <a:ext cx="22652539" cy="6858000"/>
            <a:chOff x="-3864001" y="0"/>
            <a:chExt cx="11409569" cy="6858000"/>
          </a:xfrm>
          <a:solidFill>
            <a:srgbClr val="008080"/>
          </a:solidFill>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grp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185888" y="-10787"/>
            <a:ext cx="11398747"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56" name="TextBox 55">
            <a:extLst>
              <a:ext uri="{FF2B5EF4-FFF2-40B4-BE49-F238E27FC236}">
                <a16:creationId xmlns:a16="http://schemas.microsoft.com/office/drawing/2014/main" id="{3D6C6A91-8D00-06DD-4439-64E759EA0BB4}"/>
              </a:ext>
            </a:extLst>
          </p:cNvPr>
          <p:cNvSpPr txBox="1"/>
          <p:nvPr/>
        </p:nvSpPr>
        <p:spPr>
          <a:xfrm>
            <a:off x="1835149" y="394836"/>
            <a:ext cx="10215521" cy="6068328"/>
          </a:xfrm>
          <a:prstGeom prst="rect">
            <a:avLst/>
          </a:prstGeom>
          <a:noFill/>
        </p:spPr>
        <p:txBody>
          <a:bodyPr wrap="square">
            <a:spAutoFit/>
          </a:bodyPr>
          <a:lstStyle/>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Reproducibility and scalability</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Ensures consistency and reproducibility, allowing organizations to scale their testing efforts efficiently. This means that test cases can be executed repeatedly in the same environment, producing consistent results.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By maintaining the integrity of the test environment, TEM enables testers to identify and reproduce defects accurately.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the scope and complexity of testing increase, organizations may need to expand their testing infrastructure to handle larger workloads and test scenarios. With TEM, it becomes easier to provision additional resources, such as hardware and software, to support the growing testing requirements.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Risk Mitigation </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helps reduce risks associated with software development and testing.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Enhanced Collaboration</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Improves communication, reduces conflicts, and enhances productivity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Efficient Resource Utilization </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Reduces costs by providing resources on demand.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Faster Time-to-Market </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Organizations can speed up software delivery by streamlining the provisioning and configuration of test environments.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Improved Quality </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Improves software quality by providing reliable and consistent environments and helps to identify issues early in the development lifecycle, leading to better-quality software.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53" name="TextBox 6152">
            <a:extLst>
              <a:ext uri="{FF2B5EF4-FFF2-40B4-BE49-F238E27FC236}">
                <a16:creationId xmlns:a16="http://schemas.microsoft.com/office/drawing/2014/main" id="{790E77A3-4BE6-76F8-219F-3554851D7559}"/>
              </a:ext>
            </a:extLst>
          </p:cNvPr>
          <p:cNvSpPr txBox="1"/>
          <p:nvPr/>
        </p:nvSpPr>
        <p:spPr>
          <a:xfrm>
            <a:off x="652053" y="132873"/>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2957664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30D8798-CE58-410C-AA5A-7C97D2886552}"/>
              </a:ext>
            </a:extLst>
          </p:cNvPr>
          <p:cNvGrpSpPr/>
          <p:nvPr/>
        </p:nvGrpSpPr>
        <p:grpSpPr>
          <a:xfrm>
            <a:off x="-7115464" y="0"/>
            <a:ext cx="20660014" cy="6858000"/>
            <a:chOff x="0" y="0"/>
            <a:chExt cx="11344389"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EA120B6B-FC38-4C9B-BAF1-DD6D569FAE49}"/>
                </a:ext>
              </a:extLst>
            </p:cNvPr>
            <p:cNvSpPr/>
            <p:nvPr/>
          </p:nvSpPr>
          <p:spPr>
            <a:xfrm>
              <a:off x="0" y="0"/>
              <a:ext cx="10644554"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5E805D5-D0BF-4E55-A942-4EE3FC4A4DF9}"/>
                </a:ext>
              </a:extLst>
            </p:cNvPr>
            <p:cNvGrpSpPr/>
            <p:nvPr/>
          </p:nvGrpSpPr>
          <p:grpSpPr>
            <a:xfrm>
              <a:off x="10570666" y="5616775"/>
              <a:ext cx="773723" cy="937845"/>
              <a:chOff x="10570666" y="2661139"/>
              <a:chExt cx="773723" cy="937845"/>
            </a:xfrm>
          </p:grpSpPr>
          <p:sp>
            <p:nvSpPr>
              <p:cNvPr id="5" name="Rectangle: Top Corners Rounded 4">
                <a:extLst>
                  <a:ext uri="{FF2B5EF4-FFF2-40B4-BE49-F238E27FC236}">
                    <a16:creationId xmlns:a16="http://schemas.microsoft.com/office/drawing/2014/main" id="{7A18952E-B0AB-4BBD-A79B-A2E7102A6366}"/>
                  </a:ext>
                </a:extLst>
              </p:cNvPr>
              <p:cNvSpPr/>
              <p:nvPr/>
            </p:nvSpPr>
            <p:spPr>
              <a:xfrm rot="5400000">
                <a:off x="10488605" y="2743200"/>
                <a:ext cx="937845" cy="773723"/>
              </a:xfrm>
              <a:prstGeom prst="round2SameRect">
                <a:avLst>
                  <a:gd name="adj1" fmla="val 34849"/>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E229B03-CAB8-48A2-A058-0C5F9660AD2D}"/>
                  </a:ext>
                </a:extLst>
              </p:cNvPr>
              <p:cNvSpPr txBox="1"/>
              <p:nvPr/>
            </p:nvSpPr>
            <p:spPr>
              <a:xfrm>
                <a:off x="10782033" y="2782669"/>
                <a:ext cx="335348" cy="646331"/>
              </a:xfrm>
              <a:prstGeom prst="rect">
                <a:avLst/>
              </a:prstGeom>
              <a:noFill/>
            </p:spPr>
            <p:txBody>
              <a:bodyPr wrap="none" rtlCol="0">
                <a:spAutoFit/>
              </a:bodyPr>
              <a:lstStyle/>
              <a:p>
                <a:r>
                  <a:rPr lang="en-US" sz="3600" dirty="0">
                    <a:latin typeface="AR DESTINE" panose="02000000000000000000" pitchFamily="2" charset="0"/>
                  </a:rPr>
                  <a:t>1</a:t>
                </a:r>
              </a:p>
            </p:txBody>
          </p:sp>
        </p:grpSp>
      </p:grpSp>
      <p:grpSp>
        <p:nvGrpSpPr>
          <p:cNvPr id="37" name="Group 36">
            <a:extLst>
              <a:ext uri="{FF2B5EF4-FFF2-40B4-BE49-F238E27FC236}">
                <a16:creationId xmlns:a16="http://schemas.microsoft.com/office/drawing/2014/main" id="{36CAE194-39DA-4720-A721-434700EC5A50}"/>
              </a:ext>
            </a:extLst>
          </p:cNvPr>
          <p:cNvGrpSpPr/>
          <p:nvPr/>
        </p:nvGrpSpPr>
        <p:grpSpPr>
          <a:xfrm>
            <a:off x="-5652121" y="0"/>
            <a:ext cx="19196671" cy="6858000"/>
            <a:chOff x="-960582" y="0"/>
            <a:chExt cx="11304240" cy="6858000"/>
          </a:xfrm>
          <a:effectLst>
            <a:outerShdw blurRad="254000" dist="88900" algn="l" rotWithShape="0">
              <a:prstClr val="black">
                <a:alpha val="51000"/>
              </a:prstClr>
            </a:outerShdw>
          </a:effectLst>
        </p:grpSpPr>
        <p:sp>
          <p:nvSpPr>
            <p:cNvPr id="8" name="Rectangle 7">
              <a:extLst>
                <a:ext uri="{FF2B5EF4-FFF2-40B4-BE49-F238E27FC236}">
                  <a16:creationId xmlns:a16="http://schemas.microsoft.com/office/drawing/2014/main" id="{2637187B-45BC-4FB2-9C7A-63198735B4CA}"/>
                </a:ext>
              </a:extLst>
            </p:cNvPr>
            <p:cNvSpPr/>
            <p:nvPr/>
          </p:nvSpPr>
          <p:spPr>
            <a:xfrm>
              <a:off x="-960582" y="0"/>
              <a:ext cx="1064455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AEFFD2-5496-4937-AD77-F602CEDD2D58}"/>
                </a:ext>
              </a:extLst>
            </p:cNvPr>
            <p:cNvGrpSpPr/>
            <p:nvPr/>
          </p:nvGrpSpPr>
          <p:grpSpPr>
            <a:xfrm>
              <a:off x="9569935" y="4678930"/>
              <a:ext cx="773723" cy="937845"/>
              <a:chOff x="10644554" y="2661139"/>
              <a:chExt cx="773723" cy="937845"/>
            </a:xfrm>
            <a:solidFill>
              <a:schemeClr val="accent2">
                <a:lumMod val="75000"/>
              </a:schemeClr>
            </a:solidFill>
          </p:grpSpPr>
          <p:sp>
            <p:nvSpPr>
              <p:cNvPr id="10" name="Rectangle: Top Corners Rounded 9">
                <a:extLst>
                  <a:ext uri="{FF2B5EF4-FFF2-40B4-BE49-F238E27FC236}">
                    <a16:creationId xmlns:a16="http://schemas.microsoft.com/office/drawing/2014/main" id="{B05D0386-04F8-45FE-B79D-49D1B00907A3}"/>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334903-A6E7-4379-A8C2-6CE23DABA2D6}"/>
                  </a:ext>
                </a:extLst>
              </p:cNvPr>
              <p:cNvSpPr txBox="1"/>
              <p:nvPr/>
            </p:nvSpPr>
            <p:spPr>
              <a:xfrm>
                <a:off x="10782033" y="2782669"/>
                <a:ext cx="460382"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2</a:t>
                </a:r>
              </a:p>
            </p:txBody>
          </p:sp>
        </p:grpSp>
      </p:grpSp>
      <p:grpSp>
        <p:nvGrpSpPr>
          <p:cNvPr id="36" name="Group 35">
            <a:extLst>
              <a:ext uri="{FF2B5EF4-FFF2-40B4-BE49-F238E27FC236}">
                <a16:creationId xmlns:a16="http://schemas.microsoft.com/office/drawing/2014/main" id="{BEC4D940-F510-4AEF-BE68-CB1F7A2046F9}"/>
              </a:ext>
            </a:extLst>
          </p:cNvPr>
          <p:cNvGrpSpPr/>
          <p:nvPr/>
        </p:nvGrpSpPr>
        <p:grpSpPr>
          <a:xfrm>
            <a:off x="-6726739" y="0"/>
            <a:ext cx="20480839" cy="6858000"/>
            <a:chOff x="-2035201" y="0"/>
            <a:chExt cx="11361259" cy="6858000"/>
          </a:xfrm>
          <a:effectLst>
            <a:outerShdw blurRad="254000" dist="88900" algn="l" rotWithShape="0">
              <a:prstClr val="black">
                <a:alpha val="51000"/>
              </a:prstClr>
            </a:outerShdw>
          </a:effectLst>
        </p:grpSpPr>
        <p:sp>
          <p:nvSpPr>
            <p:cNvPr id="12" name="Rectangle 11">
              <a:extLst>
                <a:ext uri="{FF2B5EF4-FFF2-40B4-BE49-F238E27FC236}">
                  <a16:creationId xmlns:a16="http://schemas.microsoft.com/office/drawing/2014/main" id="{07D5E5D2-3A49-4FF3-96B2-C160731699FB}"/>
                </a:ext>
              </a:extLst>
            </p:cNvPr>
            <p:cNvSpPr/>
            <p:nvPr/>
          </p:nvSpPr>
          <p:spPr>
            <a:xfrm>
              <a:off x="-2035201" y="0"/>
              <a:ext cx="1064455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4FB77B-C0FF-4BFB-AC8F-CCB542606B54}"/>
                </a:ext>
              </a:extLst>
            </p:cNvPr>
            <p:cNvGrpSpPr/>
            <p:nvPr/>
          </p:nvGrpSpPr>
          <p:grpSpPr>
            <a:xfrm>
              <a:off x="8552335" y="3741085"/>
              <a:ext cx="773723" cy="937845"/>
              <a:chOff x="10644554" y="2661139"/>
              <a:chExt cx="773723" cy="937845"/>
            </a:xfrm>
            <a:solidFill>
              <a:schemeClr val="accent4">
                <a:lumMod val="75000"/>
              </a:schemeClr>
            </a:solidFill>
          </p:grpSpPr>
          <p:sp>
            <p:nvSpPr>
              <p:cNvPr id="14" name="Rectangle: Top Corners Rounded 13">
                <a:extLst>
                  <a:ext uri="{FF2B5EF4-FFF2-40B4-BE49-F238E27FC236}">
                    <a16:creationId xmlns:a16="http://schemas.microsoft.com/office/drawing/2014/main" id="{65361D91-7C0B-4328-AA89-8B4C81B8E16D}"/>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FB1769-7DB6-442D-83DC-7B0D83596F0E}"/>
                  </a:ext>
                </a:extLst>
              </p:cNvPr>
              <p:cNvSpPr txBox="1"/>
              <p:nvPr/>
            </p:nvSpPr>
            <p:spPr>
              <a:xfrm>
                <a:off x="10782033" y="2782669"/>
                <a:ext cx="447558" cy="646331"/>
              </a:xfrm>
              <a:prstGeom prst="rect">
                <a:avLst/>
              </a:prstGeom>
              <a:grpFill/>
            </p:spPr>
            <p:txBody>
              <a:bodyPr wrap="none" rtlCol="0">
                <a:spAutoFit/>
              </a:bodyPr>
              <a:lstStyle/>
              <a:p>
                <a:r>
                  <a:rPr lang="en-US" sz="3600" dirty="0">
                    <a:solidFill>
                      <a:schemeClr val="bg1"/>
                    </a:solidFill>
                    <a:latin typeface="AR DESTINE" panose="02000000000000000000" pitchFamily="2" charset="0"/>
                  </a:rPr>
                  <a:t>3</a:t>
                </a:r>
              </a:p>
            </p:txBody>
          </p:sp>
        </p:grpSp>
      </p:grpSp>
      <p:grpSp>
        <p:nvGrpSpPr>
          <p:cNvPr id="35" name="Group 34">
            <a:extLst>
              <a:ext uri="{FF2B5EF4-FFF2-40B4-BE49-F238E27FC236}">
                <a16:creationId xmlns:a16="http://schemas.microsoft.com/office/drawing/2014/main" id="{753D2FC6-840F-49ED-A9E7-4F35AA89FB89}"/>
              </a:ext>
            </a:extLst>
          </p:cNvPr>
          <p:cNvGrpSpPr/>
          <p:nvPr/>
        </p:nvGrpSpPr>
        <p:grpSpPr>
          <a:xfrm>
            <a:off x="-7687321" y="0"/>
            <a:ext cx="21574771" cy="6858000"/>
            <a:chOff x="-2995783" y="0"/>
            <a:chExt cx="11368723" cy="6858000"/>
          </a:xfrm>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C87DB545-3EB1-418F-BA67-CB1EE9DAC9B3}"/>
                </a:ext>
              </a:extLst>
            </p:cNvPr>
            <p:cNvSpPr/>
            <p:nvPr/>
          </p:nvSpPr>
          <p:spPr>
            <a:xfrm>
              <a:off x="-2995783" y="0"/>
              <a:ext cx="1064455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BCB67B2-D552-4DC8-B262-2F1EA5826A1C}"/>
                </a:ext>
              </a:extLst>
            </p:cNvPr>
            <p:cNvGrpSpPr/>
            <p:nvPr/>
          </p:nvGrpSpPr>
          <p:grpSpPr>
            <a:xfrm>
              <a:off x="7599217" y="2803240"/>
              <a:ext cx="773723" cy="937845"/>
              <a:chOff x="10644554" y="2661139"/>
              <a:chExt cx="773723" cy="937845"/>
            </a:xfrm>
            <a:solidFill>
              <a:schemeClr val="accent6">
                <a:lumMod val="75000"/>
              </a:schemeClr>
            </a:solidFill>
          </p:grpSpPr>
          <p:sp>
            <p:nvSpPr>
              <p:cNvPr id="18" name="Rectangle: Top Corners Rounded 17">
                <a:extLst>
                  <a:ext uri="{FF2B5EF4-FFF2-40B4-BE49-F238E27FC236}">
                    <a16:creationId xmlns:a16="http://schemas.microsoft.com/office/drawing/2014/main" id="{879C2B65-3BF1-473A-A4B9-68FFDD8B167A}"/>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C6F5450-ED20-4A65-83A2-B2CCEEB131CF}"/>
                  </a:ext>
                </a:extLst>
              </p:cNvPr>
              <p:cNvSpPr txBox="1"/>
              <p:nvPr/>
            </p:nvSpPr>
            <p:spPr>
              <a:xfrm>
                <a:off x="10782033" y="2782669"/>
                <a:ext cx="436338" cy="646331"/>
              </a:xfrm>
              <a:prstGeom prst="rect">
                <a:avLst/>
              </a:prstGeom>
              <a:grpFill/>
            </p:spPr>
            <p:txBody>
              <a:bodyPr wrap="none" rtlCol="0">
                <a:spAutoFit/>
              </a:bodyPr>
              <a:lstStyle/>
              <a:p>
                <a:r>
                  <a:rPr lang="en-US" sz="3600" dirty="0">
                    <a:latin typeface="AR DESTINE" panose="02000000000000000000" pitchFamily="2" charset="0"/>
                  </a:rPr>
                  <a:t>4</a:t>
                </a:r>
              </a:p>
            </p:txBody>
          </p:sp>
        </p:grpSp>
      </p:grpSp>
      <p:grpSp>
        <p:nvGrpSpPr>
          <p:cNvPr id="34" name="Group 33">
            <a:extLst>
              <a:ext uri="{FF2B5EF4-FFF2-40B4-BE49-F238E27FC236}">
                <a16:creationId xmlns:a16="http://schemas.microsoft.com/office/drawing/2014/main" id="{610C4C7E-F13E-4066-8A76-9F66BC28BFDF}"/>
              </a:ext>
            </a:extLst>
          </p:cNvPr>
          <p:cNvGrpSpPr/>
          <p:nvPr/>
        </p:nvGrpSpPr>
        <p:grpSpPr>
          <a:xfrm>
            <a:off x="-8555539" y="0"/>
            <a:ext cx="22652539" cy="6858000"/>
            <a:chOff x="-3864001" y="0"/>
            <a:chExt cx="11409569" cy="6858000"/>
          </a:xfrm>
          <a:effectLst>
            <a:outerShdw blurRad="254000" dist="88900" algn="l" rotWithShape="0">
              <a:prstClr val="black">
                <a:alpha val="51000"/>
              </a:prstClr>
            </a:outerShdw>
          </a:effectLst>
        </p:grpSpPr>
        <p:sp>
          <p:nvSpPr>
            <p:cNvPr id="20" name="Rectangle 19">
              <a:extLst>
                <a:ext uri="{FF2B5EF4-FFF2-40B4-BE49-F238E27FC236}">
                  <a16:creationId xmlns:a16="http://schemas.microsoft.com/office/drawing/2014/main" id="{1EFEC7D0-C13C-41B8-AA78-7AC415D1C7C2}"/>
                </a:ext>
              </a:extLst>
            </p:cNvPr>
            <p:cNvSpPr/>
            <p:nvPr/>
          </p:nvSpPr>
          <p:spPr>
            <a:xfrm>
              <a:off x="-3864001" y="0"/>
              <a:ext cx="10644554"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9D4A2C0-2F29-4D3B-8303-D9AE701B170E}"/>
                </a:ext>
              </a:extLst>
            </p:cNvPr>
            <p:cNvGrpSpPr/>
            <p:nvPr/>
          </p:nvGrpSpPr>
          <p:grpSpPr>
            <a:xfrm>
              <a:off x="6771845" y="1865395"/>
              <a:ext cx="773723" cy="937845"/>
              <a:chOff x="10644554" y="2661139"/>
              <a:chExt cx="773723" cy="937845"/>
            </a:xfrm>
            <a:solidFill>
              <a:schemeClr val="bg2">
                <a:lumMod val="50000"/>
              </a:schemeClr>
            </a:solidFill>
          </p:grpSpPr>
          <p:sp>
            <p:nvSpPr>
              <p:cNvPr id="22" name="Rectangle: Top Corners Rounded 21">
                <a:extLst>
                  <a:ext uri="{FF2B5EF4-FFF2-40B4-BE49-F238E27FC236}">
                    <a16:creationId xmlns:a16="http://schemas.microsoft.com/office/drawing/2014/main" id="{9D1B161C-B1B2-4412-B852-10E3417B3D4F}"/>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27DF05B-0D0A-4BC9-AA06-4E3722077E5A}"/>
                  </a:ext>
                </a:extLst>
              </p:cNvPr>
              <p:cNvSpPr txBox="1"/>
              <p:nvPr/>
            </p:nvSpPr>
            <p:spPr>
              <a:xfrm>
                <a:off x="10782033" y="2782669"/>
                <a:ext cx="447558" cy="646331"/>
              </a:xfrm>
              <a:prstGeom prst="rect">
                <a:avLst/>
              </a:prstGeom>
              <a:grpFill/>
            </p:spPr>
            <p:txBody>
              <a:bodyPr wrap="none" rtlCol="0">
                <a:spAutoFit/>
              </a:bodyPr>
              <a:lstStyle/>
              <a:p>
                <a:r>
                  <a:rPr lang="en-US" sz="3600" dirty="0">
                    <a:solidFill>
                      <a:srgbClr val="FF0000"/>
                    </a:solidFill>
                    <a:latin typeface="AR DESTINE" panose="02000000000000000000" pitchFamily="2" charset="0"/>
                  </a:rPr>
                  <a:t>5</a:t>
                </a:r>
              </a:p>
            </p:txBody>
          </p:sp>
        </p:grpSp>
      </p:grpSp>
      <p:grpSp>
        <p:nvGrpSpPr>
          <p:cNvPr id="33" name="Group 32">
            <a:extLst>
              <a:ext uri="{FF2B5EF4-FFF2-40B4-BE49-F238E27FC236}">
                <a16:creationId xmlns:a16="http://schemas.microsoft.com/office/drawing/2014/main" id="{6E39F4B5-6170-4BFC-953F-A433B9154009}"/>
              </a:ext>
            </a:extLst>
          </p:cNvPr>
          <p:cNvGrpSpPr/>
          <p:nvPr/>
        </p:nvGrpSpPr>
        <p:grpSpPr>
          <a:xfrm>
            <a:off x="-9423757" y="0"/>
            <a:ext cx="23520758" cy="6858000"/>
            <a:chOff x="-4732219" y="0"/>
            <a:chExt cx="11398747" cy="6858000"/>
          </a:xfrm>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9F458A96-F44B-4656-B1C2-23320892BC9B}"/>
                </a:ext>
              </a:extLst>
            </p:cNvPr>
            <p:cNvSpPr/>
            <p:nvPr/>
          </p:nvSpPr>
          <p:spPr>
            <a:xfrm>
              <a:off x="-4732219" y="0"/>
              <a:ext cx="10644554"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1EDFE2A-78DF-4F26-A823-F1A883E598E9}"/>
                </a:ext>
              </a:extLst>
            </p:cNvPr>
            <p:cNvGrpSpPr/>
            <p:nvPr/>
          </p:nvGrpSpPr>
          <p:grpSpPr>
            <a:xfrm>
              <a:off x="5892805" y="1019600"/>
              <a:ext cx="773723" cy="937845"/>
              <a:chOff x="10644554" y="2661139"/>
              <a:chExt cx="773723" cy="937845"/>
            </a:xfrm>
            <a:solidFill>
              <a:schemeClr val="accent5">
                <a:lumMod val="60000"/>
                <a:lumOff val="40000"/>
              </a:schemeClr>
            </a:solidFill>
          </p:grpSpPr>
          <p:sp>
            <p:nvSpPr>
              <p:cNvPr id="26" name="Rectangle: Top Corners Rounded 25">
                <a:extLst>
                  <a:ext uri="{FF2B5EF4-FFF2-40B4-BE49-F238E27FC236}">
                    <a16:creationId xmlns:a16="http://schemas.microsoft.com/office/drawing/2014/main" id="{13892DB3-2BC5-4B57-B264-84429481D8D0}"/>
                  </a:ext>
                </a:extLst>
              </p:cNvPr>
              <p:cNvSpPr/>
              <p:nvPr/>
            </p:nvSpPr>
            <p:spPr>
              <a:xfrm rot="5400000">
                <a:off x="10562493" y="2743200"/>
                <a:ext cx="937845" cy="773723"/>
              </a:xfrm>
              <a:prstGeom prst="round2SameRect">
                <a:avLst>
                  <a:gd name="adj1" fmla="val 34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47B9646-BEBC-4465-AC8A-C1FD8BCC20D2}"/>
                  </a:ext>
                </a:extLst>
              </p:cNvPr>
              <p:cNvSpPr txBox="1"/>
              <p:nvPr/>
            </p:nvSpPr>
            <p:spPr>
              <a:xfrm>
                <a:off x="10782033" y="2782669"/>
                <a:ext cx="433132" cy="646331"/>
              </a:xfrm>
              <a:prstGeom prst="rect">
                <a:avLst/>
              </a:prstGeom>
              <a:grpFill/>
            </p:spPr>
            <p:txBody>
              <a:bodyPr wrap="none" rtlCol="0">
                <a:spAutoFit/>
              </a:bodyPr>
              <a:lstStyle/>
              <a:p>
                <a:r>
                  <a:rPr lang="en-US" sz="3600" dirty="0">
                    <a:solidFill>
                      <a:srgbClr val="002060"/>
                    </a:solidFill>
                    <a:latin typeface="AR DESTINE" panose="02000000000000000000" pitchFamily="2" charset="0"/>
                  </a:rPr>
                  <a:t>6</a:t>
                </a:r>
              </a:p>
            </p:txBody>
          </p:sp>
        </p:grpSp>
      </p:grpSp>
      <p:sp>
        <p:nvSpPr>
          <p:cNvPr id="3" name="TextBox 2">
            <a:extLst>
              <a:ext uri="{FF2B5EF4-FFF2-40B4-BE49-F238E27FC236}">
                <a16:creationId xmlns:a16="http://schemas.microsoft.com/office/drawing/2014/main" id="{81F5B88F-39BE-6EAD-DC19-176FB93E45B7}"/>
              </a:ext>
            </a:extLst>
          </p:cNvPr>
          <p:cNvSpPr txBox="1"/>
          <p:nvPr/>
        </p:nvSpPr>
        <p:spPr>
          <a:xfrm>
            <a:off x="1115221" y="689788"/>
            <a:ext cx="10659096" cy="5478423"/>
          </a:xfrm>
          <a:prstGeom prst="rect">
            <a:avLst/>
          </a:prstGeom>
          <a:noFill/>
        </p:spPr>
        <p:txBody>
          <a:bodyPr wrap="square">
            <a:spAutoFit/>
          </a:bodyPr>
          <a:lstStyle/>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Software testing environment management is essential for ensuring the quality and effectiveness of the testing process, but it also presents various challenges.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Resource Allocation</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be difficult to allocate and manage resources like hardware, software licenses, and testing tools, especially when several projects or teams need to use them.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Environment Replication</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Due to variations in infrastructure, configurations, and data, it can be challenging to ensure that test environments precisely replicate the production environment since this can produce inconsistent testing results.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Configuration Management</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be difficult and time-consuming to manage the configurations of different test environment components, which frequently leads to configuration drift and compatibility problems.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Environment Dependencies</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Coordinating and managing the relationships between the additional components like external systems, APIs, or third-party services can take time, which could hinder test execution.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Management</a:t>
            </a:r>
            <a:endPar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875"/>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be difficult to </a:t>
            </a:r>
            <a:r>
              <a:rPr lang="en-US" sz="1800" b="1" u="sng" kern="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manage test data</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effectively, including maintaining data privacy, assuring data integrity, and producing realistic test datasets, particularly if dealing with sensitive or huge amounts of data.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TextBox 54">
            <a:extLst>
              <a:ext uri="{FF2B5EF4-FFF2-40B4-BE49-F238E27FC236}">
                <a16:creationId xmlns:a16="http://schemas.microsoft.com/office/drawing/2014/main" id="{732CF3BB-477E-A4FF-23AE-0D01E5FBEEF6}"/>
              </a:ext>
            </a:extLst>
          </p:cNvPr>
          <p:cNvSpPr txBox="1"/>
          <p:nvPr/>
        </p:nvSpPr>
        <p:spPr>
          <a:xfrm>
            <a:off x="257511" y="293093"/>
            <a:ext cx="1118127" cy="5020293"/>
          </a:xfrm>
          <a:prstGeom prst="rect">
            <a:avLst/>
          </a:prstGeom>
          <a:noFill/>
        </p:spPr>
        <p:txBody>
          <a:bodyPr vert="vert270" wrap="square" anchor="t" anchorCtr="0">
            <a:spAutoFit/>
          </a:bodyPr>
          <a:lstStyle>
            <a:defPPr>
              <a:defRPr lang="en-US"/>
            </a:defPPr>
            <a:lvl1pPr algn="ctr">
              <a:defRPr sz="2000" b="1">
                <a:solidFill>
                  <a:srgbClr val="FFFF00"/>
                </a:solidFill>
              </a:defRPr>
            </a:lvl1pPr>
          </a:lstStyle>
          <a:p>
            <a:pPr marL="0" marR="0">
              <a:lnSpc>
                <a:spcPct val="107000"/>
              </a:lnSpc>
              <a:spcBef>
                <a:spcPts val="0"/>
              </a:spcBef>
              <a:spcAft>
                <a:spcPts val="0"/>
              </a:spcAft>
            </a:pPr>
            <a:r>
              <a:rPr lang="en-US" dirty="0">
                <a:solidFill>
                  <a:srgbClr val="002060"/>
                </a:solidFill>
              </a:rPr>
              <a:t>6.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in Test Environment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rPr>
              <a:t>?</a:t>
            </a:r>
          </a:p>
        </p:txBody>
      </p:sp>
    </p:spTree>
    <p:extLst>
      <p:ext uri="{BB962C8B-B14F-4D97-AF65-F5344CB8AC3E}">
        <p14:creationId xmlns:p14="http://schemas.microsoft.com/office/powerpoint/2010/main" val="2247284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1434</Words>
  <Application>Microsoft Office PowerPoint</Application>
  <PresentationFormat>Widescreen</PresentationFormat>
  <Paragraphs>124</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 DESTINE</vt:lpstr>
      <vt:lpstr>Arial</vt:lpstr>
      <vt:lpstr>Bahnschrift</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Kumar Guggilla</dc:creator>
  <cp:lastModifiedBy>dell</cp:lastModifiedBy>
  <cp:revision>91</cp:revision>
  <dcterms:created xsi:type="dcterms:W3CDTF">2023-07-29T13:52:01Z</dcterms:created>
  <dcterms:modified xsi:type="dcterms:W3CDTF">2024-01-08T10:18:14Z</dcterms:modified>
</cp:coreProperties>
</file>