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4"/>
  </p:notesMasterIdLst>
  <p:handoutMasterIdLst>
    <p:handoutMasterId r:id="rId5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968" y="-1608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printerSettings" Target="printerSettings/printerSettings1.bin"/><Relationship Id="rId25" Type="http://schemas.openxmlformats.org/officeDocument/2006/relationships/slide" Target="slides/slide15.xml"/><Relationship Id="rId12" Type="http://schemas.openxmlformats.org/officeDocument/2006/relationships/slide" Target="slides/slide2.xml"/><Relationship Id="rId23" Type="http://schemas.openxmlformats.org/officeDocument/2006/relationships/slide" Target="slides/slide13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22" Type="http://schemas.openxmlformats.org/officeDocument/2006/relationships/slide" Target="slides/slide12.xml"/><Relationship Id="rId33" Type="http://schemas.openxmlformats.org/officeDocument/2006/relationships/slide" Target="slides/slide23.xml"/><Relationship Id="rId7" Type="http://schemas.openxmlformats.org/officeDocument/2006/relationships/presProps" Target="presProps.xml"/><Relationship Id="rId28" Type="http://schemas.openxmlformats.org/officeDocument/2006/relationships/slide" Target="slides/slide18.xml"/><Relationship Id="rId31" Type="http://schemas.openxmlformats.org/officeDocument/2006/relationships/slide" Target="slides/slide21.xml"/><Relationship Id="rId42" Type="http://schemas.openxmlformats.org/officeDocument/2006/relationships/slide" Target="slides/slide32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44" Type="http://schemas.openxmlformats.org/officeDocument/2006/relationships/slide" Target="slides/slide34.xml"/><Relationship Id="rId9" Type="http://schemas.openxmlformats.org/officeDocument/2006/relationships/theme" Target="theme/theme1.xml"/><Relationship Id="rId18" Type="http://schemas.openxmlformats.org/officeDocument/2006/relationships/slide" Target="slides/slide8.xml"/><Relationship Id="rId21" Type="http://schemas.openxmlformats.org/officeDocument/2006/relationships/slide" Target="slides/slide11.xml"/><Relationship Id="rId15" Type="http://schemas.openxmlformats.org/officeDocument/2006/relationships/slide" Target="slides/slide5.xml"/><Relationship Id="rId36" Type="http://schemas.openxmlformats.org/officeDocument/2006/relationships/slide" Target="slides/slide26.xml"/><Relationship Id="rId38" Type="http://schemas.openxmlformats.org/officeDocument/2006/relationships/slide" Target="slides/slide28.xml"/><Relationship Id="rId14" Type="http://schemas.openxmlformats.org/officeDocument/2006/relationships/slide" Target="slides/slide4.xml"/><Relationship Id="rId37" Type="http://schemas.openxmlformats.org/officeDocument/2006/relationships/slide" Target="slides/slide27.xml"/><Relationship Id="rId8" Type="http://schemas.openxmlformats.org/officeDocument/2006/relationships/viewProps" Target="viewProps.xml"/><Relationship Id="rId1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16" Type="http://schemas.openxmlformats.org/officeDocument/2006/relationships/slide" Target="slides/slide6.xml"/><Relationship Id="rId10" Type="http://schemas.openxmlformats.org/officeDocument/2006/relationships/tableStyles" Target="tableStyles.xml"/><Relationship Id="rId20" Type="http://schemas.openxmlformats.org/officeDocument/2006/relationships/slide" Target="slides/slide10.xml"/><Relationship Id="rId24" Type="http://schemas.openxmlformats.org/officeDocument/2006/relationships/slide" Target="slides/slide14.xml"/><Relationship Id="rId11" Type="http://schemas.openxmlformats.org/officeDocument/2006/relationships/slide" Target="slides/slide1.xml"/><Relationship Id="rId17" Type="http://schemas.openxmlformats.org/officeDocument/2006/relationships/slide" Target="slides/slide7.xml"/><Relationship Id="rId34" Type="http://schemas.openxmlformats.org/officeDocument/2006/relationships/slide" Target="slides/slide24.xml"/><Relationship Id="rId39" Type="http://schemas.openxmlformats.org/officeDocument/2006/relationships/slide" Target="slides/slide29.xml"/><Relationship Id="rId4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35" Type="http://schemas.openxmlformats.org/officeDocument/2006/relationships/slide" Target="slides/slide25.xml"/><Relationship Id="rId26" Type="http://schemas.openxmlformats.org/officeDocument/2006/relationships/slide" Target="slides/slide16.xml"/><Relationship Id="rId5" Type="http://schemas.openxmlformats.org/officeDocument/2006/relationships/handoutMaster" Target="handoutMasters/handoutMaster1.xml"/><Relationship Id="rId40" Type="http://schemas.openxmlformats.org/officeDocument/2006/relationships/slide" Target="slides/slide30.xml"/><Relationship Id="rId30" Type="http://schemas.openxmlformats.org/officeDocument/2006/relationships/slide" Target="slides/slide20.xml"/><Relationship Id="rId29" Type="http://schemas.openxmlformats.org/officeDocument/2006/relationships/slide" Target="slides/slide19.xml"/><Relationship Id="rId41" Type="http://schemas.openxmlformats.org/officeDocument/2006/relationships/slide" Target="slides/slide3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2.emf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Add the title of your presentation here</a:t>
            </a:r>
            <a:endParaRPr lang="en-US" dirty="0"/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34247" y="4890626"/>
            <a:ext cx="1238059" cy="1568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28" y="3729038"/>
            <a:ext cx="2938463" cy="38576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/>
                <a:gridCol w="716414"/>
                <a:gridCol w="434865"/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032255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 smtClean="0"/>
              <a:t>Total Responses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3" Type="http://schemas.openxmlformats.org/officeDocument/2006/relationships/slideLayout" Target="../slideLayouts/slideLayout4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3" Type="http://schemas.openxmlformats.org/officeDocument/2006/relationships/image" Target="../media/image3.emf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June 11, 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1"/>
          <p:cNvSpPr txBox="1">
            <a:spLocks/>
          </p:cNvSpPr>
          <p:nvPr/>
        </p:nvSpPr>
        <p:spPr>
          <a:xfrm>
            <a:off x="-56474" y="486445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Helvetica Neue"/>
                <a:cs typeface="Helvetica Neue"/>
              </a:rPr>
              <a:t>Powered by</a:t>
            </a:r>
            <a:endParaRPr lang="en-US" sz="800" dirty="0">
              <a:latin typeface="Helvetica Neue"/>
              <a:cs typeface="Helvetica Neue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6477" y="4906329"/>
            <a:ext cx="1060918" cy="1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1"/>
          <p:cNvSpPr txBox="1">
            <a:spLocks/>
          </p:cNvSpPr>
          <p:nvPr/>
        </p:nvSpPr>
        <p:spPr>
          <a:xfrm>
            <a:off x="-56474" y="486445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Helvetica Neue"/>
                <a:cs typeface="Helvetica Neue"/>
              </a:rPr>
              <a:t>Powered by</a:t>
            </a:r>
            <a:endParaRPr lang="en-US" sz="800" dirty="0">
              <a:latin typeface="Helvetica Neue"/>
              <a:cs typeface="Helvetica Neue"/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477" y="4906329"/>
            <a:ext cx="1060918" cy="1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Thank you for using MakeMyTrip's services on WhatsApp. Please answer these questions to help us serve you better.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Tuesday, January 09,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How many times do you travel in a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92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0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When do you plan to travel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88214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When do you plan to travel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88214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You mostly travel by...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95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You mostly travel by...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95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Whom do you normally travel with?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889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719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Whom do you normally travel with?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889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0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The most common reason for your travel/trip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94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The most common reason for your travel/trip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94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How do you search for travel related information online?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88620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Date Created: Friday, December 22, 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Complete Responses: 208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How do you search for travel related information online?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88620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7235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How do you book your travel tickets?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741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6285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How do you book your travel tickets?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741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4220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Where do you stay when you travel outside your city?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83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Where do you stay when you travel outside your city?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83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How much do you usually pay per day for a hotel room?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966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How much do you usually pay per day for a hotel room?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966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You use internet for..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242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442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You use internet for..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242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5469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You use WhatsApp for....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354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Your age...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3499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You use WhatsApp for....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354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What would you like to do with MakeMyTrip via WhatsApp chat 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8888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680357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What would you like to do with MakeMyTrip via WhatsApp chat ? (tick all that apply)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8888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53571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How do you rate MakeMyTrip's services on WhatsApp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88930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How do you rate MakeMyTrip's services on WhatsApp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88930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Your age...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3499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You are 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351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You are 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351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Your occupation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04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Your occupation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table2341704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How many times do you travel in a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208    Skipped: 0</a:t>
            </a:r>
          </a:p>
        </p:txBody>
      </p:sp>
      <p:pic>
        <p:nvPicPr>
          <p:cNvPr id="4" name="Picture 3" descr="chart2341792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719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286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SM-template-20140529</vt:lpstr>
      <vt:lpstr>Data slides</vt:lpstr>
      <vt:lpstr>Response Summary</vt:lpstr>
    </vt:vector>
  </TitlesOfParts>
  <Company>SurveyMonkey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Sara Gottlieb</cp:lastModifiedBy>
  <cp:revision>41</cp:revision>
  <dcterms:created xsi:type="dcterms:W3CDTF">2014-01-30T23:18:11Z</dcterms:created>
  <dcterms:modified xsi:type="dcterms:W3CDTF">2014-06-11T20:29:53Z</dcterms:modified>
</cp:coreProperties>
</file>