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59" r:id="rId2"/>
    <p:sldMasterId id="2147483664" r:id="rId3"/>
  </p:sldMasterIdLst>
  <p:notesMasterIdLst>
    <p:notesMasterId r:id="rId4"/>
  </p:notesMasterIdLst>
  <p:handoutMasterIdLst>
    <p:handoutMasterId r:id="rId5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2968" y="-1608"/>
      </p:cViewPr>
      <p:guideLst>
        <p:guide orient="horz" pos="676"/>
        <p:guide pos="56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26" Type="http://schemas.openxmlformats.org/officeDocument/2006/relationships/slide" Target="slides/slide16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9" Type="http://schemas.openxmlformats.org/officeDocument/2006/relationships/theme" Target="theme/theme1.xml"/><Relationship Id="rId17" Type="http://schemas.openxmlformats.org/officeDocument/2006/relationships/slide" Target="slides/slide7.xml"/><Relationship Id="rId7" Type="http://schemas.openxmlformats.org/officeDocument/2006/relationships/presProps" Target="presProps.xml"/><Relationship Id="rId37" Type="http://schemas.openxmlformats.org/officeDocument/2006/relationships/slide" Target="slides/slide27.xml"/><Relationship Id="rId23" Type="http://schemas.openxmlformats.org/officeDocument/2006/relationships/slide" Target="slides/slide13.xml"/><Relationship Id="rId19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48" Type="http://schemas.openxmlformats.org/officeDocument/2006/relationships/slide" Target="slides/slide38.xml"/><Relationship Id="rId15" Type="http://schemas.openxmlformats.org/officeDocument/2006/relationships/slide" Target="slides/slide5.xml"/><Relationship Id="rId4" Type="http://schemas.openxmlformats.org/officeDocument/2006/relationships/notesMaster" Target="notesMasters/notesMaster1.xml"/><Relationship Id="rId30" Type="http://schemas.openxmlformats.org/officeDocument/2006/relationships/slide" Target="slides/slide20.xml"/><Relationship Id="rId45" Type="http://schemas.openxmlformats.org/officeDocument/2006/relationships/slide" Target="slides/slide35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16" Type="http://schemas.openxmlformats.org/officeDocument/2006/relationships/slide" Target="slides/slide6.xml"/><Relationship Id="rId35" Type="http://schemas.openxmlformats.org/officeDocument/2006/relationships/slide" Target="slides/slide25.xml"/><Relationship Id="rId29" Type="http://schemas.openxmlformats.org/officeDocument/2006/relationships/slide" Target="slides/slide19.xml"/><Relationship Id="rId27" Type="http://schemas.openxmlformats.org/officeDocument/2006/relationships/slide" Target="slides/slide17.xml"/><Relationship Id="rId47" Type="http://schemas.openxmlformats.org/officeDocument/2006/relationships/slide" Target="slides/slide37.xml"/><Relationship Id="rId21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28" Type="http://schemas.openxmlformats.org/officeDocument/2006/relationships/slide" Target="slides/slide18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0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8" Type="http://schemas.openxmlformats.org/officeDocument/2006/relationships/viewProps" Target="viewProps.xml"/><Relationship Id="rId39" Type="http://schemas.openxmlformats.org/officeDocument/2006/relationships/slide" Target="slides/slide29.xml"/><Relationship Id="rId10" Type="http://schemas.openxmlformats.org/officeDocument/2006/relationships/tableStyles" Target="tableStyles.xml"/><Relationship Id="rId32" Type="http://schemas.openxmlformats.org/officeDocument/2006/relationships/slide" Target="slides/slide22.xml"/><Relationship Id="rId22" Type="http://schemas.openxmlformats.org/officeDocument/2006/relationships/slide" Target="slides/slide12.xml"/><Relationship Id="rId24" Type="http://schemas.openxmlformats.org/officeDocument/2006/relationships/slide" Target="slides/slide14.xml"/><Relationship Id="rId12" Type="http://schemas.openxmlformats.org/officeDocument/2006/relationships/slide" Target="slides/slide2.xml"/><Relationship Id="rId20" Type="http://schemas.openxmlformats.org/officeDocument/2006/relationships/slide" Target="slides/slide10.xml"/><Relationship Id="rId38" Type="http://schemas.openxmlformats.org/officeDocument/2006/relationships/slide" Target="slides/slide28.xml"/><Relationship Id="rId18" Type="http://schemas.openxmlformats.org/officeDocument/2006/relationships/slide" Target="slides/slide8.xml"/><Relationship Id="rId31" Type="http://schemas.openxmlformats.org/officeDocument/2006/relationships/slide" Target="slides/slide21.xml"/><Relationship Id="rId36" Type="http://schemas.openxmlformats.org/officeDocument/2006/relationships/slide" Target="slides/slide26.xml"/><Relationship Id="rId25" Type="http://schemas.openxmlformats.org/officeDocument/2006/relationships/slide" Target="slides/slide15.xml"/><Relationship Id="rId6" Type="http://schemas.openxmlformats.org/officeDocument/2006/relationships/printerSettings" Target="printerSettings/printerSettings1.bin"/><Relationship Id="rId5" Type="http://schemas.openxmlformats.org/officeDocument/2006/relationships/handoutMaster" Target="handoutMasters/handoutMaster1.xml"/><Relationship Id="rId11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50545-E260-4F41-A803-5BF85CFE96EA}" type="datetimeFigureOut">
              <a:rPr lang="en-US" smtClean="0"/>
              <a:t>6/11/14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68D1-0A4A-364F-B3D1-97755523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4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CAFC9-2F5E-7849-9A3C-3E3602566C8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59D8E-2A04-7648-BB99-EC53D257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27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4" y="2494609"/>
            <a:ext cx="5661618" cy="1234730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Add the title of your presentation here</a:t>
            </a:r>
            <a:endParaRPr lang="en-US" dirty="0"/>
          </a:p>
        </p:txBody>
      </p:sp>
      <p:sp>
        <p:nvSpPr>
          <p:cNvPr id="11" name="Subtitle 1"/>
          <p:cNvSpPr txBox="1">
            <a:spLocks/>
          </p:cNvSpPr>
          <p:nvPr userDrawn="1"/>
        </p:nvSpPr>
        <p:spPr>
          <a:xfrm>
            <a:off x="3389891" y="4862023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FFFFFF"/>
                </a:solidFill>
                <a:latin typeface="Helvetica Neue"/>
                <a:cs typeface="Helvetica Neue"/>
              </a:rPr>
              <a:t>Powered by</a:t>
            </a:r>
            <a:endParaRPr lang="en-US" sz="8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34247" y="4890626"/>
            <a:ext cx="1238059" cy="15684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8728" y="3729038"/>
            <a:ext cx="2938463" cy="38576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88" y="723900"/>
            <a:ext cx="3887787" cy="261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7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31729107"/>
              </p:ext>
            </p:extLst>
          </p:nvPr>
        </p:nvGraphicFramePr>
        <p:xfrm>
          <a:off x="204787" y="1052400"/>
          <a:ext cx="5953649" cy="2184875"/>
        </p:xfrm>
        <a:graphic>
          <a:graphicData uri="http://schemas.openxmlformats.org/drawingml/2006/table">
            <a:tbl>
              <a:tblPr firstRow="1" lastRow="1" bandRow="1">
                <a:tableStyleId>{1FECB4D8-DB02-4DC6-A0A2-4F2EBAE1DC90}</a:tableStyleId>
              </a:tblPr>
              <a:tblGrid>
                <a:gridCol w="4802370"/>
                <a:gridCol w="716414"/>
                <a:gridCol w="434865"/>
              </a:tblGrid>
              <a:tr h="3121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Answer Choices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Less than one year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 to 3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 to 5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 to 7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More than seven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5888" y="723900"/>
            <a:ext cx="4478337" cy="261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3F9-7B30-274B-BFFF-492683631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1403" y="3639393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04788" y="2334751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04788" y="3032255"/>
            <a:ext cx="3859212" cy="280987"/>
          </a:xfrm>
        </p:spPr>
        <p:txBody>
          <a:bodyPr/>
          <a:lstStyle>
            <a:lvl2pPr marL="4763" indent="0"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</a:lstStyle>
          <a:p>
            <a:pPr lvl="1"/>
            <a:r>
              <a:rPr lang="en-US" dirty="0" smtClean="0"/>
              <a:t>Total Responses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11403" y="4047840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30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5" Type="http://schemas.openxmlformats.org/officeDocument/2006/relationships/image" Target="../media/image3.emf"/></Relationships>
</file>

<file path=ppt/slideMasters/_rels/slideMaster3.xml.rels><?xml version='1.0' encoding='UTF-8' standalone='yes'?>
<Relationships xmlns="http://schemas.openxmlformats.org/package/2006/relationships"><Relationship Id="rId2" Type="http://schemas.openxmlformats.org/officeDocument/2006/relationships/theme" Target="../theme/theme3.xml"/><Relationship Id="rId3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788" y="1200151"/>
            <a:ext cx="848201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788" y="46911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7D1D7B-70B5-9D4F-A9E5-525C1090DAAC}" type="datetime4">
              <a:rPr lang="en-US" smtClean="0"/>
              <a:t>June 11, 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28084"/>
            <a:ext cx="3841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>
            <a:fld id="{7FE0505B-37A8-D24C-BEF3-C2D216B51C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1800" b="1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333381"/>
            <a:ext cx="8229600" cy="391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36" y="736649"/>
            <a:ext cx="5332506" cy="2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6" y="4815076"/>
            <a:ext cx="6260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ubtitle 1"/>
          <p:cNvSpPr txBox="1">
            <a:spLocks/>
          </p:cNvSpPr>
          <p:nvPr/>
        </p:nvSpPr>
        <p:spPr>
          <a:xfrm>
            <a:off x="-56474" y="4864453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latin typeface="Helvetica Neue"/>
                <a:cs typeface="Helvetica Neue"/>
              </a:rPr>
              <a:t>Powered by</a:t>
            </a:r>
            <a:endParaRPr lang="en-US" sz="800" dirty="0">
              <a:latin typeface="Helvetica Neue"/>
              <a:cs typeface="Helvetica Neue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4788" y="729178"/>
            <a:ext cx="8780462" cy="0"/>
          </a:xfrm>
          <a:prstGeom prst="line">
            <a:avLst/>
          </a:prstGeom>
          <a:ln w="635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6477" y="4906329"/>
            <a:ext cx="1060918" cy="1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498" y="2009589"/>
            <a:ext cx="8229600" cy="53314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9705" y="4819820"/>
            <a:ext cx="66301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37B593F9-7B30-274B-BFFF-492683631E4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ubtitle 1"/>
          <p:cNvSpPr txBox="1">
            <a:spLocks/>
          </p:cNvSpPr>
          <p:nvPr/>
        </p:nvSpPr>
        <p:spPr>
          <a:xfrm>
            <a:off x="-56474" y="4864453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latin typeface="Helvetica Neue"/>
                <a:cs typeface="Helvetica Neue"/>
              </a:rPr>
              <a:t>Powered by</a:t>
            </a:r>
            <a:endParaRPr lang="en-US" sz="800" dirty="0">
              <a:latin typeface="Helvetica Neue"/>
              <a:cs typeface="Helvetica Neue"/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204788" y="807371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477" y="4906329"/>
            <a:ext cx="1060918" cy="1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Thank you for using MakeMyTrip's services on WhatsApp. Please fill the below survey to help us serve you better.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Tuesday, January 09,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What is the price range of your mobile phone?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11987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How many times do you travel in a year?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719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How many times do you travel in a year?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140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When do you plan to travel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6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When do you plan to travel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6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You mostly travel by...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You mostly travel by...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5784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Whom do you normally travel with?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7192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Whom do you normally travel with?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1408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The most common reason for your travel/trip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6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Date Created: Thursday, December 28, 2017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439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Responses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Complete Responses: 439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The most common reason for your travel/trip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6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How do you search for travel related information online?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6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How do you search for travel related information online?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6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72357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How do you book your travel tickets?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5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62857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How do you book your travel tickets?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5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42207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Where do you stay when you travel outside your city?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5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Where do you stay when you travel outside your city?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5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57842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How much do you usually pay per day for a hotel room?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6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How much do you usually pay per day for a hotel room?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6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How many of these companies you have heard of? (tick all you know)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5442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Your age...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4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How many of these companies you have heard of? (tick all you know)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54692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Q17: You use internet for..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5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544285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Q17: You use internet for..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5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54692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Q18: You use WhatsApp for....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5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Q18: You use WhatsApp for....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5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Q19: What would you like to do with MakeMyTrip via WhatsApp chat 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426    Skipped: 13</a:t>
            </a:r>
          </a:p>
        </p:txBody>
      </p:sp>
      <p:pic>
        <p:nvPicPr>
          <p:cNvPr id="4" name="Picture 3" descr="chart23508136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680357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Q19: What would you like to do with MakeMyTrip via WhatsApp chat 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426    Skipped: 13</a:t>
            </a:r>
          </a:p>
        </p:txBody>
      </p:sp>
      <p:pic>
        <p:nvPicPr>
          <p:cNvPr id="4" name="Picture 3" descr="table23508136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453571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Q20: How do you rate MakeMyTrip's services on WhatsApp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376    Skipped: 63</a:t>
            </a:r>
          </a:p>
        </p:txBody>
      </p:sp>
      <p:pic>
        <p:nvPicPr>
          <p:cNvPr id="4" name="Picture 3" descr="chart23508137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Q20: How do you rate MakeMyTrip's services on WhatsApp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376    Skipped: 63</a:t>
            </a:r>
          </a:p>
        </p:txBody>
      </p:sp>
      <p:pic>
        <p:nvPicPr>
          <p:cNvPr id="4" name="Picture 3" descr="table23508137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Your age...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4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You are 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You are 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Your occupation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08135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Your occupation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table23508135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5784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What is the price range of your mobile phone?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439    Skipped: 0</a:t>
            </a:r>
          </a:p>
        </p:txBody>
      </p:sp>
      <p:pic>
        <p:nvPicPr>
          <p:cNvPr id="4" name="Picture 3" descr="chart23511987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-template-20140529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ta slides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esponse Summary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SM-template-20140529.potx</Template>
  <TotalTime>286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SM-template-20140529</vt:lpstr>
      <vt:lpstr>Data slides</vt:lpstr>
      <vt:lpstr>Response Summary</vt:lpstr>
    </vt:vector>
  </TitlesOfParts>
  <Company>SurveyMonkey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Clarke</dc:creator>
  <cp:lastModifiedBy>Sara Gottlieb</cp:lastModifiedBy>
  <cp:revision>41</cp:revision>
  <dcterms:created xsi:type="dcterms:W3CDTF">2014-01-30T23:18:11Z</dcterms:created>
  <dcterms:modified xsi:type="dcterms:W3CDTF">2014-06-11T20:29:53Z</dcterms:modified>
</cp:coreProperties>
</file>