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 RV" userId="5ac27fcbc52835f3" providerId="LiveId" clId="{E7523112-0C1C-464D-919C-F100401C6100}"/>
    <pc:docChg chg="undo custSel addSld delSld modSld addSection delSection">
      <pc:chgData name="Aruna RV" userId="5ac27fcbc52835f3" providerId="LiveId" clId="{E7523112-0C1C-464D-919C-F100401C6100}" dt="2020-03-15T15:10:44.585" v="409" actId="20577"/>
      <pc:docMkLst>
        <pc:docMk/>
      </pc:docMkLst>
      <pc:sldChg chg="modSp">
        <pc:chgData name="Aruna RV" userId="5ac27fcbc52835f3" providerId="LiveId" clId="{E7523112-0C1C-464D-919C-F100401C6100}" dt="2020-03-15T14:57:58.535" v="291" actId="27636"/>
        <pc:sldMkLst>
          <pc:docMk/>
          <pc:sldMk cId="3791775667" sldId="256"/>
        </pc:sldMkLst>
        <pc:spChg chg="mod">
          <ac:chgData name="Aruna RV" userId="5ac27fcbc52835f3" providerId="LiveId" clId="{E7523112-0C1C-464D-919C-F100401C6100}" dt="2020-03-15T14:47:17.159" v="146" actId="27636"/>
          <ac:spMkLst>
            <pc:docMk/>
            <pc:sldMk cId="3791775667" sldId="256"/>
            <ac:spMk id="2" creationId="{51BB7196-14FF-453F-94E8-E256E2ED2FD3}"/>
          </ac:spMkLst>
        </pc:spChg>
        <pc:spChg chg="mod">
          <ac:chgData name="Aruna RV" userId="5ac27fcbc52835f3" providerId="LiveId" clId="{E7523112-0C1C-464D-919C-F100401C6100}" dt="2020-03-15T14:57:58.535" v="291" actId="27636"/>
          <ac:spMkLst>
            <pc:docMk/>
            <pc:sldMk cId="3791775667" sldId="256"/>
            <ac:spMk id="3" creationId="{A2F1A472-FB57-45D1-86DE-0C9695C8F31D}"/>
          </ac:spMkLst>
        </pc:spChg>
      </pc:sldChg>
      <pc:sldChg chg="modSp add">
        <pc:chgData name="Aruna RV" userId="5ac27fcbc52835f3" providerId="LiveId" clId="{E7523112-0C1C-464D-919C-F100401C6100}" dt="2020-03-15T14:40:06.836" v="15"/>
        <pc:sldMkLst>
          <pc:docMk/>
          <pc:sldMk cId="2942692384" sldId="257"/>
        </pc:sldMkLst>
        <pc:spChg chg="mod">
          <ac:chgData name="Aruna RV" userId="5ac27fcbc52835f3" providerId="LiveId" clId="{E7523112-0C1C-464D-919C-F100401C6100}" dt="2020-03-15T14:33:59.736" v="14" actId="20577"/>
          <ac:spMkLst>
            <pc:docMk/>
            <pc:sldMk cId="2942692384" sldId="257"/>
            <ac:spMk id="2" creationId="{FA99BAA4-D1BF-46A6-9315-19149B95FE72}"/>
          </ac:spMkLst>
        </pc:spChg>
        <pc:spChg chg="mod">
          <ac:chgData name="Aruna RV" userId="5ac27fcbc52835f3" providerId="LiveId" clId="{E7523112-0C1C-464D-919C-F100401C6100}" dt="2020-03-15T14:40:06.836" v="15"/>
          <ac:spMkLst>
            <pc:docMk/>
            <pc:sldMk cId="2942692384" sldId="257"/>
            <ac:spMk id="3" creationId="{13784A4B-E67C-4FA0-A3B7-B9AE031E58FC}"/>
          </ac:spMkLst>
        </pc:spChg>
      </pc:sldChg>
      <pc:sldChg chg="addSp delSp modSp add">
        <pc:chgData name="Aruna RV" userId="5ac27fcbc52835f3" providerId="LiveId" clId="{E7523112-0C1C-464D-919C-F100401C6100}" dt="2020-03-15T14:44:25.227" v="137"/>
        <pc:sldMkLst>
          <pc:docMk/>
          <pc:sldMk cId="1862912461" sldId="258"/>
        </pc:sldMkLst>
        <pc:spChg chg="mod">
          <ac:chgData name="Aruna RV" userId="5ac27fcbc52835f3" providerId="LiveId" clId="{E7523112-0C1C-464D-919C-F100401C6100}" dt="2020-03-15T14:40:31.359" v="28" actId="20577"/>
          <ac:spMkLst>
            <pc:docMk/>
            <pc:sldMk cId="1862912461" sldId="258"/>
            <ac:spMk id="2" creationId="{57E77D1D-0337-4CC3-A874-3BF61D6E8060}"/>
          </ac:spMkLst>
        </pc:spChg>
        <pc:spChg chg="mod">
          <ac:chgData name="Aruna RV" userId="5ac27fcbc52835f3" providerId="LiveId" clId="{E7523112-0C1C-464D-919C-F100401C6100}" dt="2020-03-15T14:44:07.835" v="135" actId="20577"/>
          <ac:spMkLst>
            <pc:docMk/>
            <pc:sldMk cId="1862912461" sldId="258"/>
            <ac:spMk id="3" creationId="{04B5BFD6-C1E0-46B3-84D7-E2D2D49C281B}"/>
          </ac:spMkLst>
        </pc:spChg>
        <pc:spChg chg="add del">
          <ac:chgData name="Aruna RV" userId="5ac27fcbc52835f3" providerId="LiveId" clId="{E7523112-0C1C-464D-919C-F100401C6100}" dt="2020-03-15T14:44:25.227" v="137"/>
          <ac:spMkLst>
            <pc:docMk/>
            <pc:sldMk cId="1862912461" sldId="258"/>
            <ac:spMk id="4" creationId="{D18BB371-211B-4DE7-9819-4F9995359646}"/>
          </ac:spMkLst>
        </pc:spChg>
      </pc:sldChg>
      <pc:sldChg chg="delSp modSp add">
        <pc:chgData name="Aruna RV" userId="5ac27fcbc52835f3" providerId="LiveId" clId="{E7523112-0C1C-464D-919C-F100401C6100}" dt="2020-03-15T14:58:16.727" v="295" actId="20577"/>
        <pc:sldMkLst>
          <pc:docMk/>
          <pc:sldMk cId="4234166380" sldId="259"/>
        </pc:sldMkLst>
        <pc:spChg chg="del mod">
          <ac:chgData name="Aruna RV" userId="5ac27fcbc52835f3" providerId="LiveId" clId="{E7523112-0C1C-464D-919C-F100401C6100}" dt="2020-03-15T14:53:11.190" v="286" actId="478"/>
          <ac:spMkLst>
            <pc:docMk/>
            <pc:sldMk cId="4234166380" sldId="259"/>
            <ac:spMk id="2" creationId="{92B1BE5B-3022-4FAC-B5BE-E6F45E68451C}"/>
          </ac:spMkLst>
        </pc:spChg>
        <pc:spChg chg="mod">
          <ac:chgData name="Aruna RV" userId="5ac27fcbc52835f3" providerId="LiveId" clId="{E7523112-0C1C-464D-919C-F100401C6100}" dt="2020-03-15T14:58:16.727" v="295" actId="20577"/>
          <ac:spMkLst>
            <pc:docMk/>
            <pc:sldMk cId="4234166380" sldId="259"/>
            <ac:spMk id="3" creationId="{F58897CC-63CE-4248-A263-603268B70890}"/>
          </ac:spMkLst>
        </pc:spChg>
      </pc:sldChg>
      <pc:sldChg chg="modSp add del">
        <pc:chgData name="Aruna RV" userId="5ac27fcbc52835f3" providerId="LiveId" clId="{E7523112-0C1C-464D-919C-F100401C6100}" dt="2020-03-15T14:53:05.235" v="285" actId="2696"/>
        <pc:sldMkLst>
          <pc:docMk/>
          <pc:sldMk cId="3845375337" sldId="260"/>
        </pc:sldMkLst>
        <pc:spChg chg="mod">
          <ac:chgData name="Aruna RV" userId="5ac27fcbc52835f3" providerId="LiveId" clId="{E7523112-0C1C-464D-919C-F100401C6100}" dt="2020-03-15T14:52:09.973" v="254" actId="20577"/>
          <ac:spMkLst>
            <pc:docMk/>
            <pc:sldMk cId="3845375337" sldId="260"/>
            <ac:spMk id="3" creationId="{B138F587-F64D-43A3-9A26-8F7AA06F1451}"/>
          </ac:spMkLst>
        </pc:spChg>
      </pc:sldChg>
      <pc:sldChg chg="addSp delSp modSp add">
        <pc:chgData name="Aruna RV" userId="5ac27fcbc52835f3" providerId="LiveId" clId="{E7523112-0C1C-464D-919C-F100401C6100}" dt="2020-03-15T15:01:33.273" v="351" actId="14100"/>
        <pc:sldMkLst>
          <pc:docMk/>
          <pc:sldMk cId="4014772506" sldId="260"/>
        </pc:sldMkLst>
        <pc:spChg chg="mod">
          <ac:chgData name="Aruna RV" userId="5ac27fcbc52835f3" providerId="LiveId" clId="{E7523112-0C1C-464D-919C-F100401C6100}" dt="2020-03-15T14:59:32.004" v="338" actId="20577"/>
          <ac:spMkLst>
            <pc:docMk/>
            <pc:sldMk cId="4014772506" sldId="260"/>
            <ac:spMk id="2" creationId="{986AD42A-E7EC-4E0F-8D22-92446E4718BD}"/>
          </ac:spMkLst>
        </pc:spChg>
        <pc:spChg chg="mod">
          <ac:chgData name="Aruna RV" userId="5ac27fcbc52835f3" providerId="LiveId" clId="{E7523112-0C1C-464D-919C-F100401C6100}" dt="2020-03-15T15:01:29.607" v="350" actId="1076"/>
          <ac:spMkLst>
            <pc:docMk/>
            <pc:sldMk cId="4014772506" sldId="260"/>
            <ac:spMk id="3" creationId="{C056BAD8-8288-4C76-BD34-885BEC4813E0}"/>
          </ac:spMkLst>
        </pc:spChg>
        <pc:spChg chg="add del mod">
          <ac:chgData name="Aruna RV" userId="5ac27fcbc52835f3" providerId="LiveId" clId="{E7523112-0C1C-464D-919C-F100401C6100}" dt="2020-03-15T15:00:47.399" v="342"/>
          <ac:spMkLst>
            <pc:docMk/>
            <pc:sldMk cId="4014772506" sldId="260"/>
            <ac:spMk id="4" creationId="{639C5680-1F4E-4B27-9B5E-89005CF3532D}"/>
          </ac:spMkLst>
        </pc:spChg>
        <pc:picChg chg="add del mod">
          <ac:chgData name="Aruna RV" userId="5ac27fcbc52835f3" providerId="LiveId" clId="{E7523112-0C1C-464D-919C-F100401C6100}" dt="2020-03-15T15:00:47.399" v="342"/>
          <ac:picMkLst>
            <pc:docMk/>
            <pc:sldMk cId="4014772506" sldId="260"/>
            <ac:picMk id="2049" creationId="{1953FC98-CA97-4DAC-A059-A4B96AC3F39D}"/>
          </ac:picMkLst>
        </pc:picChg>
        <pc:picChg chg="add mod">
          <ac:chgData name="Aruna RV" userId="5ac27fcbc52835f3" providerId="LiveId" clId="{E7523112-0C1C-464D-919C-F100401C6100}" dt="2020-03-15T15:01:33.273" v="351" actId="14100"/>
          <ac:picMkLst>
            <pc:docMk/>
            <pc:sldMk cId="4014772506" sldId="260"/>
            <ac:picMk id="2051" creationId="{E490DA7E-BD0E-4E61-92C6-444621021554}"/>
          </ac:picMkLst>
        </pc:picChg>
      </pc:sldChg>
      <pc:sldChg chg="addSp modSp add">
        <pc:chgData name="Aruna RV" userId="5ac27fcbc52835f3" providerId="LiveId" clId="{E7523112-0C1C-464D-919C-F100401C6100}" dt="2020-03-15T14:59:14.444" v="310" actId="1076"/>
        <pc:sldMkLst>
          <pc:docMk/>
          <pc:sldMk cId="656374949" sldId="261"/>
        </pc:sldMkLst>
        <pc:spChg chg="mod">
          <ac:chgData name="Aruna RV" userId="5ac27fcbc52835f3" providerId="LiveId" clId="{E7523112-0C1C-464D-919C-F100401C6100}" dt="2020-03-15T14:59:08.088" v="309" actId="20577"/>
          <ac:spMkLst>
            <pc:docMk/>
            <pc:sldMk cId="656374949" sldId="261"/>
            <ac:spMk id="2" creationId="{17E77DF3-DACD-4E65-9742-6448C8B26232}"/>
          </ac:spMkLst>
        </pc:spChg>
        <pc:spChg chg="mod">
          <ac:chgData name="Aruna RV" userId="5ac27fcbc52835f3" providerId="LiveId" clId="{E7523112-0C1C-464D-919C-F100401C6100}" dt="2020-03-15T14:58:56.857" v="299" actId="1076"/>
          <ac:spMkLst>
            <pc:docMk/>
            <pc:sldMk cId="656374949" sldId="261"/>
            <ac:spMk id="3" creationId="{E9DAE60D-495D-4648-AB87-E2365705FBBF}"/>
          </ac:spMkLst>
        </pc:spChg>
        <pc:spChg chg="add mod">
          <ac:chgData name="Aruna RV" userId="5ac27fcbc52835f3" providerId="LiveId" clId="{E7523112-0C1C-464D-919C-F100401C6100}" dt="2020-03-15T14:58:50.766" v="298" actId="1076"/>
          <ac:spMkLst>
            <pc:docMk/>
            <pc:sldMk cId="656374949" sldId="261"/>
            <ac:spMk id="4" creationId="{D9025DFD-D599-4E2A-BC4C-0312720273B4}"/>
          </ac:spMkLst>
        </pc:spChg>
        <pc:picChg chg="add mod">
          <ac:chgData name="Aruna RV" userId="5ac27fcbc52835f3" providerId="LiveId" clId="{E7523112-0C1C-464D-919C-F100401C6100}" dt="2020-03-15T14:59:14.444" v="310" actId="1076"/>
          <ac:picMkLst>
            <pc:docMk/>
            <pc:sldMk cId="656374949" sldId="261"/>
            <ac:picMk id="1025" creationId="{44F48B21-5807-479F-8F0C-23A0FF24162E}"/>
          </ac:picMkLst>
        </pc:picChg>
      </pc:sldChg>
      <pc:sldChg chg="addSp delSp modSp add">
        <pc:chgData name="Aruna RV" userId="5ac27fcbc52835f3" providerId="LiveId" clId="{E7523112-0C1C-464D-919C-F100401C6100}" dt="2020-03-15T15:07:27.064" v="382" actId="20577"/>
        <pc:sldMkLst>
          <pc:docMk/>
          <pc:sldMk cId="3697187160" sldId="262"/>
        </pc:sldMkLst>
        <pc:spChg chg="del mod">
          <ac:chgData name="Aruna RV" userId="5ac27fcbc52835f3" providerId="LiveId" clId="{E7523112-0C1C-464D-919C-F100401C6100}" dt="2020-03-15T15:06:51.544" v="362" actId="478"/>
          <ac:spMkLst>
            <pc:docMk/>
            <pc:sldMk cId="3697187160" sldId="262"/>
            <ac:spMk id="2" creationId="{C1E2FB33-FA85-4EB9-B3D0-3FF82BA82014}"/>
          </ac:spMkLst>
        </pc:spChg>
        <pc:spChg chg="mod">
          <ac:chgData name="Aruna RV" userId="5ac27fcbc52835f3" providerId="LiveId" clId="{E7523112-0C1C-464D-919C-F100401C6100}" dt="2020-03-15T15:07:27.064" v="382" actId="20577"/>
          <ac:spMkLst>
            <pc:docMk/>
            <pc:sldMk cId="3697187160" sldId="262"/>
            <ac:spMk id="3" creationId="{07149586-70F3-456D-A54B-8A1EF361BAB6}"/>
          </ac:spMkLst>
        </pc:spChg>
        <pc:picChg chg="add mod">
          <ac:chgData name="Aruna RV" userId="5ac27fcbc52835f3" providerId="LiveId" clId="{E7523112-0C1C-464D-919C-F100401C6100}" dt="2020-03-15T15:07:25.278" v="381" actId="14100"/>
          <ac:picMkLst>
            <pc:docMk/>
            <pc:sldMk cId="3697187160" sldId="262"/>
            <ac:picMk id="3074" creationId="{18C81EC4-84C4-47F1-B01D-D0D6BCED24FC}"/>
          </ac:picMkLst>
        </pc:picChg>
      </pc:sldChg>
      <pc:sldChg chg="addSp modSp add">
        <pc:chgData name="Aruna RV" userId="5ac27fcbc52835f3" providerId="LiveId" clId="{E7523112-0C1C-464D-919C-F100401C6100}" dt="2020-03-15T15:08:22.570" v="388" actId="1076"/>
        <pc:sldMkLst>
          <pc:docMk/>
          <pc:sldMk cId="437685372" sldId="263"/>
        </pc:sldMkLst>
        <pc:spChg chg="mod">
          <ac:chgData name="Aruna RV" userId="5ac27fcbc52835f3" providerId="LiveId" clId="{E7523112-0C1C-464D-919C-F100401C6100}" dt="2020-03-15T15:08:05.832" v="383"/>
          <ac:spMkLst>
            <pc:docMk/>
            <pc:sldMk cId="437685372" sldId="263"/>
            <ac:spMk id="3" creationId="{C41B5DAE-9669-41DE-8F13-3B5209D8918B}"/>
          </ac:spMkLst>
        </pc:spChg>
        <pc:picChg chg="add mod">
          <ac:chgData name="Aruna RV" userId="5ac27fcbc52835f3" providerId="LiveId" clId="{E7523112-0C1C-464D-919C-F100401C6100}" dt="2020-03-15T15:08:22.570" v="388" actId="1076"/>
          <ac:picMkLst>
            <pc:docMk/>
            <pc:sldMk cId="437685372" sldId="263"/>
            <ac:picMk id="4098" creationId="{06E4CE8C-CEAC-424A-A23E-9FD17E41C34E}"/>
          </ac:picMkLst>
        </pc:picChg>
      </pc:sldChg>
      <pc:sldChg chg="delSp modSp add">
        <pc:chgData name="Aruna RV" userId="5ac27fcbc52835f3" providerId="LiveId" clId="{E7523112-0C1C-464D-919C-F100401C6100}" dt="2020-03-15T15:09:33.746" v="399" actId="20577"/>
        <pc:sldMkLst>
          <pc:docMk/>
          <pc:sldMk cId="3807442985" sldId="264"/>
        </pc:sldMkLst>
        <pc:spChg chg="del mod">
          <ac:chgData name="Aruna RV" userId="5ac27fcbc52835f3" providerId="LiveId" clId="{E7523112-0C1C-464D-919C-F100401C6100}" dt="2020-03-15T15:09:02.450" v="391" actId="478"/>
          <ac:spMkLst>
            <pc:docMk/>
            <pc:sldMk cId="3807442985" sldId="264"/>
            <ac:spMk id="2" creationId="{C58ACF10-7407-4DC1-9836-C11C3953AD05}"/>
          </ac:spMkLst>
        </pc:spChg>
        <pc:spChg chg="mod">
          <ac:chgData name="Aruna RV" userId="5ac27fcbc52835f3" providerId="LiveId" clId="{E7523112-0C1C-464D-919C-F100401C6100}" dt="2020-03-15T15:09:33.746" v="399" actId="20577"/>
          <ac:spMkLst>
            <pc:docMk/>
            <pc:sldMk cId="3807442985" sldId="264"/>
            <ac:spMk id="3" creationId="{8A24CA20-AF75-472C-B257-6B136EB15E7A}"/>
          </ac:spMkLst>
        </pc:spChg>
      </pc:sldChg>
      <pc:sldChg chg="delSp modSp add">
        <pc:chgData name="Aruna RV" userId="5ac27fcbc52835f3" providerId="LiveId" clId="{E7523112-0C1C-464D-919C-F100401C6100}" dt="2020-03-15T15:10:44.585" v="409" actId="20577"/>
        <pc:sldMkLst>
          <pc:docMk/>
          <pc:sldMk cId="402650286" sldId="265"/>
        </pc:sldMkLst>
        <pc:spChg chg="del">
          <ac:chgData name="Aruna RV" userId="5ac27fcbc52835f3" providerId="LiveId" clId="{E7523112-0C1C-464D-919C-F100401C6100}" dt="2020-03-15T15:10:26.199" v="402" actId="478"/>
          <ac:spMkLst>
            <pc:docMk/>
            <pc:sldMk cId="402650286" sldId="265"/>
            <ac:spMk id="2" creationId="{64F3F6BB-5FA6-4F22-8391-D9D6A68DBF09}"/>
          </ac:spMkLst>
        </pc:spChg>
        <pc:spChg chg="mod">
          <ac:chgData name="Aruna RV" userId="5ac27fcbc52835f3" providerId="LiveId" clId="{E7523112-0C1C-464D-919C-F100401C6100}" dt="2020-03-15T15:10:44.585" v="409" actId="20577"/>
          <ac:spMkLst>
            <pc:docMk/>
            <pc:sldMk cId="402650286" sldId="265"/>
            <ac:spMk id="3" creationId="{89957D62-013A-4F9A-BBF7-2D196FB7AC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6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51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1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2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13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8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8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0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9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2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46DF-564A-4411-BC85-7F1CDE5A7C1A}" type="datetimeFigureOut">
              <a:rPr lang="en-IN" smtClean="0"/>
              <a:t>15-03-2020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A4178D-B152-407C-A208-0938D35B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196-14FF-453F-94E8-E256E2ED2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Entrance and Exit Management using Video 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1A472-FB57-45D1-86DE-0C9695C8F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IN" dirty="0"/>
              <a:t>By:</a:t>
            </a:r>
          </a:p>
          <a:p>
            <a:pPr algn="r"/>
            <a:r>
              <a:rPr lang="en-IN" dirty="0"/>
              <a:t>Bharadwaj</a:t>
            </a:r>
          </a:p>
          <a:p>
            <a:pPr algn="r"/>
            <a:r>
              <a:rPr lang="en-IN" dirty="0" err="1"/>
              <a:t>Nirali</a:t>
            </a:r>
            <a:r>
              <a:rPr lang="en-IN" dirty="0"/>
              <a:t> M Dave</a:t>
            </a:r>
          </a:p>
          <a:p>
            <a:pPr algn="r"/>
            <a:r>
              <a:rPr lang="en-IN" dirty="0" err="1"/>
              <a:t>Aruneswari</a:t>
            </a:r>
            <a:r>
              <a:rPr lang="en-IN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379177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7DF3-DACD-4E65-9742-6448C8B2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E60D-495D-4648-AB87-E2365705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13" y="2799782"/>
            <a:ext cx="6258910" cy="24123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025DFD-D599-4E2A-BC4C-03127202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109" y="825623"/>
            <a:ext cx="8876536" cy="28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4F48B21-5807-479F-8F0C-23A0FF24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53" y="1325853"/>
            <a:ext cx="4776186" cy="445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3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BAA4-D1BF-46A6-9315-19149B9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4A4B-E67C-4FA0-A3B7-B9AE031E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aim of the method is to count pedestrians that are in a metro station automatically using video surveillance camera or any other public forum. </a:t>
            </a:r>
          </a:p>
        </p:txBody>
      </p:sp>
    </p:spTree>
    <p:extLst>
      <p:ext uri="{BB962C8B-B14F-4D97-AF65-F5344CB8AC3E}">
        <p14:creationId xmlns:p14="http://schemas.microsoft.com/office/powerpoint/2010/main" val="294269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7D1D-0337-4CC3-A874-3BF61D6E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BFD6-C1E0-46B3-84D7-E2D2D49C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this counter, both OpenCV and </a:t>
            </a:r>
            <a:r>
              <a:rPr lang="en-US" dirty="0" err="1"/>
              <a:t>dlib</a:t>
            </a:r>
            <a:r>
              <a:rPr lang="en-US" dirty="0"/>
              <a:t> are used. </a:t>
            </a:r>
          </a:p>
          <a:p>
            <a:pPr lvl="1"/>
            <a:r>
              <a:rPr lang="en-US" dirty="0"/>
              <a:t> OpenCV- for standard computer vision/image processing functions, along with the deep learning object detector for people counting.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Dlib</a:t>
            </a:r>
            <a:r>
              <a:rPr lang="en-US" dirty="0"/>
              <a:t>- for its implementation of correlation filters. We could use OpenCV here as well; however, the </a:t>
            </a:r>
            <a:r>
              <a:rPr lang="en-US" dirty="0" err="1"/>
              <a:t>dlib</a:t>
            </a:r>
            <a:r>
              <a:rPr lang="en-US" dirty="0"/>
              <a:t> object tracking implementation was a bit easier to work with for this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97CC-63CE-4248-A263-603268B7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235930"/>
          </a:xfrm>
        </p:spPr>
        <p:txBody>
          <a:bodyPr>
            <a:normAutofit/>
          </a:bodyPr>
          <a:lstStyle/>
          <a:p>
            <a:r>
              <a:rPr lang="en-US" dirty="0"/>
              <a:t>From the </a:t>
            </a:r>
            <a:r>
              <a:rPr lang="en-US" dirty="0" err="1"/>
              <a:t>pyimagesearch</a:t>
            </a:r>
            <a:r>
              <a:rPr lang="en-US" dirty="0"/>
              <a:t>  module, we import our custom </a:t>
            </a:r>
            <a:r>
              <a:rPr lang="en-US" dirty="0" err="1"/>
              <a:t>CentroidTracker</a:t>
            </a:r>
            <a:r>
              <a:rPr lang="en-US" dirty="0"/>
              <a:t> and </a:t>
            </a:r>
            <a:r>
              <a:rPr lang="en-US" dirty="0" err="1"/>
              <a:t>TrackableObject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classes.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VideoStream</a:t>
            </a:r>
            <a:r>
              <a:rPr lang="en-US" dirty="0"/>
              <a:t> and FPS modules from </a:t>
            </a:r>
            <a:r>
              <a:rPr lang="en-US" dirty="0" err="1"/>
              <a:t>imutils.video</a:t>
            </a:r>
            <a:r>
              <a:rPr lang="en-US" dirty="0"/>
              <a:t> will help us to work with a webcam and to calculate the estimated Frames Per Second (FPS) throughput rate.</a:t>
            </a:r>
          </a:p>
          <a:p>
            <a:endParaRPr lang="en-US" dirty="0"/>
          </a:p>
          <a:p>
            <a:r>
              <a:rPr lang="en-US" dirty="0"/>
              <a:t>We need </a:t>
            </a:r>
            <a:r>
              <a:rPr lang="en-US" dirty="0" err="1"/>
              <a:t>imutils</a:t>
            </a:r>
            <a:r>
              <a:rPr lang="en-US" dirty="0"/>
              <a:t> for its OpenCV convenience functions.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dlib</a:t>
            </a:r>
            <a:r>
              <a:rPr lang="en-US" dirty="0"/>
              <a:t> library will be used for its correlation tracker implementation.</a:t>
            </a:r>
          </a:p>
          <a:p>
            <a:endParaRPr lang="en-US" dirty="0"/>
          </a:p>
          <a:p>
            <a:r>
              <a:rPr lang="en-US" dirty="0"/>
              <a:t>OpenCV will be used for deep neural network inference, opening video files, writing video files, and displaying output frames to our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16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D42A-E7EC-4E0F-8D22-92446E47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Centroid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BAD8-8288-4C76-BD34-885BEC48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82" y="1758271"/>
            <a:ext cx="8596668" cy="3880773"/>
          </a:xfrm>
        </p:spPr>
        <p:txBody>
          <a:bodyPr/>
          <a:lstStyle/>
          <a:p>
            <a:r>
              <a:rPr lang="en-IN" dirty="0"/>
              <a:t>At </a:t>
            </a:r>
            <a:r>
              <a:rPr lang="en-IN" b="1" dirty="0"/>
              <a:t>Step #1</a:t>
            </a:r>
            <a:r>
              <a:rPr lang="en-IN" dirty="0"/>
              <a:t> we accept a set of bounding boxes and compute their corresponding centroids (i.e., the centre of the bounding boxes):</a:t>
            </a:r>
          </a:p>
          <a:p>
            <a:endParaRPr lang="en-IN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490DA7E-BD0E-4E61-92C6-44462102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091" y="2693109"/>
            <a:ext cx="3848145" cy="32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77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9586-70F3-456D-A54B-8A1EF361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82" y="438321"/>
            <a:ext cx="8596668" cy="6095644"/>
          </a:xfrm>
        </p:spPr>
        <p:txBody>
          <a:bodyPr>
            <a:normAutofit/>
          </a:bodyPr>
          <a:lstStyle/>
          <a:p>
            <a:r>
              <a:rPr lang="en-IN" dirty="0"/>
              <a:t>During </a:t>
            </a:r>
            <a:r>
              <a:rPr lang="en-IN" b="1" dirty="0"/>
              <a:t>Step #2</a:t>
            </a:r>
            <a:r>
              <a:rPr lang="en-IN" dirty="0"/>
              <a:t> we compute the Euclidean distance between any </a:t>
            </a:r>
            <a:r>
              <a:rPr lang="en-IN" i="1" dirty="0"/>
              <a:t>new</a:t>
            </a:r>
            <a:r>
              <a:rPr lang="en-IN" dirty="0"/>
              <a:t> centroids (yellow) and </a:t>
            </a:r>
            <a:r>
              <a:rPr lang="en-IN" i="1" dirty="0"/>
              <a:t>existing</a:t>
            </a:r>
            <a:r>
              <a:rPr lang="en-IN" dirty="0"/>
              <a:t> centroids (purple):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centroid tracking algorithm makes the assumption that pairs of centroids with minimum Euclidean distance between them </a:t>
            </a:r>
            <a:r>
              <a:rPr lang="en-IN" i="1" dirty="0"/>
              <a:t>must be the same object ID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C81EC4-84C4-47F1-B01D-D0D6BCED2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9" y="1094521"/>
            <a:ext cx="3740254" cy="316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1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337-6492-4EE1-B61F-F5A594E6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5DAE-9669-41DE-8F13-3B5209D8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we have the Euclidean distances, we attempt to associate object IDs in </a:t>
            </a:r>
            <a:r>
              <a:rPr lang="en-IN" b="1" dirty="0"/>
              <a:t>Step #3</a:t>
            </a:r>
            <a:r>
              <a:rPr lang="en-IN" dirty="0"/>
              <a:t>: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E4CE8C-CEAC-424A-A23E-9FD17E41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2570409"/>
            <a:ext cx="4670965" cy="395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6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CA20-AF75-472C-B257-6B136EB1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8991"/>
            <a:ext cx="8596668" cy="5242372"/>
          </a:xfrm>
        </p:spPr>
        <p:txBody>
          <a:bodyPr/>
          <a:lstStyle/>
          <a:p>
            <a:r>
              <a:rPr lang="en-IN" dirty="0"/>
              <a:t>Registering simply means that we are adding the new object to our list of tracked objects by:</a:t>
            </a:r>
          </a:p>
          <a:p>
            <a:pPr lvl="1"/>
            <a:r>
              <a:rPr lang="en-IN" dirty="0"/>
              <a:t>Assigning it a new object ID</a:t>
            </a:r>
          </a:p>
          <a:p>
            <a:pPr lvl="1"/>
            <a:r>
              <a:rPr lang="en-IN" dirty="0"/>
              <a:t>Storing the centroid of the bounding box coordinates for the new object</a:t>
            </a:r>
          </a:p>
          <a:p>
            <a:endParaRPr lang="en-IN" dirty="0"/>
          </a:p>
          <a:p>
            <a:r>
              <a:rPr lang="en-IN" dirty="0"/>
              <a:t>For our people counter, we will deregister people IDs when they cannot be matched to any existing person objects for 40 consecutive frames.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44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7D62-013A-4F9A-BBF7-2D196FB7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1953"/>
            <a:ext cx="8596668" cy="494940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Creating a “trackable object”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 order to track and count an object in a video stream, we need an easy way to store information regarding the object itself, including:</a:t>
            </a:r>
          </a:p>
          <a:p>
            <a:pPr lvl="1"/>
            <a:r>
              <a:rPr lang="en-IN" dirty="0"/>
              <a:t>It’s object ID</a:t>
            </a:r>
          </a:p>
          <a:p>
            <a:pPr lvl="1"/>
            <a:r>
              <a:rPr lang="en-IN" dirty="0"/>
              <a:t>It’s previous centroids (so we can easily to compute the direction the object is moving)</a:t>
            </a:r>
          </a:p>
          <a:p>
            <a:pPr lvl="1"/>
            <a:r>
              <a:rPr lang="en-IN" dirty="0"/>
              <a:t>Whether or not the object has already been counted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50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424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Entrance and Exit Management using Video processing </vt:lpstr>
      <vt:lpstr>OBJECTIVE</vt:lpstr>
      <vt:lpstr>METHODOLOGY</vt:lpstr>
      <vt:lpstr>PowerPoint Presentation</vt:lpstr>
      <vt:lpstr>Centroid Tracker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 RV</dc:creator>
  <cp:lastModifiedBy>Aruna RV</cp:lastModifiedBy>
  <cp:revision>4</cp:revision>
  <dcterms:created xsi:type="dcterms:W3CDTF">2020-03-15T13:50:56Z</dcterms:created>
  <dcterms:modified xsi:type="dcterms:W3CDTF">2020-03-15T15:10:58Z</dcterms:modified>
</cp:coreProperties>
</file>