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Abril Fatfac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D6D2A9-58A7-4A27-9FA9-9DB965B574C5}">
  <a:tblStyle styleId="{5FD6D2A9-58A7-4A27-9FA9-9DB965B574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brilFatface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6f48ad1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6f48ad1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6f48ad1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6f48ad1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6f48ad1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6f48ad1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6f48ad1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6f48ad1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f48ad17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f48ad17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39912"/>
            <a:ext cx="8520600" cy="13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59">
                <a:latin typeface="Abril Fatface"/>
                <a:ea typeface="Abril Fatface"/>
                <a:cs typeface="Abril Fatface"/>
                <a:sym typeface="Abril Fatface"/>
              </a:rPr>
              <a:t>OPEN LAB PROJECT</a:t>
            </a:r>
            <a:r>
              <a:rPr lang="en-GB" sz="5380"/>
              <a:t> </a:t>
            </a:r>
            <a:endParaRPr sz="5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306"/>
              <a:buFont typeface="Arial"/>
              <a:buNone/>
            </a:pPr>
            <a:r>
              <a:rPr lang="en-GB" sz="3843">
                <a:latin typeface="Abril Fatface"/>
                <a:ea typeface="Abril Fatface"/>
                <a:cs typeface="Abril Fatface"/>
                <a:sym typeface="Abril Fatface"/>
              </a:rPr>
              <a:t>PREDICTION OF FAKE NEWS</a:t>
            </a:r>
            <a:endParaRPr sz="53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-GB" sz="2020">
                <a:latin typeface="Times New Roman"/>
                <a:ea typeface="Times New Roman"/>
                <a:cs typeface="Times New Roman"/>
                <a:sym typeface="Times New Roman"/>
              </a:rPr>
              <a:t>Team:</a:t>
            </a:r>
            <a:endParaRPr b="1" i="1" sz="20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-GB" sz="2020">
                <a:latin typeface="Times New Roman"/>
                <a:ea typeface="Times New Roman"/>
                <a:cs typeface="Times New Roman"/>
                <a:sym typeface="Times New Roman"/>
              </a:rPr>
              <a:t>  Aruneswari S  - CB.EN.U4ECE18107</a:t>
            </a:r>
            <a:endParaRPr b="1" i="1" sz="20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-GB" sz="202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Ramakrishna  - CB.EN.U4ECE18110</a:t>
            </a:r>
            <a:endParaRPr b="1" i="1" sz="20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-GB" sz="202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</a:t>
            </a:r>
            <a:r>
              <a:rPr b="1" i="1" lang="en-GB" sz="202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GB" sz="2020">
                <a:latin typeface="Times New Roman"/>
                <a:ea typeface="Times New Roman"/>
                <a:cs typeface="Times New Roman"/>
                <a:sym typeface="Times New Roman"/>
              </a:rPr>
              <a:t>Chandhana S  - CB.EN.U4ECE18112</a:t>
            </a:r>
            <a:endParaRPr b="1" i="1" sz="20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-GB" sz="2020">
                <a:latin typeface="Times New Roman"/>
                <a:ea typeface="Times New Roman"/>
                <a:cs typeface="Times New Roman"/>
                <a:sym typeface="Times New Roman"/>
              </a:rPr>
              <a:t>Nirali M Dave - CB.EN.U4ECE18136</a:t>
            </a:r>
            <a:endParaRPr b="1" i="1" sz="20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-GB" sz="2020">
                <a:latin typeface="Times New Roman"/>
                <a:ea typeface="Times New Roman"/>
                <a:cs typeface="Times New Roman"/>
                <a:sym typeface="Times New Roman"/>
              </a:rPr>
              <a:t>R.R.Prathiksha - CB.EN.U4ECE18144</a:t>
            </a:r>
            <a:endParaRPr b="1" i="1" sz="2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00"/>
          </a:p>
        </p:txBody>
      </p:sp>
      <p:sp>
        <p:nvSpPr>
          <p:cNvPr id="56" name="Google Shape;56;p13"/>
          <p:cNvSpPr txBox="1"/>
          <p:nvPr/>
        </p:nvSpPr>
        <p:spPr>
          <a:xfrm>
            <a:off x="3082725" y="2195550"/>
            <a:ext cx="3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Abril Fatface"/>
                <a:ea typeface="Abril Fatface"/>
                <a:cs typeface="Abril Fatface"/>
                <a:sym typeface="Abril Fatface"/>
              </a:rPr>
              <a:t>Group Name : JAB01</a:t>
            </a:r>
            <a:endParaRPr sz="22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bril Fatface"/>
                <a:ea typeface="Abril Fatface"/>
                <a:cs typeface="Abril Fatface"/>
                <a:sym typeface="Abril Fatface"/>
              </a:rPr>
              <a:t>INTRODUCTION: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34525" y="116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diverse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origin of information,fraudulent news is being widely spread nowadays. People tend to spread false information on social media or world wide web  which has adverse effects on society.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increasing evidence that consumers have reacted absurdly to news that later proved to be fake.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OAL: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model that classifies a given news 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fake or real news using Machine Learning algorithms: Logistic Regression , Random forest classification , Decision tree classification.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the accuracy of the three machine learning algorithms.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47963" y="9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>
                <a:latin typeface="Abril Fatface"/>
                <a:ea typeface="Abril Fatface"/>
                <a:cs typeface="Abril Fatface"/>
                <a:sym typeface="Abril Fatface"/>
              </a:rPr>
              <a:t>LITERATURE SURVEY:</a:t>
            </a:r>
            <a:endParaRPr sz="212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155838" y="5698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{5FD6D2A9-58A7-4A27-9FA9-9DB965B574C5}</a:tableStyleId>
              </a:tblPr>
              <a:tblGrid>
                <a:gridCol w="685475"/>
                <a:gridCol w="2719650"/>
                <a:gridCol w="1608925"/>
                <a:gridCol w="674550"/>
                <a:gridCol w="2055500"/>
                <a:gridCol w="1088225"/>
              </a:tblGrid>
              <a:tr h="51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Approach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Set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0019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AutoNum type="arabicPeriod"/>
                      </a:pPr>
                      <a:r>
                        <a:t/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1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Weakly Supervised Learning for Fake News Detection on Twitter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Stefan Helmstetter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Heiko Paulheim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 </a:t>
                      </a:r>
                      <a:r>
                        <a:rPr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Classifiers</a:t>
                      </a:r>
                      <a:r>
                        <a:rPr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AutoNum type="arabicPeriod"/>
                      </a:pPr>
                      <a:r>
                        <a:rPr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Times New Roman"/>
                        <a:buAutoNum type="arabicPeriod"/>
                      </a:pPr>
                      <a:r>
                        <a:rPr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Machines (SVM)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API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26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Fakebuster: Fake News Detection System Using Logistic Regression Technique In Machine Learning 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Muhammad Syahmi Mokhtar, Yusmadi Yah Jusoh, Novia Admodisastro, Noraini Che Pa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Malaysian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Websites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33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Fake News Detection using Machine Learning Algorithms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Uma Sharma, Sidarth Saran, Shankar M. Patil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Logistic Regression</a:t>
                      </a:r>
                      <a:endParaRPr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</a:t>
                      </a:r>
                      <a:endParaRPr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LIAR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bril Fatface"/>
                <a:ea typeface="Abril Fatface"/>
                <a:cs typeface="Abril Fatface"/>
                <a:sym typeface="Abril Fatface"/>
              </a:rPr>
              <a:t>SYSTEM DESCRIPTION: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64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b="1"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:</a:t>
            </a:r>
            <a:r>
              <a:rPr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 news article from Kaggle</a:t>
            </a:r>
            <a:endParaRPr sz="742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4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b="1"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:</a:t>
            </a:r>
            <a:r>
              <a:rPr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Removal of meaningless characters.</a:t>
            </a:r>
            <a:endParaRPr sz="742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Reduction of duplicate characters and cleaning of data.</a:t>
            </a:r>
            <a:endParaRPr sz="742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Vectorization : </a:t>
            </a:r>
            <a:r>
              <a:rPr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of data into numeric format</a:t>
            </a:r>
            <a:endParaRPr sz="742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  </a:t>
            </a:r>
            <a:r>
              <a:rPr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Model : </a:t>
            </a:r>
            <a:r>
              <a:rPr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the model using the train dataset. </a:t>
            </a:r>
            <a:endParaRPr sz="742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news it predicts true or false using 4 ML models.</a:t>
            </a:r>
            <a:endParaRPr sz="742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: </a:t>
            </a:r>
            <a:r>
              <a:rPr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or Fake news</a:t>
            </a:r>
            <a:endParaRPr sz="742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</a:t>
            </a:r>
            <a:r>
              <a:rPr lang="en-GB" sz="74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Comparison of Accuracy of the four models</a:t>
            </a:r>
            <a:endParaRPr sz="742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400" y="0"/>
            <a:ext cx="19916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bril Fatface"/>
                <a:ea typeface="Abril Fatface"/>
                <a:cs typeface="Abril Fatface"/>
                <a:sym typeface="Abril Fatface"/>
              </a:rPr>
              <a:t>RESULTS: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952500" y="107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{5FD6D2A9-58A7-4A27-9FA9-9DB965B574C5}</a:tableStyleId>
              </a:tblPr>
              <a:tblGrid>
                <a:gridCol w="3511575"/>
                <a:gridCol w="3511575"/>
              </a:tblGrid>
              <a:tr h="165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Logistic Regression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Decision Tree Classifier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5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Gradient Boosting Classifier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Random Forest Classifier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96" y="1511325"/>
            <a:ext cx="3501775" cy="11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825" y="1490937"/>
            <a:ext cx="3434875" cy="11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7371" y="3195646"/>
            <a:ext cx="3372026" cy="11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1425" y="3195650"/>
            <a:ext cx="3313675" cy="10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bril Fatface"/>
                <a:ea typeface="Abril Fatface"/>
                <a:cs typeface="Abril Fatface"/>
                <a:sym typeface="Abril Fatface"/>
              </a:rPr>
              <a:t>CONCLUSION AND OUTCOMES: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31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Fake news detection on the given dataset is performed by making use of Logistic Regression, Decision Tree Classification, Random Forest Classification and Gradient Boosting Classification.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 of 4 different classifier models are observed.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the accuracy of all four models is either 0.99 or 1, decision tree classifier model and gradient boosting classifier model predict whether a news is fake or real with the highest accuracy.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