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2D12C-F5D1-4DA6-887B-92390F445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E2A3F-2FC2-4B2F-AADF-FA7FF4721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D04E1-D11D-46F8-9073-1C8B91A01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6608-7B4F-4198-AE71-96BAC7F85B3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AC887-8F1E-4628-A183-8F60AD6C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0005A-B7D8-4658-A734-71FC1C98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974F-1608-4A1F-9EE1-C68E3FA9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7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4E4AF-2AB7-4CBA-B9C9-AD6B2BFC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C76B9-E352-4CFC-8951-146CCE178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3A648-E111-41B2-979D-9324531C4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6608-7B4F-4198-AE71-96BAC7F85B3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2979D-4D8B-4565-9BEE-1455CE3D7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6F1DD-15E0-422A-B726-39E4B84C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974F-1608-4A1F-9EE1-C68E3FA9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9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9504B-2114-4B48-ACBC-31861D211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C3F54-E50A-475C-B5FD-EB4F937F9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BC20F-A702-4822-8998-3997D62E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6608-7B4F-4198-AE71-96BAC7F85B3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4C401-6653-46E1-B926-8A6B4750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74568-F8E7-42EB-9272-9DB29F55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974F-1608-4A1F-9EE1-C68E3FA9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0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331AA-B0D9-4728-98F0-1342ACC87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07CB2-DCB2-418B-BCC7-E6F76ADA8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3C1F1-70AF-4CE7-9EE5-A9F0BC76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6608-7B4F-4198-AE71-96BAC7F85B3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6F002-37E6-4B00-82C4-4124B6D7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BADF8-8373-48AE-B66D-60B425D0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974F-1608-4A1F-9EE1-C68E3FA9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2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A3B7-5C7B-4640-AB99-2D5062BD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DC87A-6CAE-4AF1-B3FD-FB810D7A3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0CB19-188C-4253-A957-80576FE1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6608-7B4F-4198-AE71-96BAC7F85B3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C15E9-765E-4EE8-B4F9-5AA26F60A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88447-D583-4E70-B258-EEBD0B16E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974F-1608-4A1F-9EE1-C68E3FA9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8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2976-5CD5-4D70-97A3-9847E738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696E8-2080-44EE-9B3C-331AE6663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61ACD-DA7E-4B50-B889-016596B5E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64487-5678-4694-BF59-07C47217B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6608-7B4F-4198-AE71-96BAC7F85B3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9A47C-C63E-4EE1-BAB5-8939B77A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39D15-6D2E-438F-AF01-020B33CB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974F-1608-4A1F-9EE1-C68E3FA9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05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F2F9-8828-4621-9978-193482FC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9C01F-0AFF-4701-8C28-966930446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8C3DF-DB42-42CB-AEBA-C9ADD1970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0F183-585D-43C5-AE27-6B26C2BE0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D2699-4184-4727-9643-33C84B2E4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F0432-707D-4B30-B20C-EF8F6499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6608-7B4F-4198-AE71-96BAC7F85B3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45180A-45D4-458C-ACD6-C658683B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81038-D39A-4F2A-AC46-C1AE31C2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974F-1608-4A1F-9EE1-C68E3FA9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56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AD1B-DD13-4A49-83A7-406F7321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40887-D752-456D-9937-A2EC2A331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6608-7B4F-4198-AE71-96BAC7F85B3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A892F-5062-476C-9179-B99CD2011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F458B-5577-41CC-9F19-8079827E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974F-1608-4A1F-9EE1-C68E3FA9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8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BEF1C-D2E5-4A67-92AD-F6B759339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6608-7B4F-4198-AE71-96BAC7F85B3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03D45B-8A11-4EC0-82DA-B216463D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189D4-6508-49C3-B602-7A5BFADD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974F-1608-4A1F-9EE1-C68E3FA9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7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1F8A-762A-490A-A1DC-08D31DBEC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090AB-895A-4D9C-BAB8-EAB0E4211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2BB2A-3C1A-4EA2-9FA8-F1A45990D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0C128-3720-4482-B86A-32D4D7C7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6608-7B4F-4198-AE71-96BAC7F85B3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E9230-5884-4465-ACF2-7CD5CE4A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FE674-A302-4BC0-AF04-B42037A9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974F-1608-4A1F-9EE1-C68E3FA9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39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9ABAB-09EA-4825-AA49-C938F64E1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7339BD-5005-42D5-AC2A-DEA6B3FC6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D1999-5C1B-49B3-9C9B-FA88FA3B5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0E2F5-E115-405D-88CE-74C77748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6608-7B4F-4198-AE71-96BAC7F85B3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35C02-C6F0-4334-96AE-C0D2335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B40E4-AF05-437D-B6F1-49BD040D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4974F-1608-4A1F-9EE1-C68E3FA9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0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E240A-DE81-4293-8FDD-60CC5E4D6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27972-321F-4010-9E2B-7137698BD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7403F-3DF8-44A4-AC6A-06F1F8C1A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16608-7B4F-4198-AE71-96BAC7F85B35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03898-A152-4F99-B2C5-67ED5D5A2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59590-B408-405F-9FDE-39ECFD692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4974F-1608-4A1F-9EE1-C68E3FA9E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0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9528-7092-4A31-B435-F094BFF493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Storage Classes in AWS</a:t>
            </a:r>
            <a:br>
              <a:rPr lang="en-US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651638-9351-4F5C-A9B4-A217EC2C07AA}"/>
              </a:ext>
            </a:extLst>
          </p:cNvPr>
          <p:cNvSpPr txBox="1">
            <a:spLocks/>
          </p:cNvSpPr>
          <p:nvPr/>
        </p:nvSpPr>
        <p:spPr>
          <a:xfrm>
            <a:off x="8982222" y="6115465"/>
            <a:ext cx="2773680" cy="5111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Arunava Bhattacharya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307EBCA-9EB6-404D-943B-D72989094166}"/>
              </a:ext>
            </a:extLst>
          </p:cNvPr>
          <p:cNvSpPr txBox="1">
            <a:spLocks/>
          </p:cNvSpPr>
          <p:nvPr/>
        </p:nvSpPr>
        <p:spPr>
          <a:xfrm>
            <a:off x="4990514" y="6115465"/>
            <a:ext cx="2773680" cy="511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</a:rPr>
              <a:t>AWS Training Slides</a:t>
            </a:r>
          </a:p>
        </p:txBody>
      </p:sp>
    </p:spTree>
    <p:extLst>
      <p:ext uri="{BB962C8B-B14F-4D97-AF65-F5344CB8AC3E}">
        <p14:creationId xmlns:p14="http://schemas.microsoft.com/office/powerpoint/2010/main" val="397635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9528-7092-4A31-B435-F094BFF49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704" y="262523"/>
            <a:ext cx="3596640" cy="51119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Instance Storage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651638-9351-4F5C-A9B4-A217EC2C07AA}"/>
              </a:ext>
            </a:extLst>
          </p:cNvPr>
          <p:cNvSpPr txBox="1">
            <a:spLocks/>
          </p:cNvSpPr>
          <p:nvPr/>
        </p:nvSpPr>
        <p:spPr>
          <a:xfrm>
            <a:off x="8982222" y="6115465"/>
            <a:ext cx="2773680" cy="5111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Arunava Bhattacharya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307EBCA-9EB6-404D-943B-D72989094166}"/>
              </a:ext>
            </a:extLst>
          </p:cNvPr>
          <p:cNvSpPr txBox="1">
            <a:spLocks/>
          </p:cNvSpPr>
          <p:nvPr/>
        </p:nvSpPr>
        <p:spPr>
          <a:xfrm>
            <a:off x="4990514" y="6115465"/>
            <a:ext cx="2773680" cy="511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</a:rPr>
              <a:t>AWS Training Slides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C52C0-A2B2-48D9-B1AC-FF9503FFD65C}"/>
              </a:ext>
            </a:extLst>
          </p:cNvPr>
          <p:cNvSpPr txBox="1"/>
          <p:nvPr/>
        </p:nvSpPr>
        <p:spPr>
          <a:xfrm>
            <a:off x="689317" y="1083212"/>
            <a:ext cx="1106658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Temporary Storage </a:t>
            </a:r>
            <a:r>
              <a:rPr lang="en-US" sz="2000" dirty="0">
                <a:solidFill>
                  <a:schemeClr val="bg1"/>
                </a:solidFill>
              </a:rPr>
              <a:t>– Not resilient to Shutdowns, Terminations and Hardware Failures.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EC2 Default Storage </a:t>
            </a:r>
            <a:r>
              <a:rPr lang="en-US" sz="2000" dirty="0">
                <a:solidFill>
                  <a:schemeClr val="bg1"/>
                </a:solidFill>
              </a:rPr>
              <a:t>– Comes default with the EC2 Instances.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Inbuilt into Instances </a:t>
            </a:r>
            <a:r>
              <a:rPr lang="en-US" sz="2000" dirty="0">
                <a:solidFill>
                  <a:schemeClr val="bg1"/>
                </a:solidFill>
              </a:rPr>
              <a:t>– By Default contained within the EC2 no external mounting is required.</a:t>
            </a:r>
            <a:endParaRPr lang="en-US" sz="20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16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9528-7092-4A31-B435-F094BFF49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703" y="262523"/>
            <a:ext cx="5045613" cy="51119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EBS – Elastic Block Storage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651638-9351-4F5C-A9B4-A217EC2C07AA}"/>
              </a:ext>
            </a:extLst>
          </p:cNvPr>
          <p:cNvSpPr txBox="1">
            <a:spLocks/>
          </p:cNvSpPr>
          <p:nvPr/>
        </p:nvSpPr>
        <p:spPr>
          <a:xfrm>
            <a:off x="8982222" y="6115465"/>
            <a:ext cx="2773680" cy="5111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Arunava Bhattacharya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307EBCA-9EB6-404D-943B-D72989094166}"/>
              </a:ext>
            </a:extLst>
          </p:cNvPr>
          <p:cNvSpPr txBox="1">
            <a:spLocks/>
          </p:cNvSpPr>
          <p:nvPr/>
        </p:nvSpPr>
        <p:spPr>
          <a:xfrm>
            <a:off x="4990514" y="6115465"/>
            <a:ext cx="2773680" cy="511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</a:rPr>
              <a:t>AWS Training Slides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C52C0-A2B2-48D9-B1AC-FF9503FFD65C}"/>
              </a:ext>
            </a:extLst>
          </p:cNvPr>
          <p:cNvSpPr txBox="1"/>
          <p:nvPr/>
        </p:nvSpPr>
        <p:spPr>
          <a:xfrm>
            <a:off x="689317" y="1083212"/>
            <a:ext cx="1106658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Comparable to a Standard HDD.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One EC2 can have only one EBS linked to it.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EBS and EC2 needs to be in the same availability zone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Doesn’t come by default and hence needs to be mounted into an EC2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Block storage so allows real time access and modifications to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More resilient than Instance Storage 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12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9528-7092-4A31-B435-F094BFF49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703" y="262523"/>
            <a:ext cx="5045613" cy="51119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EFS – Elastic File Storage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651638-9351-4F5C-A9B4-A217EC2C07AA}"/>
              </a:ext>
            </a:extLst>
          </p:cNvPr>
          <p:cNvSpPr txBox="1">
            <a:spLocks/>
          </p:cNvSpPr>
          <p:nvPr/>
        </p:nvSpPr>
        <p:spPr>
          <a:xfrm>
            <a:off x="8982222" y="6115465"/>
            <a:ext cx="2773680" cy="5111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Arunava Bhattacharya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307EBCA-9EB6-404D-943B-D72989094166}"/>
              </a:ext>
            </a:extLst>
          </p:cNvPr>
          <p:cNvSpPr txBox="1">
            <a:spLocks/>
          </p:cNvSpPr>
          <p:nvPr/>
        </p:nvSpPr>
        <p:spPr>
          <a:xfrm>
            <a:off x="4990514" y="6115465"/>
            <a:ext cx="2773680" cy="511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</a:rPr>
              <a:t>AWS Training Slides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C52C0-A2B2-48D9-B1AC-FF9503FFD65C}"/>
              </a:ext>
            </a:extLst>
          </p:cNvPr>
          <p:cNvSpPr txBox="1"/>
          <p:nvPr/>
        </p:nvSpPr>
        <p:spPr>
          <a:xfrm>
            <a:off x="689317" y="1083212"/>
            <a:ext cx="1106658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shared File Storage that is accessible to multiple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One Storage can be linked to multiple EC2 Instances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This is a Block Storage like EBS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Ideally for sharing common files in between Instances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It is only a Storage Service and hence concurrency issues needs to be solved by the user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2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9528-7092-4A31-B435-F094BFF49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02" y="450253"/>
            <a:ext cx="5045613" cy="51119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S3 – Simple Storage Service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651638-9351-4F5C-A9B4-A217EC2C07AA}"/>
              </a:ext>
            </a:extLst>
          </p:cNvPr>
          <p:cNvSpPr txBox="1">
            <a:spLocks/>
          </p:cNvSpPr>
          <p:nvPr/>
        </p:nvSpPr>
        <p:spPr>
          <a:xfrm>
            <a:off x="8982222" y="6115465"/>
            <a:ext cx="2773680" cy="5111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Arunava Bhattacharya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307EBCA-9EB6-404D-943B-D72989094166}"/>
              </a:ext>
            </a:extLst>
          </p:cNvPr>
          <p:cNvSpPr txBox="1">
            <a:spLocks/>
          </p:cNvSpPr>
          <p:nvPr/>
        </p:nvSpPr>
        <p:spPr>
          <a:xfrm>
            <a:off x="4990514" y="6115465"/>
            <a:ext cx="2773680" cy="511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</a:rPr>
              <a:t>AWS Training Slides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C52C0-A2B2-48D9-B1AC-FF9503FFD65C}"/>
              </a:ext>
            </a:extLst>
          </p:cNvPr>
          <p:cNvSpPr txBox="1"/>
          <p:nvPr/>
        </p:nvSpPr>
        <p:spPr>
          <a:xfrm>
            <a:off x="689318" y="1083212"/>
            <a:ext cx="1088839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It is an Object Storage Service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Can be used to create CDN (Content Delivery Network) across multiple </a:t>
            </a:r>
            <a:r>
              <a:rPr lang="en-US" sz="2000" dirty="0" err="1">
                <a:solidFill>
                  <a:schemeClr val="bg1"/>
                </a:solidFill>
              </a:rPr>
              <a:t>PoP</a:t>
            </a:r>
            <a:r>
              <a:rPr lang="en-US" sz="2000" dirty="0">
                <a:solidFill>
                  <a:schemeClr val="bg1"/>
                </a:solidFill>
              </a:rPr>
              <a:t> Points.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Different access levels can be granted to different users for operations.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Can be used with CLI Scripting and API calls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Event Driven Architecture can be implemented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Used as an Interim Storage services by multiple other managed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Has a high level of resilience </a:t>
            </a:r>
          </a:p>
        </p:txBody>
      </p:sp>
    </p:spTree>
    <p:extLst>
      <p:ext uri="{BB962C8B-B14F-4D97-AF65-F5344CB8AC3E}">
        <p14:creationId xmlns:p14="http://schemas.microsoft.com/office/powerpoint/2010/main" val="1952212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267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Storage Classes in AWS </vt:lpstr>
      <vt:lpstr>Instance Storage</vt:lpstr>
      <vt:lpstr>EBS – Elastic Block Storage</vt:lpstr>
      <vt:lpstr>EFS – Elastic File Storage</vt:lpstr>
      <vt:lpstr>S3 – Simple Storage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 Classes in AWS</dc:title>
  <dc:creator>Bhattacharya, ArunavaX</dc:creator>
  <cp:lastModifiedBy>Bhattacharya, ArunavaX</cp:lastModifiedBy>
  <cp:revision>11</cp:revision>
  <dcterms:created xsi:type="dcterms:W3CDTF">2020-08-27T15:02:12Z</dcterms:created>
  <dcterms:modified xsi:type="dcterms:W3CDTF">2020-08-27T15:53:17Z</dcterms:modified>
</cp:coreProperties>
</file>