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7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45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54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4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9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7087-F14E-4F4B-9730-649F9AE2800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C9A17-D880-4A80-84F6-98DDB417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RESTful</a:t>
            </a:r>
            <a:r>
              <a:rPr lang="en-US" sz="6000" dirty="0" smtClean="0"/>
              <a:t> </a:t>
            </a:r>
            <a:r>
              <a:rPr lang="en-US" sz="6000" dirty="0" err="1" smtClean="0"/>
              <a:t>Webservices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7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820"/>
            <a:ext cx="10515600" cy="5331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REST Architecture?</a:t>
            </a:r>
          </a:p>
          <a:p>
            <a:r>
              <a:rPr lang="en-US" sz="2800" dirty="0"/>
              <a:t>REST stands for </a:t>
            </a:r>
            <a:r>
              <a:rPr lang="en-US" sz="2800" dirty="0" err="1"/>
              <a:t>REpresentational</a:t>
            </a:r>
            <a:r>
              <a:rPr lang="en-US" sz="2800" dirty="0"/>
              <a:t> State Transfer. REST is web standards based architecture and</a:t>
            </a:r>
          </a:p>
          <a:p>
            <a:r>
              <a:rPr lang="en-US" sz="2800" dirty="0"/>
              <a:t>uses HTTP Protocol. It revolves around resource where every component is a resource and a</a:t>
            </a:r>
          </a:p>
          <a:p>
            <a:r>
              <a:rPr lang="en-US" sz="2800" dirty="0"/>
              <a:t>resource is accessed by a common interface using HTTP standard methods. </a:t>
            </a:r>
            <a:endParaRPr lang="en-US" sz="2800" dirty="0" smtClean="0"/>
          </a:p>
          <a:p>
            <a:r>
              <a:rPr lang="en-US" sz="2800" dirty="0" smtClean="0"/>
              <a:t>REST </a:t>
            </a:r>
            <a:r>
              <a:rPr lang="en-US" sz="2800" dirty="0"/>
              <a:t>was </a:t>
            </a:r>
            <a:r>
              <a:rPr lang="en-US" sz="2800" dirty="0" smtClean="0"/>
              <a:t>first introduced </a:t>
            </a:r>
            <a:r>
              <a:rPr lang="en-US" sz="2800" dirty="0"/>
              <a:t>by Roy Fielding in 2000.</a:t>
            </a:r>
          </a:p>
        </p:txBody>
      </p:sp>
    </p:spTree>
    <p:extLst>
      <p:ext uri="{BB962C8B-B14F-4D97-AF65-F5344CB8AC3E}">
        <p14:creationId xmlns:p14="http://schemas.microsoft.com/office/powerpoint/2010/main" val="247360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Server /Client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REST architecture, a REST Server simply provides access to resources and REST client </a:t>
            </a:r>
            <a:r>
              <a:rPr lang="en-US" sz="3200" dirty="0" smtClean="0"/>
              <a:t>accesses and </a:t>
            </a:r>
            <a:r>
              <a:rPr lang="en-US" sz="3200" dirty="0"/>
              <a:t>modifies the resources.</a:t>
            </a:r>
          </a:p>
        </p:txBody>
      </p:sp>
    </p:spTree>
    <p:extLst>
      <p:ext uri="{BB962C8B-B14F-4D97-AF65-F5344CB8AC3E}">
        <p14:creationId xmlns:p14="http://schemas.microsoft.com/office/powerpoint/2010/main" val="327209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resource is identified by URIs/ global IDs. REST uses various</a:t>
            </a:r>
          </a:p>
          <a:p>
            <a:r>
              <a:rPr lang="en-US" sz="3200" dirty="0"/>
              <a:t>representations to represent a resource like text, JSON, XML. JSON is the most popular one.</a:t>
            </a:r>
          </a:p>
        </p:txBody>
      </p:sp>
    </p:spTree>
    <p:extLst>
      <p:ext uri="{BB962C8B-B14F-4D97-AF65-F5344CB8AC3E}">
        <p14:creationId xmlns:p14="http://schemas.microsoft.com/office/powerpoint/2010/main" val="91678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192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/>
              <a:t>Following </a:t>
            </a:r>
            <a:r>
              <a:rPr lang="en-US" sz="2800" dirty="0"/>
              <a:t>five HTTP methods are commonly used in REST based architecture.</a:t>
            </a:r>
          </a:p>
          <a:p>
            <a:r>
              <a:rPr lang="en-US" sz="2800" b="1" dirty="0"/>
              <a:t>GET </a:t>
            </a:r>
            <a:r>
              <a:rPr lang="en-US" sz="2800" dirty="0"/>
              <a:t>- Provides a read only access to a resource.</a:t>
            </a:r>
          </a:p>
          <a:p>
            <a:r>
              <a:rPr lang="en-US" sz="2800" b="1" dirty="0"/>
              <a:t>PUT </a:t>
            </a:r>
            <a:r>
              <a:rPr lang="en-US" sz="2800" dirty="0"/>
              <a:t>- Used to create a new resource.</a:t>
            </a:r>
          </a:p>
          <a:p>
            <a:r>
              <a:rPr lang="en-US" sz="2800" b="1" dirty="0"/>
              <a:t>DELETE </a:t>
            </a:r>
            <a:r>
              <a:rPr lang="en-US" sz="2800" dirty="0"/>
              <a:t>- Used to remove a resource.</a:t>
            </a:r>
          </a:p>
          <a:p>
            <a:r>
              <a:rPr lang="en-US" sz="2800" b="1" dirty="0"/>
              <a:t>POST </a:t>
            </a:r>
            <a:r>
              <a:rPr lang="en-US" sz="2800" dirty="0"/>
              <a:t>- Used to update a existing resource or create a new resource.</a:t>
            </a:r>
          </a:p>
          <a:p>
            <a:r>
              <a:rPr lang="en-US" sz="2800" b="1" dirty="0"/>
              <a:t>OPTIONS </a:t>
            </a:r>
            <a:r>
              <a:rPr lang="en-US" sz="2800" dirty="0"/>
              <a:t>- Used to get the supported operations on a resource.</a:t>
            </a:r>
          </a:p>
        </p:txBody>
      </p:sp>
    </p:spTree>
    <p:extLst>
      <p:ext uri="{BB962C8B-B14F-4D97-AF65-F5344CB8AC3E}">
        <p14:creationId xmlns:p14="http://schemas.microsoft.com/office/powerpoint/2010/main" val="426205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335280"/>
            <a:ext cx="8596668" cy="1320800"/>
          </a:xfrm>
        </p:spPr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err="1"/>
              <a:t>RESTFul</a:t>
            </a:r>
            <a:r>
              <a:rPr lang="en-US" b="1" dirty="0"/>
              <a:t> Web Services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1451929"/>
            <a:ext cx="9906846" cy="4445951"/>
          </a:xfrm>
        </p:spPr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web service is a collection of open protocols and standards used for exchanging data </a:t>
            </a:r>
            <a:r>
              <a:rPr lang="en-US" sz="2800" dirty="0" smtClean="0"/>
              <a:t>between applications </a:t>
            </a:r>
            <a:r>
              <a:rPr lang="en-US" sz="2800" dirty="0"/>
              <a:t>or systems. </a:t>
            </a:r>
            <a:endParaRPr lang="en-US" sz="2800" dirty="0" smtClean="0"/>
          </a:p>
          <a:p>
            <a:r>
              <a:rPr lang="en-US" sz="2800" dirty="0" smtClean="0"/>
              <a:t>Software </a:t>
            </a:r>
            <a:r>
              <a:rPr lang="en-US" sz="2800" dirty="0"/>
              <a:t>applications written in various programming languages </a:t>
            </a:r>
            <a:r>
              <a:rPr lang="en-US" sz="2800" dirty="0" smtClean="0"/>
              <a:t>and running </a:t>
            </a:r>
            <a:r>
              <a:rPr lang="en-US" sz="2800" dirty="0"/>
              <a:t>on various platforms can use web services to exchange data over computer </a:t>
            </a:r>
            <a:r>
              <a:rPr lang="en-US" sz="2800" dirty="0" smtClean="0"/>
              <a:t>networks.</a:t>
            </a:r>
          </a:p>
          <a:p>
            <a:r>
              <a:rPr lang="en-US" sz="2800" dirty="0" smtClean="0"/>
              <a:t> This interoperability </a:t>
            </a:r>
            <a:r>
              <a:rPr lang="en-US" sz="2800" i="1" dirty="0"/>
              <a:t>e</a:t>
            </a:r>
            <a:r>
              <a:rPr lang="en-US" sz="2800" dirty="0"/>
              <a:t>. </a:t>
            </a:r>
            <a:r>
              <a:rPr lang="en-US" sz="2800" i="1" dirty="0"/>
              <a:t>g</a:t>
            </a:r>
            <a:r>
              <a:rPr lang="en-US" sz="2800" dirty="0"/>
              <a:t>. , </a:t>
            </a:r>
            <a:r>
              <a:rPr lang="en-US" sz="2800" i="1" dirty="0" err="1"/>
              <a:t>betweenJavaandPython</a:t>
            </a:r>
            <a:r>
              <a:rPr lang="en-US" sz="2800" dirty="0"/>
              <a:t>, </a:t>
            </a:r>
            <a:r>
              <a:rPr lang="en-US" sz="2800" i="1" dirty="0" err="1"/>
              <a:t>orWindowsandLinuxapplications</a:t>
            </a:r>
            <a:r>
              <a:rPr lang="en-US" sz="2800" i="1" dirty="0"/>
              <a:t> </a:t>
            </a:r>
            <a:r>
              <a:rPr lang="en-US" sz="2800" dirty="0"/>
              <a:t>is due to the use of </a:t>
            </a:r>
            <a:r>
              <a:rPr lang="en-US" sz="2800" dirty="0" smtClean="0"/>
              <a:t>open standards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1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14" y="3810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web services use </a:t>
            </a:r>
            <a:r>
              <a:rPr lang="en-US" dirty="0"/>
              <a:t>HTTP methods to implement the concept of REST architecture.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7314" y="2056686"/>
            <a:ext cx="102497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DejaVuSans-Bold"/>
              </a:rPr>
              <a:t>Sr.</a:t>
            </a:r>
          </a:p>
          <a:p>
            <a:r>
              <a:rPr lang="en-US" b="1" i="0" u="none" strike="noStrike" baseline="0" dirty="0" smtClean="0">
                <a:latin typeface="DejaVuSans-Bold"/>
              </a:rPr>
              <a:t>No.</a:t>
            </a:r>
            <a:r>
              <a:rPr lang="en-US" b="1" i="0" u="none" strike="noStrike" dirty="0" smtClean="0">
                <a:latin typeface="DejaVuSans-Bold"/>
              </a:rPr>
              <a:t>  </a:t>
            </a:r>
            <a:r>
              <a:rPr lang="en-US" b="1" i="0" u="none" strike="noStrike" baseline="0" dirty="0" err="1" smtClean="0">
                <a:latin typeface="DejaVuSans-Bold"/>
              </a:rPr>
              <a:t>HTTPMethod</a:t>
            </a:r>
            <a:r>
              <a:rPr lang="en-US" b="1" i="0" u="none" strike="noStrike" baseline="0" dirty="0" smtClean="0">
                <a:latin typeface="DejaVuSans-Bold"/>
              </a:rPr>
              <a:t>	 URI Operation 			Operation Type</a:t>
            </a:r>
          </a:p>
          <a:p>
            <a:endParaRPr lang="en-US" b="1" i="0" u="none" strike="noStrike" baseline="0" dirty="0" smtClean="0">
              <a:latin typeface="DejaVuSans-Bold"/>
            </a:endParaRPr>
          </a:p>
          <a:p>
            <a:pPr>
              <a:lnSpc>
                <a:spcPct val="200000"/>
              </a:lnSpc>
            </a:pP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0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/users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Get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users 	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Only</a:t>
            </a:r>
            <a:endParaRPr lang="en-US" sz="2000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  </a:t>
            </a:r>
            <a:r>
              <a:rPr lang="en-US" sz="20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	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/users/1 Get User of Id 1	Read Only</a:t>
            </a:r>
          </a:p>
          <a:p>
            <a:pPr>
              <a:lnSpc>
                <a:spcPct val="200000"/>
              </a:lnSpc>
            </a:pP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   </a:t>
            </a:r>
            <a:r>
              <a:rPr lang="en-US" sz="20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	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/users/2 Insert User with Id 2 	Idempotent</a:t>
            </a:r>
          </a:p>
          <a:p>
            <a:pPr>
              <a:lnSpc>
                <a:spcPct val="200000"/>
              </a:lnSpc>
            </a:pP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 </a:t>
            </a:r>
            <a:r>
              <a:rPr lang="en-US" sz="20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	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/users/2 Update User with Id 2	 N/A</a:t>
            </a:r>
          </a:p>
          <a:p>
            <a:pPr>
              <a:lnSpc>
                <a:spcPct val="200000"/>
              </a:lnSpc>
            </a:pP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   </a:t>
            </a:r>
            <a:r>
              <a:rPr lang="en-US" sz="20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     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/users/1 Delete User with Id 1	 Idempotent</a:t>
            </a:r>
            <a:r>
              <a:rPr lang="en-US" sz="20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6      </a:t>
            </a:r>
            <a:r>
              <a:rPr lang="en-US" sz="20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    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/users List the supported           Read Only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5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94" y="0"/>
            <a:ext cx="8596668" cy="1320800"/>
          </a:xfrm>
        </p:spPr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294" y="746760"/>
            <a:ext cx="10386906" cy="5611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Setup Jersey Framework Libraries</a:t>
            </a:r>
          </a:p>
          <a:p>
            <a:pPr marL="0" indent="0">
              <a:buNone/>
            </a:pPr>
            <a:r>
              <a:rPr lang="en-US" dirty="0"/>
              <a:t>Now if everything is fine, then you can proceed to setup your Jersey framework. Following are the</a:t>
            </a:r>
          </a:p>
          <a:p>
            <a:pPr marL="0" indent="0">
              <a:buNone/>
            </a:pPr>
            <a:r>
              <a:rPr lang="en-US" dirty="0"/>
              <a:t>simple steps to download and install the framework on your machine.</a:t>
            </a:r>
          </a:p>
          <a:p>
            <a:pPr marL="0" indent="0">
              <a:buNone/>
            </a:pPr>
            <a:r>
              <a:rPr lang="en-US" dirty="0"/>
              <a:t>Make a choice whether you want to install Jersey on Windows, or Unix and then proceed to</a:t>
            </a:r>
          </a:p>
          <a:p>
            <a:pPr marL="0" indent="0">
              <a:buNone/>
            </a:pPr>
            <a:r>
              <a:rPr lang="en-US" dirty="0"/>
              <a:t>the next step to download .zip file for windows and .</a:t>
            </a:r>
            <a:r>
              <a:rPr lang="en-US" dirty="0" err="1"/>
              <a:t>tz</a:t>
            </a:r>
            <a:r>
              <a:rPr lang="en-US" dirty="0"/>
              <a:t> file for Unix.</a:t>
            </a:r>
          </a:p>
          <a:p>
            <a:pPr marL="0" indent="0">
              <a:buNone/>
            </a:pPr>
            <a:r>
              <a:rPr lang="en-US" dirty="0"/>
              <a:t>Download the latest version of Jersey framework binaries from</a:t>
            </a:r>
          </a:p>
          <a:p>
            <a:pPr marL="0" indent="0">
              <a:buNone/>
            </a:pPr>
            <a:r>
              <a:rPr lang="en-US" dirty="0"/>
              <a:t>https://jersey.java.net/download.html.</a:t>
            </a:r>
          </a:p>
          <a:p>
            <a:pPr marL="0" indent="0">
              <a:buNone/>
            </a:pPr>
            <a:r>
              <a:rPr lang="en-US" dirty="0"/>
              <a:t>At the time of writing this tutorial, I downloaded </a:t>
            </a:r>
            <a:r>
              <a:rPr lang="en-US" b="1" dirty="0"/>
              <a:t>jaxrs-ri-2.17.zip </a:t>
            </a:r>
            <a:r>
              <a:rPr lang="en-US" dirty="0"/>
              <a:t>on my Windows machine</a:t>
            </a:r>
          </a:p>
          <a:p>
            <a:pPr marL="0" indent="0">
              <a:buNone/>
            </a:pPr>
            <a:r>
              <a:rPr lang="en-US" dirty="0"/>
              <a:t>and when you unzip the downloaded file it will give you directory structure inside E:\jaxrs-ri-</a:t>
            </a:r>
          </a:p>
          <a:p>
            <a:pPr marL="0" indent="0">
              <a:buNone/>
            </a:pPr>
            <a:r>
              <a:rPr lang="en-US" dirty="0"/>
              <a:t>2.17\</a:t>
            </a:r>
            <a:r>
              <a:rPr lang="en-US" dirty="0" err="1"/>
              <a:t>jaxrs-ri</a:t>
            </a:r>
            <a:r>
              <a:rPr lang="en-US" dirty="0"/>
              <a:t> as follows.</a:t>
            </a:r>
          </a:p>
          <a:p>
            <a:pPr marL="0" indent="0">
              <a:buNone/>
            </a:pPr>
            <a:r>
              <a:rPr lang="en-US" dirty="0"/>
              <a:t>You will find all the Jersey libraries in the directories </a:t>
            </a:r>
            <a:r>
              <a:rPr lang="en-US" b="1" dirty="0"/>
              <a:t>C:\jaxrs-ri-2.17\jaxrs-ri\lib </a:t>
            </a: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dependencies in </a:t>
            </a:r>
            <a:r>
              <a:rPr lang="en-US" b="1" dirty="0"/>
              <a:t>C:\jaxrs-ri-2.17\jaxrs-ri\ext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8522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413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DejaVuSans-Bold</vt:lpstr>
      <vt:lpstr>Times New Roman</vt:lpstr>
      <vt:lpstr>Trebuchet MS</vt:lpstr>
      <vt:lpstr>Wingdings 3</vt:lpstr>
      <vt:lpstr>Facet</vt:lpstr>
      <vt:lpstr>RESTful Webservices</vt:lpstr>
      <vt:lpstr>PowerPoint Presentation</vt:lpstr>
      <vt:lpstr>REST Server /Client</vt:lpstr>
      <vt:lpstr>REST Resource</vt:lpstr>
      <vt:lpstr>HTTP Methods </vt:lpstr>
      <vt:lpstr>Introduction to RESTFul Web Services </vt:lpstr>
      <vt:lpstr>REST web services use HTTP methods to implement the concept of REST architecture. </vt:lpstr>
      <vt:lpstr>Environment Setup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Webservices</dc:title>
  <dc:creator>Aruna</dc:creator>
  <cp:lastModifiedBy>Aruna</cp:lastModifiedBy>
  <cp:revision>10</cp:revision>
  <dcterms:created xsi:type="dcterms:W3CDTF">2017-05-08T03:54:53Z</dcterms:created>
  <dcterms:modified xsi:type="dcterms:W3CDTF">2017-05-08T05:07:50Z</dcterms:modified>
</cp:coreProperties>
</file>