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5" r:id="rId2"/>
    <p:sldId id="417" r:id="rId3"/>
    <p:sldId id="404" r:id="rId4"/>
    <p:sldId id="365" r:id="rId5"/>
    <p:sldId id="423" r:id="rId6"/>
    <p:sldId id="418" r:id="rId7"/>
    <p:sldId id="424" r:id="rId8"/>
    <p:sldId id="419" r:id="rId9"/>
    <p:sldId id="420" r:id="rId10"/>
    <p:sldId id="410" r:id="rId11"/>
    <p:sldId id="415" r:id="rId12"/>
    <p:sldId id="411" r:id="rId13"/>
    <p:sldId id="42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5FCC-0678-6CCC-A532-D16E4B08E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75310-BE08-7797-9CBF-326F54DC1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003CA-C10C-3AA5-E0CB-491C0349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012-F7A3-4DE7-A76B-7429152EAE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08AA-25D2-7A98-542C-09D610A1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89AC-6A22-9E6A-E0A8-D739F764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FAC-4EA0-4602-8CD9-04E4A07C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6C3B-A558-B4F0-AACD-8E54DE21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69BF3-5055-5BEF-736A-EE9C71DC1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5A6D-8F6B-AB37-3223-61060698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012-F7A3-4DE7-A76B-7429152EAE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AF568-7E44-73A6-7DB1-7FE2B665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A279D-446A-2897-6119-77AAC37D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FAC-4EA0-4602-8CD9-04E4A07C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1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3FB31-1B4A-3C19-FBA7-DE318786A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B143C-58BC-A613-B8D8-88A180515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14D0F-2621-EDF5-0F50-016D1972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012-F7A3-4DE7-A76B-7429152EAE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AC0B0-880D-DFD6-8488-A809F33D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DD353-C7A8-D55A-22BE-AD3CFF91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FAC-4EA0-4602-8CD9-04E4A07C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15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107AE2-EBC5-A046-AED8-8AA0B6CEF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5683" y="1136624"/>
            <a:ext cx="3912982" cy="41630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AFB506-B1D7-D540-9B53-5D5D7A4D6393}"/>
              </a:ext>
            </a:extLst>
          </p:cNvPr>
          <p:cNvSpPr/>
          <p:nvPr userDrawn="1"/>
        </p:nvSpPr>
        <p:spPr>
          <a:xfrm>
            <a:off x="8130" y="5132425"/>
            <a:ext cx="12183866" cy="974622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598" tIns="101598" rIns="101598" bIns="101598" numCol="1" spcCol="38100" rtlCol="0" anchor="ctr">
            <a:spAutoFit/>
          </a:bodyPr>
          <a:lstStyle/>
          <a:p>
            <a:pPr marL="0" marR="0" indent="0" algn="l" defTabSz="101595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-150" normalizeH="0" baseline="0" dirty="0">
              <a:ln>
                <a:noFill/>
              </a:ln>
              <a:solidFill>
                <a:srgbClr val="7C3520"/>
              </a:solidFill>
              <a:effectLst/>
              <a:uFillTx/>
              <a:latin typeface="Taub Sans"/>
              <a:ea typeface="Taub Sans"/>
              <a:cs typeface="Taub Sans"/>
              <a:sym typeface="Taub San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807C7E-C4F5-D64F-B101-313CD682AFD8}"/>
              </a:ext>
            </a:extLst>
          </p:cNvPr>
          <p:cNvCxnSpPr>
            <a:cxnSpLocks/>
          </p:cNvCxnSpPr>
          <p:nvPr userDrawn="1"/>
        </p:nvCxnSpPr>
        <p:spPr>
          <a:xfrm>
            <a:off x="254000" y="868680"/>
            <a:ext cx="3368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BE0FBE-198F-1143-B0AB-C64A81C36623}"/>
              </a:ext>
            </a:extLst>
          </p:cNvPr>
          <p:cNvCxnSpPr>
            <a:cxnSpLocks/>
          </p:cNvCxnSpPr>
          <p:nvPr userDrawn="1"/>
        </p:nvCxnSpPr>
        <p:spPr>
          <a:xfrm>
            <a:off x="933287" y="254000"/>
            <a:ext cx="0" cy="3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94EB375-0F85-AB4E-8193-E9BBDB88A9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2174" y="5448054"/>
            <a:ext cx="1463963" cy="104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39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2">
          <p15:clr>
            <a:srgbClr val="FBAE40"/>
          </p15:clr>
        </p15:guide>
        <p15:guide id="2" orient="horz" pos="3312">
          <p15:clr>
            <a:srgbClr val="FBAE40"/>
          </p15:clr>
        </p15:guide>
        <p15:guide id="3" orient="horz" pos="391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FECA584-C1C9-6344-BA2A-17534CB1F4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176" r="17421" b="45866"/>
          <a:stretch/>
        </p:blipFill>
        <p:spPr>
          <a:xfrm>
            <a:off x="9828151" y="0"/>
            <a:ext cx="2024289" cy="1645918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3F4E8607-3038-A142-938E-54791978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4" y="383056"/>
            <a:ext cx="9043013" cy="1044692"/>
          </a:xfrm>
        </p:spPr>
        <p:txBody>
          <a:bodyPr anchor="ctr">
            <a:normAutofit/>
          </a:bodyPr>
          <a:lstStyle>
            <a:lvl1pPr>
              <a:defRPr sz="4200" b="0" i="0">
                <a:solidFill>
                  <a:schemeClr val="tx2"/>
                </a:solidFill>
                <a:latin typeface="Taub Sans 07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882B86-6FB2-7D4A-A5C4-6BE94C67C759}"/>
              </a:ext>
            </a:extLst>
          </p:cNvPr>
          <p:cNvCxnSpPr/>
          <p:nvPr userDrawn="1"/>
        </p:nvCxnSpPr>
        <p:spPr>
          <a:xfrm>
            <a:off x="320841" y="1636296"/>
            <a:ext cx="0" cy="4949331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7DE010-3F5A-7C41-869E-6A2F63582F77}"/>
              </a:ext>
            </a:extLst>
          </p:cNvPr>
          <p:cNvCxnSpPr>
            <a:cxnSpLocks/>
          </p:cNvCxnSpPr>
          <p:nvPr userDrawn="1"/>
        </p:nvCxnSpPr>
        <p:spPr>
          <a:xfrm>
            <a:off x="0" y="1636295"/>
            <a:ext cx="11848062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949D5B-2FE0-B044-94ED-E17639CB7356}"/>
              </a:ext>
            </a:extLst>
          </p:cNvPr>
          <p:cNvCxnSpPr/>
          <p:nvPr userDrawn="1"/>
        </p:nvCxnSpPr>
        <p:spPr>
          <a:xfrm flipV="1">
            <a:off x="11843996" y="-11792"/>
            <a:ext cx="0" cy="6597419"/>
          </a:xfrm>
          <a:prstGeom prst="line">
            <a:avLst/>
          </a:prstGeom>
          <a:ln w="127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3CF9514-92A8-5641-B3C2-0FECAA34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3" y="1909011"/>
            <a:ext cx="5089479" cy="4221714"/>
          </a:xfrm>
        </p:spPr>
        <p:txBody>
          <a:bodyPr/>
          <a:lstStyle>
            <a:lvl1pPr marL="228591" indent="-228591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solidFill>
                  <a:srgbClr val="212221"/>
                </a:solidFill>
              </a:defRPr>
            </a:lvl1pPr>
            <a:lvl2pPr marL="685773" indent="-228591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142954" indent="-228591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3pPr>
            <a:lvl4pPr marL="1600136" indent="-228591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4pPr>
            <a:lvl5pPr marL="2057318" indent="-228591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5202905-40C3-5B40-8398-4DA716BDD5B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83965" y="1909011"/>
            <a:ext cx="5112028" cy="4221714"/>
          </a:xfrm>
        </p:spPr>
        <p:txBody>
          <a:bodyPr/>
          <a:lstStyle>
            <a:lvl1pPr marL="228591" indent="-228591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1pPr>
            <a:lvl2pPr marL="685773" indent="-228591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142954" indent="-228591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3pPr>
            <a:lvl4pPr marL="1600136" indent="-228591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4pPr>
            <a:lvl5pPr marL="2057318" indent="-228591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08D51D-D26D-0C4D-B8C0-7B83A2434BD1}"/>
              </a:ext>
            </a:extLst>
          </p:cNvPr>
          <p:cNvCxnSpPr>
            <a:cxnSpLocks/>
          </p:cNvCxnSpPr>
          <p:nvPr userDrawn="1"/>
        </p:nvCxnSpPr>
        <p:spPr>
          <a:xfrm>
            <a:off x="6079452" y="1636296"/>
            <a:ext cx="0" cy="494933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F6BE77-8E9C-6343-AEC3-BF4BFA420A3A}"/>
              </a:ext>
            </a:extLst>
          </p:cNvPr>
          <p:cNvCxnSpPr/>
          <p:nvPr userDrawn="1"/>
        </p:nvCxnSpPr>
        <p:spPr>
          <a:xfrm flipV="1">
            <a:off x="9819707" y="-11560"/>
            <a:ext cx="0" cy="1652619"/>
          </a:xfrm>
          <a:prstGeom prst="line">
            <a:avLst/>
          </a:prstGeom>
          <a:ln w="127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89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466B-81DD-5E40-C8C4-8EB70F61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3CCF-A381-C576-4A0C-D4FF91112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B2329-67CF-55BA-82D8-7C4BC5F2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012-F7A3-4DE7-A76B-7429152EAE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701E4-FDC1-B8A0-40E3-6F1F8D4C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74B06-BA2D-BA2C-F992-7BE986D0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FAC-4EA0-4602-8CD9-04E4A07C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4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98CA-70ED-7C74-404B-E8345294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1C564-3EAC-3A46-E185-C325EF50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56B0-BCDF-045B-C724-0E0ECB45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012-F7A3-4DE7-A76B-7429152EAE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CBB8C-9267-C413-CD05-A774D276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B96AF-E14F-E054-DCF4-E501E6F3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FAC-4EA0-4602-8CD9-04E4A07C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3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FEAE-1965-1C2C-7033-5CB61312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2647-2FCF-D233-9315-06903F0B6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823D2-687B-ECE6-0D9D-031F95C6C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DCA43-4580-2927-18D5-299FB5DB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012-F7A3-4DE7-A76B-7429152EAE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98857-8047-BE0D-AB1B-B397710E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231B4-436A-F54C-6A82-0901921B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FAC-4EA0-4602-8CD9-04E4A07C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8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E2D1-B869-DB74-67AC-74AB8EFE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C1AC6-01B5-1378-D818-0116A13CE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91769-587C-E38C-BFA5-FDD725F92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6FC87-1F01-21F8-F8C3-9CDED8794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136EF-9487-E1D2-A0F1-2D367BDFF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2D114-4A1A-70D3-DECF-FA9C843D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012-F7A3-4DE7-A76B-7429152EAE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C18BB-2EF3-6C5C-2D9F-89D456F6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606EE-0CF7-043A-5390-65FC9855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FAC-4EA0-4602-8CD9-04E4A07C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D501-D515-C935-CA64-56CBEA44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2E2DA-4E5B-A189-4DE4-B42C3566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012-F7A3-4DE7-A76B-7429152EAE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135A6-FEB5-41B7-9E85-09CB136F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34FAA-0DF2-0C0A-CF5B-9A4E90EF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FAC-4EA0-4602-8CD9-04E4A07C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7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8A6C6-369E-7E4E-BE7A-971762CD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012-F7A3-4DE7-A76B-7429152EAE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14CEF-F9BE-0D79-88F2-2B4D30BE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1575B-226A-54CF-C7B3-769EA959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FAC-4EA0-4602-8CD9-04E4A07C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9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F0C9-DDA5-22CF-C2E9-91A8A2F2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C90C-9518-48F0-6749-61A508AB6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6F39E-833D-4ADA-2827-446B62F57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BF05B-5CEB-9C7D-B75B-56FAEBAE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012-F7A3-4DE7-A76B-7429152EAE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B2CA-7A3E-CE6D-B591-964D838B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E96CE-9976-420A-49D7-BC271D51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FAC-4EA0-4602-8CD9-04E4A07C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1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EBE2-16DD-4FF5-C020-4B248F17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877795-3C3E-B71E-4885-2E81E8F71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FC7A6-0A13-4421-4BC0-AD1E882E3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C79EF-10E9-0FD3-B3A5-1E2EE4B6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012-F7A3-4DE7-A76B-7429152EAE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44454-3194-7141-E9DA-2156C061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40DB6-BA8A-37A6-BA56-D23F4F88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EFAC-4EA0-4602-8CD9-04E4A07C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D2E65-2019-1882-9540-88F5AC5D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364EE-6D29-9659-3545-6708F9BA6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4FE14-292B-3281-2A77-2D7D76B6B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012-F7A3-4DE7-A76B-7429152EAE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DE8C7-1932-D72B-98F1-C7722CB0E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29631-B6F0-DF5E-E9CD-FA4413BB0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EFAC-4EA0-4602-8CD9-04E4A07C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246EFB-6A35-298D-CD91-F633018B7727}"/>
              </a:ext>
            </a:extLst>
          </p:cNvPr>
          <p:cNvSpPr txBox="1"/>
          <p:nvPr/>
        </p:nvSpPr>
        <p:spPr>
          <a:xfrm>
            <a:off x="2965895" y="972151"/>
            <a:ext cx="5707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raditional Arabic" panose="020F0502020204030204" pitchFamily="18" charset="-78"/>
                <a:cs typeface="Traditional Arabic" panose="020F0502020204030204" pitchFamily="18" charset="-78"/>
              </a:rPr>
              <a:t>		TEAM-6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827A4-D491-B9CA-986C-99519BA23743}"/>
              </a:ext>
            </a:extLst>
          </p:cNvPr>
          <p:cNvSpPr txBox="1"/>
          <p:nvPr/>
        </p:nvSpPr>
        <p:spPr>
          <a:xfrm>
            <a:off x="1212783" y="2820202"/>
            <a:ext cx="5611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raditional Arabic" panose="020F0502020204030204" pitchFamily="18" charset="-78"/>
                <a:cs typeface="Traditional Arabic" panose="020F0502020204030204" pitchFamily="18" charset="-78"/>
              </a:rPr>
              <a:t>Krishna Prasad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raditional Arabic" panose="020F0502020204030204" pitchFamily="18" charset="-78"/>
                <a:cs typeface="Traditional Arabic" panose="020F0502020204030204" pitchFamily="18" charset="-78"/>
              </a:rPr>
              <a:t>Pooja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raditional Arabic" panose="020F0502020204030204" pitchFamily="18" charset="-78"/>
                <a:cs typeface="Traditional Arabic" panose="020F0502020204030204" pitchFamily="18" charset="-78"/>
              </a:rPr>
              <a:t>Gnana Deepika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raditional Arabic" panose="020F0502020204030204" pitchFamily="18" charset="-78"/>
                <a:cs typeface="Traditional Arabic" panose="020F0502020204030204" pitchFamily="18" charset="-78"/>
              </a:rPr>
              <a:t>Srikanth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raditional Arabic" panose="020F0502020204030204" pitchFamily="18" charset="-78"/>
                <a:cs typeface="Traditional Arabic" panose="020F0502020204030204" pitchFamily="18" charset="-78"/>
              </a:rPr>
              <a:t>Yaswanth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Traditional Arabic" panose="020F0502020204030204" pitchFamily="18" charset="-78"/>
              <a:cs typeface="Traditional Arabic" panose="020F0502020204030204" pitchFamily="18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FC1E3-591F-0D44-D572-E7157D1A6321}"/>
              </a:ext>
            </a:extLst>
          </p:cNvPr>
          <p:cNvSpPr txBox="1"/>
          <p:nvPr/>
        </p:nvSpPr>
        <p:spPr>
          <a:xfrm>
            <a:off x="4148051" y="1556926"/>
            <a:ext cx="5181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raditional Arabic" panose="020F0502020204030204" pitchFamily="18" charset="-78"/>
                <a:cs typeface="Traditional Arabic" panose="020F0502020204030204" pitchFamily="18" charset="-78"/>
              </a:rPr>
              <a:t>E-LETTER</a:t>
            </a:r>
          </a:p>
        </p:txBody>
      </p:sp>
    </p:spTree>
    <p:extLst>
      <p:ext uri="{BB962C8B-B14F-4D97-AF65-F5344CB8AC3E}">
        <p14:creationId xmlns:p14="http://schemas.microsoft.com/office/powerpoint/2010/main" val="366514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67F378D-A000-47AE-83B2-D9954D8C9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E26863-5660-4928-984A-CA2CFC8F6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647" y="746626"/>
            <a:ext cx="3508037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7538F2A-6532-4E38-8354-21841BB0B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0065" y="580586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F31131-35FC-4834-8E62-1D9DA3BE2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4148" y="746626"/>
            <a:ext cx="3508037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7AD7F70-85A5-463C-9B1F-3182B60F8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570" y="746626"/>
            <a:ext cx="3511296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5F002A4-1B0E-473E-AD7B-8346FB83B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22924" y="2300232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13AF7514-9DD7-4ADB-84DF-5D8B61E73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919" y="4298302"/>
            <a:ext cx="12192000" cy="2559698"/>
          </a:xfrm>
          <a:custGeom>
            <a:avLst/>
            <a:gdLst>
              <a:gd name="connsiteX0" fmla="*/ 1462415 w 12192000"/>
              <a:gd name="connsiteY0" fmla="*/ 0 h 2685062"/>
              <a:gd name="connsiteX1" fmla="*/ 1494432 w 12192000"/>
              <a:gd name="connsiteY1" fmla="*/ 2457 h 2685062"/>
              <a:gd name="connsiteX2" fmla="*/ 1523667 w 12192000"/>
              <a:gd name="connsiteY2" fmla="*/ 11778 h 2685062"/>
              <a:gd name="connsiteX3" fmla="*/ 1523067 w 12192000"/>
              <a:gd name="connsiteY3" fmla="*/ 14207 h 2685062"/>
              <a:gd name="connsiteX4" fmla="*/ 1527695 w 12192000"/>
              <a:gd name="connsiteY4" fmla="*/ 15715 h 2685062"/>
              <a:gd name="connsiteX5" fmla="*/ 1532258 w 12192000"/>
              <a:gd name="connsiteY5" fmla="*/ 14518 h 2685062"/>
              <a:gd name="connsiteX6" fmla="*/ 1537796 w 12192000"/>
              <a:gd name="connsiteY6" fmla="*/ 16283 h 2685062"/>
              <a:gd name="connsiteX7" fmla="*/ 1553041 w 12192000"/>
              <a:gd name="connsiteY7" fmla="*/ 20452 h 2685062"/>
              <a:gd name="connsiteX8" fmla="*/ 1557495 w 12192000"/>
              <a:gd name="connsiteY8" fmla="*/ 25861 h 2685062"/>
              <a:gd name="connsiteX9" fmla="*/ 1617448 w 12192000"/>
              <a:gd name="connsiteY9" fmla="*/ 40977 h 2685062"/>
              <a:gd name="connsiteX10" fmla="*/ 1636697 w 12192000"/>
              <a:gd name="connsiteY10" fmla="*/ 39108 h 2685062"/>
              <a:gd name="connsiteX11" fmla="*/ 1657286 w 12192000"/>
              <a:gd name="connsiteY11" fmla="*/ 49000 h 2685062"/>
              <a:gd name="connsiteX12" fmla="*/ 1719191 w 12192000"/>
              <a:gd name="connsiteY12" fmla="*/ 56920 h 2685062"/>
              <a:gd name="connsiteX13" fmla="*/ 1787126 w 12192000"/>
              <a:gd name="connsiteY13" fmla="*/ 71960 h 2685062"/>
              <a:gd name="connsiteX14" fmla="*/ 1834555 w 12192000"/>
              <a:gd name="connsiteY14" fmla="*/ 86590 h 2685062"/>
              <a:gd name="connsiteX15" fmla="*/ 1966070 w 12192000"/>
              <a:gd name="connsiteY15" fmla="*/ 103987 h 2685062"/>
              <a:gd name="connsiteX16" fmla="*/ 2188582 w 12192000"/>
              <a:gd name="connsiteY16" fmla="*/ 124532 h 2685062"/>
              <a:gd name="connsiteX17" fmla="*/ 2234811 w 12192000"/>
              <a:gd name="connsiteY17" fmla="*/ 130739 h 2685062"/>
              <a:gd name="connsiteX18" fmla="*/ 2270005 w 12192000"/>
              <a:gd name="connsiteY18" fmla="*/ 143358 h 2685062"/>
              <a:gd name="connsiteX19" fmla="*/ 2274208 w 12192000"/>
              <a:gd name="connsiteY19" fmla="*/ 152634 h 2685062"/>
              <a:gd name="connsiteX20" fmla="*/ 2298905 w 12192000"/>
              <a:gd name="connsiteY20" fmla="*/ 157215 h 2685062"/>
              <a:gd name="connsiteX21" fmla="*/ 2304521 w 12192000"/>
              <a:gd name="connsiteY21" fmla="*/ 159957 h 2685062"/>
              <a:gd name="connsiteX22" fmla="*/ 2337696 w 12192000"/>
              <a:gd name="connsiteY22" fmla="*/ 174150 h 2685062"/>
              <a:gd name="connsiteX23" fmla="*/ 2432112 w 12192000"/>
              <a:gd name="connsiteY23" fmla="*/ 166646 h 2685062"/>
              <a:gd name="connsiteX24" fmla="*/ 2500149 w 12192000"/>
              <a:gd name="connsiteY24" fmla="*/ 168723 h 2685062"/>
              <a:gd name="connsiteX25" fmla="*/ 2504776 w 12192000"/>
              <a:gd name="connsiteY25" fmla="*/ 171455 h 2685062"/>
              <a:gd name="connsiteX26" fmla="*/ 2507358 w 12192000"/>
              <a:gd name="connsiteY26" fmla="*/ 177677 h 2685062"/>
              <a:gd name="connsiteX27" fmla="*/ 2518847 w 12192000"/>
              <a:gd name="connsiteY27" fmla="*/ 180936 h 2685062"/>
              <a:gd name="connsiteX28" fmla="*/ 2528864 w 12192000"/>
              <a:gd name="connsiteY28" fmla="*/ 188517 h 2685062"/>
              <a:gd name="connsiteX29" fmla="*/ 2938613 w 12192000"/>
              <a:gd name="connsiteY29" fmla="*/ 248764 h 2685062"/>
              <a:gd name="connsiteX30" fmla="*/ 3132513 w 12192000"/>
              <a:gd name="connsiteY30" fmla="*/ 229282 h 2685062"/>
              <a:gd name="connsiteX31" fmla="*/ 3208657 w 12192000"/>
              <a:gd name="connsiteY31" fmla="*/ 230814 h 2685062"/>
              <a:gd name="connsiteX32" fmla="*/ 3217904 w 12192000"/>
              <a:gd name="connsiteY32" fmla="*/ 237375 h 2685062"/>
              <a:gd name="connsiteX33" fmla="*/ 3330150 w 12192000"/>
              <a:gd name="connsiteY33" fmla="*/ 214762 h 2685062"/>
              <a:gd name="connsiteX34" fmla="*/ 3480527 w 12192000"/>
              <a:gd name="connsiteY34" fmla="*/ 231960 h 2685062"/>
              <a:gd name="connsiteX35" fmla="*/ 3591806 w 12192000"/>
              <a:gd name="connsiteY35" fmla="*/ 253003 h 2685062"/>
              <a:gd name="connsiteX36" fmla="*/ 3655143 w 12192000"/>
              <a:gd name="connsiteY36" fmla="*/ 261318 h 2685062"/>
              <a:gd name="connsiteX37" fmla="*/ 3700191 w 12192000"/>
              <a:gd name="connsiteY37" fmla="*/ 271235 h 2685062"/>
              <a:gd name="connsiteX38" fmla="*/ 3820459 w 12192000"/>
              <a:gd name="connsiteY38" fmla="*/ 275675 h 2685062"/>
              <a:gd name="connsiteX39" fmla="*/ 4022158 w 12192000"/>
              <a:gd name="connsiteY39" fmla="*/ 274341 h 2685062"/>
              <a:gd name="connsiteX40" fmla="*/ 4164508 w 12192000"/>
              <a:gd name="connsiteY40" fmla="*/ 309117 h 2685062"/>
              <a:gd name="connsiteX41" fmla="*/ 4246843 w 12192000"/>
              <a:gd name="connsiteY41" fmla="*/ 292417 h 2685062"/>
              <a:gd name="connsiteX42" fmla="*/ 4337133 w 12192000"/>
              <a:gd name="connsiteY42" fmla="*/ 304707 h 2685062"/>
              <a:gd name="connsiteX43" fmla="*/ 4696109 w 12192000"/>
              <a:gd name="connsiteY43" fmla="*/ 300060 h 2685062"/>
              <a:gd name="connsiteX44" fmla="*/ 4928090 w 12192000"/>
              <a:gd name="connsiteY44" fmla="*/ 291457 h 2685062"/>
              <a:gd name="connsiteX45" fmla="*/ 4960316 w 12192000"/>
              <a:gd name="connsiteY45" fmla="*/ 287841 h 2685062"/>
              <a:gd name="connsiteX46" fmla="*/ 4960840 w 12192000"/>
              <a:gd name="connsiteY46" fmla="*/ 285406 h 2685062"/>
              <a:gd name="connsiteX47" fmla="*/ 4965958 w 12192000"/>
              <a:gd name="connsiteY47" fmla="*/ 284802 h 2685062"/>
              <a:gd name="connsiteX48" fmla="*/ 4969785 w 12192000"/>
              <a:gd name="connsiteY48" fmla="*/ 286778 h 2685062"/>
              <a:gd name="connsiteX49" fmla="*/ 4975889 w 12192000"/>
              <a:gd name="connsiteY49" fmla="*/ 286093 h 2685062"/>
              <a:gd name="connsiteX50" fmla="*/ 4992382 w 12192000"/>
              <a:gd name="connsiteY50" fmla="*/ 284871 h 2685062"/>
              <a:gd name="connsiteX51" fmla="*/ 4999094 w 12192000"/>
              <a:gd name="connsiteY51" fmla="*/ 280499 h 2685062"/>
              <a:gd name="connsiteX52" fmla="*/ 5080965 w 12192000"/>
              <a:gd name="connsiteY52" fmla="*/ 282208 h 2685062"/>
              <a:gd name="connsiteX53" fmla="*/ 5105166 w 12192000"/>
              <a:gd name="connsiteY53" fmla="*/ 276473 h 2685062"/>
              <a:gd name="connsiteX54" fmla="*/ 5168054 w 12192000"/>
              <a:gd name="connsiteY54" fmla="*/ 280137 h 2685062"/>
              <a:gd name="connsiteX55" fmla="*/ 5239940 w 12192000"/>
              <a:gd name="connsiteY55" fmla="*/ 278079 h 2685062"/>
              <a:gd name="connsiteX56" fmla="*/ 5291998 w 12192000"/>
              <a:gd name="connsiteY56" fmla="*/ 272685 h 2685062"/>
              <a:gd name="connsiteX57" fmla="*/ 5425861 w 12192000"/>
              <a:gd name="connsiteY57" fmla="*/ 279926 h 2685062"/>
              <a:gd name="connsiteX58" fmla="*/ 5648321 w 12192000"/>
              <a:gd name="connsiteY58" fmla="*/ 300693 h 2685062"/>
              <a:gd name="connsiteX59" fmla="*/ 5695414 w 12192000"/>
              <a:gd name="connsiteY59" fmla="*/ 303150 h 2685062"/>
              <a:gd name="connsiteX60" fmla="*/ 5743064 w 12192000"/>
              <a:gd name="connsiteY60" fmla="*/ 289335 h 2685062"/>
              <a:gd name="connsiteX61" fmla="*/ 5768797 w 12192000"/>
              <a:gd name="connsiteY61" fmla="*/ 289436 h 2685062"/>
              <a:gd name="connsiteX62" fmla="*/ 5775419 w 12192000"/>
              <a:gd name="connsiteY62" fmla="*/ 287831 h 2685062"/>
              <a:gd name="connsiteX63" fmla="*/ 5813624 w 12192000"/>
              <a:gd name="connsiteY63" fmla="*/ 280263 h 2685062"/>
              <a:gd name="connsiteX64" fmla="*/ 5900676 w 12192000"/>
              <a:gd name="connsiteY64" fmla="*/ 304615 h 2685062"/>
              <a:gd name="connsiteX65" fmla="*/ 5966795 w 12192000"/>
              <a:gd name="connsiteY65" fmla="*/ 314993 h 2685062"/>
              <a:gd name="connsiteX66" fmla="*/ 5972463 w 12192000"/>
              <a:gd name="connsiteY66" fmla="*/ 313217 h 2685062"/>
              <a:gd name="connsiteX67" fmla="*/ 5977754 w 12192000"/>
              <a:gd name="connsiteY67" fmla="*/ 307726 h 2685062"/>
              <a:gd name="connsiteX68" fmla="*/ 5990232 w 12192000"/>
              <a:gd name="connsiteY68" fmla="*/ 306694 h 2685062"/>
              <a:gd name="connsiteX69" fmla="*/ 6003260 w 12192000"/>
              <a:gd name="connsiteY69" fmla="*/ 301250 h 2685062"/>
              <a:gd name="connsiteX70" fmla="*/ 6398655 w 12192000"/>
              <a:gd name="connsiteY70" fmla="*/ 340447 h 2685062"/>
              <a:gd name="connsiteX71" fmla="*/ 6477250 w 12192000"/>
              <a:gd name="connsiteY71" fmla="*/ 370643 h 2685062"/>
              <a:gd name="connsiteX72" fmla="*/ 6599996 w 12192000"/>
              <a:gd name="connsiteY72" fmla="*/ 371929 h 2685062"/>
              <a:gd name="connsiteX73" fmla="*/ 6673632 w 12192000"/>
              <a:gd name="connsiteY73" fmla="*/ 384303 h 2685062"/>
              <a:gd name="connsiteX74" fmla="*/ 6685461 w 12192000"/>
              <a:gd name="connsiteY74" fmla="*/ 379698 h 2685062"/>
              <a:gd name="connsiteX75" fmla="*/ 6782761 w 12192000"/>
              <a:gd name="connsiteY75" fmla="*/ 421766 h 2685062"/>
              <a:gd name="connsiteX76" fmla="*/ 6934599 w 12192000"/>
              <a:gd name="connsiteY76" fmla="*/ 432626 h 2685062"/>
              <a:gd name="connsiteX77" fmla="*/ 7050728 w 12192000"/>
              <a:gd name="connsiteY77" fmla="*/ 432695 h 2685062"/>
              <a:gd name="connsiteX78" fmla="*/ 7115167 w 12192000"/>
              <a:gd name="connsiteY78" fmla="*/ 436243 h 2685062"/>
              <a:gd name="connsiteX79" fmla="*/ 7162809 w 12192000"/>
              <a:gd name="connsiteY79" fmla="*/ 434931 h 2685062"/>
              <a:gd name="connsiteX80" fmla="*/ 7280034 w 12192000"/>
              <a:gd name="connsiteY80" fmla="*/ 452539 h 2685062"/>
              <a:gd name="connsiteX81" fmla="*/ 7472654 w 12192000"/>
              <a:gd name="connsiteY81" fmla="*/ 490482 h 2685062"/>
              <a:gd name="connsiteX82" fmla="*/ 7696080 w 12192000"/>
              <a:gd name="connsiteY82" fmla="*/ 514010 h 2685062"/>
              <a:gd name="connsiteX83" fmla="*/ 7788139 w 12192000"/>
              <a:gd name="connsiteY83" fmla="*/ 518649 h 2685062"/>
              <a:gd name="connsiteX84" fmla="*/ 8227756 w 12192000"/>
              <a:gd name="connsiteY84" fmla="*/ 558548 h 2685062"/>
              <a:gd name="connsiteX85" fmla="*/ 8328859 w 12192000"/>
              <a:gd name="connsiteY85" fmla="*/ 582867 h 2685062"/>
              <a:gd name="connsiteX86" fmla="*/ 8532898 w 12192000"/>
              <a:gd name="connsiteY86" fmla="*/ 668282 h 2685062"/>
              <a:gd name="connsiteX87" fmla="*/ 8792925 w 12192000"/>
              <a:gd name="connsiteY87" fmla="*/ 701900 h 2685062"/>
              <a:gd name="connsiteX88" fmla="*/ 8809491 w 12192000"/>
              <a:gd name="connsiteY88" fmla="*/ 717262 h 2685062"/>
              <a:gd name="connsiteX89" fmla="*/ 8814066 w 12192000"/>
              <a:gd name="connsiteY89" fmla="*/ 719410 h 2685062"/>
              <a:gd name="connsiteX90" fmla="*/ 8815751 w 12192000"/>
              <a:gd name="connsiteY90" fmla="*/ 718686 h 2685062"/>
              <a:gd name="connsiteX91" fmla="*/ 8840540 w 12192000"/>
              <a:gd name="connsiteY91" fmla="*/ 717083 h 2685062"/>
              <a:gd name="connsiteX92" fmla="*/ 8897062 w 12192000"/>
              <a:gd name="connsiteY92" fmla="*/ 697553 h 2685062"/>
              <a:gd name="connsiteX93" fmla="*/ 8965922 w 12192000"/>
              <a:gd name="connsiteY93" fmla="*/ 672885 h 2685062"/>
              <a:gd name="connsiteX94" fmla="*/ 9016694 w 12192000"/>
              <a:gd name="connsiteY94" fmla="*/ 669496 h 2685062"/>
              <a:gd name="connsiteX95" fmla="*/ 9139695 w 12192000"/>
              <a:gd name="connsiteY95" fmla="*/ 648174 h 2685062"/>
              <a:gd name="connsiteX96" fmla="*/ 9219129 w 12192000"/>
              <a:gd name="connsiteY96" fmla="*/ 639013 h 2685062"/>
              <a:gd name="connsiteX97" fmla="*/ 9221354 w 12192000"/>
              <a:gd name="connsiteY97" fmla="*/ 638501 h 2685062"/>
              <a:gd name="connsiteX98" fmla="*/ 9237592 w 12192000"/>
              <a:gd name="connsiteY98" fmla="*/ 642494 h 2685062"/>
              <a:gd name="connsiteX99" fmla="*/ 9236570 w 12192000"/>
              <a:gd name="connsiteY99" fmla="*/ 648762 h 2685062"/>
              <a:gd name="connsiteX100" fmla="*/ 9250521 w 12192000"/>
              <a:gd name="connsiteY100" fmla="*/ 654041 h 2685062"/>
              <a:gd name="connsiteX101" fmla="*/ 9279357 w 12192000"/>
              <a:gd name="connsiteY101" fmla="*/ 653083 h 2685062"/>
              <a:gd name="connsiteX102" fmla="*/ 9289731 w 12192000"/>
              <a:gd name="connsiteY102" fmla="*/ 656356 h 2685062"/>
              <a:gd name="connsiteX103" fmla="*/ 9293723 w 12192000"/>
              <a:gd name="connsiteY103" fmla="*/ 656237 h 2685062"/>
              <a:gd name="connsiteX104" fmla="*/ 9303097 w 12192000"/>
              <a:gd name="connsiteY104" fmla="*/ 656723 h 2685062"/>
              <a:gd name="connsiteX105" fmla="*/ 9302251 w 12192000"/>
              <a:gd name="connsiteY105" fmla="*/ 652725 h 2685062"/>
              <a:gd name="connsiteX106" fmla="*/ 9314122 w 12192000"/>
              <a:gd name="connsiteY106" fmla="*/ 645860 h 2685062"/>
              <a:gd name="connsiteX107" fmla="*/ 9367772 w 12192000"/>
              <a:gd name="connsiteY107" fmla="*/ 650683 h 2685062"/>
              <a:gd name="connsiteX108" fmla="*/ 9370291 w 12192000"/>
              <a:gd name="connsiteY108" fmla="*/ 655264 h 2685062"/>
              <a:gd name="connsiteX109" fmla="*/ 9377007 w 12192000"/>
              <a:gd name="connsiteY109" fmla="*/ 656308 h 2685062"/>
              <a:gd name="connsiteX110" fmla="*/ 9382497 w 12192000"/>
              <a:gd name="connsiteY110" fmla="*/ 652427 h 2685062"/>
              <a:gd name="connsiteX111" fmla="*/ 9474013 w 12192000"/>
              <a:gd name="connsiteY111" fmla="*/ 647005 h 2685062"/>
              <a:gd name="connsiteX112" fmla="*/ 9595899 w 12192000"/>
              <a:gd name="connsiteY112" fmla="*/ 646979 h 2685062"/>
              <a:gd name="connsiteX113" fmla="*/ 9681269 w 12192000"/>
              <a:gd name="connsiteY113" fmla="*/ 669984 h 2685062"/>
              <a:gd name="connsiteX114" fmla="*/ 9689635 w 12192000"/>
              <a:gd name="connsiteY114" fmla="*/ 666408 h 2685062"/>
              <a:gd name="connsiteX115" fmla="*/ 9750215 w 12192000"/>
              <a:gd name="connsiteY115" fmla="*/ 671056 h 2685062"/>
              <a:gd name="connsiteX116" fmla="*/ 9957974 w 12192000"/>
              <a:gd name="connsiteY116" fmla="*/ 715080 h 2685062"/>
              <a:gd name="connsiteX117" fmla="*/ 10076482 w 12192000"/>
              <a:gd name="connsiteY117" fmla="*/ 723397 h 2685062"/>
              <a:gd name="connsiteX118" fmla="*/ 10119263 w 12192000"/>
              <a:gd name="connsiteY118" fmla="*/ 721877 h 2685062"/>
              <a:gd name="connsiteX119" fmla="*/ 10190893 w 12192000"/>
              <a:gd name="connsiteY119" fmla="*/ 719606 h 2685062"/>
              <a:gd name="connsiteX120" fmla="*/ 10246203 w 12192000"/>
              <a:gd name="connsiteY120" fmla="*/ 706893 h 2685062"/>
              <a:gd name="connsiteX121" fmla="*/ 10305396 w 12192000"/>
              <a:gd name="connsiteY121" fmla="*/ 709359 h 2685062"/>
              <a:gd name="connsiteX122" fmla="*/ 10316856 w 12192000"/>
              <a:gd name="connsiteY122" fmla="*/ 724179 h 2685062"/>
              <a:gd name="connsiteX123" fmla="*/ 10380919 w 12192000"/>
              <a:gd name="connsiteY123" fmla="*/ 722193 h 2685062"/>
              <a:gd name="connsiteX124" fmla="*/ 10478351 w 12192000"/>
              <a:gd name="connsiteY124" fmla="*/ 717620 h 2685062"/>
              <a:gd name="connsiteX125" fmla="*/ 10533954 w 12192000"/>
              <a:gd name="connsiteY125" fmla="*/ 718660 h 2685062"/>
              <a:gd name="connsiteX126" fmla="*/ 10686474 w 12192000"/>
              <a:gd name="connsiteY126" fmla="*/ 717507 h 2685062"/>
              <a:gd name="connsiteX127" fmla="*/ 10839729 w 12192000"/>
              <a:gd name="connsiteY127" fmla="*/ 713306 h 2685062"/>
              <a:gd name="connsiteX128" fmla="*/ 10933271 w 12192000"/>
              <a:gd name="connsiteY128" fmla="*/ 693628 h 2685062"/>
              <a:gd name="connsiteX129" fmla="*/ 11058950 w 12192000"/>
              <a:gd name="connsiteY129" fmla="*/ 692031 h 2685062"/>
              <a:gd name="connsiteX130" fmla="*/ 11080388 w 12192000"/>
              <a:gd name="connsiteY130" fmla="*/ 689245 h 2685062"/>
              <a:gd name="connsiteX131" fmla="*/ 11108911 w 12192000"/>
              <a:gd name="connsiteY131" fmla="*/ 693363 h 2685062"/>
              <a:gd name="connsiteX132" fmla="*/ 11223119 w 12192000"/>
              <a:gd name="connsiteY132" fmla="*/ 710661 h 2685062"/>
              <a:gd name="connsiteX133" fmla="*/ 11311983 w 12192000"/>
              <a:gd name="connsiteY133" fmla="*/ 731410 h 2685062"/>
              <a:gd name="connsiteX134" fmla="*/ 11426940 w 12192000"/>
              <a:gd name="connsiteY134" fmla="*/ 727340 h 2685062"/>
              <a:gd name="connsiteX135" fmla="*/ 11495624 w 12192000"/>
              <a:gd name="connsiteY135" fmla="*/ 734858 h 2685062"/>
              <a:gd name="connsiteX136" fmla="*/ 11605975 w 12192000"/>
              <a:gd name="connsiteY136" fmla="*/ 762433 h 2685062"/>
              <a:gd name="connsiteX137" fmla="*/ 11756134 w 12192000"/>
              <a:gd name="connsiteY137" fmla="*/ 765012 h 2685062"/>
              <a:gd name="connsiteX138" fmla="*/ 11789788 w 12192000"/>
              <a:gd name="connsiteY138" fmla="*/ 745316 h 2685062"/>
              <a:gd name="connsiteX139" fmla="*/ 11832833 w 12192000"/>
              <a:gd name="connsiteY139" fmla="*/ 734720 h 2685062"/>
              <a:gd name="connsiteX140" fmla="*/ 11846338 w 12192000"/>
              <a:gd name="connsiteY140" fmla="*/ 765994 h 2685062"/>
              <a:gd name="connsiteX141" fmla="*/ 11972492 w 12192000"/>
              <a:gd name="connsiteY141" fmla="*/ 796180 h 2685062"/>
              <a:gd name="connsiteX142" fmla="*/ 12035979 w 12192000"/>
              <a:gd name="connsiteY142" fmla="*/ 807835 h 2685062"/>
              <a:gd name="connsiteX143" fmla="*/ 12135850 w 12192000"/>
              <a:gd name="connsiteY143" fmla="*/ 819056 h 2685062"/>
              <a:gd name="connsiteX144" fmla="*/ 12166092 w 12192000"/>
              <a:gd name="connsiteY144" fmla="*/ 823695 h 2685062"/>
              <a:gd name="connsiteX145" fmla="*/ 12190645 w 12192000"/>
              <a:gd name="connsiteY145" fmla="*/ 826863 h 2685062"/>
              <a:gd name="connsiteX146" fmla="*/ 12192000 w 12192000"/>
              <a:gd name="connsiteY146" fmla="*/ 880762 h 2685062"/>
              <a:gd name="connsiteX147" fmla="*/ 12192000 w 12192000"/>
              <a:gd name="connsiteY147" fmla="*/ 2685062 h 2685062"/>
              <a:gd name="connsiteX148" fmla="*/ 0 w 12192000"/>
              <a:gd name="connsiteY148" fmla="*/ 2685062 h 2685062"/>
              <a:gd name="connsiteX149" fmla="*/ 0 w 12192000"/>
              <a:gd name="connsiteY149" fmla="*/ 283917 h 2685062"/>
              <a:gd name="connsiteX150" fmla="*/ 44213 w 12192000"/>
              <a:gd name="connsiteY150" fmla="*/ 302297 h 2685062"/>
              <a:gd name="connsiteX151" fmla="*/ 172465 w 12192000"/>
              <a:gd name="connsiteY151" fmla="*/ 314866 h 2685062"/>
              <a:gd name="connsiteX152" fmla="*/ 223361 w 12192000"/>
              <a:gd name="connsiteY152" fmla="*/ 304828 h 2685062"/>
              <a:gd name="connsiteX153" fmla="*/ 320595 w 12192000"/>
              <a:gd name="connsiteY153" fmla="*/ 288341 h 2685062"/>
              <a:gd name="connsiteX154" fmla="*/ 401087 w 12192000"/>
              <a:gd name="connsiteY154" fmla="*/ 246745 h 2685062"/>
              <a:gd name="connsiteX155" fmla="*/ 495839 w 12192000"/>
              <a:gd name="connsiteY155" fmla="*/ 217305 h 2685062"/>
              <a:gd name="connsiteX156" fmla="*/ 507910 w 12192000"/>
              <a:gd name="connsiteY156" fmla="*/ 219773 h 2685062"/>
              <a:gd name="connsiteX157" fmla="*/ 561428 w 12192000"/>
              <a:gd name="connsiteY157" fmla="*/ 201460 h 2685062"/>
              <a:gd name="connsiteX158" fmla="*/ 712813 w 12192000"/>
              <a:gd name="connsiteY158" fmla="*/ 151411 h 2685062"/>
              <a:gd name="connsiteX159" fmla="*/ 819366 w 12192000"/>
              <a:gd name="connsiteY159" fmla="*/ 70479 h 2685062"/>
              <a:gd name="connsiteX160" fmla="*/ 862489 w 12192000"/>
              <a:gd name="connsiteY160" fmla="*/ 63238 h 2685062"/>
              <a:gd name="connsiteX161" fmla="*/ 934387 w 12192000"/>
              <a:gd name="connsiteY161" fmla="*/ 50788 h 2685062"/>
              <a:gd name="connsiteX162" fmla="*/ 948874 w 12192000"/>
              <a:gd name="connsiteY162" fmla="*/ 55208 h 2685062"/>
              <a:gd name="connsiteX163" fmla="*/ 955237 w 12192000"/>
              <a:gd name="connsiteY163" fmla="*/ 54040 h 2685062"/>
              <a:gd name="connsiteX164" fmla="*/ 955886 w 12192000"/>
              <a:gd name="connsiteY164" fmla="*/ 54325 h 2685062"/>
              <a:gd name="connsiteX165" fmla="*/ 957239 w 12192000"/>
              <a:gd name="connsiteY165" fmla="*/ 53673 h 2685062"/>
              <a:gd name="connsiteX166" fmla="*/ 971343 w 12192000"/>
              <a:gd name="connsiteY166" fmla="*/ 51086 h 2685062"/>
              <a:gd name="connsiteX167" fmla="*/ 1002063 w 12192000"/>
              <a:gd name="connsiteY167" fmla="*/ 54158 h 2685062"/>
              <a:gd name="connsiteX168" fmla="*/ 1020663 w 12192000"/>
              <a:gd name="connsiteY168" fmla="*/ 53408 h 2685062"/>
              <a:gd name="connsiteX169" fmla="*/ 1039181 w 12192000"/>
              <a:gd name="connsiteY169" fmla="*/ 40356 h 2685062"/>
              <a:gd name="connsiteX170" fmla="*/ 1051914 w 12192000"/>
              <a:gd name="connsiteY170" fmla="*/ 39166 h 2685062"/>
              <a:gd name="connsiteX171" fmla="*/ 1054501 w 12192000"/>
              <a:gd name="connsiteY171" fmla="*/ 37372 h 2685062"/>
              <a:gd name="connsiteX172" fmla="*/ 1061859 w 12192000"/>
              <a:gd name="connsiteY172" fmla="*/ 33902 h 2685062"/>
              <a:gd name="connsiteX173" fmla="*/ 1054558 w 12192000"/>
              <a:gd name="connsiteY173" fmla="*/ 30385 h 2685062"/>
              <a:gd name="connsiteX174" fmla="*/ 1140852 w 12192000"/>
              <a:gd name="connsiteY174" fmla="*/ 17327 h 2685062"/>
              <a:gd name="connsiteX175" fmla="*/ 1214144 w 12192000"/>
              <a:gd name="connsiteY175" fmla="*/ 6192 h 2685062"/>
              <a:gd name="connsiteX176" fmla="*/ 1338122 w 12192000"/>
              <a:gd name="connsiteY176" fmla="*/ 27996 h 2685062"/>
              <a:gd name="connsiteX177" fmla="*/ 1462415 w 12192000"/>
              <a:gd name="connsiteY177" fmla="*/ 0 h 268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192000" h="2685062">
                <a:moveTo>
                  <a:pt x="1462415" y="0"/>
                </a:moveTo>
                <a:lnTo>
                  <a:pt x="1494432" y="2457"/>
                </a:lnTo>
                <a:lnTo>
                  <a:pt x="1523667" y="11778"/>
                </a:lnTo>
                <a:lnTo>
                  <a:pt x="1523067" y="14207"/>
                </a:lnTo>
                <a:cubicBezTo>
                  <a:pt x="1523507" y="15871"/>
                  <a:pt x="1525127" y="16145"/>
                  <a:pt x="1527695" y="15715"/>
                </a:cubicBezTo>
                <a:lnTo>
                  <a:pt x="1532258" y="14518"/>
                </a:lnTo>
                <a:lnTo>
                  <a:pt x="1537796" y="16283"/>
                </a:lnTo>
                <a:lnTo>
                  <a:pt x="1553041" y="20452"/>
                </a:lnTo>
                <a:lnTo>
                  <a:pt x="1557495" y="25861"/>
                </a:lnTo>
                <a:cubicBezTo>
                  <a:pt x="1571578" y="34900"/>
                  <a:pt x="1608020" y="28047"/>
                  <a:pt x="1617448" y="40977"/>
                </a:cubicBezTo>
                <a:lnTo>
                  <a:pt x="1636697" y="39108"/>
                </a:lnTo>
                <a:lnTo>
                  <a:pt x="1657286" y="49000"/>
                </a:lnTo>
                <a:cubicBezTo>
                  <a:pt x="1676389" y="57312"/>
                  <a:pt x="1696470" y="62807"/>
                  <a:pt x="1719191" y="56920"/>
                </a:cubicBezTo>
                <a:cubicBezTo>
                  <a:pt x="1709669" y="73491"/>
                  <a:pt x="1773685" y="56115"/>
                  <a:pt x="1787126" y="71960"/>
                </a:cubicBezTo>
                <a:cubicBezTo>
                  <a:pt x="1795166" y="84864"/>
                  <a:pt x="1816465" y="82599"/>
                  <a:pt x="1834555" y="86590"/>
                </a:cubicBezTo>
                <a:cubicBezTo>
                  <a:pt x="1850712" y="99365"/>
                  <a:pt x="1937782" y="107374"/>
                  <a:pt x="1966070" y="103987"/>
                </a:cubicBezTo>
                <a:cubicBezTo>
                  <a:pt x="2043209" y="86564"/>
                  <a:pt x="2126459" y="137078"/>
                  <a:pt x="2188582" y="124532"/>
                </a:cubicBezTo>
                <a:cubicBezTo>
                  <a:pt x="2206064" y="124932"/>
                  <a:pt x="2221206" y="127247"/>
                  <a:pt x="2234811" y="130739"/>
                </a:cubicBezTo>
                <a:lnTo>
                  <a:pt x="2270005" y="143358"/>
                </a:lnTo>
                <a:lnTo>
                  <a:pt x="2274208" y="152634"/>
                </a:lnTo>
                <a:lnTo>
                  <a:pt x="2298905" y="157215"/>
                </a:lnTo>
                <a:lnTo>
                  <a:pt x="2304521" y="159957"/>
                </a:lnTo>
                <a:cubicBezTo>
                  <a:pt x="2315230" y="165224"/>
                  <a:pt x="2326016" y="170200"/>
                  <a:pt x="2337696" y="174150"/>
                </a:cubicBezTo>
                <a:cubicBezTo>
                  <a:pt x="2354259" y="137711"/>
                  <a:pt x="2439767" y="201742"/>
                  <a:pt x="2432112" y="166646"/>
                </a:cubicBezTo>
                <a:cubicBezTo>
                  <a:pt x="2482400" y="178172"/>
                  <a:pt x="2480978" y="159994"/>
                  <a:pt x="2500149" y="168723"/>
                </a:cubicBezTo>
                <a:lnTo>
                  <a:pt x="2504776" y="171455"/>
                </a:lnTo>
                <a:lnTo>
                  <a:pt x="2507358" y="177677"/>
                </a:lnTo>
                <a:lnTo>
                  <a:pt x="2518847" y="180936"/>
                </a:lnTo>
                <a:lnTo>
                  <a:pt x="2528864" y="188517"/>
                </a:lnTo>
                <a:cubicBezTo>
                  <a:pt x="2656589" y="189245"/>
                  <a:pt x="2818894" y="267460"/>
                  <a:pt x="2938613" y="248764"/>
                </a:cubicBezTo>
                <a:lnTo>
                  <a:pt x="3132513" y="229282"/>
                </a:lnTo>
                <a:cubicBezTo>
                  <a:pt x="3153391" y="218737"/>
                  <a:pt x="3187482" y="219423"/>
                  <a:pt x="3208657" y="230814"/>
                </a:cubicBezTo>
                <a:cubicBezTo>
                  <a:pt x="3212298" y="232773"/>
                  <a:pt x="3215412" y="234983"/>
                  <a:pt x="3217904" y="237375"/>
                </a:cubicBezTo>
                <a:cubicBezTo>
                  <a:pt x="3279351" y="212726"/>
                  <a:pt x="3298012" y="233121"/>
                  <a:pt x="3330150" y="214762"/>
                </a:cubicBezTo>
                <a:cubicBezTo>
                  <a:pt x="3405531" y="217422"/>
                  <a:pt x="3451160" y="247861"/>
                  <a:pt x="3480527" y="231960"/>
                </a:cubicBezTo>
                <a:cubicBezTo>
                  <a:pt x="3516075" y="238991"/>
                  <a:pt x="3553819" y="269164"/>
                  <a:pt x="3591806" y="253003"/>
                </a:cubicBezTo>
                <a:cubicBezTo>
                  <a:pt x="3586673" y="270421"/>
                  <a:pt x="3640034" y="246868"/>
                  <a:pt x="3655143" y="261318"/>
                </a:cubicBezTo>
                <a:cubicBezTo>
                  <a:pt x="3664868" y="273371"/>
                  <a:pt x="3683329" y="269035"/>
                  <a:pt x="3700191" y="271235"/>
                </a:cubicBezTo>
                <a:cubicBezTo>
                  <a:pt x="3717097" y="282363"/>
                  <a:pt x="3796016" y="281812"/>
                  <a:pt x="3820459" y="275675"/>
                </a:cubicBezTo>
                <a:cubicBezTo>
                  <a:pt x="3885463" y="250791"/>
                  <a:pt x="3969506" y="292904"/>
                  <a:pt x="4022158" y="274341"/>
                </a:cubicBezTo>
                <a:cubicBezTo>
                  <a:pt x="4084571" y="269096"/>
                  <a:pt x="4119856" y="297968"/>
                  <a:pt x="4164508" y="309117"/>
                </a:cubicBezTo>
                <a:cubicBezTo>
                  <a:pt x="4171915" y="271244"/>
                  <a:pt x="4260667" y="326583"/>
                  <a:pt x="4246843" y="292417"/>
                </a:cubicBezTo>
                <a:cubicBezTo>
                  <a:pt x="4309458" y="301142"/>
                  <a:pt x="4279869" y="266331"/>
                  <a:pt x="4337133" y="304707"/>
                </a:cubicBezTo>
                <a:cubicBezTo>
                  <a:pt x="4450694" y="292933"/>
                  <a:pt x="4593547" y="330375"/>
                  <a:pt x="4696109" y="300060"/>
                </a:cubicBezTo>
                <a:lnTo>
                  <a:pt x="4928090" y="291457"/>
                </a:lnTo>
                <a:lnTo>
                  <a:pt x="4960316" y="287841"/>
                </a:lnTo>
                <a:cubicBezTo>
                  <a:pt x="4960491" y="287029"/>
                  <a:pt x="4960665" y="286217"/>
                  <a:pt x="4960840" y="285406"/>
                </a:cubicBezTo>
                <a:cubicBezTo>
                  <a:pt x="4962018" y="283892"/>
                  <a:pt x="4963691" y="283924"/>
                  <a:pt x="4965958" y="284802"/>
                </a:cubicBezTo>
                <a:lnTo>
                  <a:pt x="4969785" y="286778"/>
                </a:lnTo>
                <a:lnTo>
                  <a:pt x="4975889" y="286093"/>
                </a:lnTo>
                <a:lnTo>
                  <a:pt x="4992382" y="284871"/>
                </a:lnTo>
                <a:lnTo>
                  <a:pt x="4999094" y="280499"/>
                </a:lnTo>
                <a:lnTo>
                  <a:pt x="5080965" y="282208"/>
                </a:lnTo>
                <a:lnTo>
                  <a:pt x="5105166" y="276473"/>
                </a:lnTo>
                <a:cubicBezTo>
                  <a:pt x="5127226" y="271982"/>
                  <a:pt x="5148953" y="270367"/>
                  <a:pt x="5168054" y="280137"/>
                </a:cubicBezTo>
                <a:cubicBezTo>
                  <a:pt x="5166431" y="262533"/>
                  <a:pt x="5219894" y="290815"/>
                  <a:pt x="5239940" y="278079"/>
                </a:cubicBezTo>
                <a:cubicBezTo>
                  <a:pt x="5253484" y="267178"/>
                  <a:pt x="5272860" y="273220"/>
                  <a:pt x="5291998" y="272685"/>
                </a:cubicBezTo>
                <a:cubicBezTo>
                  <a:pt x="5313255" y="263383"/>
                  <a:pt x="5400292" y="271538"/>
                  <a:pt x="5425861" y="279926"/>
                </a:cubicBezTo>
                <a:cubicBezTo>
                  <a:pt x="5491875" y="310639"/>
                  <a:pt x="5594484" y="277380"/>
                  <a:pt x="5648321" y="300693"/>
                </a:cubicBezTo>
                <a:cubicBezTo>
                  <a:pt x="5665248" y="303486"/>
                  <a:pt x="5680800" y="304021"/>
                  <a:pt x="5695414" y="303150"/>
                </a:cubicBezTo>
                <a:lnTo>
                  <a:pt x="5743064" y="289335"/>
                </a:lnTo>
                <a:lnTo>
                  <a:pt x="5768797" y="289436"/>
                </a:lnTo>
                <a:lnTo>
                  <a:pt x="5775419" y="287831"/>
                </a:lnTo>
                <a:cubicBezTo>
                  <a:pt x="5788059" y="284732"/>
                  <a:pt x="5800646" y="281926"/>
                  <a:pt x="5813624" y="280263"/>
                </a:cubicBezTo>
                <a:cubicBezTo>
                  <a:pt x="5812999" y="318182"/>
                  <a:pt x="5923892" y="272386"/>
                  <a:pt x="5900676" y="304615"/>
                </a:cubicBezTo>
                <a:cubicBezTo>
                  <a:pt x="5954067" y="302717"/>
                  <a:pt x="5944477" y="319870"/>
                  <a:pt x="5966795" y="314993"/>
                </a:cubicBezTo>
                <a:lnTo>
                  <a:pt x="5972463" y="313217"/>
                </a:lnTo>
                <a:lnTo>
                  <a:pt x="5977754" y="307726"/>
                </a:lnTo>
                <a:lnTo>
                  <a:pt x="5990232" y="306694"/>
                </a:lnTo>
                <a:lnTo>
                  <a:pt x="6003260" y="301250"/>
                </a:lnTo>
                <a:cubicBezTo>
                  <a:pt x="6125949" y="323771"/>
                  <a:pt x="6292426" y="300774"/>
                  <a:pt x="6398655" y="340447"/>
                </a:cubicBezTo>
                <a:lnTo>
                  <a:pt x="6477250" y="370643"/>
                </a:lnTo>
                <a:cubicBezTo>
                  <a:pt x="6518147" y="382960"/>
                  <a:pt x="6560561" y="347277"/>
                  <a:pt x="6599996" y="371929"/>
                </a:cubicBezTo>
                <a:cubicBezTo>
                  <a:pt x="6615225" y="385828"/>
                  <a:pt x="6648193" y="391366"/>
                  <a:pt x="6673632" y="384303"/>
                </a:cubicBezTo>
                <a:cubicBezTo>
                  <a:pt x="6678009" y="383088"/>
                  <a:pt x="6681993" y="381536"/>
                  <a:pt x="6685461" y="379698"/>
                </a:cubicBezTo>
                <a:cubicBezTo>
                  <a:pt x="6733172" y="414481"/>
                  <a:pt x="6760278" y="398336"/>
                  <a:pt x="6782761" y="421766"/>
                </a:cubicBezTo>
                <a:cubicBezTo>
                  <a:pt x="6856177" y="432921"/>
                  <a:pt x="6913662" y="412056"/>
                  <a:pt x="6934599" y="432626"/>
                </a:cubicBezTo>
                <a:cubicBezTo>
                  <a:pt x="6971837" y="432351"/>
                  <a:pt x="7021650" y="410307"/>
                  <a:pt x="7050728" y="432695"/>
                </a:cubicBezTo>
                <a:cubicBezTo>
                  <a:pt x="7053692" y="415076"/>
                  <a:pt x="7094152" y="447339"/>
                  <a:pt x="7115167" y="436243"/>
                </a:cubicBezTo>
                <a:cubicBezTo>
                  <a:pt x="7129937" y="426464"/>
                  <a:pt x="7145660" y="433973"/>
                  <a:pt x="7162809" y="434931"/>
                </a:cubicBezTo>
                <a:cubicBezTo>
                  <a:pt x="7184039" y="427343"/>
                  <a:pt x="7259393" y="442217"/>
                  <a:pt x="7280034" y="452539"/>
                </a:cubicBezTo>
                <a:cubicBezTo>
                  <a:pt x="7331046" y="488194"/>
                  <a:pt x="7430616" y="463128"/>
                  <a:pt x="7472654" y="490482"/>
                </a:cubicBezTo>
                <a:cubicBezTo>
                  <a:pt x="7541994" y="500728"/>
                  <a:pt x="7643498" y="509315"/>
                  <a:pt x="7696080" y="514010"/>
                </a:cubicBezTo>
                <a:cubicBezTo>
                  <a:pt x="7760013" y="517032"/>
                  <a:pt x="7715914" y="545003"/>
                  <a:pt x="7788139" y="518649"/>
                </a:cubicBezTo>
                <a:cubicBezTo>
                  <a:pt x="7891601" y="550571"/>
                  <a:pt x="8143222" y="510864"/>
                  <a:pt x="8227756" y="558548"/>
                </a:cubicBezTo>
                <a:cubicBezTo>
                  <a:pt x="8317876" y="569251"/>
                  <a:pt x="8261697" y="569546"/>
                  <a:pt x="8328859" y="582867"/>
                </a:cubicBezTo>
                <a:cubicBezTo>
                  <a:pt x="8336976" y="627379"/>
                  <a:pt x="8495085" y="643261"/>
                  <a:pt x="8532898" y="668282"/>
                </a:cubicBezTo>
                <a:cubicBezTo>
                  <a:pt x="8626867" y="678146"/>
                  <a:pt x="8698118" y="715603"/>
                  <a:pt x="8792925" y="701900"/>
                </a:cubicBezTo>
                <a:cubicBezTo>
                  <a:pt x="8796856" y="707882"/>
                  <a:pt x="8802564" y="712918"/>
                  <a:pt x="8809491" y="717262"/>
                </a:cubicBezTo>
                <a:lnTo>
                  <a:pt x="8814066" y="719410"/>
                </a:lnTo>
                <a:lnTo>
                  <a:pt x="8815751" y="718686"/>
                </a:lnTo>
                <a:cubicBezTo>
                  <a:pt x="8822134" y="717141"/>
                  <a:pt x="8829906" y="716502"/>
                  <a:pt x="8840540" y="717083"/>
                </a:cubicBezTo>
                <a:cubicBezTo>
                  <a:pt x="8844566" y="676948"/>
                  <a:pt x="8862586" y="704813"/>
                  <a:pt x="8897062" y="697553"/>
                </a:cubicBezTo>
                <a:cubicBezTo>
                  <a:pt x="8926967" y="693826"/>
                  <a:pt x="8941387" y="680067"/>
                  <a:pt x="8965922" y="672885"/>
                </a:cubicBezTo>
                <a:cubicBezTo>
                  <a:pt x="8985861" y="668208"/>
                  <a:pt x="8990451" y="680326"/>
                  <a:pt x="9016694" y="669496"/>
                </a:cubicBezTo>
                <a:cubicBezTo>
                  <a:pt x="9064226" y="680468"/>
                  <a:pt x="9102961" y="653230"/>
                  <a:pt x="9139695" y="648174"/>
                </a:cubicBezTo>
                <a:cubicBezTo>
                  <a:pt x="9151373" y="649226"/>
                  <a:pt x="9186538" y="645057"/>
                  <a:pt x="9219129" y="639013"/>
                </a:cubicBezTo>
                <a:lnTo>
                  <a:pt x="9221354" y="638501"/>
                </a:lnTo>
                <a:lnTo>
                  <a:pt x="9237592" y="642494"/>
                </a:lnTo>
                <a:cubicBezTo>
                  <a:pt x="9241555" y="644212"/>
                  <a:pt x="9242210" y="646204"/>
                  <a:pt x="9236570" y="648762"/>
                </a:cubicBezTo>
                <a:cubicBezTo>
                  <a:pt x="9241114" y="652055"/>
                  <a:pt x="9245782" y="653517"/>
                  <a:pt x="9250521" y="654041"/>
                </a:cubicBezTo>
                <a:cubicBezTo>
                  <a:pt x="9259996" y="655089"/>
                  <a:pt x="9269753" y="652386"/>
                  <a:pt x="9279357" y="653083"/>
                </a:cubicBezTo>
                <a:lnTo>
                  <a:pt x="9289731" y="656356"/>
                </a:lnTo>
                <a:lnTo>
                  <a:pt x="9293723" y="656237"/>
                </a:lnTo>
                <a:lnTo>
                  <a:pt x="9303097" y="656723"/>
                </a:lnTo>
                <a:lnTo>
                  <a:pt x="9302251" y="652725"/>
                </a:lnTo>
                <a:cubicBezTo>
                  <a:pt x="9300561" y="648869"/>
                  <a:pt x="9299408" y="644676"/>
                  <a:pt x="9314122" y="645860"/>
                </a:cubicBezTo>
                <a:cubicBezTo>
                  <a:pt x="9344433" y="650204"/>
                  <a:pt x="9356229" y="634440"/>
                  <a:pt x="9367772" y="650683"/>
                </a:cubicBezTo>
                <a:lnTo>
                  <a:pt x="9370291" y="655264"/>
                </a:lnTo>
                <a:lnTo>
                  <a:pt x="9377007" y="656308"/>
                </a:lnTo>
                <a:cubicBezTo>
                  <a:pt x="9380660" y="656340"/>
                  <a:pt x="9382824" y="655350"/>
                  <a:pt x="9382497" y="652427"/>
                </a:cubicBezTo>
                <a:cubicBezTo>
                  <a:pt x="9410043" y="665739"/>
                  <a:pt x="9444726" y="648939"/>
                  <a:pt x="9474013" y="647005"/>
                </a:cubicBezTo>
                <a:cubicBezTo>
                  <a:pt x="9494765" y="659508"/>
                  <a:pt x="9535746" y="643122"/>
                  <a:pt x="9595899" y="646979"/>
                </a:cubicBezTo>
                <a:cubicBezTo>
                  <a:pt x="9618462" y="661284"/>
                  <a:pt x="9636478" y="649421"/>
                  <a:pt x="9681269" y="669984"/>
                </a:cubicBezTo>
                <a:cubicBezTo>
                  <a:pt x="9683619" y="668616"/>
                  <a:pt x="9686437" y="667412"/>
                  <a:pt x="9689635" y="666408"/>
                </a:cubicBezTo>
                <a:cubicBezTo>
                  <a:pt x="9708219" y="660578"/>
                  <a:pt x="9735343" y="662659"/>
                  <a:pt x="9750215" y="671056"/>
                </a:cubicBezTo>
                <a:cubicBezTo>
                  <a:pt x="9822560" y="699676"/>
                  <a:pt x="9892985" y="704863"/>
                  <a:pt x="9957974" y="715080"/>
                </a:cubicBezTo>
                <a:cubicBezTo>
                  <a:pt x="10031995" y="724171"/>
                  <a:pt x="9987651" y="694466"/>
                  <a:pt x="10076482" y="723397"/>
                </a:cubicBezTo>
                <a:cubicBezTo>
                  <a:pt x="10088264" y="715403"/>
                  <a:pt x="10100170" y="715974"/>
                  <a:pt x="10119263" y="721877"/>
                </a:cubicBezTo>
                <a:cubicBezTo>
                  <a:pt x="10155360" y="725633"/>
                  <a:pt x="10156886" y="703170"/>
                  <a:pt x="10190893" y="719606"/>
                </a:cubicBezTo>
                <a:cubicBezTo>
                  <a:pt x="10186651" y="707114"/>
                  <a:pt x="10260542" y="720706"/>
                  <a:pt x="10246203" y="706893"/>
                </a:cubicBezTo>
                <a:cubicBezTo>
                  <a:pt x="10271921" y="697978"/>
                  <a:pt x="10280122" y="716866"/>
                  <a:pt x="10305396" y="709359"/>
                </a:cubicBezTo>
                <a:cubicBezTo>
                  <a:pt x="10332266" y="709354"/>
                  <a:pt x="10287753" y="720864"/>
                  <a:pt x="10316856" y="724179"/>
                </a:cubicBezTo>
                <a:cubicBezTo>
                  <a:pt x="10352558" y="726042"/>
                  <a:pt x="10348261" y="747938"/>
                  <a:pt x="10380919" y="722193"/>
                </a:cubicBezTo>
                <a:cubicBezTo>
                  <a:pt x="10416787" y="731946"/>
                  <a:pt x="10426384" y="719959"/>
                  <a:pt x="10478351" y="717620"/>
                </a:cubicBezTo>
                <a:cubicBezTo>
                  <a:pt x="10498311" y="726260"/>
                  <a:pt x="10516018" y="724144"/>
                  <a:pt x="10533954" y="718660"/>
                </a:cubicBezTo>
                <a:cubicBezTo>
                  <a:pt x="10583102" y="724237"/>
                  <a:pt x="10630104" y="717410"/>
                  <a:pt x="10686474" y="717507"/>
                </a:cubicBezTo>
                <a:cubicBezTo>
                  <a:pt x="10745160" y="730015"/>
                  <a:pt x="10779502" y="713124"/>
                  <a:pt x="10839729" y="713306"/>
                </a:cubicBezTo>
                <a:cubicBezTo>
                  <a:pt x="10895292" y="735596"/>
                  <a:pt x="10883335" y="689293"/>
                  <a:pt x="10933271" y="693628"/>
                </a:cubicBezTo>
                <a:cubicBezTo>
                  <a:pt x="11011861" y="715600"/>
                  <a:pt x="10933941" y="678563"/>
                  <a:pt x="11058950" y="692031"/>
                </a:cubicBezTo>
                <a:cubicBezTo>
                  <a:pt x="11065574" y="695312"/>
                  <a:pt x="11081347" y="693264"/>
                  <a:pt x="11080388" y="689245"/>
                </a:cubicBezTo>
                <a:cubicBezTo>
                  <a:pt x="11088176" y="690921"/>
                  <a:pt x="11106032" y="699551"/>
                  <a:pt x="11108911" y="693363"/>
                </a:cubicBezTo>
                <a:cubicBezTo>
                  <a:pt x="11149149" y="694912"/>
                  <a:pt x="11188483" y="700869"/>
                  <a:pt x="11223119" y="710661"/>
                </a:cubicBezTo>
                <a:cubicBezTo>
                  <a:pt x="11302059" y="704266"/>
                  <a:pt x="11255617" y="731239"/>
                  <a:pt x="11311983" y="731410"/>
                </a:cubicBezTo>
                <a:cubicBezTo>
                  <a:pt x="11358665" y="721567"/>
                  <a:pt x="11373894" y="732638"/>
                  <a:pt x="11426940" y="727340"/>
                </a:cubicBezTo>
                <a:cubicBezTo>
                  <a:pt x="11441993" y="748767"/>
                  <a:pt x="11476074" y="727962"/>
                  <a:pt x="11495624" y="734858"/>
                </a:cubicBezTo>
                <a:cubicBezTo>
                  <a:pt x="11530841" y="712823"/>
                  <a:pt x="11572173" y="761025"/>
                  <a:pt x="11605975" y="762433"/>
                </a:cubicBezTo>
                <a:cubicBezTo>
                  <a:pt x="11663316" y="761143"/>
                  <a:pt x="11727635" y="739871"/>
                  <a:pt x="11756134" y="765012"/>
                </a:cubicBezTo>
                <a:cubicBezTo>
                  <a:pt x="11761348" y="755468"/>
                  <a:pt x="11757526" y="741943"/>
                  <a:pt x="11789788" y="745316"/>
                </a:cubicBezTo>
                <a:cubicBezTo>
                  <a:pt x="11803253" y="740995"/>
                  <a:pt x="11807074" y="726138"/>
                  <a:pt x="11832833" y="734720"/>
                </a:cubicBezTo>
                <a:cubicBezTo>
                  <a:pt x="11798846" y="746443"/>
                  <a:pt x="11852821" y="750721"/>
                  <a:pt x="11846338" y="765994"/>
                </a:cubicBezTo>
                <a:cubicBezTo>
                  <a:pt x="11885947" y="777555"/>
                  <a:pt x="11979991" y="768560"/>
                  <a:pt x="11972492" y="796180"/>
                </a:cubicBezTo>
                <a:cubicBezTo>
                  <a:pt x="11982931" y="813135"/>
                  <a:pt x="12037186" y="790090"/>
                  <a:pt x="12035979" y="807835"/>
                </a:cubicBezTo>
                <a:cubicBezTo>
                  <a:pt x="12059694" y="797410"/>
                  <a:pt x="12098516" y="817951"/>
                  <a:pt x="12135850" y="819056"/>
                </a:cubicBezTo>
                <a:cubicBezTo>
                  <a:pt x="12142309" y="827359"/>
                  <a:pt x="12150917" y="827343"/>
                  <a:pt x="12166092" y="823695"/>
                </a:cubicBezTo>
                <a:lnTo>
                  <a:pt x="12190645" y="826863"/>
                </a:lnTo>
                <a:lnTo>
                  <a:pt x="12192000" y="880762"/>
                </a:lnTo>
                <a:lnTo>
                  <a:pt x="12192000" y="2685062"/>
                </a:lnTo>
                <a:lnTo>
                  <a:pt x="0" y="2685062"/>
                </a:lnTo>
                <a:lnTo>
                  <a:pt x="0" y="283917"/>
                </a:lnTo>
                <a:lnTo>
                  <a:pt x="44213" y="302297"/>
                </a:lnTo>
                <a:cubicBezTo>
                  <a:pt x="57125" y="321111"/>
                  <a:pt x="151150" y="310991"/>
                  <a:pt x="172465" y="314866"/>
                </a:cubicBezTo>
                <a:cubicBezTo>
                  <a:pt x="201883" y="307918"/>
                  <a:pt x="192551" y="309357"/>
                  <a:pt x="223361" y="304828"/>
                </a:cubicBezTo>
                <a:cubicBezTo>
                  <a:pt x="235273" y="283233"/>
                  <a:pt x="290082" y="292239"/>
                  <a:pt x="320595" y="288341"/>
                </a:cubicBezTo>
                <a:cubicBezTo>
                  <a:pt x="326821" y="269140"/>
                  <a:pt x="347105" y="264031"/>
                  <a:pt x="401087" y="246745"/>
                </a:cubicBezTo>
                <a:cubicBezTo>
                  <a:pt x="407068" y="225028"/>
                  <a:pt x="475269" y="251137"/>
                  <a:pt x="495839" y="217305"/>
                </a:cubicBezTo>
                <a:cubicBezTo>
                  <a:pt x="499633" y="218429"/>
                  <a:pt x="503698" y="219260"/>
                  <a:pt x="507910" y="219773"/>
                </a:cubicBezTo>
                <a:cubicBezTo>
                  <a:pt x="532375" y="222751"/>
                  <a:pt x="556339" y="214552"/>
                  <a:pt x="561428" y="201460"/>
                </a:cubicBezTo>
                <a:cubicBezTo>
                  <a:pt x="599747" y="152259"/>
                  <a:pt x="661201" y="177254"/>
                  <a:pt x="712813" y="151411"/>
                </a:cubicBezTo>
                <a:cubicBezTo>
                  <a:pt x="774420" y="124993"/>
                  <a:pt x="765426" y="123535"/>
                  <a:pt x="819366" y="70479"/>
                </a:cubicBezTo>
                <a:cubicBezTo>
                  <a:pt x="839647" y="77460"/>
                  <a:pt x="850544" y="74267"/>
                  <a:pt x="862489" y="63238"/>
                </a:cubicBezTo>
                <a:cubicBezTo>
                  <a:pt x="893284" y="51157"/>
                  <a:pt x="919686" y="77447"/>
                  <a:pt x="934387" y="50788"/>
                </a:cubicBezTo>
                <a:cubicBezTo>
                  <a:pt x="936825" y="54711"/>
                  <a:pt x="942184" y="55671"/>
                  <a:pt x="948874" y="55208"/>
                </a:cubicBezTo>
                <a:lnTo>
                  <a:pt x="955237" y="54040"/>
                </a:lnTo>
                <a:lnTo>
                  <a:pt x="955886" y="54325"/>
                </a:lnTo>
                <a:lnTo>
                  <a:pt x="957239" y="53673"/>
                </a:lnTo>
                <a:lnTo>
                  <a:pt x="971343" y="51086"/>
                </a:lnTo>
                <a:cubicBezTo>
                  <a:pt x="986863" y="47540"/>
                  <a:pt x="1001346" y="44460"/>
                  <a:pt x="1002063" y="54158"/>
                </a:cubicBezTo>
                <a:cubicBezTo>
                  <a:pt x="1010763" y="55438"/>
                  <a:pt x="1016476" y="54893"/>
                  <a:pt x="1020663" y="53408"/>
                </a:cubicBezTo>
                <a:cubicBezTo>
                  <a:pt x="1029036" y="50440"/>
                  <a:pt x="1031306" y="43717"/>
                  <a:pt x="1039181" y="40356"/>
                </a:cubicBezTo>
                <a:lnTo>
                  <a:pt x="1051914" y="39166"/>
                </a:lnTo>
                <a:lnTo>
                  <a:pt x="1054501" y="37372"/>
                </a:lnTo>
                <a:lnTo>
                  <a:pt x="1061859" y="33902"/>
                </a:lnTo>
                <a:lnTo>
                  <a:pt x="1054558" y="30385"/>
                </a:lnTo>
                <a:cubicBezTo>
                  <a:pt x="1046905" y="27358"/>
                  <a:pt x="1128596" y="22367"/>
                  <a:pt x="1140852" y="17327"/>
                </a:cubicBezTo>
                <a:lnTo>
                  <a:pt x="1214144" y="6192"/>
                </a:lnTo>
                <a:lnTo>
                  <a:pt x="1338122" y="27996"/>
                </a:lnTo>
                <a:cubicBezTo>
                  <a:pt x="1367144" y="1801"/>
                  <a:pt x="1432673" y="14019"/>
                  <a:pt x="1462415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A22CF-5902-1ADB-60BA-1A38D57E76D3}"/>
              </a:ext>
            </a:extLst>
          </p:cNvPr>
          <p:cNvSpPr txBox="1"/>
          <p:nvPr/>
        </p:nvSpPr>
        <p:spPr>
          <a:xfrm>
            <a:off x="1618082" y="4779792"/>
            <a:ext cx="8943998" cy="856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raditional Arabic" panose="020F0502020204030204" pitchFamily="18" charset="-78"/>
                <a:ea typeface="+mj-ea"/>
                <a:cs typeface="Traditional Arabic" panose="020F0502020204030204" pitchFamily="18" charset="-78"/>
              </a:rPr>
              <a:t>RESULTS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5347665-D8AC-C22E-D1DA-C58B6BF90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122" y="896326"/>
            <a:ext cx="3395129" cy="3273253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E49B324-4782-8862-1B96-37A8149F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007" y="946003"/>
            <a:ext cx="3367242" cy="296672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9162762-D0F3-A627-AECA-E7D0CFA52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51" y="1004888"/>
            <a:ext cx="3124828" cy="28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7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1876FA5A-0789-4521-7CF8-32AEBCD9F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73" y="531706"/>
            <a:ext cx="992590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8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6E92559-46D6-AAA8-FD5D-986C78135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5" y="1654233"/>
            <a:ext cx="11039302" cy="49701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159FE5-C11E-0E2C-AFA7-6DC774400CC8}"/>
              </a:ext>
            </a:extLst>
          </p:cNvPr>
          <p:cNvSpPr txBox="1"/>
          <p:nvPr/>
        </p:nvSpPr>
        <p:spPr>
          <a:xfrm>
            <a:off x="729442" y="343192"/>
            <a:ext cx="6097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raditional Arabic" panose="020F0502020204030204" pitchFamily="18" charset="-78"/>
                <a:cs typeface="Traditional Arabic" panose="020F0502020204030204" pitchFamily="18" charset="-78"/>
              </a:rPr>
              <a:t>CODE COVERAGE: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155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854 Thank You Presentation Stock Photos - Free &amp; Royalty-Free Stock Photos  from Dreamstime">
            <a:extLst>
              <a:ext uri="{FF2B5EF4-FFF2-40B4-BE49-F238E27FC236}">
                <a16:creationId xmlns:a16="http://schemas.microsoft.com/office/drawing/2014/main" id="{77636C61-43E6-E6BD-081B-9732EB38B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70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756F52-8C4A-D25D-45BA-C73CAB9D99E5}"/>
              </a:ext>
            </a:extLst>
          </p:cNvPr>
          <p:cNvSpPr txBox="1"/>
          <p:nvPr/>
        </p:nvSpPr>
        <p:spPr>
          <a:xfrm>
            <a:off x="1361209" y="266184"/>
            <a:ext cx="6097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raditional Arabic" panose="020F0502020204030204" pitchFamily="18" charset="-78"/>
                <a:cs typeface="Traditional Arabic" panose="020F0502020204030204" pitchFamily="18" charset="-78"/>
              </a:rPr>
              <a:t>PROBLEM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raditional Arabic" panose="020F0502020204030204" pitchFamily="18" charset="-78"/>
                <a:cs typeface="Traditional Arabic" panose="020F0502020204030204" pitchFamily="18" charset="-78"/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raditional Arabic" panose="020F0502020204030204" pitchFamily="18" charset="-78"/>
                <a:cs typeface="Traditional Arabic" panose="020F0502020204030204" pitchFamily="18" charset="-78"/>
              </a:rPr>
              <a:t>STATEMENT</a:t>
            </a:r>
            <a:endParaRPr lang="en-US" sz="1800" b="1" dirty="0">
              <a:latin typeface="Traditional Arabic" panose="020F0502020204030204" pitchFamily="18" charset="-78"/>
              <a:cs typeface="Traditional Arabic" panose="020F0502020204030204" pitchFamily="18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997C3-86C3-3082-6BC2-931862C9D53C}"/>
              </a:ext>
            </a:extLst>
          </p:cNvPr>
          <p:cNvSpPr txBox="1"/>
          <p:nvPr/>
        </p:nvSpPr>
        <p:spPr>
          <a:xfrm>
            <a:off x="1186641" y="1166842"/>
            <a:ext cx="60973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The HR of ADP needs to generate E letters to selected candidates.</a:t>
            </a:r>
          </a:p>
          <a:p>
            <a:r>
              <a:rPr 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You have a template in Word with placeholders for name, address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, ctc, doj </a:t>
            </a:r>
            <a:r>
              <a:rPr 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etc.</a:t>
            </a:r>
          </a:p>
          <a:p>
            <a:r>
              <a:rPr 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Develop an application which allows the HR to enter the placeholder details  manua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lly for one candidate at a time or can generate all the selected candidates by uploading CSV file.</a:t>
            </a:r>
            <a:endParaRPr lang="en-US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r>
              <a:rPr 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After the HR enters the details and clicks on “Generate E Letter" button in the application, the placeholder fields in the Word template should be replaced with the details entered in the application. </a:t>
            </a:r>
          </a:p>
          <a:p>
            <a:r>
              <a:rPr 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The Word document should be converted to PDF.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3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1D5C4D-2793-356B-B103-75D13D95F180}"/>
              </a:ext>
            </a:extLst>
          </p:cNvPr>
          <p:cNvSpPr txBox="1"/>
          <p:nvPr/>
        </p:nvSpPr>
        <p:spPr>
          <a:xfrm>
            <a:off x="1180408" y="923849"/>
            <a:ext cx="75978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As a HR  I can,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Login to the page using  user-name and password.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Select the Template such as offer letter, bonus letter, appreciation letter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Select an option called generate individual E  Letter.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Enter the details of the candidate in the form for generating E  Letter for one candidate.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Select an option called  bulk E-letters.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Select CSV file for generating bulk offer letters.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Generate E Letters.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View History.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Logout.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0F7B1-8675-88D3-FA99-AD8EC5311CB3}"/>
              </a:ext>
            </a:extLst>
          </p:cNvPr>
          <p:cNvSpPr txBox="1"/>
          <p:nvPr/>
        </p:nvSpPr>
        <p:spPr>
          <a:xfrm>
            <a:off x="1288473" y="232756"/>
            <a:ext cx="4513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raditional Arabic" panose="020F0502020204030204" pitchFamily="18" charset="-78"/>
                <a:cs typeface="Traditional Arabic" panose="020F0502020204030204" pitchFamily="18" charset="-78"/>
              </a:rPr>
              <a:t>USE CASES</a:t>
            </a:r>
            <a:endParaRPr lang="en-US" sz="3200" b="1" dirty="0">
              <a:latin typeface="Traditional Arabic" panose="020F0502020204030204" pitchFamily="18" charset="-78"/>
              <a:cs typeface="Traditional Arabic" panose="020F050202020403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4484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CF7626-C43C-624A-9671-120A71EA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13" y="324196"/>
            <a:ext cx="9283055" cy="964277"/>
          </a:xfrm>
        </p:spPr>
        <p:txBody>
          <a:bodyPr>
            <a:normAutofit fontScale="90000"/>
          </a:bodyPr>
          <a:lstStyle/>
          <a:p>
            <a:r>
              <a:rPr lang="en-US" sz="3667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                          </a:t>
            </a:r>
            <a:br>
              <a:rPr lang="en-US" sz="4000" b="1" dirty="0">
                <a:latin typeface="Traditional Arabic" panose="020F0502020204030204" pitchFamily="18" charset="-78"/>
                <a:cs typeface="Traditional Arabic" panose="020F0502020204030204" pitchFamily="18" charset="-78"/>
              </a:rPr>
            </a:b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Traditional Arabic" panose="020F0502020204030204" pitchFamily="18" charset="-78"/>
                <a:cs typeface="Traditional Arabic" panose="020F0502020204030204" pitchFamily="18" charset="-78"/>
              </a:rPr>
              <a:t>EMPATHY MAP</a:t>
            </a:r>
            <a:br>
              <a:rPr lang="en-US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</a:b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F0502020204030204" pitchFamily="18" charset="-78"/>
                <a:cs typeface="Traditional Arabic" panose="020F0502020204030204" pitchFamily="18" charset="-78"/>
              </a:rPr>
              <a:t>PERSONA -HR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24A1D-F800-F24E-8A8E-92277D459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39" y="1636296"/>
            <a:ext cx="5163256" cy="5489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F0502020204030204" pitchFamily="18" charset="-78"/>
                <a:cs typeface="Traditional Arabic" panose="020F0502020204030204" pitchFamily="18" charset="-78"/>
              </a:rPr>
              <a:t>SAYS:</a:t>
            </a:r>
          </a:p>
          <a:p>
            <a:r>
              <a:rPr lang="en-US" sz="1333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I  can be able to  enter the details manually.</a:t>
            </a:r>
          </a:p>
          <a:p>
            <a:r>
              <a:rPr lang="en-US" sz="1333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Can I see the history of   offer letters generated.</a:t>
            </a:r>
          </a:p>
          <a:p>
            <a:r>
              <a:rPr lang="en-US" sz="1333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Is this providing access to only HR to generate offer letters.</a:t>
            </a:r>
          </a:p>
          <a:p>
            <a:r>
              <a:rPr lang="en-US" sz="1333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Will it be a real time?</a:t>
            </a:r>
          </a:p>
          <a:p>
            <a:r>
              <a:rPr lang="en-US" sz="1333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Is this providing security and confidentiality to handle sensitive candidate info.</a:t>
            </a:r>
          </a:p>
          <a:p>
            <a:r>
              <a:rPr lang="en-US" sz="1333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Can I be able to edit the details.</a:t>
            </a:r>
          </a:p>
          <a:p>
            <a:r>
              <a:rPr lang="en-US" sz="1333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what fields are you updating in the E- letter when sending to bulk candidates.</a:t>
            </a:r>
          </a:p>
          <a:p>
            <a:pPr marL="0" indent="0">
              <a:buNone/>
            </a:pPr>
            <a:r>
              <a:rPr lang="en-US" sz="1833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en-US" sz="1833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1667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Utilize the existing templates or standardized formats.</a:t>
            </a:r>
          </a:p>
          <a:p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sends offer letter to any particular candidate</a:t>
            </a:r>
          </a:p>
          <a:p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sends offer letter to bulk number of candidates in a time efficient manner.</a:t>
            </a:r>
          </a:p>
          <a:p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edit the details</a:t>
            </a:r>
          </a:p>
          <a:p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Searches candidate data using name ,role and address</a:t>
            </a:r>
          </a:p>
          <a:p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Check  history of the offer letter.</a:t>
            </a:r>
          </a:p>
          <a:p>
            <a:pPr marL="0" indent="0">
              <a:buNone/>
            </a:pPr>
            <a:endParaRPr lang="en-US" sz="1333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en-US" sz="1333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en-US" sz="1667" i="1" dirty="0"/>
          </a:p>
          <a:p>
            <a:pPr marL="0" indent="0">
              <a:buNone/>
            </a:pPr>
            <a:endParaRPr lang="en-US" b="1" i="1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A27BE6-3FE1-F643-9DD4-9E9CB457D1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69794" y="1636296"/>
            <a:ext cx="5326199" cy="5101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67" b="1" dirty="0"/>
              <a:t> 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F0502020204030204" pitchFamily="18" charset="-78"/>
                <a:cs typeface="Traditional Arabic" panose="020F0502020204030204" pitchFamily="18" charset="-78"/>
              </a:rPr>
              <a:t>THINKS:</a:t>
            </a:r>
          </a:p>
          <a:p>
            <a:r>
              <a:rPr lang="en-US" sz="1667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F0502020204030204" pitchFamily="18" charset="-78"/>
                <a:cs typeface="Traditional Arabic" panose="020F0502020204030204" pitchFamily="18" charset="-78"/>
              </a:rPr>
              <a:t> </a:t>
            </a:r>
            <a:r>
              <a:rPr lang="en-US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F0502020204030204" pitchFamily="18" charset="-78"/>
                <a:cs typeface="Traditional Arabic" panose="020F0502020204030204" pitchFamily="18" charset="-78"/>
              </a:rPr>
              <a:t>Will I able to generate the e-letters on time?</a:t>
            </a:r>
          </a:p>
          <a:p>
            <a:r>
              <a:rPr lang="en-US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F0502020204030204" pitchFamily="18" charset="-78"/>
                <a:cs typeface="Traditional Arabic" panose="020F0502020204030204" pitchFamily="18" charset="-78"/>
              </a:rPr>
              <a:t>Will I able to reach candidate </a:t>
            </a:r>
            <a:r>
              <a:rPr lang="en-US" sz="1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F0502020204030204" pitchFamily="18" charset="-78"/>
                <a:cs typeface="Traditional Arabic" panose="020F0502020204030204" pitchFamily="18" charset="-78"/>
              </a:rPr>
              <a:t>expections</a:t>
            </a:r>
            <a:r>
              <a:rPr lang="en-US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F0502020204030204" pitchFamily="18" charset="-78"/>
                <a:cs typeface="Traditional Arabic" panose="020F0502020204030204" pitchFamily="18" charset="-78"/>
              </a:rPr>
              <a:t>?</a:t>
            </a:r>
          </a:p>
          <a:p>
            <a:r>
              <a:rPr lang="en-US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F0502020204030204" pitchFamily="18" charset="-78"/>
                <a:cs typeface="Traditional Arabic" panose="020F0502020204030204" pitchFamily="18" charset="-78"/>
              </a:rPr>
              <a:t>Will it save my time?</a:t>
            </a:r>
          </a:p>
          <a:p>
            <a:r>
              <a:rPr lang="en-US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F0502020204030204" pitchFamily="18" charset="-78"/>
                <a:cs typeface="Traditional Arabic" panose="020F0502020204030204" pitchFamily="18" charset="-78"/>
              </a:rPr>
              <a:t>What better it can do?</a:t>
            </a:r>
          </a:p>
          <a:p>
            <a:r>
              <a:rPr lang="en-US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F0502020204030204" pitchFamily="18" charset="-78"/>
                <a:cs typeface="Traditional Arabic" panose="020F0502020204030204" pitchFamily="18" charset="-78"/>
              </a:rPr>
              <a:t>Is This Trustworthy?</a:t>
            </a:r>
          </a:p>
          <a:p>
            <a:r>
              <a:rPr lang="en-US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F0502020204030204" pitchFamily="18" charset="-78"/>
                <a:cs typeface="Traditional Arabic" panose="020F0502020204030204" pitchFamily="18" charset="-78"/>
              </a:rPr>
              <a:t>How do I know whether the e-letters is generate successful or not?</a:t>
            </a:r>
          </a:p>
          <a:p>
            <a:r>
              <a:rPr lang="en-US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F0502020204030204" pitchFamily="18" charset="-78"/>
                <a:cs typeface="Traditional Arabic" panose="020F0502020204030204" pitchFamily="18" charset="-78"/>
              </a:rPr>
              <a:t>Will I able to generate the bulk e-letters at a time?</a:t>
            </a:r>
          </a:p>
          <a:p>
            <a:pPr marL="0" indent="0">
              <a:buNone/>
            </a:pPr>
            <a:endParaRPr lang="en-US" sz="13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ditional Arabic" panose="020F0502020204030204" pitchFamily="18" charset="-78"/>
              <a:cs typeface="Traditional Arabic" panose="020F0502020204030204" pitchFamily="18" charset="-78"/>
            </a:endParaRPr>
          </a:p>
          <a:p>
            <a:pPr marL="0" indent="0">
              <a:buNone/>
            </a:pP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F0502020204030204" pitchFamily="18" charset="-78"/>
                <a:cs typeface="Traditional Arabic" panose="020F0502020204030204" pitchFamily="18" charset="-78"/>
              </a:rPr>
              <a:t>FEELS</a:t>
            </a:r>
            <a:r>
              <a:rPr lang="en-US" sz="1583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1667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Excited</a:t>
            </a:r>
          </a:p>
          <a:p>
            <a:r>
              <a:rPr lang="en-US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satisfied</a:t>
            </a:r>
          </a:p>
          <a:p>
            <a:r>
              <a:rPr lang="en-US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minimizing repetitive task</a:t>
            </a:r>
          </a:p>
          <a:p>
            <a:r>
              <a:rPr lang="en-US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making work simpler</a:t>
            </a:r>
          </a:p>
          <a:p>
            <a:r>
              <a:rPr lang="en-US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quick generation of E-letters</a:t>
            </a:r>
          </a:p>
          <a:p>
            <a:r>
              <a:rPr lang="en-US" sz="1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more effective</a:t>
            </a:r>
          </a:p>
          <a:p>
            <a:endParaRPr lang="en-US" sz="141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en-US" sz="166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5A9BC-985F-EE43-AB0A-82C52000F7D2}"/>
              </a:ext>
            </a:extLst>
          </p:cNvPr>
          <p:cNvSpPr txBox="1"/>
          <p:nvPr/>
        </p:nvSpPr>
        <p:spPr>
          <a:xfrm>
            <a:off x="6753795" y="6574425"/>
            <a:ext cx="50539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>
                <a:solidFill>
                  <a:schemeClr val="bg1"/>
                </a:solidFill>
                <a:latin typeface="Taub Sans" pitchFamily="2" charset="77"/>
                <a:ea typeface="Taub Sans" pitchFamily="2" charset="77"/>
              </a:rPr>
              <a:t>Name of Event Here</a:t>
            </a:r>
            <a:endParaRPr lang="en-US" sz="833" b="1" dirty="0">
              <a:solidFill>
                <a:schemeClr val="bg1"/>
              </a:solidFill>
              <a:latin typeface="Taub Sans Heavy" pitchFamily="2" charset="77"/>
              <a:ea typeface="Taub Sans Heav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7062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20F4-E1B4-55BA-2974-076546FB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Traditional Arabic" panose="020F0502020204030204" pitchFamily="18" charset="-78"/>
                <a:cs typeface="Traditional Arabic" panose="020F0502020204030204" pitchFamily="18" charset="-78"/>
              </a:rPr>
              <a:t>ER-DIAGRAM</a:t>
            </a:r>
            <a:endParaRPr lang="en-US" dirty="0"/>
          </a:p>
        </p:txBody>
      </p:sp>
      <p:pic>
        <p:nvPicPr>
          <p:cNvPr id="10" name="Content Placeholder 9" descr="A diagram of a company&#10;&#10;Description automatically generated">
            <a:extLst>
              <a:ext uri="{FF2B5EF4-FFF2-40B4-BE49-F238E27FC236}">
                <a16:creationId xmlns:a16="http://schemas.microsoft.com/office/drawing/2014/main" id="{E24A8B2C-0707-4C11-9A59-A602F4719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20" y="1630948"/>
            <a:ext cx="11897359" cy="5227052"/>
          </a:xfrm>
        </p:spPr>
      </p:pic>
    </p:spTree>
    <p:extLst>
      <p:ext uri="{BB962C8B-B14F-4D97-AF65-F5344CB8AC3E}">
        <p14:creationId xmlns:p14="http://schemas.microsoft.com/office/powerpoint/2010/main" val="139937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B8FE0-26B2-B231-3494-ED3770864FE3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TECHNOLOGIES: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Css Images – Browse 39,378 Stock Photos, Vectors, and Video | Adobe Stock">
            <a:extLst>
              <a:ext uri="{FF2B5EF4-FFF2-40B4-BE49-F238E27FC236}">
                <a16:creationId xmlns:a16="http://schemas.microsoft.com/office/drawing/2014/main" id="{A8E22F95-185A-F422-8823-60A62A3E5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6" y="2651484"/>
            <a:ext cx="3045097" cy="17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zy loading in React">
            <a:extLst>
              <a:ext uri="{FF2B5EF4-FFF2-40B4-BE49-F238E27FC236}">
                <a16:creationId xmlns:a16="http://schemas.microsoft.com/office/drawing/2014/main" id="{7B347E4C-24DA-6A60-63FB-9FF96A2E8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98" y="4356359"/>
            <a:ext cx="1764025" cy="135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tainerizing Spring Boot Applications | by Kerry Wilson | Kerosene Cloud">
            <a:extLst>
              <a:ext uri="{FF2B5EF4-FFF2-40B4-BE49-F238E27FC236}">
                <a16:creationId xmlns:a16="http://schemas.microsoft.com/office/drawing/2014/main" id="{173BB8A3-6B72-923A-8C0C-F296F5968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69" y="3101305"/>
            <a:ext cx="1824064" cy="95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3229F6CC-DC9A-784D-1CD1-32C62161E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361" y="4540304"/>
            <a:ext cx="1624792" cy="793891"/>
          </a:xfrm>
          <a:prstGeom prst="rect">
            <a:avLst/>
          </a:prstGeom>
        </p:spPr>
      </p:pic>
      <p:pic>
        <p:nvPicPr>
          <p:cNvPr id="1034" name="Picture 10" descr="JUnit · GitHub">
            <a:extLst>
              <a:ext uri="{FF2B5EF4-FFF2-40B4-BE49-F238E27FC236}">
                <a16:creationId xmlns:a16="http://schemas.microsoft.com/office/drawing/2014/main" id="{447211AF-DAAA-33AF-E23E-42874078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607" y="2774371"/>
            <a:ext cx="1347309" cy="120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it Testing with Mockito">
            <a:extLst>
              <a:ext uri="{FF2B5EF4-FFF2-40B4-BE49-F238E27FC236}">
                <a16:creationId xmlns:a16="http://schemas.microsoft.com/office/drawing/2014/main" id="{8FDD7A32-DFA9-CD94-F56A-10C06EC13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278" y="4160981"/>
            <a:ext cx="2205683" cy="95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of a person holding a cup&#10;&#10;Description automatically generated">
            <a:extLst>
              <a:ext uri="{FF2B5EF4-FFF2-40B4-BE49-F238E27FC236}">
                <a16:creationId xmlns:a16="http://schemas.microsoft.com/office/drawing/2014/main" id="{FC24CFD8-FB09-9547-9833-406DC6972B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2210" y="3557583"/>
            <a:ext cx="2929675" cy="1893262"/>
          </a:xfrm>
          <a:prstGeom prst="rect">
            <a:avLst/>
          </a:prstGeom>
        </p:spPr>
      </p:pic>
      <p:pic>
        <p:nvPicPr>
          <p:cNvPr id="6" name="Picture 5" descr="A logo of a company&#10;&#10;Description automatically generated">
            <a:extLst>
              <a:ext uri="{FF2B5EF4-FFF2-40B4-BE49-F238E27FC236}">
                <a16:creationId xmlns:a16="http://schemas.microsoft.com/office/drawing/2014/main" id="{379F023F-BEF2-80DB-2F07-BF052C32F2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5533" y="2819232"/>
            <a:ext cx="1658761" cy="1112673"/>
          </a:xfrm>
          <a:prstGeom prst="rect">
            <a:avLst/>
          </a:prstGeom>
        </p:spPr>
      </p:pic>
      <p:pic>
        <p:nvPicPr>
          <p:cNvPr id="7" name="Picture 6" descr="A logo with a feather&#10;&#10;Description automatically generated">
            <a:extLst>
              <a:ext uri="{FF2B5EF4-FFF2-40B4-BE49-F238E27FC236}">
                <a16:creationId xmlns:a16="http://schemas.microsoft.com/office/drawing/2014/main" id="{50820222-04FA-1BFF-4028-16BFEF8266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609" y="4703541"/>
            <a:ext cx="2268877" cy="1356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F3C7C1-F23F-A2DA-2D5A-BB6DC204CAC6}"/>
              </a:ext>
            </a:extLst>
          </p:cNvPr>
          <p:cNvSpPr txBox="1"/>
          <p:nvPr/>
        </p:nvSpPr>
        <p:spPr>
          <a:xfrm>
            <a:off x="1017048" y="2401012"/>
            <a:ext cx="1878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688">
              <a:spcAft>
                <a:spcPts val="600"/>
              </a:spcAft>
            </a:pPr>
            <a:r>
              <a:rPr lang="en-US" sz="2000" b="1" kern="1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FRONT END</a:t>
            </a:r>
            <a:endParaRPr lang="en-US" sz="20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F23440-25C1-D8C0-D683-9A45BD15BC30}"/>
              </a:ext>
            </a:extLst>
          </p:cNvPr>
          <p:cNvSpPr txBox="1"/>
          <p:nvPr/>
        </p:nvSpPr>
        <p:spPr>
          <a:xfrm>
            <a:off x="3922655" y="2355777"/>
            <a:ext cx="1679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688">
              <a:spcAft>
                <a:spcPts val="600"/>
              </a:spcAft>
            </a:pPr>
            <a:r>
              <a:rPr lang="en-US" sz="20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BACK</a:t>
            </a:r>
            <a:r>
              <a:rPr lang="en-US" sz="2000" b="1" kern="1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END</a:t>
            </a:r>
            <a:endParaRPr lang="en-US" sz="20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9ECFB-379B-051C-AB30-A4E84774D9A0}"/>
              </a:ext>
            </a:extLst>
          </p:cNvPr>
          <p:cNvSpPr txBox="1"/>
          <p:nvPr/>
        </p:nvSpPr>
        <p:spPr>
          <a:xfrm>
            <a:off x="6254693" y="2355777"/>
            <a:ext cx="2064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688">
              <a:spcAft>
                <a:spcPts val="600"/>
              </a:spcAft>
            </a:pPr>
            <a:r>
              <a:rPr lang="en-US" sz="1800" b="1" kern="1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TESTING</a:t>
            </a:r>
            <a:endParaRPr lang="en-US" sz="18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6B7D66-CF0B-178C-C4FD-E80FD7466375}"/>
              </a:ext>
            </a:extLst>
          </p:cNvPr>
          <p:cNvSpPr txBox="1"/>
          <p:nvPr/>
        </p:nvSpPr>
        <p:spPr>
          <a:xfrm>
            <a:off x="9311423" y="2418631"/>
            <a:ext cx="1930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688">
              <a:spcAft>
                <a:spcPts val="600"/>
              </a:spcAft>
            </a:pPr>
            <a:r>
              <a:rPr lang="en-US" sz="20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407009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2295-3E53-E993-FEFA-D7B98D43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Traditional Arabic" panose="020F0502020204030204" pitchFamily="18" charset="-78"/>
                <a:cs typeface="Traditional Arabic" panose="020F0502020204030204" pitchFamily="18" charset="-78"/>
              </a:rPr>
              <a:t>WIREFRAMES:</a:t>
            </a:r>
            <a:endParaRPr lang="en-US" dirty="0"/>
          </a:p>
        </p:txBody>
      </p:sp>
      <p:pic>
        <p:nvPicPr>
          <p:cNvPr id="5" name="Content Placeholder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E5CA3727-C154-4296-4EDB-8EB5C25C6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5" y="1798319"/>
            <a:ext cx="2745598" cy="3840481"/>
          </a:xfrm>
          <a:prstGeom prst="rect">
            <a:avLst/>
          </a:prstGeom>
        </p:spPr>
      </p:pic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51DA696-689F-899B-A0A6-BA71143EEB3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28" y="1798318"/>
            <a:ext cx="2537011" cy="3840482"/>
          </a:xfrm>
          <a:prstGeom prst="rect">
            <a:avLst/>
          </a:prstGeom>
        </p:spPr>
      </p:pic>
      <p:pic>
        <p:nvPicPr>
          <p:cNvPr id="7" name="Picture 6" descr="A screenshot of a application form&#10;&#10;Description automatically generated">
            <a:extLst>
              <a:ext uri="{FF2B5EF4-FFF2-40B4-BE49-F238E27FC236}">
                <a16:creationId xmlns:a16="http://schemas.microsoft.com/office/drawing/2014/main" id="{6A41AA10-73BE-D9B7-9AB5-E13015D52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30" y="1804992"/>
            <a:ext cx="2585533" cy="384048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0EA71F0-6C01-C9B9-BB11-E76A1D5096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54" y="1804993"/>
            <a:ext cx="2710271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9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EBC0DEF3-305E-BF5D-3982-C4E5ACF16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3536"/>
            <a:ext cx="12344399" cy="564446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32F8D8-27BB-FB27-616E-7D4E6BA8EDF9}"/>
              </a:ext>
            </a:extLst>
          </p:cNvPr>
          <p:cNvSpPr txBox="1"/>
          <p:nvPr/>
        </p:nvSpPr>
        <p:spPr>
          <a:xfrm>
            <a:off x="546562" y="378753"/>
            <a:ext cx="6097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raditional Arabic" panose="020F0502020204030204" pitchFamily="18" charset="-78"/>
                <a:cs typeface="Traditional Arabic" panose="020F0502020204030204" pitchFamily="18" charset="-78"/>
              </a:rPr>
              <a:t>LOGINPAGE</a:t>
            </a:r>
            <a:endParaRPr lang="en-US" sz="3200" b="1" dirty="0">
              <a:latin typeface="Traditional Arabic" panose="020F0502020204030204" pitchFamily="18" charset="-78"/>
              <a:cs typeface="Traditional Arabic" panose="020F050202020403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7905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1213330-1A74-AB40-9B01-69346C12F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1635760"/>
            <a:ext cx="11531599" cy="49580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80441-8AA0-A5D6-28FA-1EEC5DB36A3D}"/>
              </a:ext>
            </a:extLst>
          </p:cNvPr>
          <p:cNvSpPr txBox="1"/>
          <p:nvPr/>
        </p:nvSpPr>
        <p:spPr>
          <a:xfrm>
            <a:off x="814647" y="642450"/>
            <a:ext cx="6097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raditional Arabic" panose="020F0502020204030204" pitchFamily="18" charset="-78"/>
                <a:cs typeface="Traditional Arabic" panose="020F0502020204030204" pitchFamily="18" charset="-78"/>
              </a:rPr>
              <a:t>HISTORY PAGE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891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438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Taub Sans</vt:lpstr>
      <vt:lpstr>Taub Sans 070</vt:lpstr>
      <vt:lpstr>Taub Sans Heavy</vt:lpstr>
      <vt:lpstr>Times New Roman</vt:lpstr>
      <vt:lpstr>Traditional Arabic</vt:lpstr>
      <vt:lpstr>Wingdings</vt:lpstr>
      <vt:lpstr>Office Theme</vt:lpstr>
      <vt:lpstr>PowerPoint Presentation</vt:lpstr>
      <vt:lpstr>PowerPoint Presentation</vt:lpstr>
      <vt:lpstr>PowerPoint Presentation</vt:lpstr>
      <vt:lpstr>                                  EMPATHY MAP PERSONA -HR</vt:lpstr>
      <vt:lpstr>ER-DIAGRAM</vt:lpstr>
      <vt:lpstr>PowerPoint Presentation</vt:lpstr>
      <vt:lpstr>WIREFRAMES: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Malkapuram, Pooja</dc:creator>
  <cp:lastModifiedBy>Malkapuram, Pooja</cp:lastModifiedBy>
  <cp:revision>34</cp:revision>
  <dcterms:created xsi:type="dcterms:W3CDTF">2024-01-19T07:08:57Z</dcterms:created>
  <dcterms:modified xsi:type="dcterms:W3CDTF">2024-02-02T08:46:28Z</dcterms:modified>
</cp:coreProperties>
</file>