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60" r:id="rId7"/>
    <p:sldId id="267" r:id="rId8"/>
    <p:sldId id="265" r:id="rId9"/>
    <p:sldId id="271" r:id="rId10"/>
    <p:sldId id="266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DFAD-8CF0-BD87-280E-88F483E8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88CA-0753-0579-2481-0F0D9A07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AACB-C0FA-1E31-15CA-37281922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266C-6E9A-7361-922E-7DE6825F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BF9B-A6F7-61B5-1610-2DCD8719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FEB0-469F-E147-AC82-3E8A8F53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9EB78-4F5C-816A-5109-D5F68F31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2E88-E116-AE29-C5E4-7CC52DB5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6A4C-DB5F-64BF-1E7F-A838A26D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EBA1-2F07-21C1-BE67-EF39C84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5085C-2E0E-B551-77E5-61E8B0905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DD954-FFAF-3C79-C164-96099BB4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27A2-40D0-DB08-931E-CBAAE98D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B439-7276-884E-F7BE-36F9C4FB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FE2C-FD79-D912-66EC-CCB2142C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5AB0-D760-E713-2FBF-09796B44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AFFE-833D-2AB4-B941-32AEF019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5B5D-C2F9-96FD-DEB3-22DC63D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AD62-FBEB-7665-AFD6-ED0081EE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2909-E9EA-1AEA-0810-B13C498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95B7-7B66-88D9-B07E-56FE6AF2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1310-C291-4CB4-2FA3-E09F3D58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7AF6-EA3C-F571-2254-E45D3EC5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6FFF-19DB-6DEB-D128-F9FD0AF8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65D2-7ED6-775E-2A08-6E51F3E7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184B-9E5D-6C89-CCAC-D96DBA0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CFD3-F043-A540-F11A-08621F6E9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1F94-16CD-8B6D-C972-1F140ED8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75BD1-A57B-67BB-3A80-69FB9CF7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3445-4F53-8F5C-F73E-72DD9BDF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0619F-A909-A359-6CC2-7556784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0FC7-CEC1-5DAF-D4CD-D8DDA933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499B-C5AA-FB72-2E52-941CE0FE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E7C2F-46BB-765F-91EC-3931774D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6640B-DC7B-ABBE-C5B8-FACB322A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27FF-ABB9-7B04-B791-7B32D9A2B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F2C5D-508B-7647-F291-6F958B4E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1F2A-C9B5-B4F8-4ECB-930375EF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CF2E6-237F-130C-B513-A8845DE3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4AC2-D6F7-29B5-C317-2F6DAE87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16CA0-1925-6D32-54D5-17BB1DC5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42AD-8738-50A1-076B-22926744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9CE6-88A1-5E9C-C731-010DAB22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64FFA-5760-A04B-5A37-94B07C9B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BFF9-50C0-7865-93F6-1A021C73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DFFFC-BAA4-0640-ED8D-0E33EE26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7773-C74E-5201-4086-D080956A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28C2-1A91-B3FA-7584-C88BBB72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D2F7-C1AA-B8EE-D191-7A427395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11AD5-C33A-1291-59B8-D5E13EF4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DBED-F39B-06A5-4605-DAD11D14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55473-D8F6-22D7-2BED-7235643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16DA-C818-FB7A-9131-DDA0C293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B39E0-276E-AD06-8137-4CB5F808E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9AD7A-CBCF-E7FB-9A7E-DB1B16259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A551-710B-0FE0-7C0F-5B40C6E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7C73-225E-E576-BDC2-0DA6ACCE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F94EA-BE8C-144B-7ED2-23CB6EF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35AD-25DC-8DA8-3E54-77E23515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AF5EA-D2E5-967C-26C5-E4C7A02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1110-BE02-6EE8-01E7-8FB55A69A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B365-D210-4331-B259-638A9082EA1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5BBC-4B5C-711A-1D10-F6E9CC60A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EC7C-E091-7D90-78C0-2E188ADD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F3E6-58F1-4E79-956A-8FD750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91" y="1779242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EMPLOYEE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AND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TEAM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Batch-3 Team-5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80131-776C-918B-771B-71F75661A8B0}"/>
              </a:ext>
            </a:extLst>
          </p:cNvPr>
          <p:cNvSpPr txBox="1"/>
          <p:nvPr/>
        </p:nvSpPr>
        <p:spPr>
          <a:xfrm>
            <a:off x="9735816" y="4652030"/>
            <a:ext cx="3611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Lakshmi Manasa </a:t>
            </a:r>
          </a:p>
          <a:p>
            <a:r>
              <a:rPr lang="en-US" dirty="0">
                <a:solidFill>
                  <a:schemeClr val="tx2"/>
                </a:solidFill>
              </a:rPr>
              <a:t>Umesh Chandra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Bhavitha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Naga Sai</a:t>
            </a:r>
          </a:p>
          <a:p>
            <a:r>
              <a:rPr lang="en-US" dirty="0" err="1">
                <a:solidFill>
                  <a:schemeClr val="tx2"/>
                </a:solidFill>
              </a:rPr>
              <a:t>Venkanna</a:t>
            </a:r>
            <a:r>
              <a:rPr lang="en-US" dirty="0">
                <a:solidFill>
                  <a:schemeClr val="tx2"/>
                </a:solidFill>
              </a:rPr>
              <a:t> Babu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25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91" y="-1565091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  </a:t>
            </a:r>
            <a:br>
              <a:rPr lang="en-US" sz="2000" b="1" dirty="0">
                <a:solidFill>
                  <a:schemeClr val="tx2"/>
                </a:solidFill>
              </a:rPr>
            </a:br>
            <a:br>
              <a:rPr lang="en-US" sz="2000" b="1" dirty="0">
                <a:latin typeface="+mj-lt"/>
              </a:rPr>
            </a:b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2D9B-78B1-0F5B-7004-7327C1ED5A14}"/>
              </a:ext>
            </a:extLst>
          </p:cNvPr>
          <p:cNvSpPr txBox="1"/>
          <p:nvPr/>
        </p:nvSpPr>
        <p:spPr>
          <a:xfrm>
            <a:off x="175346" y="525335"/>
            <a:ext cx="6644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Pipeline</a:t>
            </a:r>
            <a:r>
              <a:rPr lang="en-US" sz="1800" dirty="0"/>
              <a:t> Backend:</a:t>
            </a:r>
          </a:p>
          <a:p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C4C51-3E5A-8E49-2562-F5E7D9D2DD12}"/>
              </a:ext>
            </a:extLst>
          </p:cNvPr>
          <p:cNvSpPr txBox="1"/>
          <p:nvPr/>
        </p:nvSpPr>
        <p:spPr>
          <a:xfrm>
            <a:off x="5893667" y="593953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Pipeline</a:t>
            </a:r>
            <a:r>
              <a:rPr lang="en-US" sz="1800" dirty="0"/>
              <a:t> Frontend: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592D5-D15B-BE0A-018F-2BDE43A8B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88" r="664" b="34383"/>
          <a:stretch/>
        </p:blipFill>
        <p:spPr>
          <a:xfrm>
            <a:off x="35580" y="1330973"/>
            <a:ext cx="5959943" cy="1678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1F7A2-06BA-87FE-8601-491059E6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" y="2978714"/>
            <a:ext cx="5993423" cy="3797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8921DA-87F4-2F9C-DD15-D923F3365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17" t="-1746"/>
          <a:stretch/>
        </p:blipFill>
        <p:spPr>
          <a:xfrm>
            <a:off x="6265506" y="2901589"/>
            <a:ext cx="5978724" cy="3894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E1A6A3-615A-9116-40A9-ACFB26B149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0" t="42830" r="2907" b="24295"/>
          <a:stretch/>
        </p:blipFill>
        <p:spPr>
          <a:xfrm>
            <a:off x="6173178" y="1330974"/>
            <a:ext cx="6004329" cy="15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0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25" y="2172546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 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30" name="Picture 6" descr="Jenkins logo - Social media &amp; Logos Icons">
            <a:extLst>
              <a:ext uri="{FF2B5EF4-FFF2-40B4-BE49-F238E27FC236}">
                <a16:creationId xmlns:a16="http://schemas.microsoft.com/office/drawing/2014/main" id="{24F14481-69A9-9C41-B60B-A9D7A2EC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6" y="2470971"/>
            <a:ext cx="1719942" cy="8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Logo and symbol, meaning, history, PNG, brand">
            <a:extLst>
              <a:ext uri="{FF2B5EF4-FFF2-40B4-BE49-F238E27FC236}">
                <a16:creationId xmlns:a16="http://schemas.microsoft.com/office/drawing/2014/main" id="{B8AF9467-5B02-0CF0-CBEA-EA508F17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4" y="3148595"/>
            <a:ext cx="2360990" cy="132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SVG Vector Logos - Vector Logo Zone">
            <a:extLst>
              <a:ext uri="{FF2B5EF4-FFF2-40B4-BE49-F238E27FC236}">
                <a16:creationId xmlns:a16="http://schemas.microsoft.com/office/drawing/2014/main" id="{4D94217D-7645-5F28-397F-BEDDB702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73" y="3230534"/>
            <a:ext cx="2216020" cy="11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FB7D28EF-152E-C4E2-9D6D-8830D679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53" y="1734168"/>
            <a:ext cx="2466487" cy="10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onarqube Vector Logo - Download Free SVG Icon | Worldvectorlogo">
            <a:extLst>
              <a:ext uri="{FF2B5EF4-FFF2-40B4-BE49-F238E27FC236}">
                <a16:creationId xmlns:a16="http://schemas.microsoft.com/office/drawing/2014/main" id="{13AB4722-A060-D831-8D5E-28447448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0" y="5240413"/>
            <a:ext cx="2360991" cy="57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Unit 5 Introduction | Foojay.io Today">
            <a:extLst>
              <a:ext uri="{FF2B5EF4-FFF2-40B4-BE49-F238E27FC236}">
                <a16:creationId xmlns:a16="http://schemas.microsoft.com/office/drawing/2014/main" id="{B314302D-0E87-5A4A-6458-053AB502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83" y="4935336"/>
            <a:ext cx="1885561" cy="1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19833D9-A2ED-8B9E-E6E5-55F747A0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43" y="1977209"/>
            <a:ext cx="1282184" cy="138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8B0E5-BA6A-9FD4-1DBB-D2A358F33E5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1311" b="13388"/>
          <a:stretch/>
        </p:blipFill>
        <p:spPr>
          <a:xfrm>
            <a:off x="3617702" y="2620448"/>
            <a:ext cx="2171214" cy="1856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445AF-A309-C8A2-D3BC-FD96C67D20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199" t="14545" r="13775" b="15021"/>
          <a:stretch/>
        </p:blipFill>
        <p:spPr>
          <a:xfrm>
            <a:off x="8452936" y="4742814"/>
            <a:ext cx="1658531" cy="1303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15669-C008-AE0A-D7D9-E6477D9E8970}"/>
              </a:ext>
            </a:extLst>
          </p:cNvPr>
          <p:cNvSpPr txBox="1"/>
          <p:nvPr/>
        </p:nvSpPr>
        <p:spPr>
          <a:xfrm>
            <a:off x="3272367" y="3273967"/>
            <a:ext cx="664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Tables</a:t>
            </a:r>
            <a:r>
              <a:rPr lang="en-US" sz="1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6F24D-BC6E-CDC1-631B-37C9C8698E23}"/>
              </a:ext>
            </a:extLst>
          </p:cNvPr>
          <p:cNvSpPr txBox="1"/>
          <p:nvPr/>
        </p:nvSpPr>
        <p:spPr>
          <a:xfrm>
            <a:off x="378090" y="378053"/>
            <a:ext cx="6646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</a:rPr>
              <a:t>Tech Stack</a:t>
            </a:r>
          </a:p>
          <a:p>
            <a:endParaRPr lang="en-US" sz="4000" b="1" dirty="0">
              <a:solidFill>
                <a:schemeClr val="tx2"/>
              </a:solidFill>
              <a:latin typeface="+mj-lt"/>
            </a:endParaRPr>
          </a:p>
          <a:p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0755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25" y="2172546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111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/>
              <a:t>Manager</a:t>
            </a:r>
            <a:br>
              <a:rPr lang="en-US" sz="5400"/>
            </a:br>
            <a:r>
              <a:rPr lang="en-US" sz="5400" b="1"/>
              <a:t>Empathy Map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 </a:t>
            </a:r>
          </a:p>
          <a:p>
            <a:pPr algn="l"/>
            <a:endParaRPr lang="en-US" sz="2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D3024-CFBC-ACA2-87FC-8FF9B023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93" y="391251"/>
            <a:ext cx="6622883" cy="61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1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27" y="226910"/>
            <a:ext cx="2487124" cy="39969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90DD8-B48D-BD42-F786-8162A23C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26" t="-23870" r="39361" b="23561"/>
          <a:stretch/>
        </p:blipFill>
        <p:spPr>
          <a:xfrm>
            <a:off x="3778210" y="-332229"/>
            <a:ext cx="8322635" cy="66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47" y="164326"/>
            <a:ext cx="2487124" cy="39969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6FF664BD-A613-A246-93B7-8AF0525B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0" y="1296955"/>
            <a:ext cx="4823053" cy="45901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8A7F37-A080-EA77-4B69-C7D7EE01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67" y="1296955"/>
            <a:ext cx="7103003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4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47" y="164326"/>
            <a:ext cx="2487124" cy="39969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 descr="A close-up of a diagram&#10;&#10;Description automatically generated">
            <a:extLst>
              <a:ext uri="{FF2B5EF4-FFF2-40B4-BE49-F238E27FC236}">
                <a16:creationId xmlns:a16="http://schemas.microsoft.com/office/drawing/2014/main" id="{752F2DAD-43E1-75F4-6ECC-A755707D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11428" r="14499"/>
          <a:stretch/>
        </p:blipFill>
        <p:spPr>
          <a:xfrm>
            <a:off x="6807238" y="1377771"/>
            <a:ext cx="5375158" cy="3910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D745A9-6570-1B30-6BC7-5EA0A05B3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8082" r="226" b="16728"/>
          <a:stretch/>
        </p:blipFill>
        <p:spPr>
          <a:xfrm>
            <a:off x="213347" y="1377771"/>
            <a:ext cx="6563548" cy="39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" y="551668"/>
            <a:ext cx="5760719" cy="4747805"/>
          </a:xfrm>
        </p:spPr>
        <p:txBody>
          <a:bodyPr anchor="ctr">
            <a:normAutofit/>
          </a:bodyPr>
          <a:lstStyle/>
          <a:p>
            <a:pPr algn="l"/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E9E48-74DE-E70C-C9D3-539B709BB616}"/>
              </a:ext>
            </a:extLst>
          </p:cNvPr>
          <p:cNvSpPr txBox="1"/>
          <p:nvPr/>
        </p:nvSpPr>
        <p:spPr>
          <a:xfrm>
            <a:off x="269922" y="36458"/>
            <a:ext cx="19522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</a:rPr>
              <a:t>Outputs</a:t>
            </a:r>
          </a:p>
          <a:p>
            <a:endParaRPr lang="en-US" sz="4000" b="1" dirty="0">
              <a:solidFill>
                <a:schemeClr val="tx2"/>
              </a:solidFill>
              <a:latin typeface="+mj-lt"/>
            </a:endParaRPr>
          </a:p>
          <a:p>
            <a:endParaRPr lang="en-US" sz="40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8D4A4-0F91-0B36-4744-1E96989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2" y="1301383"/>
            <a:ext cx="5154653" cy="4411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327FE-8059-8FD6-B86B-A903287433BA}"/>
              </a:ext>
            </a:extLst>
          </p:cNvPr>
          <p:cNvSpPr txBox="1"/>
          <p:nvPr/>
        </p:nvSpPr>
        <p:spPr>
          <a:xfrm>
            <a:off x="271926" y="811623"/>
            <a:ext cx="672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Login page: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62D5E-5B92-4A58-7CE8-D3B12FE138B2}"/>
              </a:ext>
            </a:extLst>
          </p:cNvPr>
          <p:cNvSpPr txBox="1"/>
          <p:nvPr/>
        </p:nvSpPr>
        <p:spPr>
          <a:xfrm>
            <a:off x="5760414" y="807813"/>
            <a:ext cx="672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Manager Dashboard: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5C7A9E-D9DC-FB54-EA6C-ED2DF67B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61" y="1365056"/>
            <a:ext cx="6210653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" y="551669"/>
            <a:ext cx="5766623" cy="2877332"/>
          </a:xfrm>
        </p:spPr>
        <p:txBody>
          <a:bodyPr anchor="ctr">
            <a:normAutofit/>
          </a:bodyPr>
          <a:lstStyle/>
          <a:p>
            <a:pPr algn="l"/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31352-CCB8-DD83-10F4-F7075D11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" y="1479262"/>
            <a:ext cx="6028697" cy="40750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C4E6A-B6F5-7B48-492D-91FBE13A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56" y="1479262"/>
            <a:ext cx="6028697" cy="4075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43B47D-6190-7A95-F6F2-7C32532AC320}"/>
              </a:ext>
            </a:extLst>
          </p:cNvPr>
          <p:cNvSpPr txBox="1"/>
          <p:nvPr/>
        </p:nvSpPr>
        <p:spPr>
          <a:xfrm>
            <a:off x="373878" y="790791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A4087-CF3C-C268-C68D-B8B78528CB9B}"/>
              </a:ext>
            </a:extLst>
          </p:cNvPr>
          <p:cNvSpPr txBox="1"/>
          <p:nvPr/>
        </p:nvSpPr>
        <p:spPr>
          <a:xfrm>
            <a:off x="6313864" y="749814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Calendar: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0536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91" y="-1565091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  </a:t>
            </a:r>
            <a:br>
              <a:rPr lang="en-US" sz="2000" b="1" dirty="0">
                <a:solidFill>
                  <a:schemeClr val="tx2"/>
                </a:solidFill>
              </a:rPr>
            </a:br>
            <a:br>
              <a:rPr lang="en-US" sz="2000" b="1" dirty="0">
                <a:latin typeface="+mj-lt"/>
              </a:rPr>
            </a:b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35520-0D87-3040-96DC-EF812C3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" y="1083650"/>
            <a:ext cx="5252446" cy="448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21FD7-72B6-597C-972B-DA03A9AA0244}"/>
              </a:ext>
            </a:extLst>
          </p:cNvPr>
          <p:cNvSpPr txBox="1"/>
          <p:nvPr/>
        </p:nvSpPr>
        <p:spPr>
          <a:xfrm>
            <a:off x="70868" y="536302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test</a:t>
            </a:r>
            <a:r>
              <a:rPr lang="en-US" sz="1800" dirty="0"/>
              <a:t> screenshot: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B9B2B-E5F5-B51A-50E3-262EA5AC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887" y="1116251"/>
            <a:ext cx="6522679" cy="44503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A568A0-BC6F-9CD5-02DB-48DADBAA5A6A}"/>
              </a:ext>
            </a:extLst>
          </p:cNvPr>
          <p:cNvSpPr txBox="1"/>
          <p:nvPr/>
        </p:nvSpPr>
        <p:spPr>
          <a:xfrm>
            <a:off x="5596887" y="520012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Swagger:</a:t>
            </a:r>
          </a:p>
        </p:txBody>
      </p:sp>
    </p:spTree>
    <p:extLst>
      <p:ext uri="{BB962C8B-B14F-4D97-AF65-F5344CB8AC3E}">
        <p14:creationId xmlns:p14="http://schemas.microsoft.com/office/powerpoint/2010/main" val="75211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062BB-D21A-AB27-5187-B64AE5BD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91" y="-1565091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  </a:t>
            </a:r>
            <a:br>
              <a:rPr lang="en-US" sz="2000" b="1" dirty="0">
                <a:solidFill>
                  <a:schemeClr val="tx2"/>
                </a:solidFill>
              </a:rPr>
            </a:br>
            <a:br>
              <a:rPr lang="en-US" sz="2000" b="1" dirty="0">
                <a:latin typeface="+mj-lt"/>
              </a:rPr>
            </a:b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FB28-388B-A16A-714F-157321B3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993" y="3769360"/>
            <a:ext cx="3524568" cy="163322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81E35-7066-6C05-EABD-0BFD7356C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52"/>
          <a:stretch/>
        </p:blipFill>
        <p:spPr>
          <a:xfrm>
            <a:off x="141163" y="905219"/>
            <a:ext cx="5823801" cy="415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E2D9B-78B1-0F5B-7004-7327C1ED5A14}"/>
              </a:ext>
            </a:extLst>
          </p:cNvPr>
          <p:cNvSpPr txBox="1"/>
          <p:nvPr/>
        </p:nvSpPr>
        <p:spPr>
          <a:xfrm>
            <a:off x="141163" y="439479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Tables</a:t>
            </a:r>
            <a:r>
              <a:rPr lang="en-US" sz="1800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C4C51-3E5A-8E49-2562-F5E7D9D2DD12}"/>
              </a:ext>
            </a:extLst>
          </p:cNvPr>
          <p:cNvSpPr txBox="1"/>
          <p:nvPr/>
        </p:nvSpPr>
        <p:spPr>
          <a:xfrm>
            <a:off x="5964964" y="439478"/>
            <a:ext cx="664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coverage</a:t>
            </a:r>
            <a:r>
              <a:rPr lang="en-US" sz="18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63243-7459-29C8-F498-475514FB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64" y="905219"/>
            <a:ext cx="6161258" cy="4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EMPLOYEE  AND  TEAM CALENDAR</vt:lpstr>
      <vt:lpstr>Manager Empathy Map</vt:lpstr>
      <vt:lpstr>ER Diagram</vt:lpstr>
      <vt:lpstr>Wireframes</vt:lpstr>
      <vt:lpstr>Wireframes</vt:lpstr>
      <vt:lpstr> </vt:lpstr>
      <vt:lpstr> </vt:lpstr>
      <vt:lpstr>    </vt:lpstr>
      <vt:lpstr>    </vt:lpstr>
      <vt:lpstr>    </vt:lpstr>
      <vt:lpstr>  </vt:lpstr>
      <vt:lpstr>THANK YOU</vt:lpstr>
    </vt:vector>
  </TitlesOfParts>
  <Company>ADP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Cheemala, Bhavitha</dc:creator>
  <cp:lastModifiedBy>Cheemala, Bhavitha</cp:lastModifiedBy>
  <cp:revision>11</cp:revision>
  <dcterms:created xsi:type="dcterms:W3CDTF">2024-01-16T09:35:34Z</dcterms:created>
  <dcterms:modified xsi:type="dcterms:W3CDTF">2024-02-01T12:51:46Z</dcterms:modified>
</cp:coreProperties>
</file>