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9" r:id="rId6"/>
    <p:sldId id="283" r:id="rId7"/>
    <p:sldId id="260" r:id="rId8"/>
    <p:sldId id="284" r:id="rId9"/>
    <p:sldId id="285" r:id="rId10"/>
    <p:sldId id="268" r:id="rId11"/>
    <p:sldId id="286" r:id="rId12"/>
    <p:sldId id="287" r:id="rId13"/>
    <p:sldId id="288" r:id="rId14"/>
    <p:sldId id="289" r:id="rId15"/>
    <p:sldId id="262" r:id="rId16"/>
    <p:sldId id="291" r:id="rId17"/>
    <p:sldId id="293" r:id="rId18"/>
    <p:sldId id="270" r:id="rId19"/>
    <p:sldId id="290" r:id="rId20"/>
    <p:sldId id="292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9" r:id="rId32"/>
    <p:sldId id="305" r:id="rId33"/>
    <p:sldId id="310" r:id="rId34"/>
    <p:sldId id="307" r:id="rId35"/>
    <p:sldId id="311" r:id="rId36"/>
    <p:sldId id="304" r:id="rId37"/>
    <p:sldId id="26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717" autoAdjust="0"/>
  </p:normalViewPr>
  <p:slideViewPr>
    <p:cSldViewPr snapToGrid="0">
      <p:cViewPr varScale="1">
        <p:scale>
          <a:sx n="62" d="100"/>
          <a:sy n="62" d="100"/>
        </p:scale>
        <p:origin x="76" y="3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EF533-8890-43C2-9251-BC18309D7A9B}" type="doc">
      <dgm:prSet loTypeId="urn:microsoft.com/office/officeart/2005/8/layout/bProcess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AFABAB-4325-4B63-A6A1-59E5CD5AA2EB}">
      <dgm:prSet phldrT="[Text]" custT="1"/>
      <dgm:spPr/>
      <dgm:t>
        <a:bodyPr/>
        <a:lstStyle/>
        <a:p>
          <a:r>
            <a:rPr lang="en-US" sz="3500" dirty="0">
              <a:solidFill>
                <a:sysClr val="windowText" lastClr="000000"/>
              </a:solidFill>
            </a:rPr>
            <a:t>DAY 1</a:t>
          </a:r>
        </a:p>
      </dgm:t>
    </dgm:pt>
    <dgm:pt modelId="{DCCBC4FB-8C74-4C4E-A6B4-73B838157AEB}" type="parTrans" cxnId="{B573A21D-5299-4A12-9548-48E63BE2CB7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2173DE2-8D04-4451-96B1-C02681355451}" type="sibTrans" cxnId="{B573A21D-5299-4A12-9548-48E63BE2CB7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8AD00CD-23A7-4841-A0C5-E7E910F3B9B8}">
      <dgm:prSet phldrT="[Text]" custT="1"/>
      <dgm:spPr/>
      <dgm:t>
        <a:bodyPr/>
        <a:lstStyle/>
        <a:p>
          <a:r>
            <a:rPr lang="en-US" sz="1000" b="1" dirty="0">
              <a:solidFill>
                <a:schemeClr val="accent3">
                  <a:lumMod val="10000"/>
                </a:schemeClr>
              </a:solidFill>
            </a:rPr>
            <a:t>Work Flow Discussion</a:t>
          </a:r>
        </a:p>
      </dgm:t>
    </dgm:pt>
    <dgm:pt modelId="{75D06C95-0DD4-405C-9233-DC4A7F075F13}" type="parTrans" cxnId="{EFAE003F-42D1-4D3F-BDDE-C2E0946FAD3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BC5ADF7-3FC0-4FE1-BAC5-A441E043A10C}" type="sibTrans" cxnId="{EFAE003F-42D1-4D3F-BDDE-C2E0946FAD3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05C45FC-72FF-4161-9144-2CE230DC88B2}">
      <dgm:prSet phldrT="[Text]" custT="1"/>
      <dgm:spPr/>
      <dgm:t>
        <a:bodyPr/>
        <a:lstStyle/>
        <a:p>
          <a:pPr algn="l"/>
          <a:r>
            <a:rPr lang="en-US" sz="1000" b="1" dirty="0">
              <a:solidFill>
                <a:schemeClr val="accent3">
                  <a:lumMod val="10000"/>
                </a:schemeClr>
              </a:solidFill>
            </a:rPr>
            <a:t>User Stories,</a:t>
          </a:r>
        </a:p>
        <a:p>
          <a:pPr algn="l"/>
          <a:r>
            <a:rPr lang="en-US" sz="1000" b="1" dirty="0">
              <a:solidFill>
                <a:schemeClr val="accent3">
                  <a:lumMod val="10000"/>
                </a:schemeClr>
              </a:solidFill>
            </a:rPr>
            <a:t>Empathy maps,</a:t>
          </a:r>
        </a:p>
        <a:p>
          <a:pPr algn="l"/>
          <a:r>
            <a:rPr lang="en-US" sz="1000" b="1" dirty="0">
              <a:solidFill>
                <a:schemeClr val="accent3">
                  <a:lumMod val="10000"/>
                </a:schemeClr>
              </a:solidFill>
            </a:rPr>
            <a:t>Wire frames</a:t>
          </a:r>
        </a:p>
      </dgm:t>
    </dgm:pt>
    <dgm:pt modelId="{8E373D86-D834-4E1F-A805-FC1220459645}" type="parTrans" cxnId="{BA386544-47AC-452A-8CBD-2BEA232229E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95F990C-F834-4227-B32C-6569F6E74360}" type="sibTrans" cxnId="{BA386544-47AC-452A-8CBD-2BEA232229E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9A7425D-1661-4CC6-AA40-EF8A264DBFE1}">
      <dgm:prSet phldrT="[Text]" custT="1"/>
      <dgm:spPr/>
      <dgm:t>
        <a:bodyPr/>
        <a:lstStyle/>
        <a:p>
          <a:r>
            <a:rPr lang="en-US" sz="3500" dirty="0">
              <a:solidFill>
                <a:sysClr val="windowText" lastClr="000000"/>
              </a:solidFill>
            </a:rPr>
            <a:t>DAY 2</a:t>
          </a:r>
        </a:p>
      </dgm:t>
    </dgm:pt>
    <dgm:pt modelId="{370C0090-2F0D-404F-803A-FFC32035E168}" type="parTrans" cxnId="{6A8B4756-68CB-43CD-B4F9-D66FE359AE0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1DF718E-40A7-4C61-AC50-37857A162543}" type="sibTrans" cxnId="{6A8B4756-68CB-43CD-B4F9-D66FE359AE0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7FEE510-75DB-41D2-B038-415A7DD3BED5}">
      <dgm:prSet phldrT="[Text]" custT="1"/>
      <dgm:spPr/>
      <dgm:t>
        <a:bodyPr/>
        <a:lstStyle/>
        <a:p>
          <a:r>
            <a:rPr lang="en-US" sz="1000" b="1" dirty="0">
              <a:solidFill>
                <a:schemeClr val="accent3">
                  <a:lumMod val="10000"/>
                </a:schemeClr>
              </a:solidFill>
            </a:rPr>
            <a:t>React Login page</a:t>
          </a:r>
        </a:p>
      </dgm:t>
    </dgm:pt>
    <dgm:pt modelId="{8DF144CA-34FF-47AA-9E97-9034CD6CAE66}" type="parTrans" cxnId="{BBABAA92-BF4B-4AB4-B898-09F8775F257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9BF4A90-79BC-4B41-A4A0-4509FCC31C99}" type="sibTrans" cxnId="{BBABAA92-BF4B-4AB4-B898-09F8775F257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48F521B-264E-456A-80CC-3AEA42593A66}">
      <dgm:prSet phldrT="[Text]" custT="1"/>
      <dgm:spPr/>
      <dgm:t>
        <a:bodyPr/>
        <a:lstStyle/>
        <a:p>
          <a:r>
            <a:rPr lang="en-US" sz="1000" b="1" dirty="0">
              <a:solidFill>
                <a:schemeClr val="accent3">
                  <a:lumMod val="10000"/>
                </a:schemeClr>
              </a:solidFill>
            </a:rPr>
            <a:t>Spring Rest Backend for login page</a:t>
          </a:r>
        </a:p>
      </dgm:t>
    </dgm:pt>
    <dgm:pt modelId="{1A5F9845-FDF0-4799-BBA0-4B3B4C72FE3A}" type="parTrans" cxnId="{3D3A0AB1-C26C-4C88-813C-B4C64D3F0E6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CD078A2-7D7E-406B-B916-C8A779A55665}" type="sibTrans" cxnId="{3D3A0AB1-C26C-4C88-813C-B4C64D3F0E6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A0913B9-A546-4083-98F6-8B57817AB013}">
      <dgm:prSet phldrT="[Text]" custT="1"/>
      <dgm:spPr/>
      <dgm:t>
        <a:bodyPr/>
        <a:lstStyle/>
        <a:p>
          <a:r>
            <a:rPr lang="en-US" sz="3500" dirty="0">
              <a:solidFill>
                <a:sysClr val="windowText" lastClr="000000"/>
              </a:solidFill>
            </a:rPr>
            <a:t>DAY 3</a:t>
          </a:r>
        </a:p>
      </dgm:t>
    </dgm:pt>
    <dgm:pt modelId="{3C8B8EB6-28A2-4D2B-8121-A15890B67B28}" type="parTrans" cxnId="{4D10863D-D032-4F84-A569-F6127B772CD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75C6B79-5FB5-4C1F-8AB8-26ACCFF8EDEB}" type="sibTrans" cxnId="{4D10863D-D032-4F84-A569-F6127B772CD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AA80DEC-332B-4AB0-9145-E10C7C2B005D}">
      <dgm:prSet phldrT="[Text]" custT="1"/>
      <dgm:spPr/>
      <dgm:t>
        <a:bodyPr/>
        <a:lstStyle/>
        <a:p>
          <a:r>
            <a:rPr lang="en-US" sz="1000" b="1" dirty="0">
              <a:solidFill>
                <a:schemeClr val="accent3">
                  <a:lumMod val="10000"/>
                </a:schemeClr>
              </a:solidFill>
            </a:rPr>
            <a:t>Employee Dashboard &amp; Expense Form Creations</a:t>
          </a:r>
        </a:p>
      </dgm:t>
    </dgm:pt>
    <dgm:pt modelId="{D9DFE218-1661-4DD2-B56E-305A241FC488}" type="parTrans" cxnId="{720BA6D1-E4CE-43A2-ADEE-740B119217C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3C2C72A-6512-4CCA-AB71-BE549A44EB9B}" type="sibTrans" cxnId="{720BA6D1-E4CE-43A2-ADEE-740B119217C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5F5828B-598E-478B-9DDD-F59DB72CBF80}">
      <dgm:prSet phldrT="[Text]" custT="1"/>
      <dgm:spPr/>
      <dgm:t>
        <a:bodyPr/>
        <a:lstStyle/>
        <a:p>
          <a:r>
            <a:rPr lang="en-US" sz="1000" b="1" dirty="0">
              <a:solidFill>
                <a:schemeClr val="accent3">
                  <a:lumMod val="10000"/>
                </a:schemeClr>
              </a:solidFill>
            </a:rPr>
            <a:t>Backend Spring Rest for Employee Dashboard</a:t>
          </a:r>
        </a:p>
      </dgm:t>
    </dgm:pt>
    <dgm:pt modelId="{45F0F9BE-FEC3-4A06-80EB-A3AF384D26AB}" type="parTrans" cxnId="{CB161D61-7729-46A9-AC8E-336F1D888E1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0B7220B-F83F-4832-8235-96E2E3ED5086}" type="sibTrans" cxnId="{CB161D61-7729-46A9-AC8E-336F1D888E1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D09EE0F-4F40-40AF-BB67-6095B6EC9AF6}" type="pres">
      <dgm:prSet presAssocID="{5F5EF533-8890-43C2-9251-BC18309D7A9B}" presName="diagram" presStyleCnt="0">
        <dgm:presLayoutVars>
          <dgm:dir/>
          <dgm:resizeHandles/>
        </dgm:presLayoutVars>
      </dgm:prSet>
      <dgm:spPr/>
    </dgm:pt>
    <dgm:pt modelId="{5E246B15-78B7-4428-A8CE-ADAFDCFDF9EE}" type="pres">
      <dgm:prSet presAssocID="{3EAFABAB-4325-4B63-A6A1-59E5CD5AA2EB}" presName="firstNode" presStyleLbl="node1" presStyleIdx="0" presStyleCnt="9" custScaleX="144621" custScaleY="114745">
        <dgm:presLayoutVars>
          <dgm:bulletEnabled val="1"/>
        </dgm:presLayoutVars>
      </dgm:prSet>
      <dgm:spPr/>
    </dgm:pt>
    <dgm:pt modelId="{CFFF0978-1087-4796-80EC-A5B50836ED96}" type="pres">
      <dgm:prSet presAssocID="{12173DE2-8D04-4451-96B1-C02681355451}" presName="sibTrans" presStyleLbl="sibTrans2D1" presStyleIdx="0" presStyleCnt="8"/>
      <dgm:spPr/>
    </dgm:pt>
    <dgm:pt modelId="{963252A6-668D-4E1D-AFFF-C095731CC5F5}" type="pres">
      <dgm:prSet presAssocID="{C8AD00CD-23A7-4841-A0C5-E7E910F3B9B8}" presName="middleNode" presStyleCnt="0"/>
      <dgm:spPr/>
    </dgm:pt>
    <dgm:pt modelId="{B462F0F6-DED5-4341-8C8D-9643CED875DE}" type="pres">
      <dgm:prSet presAssocID="{C8AD00CD-23A7-4841-A0C5-E7E910F3B9B8}" presName="padding" presStyleLbl="node1" presStyleIdx="0" presStyleCnt="9"/>
      <dgm:spPr/>
    </dgm:pt>
    <dgm:pt modelId="{996D7D3F-C408-43C8-97CC-2CFDFDAE0E7F}" type="pres">
      <dgm:prSet presAssocID="{C8AD00CD-23A7-4841-A0C5-E7E910F3B9B8}" presName="shape" presStyleLbl="node1" presStyleIdx="1" presStyleCnt="9" custScaleX="156341" custScaleY="143908">
        <dgm:presLayoutVars>
          <dgm:bulletEnabled val="1"/>
        </dgm:presLayoutVars>
      </dgm:prSet>
      <dgm:spPr/>
    </dgm:pt>
    <dgm:pt modelId="{8AAE00EA-225A-4D70-B62C-7F5FA8741547}" type="pres">
      <dgm:prSet presAssocID="{EBC5ADF7-3FC0-4FE1-BAC5-A441E043A10C}" presName="sibTrans" presStyleLbl="sibTrans2D1" presStyleIdx="1" presStyleCnt="8"/>
      <dgm:spPr/>
    </dgm:pt>
    <dgm:pt modelId="{D0D015C8-F9C7-485E-A004-67D91FE3E245}" type="pres">
      <dgm:prSet presAssocID="{F05C45FC-72FF-4161-9144-2CE230DC88B2}" presName="middleNode" presStyleCnt="0"/>
      <dgm:spPr/>
    </dgm:pt>
    <dgm:pt modelId="{6388F228-671D-4B38-A104-9943A477BEB2}" type="pres">
      <dgm:prSet presAssocID="{F05C45FC-72FF-4161-9144-2CE230DC88B2}" presName="padding" presStyleLbl="node1" presStyleIdx="1" presStyleCnt="9"/>
      <dgm:spPr/>
    </dgm:pt>
    <dgm:pt modelId="{21E30398-0F1A-4B0F-BFCB-462DC1D2CEE8}" type="pres">
      <dgm:prSet presAssocID="{F05C45FC-72FF-4161-9144-2CE230DC88B2}" presName="shape" presStyleLbl="node1" presStyleIdx="2" presStyleCnt="9" custScaleX="176104" custScaleY="149894">
        <dgm:presLayoutVars>
          <dgm:bulletEnabled val="1"/>
        </dgm:presLayoutVars>
      </dgm:prSet>
      <dgm:spPr/>
    </dgm:pt>
    <dgm:pt modelId="{323EB612-393F-489E-A4FF-3C22C972D3AB}" type="pres">
      <dgm:prSet presAssocID="{F95F990C-F834-4227-B32C-6569F6E74360}" presName="sibTrans" presStyleLbl="sibTrans2D1" presStyleIdx="2" presStyleCnt="8"/>
      <dgm:spPr/>
    </dgm:pt>
    <dgm:pt modelId="{8C867255-5D10-4359-8E36-D57C51B83F99}" type="pres">
      <dgm:prSet presAssocID="{D9A7425D-1661-4CC6-AA40-EF8A264DBFE1}" presName="middleNode" presStyleCnt="0"/>
      <dgm:spPr/>
    </dgm:pt>
    <dgm:pt modelId="{DAD16240-BB12-4AFD-B579-EA82DE4FD590}" type="pres">
      <dgm:prSet presAssocID="{D9A7425D-1661-4CC6-AA40-EF8A264DBFE1}" presName="padding" presStyleLbl="node1" presStyleIdx="2" presStyleCnt="9"/>
      <dgm:spPr/>
    </dgm:pt>
    <dgm:pt modelId="{8BAEC278-8EC1-4140-A266-5F050A34490A}" type="pres">
      <dgm:prSet presAssocID="{D9A7425D-1661-4CC6-AA40-EF8A264DBFE1}" presName="shape" presStyleLbl="node1" presStyleIdx="3" presStyleCnt="9" custScaleX="209039" custScaleY="180780" custLinFactNeighborX="-1189" custLinFactNeighborY="6434">
        <dgm:presLayoutVars>
          <dgm:bulletEnabled val="1"/>
        </dgm:presLayoutVars>
      </dgm:prSet>
      <dgm:spPr/>
    </dgm:pt>
    <dgm:pt modelId="{CCF497C6-7370-4547-95B3-F2836A4FFC6E}" type="pres">
      <dgm:prSet presAssocID="{B1DF718E-40A7-4C61-AC50-37857A162543}" presName="sibTrans" presStyleLbl="sibTrans2D1" presStyleIdx="3" presStyleCnt="8"/>
      <dgm:spPr/>
    </dgm:pt>
    <dgm:pt modelId="{F661E5FE-302D-43B8-A614-2A367793282B}" type="pres">
      <dgm:prSet presAssocID="{C7FEE510-75DB-41D2-B038-415A7DD3BED5}" presName="middleNode" presStyleCnt="0"/>
      <dgm:spPr/>
    </dgm:pt>
    <dgm:pt modelId="{83AC0555-068C-4F33-B528-5D0FF4029CE7}" type="pres">
      <dgm:prSet presAssocID="{C7FEE510-75DB-41D2-B038-415A7DD3BED5}" presName="padding" presStyleLbl="node1" presStyleIdx="3" presStyleCnt="9"/>
      <dgm:spPr/>
    </dgm:pt>
    <dgm:pt modelId="{D6E821EF-46B5-4B08-8D91-176ED527E293}" type="pres">
      <dgm:prSet presAssocID="{C7FEE510-75DB-41D2-B038-415A7DD3BED5}" presName="shape" presStyleLbl="node1" presStyleIdx="4" presStyleCnt="9" custScaleX="149423" custScaleY="120725">
        <dgm:presLayoutVars>
          <dgm:bulletEnabled val="1"/>
        </dgm:presLayoutVars>
      </dgm:prSet>
      <dgm:spPr/>
    </dgm:pt>
    <dgm:pt modelId="{16385907-F8DC-4926-B11C-333A95CEA95C}" type="pres">
      <dgm:prSet presAssocID="{59BF4A90-79BC-4B41-A4A0-4509FCC31C99}" presName="sibTrans" presStyleLbl="sibTrans2D1" presStyleIdx="4" presStyleCnt="8"/>
      <dgm:spPr/>
    </dgm:pt>
    <dgm:pt modelId="{3A7A5E1D-3CCF-4631-A502-77B66954F926}" type="pres">
      <dgm:prSet presAssocID="{248F521B-264E-456A-80CC-3AEA42593A66}" presName="middleNode" presStyleCnt="0"/>
      <dgm:spPr/>
    </dgm:pt>
    <dgm:pt modelId="{4D8D6F87-C1C2-4803-A697-59737690DCE8}" type="pres">
      <dgm:prSet presAssocID="{248F521B-264E-456A-80CC-3AEA42593A66}" presName="padding" presStyleLbl="node1" presStyleIdx="4" presStyleCnt="9"/>
      <dgm:spPr/>
    </dgm:pt>
    <dgm:pt modelId="{10CC82A1-FACD-4608-9311-93CB9274DEF0}" type="pres">
      <dgm:prSet presAssocID="{248F521B-264E-456A-80CC-3AEA42593A66}" presName="shape" presStyleLbl="node1" presStyleIdx="5" presStyleCnt="9" custScaleX="149423" custScaleY="150357">
        <dgm:presLayoutVars>
          <dgm:bulletEnabled val="1"/>
        </dgm:presLayoutVars>
      </dgm:prSet>
      <dgm:spPr/>
    </dgm:pt>
    <dgm:pt modelId="{41FC22DD-101A-44E2-8F59-B85CA74176A0}" type="pres">
      <dgm:prSet presAssocID="{4CD078A2-7D7E-406B-B916-C8A779A55665}" presName="sibTrans" presStyleLbl="sibTrans2D1" presStyleIdx="5" presStyleCnt="8"/>
      <dgm:spPr/>
    </dgm:pt>
    <dgm:pt modelId="{9787DED2-F42F-4DF7-AD1C-241D926DA609}" type="pres">
      <dgm:prSet presAssocID="{5A0913B9-A546-4083-98F6-8B57817AB013}" presName="middleNode" presStyleCnt="0"/>
      <dgm:spPr/>
    </dgm:pt>
    <dgm:pt modelId="{65150A94-F9DF-4B2F-86FD-6162716E120A}" type="pres">
      <dgm:prSet presAssocID="{5A0913B9-A546-4083-98F6-8B57817AB013}" presName="padding" presStyleLbl="node1" presStyleIdx="5" presStyleCnt="9"/>
      <dgm:spPr/>
    </dgm:pt>
    <dgm:pt modelId="{13388500-9C91-4F70-8D57-7AFD5EB612D5}" type="pres">
      <dgm:prSet presAssocID="{5A0913B9-A546-4083-98F6-8B57817AB013}" presName="shape" presStyleLbl="node1" presStyleIdx="6" presStyleCnt="9" custScaleX="203794" custScaleY="160548">
        <dgm:presLayoutVars>
          <dgm:bulletEnabled val="1"/>
        </dgm:presLayoutVars>
      </dgm:prSet>
      <dgm:spPr/>
    </dgm:pt>
    <dgm:pt modelId="{7A2912F9-47B0-40E5-A90D-969701FA0580}" type="pres">
      <dgm:prSet presAssocID="{C75C6B79-5FB5-4C1F-8AB8-26ACCFF8EDEB}" presName="sibTrans" presStyleLbl="sibTrans2D1" presStyleIdx="6" presStyleCnt="8"/>
      <dgm:spPr/>
    </dgm:pt>
    <dgm:pt modelId="{300D567A-FADF-4874-A88B-B71F37C5B26C}" type="pres">
      <dgm:prSet presAssocID="{7AA80DEC-332B-4AB0-9145-E10C7C2B005D}" presName="middleNode" presStyleCnt="0"/>
      <dgm:spPr/>
    </dgm:pt>
    <dgm:pt modelId="{E6F81A7F-FBCD-45AE-BCBF-71A58CF54E1D}" type="pres">
      <dgm:prSet presAssocID="{7AA80DEC-332B-4AB0-9145-E10C7C2B005D}" presName="padding" presStyleLbl="node1" presStyleIdx="6" presStyleCnt="9"/>
      <dgm:spPr/>
    </dgm:pt>
    <dgm:pt modelId="{2176A541-A4AF-42CA-9AA4-27E3ECBEE899}" type="pres">
      <dgm:prSet presAssocID="{7AA80DEC-332B-4AB0-9145-E10C7C2B005D}" presName="shape" presStyleLbl="node1" presStyleIdx="7" presStyleCnt="9" custScaleX="162042" custScaleY="122013">
        <dgm:presLayoutVars>
          <dgm:bulletEnabled val="1"/>
        </dgm:presLayoutVars>
      </dgm:prSet>
      <dgm:spPr/>
    </dgm:pt>
    <dgm:pt modelId="{43E64A08-AA8B-4EF7-8A4B-8BBCF3FAA20B}" type="pres">
      <dgm:prSet presAssocID="{73C2C72A-6512-4CCA-AB71-BE549A44EB9B}" presName="sibTrans" presStyleLbl="sibTrans2D1" presStyleIdx="7" presStyleCnt="8"/>
      <dgm:spPr/>
    </dgm:pt>
    <dgm:pt modelId="{882E5D02-EDC1-4E24-92D6-4D6C25583567}" type="pres">
      <dgm:prSet presAssocID="{E5F5828B-598E-478B-9DDD-F59DB72CBF80}" presName="lastNode" presStyleLbl="node1" presStyleIdx="8" presStyleCnt="9" custScaleX="106696" custScaleY="81937" custLinFactNeighborX="2773" custLinFactNeighborY="-1386">
        <dgm:presLayoutVars>
          <dgm:bulletEnabled val="1"/>
        </dgm:presLayoutVars>
      </dgm:prSet>
      <dgm:spPr/>
    </dgm:pt>
  </dgm:ptLst>
  <dgm:cxnLst>
    <dgm:cxn modelId="{A1C75E00-101B-46CA-9BCA-261F4D8D5E35}" type="presOf" srcId="{C75C6B79-5FB5-4C1F-8AB8-26ACCFF8EDEB}" destId="{7A2912F9-47B0-40E5-A90D-969701FA0580}" srcOrd="0" destOrd="0" presId="urn:microsoft.com/office/officeart/2005/8/layout/bProcess2"/>
    <dgm:cxn modelId="{87035D0D-C1E2-446F-A4B9-65D2DE1A280D}" type="presOf" srcId="{248F521B-264E-456A-80CC-3AEA42593A66}" destId="{10CC82A1-FACD-4608-9311-93CB9274DEF0}" srcOrd="0" destOrd="0" presId="urn:microsoft.com/office/officeart/2005/8/layout/bProcess2"/>
    <dgm:cxn modelId="{B573A21D-5299-4A12-9548-48E63BE2CB70}" srcId="{5F5EF533-8890-43C2-9251-BC18309D7A9B}" destId="{3EAFABAB-4325-4B63-A6A1-59E5CD5AA2EB}" srcOrd="0" destOrd="0" parTransId="{DCCBC4FB-8C74-4C4E-A6B4-73B838157AEB}" sibTransId="{12173DE2-8D04-4451-96B1-C02681355451}"/>
    <dgm:cxn modelId="{4D10863D-D032-4F84-A569-F6127B772CD5}" srcId="{5F5EF533-8890-43C2-9251-BC18309D7A9B}" destId="{5A0913B9-A546-4083-98F6-8B57817AB013}" srcOrd="6" destOrd="0" parTransId="{3C8B8EB6-28A2-4D2B-8121-A15890B67B28}" sibTransId="{C75C6B79-5FB5-4C1F-8AB8-26ACCFF8EDEB}"/>
    <dgm:cxn modelId="{EFAE003F-42D1-4D3F-BDDE-C2E0946FAD3D}" srcId="{5F5EF533-8890-43C2-9251-BC18309D7A9B}" destId="{C8AD00CD-23A7-4841-A0C5-E7E910F3B9B8}" srcOrd="1" destOrd="0" parTransId="{75D06C95-0DD4-405C-9233-DC4A7F075F13}" sibTransId="{EBC5ADF7-3FC0-4FE1-BAC5-A441E043A10C}"/>
    <dgm:cxn modelId="{BC21C640-9581-47C9-AE51-A4F0859CA2AA}" type="presOf" srcId="{D9A7425D-1661-4CC6-AA40-EF8A264DBFE1}" destId="{8BAEC278-8EC1-4140-A266-5F050A34490A}" srcOrd="0" destOrd="0" presId="urn:microsoft.com/office/officeart/2005/8/layout/bProcess2"/>
    <dgm:cxn modelId="{CB161D61-7729-46A9-AC8E-336F1D888E1C}" srcId="{5F5EF533-8890-43C2-9251-BC18309D7A9B}" destId="{E5F5828B-598E-478B-9DDD-F59DB72CBF80}" srcOrd="8" destOrd="0" parTransId="{45F0F9BE-FEC3-4A06-80EB-A3AF384D26AB}" sibTransId="{30B7220B-F83F-4832-8235-96E2E3ED5086}"/>
    <dgm:cxn modelId="{95EF7142-0E52-4599-B81D-9CCEC2FC34AC}" type="presOf" srcId="{59BF4A90-79BC-4B41-A4A0-4509FCC31C99}" destId="{16385907-F8DC-4926-B11C-333A95CEA95C}" srcOrd="0" destOrd="0" presId="urn:microsoft.com/office/officeart/2005/8/layout/bProcess2"/>
    <dgm:cxn modelId="{5B2E9F42-6833-4AC6-AABE-9326E639F317}" type="presOf" srcId="{5F5EF533-8890-43C2-9251-BC18309D7A9B}" destId="{4D09EE0F-4F40-40AF-BB67-6095B6EC9AF6}" srcOrd="0" destOrd="0" presId="urn:microsoft.com/office/officeart/2005/8/layout/bProcess2"/>
    <dgm:cxn modelId="{BA386544-47AC-452A-8CBD-2BEA232229E4}" srcId="{5F5EF533-8890-43C2-9251-BC18309D7A9B}" destId="{F05C45FC-72FF-4161-9144-2CE230DC88B2}" srcOrd="2" destOrd="0" parTransId="{8E373D86-D834-4E1F-A805-FC1220459645}" sibTransId="{F95F990C-F834-4227-B32C-6569F6E74360}"/>
    <dgm:cxn modelId="{7DBEA569-DA34-4E62-8B8A-5C30EAB69014}" type="presOf" srcId="{4CD078A2-7D7E-406B-B916-C8A779A55665}" destId="{41FC22DD-101A-44E2-8F59-B85CA74176A0}" srcOrd="0" destOrd="0" presId="urn:microsoft.com/office/officeart/2005/8/layout/bProcess2"/>
    <dgm:cxn modelId="{D02AB14D-71E3-4F44-A30E-8F17EA054FF7}" type="presOf" srcId="{12173DE2-8D04-4451-96B1-C02681355451}" destId="{CFFF0978-1087-4796-80EC-A5B50836ED96}" srcOrd="0" destOrd="0" presId="urn:microsoft.com/office/officeart/2005/8/layout/bProcess2"/>
    <dgm:cxn modelId="{CAB5D352-452D-472D-B96F-0C3FF9F98E5F}" type="presOf" srcId="{73C2C72A-6512-4CCA-AB71-BE549A44EB9B}" destId="{43E64A08-AA8B-4EF7-8A4B-8BBCF3FAA20B}" srcOrd="0" destOrd="0" presId="urn:microsoft.com/office/officeart/2005/8/layout/bProcess2"/>
    <dgm:cxn modelId="{21B51773-C881-4D0C-9EC8-32D85EB5763F}" type="presOf" srcId="{C7FEE510-75DB-41D2-B038-415A7DD3BED5}" destId="{D6E821EF-46B5-4B08-8D91-176ED527E293}" srcOrd="0" destOrd="0" presId="urn:microsoft.com/office/officeart/2005/8/layout/bProcess2"/>
    <dgm:cxn modelId="{6A8B4756-68CB-43CD-B4F9-D66FE359AE0D}" srcId="{5F5EF533-8890-43C2-9251-BC18309D7A9B}" destId="{D9A7425D-1661-4CC6-AA40-EF8A264DBFE1}" srcOrd="3" destOrd="0" parTransId="{370C0090-2F0D-404F-803A-FFC32035E168}" sibTransId="{B1DF718E-40A7-4C61-AC50-37857A162543}"/>
    <dgm:cxn modelId="{467F5091-8E34-4280-95D7-F5F94C1C1480}" type="presOf" srcId="{F05C45FC-72FF-4161-9144-2CE230DC88B2}" destId="{21E30398-0F1A-4B0F-BFCB-462DC1D2CEE8}" srcOrd="0" destOrd="0" presId="urn:microsoft.com/office/officeart/2005/8/layout/bProcess2"/>
    <dgm:cxn modelId="{BBABAA92-BF4B-4AB4-B898-09F8775F2571}" srcId="{5F5EF533-8890-43C2-9251-BC18309D7A9B}" destId="{C7FEE510-75DB-41D2-B038-415A7DD3BED5}" srcOrd="4" destOrd="0" parTransId="{8DF144CA-34FF-47AA-9E97-9034CD6CAE66}" sibTransId="{59BF4A90-79BC-4B41-A4A0-4509FCC31C99}"/>
    <dgm:cxn modelId="{2B7B3698-9DC3-44C8-A719-2D2A683F843F}" type="presOf" srcId="{3EAFABAB-4325-4B63-A6A1-59E5CD5AA2EB}" destId="{5E246B15-78B7-4428-A8CE-ADAFDCFDF9EE}" srcOrd="0" destOrd="0" presId="urn:microsoft.com/office/officeart/2005/8/layout/bProcess2"/>
    <dgm:cxn modelId="{5A9BDF9D-0CBA-4E26-B565-C6EFFD177FFE}" type="presOf" srcId="{EBC5ADF7-3FC0-4FE1-BAC5-A441E043A10C}" destId="{8AAE00EA-225A-4D70-B62C-7F5FA8741547}" srcOrd="0" destOrd="0" presId="urn:microsoft.com/office/officeart/2005/8/layout/bProcess2"/>
    <dgm:cxn modelId="{4D0FB5A4-724C-40BC-94B2-47DB3556DFA6}" type="presOf" srcId="{E5F5828B-598E-478B-9DDD-F59DB72CBF80}" destId="{882E5D02-EDC1-4E24-92D6-4D6C25583567}" srcOrd="0" destOrd="0" presId="urn:microsoft.com/office/officeart/2005/8/layout/bProcess2"/>
    <dgm:cxn modelId="{9ADFF7A7-C75C-4891-8C53-DD2623C95D48}" type="presOf" srcId="{F95F990C-F834-4227-B32C-6569F6E74360}" destId="{323EB612-393F-489E-A4FF-3C22C972D3AB}" srcOrd="0" destOrd="0" presId="urn:microsoft.com/office/officeart/2005/8/layout/bProcess2"/>
    <dgm:cxn modelId="{3D3A0AB1-C26C-4C88-813C-B4C64D3F0E69}" srcId="{5F5EF533-8890-43C2-9251-BC18309D7A9B}" destId="{248F521B-264E-456A-80CC-3AEA42593A66}" srcOrd="5" destOrd="0" parTransId="{1A5F9845-FDF0-4799-BBA0-4B3B4C72FE3A}" sibTransId="{4CD078A2-7D7E-406B-B916-C8A779A55665}"/>
    <dgm:cxn modelId="{0BA2ABB3-F0C9-45B3-8FCD-14AD1E2A6330}" type="presOf" srcId="{7AA80DEC-332B-4AB0-9145-E10C7C2B005D}" destId="{2176A541-A4AF-42CA-9AA4-27E3ECBEE899}" srcOrd="0" destOrd="0" presId="urn:microsoft.com/office/officeart/2005/8/layout/bProcess2"/>
    <dgm:cxn modelId="{720BA6D1-E4CE-43A2-ADEE-740B119217C1}" srcId="{5F5EF533-8890-43C2-9251-BC18309D7A9B}" destId="{7AA80DEC-332B-4AB0-9145-E10C7C2B005D}" srcOrd="7" destOrd="0" parTransId="{D9DFE218-1661-4DD2-B56E-305A241FC488}" sibTransId="{73C2C72A-6512-4CCA-AB71-BE549A44EB9B}"/>
    <dgm:cxn modelId="{F6AF2DE3-72A9-4E2E-AE69-D562CB3EDF79}" type="presOf" srcId="{B1DF718E-40A7-4C61-AC50-37857A162543}" destId="{CCF497C6-7370-4547-95B3-F2836A4FFC6E}" srcOrd="0" destOrd="0" presId="urn:microsoft.com/office/officeart/2005/8/layout/bProcess2"/>
    <dgm:cxn modelId="{686ACEFA-59A2-4EE6-B91C-527BD20F105B}" type="presOf" srcId="{5A0913B9-A546-4083-98F6-8B57817AB013}" destId="{13388500-9C91-4F70-8D57-7AFD5EB612D5}" srcOrd="0" destOrd="0" presId="urn:microsoft.com/office/officeart/2005/8/layout/bProcess2"/>
    <dgm:cxn modelId="{4678D2FB-C174-475D-9C1C-A0E69530EB45}" type="presOf" srcId="{C8AD00CD-23A7-4841-A0C5-E7E910F3B9B8}" destId="{996D7D3F-C408-43C8-97CC-2CFDFDAE0E7F}" srcOrd="0" destOrd="0" presId="urn:microsoft.com/office/officeart/2005/8/layout/bProcess2"/>
    <dgm:cxn modelId="{CBC5BF93-FFE5-4C2F-8EEE-5B6093E66607}" type="presParOf" srcId="{4D09EE0F-4F40-40AF-BB67-6095B6EC9AF6}" destId="{5E246B15-78B7-4428-A8CE-ADAFDCFDF9EE}" srcOrd="0" destOrd="0" presId="urn:microsoft.com/office/officeart/2005/8/layout/bProcess2"/>
    <dgm:cxn modelId="{3A5E4666-D166-41FD-97C2-5508DA866907}" type="presParOf" srcId="{4D09EE0F-4F40-40AF-BB67-6095B6EC9AF6}" destId="{CFFF0978-1087-4796-80EC-A5B50836ED96}" srcOrd="1" destOrd="0" presId="urn:microsoft.com/office/officeart/2005/8/layout/bProcess2"/>
    <dgm:cxn modelId="{86FF94AB-9E7F-4A7A-A38B-9DDDD2DB5326}" type="presParOf" srcId="{4D09EE0F-4F40-40AF-BB67-6095B6EC9AF6}" destId="{963252A6-668D-4E1D-AFFF-C095731CC5F5}" srcOrd="2" destOrd="0" presId="urn:microsoft.com/office/officeart/2005/8/layout/bProcess2"/>
    <dgm:cxn modelId="{41918B0E-E750-42B6-9C14-D77BEBEC800C}" type="presParOf" srcId="{963252A6-668D-4E1D-AFFF-C095731CC5F5}" destId="{B462F0F6-DED5-4341-8C8D-9643CED875DE}" srcOrd="0" destOrd="0" presId="urn:microsoft.com/office/officeart/2005/8/layout/bProcess2"/>
    <dgm:cxn modelId="{1A96FAA3-15B5-416B-86B0-554CDA177E9B}" type="presParOf" srcId="{963252A6-668D-4E1D-AFFF-C095731CC5F5}" destId="{996D7D3F-C408-43C8-97CC-2CFDFDAE0E7F}" srcOrd="1" destOrd="0" presId="urn:microsoft.com/office/officeart/2005/8/layout/bProcess2"/>
    <dgm:cxn modelId="{AB878069-CE08-409D-A071-7C892050C2B4}" type="presParOf" srcId="{4D09EE0F-4F40-40AF-BB67-6095B6EC9AF6}" destId="{8AAE00EA-225A-4D70-B62C-7F5FA8741547}" srcOrd="3" destOrd="0" presId="urn:microsoft.com/office/officeart/2005/8/layout/bProcess2"/>
    <dgm:cxn modelId="{3BACFD13-C275-4FC5-BF4F-1DC748D3B46D}" type="presParOf" srcId="{4D09EE0F-4F40-40AF-BB67-6095B6EC9AF6}" destId="{D0D015C8-F9C7-485E-A004-67D91FE3E245}" srcOrd="4" destOrd="0" presId="urn:microsoft.com/office/officeart/2005/8/layout/bProcess2"/>
    <dgm:cxn modelId="{70144C94-195A-4EF9-8A14-F9BFCCB28014}" type="presParOf" srcId="{D0D015C8-F9C7-485E-A004-67D91FE3E245}" destId="{6388F228-671D-4B38-A104-9943A477BEB2}" srcOrd="0" destOrd="0" presId="urn:microsoft.com/office/officeart/2005/8/layout/bProcess2"/>
    <dgm:cxn modelId="{F257E9DD-4F93-4A00-ADDF-675AC9AED53F}" type="presParOf" srcId="{D0D015C8-F9C7-485E-A004-67D91FE3E245}" destId="{21E30398-0F1A-4B0F-BFCB-462DC1D2CEE8}" srcOrd="1" destOrd="0" presId="urn:microsoft.com/office/officeart/2005/8/layout/bProcess2"/>
    <dgm:cxn modelId="{2A03CE01-44F0-4305-ACBB-761FCED52206}" type="presParOf" srcId="{4D09EE0F-4F40-40AF-BB67-6095B6EC9AF6}" destId="{323EB612-393F-489E-A4FF-3C22C972D3AB}" srcOrd="5" destOrd="0" presId="urn:microsoft.com/office/officeart/2005/8/layout/bProcess2"/>
    <dgm:cxn modelId="{E109D98A-E723-4931-9C71-134D31963840}" type="presParOf" srcId="{4D09EE0F-4F40-40AF-BB67-6095B6EC9AF6}" destId="{8C867255-5D10-4359-8E36-D57C51B83F99}" srcOrd="6" destOrd="0" presId="urn:microsoft.com/office/officeart/2005/8/layout/bProcess2"/>
    <dgm:cxn modelId="{F0AE7700-FD10-4A6C-98DB-F1C41BAD9C3C}" type="presParOf" srcId="{8C867255-5D10-4359-8E36-D57C51B83F99}" destId="{DAD16240-BB12-4AFD-B579-EA82DE4FD590}" srcOrd="0" destOrd="0" presId="urn:microsoft.com/office/officeart/2005/8/layout/bProcess2"/>
    <dgm:cxn modelId="{D1B2571D-F19E-4EF6-9793-32A8FEB3F0A4}" type="presParOf" srcId="{8C867255-5D10-4359-8E36-D57C51B83F99}" destId="{8BAEC278-8EC1-4140-A266-5F050A34490A}" srcOrd="1" destOrd="0" presId="urn:microsoft.com/office/officeart/2005/8/layout/bProcess2"/>
    <dgm:cxn modelId="{FAE491D6-F99A-46DF-988B-EC65177D152E}" type="presParOf" srcId="{4D09EE0F-4F40-40AF-BB67-6095B6EC9AF6}" destId="{CCF497C6-7370-4547-95B3-F2836A4FFC6E}" srcOrd="7" destOrd="0" presId="urn:microsoft.com/office/officeart/2005/8/layout/bProcess2"/>
    <dgm:cxn modelId="{5E24910F-48B0-4F58-8B46-442E18A889F8}" type="presParOf" srcId="{4D09EE0F-4F40-40AF-BB67-6095B6EC9AF6}" destId="{F661E5FE-302D-43B8-A614-2A367793282B}" srcOrd="8" destOrd="0" presId="urn:microsoft.com/office/officeart/2005/8/layout/bProcess2"/>
    <dgm:cxn modelId="{CF986242-D766-407F-BCD7-52EDB6C5E98B}" type="presParOf" srcId="{F661E5FE-302D-43B8-A614-2A367793282B}" destId="{83AC0555-068C-4F33-B528-5D0FF4029CE7}" srcOrd="0" destOrd="0" presId="urn:microsoft.com/office/officeart/2005/8/layout/bProcess2"/>
    <dgm:cxn modelId="{EDFC1FD3-F654-4A50-B06F-F4606209AF6E}" type="presParOf" srcId="{F661E5FE-302D-43B8-A614-2A367793282B}" destId="{D6E821EF-46B5-4B08-8D91-176ED527E293}" srcOrd="1" destOrd="0" presId="urn:microsoft.com/office/officeart/2005/8/layout/bProcess2"/>
    <dgm:cxn modelId="{92E92C40-1066-41B5-8589-8AB1ABFC022A}" type="presParOf" srcId="{4D09EE0F-4F40-40AF-BB67-6095B6EC9AF6}" destId="{16385907-F8DC-4926-B11C-333A95CEA95C}" srcOrd="9" destOrd="0" presId="urn:microsoft.com/office/officeart/2005/8/layout/bProcess2"/>
    <dgm:cxn modelId="{0C316950-F6C6-46C4-BB93-0744D6BA74D8}" type="presParOf" srcId="{4D09EE0F-4F40-40AF-BB67-6095B6EC9AF6}" destId="{3A7A5E1D-3CCF-4631-A502-77B66954F926}" srcOrd="10" destOrd="0" presId="urn:microsoft.com/office/officeart/2005/8/layout/bProcess2"/>
    <dgm:cxn modelId="{2D459E0F-687C-474F-B0C9-2DFD6856ADA7}" type="presParOf" srcId="{3A7A5E1D-3CCF-4631-A502-77B66954F926}" destId="{4D8D6F87-C1C2-4803-A697-59737690DCE8}" srcOrd="0" destOrd="0" presId="urn:microsoft.com/office/officeart/2005/8/layout/bProcess2"/>
    <dgm:cxn modelId="{18BB6C27-E245-416D-81BA-39CC3C47EE6C}" type="presParOf" srcId="{3A7A5E1D-3CCF-4631-A502-77B66954F926}" destId="{10CC82A1-FACD-4608-9311-93CB9274DEF0}" srcOrd="1" destOrd="0" presId="urn:microsoft.com/office/officeart/2005/8/layout/bProcess2"/>
    <dgm:cxn modelId="{226E68ED-7206-4249-98A5-65090932E701}" type="presParOf" srcId="{4D09EE0F-4F40-40AF-BB67-6095B6EC9AF6}" destId="{41FC22DD-101A-44E2-8F59-B85CA74176A0}" srcOrd="11" destOrd="0" presId="urn:microsoft.com/office/officeart/2005/8/layout/bProcess2"/>
    <dgm:cxn modelId="{AF4E5D7B-A0AD-4333-B0E2-6E3AF49962E6}" type="presParOf" srcId="{4D09EE0F-4F40-40AF-BB67-6095B6EC9AF6}" destId="{9787DED2-F42F-4DF7-AD1C-241D926DA609}" srcOrd="12" destOrd="0" presId="urn:microsoft.com/office/officeart/2005/8/layout/bProcess2"/>
    <dgm:cxn modelId="{840EA24C-3A1B-46BC-A9A4-1A99D22606C6}" type="presParOf" srcId="{9787DED2-F42F-4DF7-AD1C-241D926DA609}" destId="{65150A94-F9DF-4B2F-86FD-6162716E120A}" srcOrd="0" destOrd="0" presId="urn:microsoft.com/office/officeart/2005/8/layout/bProcess2"/>
    <dgm:cxn modelId="{6D0D6C6F-A29C-4923-B999-71EF498F0B2B}" type="presParOf" srcId="{9787DED2-F42F-4DF7-AD1C-241D926DA609}" destId="{13388500-9C91-4F70-8D57-7AFD5EB612D5}" srcOrd="1" destOrd="0" presId="urn:microsoft.com/office/officeart/2005/8/layout/bProcess2"/>
    <dgm:cxn modelId="{A2240E9D-0D02-4237-A07E-9716D2F7ADAB}" type="presParOf" srcId="{4D09EE0F-4F40-40AF-BB67-6095B6EC9AF6}" destId="{7A2912F9-47B0-40E5-A90D-969701FA0580}" srcOrd="13" destOrd="0" presId="urn:microsoft.com/office/officeart/2005/8/layout/bProcess2"/>
    <dgm:cxn modelId="{D02B81F0-E4A3-46EA-846E-025802764926}" type="presParOf" srcId="{4D09EE0F-4F40-40AF-BB67-6095B6EC9AF6}" destId="{300D567A-FADF-4874-A88B-B71F37C5B26C}" srcOrd="14" destOrd="0" presId="urn:microsoft.com/office/officeart/2005/8/layout/bProcess2"/>
    <dgm:cxn modelId="{912D7476-E707-4667-B1DB-D9BC2551AC52}" type="presParOf" srcId="{300D567A-FADF-4874-A88B-B71F37C5B26C}" destId="{E6F81A7F-FBCD-45AE-BCBF-71A58CF54E1D}" srcOrd="0" destOrd="0" presId="urn:microsoft.com/office/officeart/2005/8/layout/bProcess2"/>
    <dgm:cxn modelId="{4E2BD50C-11FB-4911-B59D-EE87B6593CFD}" type="presParOf" srcId="{300D567A-FADF-4874-A88B-B71F37C5B26C}" destId="{2176A541-A4AF-42CA-9AA4-27E3ECBEE899}" srcOrd="1" destOrd="0" presId="urn:microsoft.com/office/officeart/2005/8/layout/bProcess2"/>
    <dgm:cxn modelId="{527E5332-ACE2-4C45-A043-21EBA87517E3}" type="presParOf" srcId="{4D09EE0F-4F40-40AF-BB67-6095B6EC9AF6}" destId="{43E64A08-AA8B-4EF7-8A4B-8BBCF3FAA20B}" srcOrd="15" destOrd="0" presId="urn:microsoft.com/office/officeart/2005/8/layout/bProcess2"/>
    <dgm:cxn modelId="{4BF1B959-6A58-455B-9BD6-E957B00F0592}" type="presParOf" srcId="{4D09EE0F-4F40-40AF-BB67-6095B6EC9AF6}" destId="{882E5D02-EDC1-4E24-92D6-4D6C25583567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5EF533-8890-43C2-9251-BC18309D7A9B}" type="doc">
      <dgm:prSet loTypeId="urn:microsoft.com/office/officeart/2005/8/layout/bProcess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AFABAB-4325-4B63-A6A1-59E5CD5AA2EB}">
      <dgm:prSet phldrT="[Text]" custT="1"/>
      <dgm:spPr/>
      <dgm:t>
        <a:bodyPr/>
        <a:lstStyle/>
        <a:p>
          <a:r>
            <a:rPr lang="en-US" sz="3500" dirty="0">
              <a:solidFill>
                <a:sysClr val="windowText" lastClr="000000"/>
              </a:solidFill>
            </a:rPr>
            <a:t>DAY 4</a:t>
          </a:r>
        </a:p>
      </dgm:t>
    </dgm:pt>
    <dgm:pt modelId="{DCCBC4FB-8C74-4C4E-A6B4-73B838157AEB}" type="parTrans" cxnId="{B573A21D-5299-4A12-9548-48E63BE2CB7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2173DE2-8D04-4451-96B1-C02681355451}" type="sibTrans" cxnId="{B573A21D-5299-4A12-9548-48E63BE2CB7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8AD00CD-23A7-4841-A0C5-E7E910F3B9B8}">
      <dgm:prSet phldrT="[Text]" custT="1"/>
      <dgm:spPr/>
      <dgm:t>
        <a:bodyPr/>
        <a:lstStyle/>
        <a:p>
          <a:r>
            <a:rPr lang="en-US" sz="1000" b="1" dirty="0">
              <a:solidFill>
                <a:schemeClr val="accent3">
                  <a:lumMod val="10000"/>
                </a:schemeClr>
              </a:solidFill>
            </a:rPr>
            <a:t>Security Authentication</a:t>
          </a:r>
        </a:p>
      </dgm:t>
    </dgm:pt>
    <dgm:pt modelId="{75D06C95-0DD4-405C-9233-DC4A7F075F13}" type="parTrans" cxnId="{EFAE003F-42D1-4D3F-BDDE-C2E0946FAD3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BC5ADF7-3FC0-4FE1-BAC5-A441E043A10C}" type="sibTrans" cxnId="{EFAE003F-42D1-4D3F-BDDE-C2E0946FAD3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05C45FC-72FF-4161-9144-2CE230DC88B2}">
      <dgm:prSet phldrT="[Text]" custT="1"/>
      <dgm:spPr/>
      <dgm:t>
        <a:bodyPr/>
        <a:lstStyle/>
        <a:p>
          <a:pPr algn="l"/>
          <a:r>
            <a:rPr lang="en-US" sz="1000" b="1" dirty="0">
              <a:solidFill>
                <a:schemeClr val="accent3">
                  <a:lumMod val="10000"/>
                </a:schemeClr>
              </a:solidFill>
            </a:rPr>
            <a:t>Configuring Expense Status</a:t>
          </a:r>
        </a:p>
      </dgm:t>
    </dgm:pt>
    <dgm:pt modelId="{8E373D86-D834-4E1F-A805-FC1220459645}" type="parTrans" cxnId="{BA386544-47AC-452A-8CBD-2BEA232229E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95F990C-F834-4227-B32C-6569F6E74360}" type="sibTrans" cxnId="{BA386544-47AC-452A-8CBD-2BEA232229E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9A7425D-1661-4CC6-AA40-EF8A264DBFE1}">
      <dgm:prSet phldrT="[Text]" custT="1"/>
      <dgm:spPr/>
      <dgm:t>
        <a:bodyPr/>
        <a:lstStyle/>
        <a:p>
          <a:r>
            <a:rPr lang="en-US" sz="3500" dirty="0">
              <a:solidFill>
                <a:sysClr val="windowText" lastClr="000000"/>
              </a:solidFill>
            </a:rPr>
            <a:t>DAY 5</a:t>
          </a:r>
        </a:p>
      </dgm:t>
    </dgm:pt>
    <dgm:pt modelId="{370C0090-2F0D-404F-803A-FFC32035E168}" type="parTrans" cxnId="{6A8B4756-68CB-43CD-B4F9-D66FE359AE0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1DF718E-40A7-4C61-AC50-37857A162543}" type="sibTrans" cxnId="{6A8B4756-68CB-43CD-B4F9-D66FE359AE0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48F521B-264E-456A-80CC-3AEA42593A66}">
      <dgm:prSet phldrT="[Text]" custT="1"/>
      <dgm:spPr/>
      <dgm:t>
        <a:bodyPr/>
        <a:lstStyle/>
        <a:p>
          <a:r>
            <a:rPr lang="en-US" sz="1000" b="1" dirty="0">
              <a:solidFill>
                <a:schemeClr val="accent3">
                  <a:lumMod val="10000"/>
                </a:schemeClr>
              </a:solidFill>
            </a:rPr>
            <a:t>Presentation </a:t>
          </a:r>
        </a:p>
      </dgm:t>
    </dgm:pt>
    <dgm:pt modelId="{1A5F9845-FDF0-4799-BBA0-4B3B4C72FE3A}" type="parTrans" cxnId="{3D3A0AB1-C26C-4C88-813C-B4C64D3F0E6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CD078A2-7D7E-406B-B916-C8A779A55665}" type="sibTrans" cxnId="{3D3A0AB1-C26C-4C88-813C-B4C64D3F0E6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7FEE510-75DB-41D2-B038-415A7DD3BED5}">
      <dgm:prSet phldrT="[Text]" custT="1"/>
      <dgm:spPr/>
      <dgm:t>
        <a:bodyPr/>
        <a:lstStyle/>
        <a:p>
          <a:r>
            <a:rPr lang="en-US" sz="1000" b="1" dirty="0">
              <a:solidFill>
                <a:schemeClr val="accent3">
                  <a:lumMod val="10000"/>
                </a:schemeClr>
              </a:solidFill>
            </a:rPr>
            <a:t>Sprint 1 review preparation </a:t>
          </a:r>
        </a:p>
      </dgm:t>
    </dgm:pt>
    <dgm:pt modelId="{59BF4A90-79BC-4B41-A4A0-4509FCC31C99}" type="sibTrans" cxnId="{BBABAA92-BF4B-4AB4-B898-09F8775F257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DF144CA-34FF-47AA-9E97-9034CD6CAE66}" type="parTrans" cxnId="{BBABAA92-BF4B-4AB4-B898-09F8775F257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D09EE0F-4F40-40AF-BB67-6095B6EC9AF6}" type="pres">
      <dgm:prSet presAssocID="{5F5EF533-8890-43C2-9251-BC18309D7A9B}" presName="diagram" presStyleCnt="0">
        <dgm:presLayoutVars>
          <dgm:dir/>
          <dgm:resizeHandles/>
        </dgm:presLayoutVars>
      </dgm:prSet>
      <dgm:spPr/>
    </dgm:pt>
    <dgm:pt modelId="{5E246B15-78B7-4428-A8CE-ADAFDCFDF9EE}" type="pres">
      <dgm:prSet presAssocID="{3EAFABAB-4325-4B63-A6A1-59E5CD5AA2EB}" presName="firstNode" presStyleLbl="node1" presStyleIdx="0" presStyleCnt="6" custScaleX="110013" custScaleY="114745">
        <dgm:presLayoutVars>
          <dgm:bulletEnabled val="1"/>
        </dgm:presLayoutVars>
      </dgm:prSet>
      <dgm:spPr/>
    </dgm:pt>
    <dgm:pt modelId="{CFFF0978-1087-4796-80EC-A5B50836ED96}" type="pres">
      <dgm:prSet presAssocID="{12173DE2-8D04-4451-96B1-C02681355451}" presName="sibTrans" presStyleLbl="sibTrans2D1" presStyleIdx="0" presStyleCnt="5"/>
      <dgm:spPr/>
    </dgm:pt>
    <dgm:pt modelId="{963252A6-668D-4E1D-AFFF-C095731CC5F5}" type="pres">
      <dgm:prSet presAssocID="{C8AD00CD-23A7-4841-A0C5-E7E910F3B9B8}" presName="middleNode" presStyleCnt="0"/>
      <dgm:spPr/>
    </dgm:pt>
    <dgm:pt modelId="{B462F0F6-DED5-4341-8C8D-9643CED875DE}" type="pres">
      <dgm:prSet presAssocID="{C8AD00CD-23A7-4841-A0C5-E7E910F3B9B8}" presName="padding" presStyleLbl="node1" presStyleIdx="0" presStyleCnt="6"/>
      <dgm:spPr/>
    </dgm:pt>
    <dgm:pt modelId="{996D7D3F-C408-43C8-97CC-2CFDFDAE0E7F}" type="pres">
      <dgm:prSet presAssocID="{C8AD00CD-23A7-4841-A0C5-E7E910F3B9B8}" presName="shape" presStyleLbl="node1" presStyleIdx="1" presStyleCnt="6" custScaleX="149084" custScaleY="116247">
        <dgm:presLayoutVars>
          <dgm:bulletEnabled val="1"/>
        </dgm:presLayoutVars>
      </dgm:prSet>
      <dgm:spPr/>
    </dgm:pt>
    <dgm:pt modelId="{8AAE00EA-225A-4D70-B62C-7F5FA8741547}" type="pres">
      <dgm:prSet presAssocID="{EBC5ADF7-3FC0-4FE1-BAC5-A441E043A10C}" presName="sibTrans" presStyleLbl="sibTrans2D1" presStyleIdx="1" presStyleCnt="5"/>
      <dgm:spPr/>
    </dgm:pt>
    <dgm:pt modelId="{D0D015C8-F9C7-485E-A004-67D91FE3E245}" type="pres">
      <dgm:prSet presAssocID="{F05C45FC-72FF-4161-9144-2CE230DC88B2}" presName="middleNode" presStyleCnt="0"/>
      <dgm:spPr/>
    </dgm:pt>
    <dgm:pt modelId="{6388F228-671D-4B38-A104-9943A477BEB2}" type="pres">
      <dgm:prSet presAssocID="{F05C45FC-72FF-4161-9144-2CE230DC88B2}" presName="padding" presStyleLbl="node1" presStyleIdx="1" presStyleCnt="6"/>
      <dgm:spPr/>
    </dgm:pt>
    <dgm:pt modelId="{21E30398-0F1A-4B0F-BFCB-462DC1D2CEE8}" type="pres">
      <dgm:prSet presAssocID="{F05C45FC-72FF-4161-9144-2CE230DC88B2}" presName="shape" presStyleLbl="node1" presStyleIdx="2" presStyleCnt="6" custScaleX="141844" custScaleY="128731">
        <dgm:presLayoutVars>
          <dgm:bulletEnabled val="1"/>
        </dgm:presLayoutVars>
      </dgm:prSet>
      <dgm:spPr/>
    </dgm:pt>
    <dgm:pt modelId="{323EB612-393F-489E-A4FF-3C22C972D3AB}" type="pres">
      <dgm:prSet presAssocID="{F95F990C-F834-4227-B32C-6569F6E74360}" presName="sibTrans" presStyleLbl="sibTrans2D1" presStyleIdx="2" presStyleCnt="5"/>
      <dgm:spPr/>
    </dgm:pt>
    <dgm:pt modelId="{8C867255-5D10-4359-8E36-D57C51B83F99}" type="pres">
      <dgm:prSet presAssocID="{D9A7425D-1661-4CC6-AA40-EF8A264DBFE1}" presName="middleNode" presStyleCnt="0"/>
      <dgm:spPr/>
    </dgm:pt>
    <dgm:pt modelId="{DAD16240-BB12-4AFD-B579-EA82DE4FD590}" type="pres">
      <dgm:prSet presAssocID="{D9A7425D-1661-4CC6-AA40-EF8A264DBFE1}" presName="padding" presStyleLbl="node1" presStyleIdx="2" presStyleCnt="6"/>
      <dgm:spPr/>
    </dgm:pt>
    <dgm:pt modelId="{8BAEC278-8EC1-4140-A266-5F050A34490A}" type="pres">
      <dgm:prSet presAssocID="{D9A7425D-1661-4CC6-AA40-EF8A264DBFE1}" presName="shape" presStyleLbl="node1" presStyleIdx="3" presStyleCnt="6" custScaleX="161030" custScaleY="173823">
        <dgm:presLayoutVars>
          <dgm:bulletEnabled val="1"/>
        </dgm:presLayoutVars>
      </dgm:prSet>
      <dgm:spPr/>
    </dgm:pt>
    <dgm:pt modelId="{CCF497C6-7370-4547-95B3-F2836A4FFC6E}" type="pres">
      <dgm:prSet presAssocID="{B1DF718E-40A7-4C61-AC50-37857A162543}" presName="sibTrans" presStyleLbl="sibTrans2D1" presStyleIdx="3" presStyleCnt="5"/>
      <dgm:spPr/>
    </dgm:pt>
    <dgm:pt modelId="{F661E5FE-302D-43B8-A614-2A367793282B}" type="pres">
      <dgm:prSet presAssocID="{C7FEE510-75DB-41D2-B038-415A7DD3BED5}" presName="middleNode" presStyleCnt="0"/>
      <dgm:spPr/>
    </dgm:pt>
    <dgm:pt modelId="{83AC0555-068C-4F33-B528-5D0FF4029CE7}" type="pres">
      <dgm:prSet presAssocID="{C7FEE510-75DB-41D2-B038-415A7DD3BED5}" presName="padding" presStyleLbl="node1" presStyleIdx="3" presStyleCnt="6"/>
      <dgm:spPr/>
    </dgm:pt>
    <dgm:pt modelId="{D6E821EF-46B5-4B08-8D91-176ED527E293}" type="pres">
      <dgm:prSet presAssocID="{C7FEE510-75DB-41D2-B038-415A7DD3BED5}" presName="shape" presStyleLbl="node1" presStyleIdx="4" presStyleCnt="6" custScaleX="140918" custScaleY="144284">
        <dgm:presLayoutVars>
          <dgm:bulletEnabled val="1"/>
        </dgm:presLayoutVars>
      </dgm:prSet>
      <dgm:spPr/>
    </dgm:pt>
    <dgm:pt modelId="{16385907-F8DC-4926-B11C-333A95CEA95C}" type="pres">
      <dgm:prSet presAssocID="{59BF4A90-79BC-4B41-A4A0-4509FCC31C99}" presName="sibTrans" presStyleLbl="sibTrans2D1" presStyleIdx="4" presStyleCnt="5"/>
      <dgm:spPr/>
    </dgm:pt>
    <dgm:pt modelId="{B2585ADD-1D47-4E2C-97CE-C73078C84EA5}" type="pres">
      <dgm:prSet presAssocID="{248F521B-264E-456A-80CC-3AEA42593A66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2BEB8C15-FC4C-4744-9F67-8D4335B2DE18}" type="presOf" srcId="{248F521B-264E-456A-80CC-3AEA42593A66}" destId="{B2585ADD-1D47-4E2C-97CE-C73078C84EA5}" srcOrd="0" destOrd="0" presId="urn:microsoft.com/office/officeart/2005/8/layout/bProcess2"/>
    <dgm:cxn modelId="{B573A21D-5299-4A12-9548-48E63BE2CB70}" srcId="{5F5EF533-8890-43C2-9251-BC18309D7A9B}" destId="{3EAFABAB-4325-4B63-A6A1-59E5CD5AA2EB}" srcOrd="0" destOrd="0" parTransId="{DCCBC4FB-8C74-4C4E-A6B4-73B838157AEB}" sibTransId="{12173DE2-8D04-4451-96B1-C02681355451}"/>
    <dgm:cxn modelId="{EFAE003F-42D1-4D3F-BDDE-C2E0946FAD3D}" srcId="{5F5EF533-8890-43C2-9251-BC18309D7A9B}" destId="{C8AD00CD-23A7-4841-A0C5-E7E910F3B9B8}" srcOrd="1" destOrd="0" parTransId="{75D06C95-0DD4-405C-9233-DC4A7F075F13}" sibTransId="{EBC5ADF7-3FC0-4FE1-BAC5-A441E043A10C}"/>
    <dgm:cxn modelId="{BC21C640-9581-47C9-AE51-A4F0859CA2AA}" type="presOf" srcId="{D9A7425D-1661-4CC6-AA40-EF8A264DBFE1}" destId="{8BAEC278-8EC1-4140-A266-5F050A34490A}" srcOrd="0" destOrd="0" presId="urn:microsoft.com/office/officeart/2005/8/layout/bProcess2"/>
    <dgm:cxn modelId="{95EF7142-0E52-4599-B81D-9CCEC2FC34AC}" type="presOf" srcId="{59BF4A90-79BC-4B41-A4A0-4509FCC31C99}" destId="{16385907-F8DC-4926-B11C-333A95CEA95C}" srcOrd="0" destOrd="0" presId="urn:microsoft.com/office/officeart/2005/8/layout/bProcess2"/>
    <dgm:cxn modelId="{5B2E9F42-6833-4AC6-AABE-9326E639F317}" type="presOf" srcId="{5F5EF533-8890-43C2-9251-BC18309D7A9B}" destId="{4D09EE0F-4F40-40AF-BB67-6095B6EC9AF6}" srcOrd="0" destOrd="0" presId="urn:microsoft.com/office/officeart/2005/8/layout/bProcess2"/>
    <dgm:cxn modelId="{BA386544-47AC-452A-8CBD-2BEA232229E4}" srcId="{5F5EF533-8890-43C2-9251-BC18309D7A9B}" destId="{F05C45FC-72FF-4161-9144-2CE230DC88B2}" srcOrd="2" destOrd="0" parTransId="{8E373D86-D834-4E1F-A805-FC1220459645}" sibTransId="{F95F990C-F834-4227-B32C-6569F6E74360}"/>
    <dgm:cxn modelId="{D02AB14D-71E3-4F44-A30E-8F17EA054FF7}" type="presOf" srcId="{12173DE2-8D04-4451-96B1-C02681355451}" destId="{CFFF0978-1087-4796-80EC-A5B50836ED96}" srcOrd="0" destOrd="0" presId="urn:microsoft.com/office/officeart/2005/8/layout/bProcess2"/>
    <dgm:cxn modelId="{21B51773-C881-4D0C-9EC8-32D85EB5763F}" type="presOf" srcId="{C7FEE510-75DB-41D2-B038-415A7DD3BED5}" destId="{D6E821EF-46B5-4B08-8D91-176ED527E293}" srcOrd="0" destOrd="0" presId="urn:microsoft.com/office/officeart/2005/8/layout/bProcess2"/>
    <dgm:cxn modelId="{6A8B4756-68CB-43CD-B4F9-D66FE359AE0D}" srcId="{5F5EF533-8890-43C2-9251-BC18309D7A9B}" destId="{D9A7425D-1661-4CC6-AA40-EF8A264DBFE1}" srcOrd="3" destOrd="0" parTransId="{370C0090-2F0D-404F-803A-FFC32035E168}" sibTransId="{B1DF718E-40A7-4C61-AC50-37857A162543}"/>
    <dgm:cxn modelId="{467F5091-8E34-4280-95D7-F5F94C1C1480}" type="presOf" srcId="{F05C45FC-72FF-4161-9144-2CE230DC88B2}" destId="{21E30398-0F1A-4B0F-BFCB-462DC1D2CEE8}" srcOrd="0" destOrd="0" presId="urn:microsoft.com/office/officeart/2005/8/layout/bProcess2"/>
    <dgm:cxn modelId="{BBABAA92-BF4B-4AB4-B898-09F8775F2571}" srcId="{5F5EF533-8890-43C2-9251-BC18309D7A9B}" destId="{C7FEE510-75DB-41D2-B038-415A7DD3BED5}" srcOrd="4" destOrd="0" parTransId="{8DF144CA-34FF-47AA-9E97-9034CD6CAE66}" sibTransId="{59BF4A90-79BC-4B41-A4A0-4509FCC31C99}"/>
    <dgm:cxn modelId="{2B7B3698-9DC3-44C8-A719-2D2A683F843F}" type="presOf" srcId="{3EAFABAB-4325-4B63-A6A1-59E5CD5AA2EB}" destId="{5E246B15-78B7-4428-A8CE-ADAFDCFDF9EE}" srcOrd="0" destOrd="0" presId="urn:microsoft.com/office/officeart/2005/8/layout/bProcess2"/>
    <dgm:cxn modelId="{5A9BDF9D-0CBA-4E26-B565-C6EFFD177FFE}" type="presOf" srcId="{EBC5ADF7-3FC0-4FE1-BAC5-A441E043A10C}" destId="{8AAE00EA-225A-4D70-B62C-7F5FA8741547}" srcOrd="0" destOrd="0" presId="urn:microsoft.com/office/officeart/2005/8/layout/bProcess2"/>
    <dgm:cxn modelId="{9ADFF7A7-C75C-4891-8C53-DD2623C95D48}" type="presOf" srcId="{F95F990C-F834-4227-B32C-6569F6E74360}" destId="{323EB612-393F-489E-A4FF-3C22C972D3AB}" srcOrd="0" destOrd="0" presId="urn:microsoft.com/office/officeart/2005/8/layout/bProcess2"/>
    <dgm:cxn modelId="{3D3A0AB1-C26C-4C88-813C-B4C64D3F0E69}" srcId="{5F5EF533-8890-43C2-9251-BC18309D7A9B}" destId="{248F521B-264E-456A-80CC-3AEA42593A66}" srcOrd="5" destOrd="0" parTransId="{1A5F9845-FDF0-4799-BBA0-4B3B4C72FE3A}" sibTransId="{4CD078A2-7D7E-406B-B916-C8A779A55665}"/>
    <dgm:cxn modelId="{F6AF2DE3-72A9-4E2E-AE69-D562CB3EDF79}" type="presOf" srcId="{B1DF718E-40A7-4C61-AC50-37857A162543}" destId="{CCF497C6-7370-4547-95B3-F2836A4FFC6E}" srcOrd="0" destOrd="0" presId="urn:microsoft.com/office/officeart/2005/8/layout/bProcess2"/>
    <dgm:cxn modelId="{4678D2FB-C174-475D-9C1C-A0E69530EB45}" type="presOf" srcId="{C8AD00CD-23A7-4841-A0C5-E7E910F3B9B8}" destId="{996D7D3F-C408-43C8-97CC-2CFDFDAE0E7F}" srcOrd="0" destOrd="0" presId="urn:microsoft.com/office/officeart/2005/8/layout/bProcess2"/>
    <dgm:cxn modelId="{CBC5BF93-FFE5-4C2F-8EEE-5B6093E66607}" type="presParOf" srcId="{4D09EE0F-4F40-40AF-BB67-6095B6EC9AF6}" destId="{5E246B15-78B7-4428-A8CE-ADAFDCFDF9EE}" srcOrd="0" destOrd="0" presId="urn:microsoft.com/office/officeart/2005/8/layout/bProcess2"/>
    <dgm:cxn modelId="{3A5E4666-D166-41FD-97C2-5508DA866907}" type="presParOf" srcId="{4D09EE0F-4F40-40AF-BB67-6095B6EC9AF6}" destId="{CFFF0978-1087-4796-80EC-A5B50836ED96}" srcOrd="1" destOrd="0" presId="urn:microsoft.com/office/officeart/2005/8/layout/bProcess2"/>
    <dgm:cxn modelId="{86FF94AB-9E7F-4A7A-A38B-9DDDD2DB5326}" type="presParOf" srcId="{4D09EE0F-4F40-40AF-BB67-6095B6EC9AF6}" destId="{963252A6-668D-4E1D-AFFF-C095731CC5F5}" srcOrd="2" destOrd="0" presId="urn:microsoft.com/office/officeart/2005/8/layout/bProcess2"/>
    <dgm:cxn modelId="{41918B0E-E750-42B6-9C14-D77BEBEC800C}" type="presParOf" srcId="{963252A6-668D-4E1D-AFFF-C095731CC5F5}" destId="{B462F0F6-DED5-4341-8C8D-9643CED875DE}" srcOrd="0" destOrd="0" presId="urn:microsoft.com/office/officeart/2005/8/layout/bProcess2"/>
    <dgm:cxn modelId="{1A96FAA3-15B5-416B-86B0-554CDA177E9B}" type="presParOf" srcId="{963252A6-668D-4E1D-AFFF-C095731CC5F5}" destId="{996D7D3F-C408-43C8-97CC-2CFDFDAE0E7F}" srcOrd="1" destOrd="0" presId="urn:microsoft.com/office/officeart/2005/8/layout/bProcess2"/>
    <dgm:cxn modelId="{AB878069-CE08-409D-A071-7C892050C2B4}" type="presParOf" srcId="{4D09EE0F-4F40-40AF-BB67-6095B6EC9AF6}" destId="{8AAE00EA-225A-4D70-B62C-7F5FA8741547}" srcOrd="3" destOrd="0" presId="urn:microsoft.com/office/officeart/2005/8/layout/bProcess2"/>
    <dgm:cxn modelId="{3BACFD13-C275-4FC5-BF4F-1DC748D3B46D}" type="presParOf" srcId="{4D09EE0F-4F40-40AF-BB67-6095B6EC9AF6}" destId="{D0D015C8-F9C7-485E-A004-67D91FE3E245}" srcOrd="4" destOrd="0" presId="urn:microsoft.com/office/officeart/2005/8/layout/bProcess2"/>
    <dgm:cxn modelId="{70144C94-195A-4EF9-8A14-F9BFCCB28014}" type="presParOf" srcId="{D0D015C8-F9C7-485E-A004-67D91FE3E245}" destId="{6388F228-671D-4B38-A104-9943A477BEB2}" srcOrd="0" destOrd="0" presId="urn:microsoft.com/office/officeart/2005/8/layout/bProcess2"/>
    <dgm:cxn modelId="{F257E9DD-4F93-4A00-ADDF-675AC9AED53F}" type="presParOf" srcId="{D0D015C8-F9C7-485E-A004-67D91FE3E245}" destId="{21E30398-0F1A-4B0F-BFCB-462DC1D2CEE8}" srcOrd="1" destOrd="0" presId="urn:microsoft.com/office/officeart/2005/8/layout/bProcess2"/>
    <dgm:cxn modelId="{2A03CE01-44F0-4305-ACBB-761FCED52206}" type="presParOf" srcId="{4D09EE0F-4F40-40AF-BB67-6095B6EC9AF6}" destId="{323EB612-393F-489E-A4FF-3C22C972D3AB}" srcOrd="5" destOrd="0" presId="urn:microsoft.com/office/officeart/2005/8/layout/bProcess2"/>
    <dgm:cxn modelId="{E109D98A-E723-4931-9C71-134D31963840}" type="presParOf" srcId="{4D09EE0F-4F40-40AF-BB67-6095B6EC9AF6}" destId="{8C867255-5D10-4359-8E36-D57C51B83F99}" srcOrd="6" destOrd="0" presId="urn:microsoft.com/office/officeart/2005/8/layout/bProcess2"/>
    <dgm:cxn modelId="{F0AE7700-FD10-4A6C-98DB-F1C41BAD9C3C}" type="presParOf" srcId="{8C867255-5D10-4359-8E36-D57C51B83F99}" destId="{DAD16240-BB12-4AFD-B579-EA82DE4FD590}" srcOrd="0" destOrd="0" presId="urn:microsoft.com/office/officeart/2005/8/layout/bProcess2"/>
    <dgm:cxn modelId="{D1B2571D-F19E-4EF6-9793-32A8FEB3F0A4}" type="presParOf" srcId="{8C867255-5D10-4359-8E36-D57C51B83F99}" destId="{8BAEC278-8EC1-4140-A266-5F050A34490A}" srcOrd="1" destOrd="0" presId="urn:microsoft.com/office/officeart/2005/8/layout/bProcess2"/>
    <dgm:cxn modelId="{FAE491D6-F99A-46DF-988B-EC65177D152E}" type="presParOf" srcId="{4D09EE0F-4F40-40AF-BB67-6095B6EC9AF6}" destId="{CCF497C6-7370-4547-95B3-F2836A4FFC6E}" srcOrd="7" destOrd="0" presId="urn:microsoft.com/office/officeart/2005/8/layout/bProcess2"/>
    <dgm:cxn modelId="{5E24910F-48B0-4F58-8B46-442E18A889F8}" type="presParOf" srcId="{4D09EE0F-4F40-40AF-BB67-6095B6EC9AF6}" destId="{F661E5FE-302D-43B8-A614-2A367793282B}" srcOrd="8" destOrd="0" presId="urn:microsoft.com/office/officeart/2005/8/layout/bProcess2"/>
    <dgm:cxn modelId="{CF986242-D766-407F-BCD7-52EDB6C5E98B}" type="presParOf" srcId="{F661E5FE-302D-43B8-A614-2A367793282B}" destId="{83AC0555-068C-4F33-B528-5D0FF4029CE7}" srcOrd="0" destOrd="0" presId="urn:microsoft.com/office/officeart/2005/8/layout/bProcess2"/>
    <dgm:cxn modelId="{EDFC1FD3-F654-4A50-B06F-F4606209AF6E}" type="presParOf" srcId="{F661E5FE-302D-43B8-A614-2A367793282B}" destId="{D6E821EF-46B5-4B08-8D91-176ED527E293}" srcOrd="1" destOrd="0" presId="urn:microsoft.com/office/officeart/2005/8/layout/bProcess2"/>
    <dgm:cxn modelId="{92E92C40-1066-41B5-8589-8AB1ABFC022A}" type="presParOf" srcId="{4D09EE0F-4F40-40AF-BB67-6095B6EC9AF6}" destId="{16385907-F8DC-4926-B11C-333A95CEA95C}" srcOrd="9" destOrd="0" presId="urn:microsoft.com/office/officeart/2005/8/layout/bProcess2"/>
    <dgm:cxn modelId="{37AABB84-0E21-4D65-AFAA-6D7EA04374DD}" type="presParOf" srcId="{4D09EE0F-4F40-40AF-BB67-6095B6EC9AF6}" destId="{B2585ADD-1D47-4E2C-97CE-C73078C84EA5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5EF533-8890-43C2-9251-BC18309D7A9B}" type="doc">
      <dgm:prSet loTypeId="urn:microsoft.com/office/officeart/2005/8/layout/bProcess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AFABAB-4325-4B63-A6A1-59E5CD5AA2EB}">
      <dgm:prSet phldrT="[Text]" custT="1"/>
      <dgm:spPr/>
      <dgm:t>
        <a:bodyPr/>
        <a:lstStyle/>
        <a:p>
          <a:r>
            <a:rPr lang="en-US" sz="3500" dirty="0">
              <a:solidFill>
                <a:sysClr val="windowText" lastClr="000000"/>
              </a:solidFill>
            </a:rPr>
            <a:t>DAY 6</a:t>
          </a:r>
        </a:p>
      </dgm:t>
    </dgm:pt>
    <dgm:pt modelId="{DCCBC4FB-8C74-4C4E-A6B4-73B838157AEB}" type="parTrans" cxnId="{B573A21D-5299-4A12-9548-48E63BE2CB7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2173DE2-8D04-4451-96B1-C02681355451}" type="sibTrans" cxnId="{B573A21D-5299-4A12-9548-48E63BE2CB7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8AD00CD-23A7-4841-A0C5-E7E910F3B9B8}">
      <dgm:prSet phldrT="[Text]" custT="1"/>
      <dgm:spPr/>
      <dgm:t>
        <a:bodyPr/>
        <a:lstStyle/>
        <a:p>
          <a:r>
            <a:rPr lang="en-US" sz="1000" b="1" dirty="0">
              <a:solidFill>
                <a:schemeClr val="accent3">
                  <a:lumMod val="10000"/>
                </a:schemeClr>
              </a:solidFill>
            </a:rPr>
            <a:t>Advancement of employee dashboard</a:t>
          </a:r>
        </a:p>
      </dgm:t>
    </dgm:pt>
    <dgm:pt modelId="{75D06C95-0DD4-405C-9233-DC4A7F075F13}" type="parTrans" cxnId="{EFAE003F-42D1-4D3F-BDDE-C2E0946FAD3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BC5ADF7-3FC0-4FE1-BAC5-A441E043A10C}" type="sibTrans" cxnId="{EFAE003F-42D1-4D3F-BDDE-C2E0946FAD3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05C45FC-72FF-4161-9144-2CE230DC88B2}">
      <dgm:prSet phldrT="[Text]" custT="1"/>
      <dgm:spPr/>
      <dgm:t>
        <a:bodyPr/>
        <a:lstStyle/>
        <a:p>
          <a:pPr algn="l"/>
          <a:r>
            <a:rPr lang="en-US" sz="1000" b="1" dirty="0">
              <a:solidFill>
                <a:schemeClr val="accent3">
                  <a:lumMod val="10000"/>
                </a:schemeClr>
              </a:solidFill>
            </a:rPr>
            <a:t>Methods for manager dashboard in </a:t>
          </a:r>
          <a:r>
            <a:rPr lang="en-US" sz="1000" b="1" dirty="0" err="1">
              <a:solidFill>
                <a:schemeClr val="accent3">
                  <a:lumMod val="10000"/>
                </a:schemeClr>
              </a:solidFill>
            </a:rPr>
            <a:t>SpringREST</a:t>
          </a:r>
          <a:endParaRPr lang="en-US" sz="1000" b="1" dirty="0">
            <a:solidFill>
              <a:schemeClr val="accent3">
                <a:lumMod val="10000"/>
              </a:schemeClr>
            </a:solidFill>
          </a:endParaRPr>
        </a:p>
      </dgm:t>
    </dgm:pt>
    <dgm:pt modelId="{8E373D86-D834-4E1F-A805-FC1220459645}" type="parTrans" cxnId="{BA386544-47AC-452A-8CBD-2BEA232229E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95F990C-F834-4227-B32C-6569F6E74360}" type="sibTrans" cxnId="{BA386544-47AC-452A-8CBD-2BEA232229E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9A7425D-1661-4CC6-AA40-EF8A264DBFE1}">
      <dgm:prSet phldrT="[Text]" custT="1"/>
      <dgm:spPr/>
      <dgm:t>
        <a:bodyPr/>
        <a:lstStyle/>
        <a:p>
          <a:r>
            <a:rPr lang="en-US" sz="3500" dirty="0">
              <a:solidFill>
                <a:sysClr val="windowText" lastClr="000000"/>
              </a:solidFill>
            </a:rPr>
            <a:t>DAY 7</a:t>
          </a:r>
        </a:p>
      </dgm:t>
    </dgm:pt>
    <dgm:pt modelId="{370C0090-2F0D-404F-803A-FFC32035E168}" type="parTrans" cxnId="{6A8B4756-68CB-43CD-B4F9-D66FE359AE0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1DF718E-40A7-4C61-AC50-37857A162543}" type="sibTrans" cxnId="{6A8B4756-68CB-43CD-B4F9-D66FE359AE0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7FEE510-75DB-41D2-B038-415A7DD3BED5}">
      <dgm:prSet phldrT="[Text]" custT="1"/>
      <dgm:spPr/>
      <dgm:t>
        <a:bodyPr/>
        <a:lstStyle/>
        <a:p>
          <a:r>
            <a:rPr lang="en-US" sz="1000" b="1" dirty="0">
              <a:solidFill>
                <a:schemeClr val="accent3">
                  <a:lumMod val="10000"/>
                </a:schemeClr>
              </a:solidFill>
            </a:rPr>
            <a:t>Designing manager dashboard components </a:t>
          </a:r>
        </a:p>
      </dgm:t>
    </dgm:pt>
    <dgm:pt modelId="{8DF144CA-34FF-47AA-9E97-9034CD6CAE66}" type="parTrans" cxnId="{BBABAA92-BF4B-4AB4-B898-09F8775F257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9BF4A90-79BC-4B41-A4A0-4509FCC31C99}" type="sibTrans" cxnId="{BBABAA92-BF4B-4AB4-B898-09F8775F257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48F521B-264E-456A-80CC-3AEA42593A66}">
      <dgm:prSet phldrT="[Text]" custT="1"/>
      <dgm:spPr/>
      <dgm:t>
        <a:bodyPr/>
        <a:lstStyle/>
        <a:p>
          <a:r>
            <a:rPr lang="en-US" sz="1000" b="1" dirty="0">
              <a:solidFill>
                <a:schemeClr val="accent3">
                  <a:lumMod val="10000"/>
                </a:schemeClr>
              </a:solidFill>
            </a:rPr>
            <a:t>Spring Rest Backend for login page and validations</a:t>
          </a:r>
        </a:p>
      </dgm:t>
    </dgm:pt>
    <dgm:pt modelId="{1A5F9845-FDF0-4799-BBA0-4B3B4C72FE3A}" type="parTrans" cxnId="{3D3A0AB1-C26C-4C88-813C-B4C64D3F0E6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CD078A2-7D7E-406B-B916-C8A779A55665}" type="sibTrans" cxnId="{3D3A0AB1-C26C-4C88-813C-B4C64D3F0E6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A0913B9-A546-4083-98F6-8B57817AB013}">
      <dgm:prSet phldrT="[Text]" custT="1"/>
      <dgm:spPr/>
      <dgm:t>
        <a:bodyPr/>
        <a:lstStyle/>
        <a:p>
          <a:r>
            <a:rPr lang="en-US" sz="3500" dirty="0">
              <a:solidFill>
                <a:sysClr val="windowText" lastClr="000000"/>
              </a:solidFill>
            </a:rPr>
            <a:t>DAY 8</a:t>
          </a:r>
        </a:p>
      </dgm:t>
    </dgm:pt>
    <dgm:pt modelId="{3C8B8EB6-28A2-4D2B-8121-A15890B67B28}" type="parTrans" cxnId="{4D10863D-D032-4F84-A569-F6127B772CD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75C6B79-5FB5-4C1F-8AB8-26ACCFF8EDEB}" type="sibTrans" cxnId="{4D10863D-D032-4F84-A569-F6127B772CD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AA80DEC-332B-4AB0-9145-E10C7C2B005D}">
      <dgm:prSet phldrT="[Text]" custT="1"/>
      <dgm:spPr/>
      <dgm:t>
        <a:bodyPr/>
        <a:lstStyle/>
        <a:p>
          <a:r>
            <a:rPr lang="en-US" sz="1000" b="1" dirty="0">
              <a:solidFill>
                <a:schemeClr val="accent3">
                  <a:lumMod val="10000"/>
                </a:schemeClr>
              </a:solidFill>
            </a:rPr>
            <a:t>Manager insights and expense List frontend , backend</a:t>
          </a:r>
        </a:p>
      </dgm:t>
    </dgm:pt>
    <dgm:pt modelId="{D9DFE218-1661-4DD2-B56E-305A241FC488}" type="parTrans" cxnId="{720BA6D1-E4CE-43A2-ADEE-740B119217C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3C2C72A-6512-4CCA-AB71-BE549A44EB9B}" type="sibTrans" cxnId="{720BA6D1-E4CE-43A2-ADEE-740B119217C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5F5828B-598E-478B-9DDD-F59DB72CBF80}">
      <dgm:prSet phldrT="[Text]" custT="1"/>
      <dgm:spPr/>
      <dgm:t>
        <a:bodyPr/>
        <a:lstStyle/>
        <a:p>
          <a:r>
            <a:rPr lang="en-US" sz="1000" b="1" dirty="0">
              <a:solidFill>
                <a:schemeClr val="accent3">
                  <a:lumMod val="10000"/>
                </a:schemeClr>
              </a:solidFill>
            </a:rPr>
            <a:t>Backend and frontend integration</a:t>
          </a:r>
        </a:p>
      </dgm:t>
    </dgm:pt>
    <dgm:pt modelId="{45F0F9BE-FEC3-4A06-80EB-A3AF384D26AB}" type="parTrans" cxnId="{CB161D61-7729-46A9-AC8E-336F1D888E1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0B7220B-F83F-4832-8235-96E2E3ED5086}" type="sibTrans" cxnId="{CB161D61-7729-46A9-AC8E-336F1D888E1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D09EE0F-4F40-40AF-BB67-6095B6EC9AF6}" type="pres">
      <dgm:prSet presAssocID="{5F5EF533-8890-43C2-9251-BC18309D7A9B}" presName="diagram" presStyleCnt="0">
        <dgm:presLayoutVars>
          <dgm:dir/>
          <dgm:resizeHandles/>
        </dgm:presLayoutVars>
      </dgm:prSet>
      <dgm:spPr/>
    </dgm:pt>
    <dgm:pt modelId="{5E246B15-78B7-4428-A8CE-ADAFDCFDF9EE}" type="pres">
      <dgm:prSet presAssocID="{3EAFABAB-4325-4B63-A6A1-59E5CD5AA2EB}" presName="firstNode" presStyleLbl="node1" presStyleIdx="0" presStyleCnt="9" custScaleX="144621" custScaleY="114745">
        <dgm:presLayoutVars>
          <dgm:bulletEnabled val="1"/>
        </dgm:presLayoutVars>
      </dgm:prSet>
      <dgm:spPr/>
    </dgm:pt>
    <dgm:pt modelId="{CFFF0978-1087-4796-80EC-A5B50836ED96}" type="pres">
      <dgm:prSet presAssocID="{12173DE2-8D04-4451-96B1-C02681355451}" presName="sibTrans" presStyleLbl="sibTrans2D1" presStyleIdx="0" presStyleCnt="8"/>
      <dgm:spPr/>
    </dgm:pt>
    <dgm:pt modelId="{963252A6-668D-4E1D-AFFF-C095731CC5F5}" type="pres">
      <dgm:prSet presAssocID="{C8AD00CD-23A7-4841-A0C5-E7E910F3B9B8}" presName="middleNode" presStyleCnt="0"/>
      <dgm:spPr/>
    </dgm:pt>
    <dgm:pt modelId="{B462F0F6-DED5-4341-8C8D-9643CED875DE}" type="pres">
      <dgm:prSet presAssocID="{C8AD00CD-23A7-4841-A0C5-E7E910F3B9B8}" presName="padding" presStyleLbl="node1" presStyleIdx="0" presStyleCnt="9"/>
      <dgm:spPr/>
    </dgm:pt>
    <dgm:pt modelId="{996D7D3F-C408-43C8-97CC-2CFDFDAE0E7F}" type="pres">
      <dgm:prSet presAssocID="{C8AD00CD-23A7-4841-A0C5-E7E910F3B9B8}" presName="shape" presStyleLbl="node1" presStyleIdx="1" presStyleCnt="9" custScaleX="156341" custScaleY="143908">
        <dgm:presLayoutVars>
          <dgm:bulletEnabled val="1"/>
        </dgm:presLayoutVars>
      </dgm:prSet>
      <dgm:spPr/>
    </dgm:pt>
    <dgm:pt modelId="{8AAE00EA-225A-4D70-B62C-7F5FA8741547}" type="pres">
      <dgm:prSet presAssocID="{EBC5ADF7-3FC0-4FE1-BAC5-A441E043A10C}" presName="sibTrans" presStyleLbl="sibTrans2D1" presStyleIdx="1" presStyleCnt="8"/>
      <dgm:spPr/>
    </dgm:pt>
    <dgm:pt modelId="{D0D015C8-F9C7-485E-A004-67D91FE3E245}" type="pres">
      <dgm:prSet presAssocID="{F05C45FC-72FF-4161-9144-2CE230DC88B2}" presName="middleNode" presStyleCnt="0"/>
      <dgm:spPr/>
    </dgm:pt>
    <dgm:pt modelId="{6388F228-671D-4B38-A104-9943A477BEB2}" type="pres">
      <dgm:prSet presAssocID="{F05C45FC-72FF-4161-9144-2CE230DC88B2}" presName="padding" presStyleLbl="node1" presStyleIdx="1" presStyleCnt="9"/>
      <dgm:spPr/>
    </dgm:pt>
    <dgm:pt modelId="{21E30398-0F1A-4B0F-BFCB-462DC1D2CEE8}" type="pres">
      <dgm:prSet presAssocID="{F05C45FC-72FF-4161-9144-2CE230DC88B2}" presName="shape" presStyleLbl="node1" presStyleIdx="2" presStyleCnt="9" custScaleX="176104" custScaleY="149894">
        <dgm:presLayoutVars>
          <dgm:bulletEnabled val="1"/>
        </dgm:presLayoutVars>
      </dgm:prSet>
      <dgm:spPr/>
    </dgm:pt>
    <dgm:pt modelId="{323EB612-393F-489E-A4FF-3C22C972D3AB}" type="pres">
      <dgm:prSet presAssocID="{F95F990C-F834-4227-B32C-6569F6E74360}" presName="sibTrans" presStyleLbl="sibTrans2D1" presStyleIdx="2" presStyleCnt="8"/>
      <dgm:spPr/>
    </dgm:pt>
    <dgm:pt modelId="{8C867255-5D10-4359-8E36-D57C51B83F99}" type="pres">
      <dgm:prSet presAssocID="{D9A7425D-1661-4CC6-AA40-EF8A264DBFE1}" presName="middleNode" presStyleCnt="0"/>
      <dgm:spPr/>
    </dgm:pt>
    <dgm:pt modelId="{DAD16240-BB12-4AFD-B579-EA82DE4FD590}" type="pres">
      <dgm:prSet presAssocID="{D9A7425D-1661-4CC6-AA40-EF8A264DBFE1}" presName="padding" presStyleLbl="node1" presStyleIdx="2" presStyleCnt="9"/>
      <dgm:spPr/>
    </dgm:pt>
    <dgm:pt modelId="{8BAEC278-8EC1-4140-A266-5F050A34490A}" type="pres">
      <dgm:prSet presAssocID="{D9A7425D-1661-4CC6-AA40-EF8A264DBFE1}" presName="shape" presStyleLbl="node1" presStyleIdx="3" presStyleCnt="9" custScaleX="209039" custScaleY="180780" custLinFactNeighborX="-1189" custLinFactNeighborY="6434">
        <dgm:presLayoutVars>
          <dgm:bulletEnabled val="1"/>
        </dgm:presLayoutVars>
      </dgm:prSet>
      <dgm:spPr/>
    </dgm:pt>
    <dgm:pt modelId="{CCF497C6-7370-4547-95B3-F2836A4FFC6E}" type="pres">
      <dgm:prSet presAssocID="{B1DF718E-40A7-4C61-AC50-37857A162543}" presName="sibTrans" presStyleLbl="sibTrans2D1" presStyleIdx="3" presStyleCnt="8"/>
      <dgm:spPr/>
    </dgm:pt>
    <dgm:pt modelId="{F661E5FE-302D-43B8-A614-2A367793282B}" type="pres">
      <dgm:prSet presAssocID="{C7FEE510-75DB-41D2-B038-415A7DD3BED5}" presName="middleNode" presStyleCnt="0"/>
      <dgm:spPr/>
    </dgm:pt>
    <dgm:pt modelId="{83AC0555-068C-4F33-B528-5D0FF4029CE7}" type="pres">
      <dgm:prSet presAssocID="{C7FEE510-75DB-41D2-B038-415A7DD3BED5}" presName="padding" presStyleLbl="node1" presStyleIdx="3" presStyleCnt="9"/>
      <dgm:spPr/>
    </dgm:pt>
    <dgm:pt modelId="{D6E821EF-46B5-4B08-8D91-176ED527E293}" type="pres">
      <dgm:prSet presAssocID="{C7FEE510-75DB-41D2-B038-415A7DD3BED5}" presName="shape" presStyleLbl="node1" presStyleIdx="4" presStyleCnt="9" custScaleX="204362" custScaleY="120725">
        <dgm:presLayoutVars>
          <dgm:bulletEnabled val="1"/>
        </dgm:presLayoutVars>
      </dgm:prSet>
      <dgm:spPr/>
    </dgm:pt>
    <dgm:pt modelId="{16385907-F8DC-4926-B11C-333A95CEA95C}" type="pres">
      <dgm:prSet presAssocID="{59BF4A90-79BC-4B41-A4A0-4509FCC31C99}" presName="sibTrans" presStyleLbl="sibTrans2D1" presStyleIdx="4" presStyleCnt="8"/>
      <dgm:spPr/>
    </dgm:pt>
    <dgm:pt modelId="{3A7A5E1D-3CCF-4631-A502-77B66954F926}" type="pres">
      <dgm:prSet presAssocID="{248F521B-264E-456A-80CC-3AEA42593A66}" presName="middleNode" presStyleCnt="0"/>
      <dgm:spPr/>
    </dgm:pt>
    <dgm:pt modelId="{4D8D6F87-C1C2-4803-A697-59737690DCE8}" type="pres">
      <dgm:prSet presAssocID="{248F521B-264E-456A-80CC-3AEA42593A66}" presName="padding" presStyleLbl="node1" presStyleIdx="4" presStyleCnt="9"/>
      <dgm:spPr/>
    </dgm:pt>
    <dgm:pt modelId="{10CC82A1-FACD-4608-9311-93CB9274DEF0}" type="pres">
      <dgm:prSet presAssocID="{248F521B-264E-456A-80CC-3AEA42593A66}" presName="shape" presStyleLbl="node1" presStyleIdx="5" presStyleCnt="9" custScaleX="202081" custScaleY="150357">
        <dgm:presLayoutVars>
          <dgm:bulletEnabled val="1"/>
        </dgm:presLayoutVars>
      </dgm:prSet>
      <dgm:spPr/>
    </dgm:pt>
    <dgm:pt modelId="{41FC22DD-101A-44E2-8F59-B85CA74176A0}" type="pres">
      <dgm:prSet presAssocID="{4CD078A2-7D7E-406B-B916-C8A779A55665}" presName="sibTrans" presStyleLbl="sibTrans2D1" presStyleIdx="5" presStyleCnt="8"/>
      <dgm:spPr/>
    </dgm:pt>
    <dgm:pt modelId="{9787DED2-F42F-4DF7-AD1C-241D926DA609}" type="pres">
      <dgm:prSet presAssocID="{5A0913B9-A546-4083-98F6-8B57817AB013}" presName="middleNode" presStyleCnt="0"/>
      <dgm:spPr/>
    </dgm:pt>
    <dgm:pt modelId="{65150A94-F9DF-4B2F-86FD-6162716E120A}" type="pres">
      <dgm:prSet presAssocID="{5A0913B9-A546-4083-98F6-8B57817AB013}" presName="padding" presStyleLbl="node1" presStyleIdx="5" presStyleCnt="9"/>
      <dgm:spPr/>
    </dgm:pt>
    <dgm:pt modelId="{13388500-9C91-4F70-8D57-7AFD5EB612D5}" type="pres">
      <dgm:prSet presAssocID="{5A0913B9-A546-4083-98F6-8B57817AB013}" presName="shape" presStyleLbl="node1" presStyleIdx="6" presStyleCnt="9" custScaleX="203794" custScaleY="160548">
        <dgm:presLayoutVars>
          <dgm:bulletEnabled val="1"/>
        </dgm:presLayoutVars>
      </dgm:prSet>
      <dgm:spPr/>
    </dgm:pt>
    <dgm:pt modelId="{7A2912F9-47B0-40E5-A90D-969701FA0580}" type="pres">
      <dgm:prSet presAssocID="{C75C6B79-5FB5-4C1F-8AB8-26ACCFF8EDEB}" presName="sibTrans" presStyleLbl="sibTrans2D1" presStyleIdx="6" presStyleCnt="8"/>
      <dgm:spPr/>
    </dgm:pt>
    <dgm:pt modelId="{300D567A-FADF-4874-A88B-B71F37C5B26C}" type="pres">
      <dgm:prSet presAssocID="{7AA80DEC-332B-4AB0-9145-E10C7C2B005D}" presName="middleNode" presStyleCnt="0"/>
      <dgm:spPr/>
    </dgm:pt>
    <dgm:pt modelId="{E6F81A7F-FBCD-45AE-BCBF-71A58CF54E1D}" type="pres">
      <dgm:prSet presAssocID="{7AA80DEC-332B-4AB0-9145-E10C7C2B005D}" presName="padding" presStyleLbl="node1" presStyleIdx="6" presStyleCnt="9"/>
      <dgm:spPr/>
    </dgm:pt>
    <dgm:pt modelId="{2176A541-A4AF-42CA-9AA4-27E3ECBEE899}" type="pres">
      <dgm:prSet presAssocID="{7AA80DEC-332B-4AB0-9145-E10C7C2B005D}" presName="shape" presStyleLbl="node1" presStyleIdx="7" presStyleCnt="9" custScaleX="162042" custScaleY="122013">
        <dgm:presLayoutVars>
          <dgm:bulletEnabled val="1"/>
        </dgm:presLayoutVars>
      </dgm:prSet>
      <dgm:spPr/>
    </dgm:pt>
    <dgm:pt modelId="{43E64A08-AA8B-4EF7-8A4B-8BBCF3FAA20B}" type="pres">
      <dgm:prSet presAssocID="{73C2C72A-6512-4CCA-AB71-BE549A44EB9B}" presName="sibTrans" presStyleLbl="sibTrans2D1" presStyleIdx="7" presStyleCnt="8"/>
      <dgm:spPr/>
    </dgm:pt>
    <dgm:pt modelId="{882E5D02-EDC1-4E24-92D6-4D6C25583567}" type="pres">
      <dgm:prSet presAssocID="{E5F5828B-598E-478B-9DDD-F59DB72CBF80}" presName="lastNode" presStyleLbl="node1" presStyleIdx="8" presStyleCnt="9" custScaleX="106696" custScaleY="95447" custLinFactNeighborX="2773" custLinFactNeighborY="-1386">
        <dgm:presLayoutVars>
          <dgm:bulletEnabled val="1"/>
        </dgm:presLayoutVars>
      </dgm:prSet>
      <dgm:spPr/>
    </dgm:pt>
  </dgm:ptLst>
  <dgm:cxnLst>
    <dgm:cxn modelId="{A1C75E00-101B-46CA-9BCA-261F4D8D5E35}" type="presOf" srcId="{C75C6B79-5FB5-4C1F-8AB8-26ACCFF8EDEB}" destId="{7A2912F9-47B0-40E5-A90D-969701FA0580}" srcOrd="0" destOrd="0" presId="urn:microsoft.com/office/officeart/2005/8/layout/bProcess2"/>
    <dgm:cxn modelId="{87035D0D-C1E2-446F-A4B9-65D2DE1A280D}" type="presOf" srcId="{248F521B-264E-456A-80CC-3AEA42593A66}" destId="{10CC82A1-FACD-4608-9311-93CB9274DEF0}" srcOrd="0" destOrd="0" presId="urn:microsoft.com/office/officeart/2005/8/layout/bProcess2"/>
    <dgm:cxn modelId="{B573A21D-5299-4A12-9548-48E63BE2CB70}" srcId="{5F5EF533-8890-43C2-9251-BC18309D7A9B}" destId="{3EAFABAB-4325-4B63-A6A1-59E5CD5AA2EB}" srcOrd="0" destOrd="0" parTransId="{DCCBC4FB-8C74-4C4E-A6B4-73B838157AEB}" sibTransId="{12173DE2-8D04-4451-96B1-C02681355451}"/>
    <dgm:cxn modelId="{4D10863D-D032-4F84-A569-F6127B772CD5}" srcId="{5F5EF533-8890-43C2-9251-BC18309D7A9B}" destId="{5A0913B9-A546-4083-98F6-8B57817AB013}" srcOrd="6" destOrd="0" parTransId="{3C8B8EB6-28A2-4D2B-8121-A15890B67B28}" sibTransId="{C75C6B79-5FB5-4C1F-8AB8-26ACCFF8EDEB}"/>
    <dgm:cxn modelId="{EFAE003F-42D1-4D3F-BDDE-C2E0946FAD3D}" srcId="{5F5EF533-8890-43C2-9251-BC18309D7A9B}" destId="{C8AD00CD-23A7-4841-A0C5-E7E910F3B9B8}" srcOrd="1" destOrd="0" parTransId="{75D06C95-0DD4-405C-9233-DC4A7F075F13}" sibTransId="{EBC5ADF7-3FC0-4FE1-BAC5-A441E043A10C}"/>
    <dgm:cxn modelId="{BC21C640-9581-47C9-AE51-A4F0859CA2AA}" type="presOf" srcId="{D9A7425D-1661-4CC6-AA40-EF8A264DBFE1}" destId="{8BAEC278-8EC1-4140-A266-5F050A34490A}" srcOrd="0" destOrd="0" presId="urn:microsoft.com/office/officeart/2005/8/layout/bProcess2"/>
    <dgm:cxn modelId="{CB161D61-7729-46A9-AC8E-336F1D888E1C}" srcId="{5F5EF533-8890-43C2-9251-BC18309D7A9B}" destId="{E5F5828B-598E-478B-9DDD-F59DB72CBF80}" srcOrd="8" destOrd="0" parTransId="{45F0F9BE-FEC3-4A06-80EB-A3AF384D26AB}" sibTransId="{30B7220B-F83F-4832-8235-96E2E3ED5086}"/>
    <dgm:cxn modelId="{95EF7142-0E52-4599-B81D-9CCEC2FC34AC}" type="presOf" srcId="{59BF4A90-79BC-4B41-A4A0-4509FCC31C99}" destId="{16385907-F8DC-4926-B11C-333A95CEA95C}" srcOrd="0" destOrd="0" presId="urn:microsoft.com/office/officeart/2005/8/layout/bProcess2"/>
    <dgm:cxn modelId="{5B2E9F42-6833-4AC6-AABE-9326E639F317}" type="presOf" srcId="{5F5EF533-8890-43C2-9251-BC18309D7A9B}" destId="{4D09EE0F-4F40-40AF-BB67-6095B6EC9AF6}" srcOrd="0" destOrd="0" presId="urn:microsoft.com/office/officeart/2005/8/layout/bProcess2"/>
    <dgm:cxn modelId="{BA386544-47AC-452A-8CBD-2BEA232229E4}" srcId="{5F5EF533-8890-43C2-9251-BC18309D7A9B}" destId="{F05C45FC-72FF-4161-9144-2CE230DC88B2}" srcOrd="2" destOrd="0" parTransId="{8E373D86-D834-4E1F-A805-FC1220459645}" sibTransId="{F95F990C-F834-4227-B32C-6569F6E74360}"/>
    <dgm:cxn modelId="{7DBEA569-DA34-4E62-8B8A-5C30EAB69014}" type="presOf" srcId="{4CD078A2-7D7E-406B-B916-C8A779A55665}" destId="{41FC22DD-101A-44E2-8F59-B85CA74176A0}" srcOrd="0" destOrd="0" presId="urn:microsoft.com/office/officeart/2005/8/layout/bProcess2"/>
    <dgm:cxn modelId="{D02AB14D-71E3-4F44-A30E-8F17EA054FF7}" type="presOf" srcId="{12173DE2-8D04-4451-96B1-C02681355451}" destId="{CFFF0978-1087-4796-80EC-A5B50836ED96}" srcOrd="0" destOrd="0" presId="urn:microsoft.com/office/officeart/2005/8/layout/bProcess2"/>
    <dgm:cxn modelId="{CAB5D352-452D-472D-B96F-0C3FF9F98E5F}" type="presOf" srcId="{73C2C72A-6512-4CCA-AB71-BE549A44EB9B}" destId="{43E64A08-AA8B-4EF7-8A4B-8BBCF3FAA20B}" srcOrd="0" destOrd="0" presId="urn:microsoft.com/office/officeart/2005/8/layout/bProcess2"/>
    <dgm:cxn modelId="{21B51773-C881-4D0C-9EC8-32D85EB5763F}" type="presOf" srcId="{C7FEE510-75DB-41D2-B038-415A7DD3BED5}" destId="{D6E821EF-46B5-4B08-8D91-176ED527E293}" srcOrd="0" destOrd="0" presId="urn:microsoft.com/office/officeart/2005/8/layout/bProcess2"/>
    <dgm:cxn modelId="{6A8B4756-68CB-43CD-B4F9-D66FE359AE0D}" srcId="{5F5EF533-8890-43C2-9251-BC18309D7A9B}" destId="{D9A7425D-1661-4CC6-AA40-EF8A264DBFE1}" srcOrd="3" destOrd="0" parTransId="{370C0090-2F0D-404F-803A-FFC32035E168}" sibTransId="{B1DF718E-40A7-4C61-AC50-37857A162543}"/>
    <dgm:cxn modelId="{467F5091-8E34-4280-95D7-F5F94C1C1480}" type="presOf" srcId="{F05C45FC-72FF-4161-9144-2CE230DC88B2}" destId="{21E30398-0F1A-4B0F-BFCB-462DC1D2CEE8}" srcOrd="0" destOrd="0" presId="urn:microsoft.com/office/officeart/2005/8/layout/bProcess2"/>
    <dgm:cxn modelId="{BBABAA92-BF4B-4AB4-B898-09F8775F2571}" srcId="{5F5EF533-8890-43C2-9251-BC18309D7A9B}" destId="{C7FEE510-75DB-41D2-B038-415A7DD3BED5}" srcOrd="4" destOrd="0" parTransId="{8DF144CA-34FF-47AA-9E97-9034CD6CAE66}" sibTransId="{59BF4A90-79BC-4B41-A4A0-4509FCC31C99}"/>
    <dgm:cxn modelId="{2B7B3698-9DC3-44C8-A719-2D2A683F843F}" type="presOf" srcId="{3EAFABAB-4325-4B63-A6A1-59E5CD5AA2EB}" destId="{5E246B15-78B7-4428-A8CE-ADAFDCFDF9EE}" srcOrd="0" destOrd="0" presId="urn:microsoft.com/office/officeart/2005/8/layout/bProcess2"/>
    <dgm:cxn modelId="{5A9BDF9D-0CBA-4E26-B565-C6EFFD177FFE}" type="presOf" srcId="{EBC5ADF7-3FC0-4FE1-BAC5-A441E043A10C}" destId="{8AAE00EA-225A-4D70-B62C-7F5FA8741547}" srcOrd="0" destOrd="0" presId="urn:microsoft.com/office/officeart/2005/8/layout/bProcess2"/>
    <dgm:cxn modelId="{4D0FB5A4-724C-40BC-94B2-47DB3556DFA6}" type="presOf" srcId="{E5F5828B-598E-478B-9DDD-F59DB72CBF80}" destId="{882E5D02-EDC1-4E24-92D6-4D6C25583567}" srcOrd="0" destOrd="0" presId="urn:microsoft.com/office/officeart/2005/8/layout/bProcess2"/>
    <dgm:cxn modelId="{9ADFF7A7-C75C-4891-8C53-DD2623C95D48}" type="presOf" srcId="{F95F990C-F834-4227-B32C-6569F6E74360}" destId="{323EB612-393F-489E-A4FF-3C22C972D3AB}" srcOrd="0" destOrd="0" presId="urn:microsoft.com/office/officeart/2005/8/layout/bProcess2"/>
    <dgm:cxn modelId="{3D3A0AB1-C26C-4C88-813C-B4C64D3F0E69}" srcId="{5F5EF533-8890-43C2-9251-BC18309D7A9B}" destId="{248F521B-264E-456A-80CC-3AEA42593A66}" srcOrd="5" destOrd="0" parTransId="{1A5F9845-FDF0-4799-BBA0-4B3B4C72FE3A}" sibTransId="{4CD078A2-7D7E-406B-B916-C8A779A55665}"/>
    <dgm:cxn modelId="{0BA2ABB3-F0C9-45B3-8FCD-14AD1E2A6330}" type="presOf" srcId="{7AA80DEC-332B-4AB0-9145-E10C7C2B005D}" destId="{2176A541-A4AF-42CA-9AA4-27E3ECBEE899}" srcOrd="0" destOrd="0" presId="urn:microsoft.com/office/officeart/2005/8/layout/bProcess2"/>
    <dgm:cxn modelId="{720BA6D1-E4CE-43A2-ADEE-740B119217C1}" srcId="{5F5EF533-8890-43C2-9251-BC18309D7A9B}" destId="{7AA80DEC-332B-4AB0-9145-E10C7C2B005D}" srcOrd="7" destOrd="0" parTransId="{D9DFE218-1661-4DD2-B56E-305A241FC488}" sibTransId="{73C2C72A-6512-4CCA-AB71-BE549A44EB9B}"/>
    <dgm:cxn modelId="{F6AF2DE3-72A9-4E2E-AE69-D562CB3EDF79}" type="presOf" srcId="{B1DF718E-40A7-4C61-AC50-37857A162543}" destId="{CCF497C6-7370-4547-95B3-F2836A4FFC6E}" srcOrd="0" destOrd="0" presId="urn:microsoft.com/office/officeart/2005/8/layout/bProcess2"/>
    <dgm:cxn modelId="{686ACEFA-59A2-4EE6-B91C-527BD20F105B}" type="presOf" srcId="{5A0913B9-A546-4083-98F6-8B57817AB013}" destId="{13388500-9C91-4F70-8D57-7AFD5EB612D5}" srcOrd="0" destOrd="0" presId="urn:microsoft.com/office/officeart/2005/8/layout/bProcess2"/>
    <dgm:cxn modelId="{4678D2FB-C174-475D-9C1C-A0E69530EB45}" type="presOf" srcId="{C8AD00CD-23A7-4841-A0C5-E7E910F3B9B8}" destId="{996D7D3F-C408-43C8-97CC-2CFDFDAE0E7F}" srcOrd="0" destOrd="0" presId="urn:microsoft.com/office/officeart/2005/8/layout/bProcess2"/>
    <dgm:cxn modelId="{CBC5BF93-FFE5-4C2F-8EEE-5B6093E66607}" type="presParOf" srcId="{4D09EE0F-4F40-40AF-BB67-6095B6EC9AF6}" destId="{5E246B15-78B7-4428-A8CE-ADAFDCFDF9EE}" srcOrd="0" destOrd="0" presId="urn:microsoft.com/office/officeart/2005/8/layout/bProcess2"/>
    <dgm:cxn modelId="{3A5E4666-D166-41FD-97C2-5508DA866907}" type="presParOf" srcId="{4D09EE0F-4F40-40AF-BB67-6095B6EC9AF6}" destId="{CFFF0978-1087-4796-80EC-A5B50836ED96}" srcOrd="1" destOrd="0" presId="urn:microsoft.com/office/officeart/2005/8/layout/bProcess2"/>
    <dgm:cxn modelId="{86FF94AB-9E7F-4A7A-A38B-9DDDD2DB5326}" type="presParOf" srcId="{4D09EE0F-4F40-40AF-BB67-6095B6EC9AF6}" destId="{963252A6-668D-4E1D-AFFF-C095731CC5F5}" srcOrd="2" destOrd="0" presId="urn:microsoft.com/office/officeart/2005/8/layout/bProcess2"/>
    <dgm:cxn modelId="{41918B0E-E750-42B6-9C14-D77BEBEC800C}" type="presParOf" srcId="{963252A6-668D-4E1D-AFFF-C095731CC5F5}" destId="{B462F0F6-DED5-4341-8C8D-9643CED875DE}" srcOrd="0" destOrd="0" presId="urn:microsoft.com/office/officeart/2005/8/layout/bProcess2"/>
    <dgm:cxn modelId="{1A96FAA3-15B5-416B-86B0-554CDA177E9B}" type="presParOf" srcId="{963252A6-668D-4E1D-AFFF-C095731CC5F5}" destId="{996D7D3F-C408-43C8-97CC-2CFDFDAE0E7F}" srcOrd="1" destOrd="0" presId="urn:microsoft.com/office/officeart/2005/8/layout/bProcess2"/>
    <dgm:cxn modelId="{AB878069-CE08-409D-A071-7C892050C2B4}" type="presParOf" srcId="{4D09EE0F-4F40-40AF-BB67-6095B6EC9AF6}" destId="{8AAE00EA-225A-4D70-B62C-7F5FA8741547}" srcOrd="3" destOrd="0" presId="urn:microsoft.com/office/officeart/2005/8/layout/bProcess2"/>
    <dgm:cxn modelId="{3BACFD13-C275-4FC5-BF4F-1DC748D3B46D}" type="presParOf" srcId="{4D09EE0F-4F40-40AF-BB67-6095B6EC9AF6}" destId="{D0D015C8-F9C7-485E-A004-67D91FE3E245}" srcOrd="4" destOrd="0" presId="urn:microsoft.com/office/officeart/2005/8/layout/bProcess2"/>
    <dgm:cxn modelId="{70144C94-195A-4EF9-8A14-F9BFCCB28014}" type="presParOf" srcId="{D0D015C8-F9C7-485E-A004-67D91FE3E245}" destId="{6388F228-671D-4B38-A104-9943A477BEB2}" srcOrd="0" destOrd="0" presId="urn:microsoft.com/office/officeart/2005/8/layout/bProcess2"/>
    <dgm:cxn modelId="{F257E9DD-4F93-4A00-ADDF-675AC9AED53F}" type="presParOf" srcId="{D0D015C8-F9C7-485E-A004-67D91FE3E245}" destId="{21E30398-0F1A-4B0F-BFCB-462DC1D2CEE8}" srcOrd="1" destOrd="0" presId="urn:microsoft.com/office/officeart/2005/8/layout/bProcess2"/>
    <dgm:cxn modelId="{2A03CE01-44F0-4305-ACBB-761FCED52206}" type="presParOf" srcId="{4D09EE0F-4F40-40AF-BB67-6095B6EC9AF6}" destId="{323EB612-393F-489E-A4FF-3C22C972D3AB}" srcOrd="5" destOrd="0" presId="urn:microsoft.com/office/officeart/2005/8/layout/bProcess2"/>
    <dgm:cxn modelId="{E109D98A-E723-4931-9C71-134D31963840}" type="presParOf" srcId="{4D09EE0F-4F40-40AF-BB67-6095B6EC9AF6}" destId="{8C867255-5D10-4359-8E36-D57C51B83F99}" srcOrd="6" destOrd="0" presId="urn:microsoft.com/office/officeart/2005/8/layout/bProcess2"/>
    <dgm:cxn modelId="{F0AE7700-FD10-4A6C-98DB-F1C41BAD9C3C}" type="presParOf" srcId="{8C867255-5D10-4359-8E36-D57C51B83F99}" destId="{DAD16240-BB12-4AFD-B579-EA82DE4FD590}" srcOrd="0" destOrd="0" presId="urn:microsoft.com/office/officeart/2005/8/layout/bProcess2"/>
    <dgm:cxn modelId="{D1B2571D-F19E-4EF6-9793-32A8FEB3F0A4}" type="presParOf" srcId="{8C867255-5D10-4359-8E36-D57C51B83F99}" destId="{8BAEC278-8EC1-4140-A266-5F050A34490A}" srcOrd="1" destOrd="0" presId="urn:microsoft.com/office/officeart/2005/8/layout/bProcess2"/>
    <dgm:cxn modelId="{FAE491D6-F99A-46DF-988B-EC65177D152E}" type="presParOf" srcId="{4D09EE0F-4F40-40AF-BB67-6095B6EC9AF6}" destId="{CCF497C6-7370-4547-95B3-F2836A4FFC6E}" srcOrd="7" destOrd="0" presId="urn:microsoft.com/office/officeart/2005/8/layout/bProcess2"/>
    <dgm:cxn modelId="{5E24910F-48B0-4F58-8B46-442E18A889F8}" type="presParOf" srcId="{4D09EE0F-4F40-40AF-BB67-6095B6EC9AF6}" destId="{F661E5FE-302D-43B8-A614-2A367793282B}" srcOrd="8" destOrd="0" presId="urn:microsoft.com/office/officeart/2005/8/layout/bProcess2"/>
    <dgm:cxn modelId="{CF986242-D766-407F-BCD7-52EDB6C5E98B}" type="presParOf" srcId="{F661E5FE-302D-43B8-A614-2A367793282B}" destId="{83AC0555-068C-4F33-B528-5D0FF4029CE7}" srcOrd="0" destOrd="0" presId="urn:microsoft.com/office/officeart/2005/8/layout/bProcess2"/>
    <dgm:cxn modelId="{EDFC1FD3-F654-4A50-B06F-F4606209AF6E}" type="presParOf" srcId="{F661E5FE-302D-43B8-A614-2A367793282B}" destId="{D6E821EF-46B5-4B08-8D91-176ED527E293}" srcOrd="1" destOrd="0" presId="urn:microsoft.com/office/officeart/2005/8/layout/bProcess2"/>
    <dgm:cxn modelId="{92E92C40-1066-41B5-8589-8AB1ABFC022A}" type="presParOf" srcId="{4D09EE0F-4F40-40AF-BB67-6095B6EC9AF6}" destId="{16385907-F8DC-4926-B11C-333A95CEA95C}" srcOrd="9" destOrd="0" presId="urn:microsoft.com/office/officeart/2005/8/layout/bProcess2"/>
    <dgm:cxn modelId="{0C316950-F6C6-46C4-BB93-0744D6BA74D8}" type="presParOf" srcId="{4D09EE0F-4F40-40AF-BB67-6095B6EC9AF6}" destId="{3A7A5E1D-3CCF-4631-A502-77B66954F926}" srcOrd="10" destOrd="0" presId="urn:microsoft.com/office/officeart/2005/8/layout/bProcess2"/>
    <dgm:cxn modelId="{2D459E0F-687C-474F-B0C9-2DFD6856ADA7}" type="presParOf" srcId="{3A7A5E1D-3CCF-4631-A502-77B66954F926}" destId="{4D8D6F87-C1C2-4803-A697-59737690DCE8}" srcOrd="0" destOrd="0" presId="urn:microsoft.com/office/officeart/2005/8/layout/bProcess2"/>
    <dgm:cxn modelId="{18BB6C27-E245-416D-81BA-39CC3C47EE6C}" type="presParOf" srcId="{3A7A5E1D-3CCF-4631-A502-77B66954F926}" destId="{10CC82A1-FACD-4608-9311-93CB9274DEF0}" srcOrd="1" destOrd="0" presId="urn:microsoft.com/office/officeart/2005/8/layout/bProcess2"/>
    <dgm:cxn modelId="{226E68ED-7206-4249-98A5-65090932E701}" type="presParOf" srcId="{4D09EE0F-4F40-40AF-BB67-6095B6EC9AF6}" destId="{41FC22DD-101A-44E2-8F59-B85CA74176A0}" srcOrd="11" destOrd="0" presId="urn:microsoft.com/office/officeart/2005/8/layout/bProcess2"/>
    <dgm:cxn modelId="{AF4E5D7B-A0AD-4333-B0E2-6E3AF49962E6}" type="presParOf" srcId="{4D09EE0F-4F40-40AF-BB67-6095B6EC9AF6}" destId="{9787DED2-F42F-4DF7-AD1C-241D926DA609}" srcOrd="12" destOrd="0" presId="urn:microsoft.com/office/officeart/2005/8/layout/bProcess2"/>
    <dgm:cxn modelId="{840EA24C-3A1B-46BC-A9A4-1A99D22606C6}" type="presParOf" srcId="{9787DED2-F42F-4DF7-AD1C-241D926DA609}" destId="{65150A94-F9DF-4B2F-86FD-6162716E120A}" srcOrd="0" destOrd="0" presId="urn:microsoft.com/office/officeart/2005/8/layout/bProcess2"/>
    <dgm:cxn modelId="{6D0D6C6F-A29C-4923-B999-71EF498F0B2B}" type="presParOf" srcId="{9787DED2-F42F-4DF7-AD1C-241D926DA609}" destId="{13388500-9C91-4F70-8D57-7AFD5EB612D5}" srcOrd="1" destOrd="0" presId="urn:microsoft.com/office/officeart/2005/8/layout/bProcess2"/>
    <dgm:cxn modelId="{A2240E9D-0D02-4237-A07E-9716D2F7ADAB}" type="presParOf" srcId="{4D09EE0F-4F40-40AF-BB67-6095B6EC9AF6}" destId="{7A2912F9-47B0-40E5-A90D-969701FA0580}" srcOrd="13" destOrd="0" presId="urn:microsoft.com/office/officeart/2005/8/layout/bProcess2"/>
    <dgm:cxn modelId="{D02B81F0-E4A3-46EA-846E-025802764926}" type="presParOf" srcId="{4D09EE0F-4F40-40AF-BB67-6095B6EC9AF6}" destId="{300D567A-FADF-4874-A88B-B71F37C5B26C}" srcOrd="14" destOrd="0" presId="urn:microsoft.com/office/officeart/2005/8/layout/bProcess2"/>
    <dgm:cxn modelId="{912D7476-E707-4667-B1DB-D9BC2551AC52}" type="presParOf" srcId="{300D567A-FADF-4874-A88B-B71F37C5B26C}" destId="{E6F81A7F-FBCD-45AE-BCBF-71A58CF54E1D}" srcOrd="0" destOrd="0" presId="urn:microsoft.com/office/officeart/2005/8/layout/bProcess2"/>
    <dgm:cxn modelId="{4E2BD50C-11FB-4911-B59D-EE87B6593CFD}" type="presParOf" srcId="{300D567A-FADF-4874-A88B-B71F37C5B26C}" destId="{2176A541-A4AF-42CA-9AA4-27E3ECBEE899}" srcOrd="1" destOrd="0" presId="urn:microsoft.com/office/officeart/2005/8/layout/bProcess2"/>
    <dgm:cxn modelId="{527E5332-ACE2-4C45-A043-21EBA87517E3}" type="presParOf" srcId="{4D09EE0F-4F40-40AF-BB67-6095B6EC9AF6}" destId="{43E64A08-AA8B-4EF7-8A4B-8BBCF3FAA20B}" srcOrd="15" destOrd="0" presId="urn:microsoft.com/office/officeart/2005/8/layout/bProcess2"/>
    <dgm:cxn modelId="{4BF1B959-6A58-455B-9BD6-E957B00F0592}" type="presParOf" srcId="{4D09EE0F-4F40-40AF-BB67-6095B6EC9AF6}" destId="{882E5D02-EDC1-4E24-92D6-4D6C25583567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5EF533-8890-43C2-9251-BC18309D7A9B}" type="doc">
      <dgm:prSet loTypeId="urn:microsoft.com/office/officeart/2005/8/layout/bProcess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AFABAB-4325-4B63-A6A1-59E5CD5AA2EB}">
      <dgm:prSet phldrT="[Text]" custT="1"/>
      <dgm:spPr/>
      <dgm:t>
        <a:bodyPr/>
        <a:lstStyle/>
        <a:p>
          <a:r>
            <a:rPr lang="en-US" sz="3500" dirty="0">
              <a:solidFill>
                <a:sysClr val="windowText" lastClr="000000"/>
              </a:solidFill>
            </a:rPr>
            <a:t>DAY 4</a:t>
          </a:r>
        </a:p>
      </dgm:t>
    </dgm:pt>
    <dgm:pt modelId="{DCCBC4FB-8C74-4C4E-A6B4-73B838157AEB}" type="parTrans" cxnId="{B573A21D-5299-4A12-9548-48E63BE2CB7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2173DE2-8D04-4451-96B1-C02681355451}" type="sibTrans" cxnId="{B573A21D-5299-4A12-9548-48E63BE2CB7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8AD00CD-23A7-4841-A0C5-E7E910F3B9B8}">
      <dgm:prSet phldrT="[Text]" custT="1"/>
      <dgm:spPr/>
      <dgm:t>
        <a:bodyPr/>
        <a:lstStyle/>
        <a:p>
          <a:r>
            <a:rPr lang="en-US" sz="1000" b="1" dirty="0">
              <a:solidFill>
                <a:schemeClr val="accent3">
                  <a:lumMod val="10000"/>
                </a:schemeClr>
              </a:solidFill>
            </a:rPr>
            <a:t>Junit Testing</a:t>
          </a:r>
        </a:p>
      </dgm:t>
    </dgm:pt>
    <dgm:pt modelId="{75D06C95-0DD4-405C-9233-DC4A7F075F13}" type="parTrans" cxnId="{EFAE003F-42D1-4D3F-BDDE-C2E0946FAD3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BC5ADF7-3FC0-4FE1-BAC5-A441E043A10C}" type="sibTrans" cxnId="{EFAE003F-42D1-4D3F-BDDE-C2E0946FAD3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05C45FC-72FF-4161-9144-2CE230DC88B2}">
      <dgm:prSet phldrT="[Text]" custT="1"/>
      <dgm:spPr/>
      <dgm:t>
        <a:bodyPr/>
        <a:lstStyle/>
        <a:p>
          <a:pPr algn="l"/>
          <a:r>
            <a:rPr lang="en-US" sz="1000" b="1" dirty="0" err="1">
              <a:solidFill>
                <a:schemeClr val="accent3">
                  <a:lumMod val="10000"/>
                </a:schemeClr>
              </a:solidFill>
            </a:rPr>
            <a:t>Dockerization</a:t>
          </a:r>
          <a:r>
            <a:rPr lang="en-US" sz="1000" b="1" dirty="0">
              <a:solidFill>
                <a:schemeClr val="accent3">
                  <a:lumMod val="10000"/>
                </a:schemeClr>
              </a:solidFill>
            </a:rPr>
            <a:t> and Jenkins pipeline testing</a:t>
          </a:r>
        </a:p>
      </dgm:t>
    </dgm:pt>
    <dgm:pt modelId="{8E373D86-D834-4E1F-A805-FC1220459645}" type="parTrans" cxnId="{BA386544-47AC-452A-8CBD-2BEA232229E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95F990C-F834-4227-B32C-6569F6E74360}" type="sibTrans" cxnId="{BA386544-47AC-452A-8CBD-2BEA232229E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9A7425D-1661-4CC6-AA40-EF8A264DBFE1}">
      <dgm:prSet phldrT="[Text]" custT="1"/>
      <dgm:spPr/>
      <dgm:t>
        <a:bodyPr/>
        <a:lstStyle/>
        <a:p>
          <a:r>
            <a:rPr lang="en-US" sz="3500" dirty="0">
              <a:solidFill>
                <a:sysClr val="windowText" lastClr="000000"/>
              </a:solidFill>
            </a:rPr>
            <a:t>DAY 5</a:t>
          </a:r>
        </a:p>
      </dgm:t>
    </dgm:pt>
    <dgm:pt modelId="{370C0090-2F0D-404F-803A-FFC32035E168}" type="parTrans" cxnId="{6A8B4756-68CB-43CD-B4F9-D66FE359AE0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1DF718E-40A7-4C61-AC50-37857A162543}" type="sibTrans" cxnId="{6A8B4756-68CB-43CD-B4F9-D66FE359AE0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48F521B-264E-456A-80CC-3AEA42593A66}">
      <dgm:prSet phldrT="[Text]" custT="1"/>
      <dgm:spPr/>
      <dgm:t>
        <a:bodyPr/>
        <a:lstStyle/>
        <a:p>
          <a:r>
            <a:rPr lang="en-US" sz="1000" b="1" dirty="0">
              <a:solidFill>
                <a:schemeClr val="accent3">
                  <a:lumMod val="10000"/>
                </a:schemeClr>
              </a:solidFill>
            </a:rPr>
            <a:t>Presentation </a:t>
          </a:r>
        </a:p>
      </dgm:t>
    </dgm:pt>
    <dgm:pt modelId="{1A5F9845-FDF0-4799-BBA0-4B3B4C72FE3A}" type="parTrans" cxnId="{3D3A0AB1-C26C-4C88-813C-B4C64D3F0E6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CD078A2-7D7E-406B-B916-C8A779A55665}" type="sibTrans" cxnId="{3D3A0AB1-C26C-4C88-813C-B4C64D3F0E6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7FEE510-75DB-41D2-B038-415A7DD3BED5}">
      <dgm:prSet phldrT="[Text]" custT="1"/>
      <dgm:spPr/>
      <dgm:t>
        <a:bodyPr/>
        <a:lstStyle/>
        <a:p>
          <a:r>
            <a:rPr lang="en-US" sz="1000" b="1" dirty="0">
              <a:solidFill>
                <a:schemeClr val="accent3">
                  <a:lumMod val="10000"/>
                </a:schemeClr>
              </a:solidFill>
            </a:rPr>
            <a:t>PPT preparation </a:t>
          </a:r>
        </a:p>
      </dgm:t>
    </dgm:pt>
    <dgm:pt modelId="{59BF4A90-79BC-4B41-A4A0-4509FCC31C99}" type="sibTrans" cxnId="{BBABAA92-BF4B-4AB4-B898-09F8775F257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DF144CA-34FF-47AA-9E97-9034CD6CAE66}" type="parTrans" cxnId="{BBABAA92-BF4B-4AB4-B898-09F8775F257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D09EE0F-4F40-40AF-BB67-6095B6EC9AF6}" type="pres">
      <dgm:prSet presAssocID="{5F5EF533-8890-43C2-9251-BC18309D7A9B}" presName="diagram" presStyleCnt="0">
        <dgm:presLayoutVars>
          <dgm:dir/>
          <dgm:resizeHandles/>
        </dgm:presLayoutVars>
      </dgm:prSet>
      <dgm:spPr/>
    </dgm:pt>
    <dgm:pt modelId="{5E246B15-78B7-4428-A8CE-ADAFDCFDF9EE}" type="pres">
      <dgm:prSet presAssocID="{3EAFABAB-4325-4B63-A6A1-59E5CD5AA2EB}" presName="firstNode" presStyleLbl="node1" presStyleIdx="0" presStyleCnt="6" custScaleX="110013" custScaleY="114745">
        <dgm:presLayoutVars>
          <dgm:bulletEnabled val="1"/>
        </dgm:presLayoutVars>
      </dgm:prSet>
      <dgm:spPr/>
    </dgm:pt>
    <dgm:pt modelId="{CFFF0978-1087-4796-80EC-A5B50836ED96}" type="pres">
      <dgm:prSet presAssocID="{12173DE2-8D04-4451-96B1-C02681355451}" presName="sibTrans" presStyleLbl="sibTrans2D1" presStyleIdx="0" presStyleCnt="5"/>
      <dgm:spPr/>
    </dgm:pt>
    <dgm:pt modelId="{963252A6-668D-4E1D-AFFF-C095731CC5F5}" type="pres">
      <dgm:prSet presAssocID="{C8AD00CD-23A7-4841-A0C5-E7E910F3B9B8}" presName="middleNode" presStyleCnt="0"/>
      <dgm:spPr/>
    </dgm:pt>
    <dgm:pt modelId="{B462F0F6-DED5-4341-8C8D-9643CED875DE}" type="pres">
      <dgm:prSet presAssocID="{C8AD00CD-23A7-4841-A0C5-E7E910F3B9B8}" presName="padding" presStyleLbl="node1" presStyleIdx="0" presStyleCnt="6"/>
      <dgm:spPr/>
    </dgm:pt>
    <dgm:pt modelId="{996D7D3F-C408-43C8-97CC-2CFDFDAE0E7F}" type="pres">
      <dgm:prSet presAssocID="{C8AD00CD-23A7-4841-A0C5-E7E910F3B9B8}" presName="shape" presStyleLbl="node1" presStyleIdx="1" presStyleCnt="6" custScaleX="149084" custScaleY="116247">
        <dgm:presLayoutVars>
          <dgm:bulletEnabled val="1"/>
        </dgm:presLayoutVars>
      </dgm:prSet>
      <dgm:spPr/>
    </dgm:pt>
    <dgm:pt modelId="{8AAE00EA-225A-4D70-B62C-7F5FA8741547}" type="pres">
      <dgm:prSet presAssocID="{EBC5ADF7-3FC0-4FE1-BAC5-A441E043A10C}" presName="sibTrans" presStyleLbl="sibTrans2D1" presStyleIdx="1" presStyleCnt="5"/>
      <dgm:spPr/>
    </dgm:pt>
    <dgm:pt modelId="{D0D015C8-F9C7-485E-A004-67D91FE3E245}" type="pres">
      <dgm:prSet presAssocID="{F05C45FC-72FF-4161-9144-2CE230DC88B2}" presName="middleNode" presStyleCnt="0"/>
      <dgm:spPr/>
    </dgm:pt>
    <dgm:pt modelId="{6388F228-671D-4B38-A104-9943A477BEB2}" type="pres">
      <dgm:prSet presAssocID="{F05C45FC-72FF-4161-9144-2CE230DC88B2}" presName="padding" presStyleLbl="node1" presStyleIdx="1" presStyleCnt="6"/>
      <dgm:spPr/>
    </dgm:pt>
    <dgm:pt modelId="{21E30398-0F1A-4B0F-BFCB-462DC1D2CEE8}" type="pres">
      <dgm:prSet presAssocID="{F05C45FC-72FF-4161-9144-2CE230DC88B2}" presName="shape" presStyleLbl="node1" presStyleIdx="2" presStyleCnt="6" custScaleX="141844" custScaleY="128731">
        <dgm:presLayoutVars>
          <dgm:bulletEnabled val="1"/>
        </dgm:presLayoutVars>
      </dgm:prSet>
      <dgm:spPr/>
    </dgm:pt>
    <dgm:pt modelId="{323EB612-393F-489E-A4FF-3C22C972D3AB}" type="pres">
      <dgm:prSet presAssocID="{F95F990C-F834-4227-B32C-6569F6E74360}" presName="sibTrans" presStyleLbl="sibTrans2D1" presStyleIdx="2" presStyleCnt="5"/>
      <dgm:spPr/>
    </dgm:pt>
    <dgm:pt modelId="{8C867255-5D10-4359-8E36-D57C51B83F99}" type="pres">
      <dgm:prSet presAssocID="{D9A7425D-1661-4CC6-AA40-EF8A264DBFE1}" presName="middleNode" presStyleCnt="0"/>
      <dgm:spPr/>
    </dgm:pt>
    <dgm:pt modelId="{DAD16240-BB12-4AFD-B579-EA82DE4FD590}" type="pres">
      <dgm:prSet presAssocID="{D9A7425D-1661-4CC6-AA40-EF8A264DBFE1}" presName="padding" presStyleLbl="node1" presStyleIdx="2" presStyleCnt="6"/>
      <dgm:spPr/>
    </dgm:pt>
    <dgm:pt modelId="{8BAEC278-8EC1-4140-A266-5F050A34490A}" type="pres">
      <dgm:prSet presAssocID="{D9A7425D-1661-4CC6-AA40-EF8A264DBFE1}" presName="shape" presStyleLbl="node1" presStyleIdx="3" presStyleCnt="6" custScaleX="161030" custScaleY="173823">
        <dgm:presLayoutVars>
          <dgm:bulletEnabled val="1"/>
        </dgm:presLayoutVars>
      </dgm:prSet>
      <dgm:spPr/>
    </dgm:pt>
    <dgm:pt modelId="{CCF497C6-7370-4547-95B3-F2836A4FFC6E}" type="pres">
      <dgm:prSet presAssocID="{B1DF718E-40A7-4C61-AC50-37857A162543}" presName="sibTrans" presStyleLbl="sibTrans2D1" presStyleIdx="3" presStyleCnt="5"/>
      <dgm:spPr/>
    </dgm:pt>
    <dgm:pt modelId="{F661E5FE-302D-43B8-A614-2A367793282B}" type="pres">
      <dgm:prSet presAssocID="{C7FEE510-75DB-41D2-B038-415A7DD3BED5}" presName="middleNode" presStyleCnt="0"/>
      <dgm:spPr/>
    </dgm:pt>
    <dgm:pt modelId="{83AC0555-068C-4F33-B528-5D0FF4029CE7}" type="pres">
      <dgm:prSet presAssocID="{C7FEE510-75DB-41D2-B038-415A7DD3BED5}" presName="padding" presStyleLbl="node1" presStyleIdx="3" presStyleCnt="6"/>
      <dgm:spPr/>
    </dgm:pt>
    <dgm:pt modelId="{D6E821EF-46B5-4B08-8D91-176ED527E293}" type="pres">
      <dgm:prSet presAssocID="{C7FEE510-75DB-41D2-B038-415A7DD3BED5}" presName="shape" presStyleLbl="node1" presStyleIdx="4" presStyleCnt="6" custScaleX="140918" custScaleY="144284">
        <dgm:presLayoutVars>
          <dgm:bulletEnabled val="1"/>
        </dgm:presLayoutVars>
      </dgm:prSet>
      <dgm:spPr/>
    </dgm:pt>
    <dgm:pt modelId="{16385907-F8DC-4926-B11C-333A95CEA95C}" type="pres">
      <dgm:prSet presAssocID="{59BF4A90-79BC-4B41-A4A0-4509FCC31C99}" presName="sibTrans" presStyleLbl="sibTrans2D1" presStyleIdx="4" presStyleCnt="5"/>
      <dgm:spPr/>
    </dgm:pt>
    <dgm:pt modelId="{B2585ADD-1D47-4E2C-97CE-C73078C84EA5}" type="pres">
      <dgm:prSet presAssocID="{248F521B-264E-456A-80CC-3AEA42593A66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2BEB8C15-FC4C-4744-9F67-8D4335B2DE18}" type="presOf" srcId="{248F521B-264E-456A-80CC-3AEA42593A66}" destId="{B2585ADD-1D47-4E2C-97CE-C73078C84EA5}" srcOrd="0" destOrd="0" presId="urn:microsoft.com/office/officeart/2005/8/layout/bProcess2"/>
    <dgm:cxn modelId="{B573A21D-5299-4A12-9548-48E63BE2CB70}" srcId="{5F5EF533-8890-43C2-9251-BC18309D7A9B}" destId="{3EAFABAB-4325-4B63-A6A1-59E5CD5AA2EB}" srcOrd="0" destOrd="0" parTransId="{DCCBC4FB-8C74-4C4E-A6B4-73B838157AEB}" sibTransId="{12173DE2-8D04-4451-96B1-C02681355451}"/>
    <dgm:cxn modelId="{EFAE003F-42D1-4D3F-BDDE-C2E0946FAD3D}" srcId="{5F5EF533-8890-43C2-9251-BC18309D7A9B}" destId="{C8AD00CD-23A7-4841-A0C5-E7E910F3B9B8}" srcOrd="1" destOrd="0" parTransId="{75D06C95-0DD4-405C-9233-DC4A7F075F13}" sibTransId="{EBC5ADF7-3FC0-4FE1-BAC5-A441E043A10C}"/>
    <dgm:cxn modelId="{BC21C640-9581-47C9-AE51-A4F0859CA2AA}" type="presOf" srcId="{D9A7425D-1661-4CC6-AA40-EF8A264DBFE1}" destId="{8BAEC278-8EC1-4140-A266-5F050A34490A}" srcOrd="0" destOrd="0" presId="urn:microsoft.com/office/officeart/2005/8/layout/bProcess2"/>
    <dgm:cxn modelId="{95EF7142-0E52-4599-B81D-9CCEC2FC34AC}" type="presOf" srcId="{59BF4A90-79BC-4B41-A4A0-4509FCC31C99}" destId="{16385907-F8DC-4926-B11C-333A95CEA95C}" srcOrd="0" destOrd="0" presId="urn:microsoft.com/office/officeart/2005/8/layout/bProcess2"/>
    <dgm:cxn modelId="{5B2E9F42-6833-4AC6-AABE-9326E639F317}" type="presOf" srcId="{5F5EF533-8890-43C2-9251-BC18309D7A9B}" destId="{4D09EE0F-4F40-40AF-BB67-6095B6EC9AF6}" srcOrd="0" destOrd="0" presId="urn:microsoft.com/office/officeart/2005/8/layout/bProcess2"/>
    <dgm:cxn modelId="{BA386544-47AC-452A-8CBD-2BEA232229E4}" srcId="{5F5EF533-8890-43C2-9251-BC18309D7A9B}" destId="{F05C45FC-72FF-4161-9144-2CE230DC88B2}" srcOrd="2" destOrd="0" parTransId="{8E373D86-D834-4E1F-A805-FC1220459645}" sibTransId="{F95F990C-F834-4227-B32C-6569F6E74360}"/>
    <dgm:cxn modelId="{D02AB14D-71E3-4F44-A30E-8F17EA054FF7}" type="presOf" srcId="{12173DE2-8D04-4451-96B1-C02681355451}" destId="{CFFF0978-1087-4796-80EC-A5B50836ED96}" srcOrd="0" destOrd="0" presId="urn:microsoft.com/office/officeart/2005/8/layout/bProcess2"/>
    <dgm:cxn modelId="{21B51773-C881-4D0C-9EC8-32D85EB5763F}" type="presOf" srcId="{C7FEE510-75DB-41D2-B038-415A7DD3BED5}" destId="{D6E821EF-46B5-4B08-8D91-176ED527E293}" srcOrd="0" destOrd="0" presId="urn:microsoft.com/office/officeart/2005/8/layout/bProcess2"/>
    <dgm:cxn modelId="{6A8B4756-68CB-43CD-B4F9-D66FE359AE0D}" srcId="{5F5EF533-8890-43C2-9251-BC18309D7A9B}" destId="{D9A7425D-1661-4CC6-AA40-EF8A264DBFE1}" srcOrd="3" destOrd="0" parTransId="{370C0090-2F0D-404F-803A-FFC32035E168}" sibTransId="{B1DF718E-40A7-4C61-AC50-37857A162543}"/>
    <dgm:cxn modelId="{467F5091-8E34-4280-95D7-F5F94C1C1480}" type="presOf" srcId="{F05C45FC-72FF-4161-9144-2CE230DC88B2}" destId="{21E30398-0F1A-4B0F-BFCB-462DC1D2CEE8}" srcOrd="0" destOrd="0" presId="urn:microsoft.com/office/officeart/2005/8/layout/bProcess2"/>
    <dgm:cxn modelId="{BBABAA92-BF4B-4AB4-B898-09F8775F2571}" srcId="{5F5EF533-8890-43C2-9251-BC18309D7A9B}" destId="{C7FEE510-75DB-41D2-B038-415A7DD3BED5}" srcOrd="4" destOrd="0" parTransId="{8DF144CA-34FF-47AA-9E97-9034CD6CAE66}" sibTransId="{59BF4A90-79BC-4B41-A4A0-4509FCC31C99}"/>
    <dgm:cxn modelId="{2B7B3698-9DC3-44C8-A719-2D2A683F843F}" type="presOf" srcId="{3EAFABAB-4325-4B63-A6A1-59E5CD5AA2EB}" destId="{5E246B15-78B7-4428-A8CE-ADAFDCFDF9EE}" srcOrd="0" destOrd="0" presId="urn:microsoft.com/office/officeart/2005/8/layout/bProcess2"/>
    <dgm:cxn modelId="{5A9BDF9D-0CBA-4E26-B565-C6EFFD177FFE}" type="presOf" srcId="{EBC5ADF7-3FC0-4FE1-BAC5-A441E043A10C}" destId="{8AAE00EA-225A-4D70-B62C-7F5FA8741547}" srcOrd="0" destOrd="0" presId="urn:microsoft.com/office/officeart/2005/8/layout/bProcess2"/>
    <dgm:cxn modelId="{9ADFF7A7-C75C-4891-8C53-DD2623C95D48}" type="presOf" srcId="{F95F990C-F834-4227-B32C-6569F6E74360}" destId="{323EB612-393F-489E-A4FF-3C22C972D3AB}" srcOrd="0" destOrd="0" presId="urn:microsoft.com/office/officeart/2005/8/layout/bProcess2"/>
    <dgm:cxn modelId="{3D3A0AB1-C26C-4C88-813C-B4C64D3F0E69}" srcId="{5F5EF533-8890-43C2-9251-BC18309D7A9B}" destId="{248F521B-264E-456A-80CC-3AEA42593A66}" srcOrd="5" destOrd="0" parTransId="{1A5F9845-FDF0-4799-BBA0-4B3B4C72FE3A}" sibTransId="{4CD078A2-7D7E-406B-B916-C8A779A55665}"/>
    <dgm:cxn modelId="{F6AF2DE3-72A9-4E2E-AE69-D562CB3EDF79}" type="presOf" srcId="{B1DF718E-40A7-4C61-AC50-37857A162543}" destId="{CCF497C6-7370-4547-95B3-F2836A4FFC6E}" srcOrd="0" destOrd="0" presId="urn:microsoft.com/office/officeart/2005/8/layout/bProcess2"/>
    <dgm:cxn modelId="{4678D2FB-C174-475D-9C1C-A0E69530EB45}" type="presOf" srcId="{C8AD00CD-23A7-4841-A0C5-E7E910F3B9B8}" destId="{996D7D3F-C408-43C8-97CC-2CFDFDAE0E7F}" srcOrd="0" destOrd="0" presId="urn:microsoft.com/office/officeart/2005/8/layout/bProcess2"/>
    <dgm:cxn modelId="{CBC5BF93-FFE5-4C2F-8EEE-5B6093E66607}" type="presParOf" srcId="{4D09EE0F-4F40-40AF-BB67-6095B6EC9AF6}" destId="{5E246B15-78B7-4428-A8CE-ADAFDCFDF9EE}" srcOrd="0" destOrd="0" presId="urn:microsoft.com/office/officeart/2005/8/layout/bProcess2"/>
    <dgm:cxn modelId="{3A5E4666-D166-41FD-97C2-5508DA866907}" type="presParOf" srcId="{4D09EE0F-4F40-40AF-BB67-6095B6EC9AF6}" destId="{CFFF0978-1087-4796-80EC-A5B50836ED96}" srcOrd="1" destOrd="0" presId="urn:microsoft.com/office/officeart/2005/8/layout/bProcess2"/>
    <dgm:cxn modelId="{86FF94AB-9E7F-4A7A-A38B-9DDDD2DB5326}" type="presParOf" srcId="{4D09EE0F-4F40-40AF-BB67-6095B6EC9AF6}" destId="{963252A6-668D-4E1D-AFFF-C095731CC5F5}" srcOrd="2" destOrd="0" presId="urn:microsoft.com/office/officeart/2005/8/layout/bProcess2"/>
    <dgm:cxn modelId="{41918B0E-E750-42B6-9C14-D77BEBEC800C}" type="presParOf" srcId="{963252A6-668D-4E1D-AFFF-C095731CC5F5}" destId="{B462F0F6-DED5-4341-8C8D-9643CED875DE}" srcOrd="0" destOrd="0" presId="urn:microsoft.com/office/officeart/2005/8/layout/bProcess2"/>
    <dgm:cxn modelId="{1A96FAA3-15B5-416B-86B0-554CDA177E9B}" type="presParOf" srcId="{963252A6-668D-4E1D-AFFF-C095731CC5F5}" destId="{996D7D3F-C408-43C8-97CC-2CFDFDAE0E7F}" srcOrd="1" destOrd="0" presId="urn:microsoft.com/office/officeart/2005/8/layout/bProcess2"/>
    <dgm:cxn modelId="{AB878069-CE08-409D-A071-7C892050C2B4}" type="presParOf" srcId="{4D09EE0F-4F40-40AF-BB67-6095B6EC9AF6}" destId="{8AAE00EA-225A-4D70-B62C-7F5FA8741547}" srcOrd="3" destOrd="0" presId="urn:microsoft.com/office/officeart/2005/8/layout/bProcess2"/>
    <dgm:cxn modelId="{3BACFD13-C275-4FC5-BF4F-1DC748D3B46D}" type="presParOf" srcId="{4D09EE0F-4F40-40AF-BB67-6095B6EC9AF6}" destId="{D0D015C8-F9C7-485E-A004-67D91FE3E245}" srcOrd="4" destOrd="0" presId="urn:microsoft.com/office/officeart/2005/8/layout/bProcess2"/>
    <dgm:cxn modelId="{70144C94-195A-4EF9-8A14-F9BFCCB28014}" type="presParOf" srcId="{D0D015C8-F9C7-485E-A004-67D91FE3E245}" destId="{6388F228-671D-4B38-A104-9943A477BEB2}" srcOrd="0" destOrd="0" presId="urn:microsoft.com/office/officeart/2005/8/layout/bProcess2"/>
    <dgm:cxn modelId="{F257E9DD-4F93-4A00-ADDF-675AC9AED53F}" type="presParOf" srcId="{D0D015C8-F9C7-485E-A004-67D91FE3E245}" destId="{21E30398-0F1A-4B0F-BFCB-462DC1D2CEE8}" srcOrd="1" destOrd="0" presId="urn:microsoft.com/office/officeart/2005/8/layout/bProcess2"/>
    <dgm:cxn modelId="{2A03CE01-44F0-4305-ACBB-761FCED52206}" type="presParOf" srcId="{4D09EE0F-4F40-40AF-BB67-6095B6EC9AF6}" destId="{323EB612-393F-489E-A4FF-3C22C972D3AB}" srcOrd="5" destOrd="0" presId="urn:microsoft.com/office/officeart/2005/8/layout/bProcess2"/>
    <dgm:cxn modelId="{E109D98A-E723-4931-9C71-134D31963840}" type="presParOf" srcId="{4D09EE0F-4F40-40AF-BB67-6095B6EC9AF6}" destId="{8C867255-5D10-4359-8E36-D57C51B83F99}" srcOrd="6" destOrd="0" presId="urn:microsoft.com/office/officeart/2005/8/layout/bProcess2"/>
    <dgm:cxn modelId="{F0AE7700-FD10-4A6C-98DB-F1C41BAD9C3C}" type="presParOf" srcId="{8C867255-5D10-4359-8E36-D57C51B83F99}" destId="{DAD16240-BB12-4AFD-B579-EA82DE4FD590}" srcOrd="0" destOrd="0" presId="urn:microsoft.com/office/officeart/2005/8/layout/bProcess2"/>
    <dgm:cxn modelId="{D1B2571D-F19E-4EF6-9793-32A8FEB3F0A4}" type="presParOf" srcId="{8C867255-5D10-4359-8E36-D57C51B83F99}" destId="{8BAEC278-8EC1-4140-A266-5F050A34490A}" srcOrd="1" destOrd="0" presId="urn:microsoft.com/office/officeart/2005/8/layout/bProcess2"/>
    <dgm:cxn modelId="{FAE491D6-F99A-46DF-988B-EC65177D152E}" type="presParOf" srcId="{4D09EE0F-4F40-40AF-BB67-6095B6EC9AF6}" destId="{CCF497C6-7370-4547-95B3-F2836A4FFC6E}" srcOrd="7" destOrd="0" presId="urn:microsoft.com/office/officeart/2005/8/layout/bProcess2"/>
    <dgm:cxn modelId="{5E24910F-48B0-4F58-8B46-442E18A889F8}" type="presParOf" srcId="{4D09EE0F-4F40-40AF-BB67-6095B6EC9AF6}" destId="{F661E5FE-302D-43B8-A614-2A367793282B}" srcOrd="8" destOrd="0" presId="urn:microsoft.com/office/officeart/2005/8/layout/bProcess2"/>
    <dgm:cxn modelId="{CF986242-D766-407F-BCD7-52EDB6C5E98B}" type="presParOf" srcId="{F661E5FE-302D-43B8-A614-2A367793282B}" destId="{83AC0555-068C-4F33-B528-5D0FF4029CE7}" srcOrd="0" destOrd="0" presId="urn:microsoft.com/office/officeart/2005/8/layout/bProcess2"/>
    <dgm:cxn modelId="{EDFC1FD3-F654-4A50-B06F-F4606209AF6E}" type="presParOf" srcId="{F661E5FE-302D-43B8-A614-2A367793282B}" destId="{D6E821EF-46B5-4B08-8D91-176ED527E293}" srcOrd="1" destOrd="0" presId="urn:microsoft.com/office/officeart/2005/8/layout/bProcess2"/>
    <dgm:cxn modelId="{92E92C40-1066-41B5-8589-8AB1ABFC022A}" type="presParOf" srcId="{4D09EE0F-4F40-40AF-BB67-6095B6EC9AF6}" destId="{16385907-F8DC-4926-B11C-333A95CEA95C}" srcOrd="9" destOrd="0" presId="urn:microsoft.com/office/officeart/2005/8/layout/bProcess2"/>
    <dgm:cxn modelId="{37AABB84-0E21-4D65-AFAA-6D7EA04374DD}" type="presParOf" srcId="{4D09EE0F-4F40-40AF-BB67-6095B6EC9AF6}" destId="{B2585ADD-1D47-4E2C-97CE-C73078C84EA5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46B15-78B7-4428-A8CE-ADAFDCFDF9EE}">
      <dsp:nvSpPr>
        <dsp:cNvPr id="0" name=""/>
        <dsp:cNvSpPr/>
      </dsp:nvSpPr>
      <dsp:spPr>
        <a:xfrm>
          <a:off x="390697" y="73430"/>
          <a:ext cx="1734225" cy="13759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ysClr val="windowText" lastClr="000000"/>
              </a:solidFill>
            </a:rPr>
            <a:t>DAY 1</a:t>
          </a:r>
        </a:p>
      </dsp:txBody>
      <dsp:txXfrm>
        <a:off x="644668" y="274936"/>
        <a:ext cx="1226283" cy="972954"/>
      </dsp:txXfrm>
    </dsp:sp>
    <dsp:sp modelId="{CFFF0978-1087-4796-80EC-A5B50836ED96}">
      <dsp:nvSpPr>
        <dsp:cNvPr id="0" name=""/>
        <dsp:cNvSpPr/>
      </dsp:nvSpPr>
      <dsp:spPr>
        <a:xfrm rot="10800000">
          <a:off x="1047958" y="1560338"/>
          <a:ext cx="419703" cy="235196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D7D3F-C408-43C8-97CC-2CFDFDAE0E7F}">
      <dsp:nvSpPr>
        <dsp:cNvPr id="0" name=""/>
        <dsp:cNvSpPr/>
      </dsp:nvSpPr>
      <dsp:spPr>
        <a:xfrm>
          <a:off x="632575" y="1893163"/>
          <a:ext cx="1250468" cy="1151025"/>
        </a:xfrm>
        <a:prstGeom prst="ellipse">
          <a:avLst/>
        </a:prstGeom>
        <a:solidFill>
          <a:schemeClr val="accent2">
            <a:hueOff val="11544"/>
            <a:satOff val="98"/>
            <a:lumOff val="1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3">
                  <a:lumMod val="10000"/>
                </a:schemeClr>
              </a:solidFill>
            </a:rPr>
            <a:t>Work Flow Discussion</a:t>
          </a:r>
        </a:p>
      </dsp:txBody>
      <dsp:txXfrm>
        <a:off x="815702" y="2061727"/>
        <a:ext cx="884214" cy="813897"/>
      </dsp:txXfrm>
    </dsp:sp>
    <dsp:sp modelId="{8AAE00EA-225A-4D70-B62C-7F5FA8741547}">
      <dsp:nvSpPr>
        <dsp:cNvPr id="0" name=""/>
        <dsp:cNvSpPr/>
      </dsp:nvSpPr>
      <dsp:spPr>
        <a:xfrm rot="10800000">
          <a:off x="1047958" y="3155192"/>
          <a:ext cx="419703" cy="235196"/>
        </a:xfrm>
        <a:prstGeom prst="triangle">
          <a:avLst/>
        </a:prstGeom>
        <a:solidFill>
          <a:schemeClr val="accent2">
            <a:hueOff val="13193"/>
            <a:satOff val="112"/>
            <a:lumOff val="19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30398-0F1A-4B0F-BFCB-462DC1D2CEE8}">
      <dsp:nvSpPr>
        <dsp:cNvPr id="0" name=""/>
        <dsp:cNvSpPr/>
      </dsp:nvSpPr>
      <dsp:spPr>
        <a:xfrm>
          <a:off x="553539" y="3488078"/>
          <a:ext cx="1408540" cy="1198903"/>
        </a:xfrm>
        <a:prstGeom prst="ellipse">
          <a:avLst/>
        </a:prstGeom>
        <a:solidFill>
          <a:schemeClr val="accent2">
            <a:hueOff val="23088"/>
            <a:satOff val="195"/>
            <a:lumOff val="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3">
                  <a:lumMod val="10000"/>
                </a:schemeClr>
              </a:solidFill>
            </a:rPr>
            <a:t>User Stories,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3">
                  <a:lumMod val="10000"/>
                </a:schemeClr>
              </a:solidFill>
            </a:rPr>
            <a:t>Empathy maps,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3">
                  <a:lumMod val="10000"/>
                </a:schemeClr>
              </a:solidFill>
            </a:rPr>
            <a:t>Wire frames</a:t>
          </a:r>
        </a:p>
      </dsp:txBody>
      <dsp:txXfrm>
        <a:off x="759815" y="3663653"/>
        <a:ext cx="995988" cy="847753"/>
      </dsp:txXfrm>
    </dsp:sp>
    <dsp:sp modelId="{323EB612-393F-489E-A4FF-3C22C972D3AB}">
      <dsp:nvSpPr>
        <dsp:cNvPr id="0" name=""/>
        <dsp:cNvSpPr/>
      </dsp:nvSpPr>
      <dsp:spPr>
        <a:xfrm rot="5215196">
          <a:off x="2135434" y="3911416"/>
          <a:ext cx="419703" cy="235196"/>
        </a:xfrm>
        <a:prstGeom prst="triangle">
          <a:avLst/>
        </a:prstGeom>
        <a:solidFill>
          <a:schemeClr val="accent2">
            <a:hueOff val="26386"/>
            <a:satOff val="223"/>
            <a:lumOff val="38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EC278-8EC1-4140-A266-5F050A34490A}">
      <dsp:nvSpPr>
        <dsp:cNvPr id="0" name=""/>
        <dsp:cNvSpPr/>
      </dsp:nvSpPr>
      <dsp:spPr>
        <a:xfrm>
          <a:off x="2714988" y="3241167"/>
          <a:ext cx="1671965" cy="1445940"/>
        </a:xfrm>
        <a:prstGeom prst="ellipse">
          <a:avLst/>
        </a:prstGeom>
        <a:solidFill>
          <a:schemeClr val="accent2">
            <a:hueOff val="34632"/>
            <a:satOff val="293"/>
            <a:lumOff val="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ysClr val="windowText" lastClr="000000"/>
              </a:solidFill>
            </a:rPr>
            <a:t>DAY 2</a:t>
          </a:r>
        </a:p>
      </dsp:txBody>
      <dsp:txXfrm>
        <a:off x="2959842" y="3452920"/>
        <a:ext cx="1182257" cy="1022434"/>
      </dsp:txXfrm>
    </dsp:sp>
    <dsp:sp modelId="{CCF497C6-7370-4547-95B3-F2836A4FFC6E}">
      <dsp:nvSpPr>
        <dsp:cNvPr id="0" name=""/>
        <dsp:cNvSpPr/>
      </dsp:nvSpPr>
      <dsp:spPr>
        <a:xfrm rot="18765">
          <a:off x="3346566" y="2848674"/>
          <a:ext cx="419703" cy="235196"/>
        </a:xfrm>
        <a:prstGeom prst="triangle">
          <a:avLst/>
        </a:prstGeom>
        <a:solidFill>
          <a:schemeClr val="accent2">
            <a:hueOff val="39579"/>
            <a:satOff val="335"/>
            <a:lumOff val="57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821EF-46B5-4B08-8D91-176ED527E293}">
      <dsp:nvSpPr>
        <dsp:cNvPr id="0" name=""/>
        <dsp:cNvSpPr/>
      </dsp:nvSpPr>
      <dsp:spPr>
        <a:xfrm>
          <a:off x="2962912" y="1739087"/>
          <a:ext cx="1195136" cy="965599"/>
        </a:xfrm>
        <a:prstGeom prst="ellipse">
          <a:avLst/>
        </a:prstGeom>
        <a:solidFill>
          <a:schemeClr val="accent2">
            <a:hueOff val="46176"/>
            <a:satOff val="391"/>
            <a:lumOff val="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3">
                  <a:lumMod val="10000"/>
                </a:schemeClr>
              </a:solidFill>
            </a:rPr>
            <a:t>React Login page</a:t>
          </a:r>
        </a:p>
      </dsp:txBody>
      <dsp:txXfrm>
        <a:off x="3137936" y="1880496"/>
        <a:ext cx="845088" cy="682781"/>
      </dsp:txXfrm>
    </dsp:sp>
    <dsp:sp modelId="{16385907-F8DC-4926-B11C-333A95CEA95C}">
      <dsp:nvSpPr>
        <dsp:cNvPr id="0" name=""/>
        <dsp:cNvSpPr/>
      </dsp:nvSpPr>
      <dsp:spPr>
        <a:xfrm>
          <a:off x="3350629" y="1346593"/>
          <a:ext cx="419703" cy="235196"/>
        </a:xfrm>
        <a:prstGeom prst="triangle">
          <a:avLst/>
        </a:prstGeom>
        <a:solidFill>
          <a:schemeClr val="accent2">
            <a:hueOff val="52772"/>
            <a:satOff val="447"/>
            <a:lumOff val="76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C82A1-FACD-4608-9311-93CB9274DEF0}">
      <dsp:nvSpPr>
        <dsp:cNvPr id="0" name=""/>
        <dsp:cNvSpPr/>
      </dsp:nvSpPr>
      <dsp:spPr>
        <a:xfrm>
          <a:off x="2962912" y="1"/>
          <a:ext cx="1195136" cy="1202606"/>
        </a:xfrm>
        <a:prstGeom prst="ellipse">
          <a:avLst/>
        </a:prstGeom>
        <a:solidFill>
          <a:schemeClr val="accent2">
            <a:hueOff val="57719"/>
            <a:satOff val="489"/>
            <a:lumOff val="8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3">
                  <a:lumMod val="10000"/>
                </a:schemeClr>
              </a:solidFill>
            </a:rPr>
            <a:t>Spring Rest Backend for login page</a:t>
          </a:r>
        </a:p>
      </dsp:txBody>
      <dsp:txXfrm>
        <a:off x="3137936" y="176119"/>
        <a:ext cx="845088" cy="850370"/>
      </dsp:txXfrm>
    </dsp:sp>
    <dsp:sp modelId="{41FC22DD-101A-44E2-8F59-B85CA74176A0}">
      <dsp:nvSpPr>
        <dsp:cNvPr id="0" name=""/>
        <dsp:cNvSpPr/>
      </dsp:nvSpPr>
      <dsp:spPr>
        <a:xfrm rot="5462247">
          <a:off x="4373907" y="502237"/>
          <a:ext cx="419703" cy="235196"/>
        </a:xfrm>
        <a:prstGeom prst="triangle">
          <a:avLst/>
        </a:prstGeom>
        <a:solidFill>
          <a:schemeClr val="accent2">
            <a:hueOff val="65965"/>
            <a:satOff val="559"/>
            <a:lumOff val="9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88500-9C91-4F70-8D57-7AFD5EB612D5}">
      <dsp:nvSpPr>
        <dsp:cNvPr id="0" name=""/>
        <dsp:cNvSpPr/>
      </dsp:nvSpPr>
      <dsp:spPr>
        <a:xfrm>
          <a:off x="4996039" y="1"/>
          <a:ext cx="1630014" cy="1284117"/>
        </a:xfrm>
        <a:prstGeom prst="ellipse">
          <a:avLst/>
        </a:prstGeom>
        <a:solidFill>
          <a:schemeClr val="accent2">
            <a:hueOff val="69263"/>
            <a:satOff val="586"/>
            <a:lumOff val="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ysClr val="windowText" lastClr="000000"/>
              </a:solidFill>
            </a:rPr>
            <a:t>DAY 3</a:t>
          </a:r>
        </a:p>
      </dsp:txBody>
      <dsp:txXfrm>
        <a:off x="5234749" y="188056"/>
        <a:ext cx="1152594" cy="908007"/>
      </dsp:txXfrm>
    </dsp:sp>
    <dsp:sp modelId="{7A2912F9-47B0-40E5-A90D-969701FA0580}">
      <dsp:nvSpPr>
        <dsp:cNvPr id="0" name=""/>
        <dsp:cNvSpPr/>
      </dsp:nvSpPr>
      <dsp:spPr>
        <a:xfrm rot="10800000">
          <a:off x="5601195" y="1438841"/>
          <a:ext cx="419703" cy="235196"/>
        </a:xfrm>
        <a:prstGeom prst="triangle">
          <a:avLst/>
        </a:prstGeom>
        <a:solidFill>
          <a:schemeClr val="accent2">
            <a:hueOff val="79158"/>
            <a:satOff val="670"/>
            <a:lumOff val="11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6A541-A4AF-42CA-9AA4-27E3ECBEE899}">
      <dsp:nvSpPr>
        <dsp:cNvPr id="0" name=""/>
        <dsp:cNvSpPr/>
      </dsp:nvSpPr>
      <dsp:spPr>
        <a:xfrm>
          <a:off x="5163013" y="1815447"/>
          <a:ext cx="1296067" cy="975901"/>
        </a:xfrm>
        <a:prstGeom prst="ellipse">
          <a:avLst/>
        </a:prstGeom>
        <a:solidFill>
          <a:schemeClr val="accent2">
            <a:hueOff val="80807"/>
            <a:satOff val="684"/>
            <a:lumOff val="11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3">
                  <a:lumMod val="10000"/>
                </a:schemeClr>
              </a:solidFill>
            </a:rPr>
            <a:t>Employee Dashboard &amp; Expense Form Creations</a:t>
          </a:r>
        </a:p>
      </dsp:txBody>
      <dsp:txXfrm>
        <a:off x="5352818" y="1958364"/>
        <a:ext cx="916457" cy="690067"/>
      </dsp:txXfrm>
    </dsp:sp>
    <dsp:sp modelId="{43E64A08-AA8B-4EF7-8A4B-8BBCF3FAA20B}">
      <dsp:nvSpPr>
        <dsp:cNvPr id="0" name=""/>
        <dsp:cNvSpPr/>
      </dsp:nvSpPr>
      <dsp:spPr>
        <a:xfrm rot="10723494">
          <a:off x="5617932" y="2937761"/>
          <a:ext cx="419703" cy="235196"/>
        </a:xfrm>
        <a:prstGeom prst="triangle">
          <a:avLst/>
        </a:prstGeom>
        <a:solidFill>
          <a:schemeClr val="accent2">
            <a:hueOff val="92351"/>
            <a:satOff val="782"/>
            <a:lumOff val="133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E5D02-EDC1-4E24-92D6-4D6C25583567}">
      <dsp:nvSpPr>
        <dsp:cNvPr id="0" name=""/>
        <dsp:cNvSpPr/>
      </dsp:nvSpPr>
      <dsp:spPr>
        <a:xfrm>
          <a:off x="5204575" y="3306057"/>
          <a:ext cx="1279446" cy="982548"/>
        </a:xfrm>
        <a:prstGeom prst="ellipse">
          <a:avLst/>
        </a:prstGeom>
        <a:solidFill>
          <a:schemeClr val="accent2">
            <a:hueOff val="92351"/>
            <a:satOff val="782"/>
            <a:lumOff val="1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3">
                  <a:lumMod val="10000"/>
                </a:schemeClr>
              </a:solidFill>
            </a:rPr>
            <a:t>Backend Spring Rest for Employee Dashboard</a:t>
          </a:r>
        </a:p>
      </dsp:txBody>
      <dsp:txXfrm>
        <a:off x="5391946" y="3449948"/>
        <a:ext cx="904704" cy="694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46B15-78B7-4428-A8CE-ADAFDCFDF9EE}">
      <dsp:nvSpPr>
        <dsp:cNvPr id="0" name=""/>
        <dsp:cNvSpPr/>
      </dsp:nvSpPr>
      <dsp:spPr>
        <a:xfrm>
          <a:off x="98001" y="21535"/>
          <a:ext cx="1878214" cy="19590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ysClr val="windowText" lastClr="000000"/>
              </a:solidFill>
            </a:rPr>
            <a:t>DAY 4</a:t>
          </a:r>
        </a:p>
      </dsp:txBody>
      <dsp:txXfrm>
        <a:off x="373059" y="308424"/>
        <a:ext cx="1328098" cy="1385224"/>
      </dsp:txXfrm>
    </dsp:sp>
    <dsp:sp modelId="{CFFF0978-1087-4796-80EC-A5B50836ED96}">
      <dsp:nvSpPr>
        <dsp:cNvPr id="0" name=""/>
        <dsp:cNvSpPr/>
      </dsp:nvSpPr>
      <dsp:spPr>
        <a:xfrm rot="10800000">
          <a:off x="738337" y="2217771"/>
          <a:ext cx="597543" cy="33372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D7D3F-C408-43C8-97CC-2CFDFDAE0E7F}">
      <dsp:nvSpPr>
        <dsp:cNvPr id="0" name=""/>
        <dsp:cNvSpPr/>
      </dsp:nvSpPr>
      <dsp:spPr>
        <a:xfrm>
          <a:off x="188264" y="2769834"/>
          <a:ext cx="1697688" cy="1323758"/>
        </a:xfrm>
        <a:prstGeom prst="ellipse">
          <a:avLst/>
        </a:prstGeom>
        <a:solidFill>
          <a:schemeClr val="accent2">
            <a:hueOff val="18470"/>
            <a:satOff val="156"/>
            <a:lumOff val="2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3">
                  <a:lumMod val="10000"/>
                </a:schemeClr>
              </a:solidFill>
            </a:rPr>
            <a:t>Security Authentication</a:t>
          </a:r>
        </a:p>
      </dsp:txBody>
      <dsp:txXfrm>
        <a:off x="436885" y="2963694"/>
        <a:ext cx="1200446" cy="936038"/>
      </dsp:txXfrm>
    </dsp:sp>
    <dsp:sp modelId="{8AAE00EA-225A-4D70-B62C-7F5FA8741547}">
      <dsp:nvSpPr>
        <dsp:cNvPr id="0" name=""/>
        <dsp:cNvSpPr/>
      </dsp:nvSpPr>
      <dsp:spPr>
        <a:xfrm rot="5400000">
          <a:off x="2123194" y="3264853"/>
          <a:ext cx="597543" cy="333720"/>
        </a:xfrm>
        <a:prstGeom prst="triangle">
          <a:avLst/>
        </a:prstGeom>
        <a:solidFill>
          <a:schemeClr val="accent2">
            <a:hueOff val="23088"/>
            <a:satOff val="195"/>
            <a:lumOff val="33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30398-0F1A-4B0F-BFCB-462DC1D2CEE8}">
      <dsp:nvSpPr>
        <dsp:cNvPr id="0" name=""/>
        <dsp:cNvSpPr/>
      </dsp:nvSpPr>
      <dsp:spPr>
        <a:xfrm>
          <a:off x="2939089" y="2698754"/>
          <a:ext cx="1615243" cy="1465919"/>
        </a:xfrm>
        <a:prstGeom prst="ellipse">
          <a:avLst/>
        </a:prstGeom>
        <a:solidFill>
          <a:schemeClr val="accent2">
            <a:hueOff val="36940"/>
            <a:satOff val="313"/>
            <a:lumOff val="5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3">
                  <a:lumMod val="10000"/>
                </a:schemeClr>
              </a:solidFill>
            </a:rPr>
            <a:t>Configuring Expense Status</a:t>
          </a:r>
        </a:p>
      </dsp:txBody>
      <dsp:txXfrm>
        <a:off x="3175636" y="2913433"/>
        <a:ext cx="1142149" cy="1036561"/>
      </dsp:txXfrm>
    </dsp:sp>
    <dsp:sp modelId="{323EB612-393F-489E-A4FF-3C22C972D3AB}">
      <dsp:nvSpPr>
        <dsp:cNvPr id="0" name=""/>
        <dsp:cNvSpPr/>
      </dsp:nvSpPr>
      <dsp:spPr>
        <a:xfrm>
          <a:off x="3447939" y="2163340"/>
          <a:ext cx="597543" cy="333720"/>
        </a:xfrm>
        <a:prstGeom prst="triangle">
          <a:avLst/>
        </a:prstGeom>
        <a:solidFill>
          <a:schemeClr val="accent2">
            <a:hueOff val="46176"/>
            <a:satOff val="391"/>
            <a:lumOff val="66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EC278-8EC1-4140-A266-5F050A34490A}">
      <dsp:nvSpPr>
        <dsp:cNvPr id="0" name=""/>
        <dsp:cNvSpPr/>
      </dsp:nvSpPr>
      <dsp:spPr>
        <a:xfrm>
          <a:off x="2829849" y="1134"/>
          <a:ext cx="1833723" cy="1979403"/>
        </a:xfrm>
        <a:prstGeom prst="ellipse">
          <a:avLst/>
        </a:prstGeom>
        <a:solidFill>
          <a:schemeClr val="accent2">
            <a:hueOff val="55411"/>
            <a:satOff val="469"/>
            <a:lumOff val="8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ysClr val="windowText" lastClr="000000"/>
              </a:solidFill>
            </a:rPr>
            <a:t>DAY 5</a:t>
          </a:r>
        </a:p>
      </dsp:txBody>
      <dsp:txXfrm>
        <a:off x="3098392" y="291011"/>
        <a:ext cx="1296637" cy="1399649"/>
      </dsp:txXfrm>
    </dsp:sp>
    <dsp:sp modelId="{CCF497C6-7370-4547-95B3-F2836A4FFC6E}">
      <dsp:nvSpPr>
        <dsp:cNvPr id="0" name=""/>
        <dsp:cNvSpPr/>
      </dsp:nvSpPr>
      <dsp:spPr>
        <a:xfrm rot="5221902">
          <a:off x="4826677" y="752484"/>
          <a:ext cx="597543" cy="333720"/>
        </a:xfrm>
        <a:prstGeom prst="triangle">
          <a:avLst/>
        </a:prstGeom>
        <a:solidFill>
          <a:schemeClr val="accent2">
            <a:hueOff val="69263"/>
            <a:satOff val="586"/>
            <a:lumOff val="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821EF-46B5-4B08-8D91-176ED527E293}">
      <dsp:nvSpPr>
        <dsp:cNvPr id="0" name=""/>
        <dsp:cNvSpPr/>
      </dsp:nvSpPr>
      <dsp:spPr>
        <a:xfrm>
          <a:off x="5568489" y="33253"/>
          <a:ext cx="1604698" cy="1643029"/>
        </a:xfrm>
        <a:prstGeom prst="ellipse">
          <a:avLst/>
        </a:prstGeom>
        <a:solidFill>
          <a:schemeClr val="accent2">
            <a:hueOff val="73881"/>
            <a:satOff val="626"/>
            <a:lumOff val="10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3">
                  <a:lumMod val="10000"/>
                </a:schemeClr>
              </a:solidFill>
            </a:rPr>
            <a:t>Sprint 1 review preparation </a:t>
          </a:r>
        </a:p>
      </dsp:txBody>
      <dsp:txXfrm>
        <a:off x="5803492" y="273869"/>
        <a:ext cx="1134692" cy="1161797"/>
      </dsp:txXfrm>
    </dsp:sp>
    <dsp:sp modelId="{16385907-F8DC-4926-B11C-333A95CEA95C}">
      <dsp:nvSpPr>
        <dsp:cNvPr id="0" name=""/>
        <dsp:cNvSpPr/>
      </dsp:nvSpPr>
      <dsp:spPr>
        <a:xfrm rot="10800000">
          <a:off x="6072067" y="1833697"/>
          <a:ext cx="597543" cy="333720"/>
        </a:xfrm>
        <a:prstGeom prst="triangle">
          <a:avLst/>
        </a:prstGeom>
        <a:solidFill>
          <a:schemeClr val="accent2">
            <a:hueOff val="92351"/>
            <a:satOff val="782"/>
            <a:lumOff val="133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85ADD-1D47-4E2C-97CE-C73078C84EA5}">
      <dsp:nvSpPr>
        <dsp:cNvPr id="0" name=""/>
        <dsp:cNvSpPr/>
      </dsp:nvSpPr>
      <dsp:spPr>
        <a:xfrm>
          <a:off x="5517206" y="2305943"/>
          <a:ext cx="1707266" cy="1707266"/>
        </a:xfrm>
        <a:prstGeom prst="ellipse">
          <a:avLst/>
        </a:prstGeom>
        <a:solidFill>
          <a:schemeClr val="accent2">
            <a:hueOff val="92351"/>
            <a:satOff val="782"/>
            <a:lumOff val="1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3">
                  <a:lumMod val="10000"/>
                </a:schemeClr>
              </a:solidFill>
            </a:rPr>
            <a:t>Presentation </a:t>
          </a:r>
        </a:p>
      </dsp:txBody>
      <dsp:txXfrm>
        <a:off x="5767229" y="2555966"/>
        <a:ext cx="1207220" cy="1207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46B15-78B7-4428-A8CE-ADAFDCFDF9EE}">
      <dsp:nvSpPr>
        <dsp:cNvPr id="0" name=""/>
        <dsp:cNvSpPr/>
      </dsp:nvSpPr>
      <dsp:spPr>
        <a:xfrm>
          <a:off x="390697" y="73430"/>
          <a:ext cx="1734225" cy="13759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ysClr val="windowText" lastClr="000000"/>
              </a:solidFill>
            </a:rPr>
            <a:t>DAY 6</a:t>
          </a:r>
        </a:p>
      </dsp:txBody>
      <dsp:txXfrm>
        <a:off x="644668" y="274936"/>
        <a:ext cx="1226283" cy="972954"/>
      </dsp:txXfrm>
    </dsp:sp>
    <dsp:sp modelId="{CFFF0978-1087-4796-80EC-A5B50836ED96}">
      <dsp:nvSpPr>
        <dsp:cNvPr id="0" name=""/>
        <dsp:cNvSpPr/>
      </dsp:nvSpPr>
      <dsp:spPr>
        <a:xfrm rot="10800000">
          <a:off x="1047958" y="1560338"/>
          <a:ext cx="419703" cy="235196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D7D3F-C408-43C8-97CC-2CFDFDAE0E7F}">
      <dsp:nvSpPr>
        <dsp:cNvPr id="0" name=""/>
        <dsp:cNvSpPr/>
      </dsp:nvSpPr>
      <dsp:spPr>
        <a:xfrm>
          <a:off x="632575" y="1893163"/>
          <a:ext cx="1250468" cy="1151025"/>
        </a:xfrm>
        <a:prstGeom prst="ellipse">
          <a:avLst/>
        </a:prstGeom>
        <a:solidFill>
          <a:schemeClr val="accent2">
            <a:hueOff val="11544"/>
            <a:satOff val="98"/>
            <a:lumOff val="1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3">
                  <a:lumMod val="10000"/>
                </a:schemeClr>
              </a:solidFill>
            </a:rPr>
            <a:t>Advancement of employee dashboard</a:t>
          </a:r>
        </a:p>
      </dsp:txBody>
      <dsp:txXfrm>
        <a:off x="815702" y="2061727"/>
        <a:ext cx="884214" cy="813897"/>
      </dsp:txXfrm>
    </dsp:sp>
    <dsp:sp modelId="{8AAE00EA-225A-4D70-B62C-7F5FA8741547}">
      <dsp:nvSpPr>
        <dsp:cNvPr id="0" name=""/>
        <dsp:cNvSpPr/>
      </dsp:nvSpPr>
      <dsp:spPr>
        <a:xfrm rot="10800000">
          <a:off x="1047958" y="3155192"/>
          <a:ext cx="419703" cy="235196"/>
        </a:xfrm>
        <a:prstGeom prst="triangle">
          <a:avLst/>
        </a:prstGeom>
        <a:solidFill>
          <a:schemeClr val="accent2">
            <a:hueOff val="13193"/>
            <a:satOff val="112"/>
            <a:lumOff val="19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30398-0F1A-4B0F-BFCB-462DC1D2CEE8}">
      <dsp:nvSpPr>
        <dsp:cNvPr id="0" name=""/>
        <dsp:cNvSpPr/>
      </dsp:nvSpPr>
      <dsp:spPr>
        <a:xfrm>
          <a:off x="553539" y="3488078"/>
          <a:ext cx="1408540" cy="1198903"/>
        </a:xfrm>
        <a:prstGeom prst="ellipse">
          <a:avLst/>
        </a:prstGeom>
        <a:solidFill>
          <a:schemeClr val="accent2">
            <a:hueOff val="23088"/>
            <a:satOff val="195"/>
            <a:lumOff val="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3">
                  <a:lumMod val="10000"/>
                </a:schemeClr>
              </a:solidFill>
            </a:rPr>
            <a:t>Methods for manager dashboard in </a:t>
          </a:r>
          <a:r>
            <a:rPr lang="en-US" sz="1000" b="1" kern="1200" dirty="0" err="1">
              <a:solidFill>
                <a:schemeClr val="accent3">
                  <a:lumMod val="10000"/>
                </a:schemeClr>
              </a:solidFill>
            </a:rPr>
            <a:t>SpringREST</a:t>
          </a:r>
          <a:endParaRPr lang="en-US" sz="1000" b="1" kern="1200" dirty="0">
            <a:solidFill>
              <a:schemeClr val="accent3">
                <a:lumMod val="10000"/>
              </a:schemeClr>
            </a:solidFill>
          </a:endParaRPr>
        </a:p>
      </dsp:txBody>
      <dsp:txXfrm>
        <a:off x="759815" y="3663653"/>
        <a:ext cx="995988" cy="847753"/>
      </dsp:txXfrm>
    </dsp:sp>
    <dsp:sp modelId="{323EB612-393F-489E-A4FF-3C22C972D3AB}">
      <dsp:nvSpPr>
        <dsp:cNvPr id="0" name=""/>
        <dsp:cNvSpPr/>
      </dsp:nvSpPr>
      <dsp:spPr>
        <a:xfrm rot="5215196">
          <a:off x="2135434" y="3911416"/>
          <a:ext cx="419703" cy="235196"/>
        </a:xfrm>
        <a:prstGeom prst="triangle">
          <a:avLst/>
        </a:prstGeom>
        <a:solidFill>
          <a:schemeClr val="accent2">
            <a:hueOff val="26386"/>
            <a:satOff val="223"/>
            <a:lumOff val="38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EC278-8EC1-4140-A266-5F050A34490A}">
      <dsp:nvSpPr>
        <dsp:cNvPr id="0" name=""/>
        <dsp:cNvSpPr/>
      </dsp:nvSpPr>
      <dsp:spPr>
        <a:xfrm>
          <a:off x="2714988" y="3241167"/>
          <a:ext cx="1671965" cy="1445940"/>
        </a:xfrm>
        <a:prstGeom prst="ellipse">
          <a:avLst/>
        </a:prstGeom>
        <a:solidFill>
          <a:schemeClr val="accent2">
            <a:hueOff val="34632"/>
            <a:satOff val="293"/>
            <a:lumOff val="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ysClr val="windowText" lastClr="000000"/>
              </a:solidFill>
            </a:rPr>
            <a:t>DAY 7</a:t>
          </a:r>
        </a:p>
      </dsp:txBody>
      <dsp:txXfrm>
        <a:off x="2959842" y="3452920"/>
        <a:ext cx="1182257" cy="1022434"/>
      </dsp:txXfrm>
    </dsp:sp>
    <dsp:sp modelId="{CCF497C6-7370-4547-95B3-F2836A4FFC6E}">
      <dsp:nvSpPr>
        <dsp:cNvPr id="0" name=""/>
        <dsp:cNvSpPr/>
      </dsp:nvSpPr>
      <dsp:spPr>
        <a:xfrm rot="18765">
          <a:off x="3346566" y="2848675"/>
          <a:ext cx="419703" cy="235196"/>
        </a:xfrm>
        <a:prstGeom prst="triangle">
          <a:avLst/>
        </a:prstGeom>
        <a:solidFill>
          <a:schemeClr val="accent2">
            <a:hueOff val="39579"/>
            <a:satOff val="335"/>
            <a:lumOff val="57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821EF-46B5-4B08-8D91-176ED527E293}">
      <dsp:nvSpPr>
        <dsp:cNvPr id="0" name=""/>
        <dsp:cNvSpPr/>
      </dsp:nvSpPr>
      <dsp:spPr>
        <a:xfrm>
          <a:off x="2743202" y="1739087"/>
          <a:ext cx="1634557" cy="965599"/>
        </a:xfrm>
        <a:prstGeom prst="ellipse">
          <a:avLst/>
        </a:prstGeom>
        <a:solidFill>
          <a:schemeClr val="accent2">
            <a:hueOff val="46176"/>
            <a:satOff val="391"/>
            <a:lumOff val="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3">
                  <a:lumMod val="10000"/>
                </a:schemeClr>
              </a:solidFill>
            </a:rPr>
            <a:t>Designing manager dashboard components </a:t>
          </a:r>
        </a:p>
      </dsp:txBody>
      <dsp:txXfrm>
        <a:off x="2982577" y="1880496"/>
        <a:ext cx="1155807" cy="682781"/>
      </dsp:txXfrm>
    </dsp:sp>
    <dsp:sp modelId="{16385907-F8DC-4926-B11C-333A95CEA95C}">
      <dsp:nvSpPr>
        <dsp:cNvPr id="0" name=""/>
        <dsp:cNvSpPr/>
      </dsp:nvSpPr>
      <dsp:spPr>
        <a:xfrm>
          <a:off x="3350629" y="1346593"/>
          <a:ext cx="419703" cy="235196"/>
        </a:xfrm>
        <a:prstGeom prst="triangle">
          <a:avLst/>
        </a:prstGeom>
        <a:solidFill>
          <a:schemeClr val="accent2">
            <a:hueOff val="52772"/>
            <a:satOff val="447"/>
            <a:lumOff val="76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C82A1-FACD-4608-9311-93CB9274DEF0}">
      <dsp:nvSpPr>
        <dsp:cNvPr id="0" name=""/>
        <dsp:cNvSpPr/>
      </dsp:nvSpPr>
      <dsp:spPr>
        <a:xfrm>
          <a:off x="2752324" y="1"/>
          <a:ext cx="1616313" cy="1202606"/>
        </a:xfrm>
        <a:prstGeom prst="ellipse">
          <a:avLst/>
        </a:prstGeom>
        <a:solidFill>
          <a:schemeClr val="accent2">
            <a:hueOff val="57719"/>
            <a:satOff val="489"/>
            <a:lumOff val="8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3">
                  <a:lumMod val="10000"/>
                </a:schemeClr>
              </a:solidFill>
            </a:rPr>
            <a:t>Spring Rest Backend for login page and validations</a:t>
          </a:r>
        </a:p>
      </dsp:txBody>
      <dsp:txXfrm>
        <a:off x="2989028" y="176119"/>
        <a:ext cx="1142905" cy="850370"/>
      </dsp:txXfrm>
    </dsp:sp>
    <dsp:sp modelId="{41FC22DD-101A-44E2-8F59-B85CA74176A0}">
      <dsp:nvSpPr>
        <dsp:cNvPr id="0" name=""/>
        <dsp:cNvSpPr/>
      </dsp:nvSpPr>
      <dsp:spPr>
        <a:xfrm rot="5462247">
          <a:off x="4479130" y="504142"/>
          <a:ext cx="419703" cy="235196"/>
        </a:xfrm>
        <a:prstGeom prst="triangle">
          <a:avLst/>
        </a:prstGeom>
        <a:solidFill>
          <a:schemeClr val="accent2">
            <a:hueOff val="65965"/>
            <a:satOff val="559"/>
            <a:lumOff val="9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88500-9C91-4F70-8D57-7AFD5EB612D5}">
      <dsp:nvSpPr>
        <dsp:cNvPr id="0" name=""/>
        <dsp:cNvSpPr/>
      </dsp:nvSpPr>
      <dsp:spPr>
        <a:xfrm>
          <a:off x="4996039" y="1"/>
          <a:ext cx="1630014" cy="1284117"/>
        </a:xfrm>
        <a:prstGeom prst="ellipse">
          <a:avLst/>
        </a:prstGeom>
        <a:solidFill>
          <a:schemeClr val="accent2">
            <a:hueOff val="69263"/>
            <a:satOff val="586"/>
            <a:lumOff val="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ysClr val="windowText" lastClr="000000"/>
              </a:solidFill>
            </a:rPr>
            <a:t>DAY 8</a:t>
          </a:r>
        </a:p>
      </dsp:txBody>
      <dsp:txXfrm>
        <a:off x="5234749" y="188056"/>
        <a:ext cx="1152594" cy="908007"/>
      </dsp:txXfrm>
    </dsp:sp>
    <dsp:sp modelId="{7A2912F9-47B0-40E5-A90D-969701FA0580}">
      <dsp:nvSpPr>
        <dsp:cNvPr id="0" name=""/>
        <dsp:cNvSpPr/>
      </dsp:nvSpPr>
      <dsp:spPr>
        <a:xfrm rot="10800000">
          <a:off x="5601195" y="1438841"/>
          <a:ext cx="419703" cy="235196"/>
        </a:xfrm>
        <a:prstGeom prst="triangle">
          <a:avLst/>
        </a:prstGeom>
        <a:solidFill>
          <a:schemeClr val="accent2">
            <a:hueOff val="79158"/>
            <a:satOff val="670"/>
            <a:lumOff val="11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6A541-A4AF-42CA-9AA4-27E3ECBEE899}">
      <dsp:nvSpPr>
        <dsp:cNvPr id="0" name=""/>
        <dsp:cNvSpPr/>
      </dsp:nvSpPr>
      <dsp:spPr>
        <a:xfrm>
          <a:off x="5163013" y="1815447"/>
          <a:ext cx="1296067" cy="975901"/>
        </a:xfrm>
        <a:prstGeom prst="ellipse">
          <a:avLst/>
        </a:prstGeom>
        <a:solidFill>
          <a:schemeClr val="accent2">
            <a:hueOff val="80807"/>
            <a:satOff val="684"/>
            <a:lumOff val="11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3">
                  <a:lumMod val="10000"/>
                </a:schemeClr>
              </a:solidFill>
            </a:rPr>
            <a:t>Manager insights and expense List frontend , backend</a:t>
          </a:r>
        </a:p>
      </dsp:txBody>
      <dsp:txXfrm>
        <a:off x="5352818" y="1958364"/>
        <a:ext cx="916457" cy="690067"/>
      </dsp:txXfrm>
    </dsp:sp>
    <dsp:sp modelId="{43E64A08-AA8B-4EF7-8A4B-8BBCF3FAA20B}">
      <dsp:nvSpPr>
        <dsp:cNvPr id="0" name=""/>
        <dsp:cNvSpPr/>
      </dsp:nvSpPr>
      <dsp:spPr>
        <a:xfrm rot="10727428">
          <a:off x="5617072" y="2937780"/>
          <a:ext cx="419703" cy="235196"/>
        </a:xfrm>
        <a:prstGeom prst="triangle">
          <a:avLst/>
        </a:prstGeom>
        <a:solidFill>
          <a:schemeClr val="accent2">
            <a:hueOff val="92351"/>
            <a:satOff val="782"/>
            <a:lumOff val="133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E5D02-EDC1-4E24-92D6-4D6C25583567}">
      <dsp:nvSpPr>
        <dsp:cNvPr id="0" name=""/>
        <dsp:cNvSpPr/>
      </dsp:nvSpPr>
      <dsp:spPr>
        <a:xfrm>
          <a:off x="5204575" y="3306057"/>
          <a:ext cx="1279446" cy="1144554"/>
        </a:xfrm>
        <a:prstGeom prst="ellipse">
          <a:avLst/>
        </a:prstGeom>
        <a:solidFill>
          <a:schemeClr val="accent2">
            <a:hueOff val="92351"/>
            <a:satOff val="782"/>
            <a:lumOff val="1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3">
                  <a:lumMod val="10000"/>
                </a:schemeClr>
              </a:solidFill>
            </a:rPr>
            <a:t>Backend and frontend integration</a:t>
          </a:r>
        </a:p>
      </dsp:txBody>
      <dsp:txXfrm>
        <a:off x="5391946" y="3473673"/>
        <a:ext cx="904704" cy="8093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46B15-78B7-4428-A8CE-ADAFDCFDF9EE}">
      <dsp:nvSpPr>
        <dsp:cNvPr id="0" name=""/>
        <dsp:cNvSpPr/>
      </dsp:nvSpPr>
      <dsp:spPr>
        <a:xfrm>
          <a:off x="98001" y="21535"/>
          <a:ext cx="1878214" cy="19590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ysClr val="windowText" lastClr="000000"/>
              </a:solidFill>
            </a:rPr>
            <a:t>DAY 4</a:t>
          </a:r>
        </a:p>
      </dsp:txBody>
      <dsp:txXfrm>
        <a:off x="373059" y="308424"/>
        <a:ext cx="1328098" cy="1385224"/>
      </dsp:txXfrm>
    </dsp:sp>
    <dsp:sp modelId="{CFFF0978-1087-4796-80EC-A5B50836ED96}">
      <dsp:nvSpPr>
        <dsp:cNvPr id="0" name=""/>
        <dsp:cNvSpPr/>
      </dsp:nvSpPr>
      <dsp:spPr>
        <a:xfrm rot="10800000">
          <a:off x="738337" y="2217771"/>
          <a:ext cx="597543" cy="33372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D7D3F-C408-43C8-97CC-2CFDFDAE0E7F}">
      <dsp:nvSpPr>
        <dsp:cNvPr id="0" name=""/>
        <dsp:cNvSpPr/>
      </dsp:nvSpPr>
      <dsp:spPr>
        <a:xfrm>
          <a:off x="188264" y="2769834"/>
          <a:ext cx="1697688" cy="1323758"/>
        </a:xfrm>
        <a:prstGeom prst="ellipse">
          <a:avLst/>
        </a:prstGeom>
        <a:solidFill>
          <a:schemeClr val="accent2">
            <a:hueOff val="18470"/>
            <a:satOff val="156"/>
            <a:lumOff val="2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3">
                  <a:lumMod val="10000"/>
                </a:schemeClr>
              </a:solidFill>
            </a:rPr>
            <a:t>Junit Testing</a:t>
          </a:r>
        </a:p>
      </dsp:txBody>
      <dsp:txXfrm>
        <a:off x="436885" y="2963694"/>
        <a:ext cx="1200446" cy="936038"/>
      </dsp:txXfrm>
    </dsp:sp>
    <dsp:sp modelId="{8AAE00EA-225A-4D70-B62C-7F5FA8741547}">
      <dsp:nvSpPr>
        <dsp:cNvPr id="0" name=""/>
        <dsp:cNvSpPr/>
      </dsp:nvSpPr>
      <dsp:spPr>
        <a:xfrm rot="5400000">
          <a:off x="2123194" y="3264853"/>
          <a:ext cx="597543" cy="333720"/>
        </a:xfrm>
        <a:prstGeom prst="triangle">
          <a:avLst/>
        </a:prstGeom>
        <a:solidFill>
          <a:schemeClr val="accent2">
            <a:hueOff val="23088"/>
            <a:satOff val="195"/>
            <a:lumOff val="33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30398-0F1A-4B0F-BFCB-462DC1D2CEE8}">
      <dsp:nvSpPr>
        <dsp:cNvPr id="0" name=""/>
        <dsp:cNvSpPr/>
      </dsp:nvSpPr>
      <dsp:spPr>
        <a:xfrm>
          <a:off x="2939089" y="2698754"/>
          <a:ext cx="1615243" cy="1465919"/>
        </a:xfrm>
        <a:prstGeom prst="ellipse">
          <a:avLst/>
        </a:prstGeom>
        <a:solidFill>
          <a:schemeClr val="accent2">
            <a:hueOff val="36940"/>
            <a:satOff val="313"/>
            <a:lumOff val="5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>
              <a:solidFill>
                <a:schemeClr val="accent3">
                  <a:lumMod val="10000"/>
                </a:schemeClr>
              </a:solidFill>
            </a:rPr>
            <a:t>Dockerization</a:t>
          </a:r>
          <a:r>
            <a:rPr lang="en-US" sz="1000" b="1" kern="1200" dirty="0">
              <a:solidFill>
                <a:schemeClr val="accent3">
                  <a:lumMod val="10000"/>
                </a:schemeClr>
              </a:solidFill>
            </a:rPr>
            <a:t> and Jenkins pipeline testing</a:t>
          </a:r>
        </a:p>
      </dsp:txBody>
      <dsp:txXfrm>
        <a:off x="3175636" y="2913433"/>
        <a:ext cx="1142149" cy="1036561"/>
      </dsp:txXfrm>
    </dsp:sp>
    <dsp:sp modelId="{323EB612-393F-489E-A4FF-3C22C972D3AB}">
      <dsp:nvSpPr>
        <dsp:cNvPr id="0" name=""/>
        <dsp:cNvSpPr/>
      </dsp:nvSpPr>
      <dsp:spPr>
        <a:xfrm>
          <a:off x="3447939" y="2163340"/>
          <a:ext cx="597543" cy="333720"/>
        </a:xfrm>
        <a:prstGeom prst="triangle">
          <a:avLst/>
        </a:prstGeom>
        <a:solidFill>
          <a:schemeClr val="accent2">
            <a:hueOff val="46176"/>
            <a:satOff val="391"/>
            <a:lumOff val="66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EC278-8EC1-4140-A266-5F050A34490A}">
      <dsp:nvSpPr>
        <dsp:cNvPr id="0" name=""/>
        <dsp:cNvSpPr/>
      </dsp:nvSpPr>
      <dsp:spPr>
        <a:xfrm>
          <a:off x="2829849" y="1134"/>
          <a:ext cx="1833723" cy="1979403"/>
        </a:xfrm>
        <a:prstGeom prst="ellipse">
          <a:avLst/>
        </a:prstGeom>
        <a:solidFill>
          <a:schemeClr val="accent2">
            <a:hueOff val="55411"/>
            <a:satOff val="469"/>
            <a:lumOff val="8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ysClr val="windowText" lastClr="000000"/>
              </a:solidFill>
            </a:rPr>
            <a:t>DAY 5</a:t>
          </a:r>
        </a:p>
      </dsp:txBody>
      <dsp:txXfrm>
        <a:off x="3098392" y="291011"/>
        <a:ext cx="1296637" cy="1399649"/>
      </dsp:txXfrm>
    </dsp:sp>
    <dsp:sp modelId="{CCF497C6-7370-4547-95B3-F2836A4FFC6E}">
      <dsp:nvSpPr>
        <dsp:cNvPr id="0" name=""/>
        <dsp:cNvSpPr/>
      </dsp:nvSpPr>
      <dsp:spPr>
        <a:xfrm rot="5221902">
          <a:off x="4826677" y="752484"/>
          <a:ext cx="597543" cy="333720"/>
        </a:xfrm>
        <a:prstGeom prst="triangle">
          <a:avLst/>
        </a:prstGeom>
        <a:solidFill>
          <a:schemeClr val="accent2">
            <a:hueOff val="69263"/>
            <a:satOff val="586"/>
            <a:lumOff val="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821EF-46B5-4B08-8D91-176ED527E293}">
      <dsp:nvSpPr>
        <dsp:cNvPr id="0" name=""/>
        <dsp:cNvSpPr/>
      </dsp:nvSpPr>
      <dsp:spPr>
        <a:xfrm>
          <a:off x="5568489" y="33253"/>
          <a:ext cx="1604698" cy="1643029"/>
        </a:xfrm>
        <a:prstGeom prst="ellipse">
          <a:avLst/>
        </a:prstGeom>
        <a:solidFill>
          <a:schemeClr val="accent2">
            <a:hueOff val="73881"/>
            <a:satOff val="626"/>
            <a:lumOff val="10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3">
                  <a:lumMod val="10000"/>
                </a:schemeClr>
              </a:solidFill>
            </a:rPr>
            <a:t>PPT preparation </a:t>
          </a:r>
        </a:p>
      </dsp:txBody>
      <dsp:txXfrm>
        <a:off x="5803492" y="273869"/>
        <a:ext cx="1134692" cy="1161797"/>
      </dsp:txXfrm>
    </dsp:sp>
    <dsp:sp modelId="{16385907-F8DC-4926-B11C-333A95CEA95C}">
      <dsp:nvSpPr>
        <dsp:cNvPr id="0" name=""/>
        <dsp:cNvSpPr/>
      </dsp:nvSpPr>
      <dsp:spPr>
        <a:xfrm rot="10800000">
          <a:off x="6072067" y="1833697"/>
          <a:ext cx="597543" cy="333720"/>
        </a:xfrm>
        <a:prstGeom prst="triangle">
          <a:avLst/>
        </a:prstGeom>
        <a:solidFill>
          <a:schemeClr val="accent2">
            <a:hueOff val="92351"/>
            <a:satOff val="782"/>
            <a:lumOff val="133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85ADD-1D47-4E2C-97CE-C73078C84EA5}">
      <dsp:nvSpPr>
        <dsp:cNvPr id="0" name=""/>
        <dsp:cNvSpPr/>
      </dsp:nvSpPr>
      <dsp:spPr>
        <a:xfrm>
          <a:off x="5517206" y="2305943"/>
          <a:ext cx="1707266" cy="1707266"/>
        </a:xfrm>
        <a:prstGeom prst="ellipse">
          <a:avLst/>
        </a:prstGeom>
        <a:solidFill>
          <a:schemeClr val="accent2">
            <a:hueOff val="92351"/>
            <a:satOff val="782"/>
            <a:lumOff val="1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3">
                  <a:lumMod val="10000"/>
                </a:schemeClr>
              </a:solidFill>
            </a:rPr>
            <a:t>Presentation </a:t>
          </a:r>
        </a:p>
      </dsp:txBody>
      <dsp:txXfrm>
        <a:off x="5767229" y="2555966"/>
        <a:ext cx="1207220" cy="1207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b="0" kern="1200" cap="all" spc="150" baseline="0" dirty="0">
              <a:solidFill>
                <a:schemeClr val="bg1"/>
              </a:solidFill>
              <a:latin typeface="Univers Light" panose="020B0403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9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5C9C5B-BBA9-42AB-806E-92FC22E19CBA}"/>
              </a:ext>
            </a:extLst>
          </p:cNvPr>
          <p:cNvSpPr/>
          <p:nvPr userDrawn="1"/>
        </p:nvSpPr>
        <p:spPr>
          <a:xfrm>
            <a:off x="-1" y="0"/>
            <a:ext cx="90374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30CF48-DD5D-4C81-BA7E-470DCBA61E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76500" y="622103"/>
            <a:ext cx="9715500" cy="3720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E08E4E-686B-490D-8EA1-DDC9F1BC7C24}"/>
              </a:ext>
            </a:extLst>
          </p:cNvPr>
          <p:cNvCxnSpPr>
            <a:cxnSpLocks/>
          </p:cNvCxnSpPr>
          <p:nvPr userDrawn="1"/>
        </p:nvCxnSpPr>
        <p:spPr>
          <a:xfrm>
            <a:off x="739466" y="0"/>
            <a:ext cx="0" cy="6187736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C78B2B3F-3573-4632-872A-ADB36AF412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59337" y="5779363"/>
            <a:ext cx="2459114" cy="68543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80000"/>
              </a:lnSpc>
              <a:spcBef>
                <a:spcPts val="0"/>
              </a:spcBef>
              <a:buNone/>
              <a:defRPr sz="1800" spc="1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FF5EE2F-D68A-4C3C-A342-4C0CE6CE2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99663" y="5791178"/>
            <a:ext cx="2459114" cy="6854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DB723-8435-4F35-BF55-AFB7DC8FD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205" y="4965134"/>
            <a:ext cx="4333088" cy="159600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z="5000" spc="100"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6758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ng Contoso to the Competition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95D6E1F-61DD-45C8-BD0F-87774F3858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F1E30-78A1-4D04-868B-2FF65A0C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EE5A-2D26-4A38-BF97-6266BFC4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716CE84D-B2FA-4712-9112-9A6349EE051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08686" y="2921932"/>
            <a:ext cx="4114800" cy="12688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5EB29FAF-F8EE-4156-8E07-E14DFBABA09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08686" y="4327267"/>
            <a:ext cx="4114800" cy="12688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5BC42-EC33-40D4-8189-69F1D23A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86" y="1516597"/>
            <a:ext cx="3980182" cy="126881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2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9C0924B-E154-4A9E-830A-0CED0F96BA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9FC371A-791E-4A18-A05F-62DAAB144F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370EA53-C218-4777-8992-DFE61FD94A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52263598-CA5C-4D32-8005-69A3003C53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4255F76-4757-4D5C-80D7-A3307CEBC1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939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948AE7E-55CC-4F22-9239-099E8E8EF2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91E6446-232F-4870-8335-C708DDB3E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A3A8254-B2DC-4C36-8E81-397E7CB3EC0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048C7215-4A75-4BF9-96EC-BEA9AA1239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C2FA34D0-4280-4201-9E40-5FE0D81D7D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D0D6DFA-0AE8-42A3-ADA8-785B98B99E4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E475D18-842D-4508-9049-99A36DA389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F7A2B249-C1B4-4F5F-9C74-B3763CCFC8D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4240E02-7397-4BFB-923B-4E4A96C7C8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41400094-84D6-4303-BA4B-0E0D1FF018E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F6E8A4-DDDD-49A1-B1C9-3574B58A8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9AB8D6A-C296-4468-9A7D-7F46B3642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7957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D17C8109-2F1A-4248-BE14-FE5D4AE1E35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735C006-B8AC-427F-A337-4F607EB5431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B62C7805-F615-4B77-89DD-63F1F946E78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7B0BABA0-0326-410E-AECF-0D41365DD47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9E4FCBEC-4348-4D10-B139-FD526C86B17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DA4FA8D2-F1E5-4A88-855F-84D521DB704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7E27FFDC-7B67-4C2F-8712-C7961E6E9A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B098AA04-538E-4D0B-BC5E-3C79B451D15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72211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80992CBE-A6F0-4FF1-8F4F-84B050480AD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3614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738B60B3-540F-4900-A4BB-0B521A1F75C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FD7D7797-7938-4D6E-B5A4-21536E2021E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F7B339B7-1A20-4B38-8EAE-3C98E757DA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3D0B1401-F4EC-4750-A2AA-34CD72504AC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25C7DA61-BA93-48EE-BB6E-9E5D96271AC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6B7F232D-8C58-4A29-8A95-52E6B74C053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2334811-4848-4246-ACD8-273541203B2A}"/>
              </a:ext>
            </a:extLst>
          </p:cNvPr>
          <p:cNvCxnSpPr>
            <a:cxnSpLocks/>
          </p:cNvCxnSpPr>
          <p:nvPr userDrawn="1"/>
        </p:nvCxnSpPr>
        <p:spPr>
          <a:xfrm>
            <a:off x="0" y="755452"/>
            <a:ext cx="98093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E76D73-D506-4E6B-A789-AB87E732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418" y="100579"/>
            <a:ext cx="1943381" cy="1268811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0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A3D8856B-7A24-4C55-9910-ED81BFA0A0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3B3118EB-9968-4E6E-B2B6-A76765DCFA4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101509" y="2431279"/>
            <a:ext cx="4288971" cy="30551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ABAA64D-DEC0-453B-A9D7-7183AF0C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74F7F62-A2D6-471E-83D8-44BA2699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88F189-31A8-4BA7-80D9-4A40A4E2B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34820" y="-3976"/>
            <a:ext cx="0" cy="21593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EE86B4-3F11-45CB-96F9-7D1AB761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506" y="1761891"/>
            <a:ext cx="4288971" cy="53286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273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 for Busi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60ED5431-1075-4889-87EB-D79FFE50960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804630"/>
            <a:ext cx="12192000" cy="40622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E7CC669C-5E68-40A8-8F59-E044A32F4B3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999340"/>
            <a:ext cx="5578870" cy="14087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EEC13B-7926-4108-B0C5-F3A2A5AE6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546480-8B8D-4EF8-8C6A-DFFAC27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7896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15B931B-7725-4C86-A82C-07F42F44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6D3891-B2BA-4AE6-AAA7-560547F4B5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9831967-45C9-40AF-A955-56E9578B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167DEC-7546-44F6-AD64-E71C2FF1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61241730-14B7-407E-9517-F4510520D03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1900" y="3282850"/>
            <a:ext cx="5350010" cy="10307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5B60F-1D5E-4B0C-8354-2E7AA187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898" y="2471206"/>
            <a:ext cx="5350010" cy="86739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145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9C6F1ED5-824E-4C14-8D5E-5A0A26C5421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9F762423-7F4E-4A21-8F09-05418F82F9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78765" y="3267882"/>
            <a:ext cx="3193926" cy="2203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AE728-7030-4847-B87B-FDB4B86E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765" y="2371063"/>
            <a:ext cx="3193926" cy="99945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1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5ED5F1-A62B-4555-807E-91FAE1443C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D60F5-07EA-4D8F-AAFA-0F48CB78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D4C42-D293-4981-BA06-A4638BEE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E9D98-F221-47DC-AE55-8165BB7A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4C3D64C-77F6-4601-B573-9A9B6E23BB6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675242" y="2051170"/>
            <a:ext cx="5362575" cy="35321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D17CD-E6D2-4329-B271-1E59AA98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8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Present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CD5AE0D9-6B20-4F29-A35B-2A00C25FF8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82906" y="0"/>
            <a:ext cx="4635426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56C8-D828-4A31-A5B9-CF1AEFA7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0264-B3C3-46A0-80DD-67C59DB2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3C3B-0FFE-494C-B4AC-477B6A9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85A10A-1880-4D4E-A99B-1C19043F2A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0189" y="2396358"/>
            <a:ext cx="3266975" cy="3266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624F1FC7-2617-499A-8CB8-B61FC7D9B7B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9508" y="2756830"/>
            <a:ext cx="4834569" cy="23841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169A36-7DEF-42D4-850F-59A3233F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834" y="0"/>
            <a:ext cx="0" cy="27574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ADB6D5-97B3-42ED-B8C7-5AD951CB8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729133" y="2551471"/>
            <a:ext cx="34628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B7B60A-1B6C-4E40-94D7-AE1BD371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10973" y="4189152"/>
            <a:ext cx="3121302" cy="469478"/>
          </a:xfrm>
          <a:prstGeom prst="rect">
            <a:avLst/>
          </a:prstGeom>
        </p:spPr>
        <p:txBody>
          <a:bodyPr anchor="ctr"/>
          <a:lstStyle>
            <a:lvl1pPr algn="r"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FE3E-14BB-4DC6-A806-1E62C1D2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137" y="1360309"/>
            <a:ext cx="2909309" cy="657882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EFD7EF65-6DE9-4029-B3A0-F08E11BC9E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795752"/>
            <a:ext cx="12192000" cy="40622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123B9F8E-DAD6-45B2-B55B-B070484318C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1075509"/>
            <a:ext cx="5293260" cy="14087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F9177-0C51-4496-B5AE-7ED4F8F3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A035F-C837-4CCA-BB19-CE656F05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2F927-F23D-4ABB-BEC9-11C2CC69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244728-2BE1-4CB4-A19E-903E75BD8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7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109947-4B08-4C56-B65B-A6FDFEF47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51081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87A38D-E82D-42F1-A188-30F49DD5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785" y="0"/>
            <a:ext cx="0" cy="2514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1205ABD4-5AFD-4B99-8836-D12AA42FCC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82510" y="0"/>
            <a:ext cx="7609489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0A53F-EFDF-40A3-B9E3-58EB0D3F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F547C10E-8A59-4B22-ADF0-994850F759D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17111" y="2906895"/>
            <a:ext cx="4606159" cy="22212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9DE00E7-8296-408A-905C-ECBA407C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00B3723-B30F-4BDB-A030-4B06ADE7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FA9AB-9D34-43A5-947E-835D7FE2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840FD269-E069-45DA-B668-BE984BFA32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9DE71-7B7A-4473-ABD8-99575CAF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A1C9B-284B-4C89-8743-52285AC9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1FE06-5B3A-40E2-82AA-E4516ED2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ACE5847-B709-473D-A366-54ADA852FF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05107" y="3055535"/>
            <a:ext cx="7981786" cy="260910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200" i="1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B1850-15F7-414E-B8F6-3A5B3D10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083" y="5448575"/>
            <a:ext cx="4881563" cy="463550"/>
          </a:xfrm>
          <a:prstGeom prst="rect">
            <a:avLst/>
          </a:prstGeom>
        </p:spPr>
        <p:txBody>
          <a:bodyPr/>
          <a:lstStyle>
            <a:lvl1pPr algn="r">
              <a:defRPr lang="en-US" sz="18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6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pothesi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796CDC-3154-4ACA-A920-8CBE431C2A1A}"/>
              </a:ext>
            </a:extLst>
          </p:cNvPr>
          <p:cNvSpPr/>
          <p:nvPr userDrawn="1"/>
        </p:nvSpPr>
        <p:spPr>
          <a:xfrm>
            <a:off x="0" y="0"/>
            <a:ext cx="468761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FA8B4-F9F3-4FF5-B11F-483A1B95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B8F04-28A5-462E-86DE-06C37E40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B2DAE-4645-4AA0-87C9-39874FDB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3BB9146A-68F5-433B-8411-A12C7C8F782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7641" y="1193612"/>
            <a:ext cx="3513083" cy="140050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0974D-DE65-42B3-BEB4-235503245B26}"/>
              </a:ext>
            </a:extLst>
          </p:cNvPr>
          <p:cNvSpPr/>
          <p:nvPr userDrawn="1"/>
        </p:nvSpPr>
        <p:spPr>
          <a:xfrm>
            <a:off x="6360072" y="924801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5BA888A7-F91E-4923-AB10-31BEF8C2FE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747641" y="4120055"/>
            <a:ext cx="3513083" cy="118583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03CCC-79BF-4752-81AA-D68AB023A6B6}"/>
              </a:ext>
            </a:extLst>
          </p:cNvPr>
          <p:cNvSpPr/>
          <p:nvPr userDrawn="1"/>
        </p:nvSpPr>
        <p:spPr>
          <a:xfrm>
            <a:off x="6360072" y="3584028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CBC35A-FE4E-467A-A20D-9063B371C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03095" y="0"/>
            <a:ext cx="0" cy="37047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A4FC0018-1CBF-4BC0-BE79-B983651D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1005213" y="4932422"/>
            <a:ext cx="2635209" cy="523708"/>
          </a:xfrm>
          <a:prstGeom prst="rect">
            <a:avLst/>
          </a:prstGeom>
        </p:spPr>
        <p:txBody>
          <a:bodyPr anchor="ctr"/>
          <a:lstStyle>
            <a:lvl1pPr algn="r"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4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centage of Communication Tools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ACE2-BA16-48C7-A451-845668BC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B479B-4CEB-47DB-903C-2E2D2445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F2130-E7AA-4706-B388-47F7E03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11573-5DB1-44CE-818B-9E5F570408F1}"/>
              </a:ext>
            </a:extLst>
          </p:cNvPr>
          <p:cNvSpPr/>
          <p:nvPr userDrawn="1"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6E328664-C733-476A-81C6-2A0B15B001A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029158" y="2838122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4DA6C57C-E2CB-484E-94E6-9AB8DC7DB4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029158" y="3379435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Content Placeholder 15">
            <a:extLst>
              <a:ext uri="{FF2B5EF4-FFF2-40B4-BE49-F238E27FC236}">
                <a16:creationId xmlns:a16="http://schemas.microsoft.com/office/drawing/2014/main" id="{97E74E6E-CDEF-424A-B7CE-5B34A0AC34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29158" y="3928699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E7A1AA76-7517-4C53-B2A4-EE8B1C6ADDD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029158" y="4476966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273C9D83-2282-43F4-BB54-7CDA96B455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8588" y="1307183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0C1AC4A-23E9-4676-A30E-E39B4342FF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98588" y="3703828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2C256BCC-FED6-4D75-8C65-5967DD2E01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33309" y="1307183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036A0378-B8F0-463A-A66D-83D798223E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3309" y="3703828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DF22D-6760-4BDD-92EF-E940DCC0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697" y="1369287"/>
            <a:ext cx="4079564" cy="126881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ing Great Product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AADBBE-F1E3-480E-BE79-B55DEF94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C868C7-0B77-47B8-9C16-7F97AA9F0D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198D5-23F4-441A-AD0A-C6CD015E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E5DAC80-95FC-4BA1-98B2-5631FB3B019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37298" y="3200401"/>
            <a:ext cx="5257799" cy="1701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64448FE-96B4-43C5-8721-4FBF69ED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8104834-0355-4576-A9E5-FF5B92B3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2D377-D829-49CC-9253-683054B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298" y="2063075"/>
            <a:ext cx="5257799" cy="1268810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2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DCE26-8B90-4B2C-883A-D5FFC365BF8A}"/>
              </a:ext>
            </a:extLst>
          </p:cNvPr>
          <p:cNvSpPr txBox="1"/>
          <p:nvPr userDrawn="1"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9B274D2-774F-4C24-A448-1EFB461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04" y="4343032"/>
            <a:ext cx="4715639" cy="1892866"/>
          </a:xfrm>
        </p:spPr>
        <p:txBody>
          <a:bodyPr/>
          <a:lstStyle/>
          <a:p>
            <a:pPr marL="45720" marR="45720" algn="r">
              <a:spcBef>
                <a:spcPts val="0"/>
              </a:spcBef>
              <a:spcAft>
                <a:spcPts val="600"/>
              </a:spcAft>
            </a:pPr>
            <a:r>
              <a:rPr lang="en-US" sz="2000" b="1" kern="1100" cap="al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EXPENSE MANAGEMENT SYSTEM</a:t>
            </a:r>
            <a:br>
              <a:rPr lang="en-US" sz="2000" b="1" kern="1100" cap="al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kern="1100" cap="al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  <a:br>
              <a:rPr lang="en-US" sz="2000" b="1" kern="1100" cap="al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kern="1100" cap="al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(EMPLOYEE FUNCTIONALITIES)</a:t>
            </a:r>
            <a:endParaRPr lang="en-US" sz="2000" kern="1100" cap="all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4" name="Picture Placeholder 73" descr="A picture of three chairs against the wall">
            <a:extLst>
              <a:ext uri="{FF2B5EF4-FFF2-40B4-BE49-F238E27FC236}">
                <a16:creationId xmlns:a16="http://schemas.microsoft.com/office/drawing/2014/main" id="{70E8AD59-4DDD-4E2E-A6CA-FF1DE5BD8A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0" y="622103"/>
            <a:ext cx="9715500" cy="3720928"/>
          </a:xfr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022D7CD-E026-4E29-BE4B-3FA7B1EB6A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35140" y="4568467"/>
            <a:ext cx="2676597" cy="1892866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  <a:p>
            <a:pPr algn="ctr">
              <a:lnSpc>
                <a:spcPct val="100000"/>
              </a:lnSpc>
            </a:pPr>
            <a:r>
              <a:rPr lang="en-US" dirty="0"/>
              <a:t>-HASINI </a:t>
            </a:r>
          </a:p>
          <a:p>
            <a:pPr algn="ctr">
              <a:lnSpc>
                <a:spcPct val="100000"/>
              </a:lnSpc>
            </a:pPr>
            <a:r>
              <a:rPr lang="en-US" dirty="0"/>
              <a:t>-CHINMAI</a:t>
            </a:r>
          </a:p>
          <a:p>
            <a:pPr algn="ctr">
              <a:lnSpc>
                <a:spcPct val="100000"/>
              </a:lnSpc>
            </a:pPr>
            <a:r>
              <a:rPr lang="en-US" dirty="0"/>
              <a:t>-KAVYA SRI</a:t>
            </a:r>
          </a:p>
          <a:p>
            <a:pPr algn="ctr">
              <a:lnSpc>
                <a:spcPct val="100000"/>
              </a:lnSpc>
            </a:pPr>
            <a:r>
              <a:rPr lang="en-US" dirty="0"/>
              <a:t>-BHARGAVI</a:t>
            </a:r>
          </a:p>
          <a:p>
            <a:pPr algn="ctr">
              <a:lnSpc>
                <a:spcPct val="100000"/>
              </a:lnSpc>
            </a:pPr>
            <a:r>
              <a:rPr lang="en-US" dirty="0"/>
              <a:t>-VYSHNAVI TEJASWITHA​​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AEEB6582-6001-4276-8F87-1470B6FA14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99663" y="4343032"/>
            <a:ext cx="2459114" cy="2133576"/>
          </a:xfrm>
        </p:spPr>
        <p:txBody>
          <a:bodyPr/>
          <a:lstStyle/>
          <a:p>
            <a:r>
              <a:rPr lang="en-US" sz="1800" b="1" dirty="0"/>
              <a:t>BATCH 3 TEAM 1</a:t>
            </a:r>
          </a:p>
          <a:p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UNDER THE GUIDANCE OF :</a:t>
            </a:r>
          </a:p>
          <a:p>
            <a:endParaRPr lang="en-US" sz="1800" dirty="0"/>
          </a:p>
          <a:p>
            <a:r>
              <a:rPr lang="en-US" sz="1800" b="1" dirty="0"/>
              <a:t>ARUNA VANGALA</a:t>
            </a:r>
          </a:p>
        </p:txBody>
      </p:sp>
    </p:spTree>
    <p:extLst>
      <p:ext uri="{BB962C8B-B14F-4D97-AF65-F5344CB8AC3E}">
        <p14:creationId xmlns:p14="http://schemas.microsoft.com/office/powerpoint/2010/main" val="140119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D7DC7A-3B7F-410C-9B4A-818BD4FC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noProof="0" dirty="0"/>
              <a:t>User Stories</a:t>
            </a:r>
            <a:r>
              <a:rPr lang="en-US" noProof="0" dirty="0"/>
              <a:t>​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529AC97-CEEF-4F49-9BAD-DD30A7E3B5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9845" y="999340"/>
            <a:ext cx="5578870" cy="1408770"/>
          </a:xfrm>
        </p:spPr>
        <p:txBody>
          <a:bodyPr anchor="ctr"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User Story Id - 04</a:t>
            </a:r>
          </a:p>
          <a:p>
            <a:r>
              <a:rPr lang="en-US" b="1" dirty="0"/>
              <a:t>Use case</a:t>
            </a:r>
            <a:r>
              <a:rPr lang="en-US" dirty="0"/>
              <a:t>- Status Of Expense</a:t>
            </a:r>
          </a:p>
          <a:p>
            <a:r>
              <a:rPr lang="en-US" b="1" dirty="0"/>
              <a:t>Description</a:t>
            </a:r>
            <a:r>
              <a:rPr lang="en-US" dirty="0"/>
              <a:t>- Should be able to view the status of expense</a:t>
            </a:r>
          </a:p>
          <a:p>
            <a:r>
              <a:rPr lang="en-US" b="1" dirty="0"/>
              <a:t>Acceptance Criteria</a:t>
            </a:r>
            <a:r>
              <a:rPr lang="en-US" dirty="0"/>
              <a:t>-	</a:t>
            </a:r>
          </a:p>
          <a:p>
            <a:pPr lvl="1"/>
            <a:r>
              <a:rPr lang="en-US" sz="1400" dirty="0"/>
              <a:t>After submission of receipt , should be able to see status of expense whether it is approved or rejected or is in pending state.</a:t>
            </a:r>
          </a:p>
        </p:txBody>
      </p:sp>
      <p:pic>
        <p:nvPicPr>
          <p:cNvPr id="101" name="Picture Placeholder 100" descr="A close-up of a table with chairs">
            <a:extLst>
              <a:ext uri="{FF2B5EF4-FFF2-40B4-BE49-F238E27FC236}">
                <a16:creationId xmlns:a16="http://schemas.microsoft.com/office/drawing/2014/main" id="{5D77CEE8-2F2A-4FCD-A3D8-8648DAA430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46412"/>
            <a:ext cx="12192000" cy="4062247"/>
          </a:xfr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C5C27B-32E5-4B40-A6B9-D41475D84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865AA-CEF3-49DC-A71E-BA01A20A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25/01/2024</a:t>
            </a:r>
          </a:p>
        </p:txBody>
      </p:sp>
    </p:spTree>
    <p:extLst>
      <p:ext uri="{BB962C8B-B14F-4D97-AF65-F5344CB8AC3E}">
        <p14:creationId xmlns:p14="http://schemas.microsoft.com/office/powerpoint/2010/main" val="406738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D7DC7A-3B7F-410C-9B4A-818BD4FC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noProof="0" dirty="0"/>
              <a:t>User Stories</a:t>
            </a:r>
            <a:r>
              <a:rPr lang="en-US" noProof="0" dirty="0"/>
              <a:t>​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529AC97-CEEF-4F49-9BAD-DD30A7E3B5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9845" y="999340"/>
            <a:ext cx="5578870" cy="1408770"/>
          </a:xfrm>
        </p:spPr>
        <p:txBody>
          <a:bodyPr anchor="ctr"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User Story Id - 05</a:t>
            </a:r>
          </a:p>
          <a:p>
            <a:r>
              <a:rPr lang="en-US" b="1" dirty="0"/>
              <a:t>Use case</a:t>
            </a:r>
            <a:r>
              <a:rPr lang="en-US" dirty="0"/>
              <a:t>- Commenting their views</a:t>
            </a:r>
          </a:p>
          <a:p>
            <a:r>
              <a:rPr lang="en-US" b="1" dirty="0"/>
              <a:t>Description</a:t>
            </a:r>
            <a:r>
              <a:rPr lang="en-US" dirty="0"/>
              <a:t>- Should be able to comment on the submitted expense</a:t>
            </a:r>
          </a:p>
          <a:p>
            <a:r>
              <a:rPr lang="en-US" b="1" dirty="0"/>
              <a:t>Acceptance Criteria</a:t>
            </a:r>
            <a:r>
              <a:rPr lang="en-US" dirty="0"/>
              <a:t>-	</a:t>
            </a:r>
          </a:p>
          <a:p>
            <a:pPr lvl="1"/>
            <a:r>
              <a:rPr lang="en-US" sz="1400" dirty="0"/>
              <a:t>After submission of receipt , should be able to mention views on the comments section which results in manager to see and know the employee views</a:t>
            </a:r>
          </a:p>
        </p:txBody>
      </p:sp>
      <p:pic>
        <p:nvPicPr>
          <p:cNvPr id="101" name="Picture Placeholder 100" descr="A close-up of a table with chairs">
            <a:extLst>
              <a:ext uri="{FF2B5EF4-FFF2-40B4-BE49-F238E27FC236}">
                <a16:creationId xmlns:a16="http://schemas.microsoft.com/office/drawing/2014/main" id="{5D77CEE8-2F2A-4FCD-A3D8-8648DAA430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46412"/>
            <a:ext cx="12192000" cy="4062247"/>
          </a:xfr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C5C27B-32E5-4B40-A6B9-D41475D84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865AA-CEF3-49DC-A71E-BA01A20A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25/01/2024</a:t>
            </a:r>
          </a:p>
        </p:txBody>
      </p:sp>
    </p:spTree>
    <p:extLst>
      <p:ext uri="{BB962C8B-B14F-4D97-AF65-F5344CB8AC3E}">
        <p14:creationId xmlns:p14="http://schemas.microsoft.com/office/powerpoint/2010/main" val="381668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F1944A9-FD87-4ADB-BC13-44BB7AD0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1005213" y="4932422"/>
            <a:ext cx="2635209" cy="523708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dirty="0"/>
              <a:t>Empathy Map</a:t>
            </a:r>
            <a:endParaRPr lang="en-US" b="1" noProof="0" dirty="0"/>
          </a:p>
        </p:txBody>
      </p:sp>
      <p:pic>
        <p:nvPicPr>
          <p:cNvPr id="6" name="Content Placeholder 5" descr="A white squares with black text&#10;&#10;Description automatically generated">
            <a:extLst>
              <a:ext uri="{FF2B5EF4-FFF2-40B4-BE49-F238E27FC236}">
                <a16:creationId xmlns:a16="http://schemas.microsoft.com/office/drawing/2014/main" id="{DF45F111-3343-57B9-CE9F-2B2A620A0F3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5714999" y="685800"/>
            <a:ext cx="6142383" cy="5436704"/>
          </a:xfrm>
          <a:ln>
            <a:solidFill>
              <a:srgbClr val="C00000"/>
            </a:solidFill>
          </a:ln>
        </p:spPr>
      </p:pic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B9E9DD8A-3636-40F3-B90A-638534A1C5F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47641" y="4120055"/>
            <a:ext cx="3513083" cy="1185839"/>
          </a:xfrm>
        </p:spPr>
        <p:txBody>
          <a:bodyPr/>
          <a:lstStyle/>
          <a:p>
            <a:r>
              <a:rPr lang="en-US" dirty="0"/>
              <a:t>​</a:t>
            </a:r>
          </a:p>
          <a:p>
            <a:r>
              <a:rPr lang="en-US" dirty="0"/>
              <a:t>​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DECE2-F5B0-4F58-B516-6473B15D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25/01/2024</a:t>
            </a:r>
          </a:p>
        </p:txBody>
      </p:sp>
    </p:spTree>
    <p:extLst>
      <p:ext uri="{BB962C8B-B14F-4D97-AF65-F5344CB8AC3E}">
        <p14:creationId xmlns:p14="http://schemas.microsoft.com/office/powerpoint/2010/main" val="250714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6FCE5-25D8-E849-4923-4C64C0BF36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/>
        </p:blipFill>
        <p:spPr>
          <a:xfrm>
            <a:off x="3945836" y="0"/>
            <a:ext cx="8246164" cy="6858000"/>
          </a:xfr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DECE2-F5B0-4F58-B516-6473B15D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25/01/2024</a:t>
            </a:r>
            <a:endParaRPr lang="en-US"/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B9E9DD8A-3636-40F3-B90A-638534A1C5F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1" y="2906895"/>
            <a:ext cx="4606159" cy="2221291"/>
          </a:xfrm>
        </p:spPr>
        <p:txBody>
          <a:bodyPr>
            <a:normAutofit/>
          </a:bodyPr>
          <a:lstStyle/>
          <a:p>
            <a:r>
              <a:rPr lang="en-US" dirty="0"/>
              <a:t>​</a:t>
            </a:r>
          </a:p>
          <a:p>
            <a:r>
              <a:rPr lang="en-US" dirty="0"/>
              <a:t>​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F1944A9-FD87-4ADB-BC13-44BB7AD0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b="1" noProof="0" dirty="0"/>
              <a:t>Wire Fra</a:t>
            </a:r>
            <a:r>
              <a:rPr lang="en-US" b="1" dirty="0" err="1"/>
              <a:t>mes</a:t>
            </a:r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321566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DECE2-F5B0-4F58-B516-6473B15D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25/01/2024</a:t>
            </a:r>
            <a:endParaRPr lang="en-US"/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B9E9DD8A-3636-40F3-B90A-638534A1C5F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1" y="2906895"/>
            <a:ext cx="4606159" cy="2221291"/>
          </a:xfrm>
        </p:spPr>
        <p:txBody>
          <a:bodyPr>
            <a:normAutofit/>
          </a:bodyPr>
          <a:lstStyle/>
          <a:p>
            <a:r>
              <a:rPr lang="en-US" dirty="0"/>
              <a:t>​</a:t>
            </a:r>
          </a:p>
          <a:p>
            <a:r>
              <a:rPr lang="en-US" dirty="0"/>
              <a:t>​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F1944A9-FD87-4ADB-BC13-44BB7AD0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b="1" noProof="0" dirty="0"/>
              <a:t>Journey Map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AD12A2-480D-7810-E198-0241B1AA3E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FC9084-B55D-74CC-861E-7BE17ACC6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08228"/>
              </p:ext>
            </p:extLst>
          </p:nvPr>
        </p:nvGraphicFramePr>
        <p:xfrm>
          <a:off x="4904509" y="1729047"/>
          <a:ext cx="6982691" cy="346640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982691">
                  <a:extLst>
                    <a:ext uri="{9D8B030D-6E8A-4147-A177-3AD203B41FA5}">
                      <a16:colId xmlns:a16="http://schemas.microsoft.com/office/drawing/2014/main" val="2180317844"/>
                    </a:ext>
                  </a:extLst>
                </a:gridCol>
              </a:tblGrid>
              <a:tr h="34664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9618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06D8D71-37FC-3DC5-6260-AA173133B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62877"/>
              </p:ext>
            </p:extLst>
          </p:nvPr>
        </p:nvGraphicFramePr>
        <p:xfrm>
          <a:off x="4389120" y="1829898"/>
          <a:ext cx="7498080" cy="36315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07238">
                  <a:extLst>
                    <a:ext uri="{9D8B030D-6E8A-4147-A177-3AD203B41FA5}">
                      <a16:colId xmlns:a16="http://schemas.microsoft.com/office/drawing/2014/main" val="3729988578"/>
                    </a:ext>
                  </a:extLst>
                </a:gridCol>
                <a:gridCol w="3790842">
                  <a:extLst>
                    <a:ext uri="{9D8B030D-6E8A-4147-A177-3AD203B41FA5}">
                      <a16:colId xmlns:a16="http://schemas.microsoft.com/office/drawing/2014/main" val="2361175579"/>
                    </a:ext>
                  </a:extLst>
                </a:gridCol>
              </a:tblGrid>
              <a:tr h="1123164">
                <a:tc>
                  <a:txBody>
                    <a:bodyPr/>
                    <a:lstStyle/>
                    <a:p>
                      <a:r>
                        <a:rPr lang="en-US" dirty="0"/>
                        <a:t>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 PAINS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</a:t>
                      </a:r>
                    </a:p>
                    <a:p>
                      <a:r>
                        <a:rPr lang="en-US" dirty="0"/>
                        <a:t>                     GAINS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34638"/>
                  </a:ext>
                </a:extLst>
              </a:tr>
              <a:tr h="25084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Claiming expense manually by submitting bills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Couldn’t claim type of expenses, for example Travel, Internet , Food , Relocation separately.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Facing challenges while claiming the expense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User friendly interface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Easy to claim expenses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Able to access and complete claiming expense in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15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43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94AB131-F9C1-48DB-AD3A-5C074FBC4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E9ED3E-A3FD-4FE3-BD8B-BC4B8C020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03075" y="0"/>
            <a:ext cx="0" cy="29911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948999-3956-4D11-B059-3699485A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764" y="2371063"/>
            <a:ext cx="3367851" cy="99945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dirty="0"/>
              <a:t>Database Structure</a:t>
            </a:r>
            <a:endParaRPr lang="en-US" b="1" noProof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A2679D-6071-424D-B3C5-5A49D6B5E46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78765" y="3267882"/>
            <a:ext cx="3193926" cy="2203224"/>
          </a:xfrm>
        </p:spPr>
        <p:txBody>
          <a:bodyPr/>
          <a:lstStyle/>
          <a:p>
            <a:r>
              <a:rPr lang="en-US" dirty="0"/>
              <a:t>There are 2 tables related to our project</a:t>
            </a:r>
          </a:p>
          <a:p>
            <a:r>
              <a:rPr lang="en-US" dirty="0"/>
              <a:t>​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1F7A7-FCB0-4470-8152-34B616A9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E2AE8B-4395-9216-2EEC-2098237CCB2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A382B6-58B3-F40E-CD89-D0F86DE69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09" y="644725"/>
            <a:ext cx="6161626" cy="547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1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615"/>
            <a:ext cx="5817060" cy="107234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dirty="0"/>
              <a:t>EXPENSE TABLE</a:t>
            </a:r>
            <a:br>
              <a:rPr lang="en-US" b="1" dirty="0"/>
            </a:br>
            <a:r>
              <a:rPr lang="en-US" b="1" dirty="0"/>
              <a:t>@Table(name=“Expenseb3team1”)</a:t>
            </a:r>
            <a:endParaRPr lang="en-US" b="1" noProof="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1" y="2906895"/>
            <a:ext cx="4606159" cy="2529629"/>
          </a:xfrm>
        </p:spPr>
        <p:txBody>
          <a:bodyPr/>
          <a:lstStyle/>
          <a:p>
            <a:pPr marL="45720" marR="45720">
              <a:spcBef>
                <a:spcPts val="0"/>
              </a:spcBef>
              <a:spcAft>
                <a:spcPts val="600"/>
              </a:spcAft>
            </a:pPr>
            <a:r>
              <a:rPr lang="en-US" sz="1800" kern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kern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A525C-AEDE-43EA-858A-37E4183E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25/01/2024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8DCB2CE-2741-7FFA-23E4-4C6AFD35A6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361D3-2675-7B68-CF4B-92B6AFDB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9" y="2444776"/>
            <a:ext cx="9002684" cy="42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1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3" y="1421477"/>
            <a:ext cx="6301409" cy="1177480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dirty="0"/>
              <a:t>EMPLOYEE TABLE</a:t>
            </a:r>
            <a:br>
              <a:rPr lang="en-US" b="1" dirty="0"/>
            </a:br>
            <a:r>
              <a:rPr lang="en-US" b="1" dirty="0"/>
              <a:t>@Table(name=“exmsbatch3team1”)</a:t>
            </a:r>
            <a:endParaRPr lang="en-US" b="1" noProof="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1" y="2906895"/>
            <a:ext cx="4606159" cy="2529629"/>
          </a:xfrm>
        </p:spPr>
        <p:txBody>
          <a:bodyPr/>
          <a:lstStyle/>
          <a:p>
            <a:pPr marL="45720" marR="45720">
              <a:spcBef>
                <a:spcPts val="0"/>
              </a:spcBef>
              <a:spcAft>
                <a:spcPts val="600"/>
              </a:spcAft>
            </a:pPr>
            <a:r>
              <a:rPr lang="en-US" sz="1800" kern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kern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A525C-AEDE-43EA-858A-37E4183E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25/01/2024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8DCB2CE-2741-7FFA-23E4-4C6AFD35A6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53F62A4-62C4-B5D7-C0F4-C4260E595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551"/>
            <a:ext cx="9151087" cy="43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2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9B274D2-774F-4C24-A448-1EFB461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04" y="4343032"/>
            <a:ext cx="6303371" cy="1892866"/>
          </a:xfrm>
        </p:spPr>
        <p:txBody>
          <a:bodyPr/>
          <a:lstStyle/>
          <a:p>
            <a:pPr marL="45720" marR="45720" algn="r">
              <a:spcBef>
                <a:spcPts val="0"/>
              </a:spcBef>
              <a:spcAft>
                <a:spcPts val="600"/>
              </a:spcAft>
            </a:pPr>
            <a:r>
              <a:rPr lang="en-US" sz="2000" b="1" kern="1100" cap="al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EXPENSE MANAGEMENT SYSTEM</a:t>
            </a:r>
            <a:br>
              <a:rPr lang="en-US" sz="2000" b="1" kern="1100" cap="al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kern="1100" cap="al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  <a:br>
              <a:rPr lang="en-US" sz="2000" b="1" kern="1100" cap="al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kern="1100" cap="al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(MANAGER FUNCTIONALITIES)</a:t>
            </a:r>
            <a:endParaRPr lang="en-US" sz="2000" kern="1100" cap="all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4" name="Picture Placeholder 73" descr="A picture of three chairs against the wall">
            <a:extLst>
              <a:ext uri="{FF2B5EF4-FFF2-40B4-BE49-F238E27FC236}">
                <a16:creationId xmlns:a16="http://schemas.microsoft.com/office/drawing/2014/main" id="{70E8AD59-4DDD-4E2E-A6CA-FF1DE5BD8A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8250" y="429069"/>
            <a:ext cx="9715500" cy="3720928"/>
          </a:xfr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022D7CD-E026-4E29-BE4B-3FA7B1EB6A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35140" y="4568467"/>
            <a:ext cx="2676597" cy="18928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AEEB6582-6001-4276-8F87-1470B6FA14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99663" y="4343032"/>
            <a:ext cx="2459114" cy="2133576"/>
          </a:xfrm>
        </p:spPr>
        <p:txBody>
          <a:bodyPr/>
          <a:lstStyle/>
          <a:p>
            <a:r>
              <a:rPr lang="en-US" sz="1800" b="1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86435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1172096"/>
            <a:ext cx="4607268" cy="1263534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dirty="0"/>
              <a:t>Plan Of Action</a:t>
            </a:r>
            <a:endParaRPr lang="en-US" b="1" noProof="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1" y="2906895"/>
            <a:ext cx="4606159" cy="2529629"/>
          </a:xfrm>
        </p:spPr>
        <p:txBody>
          <a:bodyPr/>
          <a:lstStyle/>
          <a:p>
            <a:pPr marL="45720" marR="45720">
              <a:spcBef>
                <a:spcPts val="0"/>
              </a:spcBef>
              <a:spcAft>
                <a:spcPts val="600"/>
              </a:spcAft>
            </a:pPr>
            <a:r>
              <a:rPr lang="en-US" sz="1800" kern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kern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A525C-AEDE-43EA-858A-37E4183E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25/01/2024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8DCB2CE-2741-7FFA-23E4-4C6AFD35A6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  <a:p>
            <a:endParaRPr lang="en-US" dirty="0"/>
          </a:p>
        </p:txBody>
      </p:sp>
      <p:graphicFrame>
        <p:nvGraphicFramePr>
          <p:cNvPr id="2" name="Diagram 1" descr="Change mananagement process flow">
            <a:extLst>
              <a:ext uri="{FF2B5EF4-FFF2-40B4-BE49-F238E27FC236}">
                <a16:creationId xmlns:a16="http://schemas.microsoft.com/office/drawing/2014/main" id="{55993729-6225-D728-F3F6-6ABB68C54F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9209048"/>
              </p:ext>
            </p:extLst>
          </p:nvPr>
        </p:nvGraphicFramePr>
        <p:xfrm>
          <a:off x="3133089" y="1986742"/>
          <a:ext cx="7016751" cy="468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816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12B1988-DF3B-414E-BEB4-BDE3F33E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895" y="1384749"/>
            <a:ext cx="3254591" cy="657882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 </a:t>
            </a:r>
            <a:r>
              <a:rPr lang="en-US" b="1" dirty="0"/>
              <a:t>Project Description</a:t>
            </a:r>
            <a:endParaRPr lang="en-US" b="1" noProof="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27F41A1-E0EA-41B4-89AC-89D0C6C9DF1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9845" y="706581"/>
            <a:ext cx="5293260" cy="1777697"/>
          </a:xfrm>
        </p:spPr>
        <p:txBody>
          <a:bodyPr anchor="ctr"/>
          <a:lstStyle/>
          <a:p>
            <a:pPr marL="45720" marR="45720">
              <a:spcBef>
                <a:spcPts val="0"/>
              </a:spcBef>
              <a:spcAft>
                <a:spcPts val="600"/>
              </a:spcAft>
            </a:pPr>
            <a:r>
              <a:rPr lang="en-US" kern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Expense management not only tracks employee spending but also determines how the organization will reimburse the costs incurred.</a:t>
            </a:r>
            <a:endParaRPr lang="en-US" kern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marR="45720">
              <a:spcBef>
                <a:spcPts val="0"/>
              </a:spcBef>
              <a:spcAft>
                <a:spcPts val="600"/>
              </a:spcAft>
            </a:pPr>
            <a:r>
              <a:rPr lang="en-US" kern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It also applies the procedures and policies used to control this type of spending.</a:t>
            </a:r>
            <a:endParaRPr lang="en-US" dirty="0"/>
          </a:p>
        </p:txBody>
      </p:sp>
      <p:pic>
        <p:nvPicPr>
          <p:cNvPr id="150" name="Picture Placeholder 149" descr="Two people talking in front of a window and a laptop">
            <a:extLst>
              <a:ext uri="{FF2B5EF4-FFF2-40B4-BE49-F238E27FC236}">
                <a16:creationId xmlns:a16="http://schemas.microsoft.com/office/drawing/2014/main" id="{FB8FDEA3-5342-4AA3-BD01-617F25717C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795752"/>
            <a:ext cx="12192000" cy="4062247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85E29-C32E-49F4-9417-C2C1934B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25/01/2024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6266357-58CA-479D-8E3B-7CBCA9707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75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1172096"/>
            <a:ext cx="4607268" cy="1263534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  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1" y="2906895"/>
            <a:ext cx="4606159" cy="2529629"/>
          </a:xfrm>
        </p:spPr>
        <p:txBody>
          <a:bodyPr/>
          <a:lstStyle/>
          <a:p>
            <a:pPr marL="45720" marR="45720">
              <a:spcBef>
                <a:spcPts val="0"/>
              </a:spcBef>
              <a:spcAft>
                <a:spcPts val="600"/>
              </a:spcAft>
            </a:pPr>
            <a:r>
              <a:rPr lang="en-US" sz="1800" kern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kern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A525C-AEDE-43EA-858A-37E4183E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25/01/2024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8DCB2CE-2741-7FFA-23E4-4C6AFD35A6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  <a:p>
            <a:endParaRPr lang="en-US" dirty="0"/>
          </a:p>
        </p:txBody>
      </p:sp>
      <p:graphicFrame>
        <p:nvGraphicFramePr>
          <p:cNvPr id="4" name="Diagram 3" descr="Change mananagement process flow">
            <a:extLst>
              <a:ext uri="{FF2B5EF4-FFF2-40B4-BE49-F238E27FC236}">
                <a16:creationId xmlns:a16="http://schemas.microsoft.com/office/drawing/2014/main" id="{FB4C445D-C9A1-6968-113F-1731781FEA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0090458"/>
              </p:ext>
            </p:extLst>
          </p:nvPr>
        </p:nvGraphicFramePr>
        <p:xfrm>
          <a:off x="2434763" y="1881026"/>
          <a:ext cx="7322474" cy="4286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5208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D7DC7A-3B7F-410C-9B4A-818BD4FC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noProof="0" dirty="0"/>
              <a:t>User Stories</a:t>
            </a:r>
            <a:r>
              <a:rPr lang="en-US" noProof="0" dirty="0"/>
              <a:t>​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529AC97-CEEF-4F49-9BAD-DD30A7E3B5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9845" y="999340"/>
            <a:ext cx="5578870" cy="1408770"/>
          </a:xfrm>
        </p:spPr>
        <p:txBody>
          <a:bodyPr anchor="ctr"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User Story Id - 01</a:t>
            </a:r>
          </a:p>
          <a:p>
            <a:r>
              <a:rPr lang="en-US" b="1" dirty="0"/>
              <a:t>Use case</a:t>
            </a:r>
            <a:r>
              <a:rPr lang="en-US" dirty="0"/>
              <a:t>- Manager Login</a:t>
            </a:r>
          </a:p>
          <a:p>
            <a:r>
              <a:rPr lang="en-US" b="1" dirty="0"/>
              <a:t>Description</a:t>
            </a:r>
            <a:r>
              <a:rPr lang="en-US" dirty="0"/>
              <a:t>- Manager should be able to login with their credentials.</a:t>
            </a:r>
          </a:p>
          <a:p>
            <a:r>
              <a:rPr lang="en-US" b="1" dirty="0"/>
              <a:t>Acceptance Criteria</a:t>
            </a:r>
            <a:r>
              <a:rPr lang="en-US" dirty="0"/>
              <a:t>-	</a:t>
            </a:r>
          </a:p>
          <a:p>
            <a:pPr lvl="1"/>
            <a:r>
              <a:rPr lang="en-US" sz="1400" dirty="0"/>
              <a:t>After successful login, should be redirect to dashboard page.	</a:t>
            </a:r>
          </a:p>
          <a:p>
            <a:pPr lvl="1"/>
            <a:r>
              <a:rPr lang="en-US" sz="1400" dirty="0"/>
              <a:t>If login is failed, should redirect to login page with invalid credentials message.</a:t>
            </a:r>
          </a:p>
        </p:txBody>
      </p:sp>
      <p:pic>
        <p:nvPicPr>
          <p:cNvPr id="101" name="Picture Placeholder 100" descr="A close-up of a table with chairs">
            <a:extLst>
              <a:ext uri="{FF2B5EF4-FFF2-40B4-BE49-F238E27FC236}">
                <a16:creationId xmlns:a16="http://schemas.microsoft.com/office/drawing/2014/main" id="{5D77CEE8-2F2A-4FCD-A3D8-8648DAA430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46412"/>
            <a:ext cx="12192000" cy="4062247"/>
          </a:xfr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C5C27B-32E5-4B40-A6B9-D41475D84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865AA-CEF3-49DC-A71E-BA01A20A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25/01/2024</a:t>
            </a:r>
          </a:p>
        </p:txBody>
      </p:sp>
    </p:spTree>
    <p:extLst>
      <p:ext uri="{BB962C8B-B14F-4D97-AF65-F5344CB8AC3E}">
        <p14:creationId xmlns:p14="http://schemas.microsoft.com/office/powerpoint/2010/main" val="3698135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D7DC7A-3B7F-410C-9B4A-818BD4FC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noProof="0" dirty="0"/>
              <a:t>User Stories</a:t>
            </a:r>
            <a:r>
              <a:rPr lang="en-US" noProof="0" dirty="0"/>
              <a:t>​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529AC97-CEEF-4F49-9BAD-DD30A7E3B5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9845" y="999340"/>
            <a:ext cx="5578870" cy="1408770"/>
          </a:xfrm>
        </p:spPr>
        <p:txBody>
          <a:bodyPr anchor="ctr"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User Story Id - 02</a:t>
            </a:r>
          </a:p>
          <a:p>
            <a:r>
              <a:rPr lang="en-US" b="1" dirty="0"/>
              <a:t>Use case</a:t>
            </a:r>
            <a:r>
              <a:rPr lang="en-US" dirty="0"/>
              <a:t>- Manager Dashboard</a:t>
            </a:r>
          </a:p>
          <a:p>
            <a:r>
              <a:rPr lang="en-US" b="1" dirty="0"/>
              <a:t>Description</a:t>
            </a:r>
            <a:r>
              <a:rPr lang="en-US" dirty="0"/>
              <a:t>- In Manager dashboard , I should be able to create expenses as even I am a employee</a:t>
            </a:r>
          </a:p>
          <a:p>
            <a:r>
              <a:rPr lang="en-US" b="1" dirty="0"/>
              <a:t>Acceptance Criteria</a:t>
            </a:r>
            <a:r>
              <a:rPr lang="en-US" dirty="0"/>
              <a:t>-	</a:t>
            </a:r>
          </a:p>
          <a:p>
            <a:pPr lvl="1"/>
            <a:r>
              <a:rPr lang="en-US" sz="1400" dirty="0"/>
              <a:t>After redirecting to manager dashboard , profile with the name should be displayed	</a:t>
            </a:r>
          </a:p>
          <a:p>
            <a:pPr lvl="1"/>
            <a:r>
              <a:rPr lang="en-US" sz="1400" dirty="0"/>
              <a:t>Create expense button should help create a expense.</a:t>
            </a:r>
          </a:p>
        </p:txBody>
      </p:sp>
      <p:pic>
        <p:nvPicPr>
          <p:cNvPr id="101" name="Picture Placeholder 100" descr="A close-up of a table with chairs">
            <a:extLst>
              <a:ext uri="{FF2B5EF4-FFF2-40B4-BE49-F238E27FC236}">
                <a16:creationId xmlns:a16="http://schemas.microsoft.com/office/drawing/2014/main" id="{5D77CEE8-2F2A-4FCD-A3D8-8648DAA430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46412"/>
            <a:ext cx="12192000" cy="4062247"/>
          </a:xfr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C5C27B-32E5-4B40-A6B9-D41475D84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865AA-CEF3-49DC-A71E-BA01A20A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25/01/2024</a:t>
            </a:r>
          </a:p>
        </p:txBody>
      </p:sp>
    </p:spTree>
    <p:extLst>
      <p:ext uri="{BB962C8B-B14F-4D97-AF65-F5344CB8AC3E}">
        <p14:creationId xmlns:p14="http://schemas.microsoft.com/office/powerpoint/2010/main" val="3940779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D7DC7A-3B7F-410C-9B4A-818BD4FC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noProof="0" dirty="0"/>
              <a:t>User Stories</a:t>
            </a:r>
            <a:r>
              <a:rPr lang="en-US" noProof="0" dirty="0"/>
              <a:t>​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529AC97-CEEF-4F49-9BAD-DD30A7E3B5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9845" y="999340"/>
            <a:ext cx="5578870" cy="1408770"/>
          </a:xfrm>
        </p:spPr>
        <p:txBody>
          <a:bodyPr anchor="ctr"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User Story Id - 03</a:t>
            </a:r>
          </a:p>
          <a:p>
            <a:r>
              <a:rPr lang="en-US" b="1" dirty="0"/>
              <a:t>Use case</a:t>
            </a:r>
            <a:r>
              <a:rPr lang="en-US" dirty="0"/>
              <a:t>- Expense List</a:t>
            </a:r>
          </a:p>
          <a:p>
            <a:r>
              <a:rPr lang="en-US" b="1" dirty="0"/>
              <a:t>Description</a:t>
            </a:r>
            <a:r>
              <a:rPr lang="en-US" dirty="0"/>
              <a:t>- Should be able to view expenses mapped to the manager</a:t>
            </a:r>
          </a:p>
          <a:p>
            <a:r>
              <a:rPr lang="en-US" b="1" dirty="0"/>
              <a:t>Acceptance Criteria</a:t>
            </a:r>
            <a:r>
              <a:rPr lang="en-US" dirty="0"/>
              <a:t>-	</a:t>
            </a:r>
          </a:p>
          <a:p>
            <a:pPr lvl="1"/>
            <a:r>
              <a:rPr lang="en-US" sz="1400" dirty="0"/>
              <a:t>After viewing the expense, should be able to approve or reject the expense related receipts.</a:t>
            </a:r>
          </a:p>
        </p:txBody>
      </p:sp>
      <p:pic>
        <p:nvPicPr>
          <p:cNvPr id="101" name="Picture Placeholder 100" descr="A close-up of a table with chairs">
            <a:extLst>
              <a:ext uri="{FF2B5EF4-FFF2-40B4-BE49-F238E27FC236}">
                <a16:creationId xmlns:a16="http://schemas.microsoft.com/office/drawing/2014/main" id="{5D77CEE8-2F2A-4FCD-A3D8-8648DAA430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46412"/>
            <a:ext cx="12192000" cy="4062247"/>
          </a:xfr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C5C27B-32E5-4B40-A6B9-D41475D84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865AA-CEF3-49DC-A71E-BA01A20A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25/01/2024</a:t>
            </a:r>
          </a:p>
        </p:txBody>
      </p:sp>
    </p:spTree>
    <p:extLst>
      <p:ext uri="{BB962C8B-B14F-4D97-AF65-F5344CB8AC3E}">
        <p14:creationId xmlns:p14="http://schemas.microsoft.com/office/powerpoint/2010/main" val="2669208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D7DC7A-3B7F-410C-9B4A-818BD4FC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noProof="0" dirty="0"/>
              <a:t>User Stories</a:t>
            </a:r>
            <a:r>
              <a:rPr lang="en-US" noProof="0" dirty="0"/>
              <a:t>​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529AC97-CEEF-4F49-9BAD-DD30A7E3B5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9845" y="999340"/>
            <a:ext cx="5578870" cy="1408770"/>
          </a:xfrm>
        </p:spPr>
        <p:txBody>
          <a:bodyPr anchor="ctr"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User Story Id - 04</a:t>
            </a:r>
          </a:p>
          <a:p>
            <a:r>
              <a:rPr lang="en-US" b="1" dirty="0"/>
              <a:t>Use case</a:t>
            </a:r>
            <a:r>
              <a:rPr lang="en-US" dirty="0"/>
              <a:t>- Approve Or Reject Expense</a:t>
            </a:r>
          </a:p>
          <a:p>
            <a:r>
              <a:rPr lang="en-US" b="1" dirty="0"/>
              <a:t>Description</a:t>
            </a:r>
            <a:r>
              <a:rPr lang="en-US" dirty="0"/>
              <a:t>- Should be able to approve or reject the expense</a:t>
            </a:r>
          </a:p>
          <a:p>
            <a:r>
              <a:rPr lang="en-US" b="1" dirty="0"/>
              <a:t>Acceptance Criteria</a:t>
            </a:r>
            <a:r>
              <a:rPr lang="en-US" dirty="0"/>
              <a:t>-	</a:t>
            </a:r>
          </a:p>
          <a:p>
            <a:pPr lvl="1"/>
            <a:r>
              <a:rPr lang="en-US" sz="1400" dirty="0"/>
              <a:t>After clicking expense list , should be able to Approve or Reject the expense</a:t>
            </a:r>
          </a:p>
        </p:txBody>
      </p:sp>
      <p:pic>
        <p:nvPicPr>
          <p:cNvPr id="101" name="Picture Placeholder 100" descr="A close-up of a table with chairs">
            <a:extLst>
              <a:ext uri="{FF2B5EF4-FFF2-40B4-BE49-F238E27FC236}">
                <a16:creationId xmlns:a16="http://schemas.microsoft.com/office/drawing/2014/main" id="{5D77CEE8-2F2A-4FCD-A3D8-8648DAA430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46412"/>
            <a:ext cx="12192000" cy="4062247"/>
          </a:xfr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C5C27B-32E5-4B40-A6B9-D41475D84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865AA-CEF3-49DC-A71E-BA01A20A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25/01/2024</a:t>
            </a:r>
          </a:p>
        </p:txBody>
      </p:sp>
    </p:spTree>
    <p:extLst>
      <p:ext uri="{BB962C8B-B14F-4D97-AF65-F5344CB8AC3E}">
        <p14:creationId xmlns:p14="http://schemas.microsoft.com/office/powerpoint/2010/main" val="1143308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D7DC7A-3B7F-410C-9B4A-818BD4FC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noProof="0" dirty="0"/>
              <a:t>User Stories</a:t>
            </a:r>
            <a:r>
              <a:rPr lang="en-US" noProof="0" dirty="0"/>
              <a:t>​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529AC97-CEEF-4F49-9BAD-DD30A7E3B5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9845" y="999340"/>
            <a:ext cx="5578870" cy="1408770"/>
          </a:xfrm>
        </p:spPr>
        <p:txBody>
          <a:bodyPr anchor="ctr"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User Story Id - 05</a:t>
            </a:r>
          </a:p>
          <a:p>
            <a:r>
              <a:rPr lang="en-US" b="1" dirty="0"/>
              <a:t>Use case</a:t>
            </a:r>
            <a:r>
              <a:rPr lang="en-US" dirty="0"/>
              <a:t>- Commenting their views</a:t>
            </a:r>
          </a:p>
          <a:p>
            <a:r>
              <a:rPr lang="en-US" b="1" dirty="0"/>
              <a:t>Description</a:t>
            </a:r>
            <a:r>
              <a:rPr lang="en-US" dirty="0"/>
              <a:t>- Should be able to comment on the submitted expense</a:t>
            </a:r>
          </a:p>
          <a:p>
            <a:r>
              <a:rPr lang="en-US" b="1" dirty="0"/>
              <a:t>Acceptance Criteria</a:t>
            </a:r>
            <a:r>
              <a:rPr lang="en-US" dirty="0"/>
              <a:t>-	</a:t>
            </a:r>
          </a:p>
          <a:p>
            <a:pPr lvl="1"/>
            <a:r>
              <a:rPr lang="en-US" sz="1400" dirty="0"/>
              <a:t>After viewing the receipt , should be able to mention views on the comments section where employees can see why the expense is rejected</a:t>
            </a:r>
          </a:p>
        </p:txBody>
      </p:sp>
      <p:pic>
        <p:nvPicPr>
          <p:cNvPr id="101" name="Picture Placeholder 100" descr="A close-up of a table with chairs">
            <a:extLst>
              <a:ext uri="{FF2B5EF4-FFF2-40B4-BE49-F238E27FC236}">
                <a16:creationId xmlns:a16="http://schemas.microsoft.com/office/drawing/2014/main" id="{5D77CEE8-2F2A-4FCD-A3D8-8648DAA430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46412"/>
            <a:ext cx="12192000" cy="4062247"/>
          </a:xfr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C5C27B-32E5-4B40-A6B9-D41475D84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865AA-CEF3-49DC-A71E-BA01A20A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25/01/2024</a:t>
            </a:r>
          </a:p>
        </p:txBody>
      </p:sp>
    </p:spTree>
    <p:extLst>
      <p:ext uri="{BB962C8B-B14F-4D97-AF65-F5344CB8AC3E}">
        <p14:creationId xmlns:p14="http://schemas.microsoft.com/office/powerpoint/2010/main" val="4108966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F1944A9-FD87-4ADB-BC13-44BB7AD0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1005213" y="4932422"/>
            <a:ext cx="2635209" cy="523708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dirty="0"/>
              <a:t>Empathy Map</a:t>
            </a:r>
            <a:endParaRPr lang="en-US" b="1" noProof="0" dirty="0"/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B9E9DD8A-3636-40F3-B90A-638534A1C5F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47641" y="4120055"/>
            <a:ext cx="3513083" cy="1185839"/>
          </a:xfrm>
        </p:spPr>
        <p:txBody>
          <a:bodyPr/>
          <a:lstStyle/>
          <a:p>
            <a:r>
              <a:rPr lang="en-US" dirty="0"/>
              <a:t>​</a:t>
            </a:r>
          </a:p>
          <a:p>
            <a:r>
              <a:rPr lang="en-US" dirty="0"/>
              <a:t>​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DECE2-F5B0-4F58-B516-6473B15D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25/01/2024</a:t>
            </a:r>
          </a:p>
        </p:txBody>
      </p:sp>
      <p:pic>
        <p:nvPicPr>
          <p:cNvPr id="7" name="Content Placeholder 6" descr="A white squares with black text&#10;&#10;Description automatically generated">
            <a:extLst>
              <a:ext uri="{FF2B5EF4-FFF2-40B4-BE49-F238E27FC236}">
                <a16:creationId xmlns:a16="http://schemas.microsoft.com/office/drawing/2014/main" id="{713D3EF9-189B-0256-77C8-4A6732644E1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5120640" y="714894"/>
            <a:ext cx="6084916" cy="5533505"/>
          </a:xfrm>
        </p:spPr>
      </p:pic>
    </p:spTree>
    <p:extLst>
      <p:ext uri="{BB962C8B-B14F-4D97-AF65-F5344CB8AC3E}">
        <p14:creationId xmlns:p14="http://schemas.microsoft.com/office/powerpoint/2010/main" val="2824285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4F8211F-DAB4-1CC8-BD6B-13E264E5D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703" y="1592160"/>
            <a:ext cx="8429296" cy="5129315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DECE2-F5B0-4F58-B516-6473B15D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25/01/2024</a:t>
            </a:r>
            <a:endParaRPr lang="en-US"/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B9E9DD8A-3636-40F3-B90A-638534A1C5F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1" y="2906895"/>
            <a:ext cx="4606159" cy="2221291"/>
          </a:xfrm>
        </p:spPr>
        <p:txBody>
          <a:bodyPr>
            <a:normAutofit/>
          </a:bodyPr>
          <a:lstStyle/>
          <a:p>
            <a:r>
              <a:rPr lang="en-US" dirty="0"/>
              <a:t>​</a:t>
            </a:r>
          </a:p>
          <a:p>
            <a:r>
              <a:rPr lang="en-US" dirty="0"/>
              <a:t>​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F1944A9-FD87-4ADB-BC13-44BB7AD0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b="1" noProof="0" dirty="0"/>
              <a:t>Wire Fra</a:t>
            </a:r>
            <a:r>
              <a:rPr lang="en-US" b="1" dirty="0" err="1"/>
              <a:t>mes</a:t>
            </a:r>
            <a:endParaRPr lang="en-US" b="1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BCA322-B33B-2272-77DF-7B7AEEBF09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7268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DECE2-F5B0-4F58-B516-6473B15D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25/01/2024</a:t>
            </a:r>
            <a:endParaRPr lang="en-US"/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B9E9DD8A-3636-40F3-B90A-638534A1C5F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1" y="2906895"/>
            <a:ext cx="4606159" cy="2221291"/>
          </a:xfrm>
        </p:spPr>
        <p:txBody>
          <a:bodyPr>
            <a:normAutofit/>
          </a:bodyPr>
          <a:lstStyle/>
          <a:p>
            <a:r>
              <a:rPr lang="en-US" dirty="0"/>
              <a:t>​</a:t>
            </a:r>
          </a:p>
          <a:p>
            <a:r>
              <a:rPr lang="en-US" dirty="0"/>
              <a:t>​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F1944A9-FD87-4ADB-BC13-44BB7AD0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b="1" noProof="0" dirty="0"/>
              <a:t>Wire Fra</a:t>
            </a:r>
            <a:r>
              <a:rPr lang="en-US" b="1" dirty="0" err="1"/>
              <a:t>mes</a:t>
            </a:r>
            <a:endParaRPr lang="en-US" b="1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BCA322-B33B-2272-77DF-7B7AEEBF09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pic>
        <p:nvPicPr>
          <p:cNvPr id="5" name="Picture 4" descr="A graph on a screen&#10;&#10;Description automatically generated">
            <a:extLst>
              <a:ext uri="{FF2B5EF4-FFF2-40B4-BE49-F238E27FC236}">
                <a16:creationId xmlns:a16="http://schemas.microsoft.com/office/drawing/2014/main" id="{DB36C747-18CF-6024-5B3B-91C167481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534887"/>
            <a:ext cx="8610600" cy="532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89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DECE2-F5B0-4F58-B516-6473B15D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25/01/2024</a:t>
            </a:r>
            <a:endParaRPr lang="en-US"/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B9E9DD8A-3636-40F3-B90A-638534A1C5F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1" y="2906895"/>
            <a:ext cx="4606159" cy="2221291"/>
          </a:xfrm>
        </p:spPr>
        <p:txBody>
          <a:bodyPr>
            <a:normAutofit/>
          </a:bodyPr>
          <a:lstStyle/>
          <a:p>
            <a:r>
              <a:rPr lang="en-US" dirty="0"/>
              <a:t>​</a:t>
            </a:r>
          </a:p>
          <a:p>
            <a:r>
              <a:rPr lang="en-US" dirty="0"/>
              <a:t>​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F1944A9-FD87-4ADB-BC13-44BB7AD0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0000"/>
          </a:bodyPr>
          <a:lstStyle/>
          <a:p>
            <a:pPr lvl="0"/>
            <a:r>
              <a:rPr lang="en-US" b="1" noProof="0" dirty="0" err="1"/>
              <a:t>Dockerization</a:t>
            </a:r>
            <a:br>
              <a:rPr lang="en-US" b="1" noProof="0" dirty="0"/>
            </a:br>
            <a:r>
              <a:rPr lang="en-US" b="1" noProof="0" dirty="0" err="1"/>
              <a:t>FrontEnd</a:t>
            </a:r>
            <a:endParaRPr lang="en-US" b="1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BCA322-B33B-2272-77DF-7B7AEEBF09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90425-3016-AE81-3F6D-AC9369614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484" y="0"/>
            <a:ext cx="8218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9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12B1988-DF3B-414E-BEB4-BDE3F33E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796" y="1384749"/>
            <a:ext cx="3254591" cy="657882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 </a:t>
            </a:r>
            <a:r>
              <a:rPr lang="en-US" b="1" dirty="0"/>
              <a:t>Project Description</a:t>
            </a:r>
            <a:endParaRPr lang="en-US" b="1" noProof="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27F41A1-E0EA-41B4-89AC-89D0C6C9DF1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9845" y="706581"/>
            <a:ext cx="5293260" cy="1777697"/>
          </a:xfrm>
        </p:spPr>
        <p:txBody>
          <a:bodyPr anchor="ctr"/>
          <a:lstStyle/>
          <a:p>
            <a:pPr marL="45720" marR="4572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For example, if employees are given daily allowances for meals when traveling, then the expense management process accounts for those limits when generating reimbursements for workers.</a:t>
            </a:r>
            <a:endParaRPr lang="en-US" dirty="0"/>
          </a:p>
        </p:txBody>
      </p:sp>
      <p:pic>
        <p:nvPicPr>
          <p:cNvPr id="150" name="Picture Placeholder 149" descr="Two people talking in front of a window and a laptop">
            <a:extLst>
              <a:ext uri="{FF2B5EF4-FFF2-40B4-BE49-F238E27FC236}">
                <a16:creationId xmlns:a16="http://schemas.microsoft.com/office/drawing/2014/main" id="{FB8FDEA3-5342-4AA3-BD01-617F25717C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795752"/>
            <a:ext cx="12192000" cy="4062247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85E29-C32E-49F4-9417-C2C1934B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25/01/2024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6266357-58CA-479D-8E3B-7CBCA9707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63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DECE2-F5B0-4F58-B516-6473B15D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25/01/2024</a:t>
            </a:r>
            <a:endParaRPr lang="en-US"/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B9E9DD8A-3636-40F3-B90A-638534A1C5F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1" y="2906895"/>
            <a:ext cx="4606159" cy="2221291"/>
          </a:xfrm>
        </p:spPr>
        <p:txBody>
          <a:bodyPr>
            <a:normAutofit/>
          </a:bodyPr>
          <a:lstStyle/>
          <a:p>
            <a:r>
              <a:rPr lang="en-US" dirty="0"/>
              <a:t>​</a:t>
            </a:r>
          </a:p>
          <a:p>
            <a:r>
              <a:rPr lang="en-US" dirty="0"/>
              <a:t>​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F1944A9-FD87-4ADB-BC13-44BB7AD0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0000"/>
          </a:bodyPr>
          <a:lstStyle/>
          <a:p>
            <a:pPr lvl="0"/>
            <a:r>
              <a:rPr lang="en-US" b="1" noProof="0" dirty="0" err="1"/>
              <a:t>Dockerization</a:t>
            </a:r>
            <a:br>
              <a:rPr lang="en-US" b="1" noProof="0" dirty="0"/>
            </a:br>
            <a:r>
              <a:rPr lang="en-US" b="1" noProof="0" dirty="0" err="1"/>
              <a:t>BackEnd</a:t>
            </a:r>
            <a:endParaRPr lang="en-US" b="1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BCA322-B33B-2272-77DF-7B7AEEBF09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90425-3016-AE81-3F6D-AC9369614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484" y="0"/>
            <a:ext cx="8218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05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250925-90F7-F458-C29C-5DFE4C696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328" y="1523646"/>
            <a:ext cx="9058381" cy="5334354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DECE2-F5B0-4F58-B516-6473B15D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25/01/2024</a:t>
            </a:r>
            <a:endParaRPr lang="en-US"/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B9E9DD8A-3636-40F3-B90A-638534A1C5F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1" y="2906895"/>
            <a:ext cx="4606159" cy="2221291"/>
          </a:xfrm>
        </p:spPr>
        <p:txBody>
          <a:bodyPr>
            <a:normAutofit/>
          </a:bodyPr>
          <a:lstStyle/>
          <a:p>
            <a:r>
              <a:rPr lang="en-US" dirty="0"/>
              <a:t>​</a:t>
            </a:r>
          </a:p>
          <a:p>
            <a:r>
              <a:rPr lang="en-US" dirty="0"/>
              <a:t>​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F1944A9-FD87-4ADB-BC13-44BB7AD0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z="1300" b="1" noProof="0" dirty="0"/>
              <a:t>Jenkins Pipeline</a:t>
            </a:r>
            <a:br>
              <a:rPr lang="en-US" sz="1300" b="1" noProof="0" dirty="0"/>
            </a:br>
            <a:r>
              <a:rPr lang="en-US" sz="1300" b="1" noProof="0" dirty="0"/>
              <a:t>Front End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BCA322-B33B-2272-77DF-7B7AEEBF09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53782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101158-E201-7891-DFD0-7E01EEAAC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683" y="1560576"/>
            <a:ext cx="9243315" cy="5297424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DECE2-F5B0-4F58-B516-6473B15D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25/01/2024</a:t>
            </a:r>
            <a:endParaRPr lang="en-US"/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B9E9DD8A-3636-40F3-B90A-638534A1C5F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1" y="2906895"/>
            <a:ext cx="4606159" cy="2221291"/>
          </a:xfrm>
        </p:spPr>
        <p:txBody>
          <a:bodyPr>
            <a:normAutofit/>
          </a:bodyPr>
          <a:lstStyle/>
          <a:p>
            <a:r>
              <a:rPr lang="en-US" dirty="0"/>
              <a:t>​</a:t>
            </a:r>
          </a:p>
          <a:p>
            <a:r>
              <a:rPr lang="en-US" dirty="0"/>
              <a:t>​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F1944A9-FD87-4ADB-BC13-44BB7AD0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z="1300" b="1" noProof="0" dirty="0"/>
              <a:t>Jenkins Pipeline</a:t>
            </a:r>
            <a:br>
              <a:rPr lang="en-US" sz="1300" b="1" noProof="0" dirty="0"/>
            </a:br>
            <a:r>
              <a:rPr lang="en-US" sz="1300" b="1" noProof="0" dirty="0"/>
              <a:t>Back End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BCA322-B33B-2272-77DF-7B7AEEBF09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38872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DECE2-F5B0-4F58-B516-6473B15D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25/01/2024</a:t>
            </a:r>
            <a:endParaRPr lang="en-US"/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B9E9DD8A-3636-40F3-B90A-638534A1C5F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1" y="2906895"/>
            <a:ext cx="4606159" cy="2221291"/>
          </a:xfrm>
        </p:spPr>
        <p:txBody>
          <a:bodyPr>
            <a:normAutofit/>
          </a:bodyPr>
          <a:lstStyle/>
          <a:p>
            <a:r>
              <a:rPr lang="en-US" dirty="0"/>
              <a:t>​</a:t>
            </a:r>
          </a:p>
          <a:p>
            <a:r>
              <a:rPr lang="en-US" dirty="0"/>
              <a:t>​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F1944A9-FD87-4ADB-BC13-44BB7AD0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b="1" dirty="0"/>
              <a:t>SWAGGER </a:t>
            </a:r>
            <a:endParaRPr lang="en-US" b="1" noProof="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AA87E8D-5840-1325-6AB3-D1E39690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30" y="0"/>
            <a:ext cx="9089570" cy="6858000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E9EA613-A49F-00B7-E1A7-5032561B4E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6770" y="0"/>
            <a:ext cx="6855229" cy="6858000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26642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Placeholder 94" descr="Two people standing facing a crowd of people sitting">
            <a:extLst>
              <a:ext uri="{FF2B5EF4-FFF2-40B4-BE49-F238E27FC236}">
                <a16:creationId xmlns:a16="http://schemas.microsoft.com/office/drawing/2014/main" id="{3FF8EFA2-0949-401A-811D-D6897A5093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</p:spPr>
      </p:pic>
      <p:sp>
        <p:nvSpPr>
          <p:cNvPr id="8" name="Rectangle 7" descr="Two people standing facing a crowd of people sitting">
            <a:extLst>
              <a:ext uri="{FF2B5EF4-FFF2-40B4-BE49-F238E27FC236}">
                <a16:creationId xmlns:a16="http://schemas.microsoft.com/office/drawing/2014/main" id="{594535C4-A78A-4A5A-9C2E-74F1F35654E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4495366-EE59-449D-B7FC-B98DC2FE6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05107" y="3055535"/>
            <a:ext cx="7981786" cy="2609103"/>
          </a:xfrm>
        </p:spPr>
        <p:txBody>
          <a:bodyPr/>
          <a:lstStyle/>
          <a:p>
            <a:r>
              <a:rPr lang="en-US" dirty="0"/>
              <a:t>                         </a:t>
            </a:r>
            <a:r>
              <a:rPr lang="en-US" sz="3500" dirty="0"/>
              <a:t>Thankyou!​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1404CCDC-501B-496D-9029-79E90353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083" y="5448575"/>
            <a:ext cx="4881563" cy="463550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​</a:t>
            </a:r>
          </a:p>
          <a:p>
            <a:pPr lvl="0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33799A4-8798-4781-8D28-35CC07B11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180" y="3069456"/>
            <a:ext cx="438150" cy="24765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4C50844-6236-4709-89E7-EDEB32935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29759" y="3219972"/>
            <a:ext cx="696047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BA509-DAAD-4388-BA81-0E36F410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25/01/2024</a:t>
            </a:r>
          </a:p>
        </p:txBody>
      </p:sp>
    </p:spTree>
    <p:extLst>
      <p:ext uri="{BB962C8B-B14F-4D97-AF65-F5344CB8AC3E}">
        <p14:creationId xmlns:p14="http://schemas.microsoft.com/office/powerpoint/2010/main" val="16701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1678731"/>
            <a:ext cx="4607268" cy="1016423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dirty="0"/>
              <a:t>Types Of Expenses In Our Project</a:t>
            </a:r>
            <a:endParaRPr lang="en-US" b="1" noProof="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1" y="2906895"/>
            <a:ext cx="4606159" cy="2529629"/>
          </a:xfrm>
        </p:spPr>
        <p:txBody>
          <a:bodyPr/>
          <a:lstStyle/>
          <a:p>
            <a:pPr marL="342900" marR="4572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kern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Travel Expense</a:t>
            </a:r>
            <a:endParaRPr lang="en-US" kern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marR="4572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kern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kern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4572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kern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Relocation</a:t>
            </a:r>
            <a:endParaRPr lang="en-US" kern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4572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kern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kern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4572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kern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Food Expense</a:t>
            </a:r>
            <a:endParaRPr lang="en-US" kern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marR="4572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kern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marR="4572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kern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4572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kern="1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Internet</a:t>
            </a:r>
            <a:endParaRPr lang="en-US" kern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marR="45720">
              <a:spcBef>
                <a:spcPts val="0"/>
              </a:spcBef>
              <a:spcAft>
                <a:spcPts val="600"/>
              </a:spcAft>
            </a:pPr>
            <a:r>
              <a:rPr lang="en-US" sz="1800" kern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kern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A525C-AEDE-43EA-858A-37E4183E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25/01/2024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8DCB2CE-2741-7FFA-23E4-4C6AFD35A6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6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1172096"/>
            <a:ext cx="4607268" cy="1263534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dirty="0"/>
              <a:t>Plan Of Action</a:t>
            </a:r>
            <a:endParaRPr lang="en-US" b="1" noProof="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1" y="2906895"/>
            <a:ext cx="4606159" cy="2529629"/>
          </a:xfrm>
        </p:spPr>
        <p:txBody>
          <a:bodyPr/>
          <a:lstStyle/>
          <a:p>
            <a:pPr marL="45720" marR="45720">
              <a:spcBef>
                <a:spcPts val="0"/>
              </a:spcBef>
              <a:spcAft>
                <a:spcPts val="600"/>
              </a:spcAft>
            </a:pPr>
            <a:r>
              <a:rPr lang="en-US" sz="1800" kern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kern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A525C-AEDE-43EA-858A-37E4183E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25/01/2024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8DCB2CE-2741-7FFA-23E4-4C6AFD35A6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  <a:p>
            <a:endParaRPr lang="en-US" dirty="0"/>
          </a:p>
        </p:txBody>
      </p:sp>
      <p:graphicFrame>
        <p:nvGraphicFramePr>
          <p:cNvPr id="2" name="Diagram 1" descr="Change mananagement process flow">
            <a:extLst>
              <a:ext uri="{FF2B5EF4-FFF2-40B4-BE49-F238E27FC236}">
                <a16:creationId xmlns:a16="http://schemas.microsoft.com/office/drawing/2014/main" id="{55993729-6225-D728-F3F6-6ABB68C54F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6977519"/>
              </p:ext>
            </p:extLst>
          </p:nvPr>
        </p:nvGraphicFramePr>
        <p:xfrm>
          <a:off x="3133089" y="1986742"/>
          <a:ext cx="7016751" cy="468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374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1172096"/>
            <a:ext cx="4607268" cy="1263534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  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7111" y="2906895"/>
            <a:ext cx="4606159" cy="2529629"/>
          </a:xfrm>
        </p:spPr>
        <p:txBody>
          <a:bodyPr/>
          <a:lstStyle/>
          <a:p>
            <a:pPr marL="45720" marR="45720">
              <a:spcBef>
                <a:spcPts val="0"/>
              </a:spcBef>
              <a:spcAft>
                <a:spcPts val="600"/>
              </a:spcAft>
            </a:pPr>
            <a:r>
              <a:rPr lang="en-US" sz="1800" kern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kern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A525C-AEDE-43EA-858A-37E4183E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25/01/2024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8DCB2CE-2741-7FFA-23E4-4C6AFD35A6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  <a:p>
            <a:endParaRPr lang="en-US" dirty="0"/>
          </a:p>
        </p:txBody>
      </p:sp>
      <p:graphicFrame>
        <p:nvGraphicFramePr>
          <p:cNvPr id="4" name="Diagram 3" descr="Change mananagement process flow">
            <a:extLst>
              <a:ext uri="{FF2B5EF4-FFF2-40B4-BE49-F238E27FC236}">
                <a16:creationId xmlns:a16="http://schemas.microsoft.com/office/drawing/2014/main" id="{FB4C445D-C9A1-6968-113F-1731781FEA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3572061"/>
              </p:ext>
            </p:extLst>
          </p:nvPr>
        </p:nvGraphicFramePr>
        <p:xfrm>
          <a:off x="2434763" y="1881026"/>
          <a:ext cx="7322474" cy="4286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120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D7DC7A-3B7F-410C-9B4A-818BD4FC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noProof="0" dirty="0"/>
              <a:t>User Stories</a:t>
            </a:r>
            <a:r>
              <a:rPr lang="en-US" noProof="0" dirty="0"/>
              <a:t>​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529AC97-CEEF-4F49-9BAD-DD30A7E3B5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9845" y="999340"/>
            <a:ext cx="5578870" cy="1408770"/>
          </a:xfrm>
        </p:spPr>
        <p:txBody>
          <a:bodyPr anchor="ctr"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User Story Id - 01</a:t>
            </a:r>
          </a:p>
          <a:p>
            <a:r>
              <a:rPr lang="en-US" b="1" dirty="0"/>
              <a:t>Use case</a:t>
            </a:r>
            <a:r>
              <a:rPr lang="en-US" dirty="0"/>
              <a:t>- Employee Login</a:t>
            </a:r>
          </a:p>
          <a:p>
            <a:r>
              <a:rPr lang="en-US" b="1" dirty="0"/>
              <a:t>Description</a:t>
            </a:r>
            <a:r>
              <a:rPr lang="en-US" dirty="0"/>
              <a:t>- Employee should be able to login with their credentials.</a:t>
            </a:r>
          </a:p>
          <a:p>
            <a:r>
              <a:rPr lang="en-US" b="1" dirty="0"/>
              <a:t>Acceptance Criteria</a:t>
            </a:r>
            <a:r>
              <a:rPr lang="en-US" dirty="0"/>
              <a:t>-	</a:t>
            </a:r>
          </a:p>
          <a:p>
            <a:pPr lvl="1"/>
            <a:r>
              <a:rPr lang="en-US" sz="1400" dirty="0"/>
              <a:t>After successful login, should be redirect to dashboard page.	</a:t>
            </a:r>
          </a:p>
          <a:p>
            <a:pPr lvl="1"/>
            <a:r>
              <a:rPr lang="en-US" sz="1400" dirty="0"/>
              <a:t>If login is failed, should redirect to login page with invalid credentials message.</a:t>
            </a:r>
          </a:p>
        </p:txBody>
      </p:sp>
      <p:pic>
        <p:nvPicPr>
          <p:cNvPr id="101" name="Picture Placeholder 100" descr="A close-up of a table with chairs">
            <a:extLst>
              <a:ext uri="{FF2B5EF4-FFF2-40B4-BE49-F238E27FC236}">
                <a16:creationId xmlns:a16="http://schemas.microsoft.com/office/drawing/2014/main" id="{5D77CEE8-2F2A-4FCD-A3D8-8648DAA430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46412"/>
            <a:ext cx="12192000" cy="4062247"/>
          </a:xfr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C5C27B-32E5-4B40-A6B9-D41475D84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865AA-CEF3-49DC-A71E-BA01A20A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25/01/2024</a:t>
            </a:r>
          </a:p>
        </p:txBody>
      </p:sp>
    </p:spTree>
    <p:extLst>
      <p:ext uri="{BB962C8B-B14F-4D97-AF65-F5344CB8AC3E}">
        <p14:creationId xmlns:p14="http://schemas.microsoft.com/office/powerpoint/2010/main" val="135569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D7DC7A-3B7F-410C-9B4A-818BD4FC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noProof="0" dirty="0"/>
              <a:t>User Stories</a:t>
            </a:r>
            <a:r>
              <a:rPr lang="en-US" noProof="0" dirty="0"/>
              <a:t>​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529AC97-CEEF-4F49-9BAD-DD30A7E3B5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9845" y="999340"/>
            <a:ext cx="5578870" cy="1408770"/>
          </a:xfrm>
        </p:spPr>
        <p:txBody>
          <a:bodyPr anchor="ctr"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User Story Id - 02</a:t>
            </a:r>
          </a:p>
          <a:p>
            <a:r>
              <a:rPr lang="en-US" b="1" dirty="0"/>
              <a:t>Use case</a:t>
            </a:r>
            <a:r>
              <a:rPr lang="en-US" dirty="0"/>
              <a:t>- Employee Dashboard</a:t>
            </a:r>
          </a:p>
          <a:p>
            <a:r>
              <a:rPr lang="en-US" b="1" dirty="0"/>
              <a:t>Description</a:t>
            </a:r>
            <a:r>
              <a:rPr lang="en-US" dirty="0"/>
              <a:t>- In Employee dashboard , I should be able to create expenses</a:t>
            </a:r>
          </a:p>
          <a:p>
            <a:r>
              <a:rPr lang="en-US" b="1" dirty="0"/>
              <a:t>Acceptance Criteria</a:t>
            </a:r>
            <a:r>
              <a:rPr lang="en-US" dirty="0"/>
              <a:t>-	</a:t>
            </a:r>
          </a:p>
          <a:p>
            <a:pPr lvl="1"/>
            <a:r>
              <a:rPr lang="en-US" sz="1400" dirty="0"/>
              <a:t>After redirecting to employee dashboard , profile with the name should be displayed	</a:t>
            </a:r>
          </a:p>
          <a:p>
            <a:pPr lvl="1"/>
            <a:r>
              <a:rPr lang="en-US" sz="1400" dirty="0"/>
              <a:t>Create expense button should help create a expense.</a:t>
            </a:r>
          </a:p>
        </p:txBody>
      </p:sp>
      <p:pic>
        <p:nvPicPr>
          <p:cNvPr id="101" name="Picture Placeholder 100" descr="A close-up of a table with chairs">
            <a:extLst>
              <a:ext uri="{FF2B5EF4-FFF2-40B4-BE49-F238E27FC236}">
                <a16:creationId xmlns:a16="http://schemas.microsoft.com/office/drawing/2014/main" id="{5D77CEE8-2F2A-4FCD-A3D8-8648DAA430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46412"/>
            <a:ext cx="12192000" cy="4062247"/>
          </a:xfr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C5C27B-32E5-4B40-A6B9-D41475D84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865AA-CEF3-49DC-A71E-BA01A20A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25/01/2024</a:t>
            </a:r>
          </a:p>
        </p:txBody>
      </p:sp>
    </p:spTree>
    <p:extLst>
      <p:ext uri="{BB962C8B-B14F-4D97-AF65-F5344CB8AC3E}">
        <p14:creationId xmlns:p14="http://schemas.microsoft.com/office/powerpoint/2010/main" val="293685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D7DC7A-3B7F-410C-9B4A-818BD4FC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b="1" noProof="0" dirty="0"/>
              <a:t>User Stories</a:t>
            </a:r>
            <a:r>
              <a:rPr lang="en-US" noProof="0" dirty="0"/>
              <a:t>​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529AC97-CEEF-4F49-9BAD-DD30A7E3B5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9845" y="999340"/>
            <a:ext cx="5578870" cy="1408770"/>
          </a:xfrm>
        </p:spPr>
        <p:txBody>
          <a:bodyPr anchor="ctr"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User Story Id - 03</a:t>
            </a:r>
          </a:p>
          <a:p>
            <a:r>
              <a:rPr lang="en-US" b="1" dirty="0"/>
              <a:t>Use case</a:t>
            </a:r>
            <a:r>
              <a:rPr lang="en-US" dirty="0"/>
              <a:t>- Type Of Expense</a:t>
            </a:r>
          </a:p>
          <a:p>
            <a:r>
              <a:rPr lang="en-US" b="1" dirty="0"/>
              <a:t>Description</a:t>
            </a:r>
            <a:r>
              <a:rPr lang="en-US" dirty="0"/>
              <a:t>- Should be able to select the type of expense</a:t>
            </a:r>
          </a:p>
          <a:p>
            <a:r>
              <a:rPr lang="en-US" b="1" dirty="0"/>
              <a:t>Acceptance Criteria</a:t>
            </a:r>
            <a:r>
              <a:rPr lang="en-US" dirty="0"/>
              <a:t>-	</a:t>
            </a:r>
          </a:p>
          <a:p>
            <a:pPr lvl="1"/>
            <a:r>
              <a:rPr lang="en-US" sz="1400" dirty="0"/>
              <a:t>After selecting the type of expense , should be able to submit the expense related receipts.</a:t>
            </a:r>
          </a:p>
        </p:txBody>
      </p:sp>
      <p:pic>
        <p:nvPicPr>
          <p:cNvPr id="101" name="Picture Placeholder 100" descr="A close-up of a table with chairs">
            <a:extLst>
              <a:ext uri="{FF2B5EF4-FFF2-40B4-BE49-F238E27FC236}">
                <a16:creationId xmlns:a16="http://schemas.microsoft.com/office/drawing/2014/main" id="{5D77CEE8-2F2A-4FCD-A3D8-8648DAA430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46412"/>
            <a:ext cx="12192000" cy="4062247"/>
          </a:xfr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C5C27B-32E5-4B40-A6B9-D41475D84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865AA-CEF3-49DC-A71E-BA01A20A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25/01/2024</a:t>
            </a:r>
          </a:p>
        </p:txBody>
      </p:sp>
    </p:spTree>
    <p:extLst>
      <p:ext uri="{BB962C8B-B14F-4D97-AF65-F5344CB8AC3E}">
        <p14:creationId xmlns:p14="http://schemas.microsoft.com/office/powerpoint/2010/main" val="210835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rn Conference PPT_TM78544816_Win32_JC_v2.potx" id="{35CB27CA-E61E-4531-88B2-D5572B8A3A01}" vid="{854ED03E-8373-4C81-B2CB-0118884FF5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C34B31-7353-4357-814E-0E5916A110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DE3569-F02A-48B1-8F6E-F11E8BF870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9B3369-3F0F-499C-9EE7-8EC46B6E8A7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{89B75F86-BE72-4CA1-9E2D-CB13016DEDF0}tf78544816_win32</Template>
  <TotalTime>749</TotalTime>
  <Words>933</Words>
  <Application>Microsoft Office PowerPoint</Application>
  <PresentationFormat>Widescreen</PresentationFormat>
  <Paragraphs>256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Symbol</vt:lpstr>
      <vt:lpstr>Tisa Offc Serif Pro</vt:lpstr>
      <vt:lpstr>Univers Light</vt:lpstr>
      <vt:lpstr>Univers LT Std 45 Light</vt:lpstr>
      <vt:lpstr>Office Theme</vt:lpstr>
      <vt:lpstr>EXPENSE MANAGEMENT SYSTEM SPRINT 1 (EMPLOYEE FUNCTIONALITIES)</vt:lpstr>
      <vt:lpstr> Project Description</vt:lpstr>
      <vt:lpstr> Project Description</vt:lpstr>
      <vt:lpstr>Types Of Expenses In Our Project</vt:lpstr>
      <vt:lpstr>Plan Of Action</vt:lpstr>
      <vt:lpstr>  </vt:lpstr>
      <vt:lpstr>User Stories​</vt:lpstr>
      <vt:lpstr>User Stories​</vt:lpstr>
      <vt:lpstr>User Stories​</vt:lpstr>
      <vt:lpstr>User Stories​</vt:lpstr>
      <vt:lpstr>User Stories​</vt:lpstr>
      <vt:lpstr>Empathy Map</vt:lpstr>
      <vt:lpstr>Wire Frames</vt:lpstr>
      <vt:lpstr>Journey Map</vt:lpstr>
      <vt:lpstr>Database Structure</vt:lpstr>
      <vt:lpstr>EXPENSE TABLE @Table(name=“Expenseb3team1”)</vt:lpstr>
      <vt:lpstr>EMPLOYEE TABLE @Table(name=“exmsbatch3team1”)</vt:lpstr>
      <vt:lpstr>EXPENSE MANAGEMENT SYSTEM SPRINT 2 (MANAGER FUNCTIONALITIES)</vt:lpstr>
      <vt:lpstr>Plan Of Action</vt:lpstr>
      <vt:lpstr>  </vt:lpstr>
      <vt:lpstr>User Stories​</vt:lpstr>
      <vt:lpstr>User Stories​</vt:lpstr>
      <vt:lpstr>User Stories​</vt:lpstr>
      <vt:lpstr>User Stories​</vt:lpstr>
      <vt:lpstr>User Stories​</vt:lpstr>
      <vt:lpstr>Empathy Map</vt:lpstr>
      <vt:lpstr>Wire Frames</vt:lpstr>
      <vt:lpstr>Wire Frames</vt:lpstr>
      <vt:lpstr>Dockerization FrontEnd</vt:lpstr>
      <vt:lpstr>Dockerization BackEnd</vt:lpstr>
      <vt:lpstr>Jenkins Pipeline Front End</vt:lpstr>
      <vt:lpstr>Jenkins Pipeline Back End</vt:lpstr>
      <vt:lpstr>SWAGGER </vt:lpstr>
      <vt:lpstr>​ </vt:lpstr>
    </vt:vector>
  </TitlesOfParts>
  <Company>ADP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MANAGEMENT SYSTEM SPRINT 1 (EMPLOYEE FUNCTIONALITIES)</dc:title>
  <dc:creator>Kovela, Vyshnavi Tejaswitha</dc:creator>
  <cp:lastModifiedBy>Kovela, Vyshnavi Tejaswitha</cp:lastModifiedBy>
  <cp:revision>29</cp:revision>
  <dcterms:created xsi:type="dcterms:W3CDTF">2024-01-24T06:22:22Z</dcterms:created>
  <dcterms:modified xsi:type="dcterms:W3CDTF">2024-02-02T05:38:55Z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