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74" r:id="rId6"/>
    <p:sldId id="272" r:id="rId7"/>
    <p:sldId id="259" r:id="rId8"/>
    <p:sldId id="268" r:id="rId9"/>
    <p:sldId id="276" r:id="rId10"/>
    <p:sldId id="275" r:id="rId11"/>
    <p:sldId id="260" r:id="rId12"/>
    <p:sldId id="269" r:id="rId13"/>
    <p:sldId id="270" r:id="rId14"/>
    <p:sldId id="271" r:id="rId15"/>
    <p:sldId id="261" r:id="rId16"/>
    <p:sldId id="262" r:id="rId17"/>
    <p:sldId id="263" r:id="rId18"/>
    <p:sldId id="264" r:id="rId19"/>
    <p:sldId id="265" r:id="rId20"/>
    <p:sldId id="27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68BD-9EC2-43C2-A4CC-D65049B45FB6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A24D-AED3-4E21-8488-75402E32FD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98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AA24D-AED3-4E21-8488-75402E32FD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46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90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43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75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5217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909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8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8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8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56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72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95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96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4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98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20CD-9B47-4E01-9785-1F468A4DE8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0DA98-F9C0-4322-AEC9-6D5BB96A8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3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07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Versions:</a:t>
            </a:r>
          </a:p>
          <a:p>
            <a:r>
              <a:rPr lang="en-US" dirty="0" smtClean="0"/>
              <a:t>2.0.x</a:t>
            </a:r>
          </a:p>
          <a:p>
            <a:r>
              <a:rPr lang="en-US" dirty="0" smtClean="0"/>
              <a:t>2.1.0</a:t>
            </a:r>
          </a:p>
          <a:p>
            <a:r>
              <a:rPr lang="en-US" dirty="0" smtClean="0"/>
              <a:t>2.1.1 – current version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need to be  installed and set JAVA_HOME and Path variables</a:t>
            </a:r>
          </a:p>
          <a:p>
            <a:r>
              <a:rPr lang="en-US" dirty="0" smtClean="0"/>
              <a:t>Maven need to be installed and set MAVEN_HOME and Path variables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:\softwares\apache-maven-3.5.0-bin </a:t>
            </a:r>
            <a:r>
              <a:rPr lang="en-US" dirty="0" smtClean="0"/>
              <a:t>set to MAVEN_HOME or M2_HOME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:\softwares\apache-maven-3.5.0-bin\apache-maven-3.5.0\bin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SpringBootCLI</a:t>
            </a:r>
            <a:endParaRPr lang="en-US" dirty="0" smtClean="0"/>
          </a:p>
          <a:p>
            <a:r>
              <a:rPr lang="en-US" dirty="0" smtClean="0"/>
              <a:t>Install Spring Tools Suite IDE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40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Ways to create spring Boot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Spring  Maven project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starter </a:t>
            </a:r>
            <a:r>
              <a:rPr lang="en-US" dirty="0" smtClean="0"/>
              <a:t>project  using Spring Tools Suite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Spring Initializer: provided on official site</a:t>
            </a:r>
            <a:r>
              <a:rPr lang="en-US" dirty="0" smtClean="0"/>
              <a:t>.  </a:t>
            </a:r>
            <a:r>
              <a:rPr lang="en-US" b="1" dirty="0" smtClean="0"/>
              <a:t>start.spring.io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Spring Boot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39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stereotype annotation. It adds @Controller and @</a:t>
            </a:r>
            <a:r>
              <a:rPr lang="en-US" dirty="0" err="1"/>
              <a:t>ResponseBody</a:t>
            </a:r>
            <a:r>
              <a:rPr lang="en-US" dirty="0"/>
              <a:t> annotations to the class. We need to import </a:t>
            </a:r>
            <a:r>
              <a:rPr lang="en-US" dirty="0" err="1"/>
              <a:t>org.springframework.web.bind.annotation</a:t>
            </a:r>
            <a:r>
              <a:rPr lang="en-US" dirty="0"/>
              <a:t> package in our file, in order to implement it.</a:t>
            </a:r>
          </a:p>
          <a:p>
            <a:pPr marL="0" indent="0">
              <a:buNone/>
            </a:pPr>
            <a:r>
              <a:rPr lang="en-US" dirty="0"/>
              <a:t>In our controller class. It can be used like:</a:t>
            </a:r>
          </a:p>
          <a:p>
            <a:pPr marL="0" indent="0">
              <a:buNone/>
            </a:pP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 smtClean="0"/>
              <a:t>com.cts</a:t>
            </a:r>
            <a:r>
              <a:rPr lang="en-US" dirty="0" smtClean="0"/>
              <a:t>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org.springframework.web.bind.annotation.RestController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publicclass</a:t>
            </a:r>
            <a:r>
              <a:rPr lang="en-US" dirty="0"/>
              <a:t> </a:t>
            </a:r>
            <a:r>
              <a:rPr lang="en-US" dirty="0" err="1"/>
              <a:t>HomeController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xmlns="" val="94506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3" y="50179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@</a:t>
            </a:r>
            <a:r>
              <a:rPr lang="en-US" sz="2400" dirty="0" err="1" smtClean="0"/>
              <a:t>RequestMapping</a:t>
            </a:r>
            <a:r>
              <a:rPr lang="en-US" sz="2400" dirty="0" smtClean="0"/>
              <a:t>(value=,method=,headers=,produces=,consumes=)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annotation is used to provide routing information. It tells to the Spring that any HTTP request should map to the corresponding method.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Method </a:t>
            </a:r>
            <a:r>
              <a:rPr lang="en-US" sz="2400" dirty="0"/>
              <a:t>hello() which should map with /hello </a:t>
            </a:r>
            <a:r>
              <a:rPr lang="en-US" sz="2400" dirty="0" err="1"/>
              <a:t>url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package</a:t>
            </a:r>
            <a:r>
              <a:rPr lang="en-US" sz="2400" dirty="0"/>
              <a:t> </a:t>
            </a:r>
            <a:r>
              <a:rPr lang="en-US" sz="2400" dirty="0" err="1" smtClean="0"/>
              <a:t>com.cts</a:t>
            </a:r>
            <a:r>
              <a:rPr lang="en-US" sz="2400" dirty="0" smtClean="0"/>
              <a:t>;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org.springframework.web.bind.annotation.RequestMapping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org.springframework.web.bind.annotation.RestController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RestController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 err="1"/>
              <a:t>publicclass</a:t>
            </a:r>
            <a:r>
              <a:rPr lang="en-US" sz="2400" dirty="0"/>
              <a:t> </a:t>
            </a:r>
            <a:r>
              <a:rPr lang="en-US" sz="2400" dirty="0" err="1"/>
              <a:t>HomeController</a:t>
            </a:r>
            <a:r>
              <a:rPr lang="en-US" sz="2400" dirty="0"/>
              <a:t> {  </a:t>
            </a:r>
          </a:p>
          <a:p>
            <a:pPr marL="0" indent="0">
              <a:buNone/>
            </a:pPr>
            <a:r>
              <a:rPr lang="en-US" sz="2400" dirty="0"/>
              <a:t>    @</a:t>
            </a:r>
            <a:r>
              <a:rPr lang="en-US" sz="2400" dirty="0" err="1"/>
              <a:t>RequestMapping</a:t>
            </a:r>
            <a:r>
              <a:rPr lang="en-US" sz="2400" dirty="0"/>
              <a:t>("/hello")  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b="1" dirty="0"/>
              <a:t>public</a:t>
            </a:r>
            <a:r>
              <a:rPr lang="en-US" sz="2400" dirty="0"/>
              <a:t> String hello(){  </a:t>
            </a:r>
          </a:p>
          <a:p>
            <a:pPr marL="0" indent="0">
              <a:buNone/>
            </a:pPr>
            <a:r>
              <a:rPr lang="en-US" sz="2400" dirty="0"/>
              <a:t>        </a:t>
            </a:r>
            <a:r>
              <a:rPr lang="en-US" sz="2400" b="1" dirty="0" err="1"/>
              <a:t>return</a:t>
            </a:r>
            <a:r>
              <a:rPr lang="en-US" sz="2400" dirty="0" err="1"/>
              <a:t>"Hello</a:t>
            </a:r>
            <a:r>
              <a:rPr lang="en-US" sz="2400" dirty="0"/>
              <a:t>!";  </a:t>
            </a:r>
          </a:p>
          <a:p>
            <a:pPr marL="0" indent="0">
              <a:buNone/>
            </a:pPr>
            <a:r>
              <a:rPr lang="en-US" sz="2400" dirty="0"/>
              <a:t>    }  </a:t>
            </a: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548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5" y="92179"/>
            <a:ext cx="10515600" cy="1325563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8231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package </a:t>
            </a:r>
            <a:r>
              <a:rPr lang="en-US" sz="1600" dirty="0" err="1" smtClean="0"/>
              <a:t>com.cts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org.springframework.boot.SpringApplication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org.springframework.boot.autoconfigure.SpringBootApplication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org.springframework.web.bind.annotation.RequestMapping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org.springframework.web.bind.annotation.RestController</a:t>
            </a:r>
            <a:r>
              <a:rPr lang="en-US" sz="1600" dirty="0" smtClean="0"/>
              <a:t>;  </a:t>
            </a:r>
          </a:p>
          <a:p>
            <a:pPr marL="0" indent="0">
              <a:buNone/>
            </a:pPr>
            <a:r>
              <a:rPr lang="en-US" sz="1600" dirty="0" smtClean="0"/>
              <a:t>  @</a:t>
            </a:r>
            <a:r>
              <a:rPr lang="en-US" sz="1600" dirty="0" err="1" smtClean="0"/>
              <a:t>SpringBootApplication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SpringBootExample</a:t>
            </a:r>
            <a:r>
              <a:rPr lang="en-US" sz="1600" dirty="0" smtClean="0"/>
              <a:t> {  </a:t>
            </a:r>
          </a:p>
          <a:p>
            <a:pPr marL="0" indent="0"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  </a:t>
            </a:r>
          </a:p>
          <a:p>
            <a:pPr marL="0" indent="0">
              <a:buNone/>
            </a:pPr>
            <a:r>
              <a:rPr lang="en-US" sz="1600" dirty="0" smtClean="0"/>
              <a:t>       	  </a:t>
            </a:r>
            <a:r>
              <a:rPr lang="en-US" sz="1600" dirty="0" err="1" smtClean="0"/>
              <a:t>SpringApplication.run</a:t>
            </a:r>
            <a:r>
              <a:rPr lang="en-US" sz="1600" dirty="0" smtClean="0"/>
              <a:t>(</a:t>
            </a:r>
            <a:r>
              <a:rPr lang="en-US" sz="1600" dirty="0" err="1" smtClean="0"/>
              <a:t>SpringBootExample.class</a:t>
            </a:r>
            <a:r>
              <a:rPr lang="en-US" sz="1600" dirty="0" smtClean="0"/>
              <a:t>, </a:t>
            </a:r>
            <a:r>
              <a:rPr lang="en-US" sz="1600" dirty="0" err="1" smtClean="0"/>
              <a:t>args</a:t>
            </a:r>
            <a:r>
              <a:rPr lang="en-US" sz="1600" dirty="0" smtClean="0"/>
              <a:t>);  </a:t>
            </a:r>
          </a:p>
          <a:p>
            <a:pPr marL="0" indent="0">
              <a:buNone/>
            </a:pPr>
            <a:r>
              <a:rPr lang="en-US" sz="1600" dirty="0" smtClean="0"/>
              <a:t>    }  </a:t>
            </a:r>
          </a:p>
          <a:p>
            <a:pPr marL="0" indent="0">
              <a:buNone/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2632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4" y="365120"/>
            <a:ext cx="10515600" cy="1325563"/>
          </a:xfrm>
        </p:spPr>
        <p:txBody>
          <a:bodyPr/>
          <a:lstStyle/>
          <a:p>
            <a:r>
              <a:rPr lang="en-US" dirty="0" smtClean="0"/>
              <a:t>Spring Boot starter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1720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&lt;parent&gt;</a:t>
            </a:r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groupId</a:t>
            </a:r>
            <a:r>
              <a:rPr lang="en-US" sz="1600" b="1" dirty="0"/>
              <a:t>&gt;</a:t>
            </a:r>
            <a:r>
              <a:rPr lang="en-US" sz="1600" dirty="0" err="1"/>
              <a:t>org.springframework.boot</a:t>
            </a:r>
            <a:r>
              <a:rPr lang="en-US" sz="1600" b="1" dirty="0"/>
              <a:t>&lt;/</a:t>
            </a:r>
            <a:r>
              <a:rPr lang="en-US" sz="1600" b="1" dirty="0" err="1"/>
              <a:t>groupId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artifactId</a:t>
            </a:r>
            <a:r>
              <a:rPr lang="en-US" sz="1600" b="1" dirty="0"/>
              <a:t>&gt;</a:t>
            </a:r>
            <a:r>
              <a:rPr lang="en-US" sz="1600" dirty="0"/>
              <a:t>spring-boot-starter-parent</a:t>
            </a:r>
            <a:r>
              <a:rPr lang="en-US" sz="1600" b="1" dirty="0"/>
              <a:t>&lt;/</a:t>
            </a:r>
            <a:r>
              <a:rPr lang="en-US" sz="1600" b="1" dirty="0" err="1"/>
              <a:t>artifactId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&lt;version&gt;</a:t>
            </a:r>
            <a:r>
              <a:rPr lang="en-US" sz="1600" dirty="0"/>
              <a:t>2.0.0.BUILD-SNAPSHOT</a:t>
            </a:r>
            <a:r>
              <a:rPr lang="en-US" sz="1600" b="1" dirty="0"/>
              <a:t>&lt;/version&gt;</a:t>
            </a:r>
          </a:p>
          <a:p>
            <a:pPr marL="0" indent="0">
              <a:buNone/>
            </a:pPr>
            <a:r>
              <a:rPr lang="en-US" sz="1600" b="1" dirty="0"/>
              <a:t>&lt;/parent</a:t>
            </a:r>
            <a:r>
              <a:rPr lang="en-US" sz="1600" b="1" dirty="0" smtClean="0"/>
              <a:t>&gt;</a:t>
            </a:r>
          </a:p>
          <a:p>
            <a:pPr marL="0" indent="0">
              <a:buNone/>
            </a:pPr>
            <a:r>
              <a:rPr lang="en-US" sz="1600" b="1" dirty="0" smtClean="0"/>
              <a:t>Which abstracts many spring features</a:t>
            </a:r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dependencyManagement</a:t>
            </a:r>
            <a:r>
              <a:rPr lang="en-US" sz="1600" b="1" dirty="0" smtClean="0"/>
              <a:t>&gt;&lt;</a:t>
            </a:r>
            <a:r>
              <a:rPr lang="en-US" sz="1600" b="1" dirty="0"/>
              <a:t>dependencies</a:t>
            </a:r>
            <a:r>
              <a:rPr lang="en-US" sz="1600" b="1" dirty="0" smtClean="0"/>
              <a:t>&gt;&lt;</a:t>
            </a:r>
            <a:r>
              <a:rPr lang="en-US" sz="1600" b="1" dirty="0"/>
              <a:t>dependency&gt;</a:t>
            </a:r>
          </a:p>
          <a:p>
            <a:pPr marL="0" indent="0">
              <a:buNone/>
            </a:pPr>
            <a:r>
              <a:rPr lang="en-US" sz="1600" i="1" dirty="0"/>
              <a:t>&lt;!-- Import dependency management from Spring Boot --&gt;</a:t>
            </a:r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groupId</a:t>
            </a:r>
            <a:r>
              <a:rPr lang="en-US" sz="1600" b="1" dirty="0"/>
              <a:t>&gt;</a:t>
            </a:r>
            <a:r>
              <a:rPr lang="en-US" sz="1600" dirty="0" err="1"/>
              <a:t>org.springframework.boot</a:t>
            </a:r>
            <a:r>
              <a:rPr lang="en-US" sz="1600" b="1" dirty="0"/>
              <a:t>&lt;/</a:t>
            </a:r>
            <a:r>
              <a:rPr lang="en-US" sz="1600" b="1" dirty="0" err="1"/>
              <a:t>groupId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artifactId</a:t>
            </a:r>
            <a:r>
              <a:rPr lang="en-US" sz="1600" b="1" dirty="0"/>
              <a:t>&gt;</a:t>
            </a:r>
            <a:r>
              <a:rPr lang="en-US" sz="1600" dirty="0"/>
              <a:t>spring-boot-dependencies</a:t>
            </a:r>
            <a:r>
              <a:rPr lang="en-US" sz="1600" b="1" dirty="0"/>
              <a:t>&lt;/</a:t>
            </a:r>
            <a:r>
              <a:rPr lang="en-US" sz="1600" b="1" dirty="0" err="1"/>
              <a:t>artifactId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&lt;version&gt;</a:t>
            </a:r>
            <a:r>
              <a:rPr lang="en-US" sz="1600" dirty="0"/>
              <a:t>2.0.0.BUILD-SNAPSHOT</a:t>
            </a:r>
            <a:r>
              <a:rPr lang="en-US" sz="1600" b="1" dirty="0"/>
              <a:t>&lt;/version&gt;</a:t>
            </a:r>
          </a:p>
          <a:p>
            <a:pPr marL="0" indent="0">
              <a:buNone/>
            </a:pPr>
            <a:r>
              <a:rPr lang="en-US" sz="1600" b="1" dirty="0"/>
              <a:t>&lt;type&gt;</a:t>
            </a:r>
            <a:r>
              <a:rPr lang="en-US" sz="1600" dirty="0" err="1"/>
              <a:t>pom</a:t>
            </a:r>
            <a:r>
              <a:rPr lang="en-US" sz="1600" b="1" dirty="0"/>
              <a:t>&lt;/type&gt;</a:t>
            </a:r>
          </a:p>
          <a:p>
            <a:pPr marL="0" indent="0">
              <a:buNone/>
            </a:pPr>
            <a:r>
              <a:rPr lang="en-US" sz="1600" b="1" dirty="0"/>
              <a:t>&lt;scope&gt;</a:t>
            </a:r>
            <a:r>
              <a:rPr lang="en-US" sz="1600" dirty="0"/>
              <a:t>import</a:t>
            </a:r>
            <a:r>
              <a:rPr lang="en-US" sz="1600" b="1" dirty="0"/>
              <a:t>&lt;/scope&gt;</a:t>
            </a:r>
          </a:p>
          <a:p>
            <a:pPr marL="0" indent="0">
              <a:buNone/>
            </a:pPr>
            <a:r>
              <a:rPr lang="en-US" sz="1600" b="1" dirty="0"/>
              <a:t>&lt;/dependency</a:t>
            </a:r>
            <a:r>
              <a:rPr lang="en-US" sz="1600" b="1" dirty="0" smtClean="0"/>
              <a:t>&gt;&lt;/</a:t>
            </a:r>
            <a:r>
              <a:rPr lang="en-US" sz="1600" b="1" dirty="0"/>
              <a:t>dependencies</a:t>
            </a:r>
            <a:r>
              <a:rPr lang="en-US" sz="1600" b="1" dirty="0" smtClean="0"/>
              <a:t>&gt;&lt;/</a:t>
            </a:r>
            <a:r>
              <a:rPr lang="en-US" sz="1600" b="1" dirty="0" err="1"/>
              <a:t>dependencyManagement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610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6" y="10291"/>
            <a:ext cx="10515600" cy="1325563"/>
          </a:xfrm>
        </p:spPr>
        <p:txBody>
          <a:bodyPr/>
          <a:lstStyle/>
          <a:p>
            <a:r>
              <a:rPr lang="en-US" dirty="0" smtClean="0"/>
              <a:t>Spring Boot Starters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96" y="965817"/>
            <a:ext cx="11635436" cy="5027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Spring-boot-starter-parent,</a:t>
            </a:r>
          </a:p>
          <a:p>
            <a:pPr marL="0" indent="0">
              <a:buNone/>
            </a:pPr>
            <a:r>
              <a:rPr lang="en-US" b="1" dirty="0" smtClean="0"/>
              <a:t>spring-boot-starter-web,</a:t>
            </a:r>
          </a:p>
          <a:p>
            <a:pPr marL="0" indent="0">
              <a:buNone/>
            </a:pPr>
            <a:r>
              <a:rPr lang="en-US" b="1" dirty="0" smtClean="0"/>
              <a:t>spring-boot-starter-</a:t>
            </a:r>
            <a:r>
              <a:rPr lang="en-US" b="1" dirty="0" err="1" smtClean="0"/>
              <a:t>jpa</a:t>
            </a:r>
            <a:r>
              <a:rPr lang="en-US" b="1" dirty="0" smtClean="0"/>
              <a:t>, spring-boot-starter-</a:t>
            </a:r>
            <a:r>
              <a:rPr lang="en-US" b="1" dirty="0" err="1" smtClean="0"/>
              <a:t>test,spring</a:t>
            </a:r>
            <a:r>
              <a:rPr lang="en-US" b="1" dirty="0" smtClean="0"/>
              <a:t>-boot-starter-</a:t>
            </a:r>
            <a:r>
              <a:rPr lang="en-US" b="1" dirty="0" err="1" smtClean="0"/>
              <a:t>jdbc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spring-boot-starter </a:t>
            </a:r>
            <a:r>
              <a:rPr lang="en-US" sz="1800" dirty="0" smtClean="0"/>
              <a:t>   - Core  </a:t>
            </a:r>
            <a:r>
              <a:rPr lang="en-US" sz="1800" dirty="0" smtClean="0"/>
              <a:t>-   starter</a:t>
            </a:r>
            <a:r>
              <a:rPr lang="en-US" sz="1800" dirty="0"/>
              <a:t>, including </a:t>
            </a:r>
            <a:r>
              <a:rPr lang="en-US" sz="1800" dirty="0" err="1" smtClean="0"/>
              <a:t>autoconfiguration</a:t>
            </a:r>
            <a:r>
              <a:rPr lang="en-US" sz="1800" dirty="0" smtClean="0"/>
              <a:t> support</a:t>
            </a:r>
            <a:r>
              <a:rPr lang="en-US" sz="1800" dirty="0"/>
              <a:t>, </a:t>
            </a:r>
            <a:r>
              <a:rPr lang="en-US" sz="1800" dirty="0" smtClean="0"/>
              <a:t>logging and YAML   -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starteractivemq</a:t>
            </a:r>
            <a:r>
              <a:rPr lang="en-US" sz="1800" dirty="0" smtClean="0"/>
              <a:t> - Starter </a:t>
            </a:r>
            <a:r>
              <a:rPr lang="en-US" sz="1800" dirty="0"/>
              <a:t>for JMS </a:t>
            </a:r>
            <a:r>
              <a:rPr lang="en-US" sz="1800" dirty="0" smtClean="0"/>
              <a:t>messaging using </a:t>
            </a:r>
            <a:r>
              <a:rPr lang="en-US" sz="1800" dirty="0"/>
              <a:t>Apache </a:t>
            </a:r>
            <a:r>
              <a:rPr lang="en-US" sz="1800" dirty="0" err="1" smtClean="0"/>
              <a:t>ActiveMQ</a:t>
            </a:r>
            <a:r>
              <a:rPr lang="en-US" sz="1800" dirty="0" smtClean="0"/>
              <a:t> -	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starteramqp</a:t>
            </a:r>
            <a:r>
              <a:rPr lang="en-US" sz="1800" dirty="0" smtClean="0"/>
              <a:t>   -Starter </a:t>
            </a:r>
            <a:r>
              <a:rPr lang="en-US" sz="1800" dirty="0"/>
              <a:t>for using Spring </a:t>
            </a:r>
            <a:r>
              <a:rPr lang="en-US" sz="1800" dirty="0" smtClean="0"/>
              <a:t>AMQP and </a:t>
            </a:r>
            <a:r>
              <a:rPr lang="en-US" sz="1800" dirty="0"/>
              <a:t>Rabbit </a:t>
            </a:r>
            <a:r>
              <a:rPr lang="en-US" sz="1800" dirty="0" smtClean="0"/>
              <a:t>MQ -		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spring-boot-starter-</a:t>
            </a:r>
            <a:r>
              <a:rPr lang="en-US" sz="1800" dirty="0" err="1"/>
              <a:t>aop</a:t>
            </a:r>
            <a:r>
              <a:rPr lang="en-US" sz="1800" dirty="0"/>
              <a:t> </a:t>
            </a:r>
            <a:r>
              <a:rPr lang="en-US" sz="1800" dirty="0" smtClean="0"/>
              <a:t> - Starter </a:t>
            </a:r>
            <a:r>
              <a:rPr lang="en-US" sz="1800" dirty="0"/>
              <a:t>for </a:t>
            </a:r>
            <a:r>
              <a:rPr lang="en-US" sz="1800" dirty="0" smtClean="0"/>
              <a:t>aspect-oriented programming </a:t>
            </a:r>
            <a:r>
              <a:rPr lang="en-US" sz="1800" dirty="0"/>
              <a:t>with Spring </a:t>
            </a:r>
            <a:r>
              <a:rPr lang="en-US" sz="1800" dirty="0" err="1" smtClean="0"/>
              <a:t>AOPand</a:t>
            </a:r>
            <a:r>
              <a:rPr lang="en-US" sz="1800" dirty="0" smtClean="0"/>
              <a:t> </a:t>
            </a:r>
            <a:r>
              <a:rPr lang="en-US" sz="1800" dirty="0" err="1" smtClean="0"/>
              <a:t>AspectJ</a:t>
            </a:r>
            <a:r>
              <a:rPr lang="en-US" sz="1800" dirty="0" smtClean="0"/>
              <a:t>-    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starterartemis</a:t>
            </a:r>
            <a:r>
              <a:rPr lang="en-US" sz="1800" dirty="0" smtClean="0"/>
              <a:t>-Starter </a:t>
            </a:r>
            <a:r>
              <a:rPr lang="en-US" sz="1800" dirty="0"/>
              <a:t>for JMS </a:t>
            </a:r>
            <a:r>
              <a:rPr lang="en-US" sz="1800" dirty="0" smtClean="0"/>
              <a:t>messaging using </a:t>
            </a:r>
            <a:r>
              <a:rPr lang="en-US" sz="1800" dirty="0"/>
              <a:t>Apache </a:t>
            </a:r>
            <a:r>
              <a:rPr lang="en-US" sz="1800" dirty="0" smtClean="0"/>
              <a:t>Artemis	-	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starterbatch</a:t>
            </a:r>
            <a:r>
              <a:rPr lang="en-US" sz="1800" dirty="0" smtClean="0"/>
              <a:t>-Starter </a:t>
            </a:r>
            <a:r>
              <a:rPr lang="en-US" sz="1800" dirty="0"/>
              <a:t>for using Spring Batch </a:t>
            </a:r>
            <a:r>
              <a:rPr lang="en-US" sz="1800" dirty="0" smtClean="0"/>
              <a:t>-				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startercache</a:t>
            </a:r>
            <a:r>
              <a:rPr lang="en-US" sz="1800" dirty="0" smtClean="0"/>
              <a:t>-Starter </a:t>
            </a:r>
            <a:r>
              <a:rPr lang="en-US" sz="1800" dirty="0"/>
              <a:t>for using </a:t>
            </a:r>
            <a:r>
              <a:rPr lang="en-US" sz="1800" dirty="0" smtClean="0"/>
              <a:t>Spring Framework’s </a:t>
            </a:r>
            <a:r>
              <a:rPr lang="en-US" sz="1800" dirty="0"/>
              <a:t>caching </a:t>
            </a:r>
            <a:r>
              <a:rPr lang="en-US" sz="1800" dirty="0" smtClean="0"/>
              <a:t>support-		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startercloud</a:t>
            </a:r>
            <a:r>
              <a:rPr lang="en-US" sz="1800" dirty="0" smtClean="0"/>
              <a:t>-connectors-  Starter </a:t>
            </a:r>
            <a:r>
              <a:rPr lang="en-US" sz="1800" dirty="0"/>
              <a:t>for using Spring </a:t>
            </a:r>
            <a:r>
              <a:rPr lang="en-US" sz="1800" dirty="0" err="1" smtClean="0"/>
              <a:t>CloudConnectors</a:t>
            </a:r>
            <a:r>
              <a:rPr lang="en-US" sz="1800" dirty="0" smtClean="0"/>
              <a:t> </a:t>
            </a:r>
            <a:r>
              <a:rPr lang="en-US" sz="1800" dirty="0"/>
              <a:t>which </a:t>
            </a:r>
            <a:r>
              <a:rPr lang="en-US" sz="1800" dirty="0" smtClean="0"/>
              <a:t>simplifies      </a:t>
            </a:r>
            <a:r>
              <a:rPr lang="en-US" sz="1800" dirty="0" err="1" smtClean="0"/>
              <a:t>Pom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connecting </a:t>
            </a:r>
            <a:r>
              <a:rPr lang="en-US" sz="1800" dirty="0"/>
              <a:t>to services in </a:t>
            </a:r>
            <a:r>
              <a:rPr lang="en-US" sz="1800" dirty="0" smtClean="0"/>
              <a:t>cloud  platforms </a:t>
            </a:r>
            <a:r>
              <a:rPr lang="en-US" sz="1800" dirty="0"/>
              <a:t>like Cloud </a:t>
            </a:r>
            <a:r>
              <a:rPr lang="en-US" sz="1800" dirty="0" smtClean="0"/>
              <a:t>Foundry	and </a:t>
            </a:r>
            <a:r>
              <a:rPr lang="en-US" sz="1800" dirty="0" err="1"/>
              <a:t>Heroku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spring-boot-</a:t>
            </a:r>
            <a:r>
              <a:rPr lang="en-US" sz="1800" dirty="0" err="1" smtClean="0"/>
              <a:t>starterdata</a:t>
            </a:r>
            <a:r>
              <a:rPr lang="en-US" sz="1800" dirty="0" smtClean="0"/>
              <a:t>-Cassandra  Starter </a:t>
            </a:r>
            <a:r>
              <a:rPr lang="en-US" sz="1800" dirty="0"/>
              <a:t>for using </a:t>
            </a:r>
            <a:r>
              <a:rPr lang="en-US" sz="1800" dirty="0" smtClean="0"/>
              <a:t>Cassandra distributed </a:t>
            </a:r>
            <a:r>
              <a:rPr lang="en-US" sz="1800" dirty="0"/>
              <a:t>database </a:t>
            </a:r>
            <a:r>
              <a:rPr lang="en-US" sz="1800" dirty="0" smtClean="0"/>
              <a:t>-		POM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and </a:t>
            </a:r>
            <a:r>
              <a:rPr lang="en-US" sz="1800" dirty="0" err="1" smtClean="0"/>
              <a:t>SpringData</a:t>
            </a:r>
            <a:r>
              <a:rPr lang="en-US" sz="1800" dirty="0" smtClean="0"/>
              <a:t> Cassandra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54104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392418"/>
            <a:ext cx="10515600" cy="1325563"/>
          </a:xfrm>
        </p:spPr>
        <p:txBody>
          <a:bodyPr/>
          <a:lstStyle/>
          <a:p>
            <a:r>
              <a:rPr lang="en-US" dirty="0" err="1" smtClean="0"/>
              <a:t>SpringApplication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SpringApplication</a:t>
            </a:r>
            <a:r>
              <a:rPr lang="en-US" dirty="0"/>
              <a:t> class provides a convenient way to bootstrap a Spring application </a:t>
            </a:r>
            <a:r>
              <a:rPr lang="en-US" dirty="0" smtClean="0"/>
              <a:t>that will </a:t>
            </a:r>
            <a:r>
              <a:rPr lang="en-US" dirty="0"/>
              <a:t>be started from a main() method. </a:t>
            </a:r>
            <a:endParaRPr lang="en-US" dirty="0" smtClean="0"/>
          </a:p>
          <a:p>
            <a:r>
              <a:rPr lang="en-US" dirty="0" err="1" smtClean="0"/>
              <a:t>SpringApplication.run</a:t>
            </a:r>
            <a:r>
              <a:rPr lang="en-US" dirty="0" smtClean="0"/>
              <a:t> method to start application.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SpringApplication.run</a:t>
            </a:r>
            <a:r>
              <a:rPr lang="en-US" dirty="0" smtClean="0"/>
              <a:t>(</a:t>
            </a:r>
            <a:r>
              <a:rPr lang="en-US" dirty="0" err="1" smtClean="0"/>
              <a:t>MySpringConfiguration.</a:t>
            </a:r>
            <a:r>
              <a:rPr lang="en-US" b="1" dirty="0" err="1" smtClean="0"/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7565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3" y="2559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Custmizing</a:t>
            </a:r>
            <a:r>
              <a:rPr lang="en-US" sz="3200" dirty="0" smtClean="0"/>
              <a:t> </a:t>
            </a:r>
            <a:r>
              <a:rPr lang="en-US" sz="3200" dirty="0" err="1" smtClean="0"/>
              <a:t>SpringApplication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4" y="9946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SpringApplication</a:t>
            </a:r>
            <a:r>
              <a:rPr lang="en-US" dirty="0"/>
              <a:t> app = </a:t>
            </a:r>
            <a:r>
              <a:rPr lang="en-US" b="1" dirty="0"/>
              <a:t>new </a:t>
            </a:r>
            <a:r>
              <a:rPr lang="en-US" dirty="0" err="1"/>
              <a:t>SpringApplication</a:t>
            </a:r>
            <a:r>
              <a:rPr lang="en-US" dirty="0"/>
              <a:t>(</a:t>
            </a:r>
            <a:r>
              <a:rPr lang="en-US" dirty="0" err="1"/>
              <a:t>MySpringConfiguration.</a:t>
            </a:r>
            <a:r>
              <a:rPr lang="en-US" b="1" dirty="0" err="1"/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app.setBannerMode</a:t>
            </a:r>
            <a:r>
              <a:rPr lang="en-US" dirty="0"/>
              <a:t>(</a:t>
            </a:r>
            <a:r>
              <a:rPr lang="en-US" dirty="0" err="1"/>
              <a:t>Banner.Mode.OFF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app.run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Application.yaml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b="1" dirty="0"/>
              <a:t>spring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main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banner-mode</a:t>
            </a:r>
            <a:r>
              <a:rPr lang="en-US" dirty="0"/>
              <a:t>: </a:t>
            </a:r>
            <a:r>
              <a:rPr lang="en-US" b="1" i="1" dirty="0"/>
              <a:t>"</a:t>
            </a:r>
            <a:r>
              <a:rPr lang="en-US" b="1" i="1" dirty="0" smtClean="0"/>
              <a:t>off“  or</a:t>
            </a:r>
          </a:p>
          <a:p>
            <a:pPr marL="0" indent="0">
              <a:buNone/>
            </a:pPr>
            <a:r>
              <a:rPr lang="en-US" b="1" i="1" dirty="0" smtClean="0"/>
              <a:t> in </a:t>
            </a:r>
            <a:r>
              <a:rPr lang="en-US" b="1" i="1" dirty="0" err="1" smtClean="0"/>
              <a:t>application.properties</a:t>
            </a:r>
            <a:r>
              <a:rPr lang="en-US" b="1" i="1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1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619"/>
            <a:ext cx="8596668" cy="4321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Spring Boot makes it easy to create stand-alone, production-grade Spring based Applications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Spring Boot is a Spring module which provides RAD (Rapid Application Development) feature to Spring framework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Boot Tutorial </a:t>
            </a:r>
            <a:r>
              <a:rPr lang="en-US" dirty="0" smtClean="0"/>
              <a:t>includes features such as  </a:t>
            </a:r>
            <a:r>
              <a:rPr lang="en-US" dirty="0"/>
              <a:t>project, maven project, starter project wizard, spring </a:t>
            </a:r>
            <a:r>
              <a:rPr lang="en-US" dirty="0" err="1"/>
              <a:t>Initializr</a:t>
            </a:r>
            <a:r>
              <a:rPr lang="en-US" dirty="0"/>
              <a:t>, cli, application, annotations, </a:t>
            </a:r>
            <a:r>
              <a:rPr lang="en-US" dirty="0" err="1"/>
              <a:t>dm</a:t>
            </a:r>
            <a:r>
              <a:rPr lang="en-US" dirty="0"/>
              <a:t>, properties, starters, actuator, </a:t>
            </a:r>
            <a:r>
              <a:rPr lang="en-US" dirty="0" err="1"/>
              <a:t>jpa</a:t>
            </a:r>
            <a:r>
              <a:rPr lang="en-US" dirty="0"/>
              <a:t>, </a:t>
            </a:r>
            <a:r>
              <a:rPr lang="en-US" dirty="0" err="1"/>
              <a:t>jdbc</a:t>
            </a:r>
            <a:r>
              <a:rPr lang="en-US" dirty="0"/>
              <a:t> etc.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XML Configuration completely</a:t>
            </a:r>
          </a:p>
          <a:p>
            <a:r>
              <a:rPr lang="en-US" dirty="0"/>
              <a:t>To avoid defining more Annotation Configuration(It combined some existing Spring Framework Annotations to a simple and single Annotation)</a:t>
            </a:r>
          </a:p>
          <a:p>
            <a:r>
              <a:rPr lang="en-US" dirty="0"/>
              <a:t>To avoid writing lots of import statements</a:t>
            </a:r>
          </a:p>
          <a:p>
            <a:r>
              <a:rPr lang="en-US" dirty="0"/>
              <a:t>To provide some defaults to quick start new projects within no time.</a:t>
            </a:r>
          </a:p>
          <a:p>
            <a:r>
              <a:rPr lang="en-US" dirty="0"/>
              <a:t>To provide Opinionated Development approach.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57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limitations on JSP , embedded servlet container may not support </a:t>
            </a:r>
            <a:r>
              <a:rPr lang="en-US" dirty="0" err="1" smtClean="0"/>
              <a:t>errorpages</a:t>
            </a:r>
            <a:r>
              <a:rPr lang="en-US" dirty="0" smtClean="0"/>
              <a:t>, jetty will support</a:t>
            </a:r>
          </a:p>
          <a:p>
            <a:r>
              <a:rPr lang="en-US" dirty="0"/>
              <a:t>It is </a:t>
            </a:r>
            <a:r>
              <a:rPr lang="en-US" dirty="0" smtClean="0"/>
              <a:t>consuming </a:t>
            </a:r>
            <a:r>
              <a:rPr lang="en-US" dirty="0"/>
              <a:t>process to convert existing or legacy Spring Framework projects into Spring Boot Applications</a:t>
            </a:r>
          </a:p>
          <a:p>
            <a:pPr fontAlgn="base"/>
            <a:r>
              <a:rPr lang="en-US" dirty="0" smtClean="0"/>
              <a:t>Spring </a:t>
            </a:r>
            <a:r>
              <a:rPr lang="en-US" dirty="0"/>
              <a:t>boot may unnecessarily increase the deployment binary size with unused dependencies.</a:t>
            </a:r>
          </a:p>
          <a:p>
            <a:pPr fontAlgn="base"/>
            <a:r>
              <a:rPr lang="en-US" dirty="0"/>
              <a:t>Not being able to customize logging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67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Webservices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307975"/>
            <a:ext cx="10515600" cy="13255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9" y="970756"/>
            <a:ext cx="8596668" cy="57141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Provides rapid stand alone Spring development can be started  using  java -jar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opinionated framework starter POMs to simplify Maven configuration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range of non functional features </a:t>
            </a:r>
            <a:r>
              <a:rPr lang="en-US" dirty="0" err="1" smtClean="0"/>
              <a:t>e.g.embedded</a:t>
            </a:r>
            <a:r>
              <a:rPr lang="en-US" dirty="0" smtClean="0"/>
              <a:t> servers </a:t>
            </a:r>
            <a:r>
              <a:rPr lang="en-US" dirty="0" err="1" smtClean="0"/>
              <a:t>Tomcat,Jetty</a:t>
            </a:r>
            <a:r>
              <a:rPr lang="en-US" dirty="0" smtClean="0"/>
              <a:t> (no need to create  war),security ,metrics , health checks and externalized configuration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Absolutely no code generation and no requirement for XML configuration.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boot is convention over configuration, </a:t>
            </a:r>
            <a:r>
              <a:rPr lang="en-US" dirty="0"/>
              <a:t>follows “Opinionated Defaults Configuration” Approach to reduce Developer effort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89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307975"/>
            <a:ext cx="10515600" cy="13255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9" y="970756"/>
            <a:ext cx="8596668" cy="5714171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very easy to develop Spring Based applications with Java or </a:t>
            </a:r>
            <a:r>
              <a:rPr lang="en-US" dirty="0" smtClean="0"/>
              <a:t>Groovy and  </a:t>
            </a:r>
            <a:r>
              <a:rPr lang="en-US" dirty="0"/>
              <a:t>reduces lots of development time and increases productivity.</a:t>
            </a:r>
          </a:p>
          <a:p>
            <a:r>
              <a:rPr lang="en-US" dirty="0" smtClean="0"/>
              <a:t>It </a:t>
            </a:r>
            <a:r>
              <a:rPr lang="en-US" dirty="0"/>
              <a:t>is very easy to integrate Spring Boot Application with its Spring Ecosystem like Spring JDBC, Spring ORM, Spring Data, Spring Security etc.</a:t>
            </a:r>
          </a:p>
          <a:p>
            <a:r>
              <a:rPr lang="en-US" dirty="0" smtClean="0"/>
              <a:t>It </a:t>
            </a:r>
            <a:r>
              <a:rPr lang="en-US" dirty="0"/>
              <a:t>provides CLI (Command Line Interface) tool to develop and test Spring Boot(Java or Groovy) Applications from command prompt very easily and quickly.</a:t>
            </a:r>
          </a:p>
          <a:p>
            <a:r>
              <a:rPr lang="en-US" dirty="0"/>
              <a:t>It provides lots of plugins to develop and test Spring Boot Applications very easily using Build Tools like Maven and </a:t>
            </a:r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It provides lots of plugins to work with embedded and in-memory Databases very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opinionated dependencies like starters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8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86" y="2365191"/>
            <a:ext cx="1473959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Spring Boot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1456" y="2365191"/>
            <a:ext cx="248161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XML &lt;bean&gt; configuration or @Configuration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1522" y="2357946"/>
            <a:ext cx="1473959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Spring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9158" y="2357946"/>
            <a:ext cx="2158621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Embedded Http Servers (Tomcat, Jetty)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2949" y="2773444"/>
            <a:ext cx="3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9017" y="2780689"/>
            <a:ext cx="3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2883" y="2780689"/>
            <a:ext cx="3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35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Java 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Build support Maven3.2  or above  or </a:t>
            </a:r>
            <a:r>
              <a:rPr lang="en-US" dirty="0" err="1" smtClean="0"/>
              <a:t>Gradle</a:t>
            </a:r>
            <a:r>
              <a:rPr lang="en-US" dirty="0" smtClean="0"/>
              <a:t> 4 or above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Framework 5.0.0RC3</a:t>
            </a:r>
          </a:p>
          <a:p>
            <a:pPr>
              <a:lnSpc>
                <a:spcPct val="150000"/>
              </a:lnSpc>
            </a:pPr>
            <a:r>
              <a:rPr lang="en-US" dirty="0"/>
              <a:t>STS </a:t>
            </a:r>
            <a:r>
              <a:rPr lang="en-US" dirty="0" smtClean="0"/>
              <a:t>IDE (Spring Tools Suite)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6" y="-126198"/>
            <a:ext cx="10515600" cy="1325563"/>
          </a:xfrm>
        </p:spPr>
        <p:txBody>
          <a:bodyPr/>
          <a:lstStyle/>
          <a:p>
            <a:r>
              <a:rPr lang="en-US" dirty="0"/>
              <a:t>Spring Boot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6" y="979464"/>
            <a:ext cx="10515600" cy="58785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400" b="1" dirty="0" smtClean="0"/>
              <a:t>Web Development</a:t>
            </a:r>
            <a:r>
              <a:rPr lang="en-US" sz="5500" dirty="0" smtClean="0"/>
              <a:t> – Easy to develop web applications with embedded servers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 err="1" smtClean="0"/>
              <a:t>SpringApplication</a:t>
            </a:r>
            <a:r>
              <a:rPr lang="en-US" sz="5500" dirty="0" smtClean="0"/>
              <a:t>-It is a class provides a way to boot strap a spring application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/>
              <a:t>Application events</a:t>
            </a:r>
            <a:r>
              <a:rPr lang="en-US" sz="5500" dirty="0"/>
              <a:t> and </a:t>
            </a:r>
            <a:r>
              <a:rPr lang="en-US" sz="5500" dirty="0" smtClean="0"/>
              <a:t>listeners-uses events to handle variety of </a:t>
            </a:r>
            <a:r>
              <a:rPr lang="en-US" sz="5500" dirty="0" smtClean="0"/>
              <a:t>tasks </a:t>
            </a:r>
          </a:p>
          <a:p>
            <a:pPr>
              <a:lnSpc>
                <a:spcPct val="170000"/>
              </a:lnSpc>
            </a:pPr>
            <a:r>
              <a:rPr lang="en-US" sz="7200" b="1" dirty="0" smtClean="0"/>
              <a:t>Admin </a:t>
            </a:r>
            <a:r>
              <a:rPr lang="en-US" sz="7200" b="1" dirty="0" smtClean="0"/>
              <a:t>features</a:t>
            </a:r>
            <a:r>
              <a:rPr lang="en-US" sz="5500" dirty="0" smtClean="0"/>
              <a:t> – used to manage application remotely using admin support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/>
              <a:t>Externalized </a:t>
            </a:r>
            <a:r>
              <a:rPr lang="en-US" sz="7200" b="1" dirty="0" smtClean="0"/>
              <a:t>Configuration</a:t>
            </a:r>
            <a:r>
              <a:rPr lang="en-US" sz="5500" dirty="0" smtClean="0"/>
              <a:t>- to  work with same application in different environments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/>
              <a:t>Properties </a:t>
            </a:r>
            <a:r>
              <a:rPr lang="en-US" sz="7200" b="1" dirty="0" smtClean="0"/>
              <a:t>Files</a:t>
            </a:r>
            <a:r>
              <a:rPr lang="en-US" sz="5500" dirty="0" smtClean="0"/>
              <a:t>-</a:t>
            </a:r>
            <a:r>
              <a:rPr lang="en-US" sz="5500" dirty="0"/>
              <a:t>Rich support for properties file</a:t>
            </a:r>
          </a:p>
          <a:p>
            <a:pPr>
              <a:lnSpc>
                <a:spcPct val="170000"/>
              </a:lnSpc>
            </a:pPr>
            <a:r>
              <a:rPr lang="en-US" sz="7200" b="1" dirty="0" smtClean="0"/>
              <a:t>YAML Support</a:t>
            </a:r>
            <a:r>
              <a:rPr lang="en-US" sz="5500" dirty="0" smtClean="0"/>
              <a:t>-provides convenient way to provide hierarchical configuration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/>
              <a:t>Type-safe </a:t>
            </a:r>
            <a:r>
              <a:rPr lang="en-US" sz="7200" b="1" dirty="0" smtClean="0"/>
              <a:t>Configuration</a:t>
            </a:r>
            <a:r>
              <a:rPr lang="en-US" sz="5500" dirty="0" smtClean="0"/>
              <a:t>-strong type safe configuration to govern and validate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 smtClean="0"/>
              <a:t>Logging</a:t>
            </a:r>
            <a:r>
              <a:rPr lang="en-US" sz="5500" dirty="0" smtClean="0"/>
              <a:t>-Spring boot support inbuilt logging</a:t>
            </a:r>
            <a:endParaRPr lang="en-US" sz="5500" dirty="0"/>
          </a:p>
          <a:p>
            <a:pPr>
              <a:lnSpc>
                <a:spcPct val="170000"/>
              </a:lnSpc>
            </a:pPr>
            <a:r>
              <a:rPr lang="en-US" sz="7200" b="1" dirty="0" smtClean="0"/>
              <a:t>Security</a:t>
            </a:r>
            <a:r>
              <a:rPr lang="en-US" sz="5500" dirty="0" smtClean="0"/>
              <a:t>- provides basic authentication on all endpoints, So a rich set of  Endpoints are available to create secured applications.</a:t>
            </a:r>
            <a:endParaRPr lang="en-US" sz="55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1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Templeting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001"/>
            <a:ext cx="8596668" cy="3880773"/>
          </a:xfrm>
        </p:spPr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Spring Boot is providing auto configuration support for the following Templates </a:t>
            </a:r>
            <a:r>
              <a:rPr lang="en-US" sz="2000" b="1" dirty="0" smtClean="0"/>
              <a:t>Engines 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Groovy</a:t>
            </a:r>
          </a:p>
          <a:p>
            <a:r>
              <a:rPr lang="en-US" dirty="0" smtClean="0"/>
              <a:t>Velocity</a:t>
            </a:r>
          </a:p>
          <a:p>
            <a:r>
              <a:rPr lang="en-US" dirty="0" smtClean="0"/>
              <a:t>Free Marker</a:t>
            </a:r>
          </a:p>
          <a:p>
            <a:r>
              <a:rPr lang="en-US" dirty="0" smtClean="0"/>
              <a:t>JSPs should be avoided  when working with embedded containers. If you are using embedded container Spring Boot will automatically pick the templates from 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\main\resource\templates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1646</TotalTime>
  <Words>965</Words>
  <Application>Microsoft Office PowerPoint</Application>
  <PresentationFormat>Custom</PresentationFormat>
  <Paragraphs>168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SpringBoot</vt:lpstr>
      <vt:lpstr>What is spring Boot</vt:lpstr>
      <vt:lpstr>Prerequisite</vt:lpstr>
      <vt:lpstr>Advantages</vt:lpstr>
      <vt:lpstr>Advantages</vt:lpstr>
      <vt:lpstr>Slide 6</vt:lpstr>
      <vt:lpstr>System requirements</vt:lpstr>
      <vt:lpstr>Spring Boot Features</vt:lpstr>
      <vt:lpstr>Templeting Engines</vt:lpstr>
      <vt:lpstr>Versions</vt:lpstr>
      <vt:lpstr>Installation steps</vt:lpstr>
      <vt:lpstr> Ways to create spring Boot application</vt:lpstr>
      <vt:lpstr>Spring Boot annotations</vt:lpstr>
      <vt:lpstr>Slide 14</vt:lpstr>
      <vt:lpstr>Sample code</vt:lpstr>
      <vt:lpstr>Spring Boot starter parent</vt:lpstr>
      <vt:lpstr>Spring Boot Starters</vt:lpstr>
      <vt:lpstr>SpringApplication</vt:lpstr>
      <vt:lpstr>Custmizing SpringApplication</vt:lpstr>
      <vt:lpstr>Spring Boot goal</vt:lpstr>
      <vt:lpstr>Spring Boot limitations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</dc:creator>
  <cp:lastModifiedBy>user</cp:lastModifiedBy>
  <cp:revision>86</cp:revision>
  <dcterms:created xsi:type="dcterms:W3CDTF">2017-08-14T10:06:31Z</dcterms:created>
  <dcterms:modified xsi:type="dcterms:W3CDTF">2019-06-08T10:57:38Z</dcterms:modified>
</cp:coreProperties>
</file>