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2" r:id="rId3"/>
    <p:sldId id="273" r:id="rId4"/>
    <p:sldId id="274" r:id="rId5"/>
    <p:sldId id="264" r:id="rId6"/>
    <p:sldId id="270" r:id="rId7"/>
    <p:sldId id="266" r:id="rId8"/>
    <p:sldId id="267" r:id="rId9"/>
    <p:sldId id="275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636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api.jquery.com/submi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click/" TargetMode="External"/><Relationship Id="rId7" Type="http://schemas.openxmlformats.org/officeDocument/2006/relationships/hyperlink" Target="http://api.jquery.com/category/events/event-handler-attachment/" TargetMode="External"/><Relationship Id="rId2" Type="http://schemas.openxmlformats.org/officeDocument/2006/relationships/hyperlink" Target="http://api.jquery.com/bin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pi.jquery.com/unbind/" TargetMode="External"/><Relationship Id="rId5" Type="http://schemas.openxmlformats.org/officeDocument/2006/relationships/hyperlink" Target="http://api.jquery.com/dblclick/" TargetMode="External"/><Relationship Id="rId4" Type="http://schemas.openxmlformats.org/officeDocument/2006/relationships/hyperlink" Target="http://api.jquery.com/category/events/mouse-event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tryit.asp?filename=tryjquery_fadeto" TargetMode="External"/><Relationship Id="rId2" Type="http://schemas.openxmlformats.org/officeDocument/2006/relationships/hyperlink" Target="http://www.w3schools.com/jquery/tryit.asp?filename=tryjquery_slide_togg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pi.jquery.com/focusin/" TargetMode="External"/><Relationship Id="rId5" Type="http://schemas.openxmlformats.org/officeDocument/2006/relationships/hyperlink" Target="http://api.jquery.com/focus/" TargetMode="External"/><Relationship Id="rId4" Type="http://schemas.openxmlformats.org/officeDocument/2006/relationships/hyperlink" Target="http://www.w3schools.com/jquery/tryit.asp?filename=tryjquery_animation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api.jquery.com/mousedown/" TargetMode="External"/><Relationship Id="rId3" Type="http://schemas.openxmlformats.org/officeDocument/2006/relationships/hyperlink" Target="http://api.jquery.com/category/events/keyboard-events/" TargetMode="External"/><Relationship Id="rId7" Type="http://schemas.openxmlformats.org/officeDocument/2006/relationships/hyperlink" Target="http://api.jquery.com/category/events/document-loading/" TargetMode="External"/><Relationship Id="rId2" Type="http://schemas.openxmlformats.org/officeDocument/2006/relationships/hyperlink" Target="http://api.jquery.com/focusou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pi.jquery.com/load-event/" TargetMode="External"/><Relationship Id="rId11" Type="http://schemas.openxmlformats.org/officeDocument/2006/relationships/hyperlink" Target="http://api.jquery.com/mousemove/" TargetMode="External"/><Relationship Id="rId5" Type="http://schemas.openxmlformats.org/officeDocument/2006/relationships/hyperlink" Target="http://api.jquery.com/hover/" TargetMode="External"/><Relationship Id="rId10" Type="http://schemas.openxmlformats.org/officeDocument/2006/relationships/hyperlink" Target="http://api.jquery.com/mouseleave/" TargetMode="External"/><Relationship Id="rId4" Type="http://schemas.openxmlformats.org/officeDocument/2006/relationships/hyperlink" Target="http://api.jquery.com/category/events/mouse-events/" TargetMode="External"/><Relationship Id="rId9" Type="http://schemas.openxmlformats.org/officeDocument/2006/relationships/hyperlink" Target="http://api.jquery.com/mouseenter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api.jquery.com/submit/" TargetMode="External"/><Relationship Id="rId13" Type="http://schemas.openxmlformats.org/officeDocument/2006/relationships/hyperlink" Target="http://api.jquery.com/unload/" TargetMode="External"/><Relationship Id="rId3" Type="http://schemas.openxmlformats.org/officeDocument/2006/relationships/hyperlink" Target="http://api.jquery.com/ready/" TargetMode="External"/><Relationship Id="rId7" Type="http://schemas.openxmlformats.org/officeDocument/2006/relationships/hyperlink" Target="http://api.jquery.com/scroll/" TargetMode="External"/><Relationship Id="rId12" Type="http://schemas.openxmlformats.org/officeDocument/2006/relationships/hyperlink" Target="http://api.jquery.com/category/events/event-handler-attachment/" TargetMode="External"/><Relationship Id="rId2" Type="http://schemas.openxmlformats.org/officeDocument/2006/relationships/hyperlink" Target="http://api.jquery.com/on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pi.jquery.com/category/events/browser-events/" TargetMode="External"/><Relationship Id="rId11" Type="http://schemas.openxmlformats.org/officeDocument/2006/relationships/hyperlink" Target="http://api.jquery.com/trigger/" TargetMode="External"/><Relationship Id="rId5" Type="http://schemas.openxmlformats.org/officeDocument/2006/relationships/hyperlink" Target="http://api.jquery.com/resize/" TargetMode="External"/><Relationship Id="rId10" Type="http://schemas.openxmlformats.org/officeDocument/2006/relationships/hyperlink" Target="http://api.jquery.com/category/events/mouse-events/" TargetMode="External"/><Relationship Id="rId4" Type="http://schemas.openxmlformats.org/officeDocument/2006/relationships/hyperlink" Target="http://api.jquery.com/category/events/document-loading/" TargetMode="External"/><Relationship Id="rId9" Type="http://schemas.openxmlformats.org/officeDocument/2006/relationships/hyperlink" Target="http://api.jquery.com/toggle-event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jq10.html" TargetMode="External"/><Relationship Id="rId3" Type="http://schemas.openxmlformats.org/officeDocument/2006/relationships/hyperlink" Target="custom.html" TargetMode="External"/><Relationship Id="rId7" Type="http://schemas.openxmlformats.org/officeDocument/2006/relationships/hyperlink" Target="jq8.html" TargetMode="External"/><Relationship Id="rId12" Type="http://schemas.openxmlformats.org/officeDocument/2006/relationships/hyperlink" Target="trigger.html" TargetMode="External"/><Relationship Id="rId2" Type="http://schemas.openxmlformats.org/officeDocument/2006/relationships/hyperlink" Target="bin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jq7.html" TargetMode="External"/><Relationship Id="rId11" Type="http://schemas.openxmlformats.org/officeDocument/2006/relationships/hyperlink" Target="liveanddie.html" TargetMode="External"/><Relationship Id="rId5" Type="http://schemas.openxmlformats.org/officeDocument/2006/relationships/hyperlink" Target="jq6.html" TargetMode="External"/><Relationship Id="rId10" Type="http://schemas.openxmlformats.org/officeDocument/2006/relationships/hyperlink" Target="live.html" TargetMode="External"/><Relationship Id="rId4" Type="http://schemas.openxmlformats.org/officeDocument/2006/relationships/hyperlink" Target="jq5.html" TargetMode="External"/><Relationship Id="rId9" Type="http://schemas.openxmlformats.org/officeDocument/2006/relationships/hyperlink" Target="jq11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Module-2</a:t>
            </a:r>
          </a:p>
          <a:p>
            <a:r>
              <a:rPr lang="en-US" dirty="0" smtClean="0"/>
              <a:t>Triggering events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JQUERY</a:t>
            </a:r>
            <a:br>
              <a:rPr lang="en-US" dirty="0" smtClean="0">
                <a:latin typeface="Arial Black" pitchFamily="34" charset="0"/>
              </a:rPr>
            </a:br>
            <a:endParaRPr lang="en-US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hlinkClick r:id="rId2" tooltip="Permalink to .submit()"/>
              </a:rPr>
              <a:t>.</a:t>
            </a:r>
            <a:r>
              <a:rPr lang="en-US" sz="3200" b="1" dirty="0" smtClean="0"/>
              <a:t>Jquery allows to create dynamic </a:t>
            </a:r>
            <a:r>
              <a:rPr lang="en-US" sz="3200" b="1" dirty="0" err="1" smtClean="0"/>
              <a:t>webpages</a:t>
            </a:r>
            <a:r>
              <a:rPr lang="en-US" sz="3200" b="1" dirty="0" smtClean="0"/>
              <a:t> with events</a:t>
            </a:r>
          </a:p>
          <a:p>
            <a:r>
              <a:rPr lang="en-US" sz="3200" b="1" dirty="0" err="1" smtClean="0"/>
              <a:t>Selector.bind</a:t>
            </a:r>
            <a:r>
              <a:rPr lang="en-US" sz="3200" b="1" dirty="0" smtClean="0"/>
              <a:t>(),unbind(),ready(),click(), </a:t>
            </a:r>
            <a:r>
              <a:rPr lang="en-US" sz="3200" b="1" dirty="0" err="1" smtClean="0"/>
              <a:t>dbclick</a:t>
            </a:r>
            <a:r>
              <a:rPr lang="en-US" sz="3200" b="1" smtClean="0"/>
              <a:t>(),trigger(),</a:t>
            </a:r>
            <a:r>
              <a:rPr lang="en-US" sz="3200" b="1" dirty="0" err="1" smtClean="0"/>
              <a:t>live</a:t>
            </a:r>
            <a:r>
              <a:rPr lang="en-US" sz="3200" b="1" dirty="0" smtClean="0"/>
              <a:t>() etc.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 Black" pitchFamily="34" charset="0"/>
              </a:rPr>
              <a:t>Event Handling in </a:t>
            </a:r>
            <a:r>
              <a:rPr lang="en-US" b="1" dirty="0" err="1" smtClean="0">
                <a:latin typeface="Arial Black" pitchFamily="34" charset="0"/>
              </a:rPr>
              <a:t>JQuery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b="1" dirty="0" smtClean="0"/>
              <a:t>Jquery allows creating dynamic </a:t>
            </a:r>
            <a:r>
              <a:rPr lang="en-US" sz="3200" b="1" dirty="0" err="1" smtClean="0"/>
              <a:t>webpages</a:t>
            </a:r>
            <a:r>
              <a:rPr lang="en-US" sz="3200" b="1" dirty="0" smtClean="0"/>
              <a:t> with events such as</a:t>
            </a:r>
          </a:p>
          <a:p>
            <a:r>
              <a:rPr lang="en-US" sz="3200" b="1" dirty="0" smtClean="0"/>
              <a:t>Mouse Click</a:t>
            </a:r>
          </a:p>
          <a:p>
            <a:r>
              <a:rPr lang="en-US" sz="3200" b="1" dirty="0" smtClean="0"/>
              <a:t>Webpage loading</a:t>
            </a:r>
          </a:p>
          <a:p>
            <a:r>
              <a:rPr lang="en-US" sz="3200" b="1" dirty="0" smtClean="0"/>
              <a:t>Mouse Rollover an element</a:t>
            </a:r>
          </a:p>
          <a:p>
            <a:r>
              <a:rPr lang="en-US" sz="3200" b="1" dirty="0" smtClean="0"/>
              <a:t>Submit HTML  form</a:t>
            </a:r>
          </a:p>
          <a:p>
            <a:r>
              <a:rPr lang="en-US" sz="3200" b="1" dirty="0" smtClean="0"/>
              <a:t>A keystroke on the keyboard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Black" pitchFamily="34" charset="0"/>
              </a:rPr>
              <a:t>Objective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Define concept of Event handling</a:t>
            </a:r>
          </a:p>
          <a:p>
            <a:r>
              <a:rPr lang="en-US" sz="4000" dirty="0" smtClean="0"/>
              <a:t>List the functions available for event handling along with their syntax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 pitchFamily="34" charset="0"/>
              </a:rPr>
              <a:t>Module deals with Jquery functions for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Binding Event handlers</a:t>
            </a:r>
          </a:p>
          <a:p>
            <a:r>
              <a:rPr lang="en-US" dirty="0" smtClean="0"/>
              <a:t>Removing Event handlers</a:t>
            </a:r>
          </a:p>
          <a:p>
            <a:r>
              <a:rPr lang="en-US" dirty="0" smtClean="0"/>
              <a:t>Loading page</a:t>
            </a:r>
          </a:p>
          <a:p>
            <a:r>
              <a:rPr lang="en-US" dirty="0" smtClean="0"/>
              <a:t>Gaining focus</a:t>
            </a:r>
          </a:p>
          <a:p>
            <a:r>
              <a:rPr lang="en-US" dirty="0" smtClean="0"/>
              <a:t>Click, Double click</a:t>
            </a:r>
          </a:p>
          <a:p>
            <a:r>
              <a:rPr lang="en-US" dirty="0" smtClean="0"/>
              <a:t>Key Events , Mouse events</a:t>
            </a:r>
          </a:p>
          <a:p>
            <a:r>
              <a:rPr lang="en-US" dirty="0" smtClean="0"/>
              <a:t>Toggling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4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These methods are used to register behaviors to take effect when the user interacts with the browser, and to further manipulate those registered behaviors.</a:t>
            </a:r>
          </a:p>
          <a:p>
            <a:r>
              <a:rPr lang="en-US" b="1" dirty="0" smtClean="0">
                <a:hlinkClick r:id="rId2" tooltip="Permalink to .bind()"/>
              </a:rPr>
              <a:t>.bind()</a:t>
            </a:r>
            <a:r>
              <a:rPr lang="en-US" b="1" dirty="0" smtClean="0"/>
              <a:t> :</a:t>
            </a:r>
            <a:r>
              <a:rPr lang="en-US" dirty="0" smtClean="0"/>
              <a:t> Attach a handler to an event for the elements.</a:t>
            </a:r>
          </a:p>
          <a:p>
            <a:r>
              <a:rPr lang="en-US" b="1" dirty="0" smtClean="0">
                <a:hlinkClick r:id="rId3" tooltip="Permalink to .click()"/>
              </a:rPr>
              <a:t>.click()</a:t>
            </a:r>
            <a:r>
              <a:rPr lang="en-US" b="1" dirty="0" smtClean="0"/>
              <a:t>: </a:t>
            </a:r>
            <a:r>
              <a:rPr lang="en-US" dirty="0" smtClean="0">
                <a:hlinkClick r:id="rId4" tooltip="View all posts in Mouse Events"/>
              </a:rPr>
              <a:t>Mouse Events</a:t>
            </a:r>
            <a:r>
              <a:rPr lang="en-US" dirty="0" smtClean="0"/>
              <a:t> Bind an event handler to the "click" JavaScript event, or trigger that event on an element.</a:t>
            </a:r>
          </a:p>
          <a:p>
            <a:r>
              <a:rPr lang="en-US" b="1" dirty="0" smtClean="0">
                <a:hlinkClick r:id="rId5" tooltip="Permalink to .dblclick()"/>
              </a:rPr>
              <a:t>.</a:t>
            </a:r>
            <a:r>
              <a:rPr lang="en-US" b="1" dirty="0" err="1" smtClean="0">
                <a:hlinkClick r:id="rId5" tooltip="Permalink to .dblclick()"/>
              </a:rPr>
              <a:t>dblclick</a:t>
            </a:r>
            <a:r>
              <a:rPr lang="en-US" b="1" dirty="0" smtClean="0">
                <a:hlinkClick r:id="rId5" tooltip="Permalink to .dblclick()"/>
              </a:rPr>
              <a:t>()</a:t>
            </a:r>
            <a:r>
              <a:rPr lang="en-US" b="1" dirty="0" smtClean="0"/>
              <a:t> :</a:t>
            </a:r>
            <a:r>
              <a:rPr lang="en-US" dirty="0" smtClean="0">
                <a:hlinkClick r:id="rId4" tooltip="View all posts in Mouse Events"/>
              </a:rPr>
              <a:t>Mouse Events</a:t>
            </a:r>
            <a:r>
              <a:rPr lang="en-US" dirty="0" smtClean="0"/>
              <a:t> Bind an event handler to the "</a:t>
            </a:r>
            <a:r>
              <a:rPr lang="en-US" dirty="0" err="1" smtClean="0"/>
              <a:t>dblclick</a:t>
            </a:r>
            <a:r>
              <a:rPr lang="en-US" dirty="0" smtClean="0"/>
              <a:t>" JavaScript event, or trigger that event on an element.</a:t>
            </a:r>
          </a:p>
          <a:p>
            <a:r>
              <a:rPr lang="en-US" b="1" dirty="0" smtClean="0">
                <a:hlinkClick r:id="rId6" tooltip="Permalink to .unbind()"/>
              </a:rPr>
              <a:t>.unbind()</a:t>
            </a:r>
            <a:r>
              <a:rPr lang="en-US" b="1" dirty="0" smtClean="0"/>
              <a:t>:</a:t>
            </a:r>
            <a:r>
              <a:rPr lang="en-US" dirty="0" smtClean="0">
                <a:hlinkClick r:id="rId7" tooltip="View all posts in Event Handler Attachment"/>
              </a:rPr>
              <a:t>Event Handler Attachment</a:t>
            </a:r>
            <a:r>
              <a:rPr lang="en-US" dirty="0" smtClean="0"/>
              <a:t> Remove a previously-attached event handler from the elements.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Examples</a:t>
            </a:r>
          </a:p>
          <a:p>
            <a:r>
              <a:rPr lang="en-US" dirty="0" err="1" smtClean="0">
                <a:hlinkClick r:id="rId2"/>
              </a:rPr>
              <a:t>slideToggle</a:t>
            </a:r>
            <a:r>
              <a:rPr lang="en-US" dirty="0" smtClean="0">
                <a:hlinkClick r:id="rId2"/>
              </a:rPr>
              <a:t>()</a:t>
            </a:r>
            <a:r>
              <a:rPr lang="en-US" dirty="0" smtClean="0"/>
              <a:t>: simple slide panel effect.</a:t>
            </a:r>
          </a:p>
          <a:p>
            <a:r>
              <a:rPr lang="en-US" dirty="0" smtClean="0">
                <a:hlinkClick r:id="rId3"/>
              </a:rPr>
              <a:t>j </a:t>
            </a:r>
            <a:r>
              <a:rPr lang="en-US" dirty="0" err="1" smtClean="0">
                <a:hlinkClick r:id="rId3"/>
              </a:rPr>
              <a:t>fadeTo</a:t>
            </a:r>
            <a:r>
              <a:rPr lang="en-US" dirty="0" smtClean="0">
                <a:hlinkClick r:id="rId3"/>
              </a:rPr>
              <a:t>()</a:t>
            </a:r>
            <a:r>
              <a:rPr lang="en-US" dirty="0" smtClean="0"/>
              <a:t>: simple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fadeTo</a:t>
            </a:r>
            <a:r>
              <a:rPr lang="en-US" dirty="0" smtClean="0"/>
              <a:t>() method.</a:t>
            </a:r>
          </a:p>
          <a:p>
            <a:r>
              <a:rPr lang="en-US" dirty="0" smtClean="0">
                <a:hlinkClick r:id="rId4"/>
              </a:rPr>
              <a:t>animate()</a:t>
            </a:r>
            <a:r>
              <a:rPr lang="en-US" dirty="0" smtClean="0"/>
              <a:t>: simple </a:t>
            </a:r>
            <a:r>
              <a:rPr lang="en-US" dirty="0" err="1" smtClean="0"/>
              <a:t>jQuery</a:t>
            </a:r>
            <a:r>
              <a:rPr lang="en-US" dirty="0" smtClean="0"/>
              <a:t> animate() method.</a:t>
            </a:r>
          </a:p>
          <a:p>
            <a:r>
              <a:rPr lang="en-US" b="1" dirty="0" smtClean="0">
                <a:hlinkClick r:id="rId5" tooltip="Permalink to .focus()"/>
              </a:rPr>
              <a:t>focus()</a:t>
            </a:r>
            <a:r>
              <a:rPr lang="en-US" b="1" dirty="0" smtClean="0"/>
              <a:t>:</a:t>
            </a:r>
            <a:r>
              <a:rPr lang="en-US" dirty="0" smtClean="0"/>
              <a:t>  Bind an event handler to the "focus" JavaScript event,</a:t>
            </a:r>
            <a:r>
              <a:rPr lang="en-US" b="1" dirty="0" smtClean="0">
                <a:hlinkClick r:id="rId6" tooltip="Permalink to .focusin()"/>
              </a:rPr>
              <a:t>.</a:t>
            </a:r>
          </a:p>
          <a:p>
            <a:r>
              <a:rPr lang="en-US" b="1" dirty="0" err="1" smtClean="0">
                <a:hlinkClick r:id="rId6" tooltip="Permalink to .focusin()"/>
              </a:rPr>
              <a:t>focusin</a:t>
            </a:r>
            <a:r>
              <a:rPr lang="en-US" b="1" dirty="0" smtClean="0">
                <a:hlinkClick r:id="rId6" tooltip="Permalink to .focusin()"/>
              </a:rPr>
              <a:t>()</a:t>
            </a:r>
            <a:r>
              <a:rPr lang="en-US" b="1" dirty="0" smtClean="0"/>
              <a:t>:</a:t>
            </a:r>
            <a:r>
              <a:rPr lang="en-US" dirty="0" smtClean="0"/>
              <a:t> Bind an event handler to the "</a:t>
            </a:r>
            <a:r>
              <a:rPr lang="en-US" dirty="0" err="1" smtClean="0"/>
              <a:t>focusin</a:t>
            </a:r>
            <a:r>
              <a:rPr lang="en-US" dirty="0" smtClean="0"/>
              <a:t>" event.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229600" cy="6858000"/>
          </a:xfrm>
        </p:spPr>
        <p:txBody>
          <a:bodyPr>
            <a:normAutofit fontScale="92500"/>
          </a:bodyPr>
          <a:lstStyle/>
          <a:p>
            <a:r>
              <a:rPr lang="en-US" b="1" dirty="0" smtClean="0">
                <a:hlinkClick r:id="rId2" tooltip="Permalink to .focusout()"/>
              </a:rPr>
              <a:t>.</a:t>
            </a:r>
            <a:r>
              <a:rPr lang="en-US" b="1" dirty="0" err="1" smtClean="0">
                <a:hlinkClick r:id="rId2" tooltip="Permalink to .focusout()"/>
              </a:rPr>
              <a:t>focusout</a:t>
            </a:r>
            <a:r>
              <a:rPr lang="en-US" b="1" dirty="0" smtClean="0">
                <a:hlinkClick r:id="rId2" tooltip="Permalink to .focusout()"/>
              </a:rPr>
              <a:t>()</a:t>
            </a:r>
            <a:r>
              <a:rPr lang="en-US" b="1" dirty="0" smtClean="0"/>
              <a:t>:</a:t>
            </a:r>
            <a:r>
              <a:rPr lang="en-US" dirty="0" smtClean="0">
                <a:hlinkClick r:id="rId3" tooltip="View all posts in Keyboard Events"/>
              </a:rPr>
              <a:t>Keyboard Events</a:t>
            </a:r>
            <a:r>
              <a:rPr lang="en-US" dirty="0" smtClean="0"/>
              <a:t>, </a:t>
            </a:r>
            <a:r>
              <a:rPr lang="en-US" dirty="0" smtClean="0">
                <a:hlinkClick r:id="rId4" tooltip="View all posts in Mouse Events"/>
              </a:rPr>
              <a:t>Mouse Events</a:t>
            </a:r>
            <a:r>
              <a:rPr lang="en-US" dirty="0" smtClean="0"/>
              <a:t> Bind an event handler to the "</a:t>
            </a:r>
            <a:r>
              <a:rPr lang="en-US" dirty="0" err="1" smtClean="0"/>
              <a:t>focusout</a:t>
            </a:r>
            <a:r>
              <a:rPr lang="en-US" dirty="0" smtClean="0"/>
              <a:t>" JavaScript event.</a:t>
            </a:r>
          </a:p>
          <a:p>
            <a:r>
              <a:rPr lang="en-US" b="1" dirty="0" smtClean="0">
                <a:hlinkClick r:id="rId5" tooltip="Permalink to .hover()"/>
              </a:rPr>
              <a:t>.hover()</a:t>
            </a:r>
            <a:r>
              <a:rPr lang="en-US" b="1" dirty="0" smtClean="0"/>
              <a:t>:</a:t>
            </a:r>
            <a:r>
              <a:rPr lang="en-US" dirty="0" smtClean="0">
                <a:hlinkClick r:id="rId4" tooltip="View all posts in Mouse Events"/>
              </a:rPr>
              <a:t>Mouse Events</a:t>
            </a:r>
            <a:r>
              <a:rPr lang="en-US" dirty="0" smtClean="0"/>
              <a:t> Bind two handlers to the matched elements, to be executed when the mouse pointer enters and leaves the elements.</a:t>
            </a:r>
          </a:p>
          <a:p>
            <a:r>
              <a:rPr lang="en-US" b="1" dirty="0" smtClean="0">
                <a:hlinkClick r:id="rId6" tooltip="Permalink to .load()"/>
              </a:rPr>
              <a:t>.load()</a:t>
            </a:r>
            <a:r>
              <a:rPr lang="en-US" b="1" dirty="0" smtClean="0"/>
              <a:t>:</a:t>
            </a:r>
            <a:r>
              <a:rPr lang="en-US" dirty="0" smtClean="0">
                <a:hlinkClick r:id="rId7" tooltip="View all posts in Document Loading"/>
              </a:rPr>
              <a:t>Document Loading</a:t>
            </a:r>
            <a:r>
              <a:rPr lang="en-US" dirty="0" smtClean="0"/>
              <a:t> Bind an event handler to the "load" JavaScript event.</a:t>
            </a:r>
          </a:p>
          <a:p>
            <a:r>
              <a:rPr lang="en-US" b="1" dirty="0" smtClean="0">
                <a:hlinkClick r:id="rId8" tooltip="Permalink to .mousedown()"/>
              </a:rPr>
              <a:t>.</a:t>
            </a:r>
            <a:r>
              <a:rPr lang="en-US" b="1" dirty="0" err="1" smtClean="0">
                <a:hlinkClick r:id="rId8" tooltip="Permalink to .mousedown()"/>
              </a:rPr>
              <a:t>mousedown</a:t>
            </a:r>
            <a:r>
              <a:rPr lang="en-US" b="1" dirty="0" smtClean="0">
                <a:hlinkClick r:id="rId8" tooltip="Permalink to .mousedown()"/>
              </a:rPr>
              <a:t>()</a:t>
            </a:r>
            <a:r>
              <a:rPr lang="en-US" b="1" dirty="0" smtClean="0"/>
              <a:t>:</a:t>
            </a:r>
            <a:r>
              <a:rPr lang="en-US" dirty="0" smtClean="0">
                <a:hlinkClick r:id="rId4" tooltip="View all posts in Mouse Events"/>
              </a:rPr>
              <a:t>Mouse Events</a:t>
            </a:r>
            <a:r>
              <a:rPr lang="en-US" dirty="0" smtClean="0"/>
              <a:t> Bind an event handler to the "</a:t>
            </a:r>
            <a:r>
              <a:rPr lang="en-US" dirty="0" err="1" smtClean="0"/>
              <a:t>mousedown</a:t>
            </a:r>
            <a:r>
              <a:rPr lang="en-US" dirty="0" smtClean="0"/>
              <a:t>" JavaScript event, or trigger that event on an element.</a:t>
            </a:r>
          </a:p>
          <a:p>
            <a:r>
              <a:rPr lang="en-US" b="1" dirty="0" smtClean="0">
                <a:hlinkClick r:id="rId9" tooltip="Permalink to .mouseenter()"/>
              </a:rPr>
              <a:t>.</a:t>
            </a:r>
            <a:r>
              <a:rPr lang="en-US" b="1" dirty="0" err="1" smtClean="0">
                <a:hlinkClick r:id="rId9" tooltip="Permalink to .mouseenter()"/>
              </a:rPr>
              <a:t>mouseenter</a:t>
            </a:r>
            <a:r>
              <a:rPr lang="en-US" b="1" dirty="0" smtClean="0">
                <a:hlinkClick r:id="rId9" tooltip="Permalink to .mouseenter()"/>
              </a:rPr>
              <a:t>()</a:t>
            </a:r>
            <a:r>
              <a:rPr lang="en-US" b="1" dirty="0" smtClean="0"/>
              <a:t>:</a:t>
            </a:r>
            <a:r>
              <a:rPr lang="en-US" dirty="0" smtClean="0">
                <a:hlinkClick r:id="rId4" tooltip="View all posts in Mouse Events"/>
              </a:rPr>
              <a:t>Mouse Events</a:t>
            </a:r>
            <a:r>
              <a:rPr lang="en-US" dirty="0" smtClean="0"/>
              <a:t> Bind an event handler to be fired when the mouse enters an element, or trigger that handler on an element.</a:t>
            </a:r>
          </a:p>
          <a:p>
            <a:r>
              <a:rPr lang="en-US" b="1" dirty="0" smtClean="0">
                <a:hlinkClick r:id="rId10" tooltip="Permalink to .mouseleave()"/>
              </a:rPr>
              <a:t>.</a:t>
            </a:r>
            <a:r>
              <a:rPr lang="en-US" b="1" dirty="0" err="1" smtClean="0">
                <a:hlinkClick r:id="rId10" tooltip="Permalink to .mouseleave()"/>
              </a:rPr>
              <a:t>mouseleave</a:t>
            </a:r>
            <a:r>
              <a:rPr lang="en-US" b="1" dirty="0" smtClean="0">
                <a:hlinkClick r:id="rId10" tooltip="Permalink to .mouseleave()"/>
              </a:rPr>
              <a:t>()</a:t>
            </a:r>
            <a:r>
              <a:rPr lang="en-US" b="1" dirty="0" smtClean="0"/>
              <a:t>:</a:t>
            </a:r>
            <a:r>
              <a:rPr lang="en-US" dirty="0" smtClean="0">
                <a:hlinkClick r:id="rId4" tooltip="View all posts in Mouse Events"/>
              </a:rPr>
              <a:t>Mouse Events</a:t>
            </a:r>
            <a:r>
              <a:rPr lang="en-US" dirty="0" smtClean="0"/>
              <a:t> Bind an event handler to be fired when the mouse leaves an element, or trigger that handler on an element.</a:t>
            </a:r>
          </a:p>
          <a:p>
            <a:r>
              <a:rPr lang="en-US" b="1" dirty="0" smtClean="0">
                <a:hlinkClick r:id="rId11" tooltip="Permalink to .mousemove()"/>
              </a:rPr>
              <a:t>.</a:t>
            </a:r>
            <a:r>
              <a:rPr lang="en-US" b="1" dirty="0" err="1" smtClean="0">
                <a:hlinkClick r:id="rId11" tooltip="Permalink to .mousemove()"/>
              </a:rPr>
              <a:t>mousemove</a:t>
            </a:r>
            <a:r>
              <a:rPr lang="en-US" b="1" dirty="0" smtClean="0">
                <a:hlinkClick r:id="rId11" tooltip="Permalink to .mousemove()"/>
              </a:rPr>
              <a:t>()</a:t>
            </a:r>
            <a:r>
              <a:rPr lang="en-US" b="1" dirty="0" smtClean="0"/>
              <a:t>:</a:t>
            </a:r>
            <a:r>
              <a:rPr lang="en-US" dirty="0" smtClean="0">
                <a:hlinkClick r:id="rId4" tooltip="View all posts in Mouse Events"/>
              </a:rPr>
              <a:t>Mouse Events</a:t>
            </a:r>
            <a:r>
              <a:rPr lang="en-US" dirty="0" smtClean="0"/>
              <a:t> Bind an event handler to the "</a:t>
            </a:r>
            <a:r>
              <a:rPr lang="en-US" dirty="0" err="1" smtClean="0"/>
              <a:t>mousemove</a:t>
            </a:r>
            <a:r>
              <a:rPr lang="en-US" dirty="0" smtClean="0"/>
              <a:t>" JavaScript event, or trigger that event on an element.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/>
          </a:bodyPr>
          <a:lstStyle/>
          <a:p>
            <a:r>
              <a:rPr lang="en-US" b="1" dirty="0" smtClean="0">
                <a:hlinkClick r:id="rId2" tooltip="Permalink to .one()"/>
              </a:rPr>
              <a:t>.</a:t>
            </a:r>
            <a:r>
              <a:rPr lang="en-US" b="1" dirty="0" smtClean="0"/>
              <a:t> </a:t>
            </a:r>
            <a:r>
              <a:rPr lang="en-US" b="1" dirty="0" smtClean="0">
                <a:hlinkClick r:id="rId3" tooltip="Permalink to .ready()"/>
              </a:rPr>
              <a:t>ready()</a:t>
            </a:r>
            <a:r>
              <a:rPr lang="en-US" b="1" dirty="0" smtClean="0"/>
              <a:t>:</a:t>
            </a:r>
            <a:r>
              <a:rPr lang="en-US" dirty="0" smtClean="0">
                <a:hlinkClick r:id="rId4" tooltip="View all posts in Document Loading"/>
              </a:rPr>
              <a:t>Document Loading</a:t>
            </a:r>
            <a:r>
              <a:rPr lang="en-US" dirty="0" smtClean="0"/>
              <a:t> Specify a function to execute when the DOM is fully loaded.</a:t>
            </a:r>
          </a:p>
          <a:p>
            <a:r>
              <a:rPr lang="en-US" b="1" dirty="0" smtClean="0">
                <a:hlinkClick r:id="rId5" tooltip="Permalink to .resize()"/>
              </a:rPr>
              <a:t>.resize()</a:t>
            </a:r>
            <a:r>
              <a:rPr lang="en-US" b="1" dirty="0" smtClean="0"/>
              <a:t>:</a:t>
            </a:r>
            <a:r>
              <a:rPr lang="en-US" dirty="0" smtClean="0">
                <a:hlinkClick r:id="rId6" tooltip="View all posts in Browser Events"/>
              </a:rPr>
              <a:t>Browser Events</a:t>
            </a:r>
            <a:r>
              <a:rPr lang="en-US" dirty="0" smtClean="0"/>
              <a:t> Bind an event handler to the "resize" JavaScript event, or trigger that event on an element.</a:t>
            </a:r>
          </a:p>
          <a:p>
            <a:r>
              <a:rPr lang="en-US" b="1" dirty="0" smtClean="0">
                <a:hlinkClick r:id="rId7" tooltip="Permalink to .scroll()"/>
              </a:rPr>
              <a:t>.scroll()</a:t>
            </a:r>
            <a:r>
              <a:rPr lang="en-US" b="1" dirty="0" smtClean="0"/>
              <a:t>:</a:t>
            </a:r>
            <a:r>
              <a:rPr lang="en-US" dirty="0" smtClean="0">
                <a:hlinkClick r:id="rId6" tooltip="View all posts in Browser Events"/>
              </a:rPr>
              <a:t>Browser Events</a:t>
            </a:r>
            <a:r>
              <a:rPr lang="en-US" dirty="0" smtClean="0"/>
              <a:t> Bind an event handler to the "scroll" JavaScript event, or trigger that event on an element.</a:t>
            </a:r>
          </a:p>
          <a:p>
            <a:r>
              <a:rPr lang="en-US" b="1" dirty="0" smtClean="0">
                <a:hlinkClick r:id="rId8" tooltip="Permalink to .submit()"/>
              </a:rPr>
              <a:t>submit()</a:t>
            </a:r>
            <a:r>
              <a:rPr lang="en-US" b="1" dirty="0" smtClean="0"/>
              <a:t>:</a:t>
            </a:r>
            <a:r>
              <a:rPr lang="en-US" dirty="0" smtClean="0"/>
              <a:t>  Bind an event handler to the "submit" JavaScript event, or trigger that event on an element.</a:t>
            </a:r>
          </a:p>
          <a:p>
            <a:r>
              <a:rPr lang="en-US" b="1" dirty="0" smtClean="0">
                <a:hlinkClick r:id="rId9" tooltip="Permalink to .toggle()"/>
              </a:rPr>
              <a:t>.toggle()</a:t>
            </a:r>
            <a:r>
              <a:rPr lang="en-US" b="1" dirty="0" smtClean="0"/>
              <a:t>:</a:t>
            </a:r>
            <a:r>
              <a:rPr lang="en-US" dirty="0" smtClean="0">
                <a:hlinkClick r:id="rId10" tooltip="View all posts in Mouse Events"/>
              </a:rPr>
              <a:t>Mouse Events</a:t>
            </a:r>
            <a:r>
              <a:rPr lang="en-US" dirty="0" smtClean="0"/>
              <a:t> Bind two or more handlers to the matched elements, to be executed on alternate clicks.</a:t>
            </a:r>
          </a:p>
          <a:p>
            <a:r>
              <a:rPr lang="en-US" b="1" dirty="0" smtClean="0">
                <a:hlinkClick r:id="rId11" tooltip="Permalink to .trigger()"/>
              </a:rPr>
              <a:t>.trigger()</a:t>
            </a:r>
            <a:r>
              <a:rPr lang="en-US" b="1" dirty="0" smtClean="0"/>
              <a:t>:</a:t>
            </a:r>
            <a:r>
              <a:rPr lang="en-US" dirty="0" smtClean="0">
                <a:hlinkClick r:id="rId12" tooltip="View all posts in Event Handler Attachment"/>
              </a:rPr>
              <a:t>Event Handler Attachment</a:t>
            </a:r>
            <a:r>
              <a:rPr lang="en-US" dirty="0" smtClean="0"/>
              <a:t> Execute all handlers and behaviors attached to the matched elements for the given event type.</a:t>
            </a:r>
          </a:p>
          <a:p>
            <a:r>
              <a:rPr lang="en-US" b="1" dirty="0" smtClean="0">
                <a:hlinkClick r:id="rId13" tooltip="Permalink to .unload()"/>
              </a:rPr>
              <a:t>.unload()</a:t>
            </a:r>
            <a:r>
              <a:rPr lang="en-US" b="1" dirty="0" smtClean="0"/>
              <a:t>:</a:t>
            </a:r>
            <a:r>
              <a:rPr lang="en-US" dirty="0" smtClean="0">
                <a:hlinkClick r:id="rId4" tooltip="View all posts in Document Loading"/>
              </a:rPr>
              <a:t>Document Loading</a:t>
            </a:r>
            <a:r>
              <a:rPr lang="en-US" dirty="0" smtClean="0"/>
              <a:t> Bind an event handler to the "unload" JavaScript event.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04800"/>
            <a:ext cx="7772400" cy="5715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Samples:</a:t>
            </a:r>
          </a:p>
          <a:p>
            <a:pPr>
              <a:buNone/>
            </a:pPr>
            <a:r>
              <a:rPr lang="en-US" dirty="0" smtClean="0">
                <a:hlinkClick r:id="rId2" action="ppaction://hlinkfile"/>
              </a:rPr>
              <a:t>bind.html</a:t>
            </a:r>
            <a:r>
              <a:rPr lang="en-US" dirty="0" smtClean="0"/>
              <a:t>  : bind element</a:t>
            </a:r>
          </a:p>
          <a:p>
            <a:pPr>
              <a:buNone/>
            </a:pPr>
            <a:r>
              <a:rPr lang="en-US" dirty="0" smtClean="0">
                <a:hlinkClick r:id="rId3" action="ppaction://hlinkfile"/>
              </a:rPr>
              <a:t>custom.html</a:t>
            </a:r>
            <a:r>
              <a:rPr lang="en-US" dirty="0" smtClean="0"/>
              <a:t>  :custom event</a:t>
            </a:r>
          </a:p>
          <a:p>
            <a:pPr>
              <a:buNone/>
            </a:pPr>
            <a:r>
              <a:rPr lang="en-US" dirty="0" smtClean="0">
                <a:hlinkClick r:id="rId4" action="ppaction://hlinkfile"/>
              </a:rPr>
              <a:t>jq5.html</a:t>
            </a:r>
            <a:r>
              <a:rPr lang="en-US" dirty="0" smtClean="0"/>
              <a:t> : hide event</a:t>
            </a:r>
          </a:p>
          <a:p>
            <a:pPr>
              <a:buNone/>
            </a:pPr>
            <a:r>
              <a:rPr lang="en-US" dirty="0" smtClean="0">
                <a:hlinkClick r:id="rId5" action="ppaction://hlinkfile"/>
              </a:rPr>
              <a:t>jq6.html</a:t>
            </a:r>
            <a:r>
              <a:rPr lang="en-US" dirty="0" smtClean="0"/>
              <a:t> : toggle event</a:t>
            </a:r>
          </a:p>
          <a:p>
            <a:pPr>
              <a:buNone/>
            </a:pPr>
            <a:r>
              <a:rPr lang="en-US" dirty="0" smtClean="0">
                <a:hlinkClick r:id="rId6" action="ppaction://hlinkfile"/>
              </a:rPr>
              <a:t>jq7.html</a:t>
            </a:r>
            <a:r>
              <a:rPr lang="en-US" dirty="0" smtClean="0"/>
              <a:t> :</a:t>
            </a:r>
            <a:r>
              <a:rPr lang="en-US" dirty="0" err="1" smtClean="0"/>
              <a:t>slidedown</a:t>
            </a:r>
            <a:r>
              <a:rPr lang="en-US" dirty="0" smtClean="0"/>
              <a:t> event</a:t>
            </a:r>
          </a:p>
          <a:p>
            <a:pPr>
              <a:buNone/>
            </a:pPr>
            <a:r>
              <a:rPr lang="en-US" dirty="0" smtClean="0">
                <a:hlinkClick r:id="rId7" action="ppaction://hlinkfile"/>
              </a:rPr>
              <a:t>jq8.html</a:t>
            </a:r>
            <a:r>
              <a:rPr lang="en-US" dirty="0" smtClean="0"/>
              <a:t> : </a:t>
            </a:r>
            <a:r>
              <a:rPr lang="en-US" dirty="0" err="1" smtClean="0"/>
              <a:t>slideup</a:t>
            </a:r>
            <a:r>
              <a:rPr lang="en-US" dirty="0" smtClean="0"/>
              <a:t> event</a:t>
            </a:r>
          </a:p>
          <a:p>
            <a:pPr>
              <a:buNone/>
            </a:pPr>
            <a:r>
              <a:rPr lang="en-US" dirty="0" smtClean="0">
                <a:hlinkClick r:id="rId8" action="ppaction://hlinkfile"/>
              </a:rPr>
              <a:t>jq10.html</a:t>
            </a:r>
            <a:r>
              <a:rPr lang="en-US" dirty="0" smtClean="0"/>
              <a:t> : animate event</a:t>
            </a:r>
          </a:p>
          <a:p>
            <a:pPr>
              <a:buNone/>
            </a:pPr>
            <a:r>
              <a:rPr lang="en-US" dirty="0" smtClean="0">
                <a:hlinkClick r:id="rId9" action="ppaction://hlinkfile"/>
              </a:rPr>
              <a:t>jq11.html</a:t>
            </a:r>
            <a:r>
              <a:rPr lang="en-US" dirty="0" smtClean="0"/>
              <a:t> : animate object and text</a:t>
            </a:r>
          </a:p>
          <a:p>
            <a:pPr>
              <a:buNone/>
            </a:pPr>
            <a:r>
              <a:rPr lang="en-US" dirty="0" smtClean="0">
                <a:hlinkClick r:id="rId10" action="ppaction://hlinkfile"/>
              </a:rPr>
              <a:t>live.html</a:t>
            </a:r>
            <a:r>
              <a:rPr lang="en-US" dirty="0" smtClean="0"/>
              <a:t> :live event</a:t>
            </a:r>
          </a:p>
          <a:p>
            <a:pPr>
              <a:buNone/>
            </a:pPr>
            <a:r>
              <a:rPr lang="en-US" dirty="0" smtClean="0">
                <a:hlinkClick r:id="rId11" action="ppaction://hlinkfile"/>
              </a:rPr>
              <a:t>liveanddie.html</a:t>
            </a:r>
            <a:r>
              <a:rPr lang="en-US" dirty="0" smtClean="0"/>
              <a:t> :live and die event</a:t>
            </a:r>
          </a:p>
          <a:p>
            <a:pPr>
              <a:buNone/>
            </a:pPr>
            <a:r>
              <a:rPr lang="en-US" dirty="0" smtClean="0">
                <a:hlinkClick r:id="rId12" action="ppaction://hlinkfile"/>
              </a:rPr>
              <a:t>trigger.html</a:t>
            </a:r>
            <a:r>
              <a:rPr lang="en-US" dirty="0" smtClean="0"/>
              <a:t>: trigger event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574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JQUERY </vt:lpstr>
      <vt:lpstr>Event Handling in JQuery</vt:lpstr>
      <vt:lpstr>Objective</vt:lpstr>
      <vt:lpstr>Module deals with Jquery functions for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</dc:title>
  <dc:creator/>
  <cp:lastModifiedBy>sITe</cp:lastModifiedBy>
  <cp:revision>28</cp:revision>
  <dcterms:created xsi:type="dcterms:W3CDTF">2006-08-16T00:00:00Z</dcterms:created>
  <dcterms:modified xsi:type="dcterms:W3CDTF">2012-05-14T04:01:26Z</dcterms:modified>
</cp:coreProperties>
</file>