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9" r:id="rId2"/>
    <p:sldId id="340" r:id="rId3"/>
    <p:sldId id="341" r:id="rId4"/>
    <p:sldId id="346" r:id="rId5"/>
    <p:sldId id="342" r:id="rId6"/>
    <p:sldId id="343" r:id="rId7"/>
    <p:sldId id="344" r:id="rId8"/>
    <p:sldId id="345" r:id="rId9"/>
    <p:sldId id="347" r:id="rId10"/>
    <p:sldId id="348" r:id="rId11"/>
    <p:sldId id="349" r:id="rId12"/>
    <p:sldId id="28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8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F99"/>
    <a:srgbClr val="FFFFCC"/>
    <a:srgbClr val="FF0000"/>
    <a:srgbClr val="AEFCF8"/>
    <a:srgbClr val="CCFF99"/>
    <a:srgbClr val="3DFDB4"/>
    <a:srgbClr val="0033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434" autoAdjust="0"/>
  </p:normalViewPr>
  <p:slideViewPr>
    <p:cSldViewPr>
      <p:cViewPr varScale="1">
        <p:scale>
          <a:sx n="79" d="100"/>
          <a:sy n="79" d="100"/>
        </p:scale>
        <p:origin x="868" y="84"/>
      </p:cViewPr>
      <p:guideLst>
        <p:guide pos="278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B2F3-6BB6-4CAB-A600-D382C4812DB7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AAEB-0641-4621-B622-09BA5F21E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9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F70AF-7C16-445F-A579-E523CC655E4B}" type="slidenum">
              <a:rPr lang="en-US" smtClean="0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8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5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7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9AAEB-0641-4621-B622-09BA5F21EF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429D7-A186-4E3F-A857-DBA26560F769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B19BD-3A80-4F62-91D3-84A58124B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9225D-CA76-460E-A841-0E7731438ED5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E769-8DD0-4D4D-9971-F634A2447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22A9C-EB65-4F6A-8FCC-116B2EA571D6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8DE10-54BB-4901-9011-0CD0EB016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7A20C-7E5C-4921-961A-53C0B21DCD96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BAEF2-57E4-44B4-84D1-5B225A4AD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836FA-0881-4F9E-8EEB-E58C29FAE12A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BD55-1C4A-4D35-8EF8-218BF9F6D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E1D0A-ADD3-4018-B436-28A3BB464691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1DA1-B5C6-4B1A-B6F9-1BD20D626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5FCCF-BE6F-4D70-96C3-0C7F51EBB139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921B-03AB-4185-93D1-4BFC2D76D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1B5B8-2C86-4BE2-9176-67EABABDA536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45240-8DAA-4C8B-9D50-749A73D58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4856-4815-42D8-8B3B-262771801525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1B40-E97B-40DC-A3DC-32EAA76E8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78285-B83B-4F4A-A208-ADC40812E7A8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6C96-D486-495F-A553-0D96A6FB4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A0769-8201-4363-A44F-CEEFDDF07AF3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B2E68-FF58-46E4-BF3F-EF11D4F1E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28AB5-B2B0-486E-B229-2403912D2673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FF0AE-D5E4-411B-9893-89F7E9A08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D3A658-40EA-423E-882A-6CF66C69855F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810D0C-67C7-49C3-B29D-B78831059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252271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dirty="0"/>
              <a:t>React Hooks</a:t>
            </a:r>
          </a:p>
        </p:txBody>
      </p:sp>
    </p:spTree>
    <p:extLst>
      <p:ext uri="{BB962C8B-B14F-4D97-AF65-F5344CB8AC3E}">
        <p14:creationId xmlns:p14="http://schemas.microsoft.com/office/powerpoint/2010/main" val="386451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useEffect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DDE82-1546-FE73-AA92-F5FD9DB90E5A}"/>
              </a:ext>
            </a:extLst>
          </p:cNvPr>
          <p:cNvSpPr txBox="1"/>
          <p:nvPr/>
        </p:nvSpPr>
        <p:spPr>
          <a:xfrm>
            <a:off x="251520" y="692696"/>
            <a:ext cx="86409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useEffect</a:t>
            </a:r>
            <a:r>
              <a:rPr lang="en-US" dirty="0"/>
              <a:t> Hook that is dependent on a variable. If the count variable updates, the effect will run again:</a:t>
            </a:r>
          </a:p>
          <a:p>
            <a:endParaRPr lang="en-US" b="0" dirty="0"/>
          </a:p>
          <a:p>
            <a:r>
              <a:rPr lang="en-US" b="0" dirty="0"/>
              <a:t>import { </a:t>
            </a:r>
            <a:r>
              <a:rPr lang="en-US" b="0" dirty="0" err="1"/>
              <a:t>useState</a:t>
            </a:r>
            <a:r>
              <a:rPr lang="en-US" b="0" dirty="0"/>
              <a:t>, </a:t>
            </a:r>
            <a:r>
              <a:rPr lang="en-US" b="0" dirty="0" err="1"/>
              <a:t>useEffect</a:t>
            </a:r>
            <a:r>
              <a:rPr lang="en-US" b="0" dirty="0"/>
              <a:t> } from "react";</a:t>
            </a:r>
          </a:p>
          <a:p>
            <a:r>
              <a:rPr lang="en-US" b="0" dirty="0"/>
              <a:t>import </a:t>
            </a:r>
            <a:r>
              <a:rPr lang="en-US" b="0" dirty="0" err="1"/>
              <a:t>ReactDOM</a:t>
            </a:r>
            <a:r>
              <a:rPr lang="en-US" b="0" dirty="0"/>
              <a:t> from "react-</a:t>
            </a:r>
            <a:r>
              <a:rPr lang="en-US" b="0" dirty="0" err="1"/>
              <a:t>dom</a:t>
            </a:r>
            <a:r>
              <a:rPr lang="en-US" b="0" dirty="0"/>
              <a:t>/client";</a:t>
            </a:r>
          </a:p>
          <a:p>
            <a:endParaRPr lang="en-US" b="0" dirty="0"/>
          </a:p>
          <a:p>
            <a:r>
              <a:rPr lang="en-US" b="0" dirty="0"/>
              <a:t>function Counter() {</a:t>
            </a:r>
          </a:p>
          <a:p>
            <a:r>
              <a:rPr lang="en-US" b="0" dirty="0"/>
              <a:t>  const [count, </a:t>
            </a:r>
            <a:r>
              <a:rPr lang="en-US" b="0" dirty="0" err="1"/>
              <a:t>setCount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(0);</a:t>
            </a:r>
          </a:p>
          <a:p>
            <a:r>
              <a:rPr lang="en-US" b="0" dirty="0"/>
              <a:t>  const [calculation, </a:t>
            </a:r>
            <a:r>
              <a:rPr lang="en-US" b="0" dirty="0" err="1"/>
              <a:t>setCalculation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(0);</a:t>
            </a:r>
          </a:p>
          <a:p>
            <a:endParaRPr lang="en-US" b="0" dirty="0"/>
          </a:p>
          <a:p>
            <a:r>
              <a:rPr lang="en-US" b="0" dirty="0"/>
              <a:t>  </a:t>
            </a:r>
            <a:r>
              <a:rPr lang="en-US" b="0" dirty="0" err="1"/>
              <a:t>useEffect</a:t>
            </a:r>
            <a:r>
              <a:rPr lang="en-US" b="0" dirty="0"/>
              <a:t>(() =&gt; {</a:t>
            </a:r>
          </a:p>
          <a:p>
            <a:r>
              <a:rPr lang="en-US" b="0" dirty="0"/>
              <a:t>    </a:t>
            </a:r>
            <a:r>
              <a:rPr lang="en-US" b="0" dirty="0" err="1"/>
              <a:t>setCalculation</a:t>
            </a:r>
            <a:r>
              <a:rPr lang="en-US" b="0" dirty="0"/>
              <a:t>(() =&gt; count * 2);</a:t>
            </a:r>
          </a:p>
          <a:p>
            <a:r>
              <a:rPr lang="en-US" b="0" dirty="0"/>
              <a:t>  }, </a:t>
            </a:r>
            <a:r>
              <a:rPr lang="en-US" dirty="0"/>
              <a:t>[count]</a:t>
            </a:r>
            <a:r>
              <a:rPr lang="en-US" b="0" dirty="0"/>
              <a:t>); </a:t>
            </a:r>
            <a:r>
              <a:rPr lang="en-US" b="0" i="1" dirty="0"/>
              <a:t>// add the count variable here</a:t>
            </a:r>
          </a:p>
          <a:p>
            <a:endParaRPr lang="en-US" b="0" dirty="0"/>
          </a:p>
          <a:p>
            <a:r>
              <a:rPr lang="en-US" b="0" dirty="0"/>
              <a:t>  return (</a:t>
            </a:r>
          </a:p>
          <a:p>
            <a:r>
              <a:rPr lang="en-US" b="0" dirty="0"/>
              <a:t>    &lt;&gt;</a:t>
            </a:r>
          </a:p>
          <a:p>
            <a:r>
              <a:rPr lang="en-US" b="0" dirty="0"/>
              <a:t>      &lt;p&gt;Count: {count}&lt;/p&gt;</a:t>
            </a:r>
          </a:p>
          <a:p>
            <a:r>
              <a:rPr lang="en-US" b="0" dirty="0"/>
              <a:t>      &lt;button </a:t>
            </a:r>
            <a:r>
              <a:rPr lang="en-US" b="0" dirty="0" err="1"/>
              <a:t>onClick</a:t>
            </a:r>
            <a:r>
              <a:rPr lang="en-US" b="0" dirty="0"/>
              <a:t>={() =&gt; </a:t>
            </a:r>
            <a:r>
              <a:rPr lang="en-US" b="0" dirty="0" err="1"/>
              <a:t>setCount</a:t>
            </a:r>
            <a:r>
              <a:rPr lang="en-US" b="0" dirty="0"/>
              <a:t>((c) =&gt; c + 1)}&gt;+&lt;/button&gt;</a:t>
            </a:r>
          </a:p>
          <a:p>
            <a:r>
              <a:rPr lang="en-US" b="0" dirty="0"/>
              <a:t>      &lt;p&gt;Calculation: {calculation}&lt;/p&gt;</a:t>
            </a:r>
          </a:p>
          <a:p>
            <a:r>
              <a:rPr lang="en-US" b="0" dirty="0"/>
              <a:t>    &lt;/&gt;</a:t>
            </a:r>
          </a:p>
          <a:p>
            <a:r>
              <a:rPr lang="en-US" b="0" dirty="0"/>
              <a:t>  );</a:t>
            </a:r>
          </a:p>
          <a:p>
            <a:r>
              <a:rPr 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31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Effect Cleanup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DDE82-1546-FE73-AA92-F5FD9DB90E5A}"/>
              </a:ext>
            </a:extLst>
          </p:cNvPr>
          <p:cNvSpPr txBox="1"/>
          <p:nvPr/>
        </p:nvSpPr>
        <p:spPr>
          <a:xfrm>
            <a:off x="0" y="548680"/>
            <a:ext cx="9108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Some effects require cleanup to reduce memory leaks.</a:t>
            </a:r>
          </a:p>
          <a:p>
            <a:endParaRPr lang="en-US" b="0" dirty="0"/>
          </a:p>
          <a:p>
            <a:r>
              <a:rPr lang="en-US" b="0" dirty="0"/>
              <a:t>Timeouts, subscriptions, event listeners, and other effects that are no longer needed should be disposed. We do this by including a return function at the end of the </a:t>
            </a:r>
            <a:r>
              <a:rPr lang="en-US" b="0" dirty="0" err="1"/>
              <a:t>useEffect</a:t>
            </a:r>
            <a:r>
              <a:rPr lang="en-US" b="0" dirty="0"/>
              <a:t> Hook.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77606-439A-0D1F-4FD2-C687E5A06400}"/>
              </a:ext>
            </a:extLst>
          </p:cNvPr>
          <p:cNvSpPr txBox="1"/>
          <p:nvPr/>
        </p:nvSpPr>
        <p:spPr>
          <a:xfrm>
            <a:off x="1043608" y="2285244"/>
            <a:ext cx="62646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/>
              <a:t>import { </a:t>
            </a:r>
            <a:r>
              <a:rPr lang="en-US" sz="1600" b="0" dirty="0" err="1"/>
              <a:t>useState</a:t>
            </a:r>
            <a:r>
              <a:rPr lang="en-US" sz="1600" b="0" dirty="0"/>
              <a:t>, </a:t>
            </a:r>
            <a:r>
              <a:rPr lang="en-US" sz="1600" b="0" dirty="0" err="1"/>
              <a:t>useEffect</a:t>
            </a:r>
            <a:r>
              <a:rPr lang="en-US" sz="1600" b="0" dirty="0"/>
              <a:t> } from "react";</a:t>
            </a:r>
          </a:p>
          <a:p>
            <a:r>
              <a:rPr lang="en-US" sz="1600" b="0" dirty="0"/>
              <a:t>import </a:t>
            </a:r>
            <a:r>
              <a:rPr lang="en-US" sz="1600" b="0" dirty="0" err="1"/>
              <a:t>ReactDOM</a:t>
            </a:r>
            <a:r>
              <a:rPr lang="en-US" sz="1600" b="0" dirty="0"/>
              <a:t> from "react-</a:t>
            </a:r>
            <a:r>
              <a:rPr lang="en-US" sz="1600" b="0" dirty="0" err="1"/>
              <a:t>dom</a:t>
            </a:r>
            <a:r>
              <a:rPr lang="en-US" sz="1600" b="0" dirty="0"/>
              <a:t>/client";</a:t>
            </a:r>
          </a:p>
          <a:p>
            <a:endParaRPr lang="en-US" sz="1600" b="0" dirty="0"/>
          </a:p>
          <a:p>
            <a:r>
              <a:rPr lang="en-US" sz="1600" b="0" dirty="0"/>
              <a:t>function Timer() {</a:t>
            </a:r>
          </a:p>
          <a:p>
            <a:r>
              <a:rPr lang="en-US" sz="1600" b="0" dirty="0"/>
              <a:t>  const [count, </a:t>
            </a:r>
            <a:r>
              <a:rPr lang="en-US" sz="1600" b="0" dirty="0" err="1"/>
              <a:t>setCount</a:t>
            </a:r>
            <a:r>
              <a:rPr lang="en-US" sz="1600" b="0" dirty="0"/>
              <a:t>] = </a:t>
            </a:r>
            <a:r>
              <a:rPr lang="en-US" sz="1600" b="0" dirty="0" err="1"/>
              <a:t>useState</a:t>
            </a:r>
            <a:r>
              <a:rPr lang="en-US" sz="1600" b="0" dirty="0"/>
              <a:t>(0);</a:t>
            </a:r>
          </a:p>
          <a:p>
            <a:endParaRPr lang="en-US" sz="1600" b="0" dirty="0"/>
          </a:p>
          <a:p>
            <a:r>
              <a:rPr lang="en-US" sz="1600" b="0" dirty="0"/>
              <a:t>  </a:t>
            </a:r>
            <a:r>
              <a:rPr lang="en-US" sz="1600" b="0" dirty="0" err="1"/>
              <a:t>useEffect</a:t>
            </a:r>
            <a:r>
              <a:rPr lang="en-US" sz="1600" b="0" dirty="0"/>
              <a:t>(() =&gt; {</a:t>
            </a:r>
          </a:p>
          <a:p>
            <a:r>
              <a:rPr lang="en-US" sz="1600" b="0" dirty="0"/>
              <a:t>    let timer = </a:t>
            </a:r>
            <a:r>
              <a:rPr lang="en-US" sz="1600" b="0" dirty="0" err="1"/>
              <a:t>setTimeout</a:t>
            </a:r>
            <a:r>
              <a:rPr lang="en-US" sz="1600" b="0" dirty="0"/>
              <a:t>(() =&gt; {</a:t>
            </a:r>
          </a:p>
          <a:p>
            <a:r>
              <a:rPr lang="en-US" sz="1600" b="0" dirty="0"/>
              <a:t>    </a:t>
            </a:r>
            <a:r>
              <a:rPr lang="en-US" sz="1600" b="0" dirty="0" err="1"/>
              <a:t>setCount</a:t>
            </a:r>
            <a:r>
              <a:rPr lang="en-US" sz="1600" b="0" dirty="0"/>
              <a:t>((count) =&gt; count + 1);</a:t>
            </a:r>
          </a:p>
          <a:p>
            <a:r>
              <a:rPr lang="en-US" sz="1600" b="0" dirty="0"/>
              <a:t>  }, 1000);</a:t>
            </a:r>
          </a:p>
          <a:p>
            <a:endParaRPr lang="en-US" sz="1600" b="0" dirty="0"/>
          </a:p>
          <a:p>
            <a:r>
              <a:rPr lang="en-US" sz="1600" dirty="0"/>
              <a:t>  return () =&gt; </a:t>
            </a:r>
            <a:r>
              <a:rPr lang="en-US" sz="1600" dirty="0" err="1"/>
              <a:t>clearTimeout</a:t>
            </a:r>
            <a:r>
              <a:rPr lang="en-US" sz="1600" dirty="0"/>
              <a:t>(timer)</a:t>
            </a:r>
          </a:p>
          <a:p>
            <a:r>
              <a:rPr lang="en-US" sz="1600" b="0" dirty="0"/>
              <a:t>  }, []);</a:t>
            </a:r>
          </a:p>
          <a:p>
            <a:endParaRPr lang="en-US" sz="1600" b="0" dirty="0"/>
          </a:p>
          <a:p>
            <a:r>
              <a:rPr lang="en-US" sz="1600" b="0" dirty="0"/>
              <a:t>  return &lt;h1&gt;I've rendered {count} times!&lt;/h1&gt;;</a:t>
            </a:r>
          </a:p>
          <a:p>
            <a:r>
              <a:rPr lang="en-US" sz="1600" b="0" dirty="0"/>
              <a:t>}</a:t>
            </a:r>
          </a:p>
          <a:p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820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626" name="Object 2"/>
          <p:cNvGraphicFramePr>
            <a:graphicFrameLocks noChangeAspect="1"/>
          </p:cNvGraphicFramePr>
          <p:nvPr/>
        </p:nvGraphicFramePr>
        <p:xfrm>
          <a:off x="2590800" y="2057400"/>
          <a:ext cx="38100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5349875" imgH="2911475" progId="">
                  <p:embed/>
                </p:oleObj>
              </mc:Choice>
              <mc:Fallback>
                <p:oleObj name="Clip" r:id="rId3" imgW="5349875" imgH="2911475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38100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3108325" y="4841875"/>
            <a:ext cx="3292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0">
                <a:solidFill>
                  <a:srgbClr val="008000"/>
                </a:solidFill>
                <a:latin typeface="Times New Roman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9259" y="1340768"/>
            <a:ext cx="868548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0" dirty="0">
                <a:latin typeface="+mj-lt"/>
              </a:rPr>
              <a:t>Hooks are a new addition in React 16.8. They let you use state and other React features without writing a class component.</a:t>
            </a:r>
          </a:p>
          <a:p>
            <a:endParaRPr lang="en-US" sz="2300" b="0" dirty="0">
              <a:latin typeface="+mj-lt"/>
            </a:endParaRPr>
          </a:p>
          <a:p>
            <a:r>
              <a:rPr lang="en-US" sz="2300" b="0" dirty="0">
                <a:latin typeface="+mj-lt"/>
              </a:rPr>
              <a:t>First released in October of 2018, the React hook APIs provide an alternative to writing class-based components, and offer an alternative approach to state management and lifecycle methods. </a:t>
            </a:r>
          </a:p>
          <a:p>
            <a:endParaRPr lang="en-US" sz="2300" b="0" dirty="0">
              <a:latin typeface="+mj-lt"/>
            </a:endParaRPr>
          </a:p>
          <a:p>
            <a:r>
              <a:rPr lang="en-US" sz="2300" b="0" dirty="0">
                <a:latin typeface="+mj-lt"/>
              </a:rPr>
              <a:t>Hooks bring to functional components the things we once were only able to do with classes, like being able to work with React local state, effects and context through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useState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useEffect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 and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useContext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.</a:t>
            </a:r>
          </a:p>
          <a:p>
            <a:endParaRPr lang="en-US" sz="2300" b="0" dirty="0">
              <a:latin typeface="+mj-lt"/>
            </a:endParaRPr>
          </a:p>
          <a:p>
            <a:r>
              <a:rPr lang="en-US" sz="2300" b="0" dirty="0">
                <a:latin typeface="+mj-lt"/>
              </a:rPr>
              <a:t>Additional Hooks include: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useReducer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useCallback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useMemo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useRef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useImperativeHandle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,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useLayoutEffect</a:t>
            </a:r>
            <a:r>
              <a:rPr lang="en-US" sz="2300" dirty="0">
                <a:solidFill>
                  <a:srgbClr val="660033"/>
                </a:solidFill>
                <a:latin typeface="+mj-lt"/>
              </a:rPr>
              <a:t> and </a:t>
            </a:r>
            <a:r>
              <a:rPr lang="en-US" sz="2300" dirty="0" err="1">
                <a:solidFill>
                  <a:srgbClr val="660033"/>
                </a:solidFill>
                <a:latin typeface="+mj-lt"/>
              </a:rPr>
              <a:t>useDebugValue</a:t>
            </a:r>
            <a:r>
              <a:rPr lang="en-US" sz="2300" b="0" dirty="0">
                <a:latin typeface="+mj-lt"/>
              </a:rPr>
              <a:t>. </a:t>
            </a:r>
            <a:endParaRPr lang="en-IN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508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3528" y="1436147"/>
            <a:ext cx="868548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j-lt"/>
              </a:rPr>
              <a:t>Five Important Rules for Hooks</a:t>
            </a:r>
          </a:p>
          <a:p>
            <a:endParaRPr lang="en-US" sz="23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Never call Hooks from inside a loop, condition or nested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Hooks should sit at the top-level of your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Only call Hooks from React functional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Never call a Hook from a regular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Hooks can call other Hooks</a:t>
            </a:r>
            <a:endParaRPr lang="en-IN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30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React Hooks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7504" y="766732"/>
            <a:ext cx="89289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React provides a bunch of standard in-built hooks:</a:t>
            </a:r>
          </a:p>
          <a:p>
            <a:endParaRPr lang="en-US" sz="2000" b="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useState</a:t>
            </a:r>
            <a:r>
              <a:rPr lang="en-US" sz="2000" b="0" dirty="0">
                <a:latin typeface="+mj-lt"/>
              </a:rPr>
              <a:t>: To manage states. Returns a stateful value and an updater function to update it.</a:t>
            </a:r>
          </a:p>
          <a:p>
            <a:endParaRPr lang="en-US" sz="2000" b="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useEffect</a:t>
            </a:r>
            <a:r>
              <a:rPr lang="en-US" sz="2000" b="0" dirty="0">
                <a:latin typeface="+mj-lt"/>
              </a:rPr>
              <a:t>: To manage side-effects like API calls, subscriptions, timers, mutations, and more.</a:t>
            </a:r>
          </a:p>
          <a:p>
            <a:endParaRPr lang="en-US" sz="2000" b="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useContext</a:t>
            </a:r>
            <a:r>
              <a:rPr lang="en-US" sz="2000" b="0" dirty="0">
                <a:latin typeface="+mj-lt"/>
              </a:rPr>
              <a:t>: To return the current value for a context.</a:t>
            </a:r>
          </a:p>
          <a:p>
            <a:endParaRPr lang="en-US" sz="2000" b="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useReducer</a:t>
            </a:r>
            <a:r>
              <a:rPr lang="en-US" sz="2000" b="0" dirty="0">
                <a:latin typeface="+mj-lt"/>
              </a:rPr>
              <a:t>: A </a:t>
            </a:r>
            <a:r>
              <a:rPr lang="en-US" sz="2000" b="0" dirty="0" err="1">
                <a:latin typeface="+mj-lt"/>
              </a:rPr>
              <a:t>useState</a:t>
            </a:r>
            <a:r>
              <a:rPr lang="en-US" sz="2000" b="0" dirty="0">
                <a:latin typeface="+mj-lt"/>
              </a:rPr>
              <a:t> alternative to help with complex state management.</a:t>
            </a:r>
          </a:p>
          <a:p>
            <a:endParaRPr lang="en-US" sz="2000" b="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useCallback</a:t>
            </a:r>
            <a:r>
              <a:rPr lang="en-US" sz="2000" b="0" dirty="0">
                <a:latin typeface="+mj-lt"/>
              </a:rPr>
              <a:t>: It returns a memorized version of a callback to help a child component not re-render unnecessarily.</a:t>
            </a:r>
          </a:p>
          <a:p>
            <a:endParaRPr lang="en-US" sz="2000" b="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useRef</a:t>
            </a:r>
            <a:r>
              <a:rPr lang="en-US" sz="2000" b="0" dirty="0">
                <a:latin typeface="+mj-lt"/>
              </a:rPr>
              <a:t>: It returns a ref object with a .current property. The ref object is mutable. It is mainly used to access a child component imperatively.</a:t>
            </a:r>
          </a:p>
        </p:txBody>
      </p:sp>
    </p:spTree>
    <p:extLst>
      <p:ext uri="{BB962C8B-B14F-4D97-AF65-F5344CB8AC3E}">
        <p14:creationId xmlns:p14="http://schemas.microsoft.com/office/powerpoint/2010/main" val="118123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 err="1"/>
              <a:t>useState</a:t>
            </a:r>
            <a:r>
              <a:rPr lang="en-IN" b="1" dirty="0"/>
              <a:t> hook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3528" y="980728"/>
            <a:ext cx="868548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j-lt"/>
              </a:rPr>
              <a:t>import  { </a:t>
            </a:r>
            <a:r>
              <a:rPr lang="en-US" sz="2300" dirty="0" err="1">
                <a:latin typeface="+mj-lt"/>
              </a:rPr>
              <a:t>useState</a:t>
            </a:r>
            <a:r>
              <a:rPr lang="en-US" sz="2300" dirty="0">
                <a:latin typeface="+mj-lt"/>
              </a:rPr>
              <a:t> } from 'react';</a:t>
            </a:r>
          </a:p>
          <a:p>
            <a:endParaRPr lang="en-US" sz="2300" dirty="0">
              <a:latin typeface="+mj-lt"/>
            </a:endParaRPr>
          </a:p>
          <a:p>
            <a:r>
              <a:rPr lang="en-US" sz="2300" dirty="0">
                <a:latin typeface="+mj-lt"/>
              </a:rPr>
              <a:t>function Example() {</a:t>
            </a:r>
          </a:p>
          <a:p>
            <a:r>
              <a:rPr lang="en-US" sz="2300" dirty="0">
                <a:latin typeface="+mj-lt"/>
              </a:rPr>
              <a:t>  // Declare a new state variable, which we'll call "count"</a:t>
            </a:r>
          </a:p>
          <a:p>
            <a:r>
              <a:rPr lang="en-US" sz="2300" dirty="0">
                <a:latin typeface="+mj-lt"/>
              </a:rPr>
              <a:t>  const [count, </a:t>
            </a:r>
            <a:r>
              <a:rPr lang="en-US" sz="2300" dirty="0" err="1">
                <a:latin typeface="+mj-lt"/>
              </a:rPr>
              <a:t>setCount</a:t>
            </a:r>
            <a:r>
              <a:rPr lang="en-US" sz="2300" dirty="0">
                <a:latin typeface="+mj-lt"/>
              </a:rPr>
              <a:t>] = </a:t>
            </a:r>
            <a:r>
              <a:rPr lang="en-US" sz="2300" dirty="0" err="1">
                <a:latin typeface="+mj-lt"/>
              </a:rPr>
              <a:t>useState</a:t>
            </a:r>
            <a:r>
              <a:rPr lang="en-US" sz="2300" dirty="0">
                <a:latin typeface="+mj-lt"/>
              </a:rPr>
              <a:t>(0);</a:t>
            </a:r>
          </a:p>
          <a:p>
            <a:endParaRPr lang="en-US" sz="2300" dirty="0">
              <a:latin typeface="+mj-lt"/>
            </a:endParaRPr>
          </a:p>
          <a:p>
            <a:r>
              <a:rPr lang="en-US" sz="2300" dirty="0">
                <a:latin typeface="+mj-lt"/>
              </a:rPr>
              <a:t>  return (</a:t>
            </a:r>
          </a:p>
          <a:p>
            <a:r>
              <a:rPr lang="en-US" sz="2300" dirty="0">
                <a:latin typeface="+mj-lt"/>
              </a:rPr>
              <a:t>    &lt;div&gt;</a:t>
            </a:r>
          </a:p>
          <a:p>
            <a:r>
              <a:rPr lang="en-US" sz="2300" dirty="0">
                <a:latin typeface="+mj-lt"/>
              </a:rPr>
              <a:t>      &lt;p&gt;You clicked {count} times&lt;/p&gt;</a:t>
            </a:r>
          </a:p>
          <a:p>
            <a:r>
              <a:rPr lang="en-US" sz="2300" dirty="0">
                <a:latin typeface="+mj-lt"/>
              </a:rPr>
              <a:t>      &lt;button </a:t>
            </a:r>
            <a:r>
              <a:rPr lang="en-US" sz="2300" dirty="0" err="1">
                <a:latin typeface="+mj-lt"/>
              </a:rPr>
              <a:t>onClick</a:t>
            </a:r>
            <a:r>
              <a:rPr lang="en-US" sz="2300" dirty="0">
                <a:latin typeface="+mj-lt"/>
              </a:rPr>
              <a:t>={() =&gt; </a:t>
            </a:r>
            <a:r>
              <a:rPr lang="en-US" sz="2300" dirty="0" err="1">
                <a:latin typeface="+mj-lt"/>
              </a:rPr>
              <a:t>setCount</a:t>
            </a:r>
            <a:r>
              <a:rPr lang="en-US" sz="2300" dirty="0">
                <a:latin typeface="+mj-lt"/>
              </a:rPr>
              <a:t>(count + 1)}&gt;</a:t>
            </a:r>
          </a:p>
          <a:p>
            <a:r>
              <a:rPr lang="en-US" sz="2300" dirty="0">
                <a:latin typeface="+mj-lt"/>
              </a:rPr>
              <a:t>        Click me</a:t>
            </a:r>
          </a:p>
          <a:p>
            <a:r>
              <a:rPr lang="en-US" sz="2300" dirty="0">
                <a:latin typeface="+mj-lt"/>
              </a:rPr>
              <a:t>      &lt;/button&gt;</a:t>
            </a:r>
          </a:p>
          <a:p>
            <a:r>
              <a:rPr lang="en-US" sz="2300" dirty="0">
                <a:latin typeface="+mj-lt"/>
              </a:rPr>
              <a:t>    &lt;/div&gt;</a:t>
            </a:r>
          </a:p>
          <a:p>
            <a:r>
              <a:rPr lang="en-US" sz="2300" dirty="0">
                <a:latin typeface="+mj-lt"/>
              </a:rPr>
              <a:t>  );</a:t>
            </a:r>
          </a:p>
          <a:p>
            <a:r>
              <a:rPr lang="en-US" sz="2300" dirty="0">
                <a:latin typeface="+mj-lt"/>
              </a:rPr>
              <a:t>}</a:t>
            </a:r>
            <a:endParaRPr lang="en-IN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0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useEffect hook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9259" y="980728"/>
            <a:ext cx="868548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0" dirty="0">
                <a:latin typeface="+mj-lt"/>
              </a:rPr>
              <a:t>The data fetching, subscriptions, or manually changing the DOM operations from React components before. </a:t>
            </a:r>
          </a:p>
          <a:p>
            <a:endParaRPr lang="en-US" sz="2300" b="0" dirty="0">
              <a:latin typeface="+mj-lt"/>
            </a:endParaRPr>
          </a:p>
          <a:p>
            <a:r>
              <a:rPr lang="en-US" sz="2300" b="0" dirty="0">
                <a:latin typeface="+mj-lt"/>
              </a:rPr>
              <a:t>We call these operations “side effects” (or “effects” for short) because they can affect other components and can’t be done during rendering.</a:t>
            </a:r>
          </a:p>
          <a:p>
            <a:endParaRPr lang="en-US" sz="2300" b="0" dirty="0">
              <a:latin typeface="+mj-lt"/>
            </a:endParaRPr>
          </a:p>
          <a:p>
            <a:r>
              <a:rPr lang="en-US" sz="2300" b="0" dirty="0">
                <a:latin typeface="+mj-lt"/>
              </a:rPr>
              <a:t>The Effect Hook, </a:t>
            </a:r>
            <a:r>
              <a:rPr lang="en-US" sz="2300" b="0" dirty="0" err="1">
                <a:latin typeface="+mj-lt"/>
              </a:rPr>
              <a:t>useEffect</a:t>
            </a:r>
            <a:r>
              <a:rPr lang="en-US" sz="2300" b="0" dirty="0">
                <a:latin typeface="+mj-lt"/>
              </a:rPr>
              <a:t>, adds the ability to perform side effects from a function component. </a:t>
            </a:r>
          </a:p>
          <a:p>
            <a:endParaRPr lang="en-US" sz="2300" b="0" dirty="0">
              <a:latin typeface="+mj-lt"/>
            </a:endParaRPr>
          </a:p>
          <a:p>
            <a:r>
              <a:rPr lang="en-US" sz="2300" b="0" dirty="0">
                <a:latin typeface="+mj-lt"/>
              </a:rPr>
              <a:t>It serves the same purpose as </a:t>
            </a:r>
            <a:r>
              <a:rPr lang="en-US" sz="2300" b="0" dirty="0" err="1">
                <a:latin typeface="+mj-lt"/>
              </a:rPr>
              <a:t>componentDidMount</a:t>
            </a:r>
            <a:r>
              <a:rPr lang="en-US" sz="2300" b="0" dirty="0">
                <a:latin typeface="+mj-lt"/>
              </a:rPr>
              <a:t>, </a:t>
            </a:r>
            <a:r>
              <a:rPr lang="en-US" sz="2300" b="0" dirty="0" err="1">
                <a:latin typeface="+mj-lt"/>
              </a:rPr>
              <a:t>componentDidUpdate</a:t>
            </a:r>
            <a:r>
              <a:rPr lang="en-US" sz="2300" b="0" dirty="0">
                <a:latin typeface="+mj-lt"/>
              </a:rPr>
              <a:t>, and </a:t>
            </a:r>
            <a:r>
              <a:rPr lang="en-US" sz="2300" b="0" dirty="0" err="1">
                <a:latin typeface="+mj-lt"/>
              </a:rPr>
              <a:t>componentWillUnmount</a:t>
            </a:r>
            <a:r>
              <a:rPr lang="en-US" sz="2300" b="0" dirty="0">
                <a:latin typeface="+mj-lt"/>
              </a:rPr>
              <a:t> in React classes, but unified into a single API.</a:t>
            </a:r>
            <a:endParaRPr lang="en-IN" sz="23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8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What are side-effects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496" y="836712"/>
            <a:ext cx="9001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0" dirty="0">
                <a:latin typeface="+mj-lt"/>
              </a:rPr>
              <a:t>A React side-effect occurs when we use something that is outside the scope of React.js in our React components e.g. Web APIs like </a:t>
            </a:r>
            <a:r>
              <a:rPr lang="en-US" sz="2300" b="0" dirty="0" err="1">
                <a:latin typeface="+mj-lt"/>
              </a:rPr>
              <a:t>localStorage</a:t>
            </a:r>
            <a:r>
              <a:rPr lang="en-US" sz="2300" b="0" dirty="0">
                <a:latin typeface="+mj-lt"/>
              </a:rPr>
              <a:t>.</a:t>
            </a:r>
          </a:p>
          <a:p>
            <a:endParaRPr lang="en-US" sz="23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When we talk about side effects in the context of React.js, we are referring to anything that is outside the scope of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So calling any native Web APIs will be considered as a side effect as it’s not within the React universe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Making a HTTPS request to an external API is another example of a side effect and the list goes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dirty="0">
                <a:latin typeface="+mj-lt"/>
              </a:rPr>
              <a:t>We usually manage React side effects inside the </a:t>
            </a:r>
            <a:r>
              <a:rPr lang="en-US" sz="2300" b="0" dirty="0" err="1">
                <a:latin typeface="+mj-lt"/>
              </a:rPr>
              <a:t>useEffect</a:t>
            </a:r>
            <a:r>
              <a:rPr lang="en-US" sz="2300" b="0" dirty="0">
                <a:latin typeface="+mj-lt"/>
              </a:rPr>
              <a:t> hook (part of the React Hooks API)</a:t>
            </a:r>
            <a:endParaRPr lang="en-IN" sz="23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005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004" y="-27384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useEffect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3000" y="1730357"/>
            <a:ext cx="9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+mj-lt"/>
              </a:rPr>
              <a:t>import { </a:t>
            </a:r>
            <a:r>
              <a:rPr lang="en-US" b="0" dirty="0" err="1">
                <a:latin typeface="+mj-lt"/>
              </a:rPr>
              <a:t>useState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useEffect</a:t>
            </a:r>
            <a:r>
              <a:rPr lang="en-US" b="0" dirty="0">
                <a:latin typeface="+mj-lt"/>
              </a:rPr>
              <a:t> } from "react";</a:t>
            </a:r>
          </a:p>
          <a:p>
            <a:r>
              <a:rPr lang="en-US" b="0" dirty="0">
                <a:latin typeface="+mj-lt"/>
              </a:rPr>
              <a:t>export default function Timer() {</a:t>
            </a:r>
          </a:p>
          <a:p>
            <a:r>
              <a:rPr lang="en-US" b="0" dirty="0">
                <a:latin typeface="+mj-lt"/>
              </a:rPr>
              <a:t>  const [count, </a:t>
            </a:r>
            <a:r>
              <a:rPr lang="en-US" b="0" dirty="0" err="1">
                <a:latin typeface="+mj-lt"/>
              </a:rPr>
              <a:t>setCount</a:t>
            </a:r>
            <a:r>
              <a:rPr lang="en-US" b="0" dirty="0">
                <a:latin typeface="+mj-lt"/>
              </a:rPr>
              <a:t>] = </a:t>
            </a:r>
            <a:r>
              <a:rPr lang="en-US" b="0" dirty="0" err="1">
                <a:latin typeface="+mj-lt"/>
              </a:rPr>
              <a:t>useState</a:t>
            </a:r>
            <a:r>
              <a:rPr lang="en-US" b="0" dirty="0">
                <a:latin typeface="+mj-lt"/>
              </a:rPr>
              <a:t>(0);</a:t>
            </a:r>
          </a:p>
          <a:p>
            <a:endParaRPr lang="en-US" b="0" dirty="0">
              <a:latin typeface="+mj-lt"/>
            </a:endParaRPr>
          </a:p>
          <a:p>
            <a:r>
              <a:rPr lang="en-US" b="0" dirty="0">
                <a:latin typeface="+mj-lt"/>
              </a:rPr>
              <a:t>  </a:t>
            </a:r>
            <a:r>
              <a:rPr lang="en-US" b="0" dirty="0" err="1">
                <a:latin typeface="+mj-lt"/>
              </a:rPr>
              <a:t>useEffect</a:t>
            </a:r>
            <a:r>
              <a:rPr lang="en-US" b="0" dirty="0">
                <a:latin typeface="+mj-lt"/>
              </a:rPr>
              <a:t>(() =&gt; {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setTimeout</a:t>
            </a:r>
            <a:r>
              <a:rPr lang="en-US" dirty="0">
                <a:latin typeface="+mj-lt"/>
              </a:rPr>
              <a:t>(() =&gt; {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 err="1">
                <a:latin typeface="+mj-lt"/>
              </a:rPr>
              <a:t>setCount</a:t>
            </a:r>
            <a:r>
              <a:rPr lang="en-US" dirty="0">
                <a:latin typeface="+mj-lt"/>
              </a:rPr>
              <a:t>((count) =&gt; count + 1);</a:t>
            </a:r>
          </a:p>
          <a:p>
            <a:r>
              <a:rPr lang="en-US" dirty="0">
                <a:latin typeface="+mj-lt"/>
              </a:rPr>
              <a:t>    }</a:t>
            </a:r>
            <a:r>
              <a:rPr lang="en-US" b="0" dirty="0">
                <a:latin typeface="+mj-lt"/>
              </a:rPr>
              <a:t>, 1000);</a:t>
            </a:r>
          </a:p>
          <a:p>
            <a:r>
              <a:rPr lang="en-US" b="0" dirty="0">
                <a:latin typeface="+mj-lt"/>
              </a:rPr>
              <a:t>  });</a:t>
            </a:r>
          </a:p>
          <a:p>
            <a:endParaRPr lang="en-US" b="0" dirty="0">
              <a:latin typeface="+mj-lt"/>
            </a:endParaRPr>
          </a:p>
          <a:p>
            <a:r>
              <a:rPr lang="en-US" b="0" dirty="0">
                <a:latin typeface="+mj-lt"/>
              </a:rPr>
              <a:t>  // </a:t>
            </a:r>
            <a:r>
              <a:rPr lang="en-US" b="0" dirty="0" err="1">
                <a:latin typeface="+mj-lt"/>
              </a:rPr>
              <a:t>useEffect</a:t>
            </a:r>
            <a:r>
              <a:rPr lang="en-US" b="0" dirty="0">
                <a:latin typeface="+mj-lt"/>
              </a:rPr>
              <a:t>(() =&gt; {</a:t>
            </a:r>
          </a:p>
          <a:p>
            <a:r>
              <a:rPr lang="en-US" b="0" dirty="0">
                <a:latin typeface="+mj-lt"/>
              </a:rPr>
              <a:t>  //   </a:t>
            </a:r>
            <a:r>
              <a:rPr lang="en-US" b="0" dirty="0" err="1">
                <a:latin typeface="+mj-lt"/>
              </a:rPr>
              <a:t>setTimeout</a:t>
            </a:r>
            <a:r>
              <a:rPr lang="en-US" b="0" dirty="0">
                <a:latin typeface="+mj-lt"/>
              </a:rPr>
              <a:t>(() =&gt; {</a:t>
            </a:r>
          </a:p>
          <a:p>
            <a:r>
              <a:rPr lang="en-US" b="0" dirty="0">
                <a:latin typeface="+mj-lt"/>
              </a:rPr>
              <a:t>  //     </a:t>
            </a:r>
            <a:r>
              <a:rPr lang="en-US" b="0" dirty="0" err="1">
                <a:latin typeface="+mj-lt"/>
              </a:rPr>
              <a:t>setCount</a:t>
            </a:r>
            <a:r>
              <a:rPr lang="en-US" b="0" dirty="0">
                <a:latin typeface="+mj-lt"/>
              </a:rPr>
              <a:t>((count) =&gt; count + 1);</a:t>
            </a:r>
          </a:p>
          <a:p>
            <a:r>
              <a:rPr lang="en-US" b="0" dirty="0">
                <a:latin typeface="+mj-lt"/>
              </a:rPr>
              <a:t>  //   }, 1000);</a:t>
            </a:r>
          </a:p>
          <a:p>
            <a:r>
              <a:rPr lang="en-US" b="0" dirty="0">
                <a:latin typeface="+mj-lt"/>
              </a:rPr>
              <a:t>  // },[]);</a:t>
            </a:r>
          </a:p>
          <a:p>
            <a:endParaRPr lang="en-US" b="0" dirty="0">
              <a:latin typeface="+mj-lt"/>
            </a:endParaRPr>
          </a:p>
          <a:p>
            <a:r>
              <a:rPr lang="en-US" b="0" dirty="0">
                <a:latin typeface="+mj-lt"/>
              </a:rPr>
              <a:t>  return &lt;h1&gt;I've rendered {count} times!&lt;/h1&gt;;</a:t>
            </a:r>
          </a:p>
          <a:p>
            <a:r>
              <a:rPr lang="en-US" b="0" dirty="0">
                <a:latin typeface="+mj-lt"/>
              </a:rPr>
              <a:t>}</a:t>
            </a:r>
            <a:endParaRPr lang="en-IN" b="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FA33F-0C44-7EEC-FBD2-4B6A3C322596}"/>
              </a:ext>
            </a:extLst>
          </p:cNvPr>
          <p:cNvSpPr txBox="1"/>
          <p:nvPr/>
        </p:nvSpPr>
        <p:spPr>
          <a:xfrm>
            <a:off x="0" y="543173"/>
            <a:ext cx="910850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latin typeface="+mj-lt"/>
              </a:rPr>
              <a:t>What does </a:t>
            </a:r>
            <a:r>
              <a:rPr lang="en-US" b="0" dirty="0" err="1">
                <a:latin typeface="+mj-lt"/>
              </a:rPr>
              <a:t>useEffect</a:t>
            </a:r>
            <a:r>
              <a:rPr lang="en-US" b="0" dirty="0">
                <a:latin typeface="+mj-lt"/>
              </a:rPr>
              <a:t> do? By using this Hook, you tell React that your component needs to do something after render. </a:t>
            </a:r>
          </a:p>
          <a:p>
            <a:r>
              <a:rPr lang="en-US" b="0" dirty="0">
                <a:latin typeface="+mj-lt"/>
              </a:rPr>
              <a:t>React will remember the function you passed (we’ll refer to it as our “effect”), and call it later after performing the DOM updates.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5E403C-A895-1556-6487-C8E241CF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921168"/>
            <a:ext cx="4409604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runs on every render. That means that when the count changes, a render happens, which then triggers another effect.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7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b="1" dirty="0"/>
              <a:t>useEffect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FFBBB-BC3C-736B-EB5C-2D35F3BA44D3}"/>
              </a:ext>
            </a:extLst>
          </p:cNvPr>
          <p:cNvSpPr txBox="1"/>
          <p:nvPr/>
        </p:nvSpPr>
        <p:spPr>
          <a:xfrm>
            <a:off x="0" y="545461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/>
              <a:t>useEffect</a:t>
            </a:r>
            <a:r>
              <a:rPr lang="en-US" b="0" dirty="0"/>
              <a:t> runs on every render. That means that when the count changes, a render happens, which then triggers another effect.</a:t>
            </a:r>
          </a:p>
          <a:p>
            <a:endParaRPr lang="en-US" b="0" dirty="0"/>
          </a:p>
          <a:p>
            <a:r>
              <a:rPr lang="en-US" b="0" dirty="0"/>
              <a:t>There are several ways to control when side effects run.</a:t>
            </a:r>
          </a:p>
          <a:p>
            <a:endParaRPr lang="en-US" b="0" dirty="0"/>
          </a:p>
          <a:p>
            <a:r>
              <a:rPr lang="en-US" b="0" dirty="0"/>
              <a:t>We should always include the second parameter which accepts an array. We can optionally pass dependencies to </a:t>
            </a:r>
            <a:r>
              <a:rPr lang="en-US" b="0" dirty="0" err="1"/>
              <a:t>useEffect</a:t>
            </a:r>
            <a:r>
              <a:rPr lang="en-US" b="0" dirty="0"/>
              <a:t> in this 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52A4-AB05-6CAB-888F-73DC646A5B7D}"/>
              </a:ext>
            </a:extLst>
          </p:cNvPr>
          <p:cNvSpPr txBox="1"/>
          <p:nvPr/>
        </p:nvSpPr>
        <p:spPr>
          <a:xfrm>
            <a:off x="395536" y="2636912"/>
            <a:ext cx="4572000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/>
              <a:t>1. No dependency passed:</a:t>
            </a:r>
          </a:p>
          <a:p>
            <a:endParaRPr lang="en-US" b="0" dirty="0"/>
          </a:p>
          <a:p>
            <a:r>
              <a:rPr lang="en-US" b="0" dirty="0" err="1"/>
              <a:t>useEffect</a:t>
            </a:r>
            <a:r>
              <a:rPr lang="en-US" b="0" dirty="0"/>
              <a:t>(() =&gt; {</a:t>
            </a:r>
          </a:p>
          <a:p>
            <a:r>
              <a:rPr lang="en-US" b="0" dirty="0"/>
              <a:t>  //Runs on every render</a:t>
            </a:r>
          </a:p>
          <a:p>
            <a:r>
              <a:rPr lang="en-US" b="0" dirty="0"/>
              <a:t>});</a:t>
            </a:r>
          </a:p>
          <a:p>
            <a:endParaRPr lang="en-US" b="0" dirty="0"/>
          </a:p>
          <a:p>
            <a:r>
              <a:rPr lang="en-US" b="0" dirty="0"/>
              <a:t>2. An empty array:</a:t>
            </a:r>
          </a:p>
          <a:p>
            <a:endParaRPr lang="en-US" b="0" dirty="0"/>
          </a:p>
          <a:p>
            <a:r>
              <a:rPr lang="en-US" b="0" dirty="0" err="1"/>
              <a:t>useEffect</a:t>
            </a:r>
            <a:r>
              <a:rPr lang="en-US" b="0" dirty="0"/>
              <a:t>(() =&gt; {</a:t>
            </a:r>
          </a:p>
          <a:p>
            <a:r>
              <a:rPr lang="en-US" b="0" dirty="0"/>
              <a:t>  //Runs only on the first render</a:t>
            </a:r>
          </a:p>
          <a:p>
            <a:r>
              <a:rPr lang="en-US" b="0" dirty="0"/>
              <a:t>}, []);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67DB6-3B5B-2F2E-8D3A-3247AF142F32}"/>
              </a:ext>
            </a:extLst>
          </p:cNvPr>
          <p:cNvSpPr txBox="1"/>
          <p:nvPr/>
        </p:nvSpPr>
        <p:spPr>
          <a:xfrm>
            <a:off x="4355976" y="4077072"/>
            <a:ext cx="4596276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0" dirty="0"/>
              <a:t>3. Props or state values:</a:t>
            </a:r>
          </a:p>
          <a:p>
            <a:endParaRPr lang="en-US" sz="1800" b="0" dirty="0"/>
          </a:p>
          <a:p>
            <a:r>
              <a:rPr lang="en-US" sz="1800" b="0" dirty="0" err="1"/>
              <a:t>useEffect</a:t>
            </a:r>
            <a:r>
              <a:rPr lang="en-US" sz="1800" b="0" dirty="0"/>
              <a:t>(() =&gt; {</a:t>
            </a:r>
          </a:p>
          <a:p>
            <a:r>
              <a:rPr lang="en-US" sz="1800" b="0" dirty="0"/>
              <a:t>  //Runs on the first render</a:t>
            </a:r>
          </a:p>
          <a:p>
            <a:r>
              <a:rPr lang="en-US" sz="1800" b="0" dirty="0"/>
              <a:t>  //And any time any dependency value changes</a:t>
            </a:r>
          </a:p>
          <a:p>
            <a:r>
              <a:rPr lang="en-US" sz="1800" b="0" dirty="0"/>
              <a:t>}, [prop, state]);</a:t>
            </a:r>
          </a:p>
        </p:txBody>
      </p:sp>
    </p:spTree>
    <p:extLst>
      <p:ext uri="{BB962C8B-B14F-4D97-AF65-F5344CB8AC3E}">
        <p14:creationId xmlns:p14="http://schemas.microsoft.com/office/powerpoint/2010/main" val="323547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90910</TotalTime>
  <Words>1163</Words>
  <Application>Microsoft Office PowerPoint</Application>
  <PresentationFormat>On-screen Show (4:3)</PresentationFormat>
  <Paragraphs>164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Times New Roman</vt:lpstr>
      <vt:lpstr>Verdana</vt:lpstr>
      <vt:lpstr>Office Theme</vt:lpstr>
      <vt:lpstr>Clip</vt:lpstr>
      <vt:lpstr>React Hooks</vt:lpstr>
      <vt:lpstr>Introduction</vt:lpstr>
      <vt:lpstr>Introduction</vt:lpstr>
      <vt:lpstr>React Hooks</vt:lpstr>
      <vt:lpstr>useState hook</vt:lpstr>
      <vt:lpstr>useEffect hook</vt:lpstr>
      <vt:lpstr>What are side-effects</vt:lpstr>
      <vt:lpstr>useEffect</vt:lpstr>
      <vt:lpstr>useEffect</vt:lpstr>
      <vt:lpstr>useEffect</vt:lpstr>
      <vt:lpstr>Effect Cleanup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JSTL</dc:title>
  <dc:creator>INDIAN</dc:creator>
  <cp:lastModifiedBy>Srinivas Reddy, Annapureddy</cp:lastModifiedBy>
  <cp:revision>899</cp:revision>
  <dcterms:created xsi:type="dcterms:W3CDTF">2006-08-16T00:00:00Z</dcterms:created>
  <dcterms:modified xsi:type="dcterms:W3CDTF">2023-11-04T05:20:01Z</dcterms:modified>
</cp:coreProperties>
</file>