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262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6ABDFA-98CF-401F-9B3A-C149184124B3}" v="4" dt="2024-09-03T11:52:39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VYA BALINENI" userId="a96247c9623545ab" providerId="LiveId" clId="{AD6ABDFA-98CF-401F-9B3A-C149184124B3}"/>
    <pc:docChg chg="undo custSel addSld delSld modSld">
      <pc:chgData name="BHAVYA BALINENI" userId="a96247c9623545ab" providerId="LiveId" clId="{AD6ABDFA-98CF-401F-9B3A-C149184124B3}" dt="2024-09-04T02:36:48.897" v="1748" actId="255"/>
      <pc:docMkLst>
        <pc:docMk/>
      </pc:docMkLst>
      <pc:sldChg chg="addSp delSp modSp del mod modClrScheme chgLayout">
        <pc:chgData name="BHAVYA BALINENI" userId="a96247c9623545ab" providerId="LiveId" clId="{AD6ABDFA-98CF-401F-9B3A-C149184124B3}" dt="2024-09-03T11:31:07.046" v="221" actId="47"/>
        <pc:sldMkLst>
          <pc:docMk/>
          <pc:sldMk cId="2860642448" sldId="256"/>
        </pc:sldMkLst>
        <pc:spChg chg="mod ord">
          <ac:chgData name="BHAVYA BALINENI" userId="a96247c9623545ab" providerId="LiveId" clId="{AD6ABDFA-98CF-401F-9B3A-C149184124B3}" dt="2024-09-03T11:31:01.511" v="220" actId="6549"/>
          <ac:spMkLst>
            <pc:docMk/>
            <pc:sldMk cId="2860642448" sldId="256"/>
            <ac:spMk id="2" creationId="{DF6183A7-1B14-5685-C4BF-86A675F2BAD8}"/>
          </ac:spMkLst>
        </pc:spChg>
        <pc:spChg chg="add del mod ord">
          <ac:chgData name="BHAVYA BALINENI" userId="a96247c9623545ab" providerId="LiveId" clId="{AD6ABDFA-98CF-401F-9B3A-C149184124B3}" dt="2024-09-03T11:26:17.946" v="136" actId="700"/>
          <ac:spMkLst>
            <pc:docMk/>
            <pc:sldMk cId="2860642448" sldId="256"/>
            <ac:spMk id="3" creationId="{9E4B7A4C-870C-E714-1F0B-3E4D1EE301B9}"/>
          </ac:spMkLst>
        </pc:spChg>
        <pc:spChg chg="add del mod ord">
          <ac:chgData name="BHAVYA BALINENI" userId="a96247c9623545ab" providerId="LiveId" clId="{AD6ABDFA-98CF-401F-9B3A-C149184124B3}" dt="2024-09-03T11:26:54.888" v="156" actId="700"/>
          <ac:spMkLst>
            <pc:docMk/>
            <pc:sldMk cId="2860642448" sldId="256"/>
            <ac:spMk id="4" creationId="{4E439FEC-5A5A-1519-E9B5-B7690E573D1D}"/>
          </ac:spMkLst>
        </pc:spChg>
        <pc:spChg chg="add del mod ord">
          <ac:chgData name="BHAVYA BALINENI" userId="a96247c9623545ab" providerId="LiveId" clId="{AD6ABDFA-98CF-401F-9B3A-C149184124B3}" dt="2024-09-03T11:27:08.297" v="172" actId="700"/>
          <ac:spMkLst>
            <pc:docMk/>
            <pc:sldMk cId="2860642448" sldId="256"/>
            <ac:spMk id="5" creationId="{6C53D2D3-5335-7EA2-4558-50302ED5B435}"/>
          </ac:spMkLst>
        </pc:spChg>
      </pc:sldChg>
      <pc:sldChg chg="modSp mod modClrScheme chgLayout">
        <pc:chgData name="BHAVYA BALINENI" userId="a96247c9623545ab" providerId="LiveId" clId="{AD6ABDFA-98CF-401F-9B3A-C149184124B3}" dt="2024-09-03T16:11:17.906" v="1299" actId="20577"/>
        <pc:sldMkLst>
          <pc:docMk/>
          <pc:sldMk cId="1351759045" sldId="258"/>
        </pc:sldMkLst>
        <pc:spChg chg="mod ord">
          <ac:chgData name="BHAVYA BALINENI" userId="a96247c9623545ab" providerId="LiveId" clId="{AD6ABDFA-98CF-401F-9B3A-C149184124B3}" dt="2024-09-03T16:09:09.424" v="1282" actId="700"/>
          <ac:spMkLst>
            <pc:docMk/>
            <pc:sldMk cId="1351759045" sldId="258"/>
            <ac:spMk id="2" creationId="{1E2C43D2-E0A4-13B4-CBDC-DB90283E1DAA}"/>
          </ac:spMkLst>
        </pc:spChg>
        <pc:spChg chg="mod ord">
          <ac:chgData name="BHAVYA BALINENI" userId="a96247c9623545ab" providerId="LiveId" clId="{AD6ABDFA-98CF-401F-9B3A-C149184124B3}" dt="2024-09-03T16:11:17.906" v="1299" actId="20577"/>
          <ac:spMkLst>
            <pc:docMk/>
            <pc:sldMk cId="1351759045" sldId="258"/>
            <ac:spMk id="3" creationId="{5622BCF9-4DD3-8051-EFB3-52289B0F28F9}"/>
          </ac:spMkLst>
        </pc:spChg>
      </pc:sldChg>
      <pc:sldChg chg="addSp delSp modSp mod modClrScheme chgLayout">
        <pc:chgData name="BHAVYA BALINENI" userId="a96247c9623545ab" providerId="LiveId" clId="{AD6ABDFA-98CF-401F-9B3A-C149184124B3}" dt="2024-09-03T16:19:07.046" v="1306" actId="14100"/>
        <pc:sldMkLst>
          <pc:docMk/>
          <pc:sldMk cId="542860467" sldId="259"/>
        </pc:sldMkLst>
        <pc:spChg chg="add mod ord">
          <ac:chgData name="BHAVYA BALINENI" userId="a96247c9623545ab" providerId="LiveId" clId="{AD6ABDFA-98CF-401F-9B3A-C149184124B3}" dt="2024-09-03T16:11:36.654" v="1300" actId="700"/>
          <ac:spMkLst>
            <pc:docMk/>
            <pc:sldMk cId="542860467" sldId="259"/>
            <ac:spMk id="2" creationId="{E5AA1572-DF7D-840D-6576-FF1BB38935F8}"/>
          </ac:spMkLst>
        </pc:spChg>
        <pc:spChg chg="add del mod ord">
          <ac:chgData name="BHAVYA BALINENI" userId="a96247c9623545ab" providerId="LiveId" clId="{AD6ABDFA-98CF-401F-9B3A-C149184124B3}" dt="2024-09-03T16:18:51.806" v="1303" actId="22"/>
          <ac:spMkLst>
            <pc:docMk/>
            <pc:sldMk cId="542860467" sldId="259"/>
            <ac:spMk id="3" creationId="{11C4CF8E-3A32-3E6F-2E25-D150CC25607C}"/>
          </ac:spMkLst>
        </pc:spChg>
        <pc:spChg chg="del mod ord">
          <ac:chgData name="BHAVYA BALINENI" userId="a96247c9623545ab" providerId="LiveId" clId="{AD6ABDFA-98CF-401F-9B3A-C149184124B3}" dt="2024-09-03T11:49:55.631" v="675" actId="700"/>
          <ac:spMkLst>
            <pc:docMk/>
            <pc:sldMk cId="542860467" sldId="259"/>
            <ac:spMk id="4" creationId="{C742A561-CEAE-BB11-F538-DE105213E3C8}"/>
          </ac:spMkLst>
        </pc:spChg>
        <pc:picChg chg="add mod ord">
          <ac:chgData name="BHAVYA BALINENI" userId="a96247c9623545ab" providerId="LiveId" clId="{AD6ABDFA-98CF-401F-9B3A-C149184124B3}" dt="2024-09-03T16:19:07.046" v="1306" actId="14100"/>
          <ac:picMkLst>
            <pc:docMk/>
            <pc:sldMk cId="542860467" sldId="259"/>
            <ac:picMk id="5" creationId="{E23E16DB-DD87-F76D-8EF2-C966AAEA26CD}"/>
          </ac:picMkLst>
        </pc:picChg>
      </pc:sldChg>
      <pc:sldChg chg="addSp delSp modSp mod modClrScheme chgLayout">
        <pc:chgData name="BHAVYA BALINENI" userId="a96247c9623545ab" providerId="LiveId" clId="{AD6ABDFA-98CF-401F-9B3A-C149184124B3}" dt="2024-09-03T16:19:55.234" v="1313" actId="5793"/>
        <pc:sldMkLst>
          <pc:docMk/>
          <pc:sldMk cId="4053152431" sldId="260"/>
        </pc:sldMkLst>
        <pc:spChg chg="del mod ord">
          <ac:chgData name="BHAVYA BALINENI" userId="a96247c9623545ab" providerId="LiveId" clId="{AD6ABDFA-98CF-401F-9B3A-C149184124B3}" dt="2024-09-03T11:51:24.950" v="724" actId="700"/>
          <ac:spMkLst>
            <pc:docMk/>
            <pc:sldMk cId="4053152431" sldId="260"/>
            <ac:spMk id="2" creationId="{8DF89D33-9609-32D6-FE90-659142F84E5B}"/>
          </ac:spMkLst>
        </pc:spChg>
        <pc:spChg chg="add mod ord">
          <ac:chgData name="BHAVYA BALINENI" userId="a96247c9623545ab" providerId="LiveId" clId="{AD6ABDFA-98CF-401F-9B3A-C149184124B3}" dt="2024-09-03T16:19:55.234" v="1313" actId="5793"/>
          <ac:spMkLst>
            <pc:docMk/>
            <pc:sldMk cId="4053152431" sldId="260"/>
            <ac:spMk id="2" creationId="{CE8F32CA-C1F0-A620-B38B-782011BF2B86}"/>
          </ac:spMkLst>
        </pc:spChg>
        <pc:spChg chg="del mod ord">
          <ac:chgData name="BHAVYA BALINENI" userId="a96247c9623545ab" providerId="LiveId" clId="{AD6ABDFA-98CF-401F-9B3A-C149184124B3}" dt="2024-09-03T11:51:24.950" v="724" actId="700"/>
          <ac:spMkLst>
            <pc:docMk/>
            <pc:sldMk cId="4053152431" sldId="260"/>
            <ac:spMk id="3" creationId="{6CB635C5-E91C-A0CF-F355-CE99B888A5BB}"/>
          </ac:spMkLst>
        </pc:spChg>
        <pc:spChg chg="add mod ord">
          <ac:chgData name="BHAVYA BALINENI" userId="a96247c9623545ab" providerId="LiveId" clId="{AD6ABDFA-98CF-401F-9B3A-C149184124B3}" dt="2024-09-03T16:19:18.715" v="1307" actId="700"/>
          <ac:spMkLst>
            <pc:docMk/>
            <pc:sldMk cId="4053152431" sldId="260"/>
            <ac:spMk id="4" creationId="{EA2FEC3E-5DBE-D317-C481-54F4E05E1E53}"/>
          </ac:spMkLst>
        </pc:spChg>
        <pc:spChg chg="add del mod ord">
          <ac:chgData name="BHAVYA BALINENI" userId="a96247c9623545ab" providerId="LiveId" clId="{AD6ABDFA-98CF-401F-9B3A-C149184124B3}" dt="2024-09-03T16:19:18.715" v="1307" actId="700"/>
          <ac:spMkLst>
            <pc:docMk/>
            <pc:sldMk cId="4053152431" sldId="260"/>
            <ac:spMk id="5" creationId="{6C1CDFC1-5984-89F3-F3B9-BC6BF5455B1A}"/>
          </ac:spMkLst>
        </pc:spChg>
        <pc:picChg chg="add mod">
          <ac:chgData name="BHAVYA BALINENI" userId="a96247c9623545ab" providerId="LiveId" clId="{AD6ABDFA-98CF-401F-9B3A-C149184124B3}" dt="2024-09-03T16:19:50.105" v="1312" actId="1076"/>
          <ac:picMkLst>
            <pc:docMk/>
            <pc:sldMk cId="4053152431" sldId="260"/>
            <ac:picMk id="7" creationId="{A8067D5B-3FE1-F4C1-CC99-0C5B29DE3B78}"/>
          </ac:picMkLst>
        </pc:picChg>
      </pc:sldChg>
      <pc:sldChg chg="modSp new del mod">
        <pc:chgData name="BHAVYA BALINENI" userId="a96247c9623545ab" providerId="LiveId" clId="{AD6ABDFA-98CF-401F-9B3A-C149184124B3}" dt="2024-09-03T11:31:10.028" v="222" actId="47"/>
        <pc:sldMkLst>
          <pc:docMk/>
          <pc:sldMk cId="2689185167" sldId="261"/>
        </pc:sldMkLst>
        <pc:spChg chg="mod">
          <ac:chgData name="BHAVYA BALINENI" userId="a96247c9623545ab" providerId="LiveId" clId="{AD6ABDFA-98CF-401F-9B3A-C149184124B3}" dt="2024-09-03T11:27:51.482" v="188"/>
          <ac:spMkLst>
            <pc:docMk/>
            <pc:sldMk cId="2689185167" sldId="261"/>
            <ac:spMk id="2" creationId="{E3B6EE88-6EF8-863A-17DD-E49BD0C652EC}"/>
          </ac:spMkLst>
        </pc:spChg>
        <pc:spChg chg="mod">
          <ac:chgData name="BHAVYA BALINENI" userId="a96247c9623545ab" providerId="LiveId" clId="{AD6ABDFA-98CF-401F-9B3A-C149184124B3}" dt="2024-09-03T11:27:51.482" v="188"/>
          <ac:spMkLst>
            <pc:docMk/>
            <pc:sldMk cId="2689185167" sldId="261"/>
            <ac:spMk id="3" creationId="{AFEFCF35-6918-63CA-6D92-9E158C3A34D7}"/>
          </ac:spMkLst>
        </pc:spChg>
      </pc:sldChg>
      <pc:sldChg chg="delSp modSp new mod">
        <pc:chgData name="BHAVYA BALINENI" userId="a96247c9623545ab" providerId="LiveId" clId="{AD6ABDFA-98CF-401F-9B3A-C149184124B3}" dt="2024-09-04T02:36:48.897" v="1748" actId="255"/>
        <pc:sldMkLst>
          <pc:docMk/>
          <pc:sldMk cId="1214544346" sldId="262"/>
        </pc:sldMkLst>
        <pc:spChg chg="mod">
          <ac:chgData name="BHAVYA BALINENI" userId="a96247c9623545ab" providerId="LiveId" clId="{AD6ABDFA-98CF-401F-9B3A-C149184124B3}" dt="2024-09-04T02:36:48.897" v="1748" actId="255"/>
          <ac:spMkLst>
            <pc:docMk/>
            <pc:sldMk cId="1214544346" sldId="262"/>
            <ac:spMk id="2" creationId="{6BF2F9CE-9FD4-72C1-B3CB-1355CCD77DDA}"/>
          </ac:spMkLst>
        </pc:spChg>
        <pc:spChg chg="del mod">
          <ac:chgData name="BHAVYA BALINENI" userId="a96247c9623545ab" providerId="LiveId" clId="{AD6ABDFA-98CF-401F-9B3A-C149184124B3}" dt="2024-09-03T16:05:49.637" v="1122" actId="478"/>
          <ac:spMkLst>
            <pc:docMk/>
            <pc:sldMk cId="1214544346" sldId="262"/>
            <ac:spMk id="3" creationId="{891BCEC7-2F59-1A8A-342E-04CBEC0E98AE}"/>
          </ac:spMkLst>
        </pc:spChg>
      </pc:sldChg>
      <pc:sldChg chg="addSp delSp modSp new mod modClrScheme chgLayout">
        <pc:chgData name="BHAVYA BALINENI" userId="a96247c9623545ab" providerId="LiveId" clId="{AD6ABDFA-98CF-401F-9B3A-C149184124B3}" dt="2024-09-03T16:32:57.928" v="1573" actId="14100"/>
        <pc:sldMkLst>
          <pc:docMk/>
          <pc:sldMk cId="3166610876" sldId="263"/>
        </pc:sldMkLst>
        <pc:spChg chg="del mod ord">
          <ac:chgData name="BHAVYA BALINENI" userId="a96247c9623545ab" providerId="LiveId" clId="{AD6ABDFA-98CF-401F-9B3A-C149184124B3}" dt="2024-09-03T16:20:14.281" v="1315" actId="700"/>
          <ac:spMkLst>
            <pc:docMk/>
            <pc:sldMk cId="3166610876" sldId="263"/>
            <ac:spMk id="2" creationId="{C83C7428-4D15-7A71-2CC1-A2E3631719DE}"/>
          </ac:spMkLst>
        </pc:spChg>
        <pc:spChg chg="del mod">
          <ac:chgData name="BHAVYA BALINENI" userId="a96247c9623545ab" providerId="LiveId" clId="{AD6ABDFA-98CF-401F-9B3A-C149184124B3}" dt="2024-09-03T16:20:08.717" v="1314" actId="478"/>
          <ac:spMkLst>
            <pc:docMk/>
            <pc:sldMk cId="3166610876" sldId="263"/>
            <ac:spMk id="3" creationId="{C9252CD8-C0EC-5F21-0A36-2DA2FB0FC9DA}"/>
          </ac:spMkLst>
        </pc:spChg>
        <pc:spChg chg="add mod ord">
          <ac:chgData name="BHAVYA BALINENI" userId="a96247c9623545ab" providerId="LiveId" clId="{AD6ABDFA-98CF-401F-9B3A-C149184124B3}" dt="2024-09-03T16:32:44.196" v="1571" actId="1076"/>
          <ac:spMkLst>
            <pc:docMk/>
            <pc:sldMk cId="3166610876" sldId="263"/>
            <ac:spMk id="4" creationId="{53E2C10C-1156-CA0D-BF31-6CD49826F0DF}"/>
          </ac:spMkLst>
        </pc:spChg>
        <pc:spChg chg="add mod ord">
          <ac:chgData name="BHAVYA BALINENI" userId="a96247c9623545ab" providerId="LiveId" clId="{AD6ABDFA-98CF-401F-9B3A-C149184124B3}" dt="2024-09-03T16:32:57.928" v="1573" actId="14100"/>
          <ac:spMkLst>
            <pc:docMk/>
            <pc:sldMk cId="3166610876" sldId="263"/>
            <ac:spMk id="5" creationId="{82AD61D0-5850-DBB4-AA92-BD381D77601A}"/>
          </ac:spMkLst>
        </pc:spChg>
      </pc:sldChg>
      <pc:sldChg chg="addSp delSp modSp new mod">
        <pc:chgData name="BHAVYA BALINENI" userId="a96247c9623545ab" providerId="LiveId" clId="{AD6ABDFA-98CF-401F-9B3A-C149184124B3}" dt="2024-09-03T16:36:56.978" v="1586" actId="22"/>
        <pc:sldMkLst>
          <pc:docMk/>
          <pc:sldMk cId="1940056092" sldId="264"/>
        </pc:sldMkLst>
        <pc:spChg chg="mod">
          <ac:chgData name="BHAVYA BALINENI" userId="a96247c9623545ab" providerId="LiveId" clId="{AD6ABDFA-98CF-401F-9B3A-C149184124B3}" dt="2024-09-03T16:34:59.706" v="1585" actId="20577"/>
          <ac:spMkLst>
            <pc:docMk/>
            <pc:sldMk cId="1940056092" sldId="264"/>
            <ac:spMk id="2" creationId="{968811EC-C64A-F1CD-56C2-B0DCC9C608EF}"/>
          </ac:spMkLst>
        </pc:spChg>
        <pc:spChg chg="del">
          <ac:chgData name="BHAVYA BALINENI" userId="a96247c9623545ab" providerId="LiveId" clId="{AD6ABDFA-98CF-401F-9B3A-C149184124B3}" dt="2024-09-03T16:36:56.978" v="1586" actId="22"/>
          <ac:spMkLst>
            <pc:docMk/>
            <pc:sldMk cId="1940056092" sldId="264"/>
            <ac:spMk id="3" creationId="{1152F4CD-F58E-C030-1060-5BBAFB62813F}"/>
          </ac:spMkLst>
        </pc:spChg>
        <pc:picChg chg="add mod ord">
          <ac:chgData name="BHAVYA BALINENI" userId="a96247c9623545ab" providerId="LiveId" clId="{AD6ABDFA-98CF-401F-9B3A-C149184124B3}" dt="2024-09-03T16:36:56.978" v="1586" actId="22"/>
          <ac:picMkLst>
            <pc:docMk/>
            <pc:sldMk cId="1940056092" sldId="264"/>
            <ac:picMk id="5" creationId="{7B279505-B913-02F1-473F-427C98AAC80F}"/>
          </ac:picMkLst>
        </pc:picChg>
      </pc:sldChg>
      <pc:sldChg chg="addSp delSp modSp new mod">
        <pc:chgData name="BHAVYA BALINENI" userId="a96247c9623545ab" providerId="LiveId" clId="{AD6ABDFA-98CF-401F-9B3A-C149184124B3}" dt="2024-09-03T16:37:41.484" v="1592" actId="14100"/>
        <pc:sldMkLst>
          <pc:docMk/>
          <pc:sldMk cId="735084308" sldId="265"/>
        </pc:sldMkLst>
        <pc:spChg chg="del">
          <ac:chgData name="BHAVYA BALINENI" userId="a96247c9623545ab" providerId="LiveId" clId="{AD6ABDFA-98CF-401F-9B3A-C149184124B3}" dt="2024-09-03T16:37:32.056" v="1589" actId="478"/>
          <ac:spMkLst>
            <pc:docMk/>
            <pc:sldMk cId="735084308" sldId="265"/>
            <ac:spMk id="2" creationId="{9BFE3289-0547-217A-AE1D-845B2979F0DA}"/>
          </ac:spMkLst>
        </pc:spChg>
        <pc:spChg chg="del">
          <ac:chgData name="BHAVYA BALINENI" userId="a96247c9623545ab" providerId="LiveId" clId="{AD6ABDFA-98CF-401F-9B3A-C149184124B3}" dt="2024-09-03T16:37:28.556" v="1588" actId="22"/>
          <ac:spMkLst>
            <pc:docMk/>
            <pc:sldMk cId="735084308" sldId="265"/>
            <ac:spMk id="3" creationId="{A26717CF-27ED-EDE6-9464-1496931D951D}"/>
          </ac:spMkLst>
        </pc:spChg>
        <pc:picChg chg="add mod ord">
          <ac:chgData name="BHAVYA BALINENI" userId="a96247c9623545ab" providerId="LiveId" clId="{AD6ABDFA-98CF-401F-9B3A-C149184124B3}" dt="2024-09-03T16:37:41.484" v="1592" actId="14100"/>
          <ac:picMkLst>
            <pc:docMk/>
            <pc:sldMk cId="735084308" sldId="265"/>
            <ac:picMk id="5" creationId="{C5E3461C-3086-A902-9CEC-9AF9F4F53D27}"/>
          </ac:picMkLst>
        </pc:picChg>
      </pc:sldChg>
      <pc:sldChg chg="addSp delSp modSp new mod modClrScheme chgLayout">
        <pc:chgData name="BHAVYA BALINENI" userId="a96247c9623545ab" providerId="LiveId" clId="{AD6ABDFA-98CF-401F-9B3A-C149184124B3}" dt="2024-09-03T16:39:57.589" v="1621" actId="20577"/>
        <pc:sldMkLst>
          <pc:docMk/>
          <pc:sldMk cId="1587790100" sldId="266"/>
        </pc:sldMkLst>
        <pc:spChg chg="del mod ord">
          <ac:chgData name="BHAVYA BALINENI" userId="a96247c9623545ab" providerId="LiveId" clId="{AD6ABDFA-98CF-401F-9B3A-C149184124B3}" dt="2024-09-03T16:38:57.374" v="1594" actId="700"/>
          <ac:spMkLst>
            <pc:docMk/>
            <pc:sldMk cId="1587790100" sldId="266"/>
            <ac:spMk id="2" creationId="{5F772133-3DBD-BA52-0238-511E65A32A10}"/>
          </ac:spMkLst>
        </pc:spChg>
        <pc:spChg chg="del mod ord">
          <ac:chgData name="BHAVYA BALINENI" userId="a96247c9623545ab" providerId="LiveId" clId="{AD6ABDFA-98CF-401F-9B3A-C149184124B3}" dt="2024-09-03T16:38:57.374" v="1594" actId="700"/>
          <ac:spMkLst>
            <pc:docMk/>
            <pc:sldMk cId="1587790100" sldId="266"/>
            <ac:spMk id="3" creationId="{8E34E60D-AB39-8C96-0A3A-A7FC30835777}"/>
          </ac:spMkLst>
        </pc:spChg>
        <pc:spChg chg="add mod ord">
          <ac:chgData name="BHAVYA BALINENI" userId="a96247c9623545ab" providerId="LiveId" clId="{AD6ABDFA-98CF-401F-9B3A-C149184124B3}" dt="2024-09-03T16:39:57.589" v="1621" actId="20577"/>
          <ac:spMkLst>
            <pc:docMk/>
            <pc:sldMk cId="1587790100" sldId="266"/>
            <ac:spMk id="4" creationId="{6DF7456D-5D14-B13C-9966-BEC061A45E7B}"/>
          </ac:spMkLst>
        </pc:spChg>
        <pc:spChg chg="add del mod ord">
          <ac:chgData name="BHAVYA BALINENI" userId="a96247c9623545ab" providerId="LiveId" clId="{AD6ABDFA-98CF-401F-9B3A-C149184124B3}" dt="2024-09-03T16:38:59.993" v="1595" actId="22"/>
          <ac:spMkLst>
            <pc:docMk/>
            <pc:sldMk cId="1587790100" sldId="266"/>
            <ac:spMk id="5" creationId="{11BC519F-CA71-954B-BED7-D47F0553DD81}"/>
          </ac:spMkLst>
        </pc:spChg>
        <pc:spChg chg="add del mod ord">
          <ac:chgData name="BHAVYA BALINENI" userId="a96247c9623545ab" providerId="LiveId" clId="{AD6ABDFA-98CF-401F-9B3A-C149184124B3}" dt="2024-09-03T16:39:37.969" v="1599" actId="22"/>
          <ac:spMkLst>
            <pc:docMk/>
            <pc:sldMk cId="1587790100" sldId="266"/>
            <ac:spMk id="6" creationId="{344AFCF6-575F-40CD-16E2-9AF90C648FED}"/>
          </ac:spMkLst>
        </pc:spChg>
        <pc:picChg chg="add mod ord">
          <ac:chgData name="BHAVYA BALINENI" userId="a96247c9623545ab" providerId="LiveId" clId="{AD6ABDFA-98CF-401F-9B3A-C149184124B3}" dt="2024-09-03T16:39:09.495" v="1598" actId="14100"/>
          <ac:picMkLst>
            <pc:docMk/>
            <pc:sldMk cId="1587790100" sldId="266"/>
            <ac:picMk id="8" creationId="{778B0A25-6DE3-F214-BB20-63AA816FEB3C}"/>
          </ac:picMkLst>
        </pc:picChg>
        <pc:picChg chg="add mod ord">
          <ac:chgData name="BHAVYA BALINENI" userId="a96247c9623545ab" providerId="LiveId" clId="{AD6ABDFA-98CF-401F-9B3A-C149184124B3}" dt="2024-09-03T16:39:46.093" v="1601" actId="14100"/>
          <ac:picMkLst>
            <pc:docMk/>
            <pc:sldMk cId="1587790100" sldId="266"/>
            <ac:picMk id="10" creationId="{6766B960-20C6-4A25-51F4-F47C837AFA67}"/>
          </ac:picMkLst>
        </pc:picChg>
      </pc:sldChg>
      <pc:sldChg chg="addSp delSp modSp new mod">
        <pc:chgData name="BHAVYA BALINENI" userId="a96247c9623545ab" providerId="LiveId" clId="{AD6ABDFA-98CF-401F-9B3A-C149184124B3}" dt="2024-09-03T16:41:11.647" v="1644" actId="20577"/>
        <pc:sldMkLst>
          <pc:docMk/>
          <pc:sldMk cId="1777529467" sldId="267"/>
        </pc:sldMkLst>
        <pc:spChg chg="add del mod">
          <ac:chgData name="BHAVYA BALINENI" userId="a96247c9623545ab" providerId="LiveId" clId="{AD6ABDFA-98CF-401F-9B3A-C149184124B3}" dt="2024-09-03T16:41:11.647" v="1644" actId="20577"/>
          <ac:spMkLst>
            <pc:docMk/>
            <pc:sldMk cId="1777529467" sldId="267"/>
            <ac:spMk id="2" creationId="{5BE3E9BD-2BF1-CD9C-4929-40D024FA633E}"/>
          </ac:spMkLst>
        </pc:spChg>
        <pc:spChg chg="del">
          <ac:chgData name="BHAVYA BALINENI" userId="a96247c9623545ab" providerId="LiveId" clId="{AD6ABDFA-98CF-401F-9B3A-C149184124B3}" dt="2024-09-03T16:40:17.487" v="1623" actId="22"/>
          <ac:spMkLst>
            <pc:docMk/>
            <pc:sldMk cId="1777529467" sldId="267"/>
            <ac:spMk id="3" creationId="{3B94F86B-1D6E-BDA0-77C7-41D2B9702EA7}"/>
          </ac:spMkLst>
        </pc:spChg>
        <pc:spChg chg="del">
          <ac:chgData name="BHAVYA BALINENI" userId="a96247c9623545ab" providerId="LiveId" clId="{AD6ABDFA-98CF-401F-9B3A-C149184124B3}" dt="2024-09-03T16:40:50.955" v="1627" actId="22"/>
          <ac:spMkLst>
            <pc:docMk/>
            <pc:sldMk cId="1777529467" sldId="267"/>
            <ac:spMk id="4" creationId="{6E65C697-3F4A-E03F-036C-87BD81BC4AD9}"/>
          </ac:spMkLst>
        </pc:spChg>
        <pc:picChg chg="add mod ord">
          <ac:chgData name="BHAVYA BALINENI" userId="a96247c9623545ab" providerId="LiveId" clId="{AD6ABDFA-98CF-401F-9B3A-C149184124B3}" dt="2024-09-03T16:40:26.859" v="1626" actId="14100"/>
          <ac:picMkLst>
            <pc:docMk/>
            <pc:sldMk cId="1777529467" sldId="267"/>
            <ac:picMk id="6" creationId="{1745C60B-5ACD-A883-3F58-B5176B4214A0}"/>
          </ac:picMkLst>
        </pc:picChg>
        <pc:picChg chg="add mod ord">
          <ac:chgData name="BHAVYA BALINENI" userId="a96247c9623545ab" providerId="LiveId" clId="{AD6ABDFA-98CF-401F-9B3A-C149184124B3}" dt="2024-09-03T16:40:54.661" v="1628" actId="14100"/>
          <ac:picMkLst>
            <pc:docMk/>
            <pc:sldMk cId="1777529467" sldId="267"/>
            <ac:picMk id="8" creationId="{7B9013FE-D178-DCBC-7F5C-8E4CCE1C9957}"/>
          </ac:picMkLst>
        </pc:picChg>
      </pc:sldChg>
      <pc:sldChg chg="new del">
        <pc:chgData name="BHAVYA BALINENI" userId="a96247c9623545ab" providerId="LiveId" clId="{AD6ABDFA-98CF-401F-9B3A-C149184124B3}" dt="2024-09-04T02:29:40.999" v="1647" actId="47"/>
        <pc:sldMkLst>
          <pc:docMk/>
          <pc:sldMk cId="669180225" sldId="268"/>
        </pc:sldMkLst>
      </pc:sldChg>
      <pc:sldChg chg="addSp delSp modSp new mod modClrScheme chgLayout">
        <pc:chgData name="BHAVYA BALINENI" userId="a96247c9623545ab" providerId="LiveId" clId="{AD6ABDFA-98CF-401F-9B3A-C149184124B3}" dt="2024-09-04T02:34:51.750" v="1716" actId="1076"/>
        <pc:sldMkLst>
          <pc:docMk/>
          <pc:sldMk cId="992647544" sldId="268"/>
        </pc:sldMkLst>
        <pc:spChg chg="del mod ord">
          <ac:chgData name="BHAVYA BALINENI" userId="a96247c9623545ab" providerId="LiveId" clId="{AD6ABDFA-98CF-401F-9B3A-C149184124B3}" dt="2024-09-04T02:31:43.325" v="1649" actId="700"/>
          <ac:spMkLst>
            <pc:docMk/>
            <pc:sldMk cId="992647544" sldId="268"/>
            <ac:spMk id="2" creationId="{34100DA6-11DA-6496-180A-D9BEDBEBD846}"/>
          </ac:spMkLst>
        </pc:spChg>
        <pc:spChg chg="del mod ord">
          <ac:chgData name="BHAVYA BALINENI" userId="a96247c9623545ab" providerId="LiveId" clId="{AD6ABDFA-98CF-401F-9B3A-C149184124B3}" dt="2024-09-04T02:31:43.325" v="1649" actId="700"/>
          <ac:spMkLst>
            <pc:docMk/>
            <pc:sldMk cId="992647544" sldId="268"/>
            <ac:spMk id="3" creationId="{7181C548-6651-BD97-16DF-D9054DEC7B91}"/>
          </ac:spMkLst>
        </pc:spChg>
        <pc:spChg chg="del">
          <ac:chgData name="BHAVYA BALINENI" userId="a96247c9623545ab" providerId="LiveId" clId="{AD6ABDFA-98CF-401F-9B3A-C149184124B3}" dt="2024-09-04T02:31:43.325" v="1649" actId="700"/>
          <ac:spMkLst>
            <pc:docMk/>
            <pc:sldMk cId="992647544" sldId="268"/>
            <ac:spMk id="4" creationId="{D927E685-1D7E-B10E-EEB3-AB42DD6B7459}"/>
          </ac:spMkLst>
        </pc:spChg>
        <pc:spChg chg="add del mod ord">
          <ac:chgData name="BHAVYA BALINENI" userId="a96247c9623545ab" providerId="LiveId" clId="{AD6ABDFA-98CF-401F-9B3A-C149184124B3}" dt="2024-09-04T02:33:39.192" v="1675" actId="478"/>
          <ac:spMkLst>
            <pc:docMk/>
            <pc:sldMk cId="992647544" sldId="268"/>
            <ac:spMk id="5" creationId="{A1564819-F339-D213-4CAF-A8D05AC5DB48}"/>
          </ac:spMkLst>
        </pc:spChg>
        <pc:spChg chg="add del mod ord">
          <ac:chgData name="BHAVYA BALINENI" userId="a96247c9623545ab" providerId="LiveId" clId="{AD6ABDFA-98CF-401F-9B3A-C149184124B3}" dt="2024-09-04T02:34:45.773" v="1715" actId="478"/>
          <ac:spMkLst>
            <pc:docMk/>
            <pc:sldMk cId="992647544" sldId="268"/>
            <ac:spMk id="6" creationId="{ABF99B6E-1EE1-C42E-172F-151439CA795C}"/>
          </ac:spMkLst>
        </pc:spChg>
        <pc:spChg chg="add del mod">
          <ac:chgData name="BHAVYA BALINENI" userId="a96247c9623545ab" providerId="LiveId" clId="{AD6ABDFA-98CF-401F-9B3A-C149184124B3}" dt="2024-09-04T02:34:51.750" v="1716" actId="1076"/>
          <ac:spMkLst>
            <pc:docMk/>
            <pc:sldMk cId="992647544" sldId="268"/>
            <ac:spMk id="12" creationId="{AA153C72-F8B8-9B97-13B2-5230B4EEFCC1}"/>
          </ac:spMkLst>
        </pc:spChg>
        <pc:picChg chg="add del">
          <ac:chgData name="BHAVYA BALINENI" userId="a96247c9623545ab" providerId="LiveId" clId="{AD6ABDFA-98CF-401F-9B3A-C149184124B3}" dt="2024-09-04T02:33:27.786" v="1672" actId="478"/>
          <ac:picMkLst>
            <pc:docMk/>
            <pc:sldMk cId="992647544" sldId="268"/>
            <ac:picMk id="8" creationId="{235A7262-0BA0-F2EE-FADE-FD7B964371E1}"/>
          </ac:picMkLst>
        </pc:picChg>
        <pc:picChg chg="add del mod">
          <ac:chgData name="BHAVYA BALINENI" userId="a96247c9623545ab" providerId="LiveId" clId="{AD6ABDFA-98CF-401F-9B3A-C149184124B3}" dt="2024-09-04T02:34:12.135" v="1691" actId="478"/>
          <ac:picMkLst>
            <pc:docMk/>
            <pc:sldMk cId="992647544" sldId="268"/>
            <ac:picMk id="10" creationId="{83FEF26F-27A7-533A-C34B-0A25694D0E9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C75C-9481-4B15-924F-10C4072250CF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62BA-2981-4277-AE98-8F63FD9EC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44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C75C-9481-4B15-924F-10C4072250CF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62BA-2981-4277-AE98-8F63FD9EC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12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C75C-9481-4B15-924F-10C4072250CF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62BA-2981-4277-AE98-8F63FD9EC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811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C75C-9481-4B15-924F-10C4072250CF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62BA-2981-4277-AE98-8F63FD9ECCC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0778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C75C-9481-4B15-924F-10C4072250CF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62BA-2981-4277-AE98-8F63FD9EC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775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C75C-9481-4B15-924F-10C4072250CF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62BA-2981-4277-AE98-8F63FD9EC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034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C75C-9481-4B15-924F-10C4072250CF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62BA-2981-4277-AE98-8F63FD9EC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617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C75C-9481-4B15-924F-10C4072250CF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62BA-2981-4277-AE98-8F63FD9EC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284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C75C-9481-4B15-924F-10C4072250CF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62BA-2981-4277-AE98-8F63FD9EC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46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C75C-9481-4B15-924F-10C4072250CF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62BA-2981-4277-AE98-8F63FD9EC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68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C75C-9481-4B15-924F-10C4072250CF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62BA-2981-4277-AE98-8F63FD9EC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63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C75C-9481-4B15-924F-10C4072250CF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62BA-2981-4277-AE98-8F63FD9EC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96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C75C-9481-4B15-924F-10C4072250CF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62BA-2981-4277-AE98-8F63FD9EC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54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C75C-9481-4B15-924F-10C4072250CF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62BA-2981-4277-AE98-8F63FD9EC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72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C75C-9481-4B15-924F-10C4072250CF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62BA-2981-4277-AE98-8F63FD9EC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03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C75C-9481-4B15-924F-10C4072250CF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62BA-2981-4277-AE98-8F63FD9EC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6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C75C-9481-4B15-924F-10C4072250CF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62BA-2981-4277-AE98-8F63FD9EC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40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81FC75C-9481-4B15-924F-10C4072250CF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C62BA-2981-4277-AE98-8F63FD9EC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590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F9CE-9FD4-72C1-B3CB-1355CCD77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155" y="2386669"/>
            <a:ext cx="9338857" cy="2411473"/>
          </a:xfrm>
        </p:spPr>
        <p:txBody>
          <a:bodyPr/>
          <a:lstStyle/>
          <a:p>
            <a:pPr algn="ctr"/>
            <a:r>
              <a:rPr lang="en-US" dirty="0">
                <a:latin typeface="Bahnschrift Light" panose="020B0502040204020203" pitchFamily="34" charset="0"/>
              </a:rPr>
              <a:t>TELECOMMUNICATIONS</a:t>
            </a:r>
            <a:br>
              <a:rPr lang="en-US" dirty="0">
                <a:latin typeface="Bahnschrift Light" panose="020B0502040204020203" pitchFamily="34" charset="0"/>
              </a:rPr>
            </a:br>
            <a:r>
              <a:rPr lang="en-US" dirty="0">
                <a:latin typeface="Bahnschrift Light" panose="020B0502040204020203" pitchFamily="34" charset="0"/>
              </a:rPr>
              <a:t>MANAGEMENT  SYSTEM</a:t>
            </a:r>
            <a:br>
              <a:rPr lang="en-US" dirty="0">
                <a:latin typeface="Bahnschrift Light" panose="020B0502040204020203" pitchFamily="34" charset="0"/>
              </a:rPr>
            </a:br>
            <a:r>
              <a:rPr lang="en-US" dirty="0">
                <a:latin typeface="Bahnschrift Light" panose="020B0502040204020203" pitchFamily="34" charset="0"/>
              </a:rPr>
              <a:t>                               </a:t>
            </a:r>
            <a:br>
              <a:rPr lang="en-US" dirty="0">
                <a:latin typeface="Bahnschrift Light" panose="020B0502040204020203" pitchFamily="34" charset="0"/>
              </a:rPr>
            </a:br>
            <a:r>
              <a:rPr lang="en-US" dirty="0">
                <a:latin typeface="Bahnschrift Light" panose="020B0502040204020203" pitchFamily="34" charset="0"/>
              </a:rPr>
              <a:t>	</a:t>
            </a:r>
            <a:endParaRPr lang="en-IN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544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A153C72-F8B8-9B97-13B2-5230B4EEF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284" y="1125684"/>
            <a:ext cx="8825658" cy="3329581"/>
          </a:xfrm>
        </p:spPr>
        <p:txBody>
          <a:bodyPr/>
          <a:lstStyle/>
          <a:p>
            <a:pPr algn="ctr"/>
            <a:r>
              <a:rPr lang="en-IN" sz="16600" dirty="0">
                <a:latin typeface="Edwardian Script ITC" panose="030303020407070D08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9264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43D2-E0A4-13B4-CBDC-DB90283E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sz="4400" dirty="0">
                <a:latin typeface="Algerian" panose="04020705040A02060702" pitchFamily="82" charset="0"/>
              </a:rPr>
              <a:t>About the Project</a:t>
            </a:r>
            <a:br>
              <a:rPr lang="en-IN" sz="4400" dirty="0">
                <a:latin typeface="Algerian" panose="04020705040A02060702" pitchFamily="82" charset="0"/>
              </a:rPr>
            </a:br>
            <a:br>
              <a:rPr lang="en-IN" sz="4000" dirty="0">
                <a:latin typeface="Algerian" panose="04020705040A02060702" pitchFamily="82" charset="0"/>
              </a:rPr>
            </a:br>
            <a:r>
              <a:rPr lang="en-IN" sz="4000" dirty="0">
                <a:latin typeface="Algerian" panose="04020705040A02060702" pitchFamily="82" charset="0"/>
              </a:rPr>
              <a:t>   </a:t>
            </a:r>
            <a:endParaRPr lang="en-IN" sz="32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2BCF9-4DD3-8051-EFB3-52289B0F2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1019862" cy="4195481"/>
          </a:xfrm>
        </p:spPr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sz="32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Telecommunications, our project mainly focuses on storing the  customer details, provided plans, and tracking their calls.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  The main goal of this project is to provide the call duration and charges(is any) for selected customers.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5175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1572-DF7D-840D-6576-FF1BB3893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PRODUCT BACKLOG</a:t>
            </a:r>
            <a:br>
              <a:rPr lang="en-US" dirty="0">
                <a:latin typeface="Algerian" panose="04020705040A02060702" pitchFamily="82" charset="0"/>
              </a:rPr>
            </a:br>
            <a:br>
              <a:rPr lang="en-US" dirty="0">
                <a:latin typeface="Algerian" panose="04020705040A02060702" pitchFamily="82" charset="0"/>
              </a:rPr>
            </a:br>
            <a:br>
              <a:rPr lang="en-US" dirty="0">
                <a:latin typeface="Algerian" panose="04020705040A02060702" pitchFamily="82" charset="0"/>
              </a:rPr>
            </a:br>
            <a:br>
              <a:rPr lang="en-US" dirty="0">
                <a:latin typeface="Algerian" panose="04020705040A02060702" pitchFamily="82" charset="0"/>
              </a:rPr>
            </a:br>
            <a:br>
              <a:rPr lang="en-US" dirty="0">
                <a:latin typeface="Algerian" panose="04020705040A02060702" pitchFamily="82" charset="0"/>
              </a:rPr>
            </a:br>
            <a:br>
              <a:rPr lang="en-US" dirty="0">
                <a:latin typeface="Algerian" panose="04020705040A02060702" pitchFamily="82" charset="0"/>
              </a:rPr>
            </a:br>
            <a:br>
              <a:rPr lang="en-US" dirty="0">
                <a:latin typeface="Algerian" panose="04020705040A02060702" pitchFamily="82" charset="0"/>
              </a:rPr>
            </a:br>
            <a:br>
              <a:rPr lang="en-US" dirty="0">
                <a:latin typeface="Algerian" panose="04020705040A02060702" pitchFamily="82" charset="0"/>
              </a:rPr>
            </a:br>
            <a:br>
              <a:rPr lang="en-US" dirty="0">
                <a:latin typeface="Algerian" panose="04020705040A02060702" pitchFamily="82" charset="0"/>
              </a:rPr>
            </a:br>
            <a:br>
              <a:rPr lang="en-US" dirty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3E16DB-DD87-F76D-8EF2-C966AAEA2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1710813"/>
            <a:ext cx="9898984" cy="4513006"/>
          </a:xfrm>
        </p:spPr>
      </p:pic>
    </p:spTree>
    <p:extLst>
      <p:ext uri="{BB962C8B-B14F-4D97-AF65-F5344CB8AC3E}">
        <p14:creationId xmlns:p14="http://schemas.microsoft.com/office/powerpoint/2010/main" val="54286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2FEC3E-5DBE-D317-C481-54F4E05E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SPRINGBOOT FRAMEWORK</a:t>
            </a:r>
            <a:br>
              <a:rPr lang="en-US" dirty="0">
                <a:latin typeface="Algerian" panose="04020705040A02060702" pitchFamily="82" charset="0"/>
              </a:rPr>
            </a:br>
            <a:br>
              <a:rPr lang="en-US" dirty="0">
                <a:latin typeface="Algerian" panose="04020705040A02060702" pitchFamily="82" charset="0"/>
              </a:rPr>
            </a:br>
            <a:br>
              <a:rPr lang="en-US" dirty="0">
                <a:latin typeface="Algerian" panose="04020705040A02060702" pitchFamily="82" charset="0"/>
              </a:rPr>
            </a:br>
            <a:br>
              <a:rPr lang="en-US" dirty="0">
                <a:latin typeface="Algerian" panose="04020705040A02060702" pitchFamily="82" charset="0"/>
              </a:rPr>
            </a:br>
            <a:br>
              <a:rPr lang="en-US" dirty="0">
                <a:latin typeface="Algerian" panose="04020705040A02060702" pitchFamily="82" charset="0"/>
              </a:rPr>
            </a:br>
            <a:br>
              <a:rPr lang="en-US" dirty="0">
                <a:latin typeface="Algerian" panose="04020705040A02060702" pitchFamily="82" charset="0"/>
              </a:rPr>
            </a:br>
            <a:br>
              <a:rPr lang="en-US" dirty="0">
                <a:latin typeface="Algerian" panose="04020705040A02060702" pitchFamily="82" charset="0"/>
              </a:rPr>
            </a:br>
            <a:br>
              <a:rPr lang="en-US" dirty="0">
                <a:latin typeface="Algerian" panose="04020705040A02060702" pitchFamily="82" charset="0"/>
              </a:rPr>
            </a:br>
            <a:br>
              <a:rPr lang="en-US" dirty="0">
                <a:latin typeface="Algerian" panose="04020705040A02060702" pitchFamily="82" charset="0"/>
              </a:rPr>
            </a:br>
            <a:br>
              <a:rPr lang="en-US" dirty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8F32CA-C1F0-A620-B38B-782011BF2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83890"/>
            <a:ext cx="9898985" cy="547411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067D5B-3FE1-F4C1-CC99-0C5B29DE3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89" y="1688690"/>
            <a:ext cx="7296766" cy="486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5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E2C10C-1156-CA0D-BF31-6CD49826F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06" y="88925"/>
            <a:ext cx="9404723" cy="1400530"/>
          </a:xfrm>
        </p:spPr>
        <p:txBody>
          <a:bodyPr/>
          <a:lstStyle/>
          <a:p>
            <a:r>
              <a:rPr lang="en-US" dirty="0"/>
              <a:t>Model classes :-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61D0-5850-DBB4-AA92-BD381D776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47" y="897344"/>
            <a:ext cx="8946541" cy="5960656"/>
          </a:xfrm>
        </p:spPr>
        <p:txBody>
          <a:bodyPr>
            <a:noAutofit/>
          </a:bodyPr>
          <a:lstStyle/>
          <a:p>
            <a:r>
              <a:rPr lang="en-US" sz="1600" dirty="0"/>
              <a:t>Customer  :-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				</a:t>
            </a:r>
            <a:r>
              <a:rPr lang="nb-NO" sz="1600" dirty="0">
                <a:effectLst/>
                <a:latin typeface="Consolas" panose="020B0609020204030204" pitchFamily="49" charset="0"/>
              </a:rPr>
              <a:t>cid;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600" dirty="0">
                <a:effectLst/>
                <a:latin typeface="Consolas" panose="020B0609020204030204" pitchFamily="49" charset="0"/>
              </a:rPr>
              <a:t>					cname;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600" dirty="0">
                <a:effectLst/>
                <a:latin typeface="Consolas" panose="020B0609020204030204" pitchFamily="49" charset="0"/>
              </a:rPr>
              <a:t>					phn;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600" dirty="0">
                <a:effectLst/>
                <a:latin typeface="Consolas" panose="020B0609020204030204" pitchFamily="49" charset="0"/>
              </a:rPr>
              <a:t>					email;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600" dirty="0">
                <a:effectLst/>
                <a:latin typeface="Consolas" panose="020B0609020204030204" pitchFamily="49" charset="0"/>
              </a:rPr>
              <a:t>					location;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600" dirty="0">
                <a:effectLst/>
                <a:latin typeface="Consolas" panose="020B0609020204030204" pitchFamily="49" charset="0"/>
              </a:rPr>
              <a:t>					registerDate;</a:t>
            </a:r>
            <a:endParaRPr lang="en-US" sz="1600" dirty="0"/>
          </a:p>
          <a:p>
            <a:r>
              <a:rPr lang="en-US" sz="1600" dirty="0"/>
              <a:t>Plan		:-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		</a:t>
            </a:r>
            <a:r>
              <a:rPr lang="nb-NO" sz="1600" dirty="0">
                <a:effectLst/>
                <a:latin typeface="Consolas" panose="020B0609020204030204" pitchFamily="49" charset="0"/>
              </a:rPr>
              <a:t>pid;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600" dirty="0">
                <a:effectLst/>
                <a:latin typeface="Consolas" panose="020B0609020204030204" pitchFamily="49" charset="0"/>
              </a:rPr>
              <a:t>					pname;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600" dirty="0">
                <a:effectLst/>
                <a:latin typeface="Consolas" panose="020B0609020204030204" pitchFamily="49" charset="0"/>
              </a:rPr>
              <a:t>					validity;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600" dirty="0">
                <a:effectLst/>
                <a:latin typeface="Consolas" panose="020B0609020204030204" pitchFamily="49" charset="0"/>
              </a:rPr>
              <a:t>					duration_in_mins;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600" dirty="0">
                <a:effectLst/>
                <a:latin typeface="Consolas" panose="020B0609020204030204" pitchFamily="49" charset="0"/>
              </a:rPr>
              <a:t>					cost;</a:t>
            </a:r>
            <a:endParaRPr lang="en-US" sz="1600" dirty="0"/>
          </a:p>
          <a:p>
            <a:r>
              <a:rPr lang="en-US" sz="1600" dirty="0"/>
              <a:t>Call details:-</a:t>
            </a:r>
          </a:p>
          <a:p>
            <a:pPr marL="0" indent="0">
              <a:buNone/>
            </a:pPr>
            <a:r>
              <a:rPr lang="en-IN" sz="1600" dirty="0">
                <a:effectLst/>
                <a:latin typeface="Consolas" panose="020B0609020204030204" pitchFamily="49" charset="0"/>
              </a:rPr>
              <a:t> 					</a:t>
            </a:r>
            <a:r>
              <a:rPr lang="en-IN" sz="1600" dirty="0" err="1">
                <a:effectLst/>
                <a:latin typeface="Consolas" panose="020B0609020204030204" pitchFamily="49" charset="0"/>
              </a:rPr>
              <a:t>callId</a:t>
            </a:r>
            <a:endParaRPr lang="en-IN" sz="160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dirty="0">
                <a:effectLst/>
                <a:latin typeface="Consolas" panose="020B0609020204030204" pitchFamily="49" charset="0"/>
              </a:rPr>
              <a:t>					</a:t>
            </a:r>
            <a:r>
              <a:rPr lang="en-IN" sz="1600" dirty="0" err="1">
                <a:effectLst/>
                <a:latin typeface="Consolas" panose="020B0609020204030204" pitchFamily="49" charset="0"/>
              </a:rPr>
              <a:t>call_duration</a:t>
            </a:r>
            <a:endParaRPr lang="en-I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dirty="0">
                <a:effectLst/>
                <a:latin typeface="Consolas" panose="020B0609020204030204" pitchFamily="49" charset="0"/>
              </a:rPr>
              <a:t>					</a:t>
            </a:r>
            <a:r>
              <a:rPr lang="en-IN" sz="1600" dirty="0" err="1">
                <a:effectLst/>
                <a:latin typeface="Consolas" panose="020B0609020204030204" pitchFamily="49" charset="0"/>
              </a:rPr>
              <a:t>from_number</a:t>
            </a:r>
            <a:r>
              <a:rPr lang="en-IN" sz="1600" dirty="0"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600" dirty="0">
                <a:effectLst/>
                <a:latin typeface="Consolas" panose="020B0609020204030204" pitchFamily="49" charset="0"/>
              </a:rPr>
              <a:t>					</a:t>
            </a:r>
            <a:r>
              <a:rPr lang="en-IN" sz="1600" dirty="0" err="1">
                <a:effectLst/>
                <a:latin typeface="Consolas" panose="020B0609020204030204" pitchFamily="49" charset="0"/>
              </a:rPr>
              <a:t>to_number</a:t>
            </a:r>
            <a:endParaRPr lang="en-IN" sz="160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dirty="0">
                <a:effectLst/>
                <a:latin typeface="Consolas" panose="020B0609020204030204" pitchFamily="49" charset="0"/>
              </a:rPr>
              <a:t>					</a:t>
            </a:r>
            <a:r>
              <a:rPr lang="en-IN" sz="1600" dirty="0" err="1">
                <a:effectLst/>
                <a:latin typeface="Consolas" panose="020B0609020204030204" pitchFamily="49" charset="0"/>
              </a:rPr>
              <a:t>cid</a:t>
            </a:r>
            <a:endParaRPr lang="en-IN" sz="160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dirty="0">
                <a:effectLst/>
                <a:latin typeface="Consolas" panose="020B0609020204030204" pitchFamily="49" charset="0"/>
              </a:rPr>
              <a:t>					</a:t>
            </a:r>
            <a:r>
              <a:rPr lang="en-IN" sz="1600" dirty="0" err="1">
                <a:effectLst/>
                <a:latin typeface="Consolas" panose="020B0609020204030204" pitchFamily="49" charset="0"/>
              </a:rPr>
              <a:t>pid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166610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11EC-C64A-F1CD-56C2-B0DCC9C6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  :-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279505-B913-02F1-473F-427C98AAC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300" y="2052638"/>
            <a:ext cx="7747175" cy="4195762"/>
          </a:xfrm>
        </p:spPr>
      </p:pic>
    </p:spTree>
    <p:extLst>
      <p:ext uri="{BB962C8B-B14F-4D97-AF65-F5344CB8AC3E}">
        <p14:creationId xmlns:p14="http://schemas.microsoft.com/office/powerpoint/2010/main" val="1940056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E3461C-3086-A902-9CEC-9AF9F4F53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184" y="786581"/>
            <a:ext cx="8947150" cy="5034116"/>
          </a:xfrm>
        </p:spPr>
      </p:pic>
    </p:spTree>
    <p:extLst>
      <p:ext uri="{BB962C8B-B14F-4D97-AF65-F5344CB8AC3E}">
        <p14:creationId xmlns:p14="http://schemas.microsoft.com/office/powerpoint/2010/main" val="735084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F7456D-5D14-B13C-9966-BEC061A4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 in postman:-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78B0A25-6DE3-F214-BB20-63AA816FEB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2453" y="2056091"/>
            <a:ext cx="5056648" cy="4069405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766B960-20C6-4A25-51F4-F47C837AFA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54675" y="2056090"/>
            <a:ext cx="4395788" cy="4069405"/>
          </a:xfrm>
        </p:spPr>
      </p:pic>
    </p:spTree>
    <p:extLst>
      <p:ext uri="{BB962C8B-B14F-4D97-AF65-F5344CB8AC3E}">
        <p14:creationId xmlns:p14="http://schemas.microsoft.com/office/powerpoint/2010/main" val="158779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3E9BD-2BF1-CD9C-4929-40D024FA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Outputs :-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45C60B-5ACD-A883-3F58-B5176B4214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0775" y="2192594"/>
            <a:ext cx="4958326" cy="36576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9013FE-D178-DCBC-7F5C-8E4CCE1C99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54675" y="2192594"/>
            <a:ext cx="4395788" cy="3634740"/>
          </a:xfrm>
        </p:spPr>
      </p:pic>
    </p:spTree>
    <p:extLst>
      <p:ext uri="{BB962C8B-B14F-4D97-AF65-F5344CB8AC3E}">
        <p14:creationId xmlns:p14="http://schemas.microsoft.com/office/powerpoint/2010/main" val="1777529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258</TotalTime>
  <Words>227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Algerian</vt:lpstr>
      <vt:lpstr>Arial</vt:lpstr>
      <vt:lpstr>Bahnschrift Light</vt:lpstr>
      <vt:lpstr>Century Gothic</vt:lpstr>
      <vt:lpstr>Consolas</vt:lpstr>
      <vt:lpstr>Edwardian Script ITC</vt:lpstr>
      <vt:lpstr>Wingdings</vt:lpstr>
      <vt:lpstr>Wingdings 3</vt:lpstr>
      <vt:lpstr>Ion</vt:lpstr>
      <vt:lpstr>TELECOMMUNICATIONS MANAGEMENT  SYSTEM                                  </vt:lpstr>
      <vt:lpstr>About the Project     </vt:lpstr>
      <vt:lpstr>PRODUCT BACKLOG          </vt:lpstr>
      <vt:lpstr>SPRINGBOOT FRAMEWORK          </vt:lpstr>
      <vt:lpstr>Model classes :-</vt:lpstr>
      <vt:lpstr>Swagger  :-</vt:lpstr>
      <vt:lpstr>PowerPoint Presentation</vt:lpstr>
      <vt:lpstr>Outputs in postman:-</vt:lpstr>
      <vt:lpstr>Outputs :-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BHAVYA BALINENI</dc:creator>
  <cp:lastModifiedBy>BHAVYA BALINENI</cp:lastModifiedBy>
  <cp:revision>1</cp:revision>
  <dcterms:created xsi:type="dcterms:W3CDTF">2024-09-03T03:41:38Z</dcterms:created>
  <dcterms:modified xsi:type="dcterms:W3CDTF">2024-09-04T02:36:49Z</dcterms:modified>
</cp:coreProperties>
</file>