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Remote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IN" b="1" dirty="0" smtClean="0"/>
              <a:t>Git remote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Check the configuration of the remote server:</a:t>
            </a:r>
            <a:br>
              <a:rPr lang="en-IN" dirty="0" smtClean="0"/>
            </a:br>
            <a:r>
              <a:rPr lang="en-IN" dirty="0" smtClean="0"/>
              <a:t>$ git remote -v</a:t>
            </a:r>
            <a:br>
              <a:rPr lang="en-IN" dirty="0" smtClean="0"/>
            </a:br>
            <a:r>
              <a:rPr lang="en-IN" dirty="0" smtClean="0"/>
              <a:t>Add a remote for the repository:</a:t>
            </a:r>
            <a:br>
              <a:rPr lang="en-IN" dirty="0" smtClean="0"/>
            </a:br>
            <a:r>
              <a:rPr lang="en-IN" dirty="0" smtClean="0"/>
              <a:t>$ git remote add Fetch the data from the remote server:</a:t>
            </a:r>
            <a:br>
              <a:rPr lang="en-IN" dirty="0" smtClean="0"/>
            </a:br>
            <a:r>
              <a:rPr lang="en-IN" dirty="0" smtClean="0"/>
              <a:t>$ git fetch</a:t>
            </a:r>
            <a:br>
              <a:rPr lang="en-IN" dirty="0" smtClean="0"/>
            </a:br>
            <a:r>
              <a:rPr lang="en-IN" dirty="0" smtClean="0"/>
              <a:t>Remove a remote connection from the repository:</a:t>
            </a:r>
            <a:br>
              <a:rPr lang="en-IN" dirty="0" smtClean="0"/>
            </a:br>
            <a:r>
              <a:rPr lang="en-IN" dirty="0" smtClean="0"/>
              <a:t>$ git remote </a:t>
            </a:r>
            <a:r>
              <a:rPr lang="en-IN" dirty="0" err="1" smtClean="0"/>
              <a:t>rm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Rename remote server:</a:t>
            </a:r>
            <a:br>
              <a:rPr lang="en-IN" dirty="0" smtClean="0"/>
            </a:br>
            <a:r>
              <a:rPr lang="en-IN" dirty="0" smtClean="0"/>
              <a:t>$ git remote rename</a:t>
            </a:r>
            <a:br>
              <a:rPr lang="en-IN" dirty="0" smtClean="0"/>
            </a:br>
            <a:r>
              <a:rPr lang="en-IN" dirty="0" smtClean="0"/>
              <a:t>Show additional information about a particular remote:</a:t>
            </a:r>
            <a:br>
              <a:rPr lang="en-IN" dirty="0" smtClean="0"/>
            </a:br>
            <a:r>
              <a:rPr lang="en-IN" dirty="0" smtClean="0"/>
              <a:t>$ git remote show</a:t>
            </a:r>
            <a:br>
              <a:rPr lang="en-IN" dirty="0" smtClean="0"/>
            </a:br>
            <a:r>
              <a:rPr lang="en-IN" dirty="0" smtClean="0"/>
              <a:t>Change remote:</a:t>
            </a:r>
            <a:br>
              <a:rPr lang="en-IN" dirty="0" smtClean="0"/>
            </a:br>
            <a:r>
              <a:rPr lang="en-IN" dirty="0" smtClean="0"/>
              <a:t>$ git remote set-</a:t>
            </a:r>
            <a:r>
              <a:rPr lang="en-IN" dirty="0" err="1" smtClean="0"/>
              <a:t>url</a:t>
            </a:r>
            <a:endParaRPr lang="en-IN" dirty="0" smtClean="0"/>
          </a:p>
          <a:p>
            <a:pPr lvl="0"/>
            <a:r>
              <a:rPr lang="en-IN" b="1" dirty="0" smtClean="0"/>
              <a:t>Git origin master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Push data to the remote server:</a:t>
            </a:r>
            <a:br>
              <a:rPr lang="en-IN" dirty="0" smtClean="0"/>
            </a:br>
            <a:r>
              <a:rPr lang="en-IN" dirty="0" smtClean="0"/>
              <a:t>$ git push origin master Pull data from remote server:</a:t>
            </a:r>
            <a:br>
              <a:rPr lang="en-IN" dirty="0" smtClean="0"/>
            </a:br>
            <a:r>
              <a:rPr lang="en-IN" dirty="0" smtClean="0"/>
              <a:t>$ git pull origin master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Pushing Updates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b="1" dirty="0" smtClean="0"/>
              <a:t>Git push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Transfer the commits from your local repository to a remote server. Push data to the remote server:</a:t>
            </a:r>
            <a:br>
              <a:rPr lang="en-IN" dirty="0" smtClean="0"/>
            </a:br>
            <a:r>
              <a:rPr lang="en-IN" b="1" dirty="0" smtClean="0"/>
              <a:t>$ git push origin master </a:t>
            </a:r>
          </a:p>
          <a:p>
            <a:pPr lvl="0"/>
            <a:r>
              <a:rPr lang="en-IN" dirty="0" smtClean="0"/>
              <a:t>Force push data:</a:t>
            </a:r>
            <a:br>
              <a:rPr lang="en-IN" dirty="0" smtClean="0"/>
            </a:br>
            <a:r>
              <a:rPr lang="en-IN" dirty="0" smtClean="0"/>
              <a:t>$ </a:t>
            </a:r>
            <a:r>
              <a:rPr lang="en-IN" b="1" dirty="0" smtClean="0"/>
              <a:t>git push -f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Delete a remote branch by push command:</a:t>
            </a:r>
            <a:br>
              <a:rPr lang="en-IN" dirty="0" smtClean="0"/>
            </a:br>
            <a:r>
              <a:rPr lang="en-IN" dirty="0" smtClean="0"/>
              <a:t>$ </a:t>
            </a:r>
            <a:r>
              <a:rPr lang="en-IN" b="1" dirty="0" smtClean="0"/>
              <a:t>git push origin -delete edited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Pulling updates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b="1" dirty="0" smtClean="0"/>
              <a:t>Git pull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Pull the data from the server:</a:t>
            </a:r>
            <a:br>
              <a:rPr lang="en-IN" dirty="0" smtClean="0"/>
            </a:br>
            <a:r>
              <a:rPr lang="en-IN" dirty="0" smtClean="0"/>
              <a:t>$ git pull origin master</a:t>
            </a:r>
            <a:br>
              <a:rPr lang="en-IN" dirty="0" smtClean="0"/>
            </a:br>
            <a:r>
              <a:rPr lang="en-IN" dirty="0" smtClean="0"/>
              <a:t>Pull a remote branch:</a:t>
            </a:r>
            <a:br>
              <a:rPr lang="en-IN" dirty="0" smtClean="0"/>
            </a:br>
            <a:r>
              <a:rPr lang="en-IN" dirty="0" smtClean="0"/>
              <a:t>$ git pull</a:t>
            </a:r>
          </a:p>
          <a:p>
            <a:r>
              <a:rPr lang="en-IN" b="1" dirty="0" smtClean="0"/>
              <a:t>Git fetch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Download branches and tags from one or more repositories. Fetch the remote repository:</a:t>
            </a:r>
            <a:br>
              <a:rPr lang="en-IN" dirty="0" smtClean="0"/>
            </a:br>
            <a:r>
              <a:rPr lang="en-IN" dirty="0" smtClean="0"/>
              <a:t>$ git fetch&lt; repository </a:t>
            </a:r>
            <a:r>
              <a:rPr lang="en-IN" dirty="0" err="1" smtClean="0"/>
              <a:t>Url</a:t>
            </a:r>
            <a:r>
              <a:rPr lang="en-IN" dirty="0" smtClean="0"/>
              <a:t>&gt; Fetch a specific branch:</a:t>
            </a:r>
            <a:br>
              <a:rPr lang="en-IN" dirty="0" smtClean="0"/>
            </a:br>
            <a:r>
              <a:rPr lang="en-IN" dirty="0" smtClean="0"/>
              <a:t>$ git fetch</a:t>
            </a:r>
            <a:br>
              <a:rPr lang="en-IN" dirty="0" smtClean="0"/>
            </a:br>
            <a:r>
              <a:rPr lang="en-IN" dirty="0" smtClean="0"/>
              <a:t>Fetch all the branches simultaneously:</a:t>
            </a:r>
            <a:br>
              <a:rPr lang="en-IN" dirty="0" smtClean="0"/>
            </a:br>
            <a:r>
              <a:rPr lang="en-IN" dirty="0" smtClean="0"/>
              <a:t>$ git fetch -all</a:t>
            </a:r>
            <a:br>
              <a:rPr lang="en-IN" dirty="0" smtClean="0"/>
            </a:br>
            <a:r>
              <a:rPr lang="en-IN" dirty="0" smtClean="0"/>
              <a:t>Synchronize the local repository:</a:t>
            </a:r>
            <a:br>
              <a:rPr lang="en-IN" dirty="0" smtClean="0"/>
            </a:br>
            <a:r>
              <a:rPr lang="en-IN" dirty="0" smtClean="0"/>
              <a:t>$ git fetch origin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Undo changes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b="1" dirty="0" smtClean="0"/>
              <a:t>Git revert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Undo the changes:</a:t>
            </a:r>
            <a:br>
              <a:rPr lang="en-IN" dirty="0" smtClean="0"/>
            </a:br>
            <a:r>
              <a:rPr lang="en-IN" dirty="0" smtClean="0"/>
              <a:t>$ git revert</a:t>
            </a:r>
            <a:br>
              <a:rPr lang="en-IN" dirty="0" smtClean="0"/>
            </a:br>
            <a:r>
              <a:rPr lang="en-IN" dirty="0" smtClean="0"/>
              <a:t>Revert a particular commit:</a:t>
            </a:r>
            <a:br>
              <a:rPr lang="en-IN" dirty="0" smtClean="0"/>
            </a:br>
            <a:r>
              <a:rPr lang="en-IN" dirty="0" smtClean="0"/>
              <a:t>$ git revert</a:t>
            </a:r>
          </a:p>
          <a:p>
            <a:pPr lvl="0"/>
            <a:r>
              <a:rPr lang="en-IN" b="1" dirty="0" smtClean="0"/>
              <a:t>Git reset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Reset the changes:</a:t>
            </a:r>
            <a:br>
              <a:rPr lang="en-IN" dirty="0" smtClean="0"/>
            </a:br>
            <a:r>
              <a:rPr lang="en-IN" dirty="0" smtClean="0"/>
              <a:t>$ git reset -hard</a:t>
            </a:r>
            <a:br>
              <a:rPr lang="en-IN" dirty="0" smtClean="0"/>
            </a:br>
            <a:r>
              <a:rPr lang="en-IN" dirty="0" smtClean="0"/>
              <a:t>$ git reset -soft:</a:t>
            </a:r>
            <a:br>
              <a:rPr lang="en-IN" dirty="0" smtClean="0"/>
            </a:br>
            <a:r>
              <a:rPr lang="en-IN" dirty="0" smtClean="0"/>
              <a:t>$ git reset --mixed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Removing files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Git </a:t>
            </a:r>
            <a:r>
              <a:rPr lang="en-IN" b="1" dirty="0" err="1" smtClean="0"/>
              <a:t>rm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Remove the files from the working tree and from the index:</a:t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rm</a:t>
            </a:r>
            <a:r>
              <a:rPr lang="en-IN" dirty="0" smtClean="0"/>
              <a:t> &lt;file Name&gt;</a:t>
            </a:r>
            <a:br>
              <a:rPr lang="en-IN" dirty="0" smtClean="0"/>
            </a:br>
            <a:r>
              <a:rPr lang="en-IN" dirty="0" smtClean="0"/>
              <a:t>Remove files from the Git But keep the files in your local repository:</a:t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rm</a:t>
            </a:r>
            <a:r>
              <a:rPr lang="en-IN" dirty="0" smtClean="0"/>
              <a:t> --cached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1. Git configuration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IN" b="1" dirty="0" smtClean="0"/>
              <a:t>	Git </a:t>
            </a:r>
            <a:r>
              <a:rPr lang="en-IN" b="1" dirty="0" err="1" smtClean="0"/>
              <a:t>config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Get and set configuration variables that control all facets of how Git looks and operates.</a:t>
            </a:r>
            <a:br>
              <a:rPr lang="en-IN" dirty="0" smtClean="0"/>
            </a:br>
            <a:r>
              <a:rPr lang="en-IN" b="1" dirty="0" smtClean="0"/>
              <a:t>Set the name: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config</a:t>
            </a:r>
            <a:r>
              <a:rPr lang="en-IN" dirty="0" smtClean="0"/>
              <a:t> --global user.name "User name"</a:t>
            </a:r>
            <a:br>
              <a:rPr lang="en-IN" dirty="0" smtClean="0"/>
            </a:br>
            <a:r>
              <a:rPr lang="en-IN" b="1" dirty="0" smtClean="0"/>
              <a:t>Set the email: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config</a:t>
            </a:r>
            <a:r>
              <a:rPr lang="en-IN" dirty="0" smtClean="0"/>
              <a:t> --global </a:t>
            </a:r>
            <a:r>
              <a:rPr lang="en-IN" dirty="0" err="1" smtClean="0"/>
              <a:t>user.email</a:t>
            </a:r>
            <a:r>
              <a:rPr lang="en-IN" dirty="0" smtClean="0"/>
              <a:t> "himanshudubey481@gmail.com"</a:t>
            </a:r>
            <a:br>
              <a:rPr lang="en-IN" dirty="0" smtClean="0"/>
            </a:br>
            <a:r>
              <a:rPr lang="en-IN" b="1" dirty="0" smtClean="0"/>
              <a:t>Set the default editor: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config</a:t>
            </a:r>
            <a:r>
              <a:rPr lang="en-IN" dirty="0" smtClean="0"/>
              <a:t> --global </a:t>
            </a:r>
            <a:r>
              <a:rPr lang="en-IN" dirty="0" err="1" smtClean="0"/>
              <a:t>core.editor</a:t>
            </a:r>
            <a:r>
              <a:rPr lang="en-IN" dirty="0" smtClean="0"/>
              <a:t> Vim</a:t>
            </a:r>
            <a:br>
              <a:rPr lang="en-IN" dirty="0" smtClean="0"/>
            </a:br>
            <a:r>
              <a:rPr lang="en-IN" b="1" dirty="0" smtClean="0"/>
              <a:t>Check the setting: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config</a:t>
            </a:r>
            <a:r>
              <a:rPr lang="en-IN" dirty="0" smtClean="0"/>
              <a:t> -list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Starting a project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Git init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Create a local repository: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init</a:t>
            </a:r>
          </a:p>
          <a:p>
            <a:pPr lvl="0"/>
            <a:r>
              <a:rPr lang="en-IN" b="1" dirty="0" smtClean="0"/>
              <a:t>Git clone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Make a local copy</a:t>
            </a:r>
            <a:r>
              <a:rPr lang="en-IN" dirty="0" smtClean="0"/>
              <a:t> of the server repository.</a:t>
            </a:r>
            <a:br>
              <a:rPr lang="en-IN" dirty="0" smtClean="0"/>
            </a:br>
            <a:r>
              <a:rPr lang="en-IN" dirty="0" smtClean="0"/>
              <a:t>$ git clone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Local changes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b="1" dirty="0" smtClean="0"/>
              <a:t>Git add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Add a file</a:t>
            </a:r>
            <a:r>
              <a:rPr lang="en-IN" dirty="0" smtClean="0"/>
              <a:t> to staging (Index) area:</a:t>
            </a:r>
            <a:br>
              <a:rPr lang="en-IN" dirty="0" smtClean="0"/>
            </a:br>
            <a:r>
              <a:rPr lang="en-IN" dirty="0" smtClean="0"/>
              <a:t>$ git add Filename</a:t>
            </a:r>
            <a:br>
              <a:rPr lang="en-IN" dirty="0" smtClean="0"/>
            </a:br>
            <a:r>
              <a:rPr lang="en-IN" b="1" dirty="0" smtClean="0"/>
              <a:t>Add all files</a:t>
            </a:r>
            <a:r>
              <a:rPr lang="en-IN" dirty="0" smtClean="0"/>
              <a:t> of a repo to staging (Index) area:</a:t>
            </a:r>
            <a:br>
              <a:rPr lang="en-IN" dirty="0" smtClean="0"/>
            </a:br>
            <a:r>
              <a:rPr lang="en-IN" dirty="0" smtClean="0"/>
              <a:t>$ git add*</a:t>
            </a:r>
          </a:p>
          <a:p>
            <a:pPr lvl="0"/>
            <a:r>
              <a:rPr lang="en-IN" b="1" dirty="0" smtClean="0"/>
              <a:t>Git commit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Record</a:t>
            </a:r>
            <a:r>
              <a:rPr lang="en-IN" dirty="0" smtClean="0"/>
              <a:t> or snapshots the file permanently in the version history </a:t>
            </a:r>
            <a:r>
              <a:rPr lang="en-IN" b="1" dirty="0" smtClean="0"/>
              <a:t>with a message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>$ git commit -m " Commit Message"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Track changes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b="1" dirty="0" smtClean="0"/>
              <a:t>Git diff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Track the changes that have not been staged: $ git diff</a:t>
            </a:r>
            <a:br>
              <a:rPr lang="en-IN" dirty="0" smtClean="0"/>
            </a:br>
            <a:r>
              <a:rPr lang="en-IN" dirty="0" smtClean="0"/>
              <a:t>Track the changes that have staged but not committed:</a:t>
            </a:r>
            <a:br>
              <a:rPr lang="en-IN" dirty="0" smtClean="0"/>
            </a:br>
            <a:r>
              <a:rPr lang="en-IN" dirty="0" smtClean="0"/>
              <a:t>$ git diff --staged</a:t>
            </a:r>
            <a:br>
              <a:rPr lang="en-IN" dirty="0" smtClean="0"/>
            </a:br>
            <a:r>
              <a:rPr lang="en-IN" dirty="0" smtClean="0"/>
              <a:t>Track the changes after committing a file:</a:t>
            </a:r>
            <a:br>
              <a:rPr lang="en-IN" dirty="0" smtClean="0"/>
            </a:br>
            <a:r>
              <a:rPr lang="en-IN" dirty="0" smtClean="0"/>
              <a:t>$ git diff HEAD</a:t>
            </a:r>
            <a:br>
              <a:rPr lang="en-IN" dirty="0" smtClean="0"/>
            </a:br>
            <a:r>
              <a:rPr lang="en-IN" dirty="0" smtClean="0"/>
              <a:t>Track the changes between two commits:</a:t>
            </a:r>
            <a:br>
              <a:rPr lang="en-IN" dirty="0" smtClean="0"/>
            </a:br>
            <a:r>
              <a:rPr lang="en-IN" dirty="0" smtClean="0"/>
              <a:t>$ git diff Git Diff Branches:</a:t>
            </a:r>
            <a:br>
              <a:rPr lang="en-IN" dirty="0" smtClean="0"/>
            </a:br>
            <a:r>
              <a:rPr lang="en-IN" dirty="0" smtClean="0"/>
              <a:t>$ git diff &lt; branch 2&gt;</a:t>
            </a:r>
          </a:p>
          <a:p>
            <a:pPr lvl="0"/>
            <a:r>
              <a:rPr lang="en-IN" b="1" dirty="0" smtClean="0"/>
              <a:t>Git status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Display the state of the working directory and the staging area.</a:t>
            </a:r>
            <a:br>
              <a:rPr lang="en-IN" dirty="0" smtClean="0"/>
            </a:br>
            <a:r>
              <a:rPr lang="en-IN" dirty="0" smtClean="0"/>
              <a:t>$ git status</a:t>
            </a:r>
          </a:p>
          <a:p>
            <a:pPr lvl="0"/>
            <a:r>
              <a:rPr lang="en-IN" b="1" dirty="0" smtClean="0"/>
              <a:t>Git show Shows objects: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show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Commit History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IN" b="1" dirty="0" smtClean="0"/>
              <a:t>	Git log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Display the most recent commits and the status of the head:</a:t>
            </a:r>
            <a:br>
              <a:rPr lang="en-IN" dirty="0" smtClean="0"/>
            </a:br>
            <a:r>
              <a:rPr lang="en-IN" b="1" dirty="0" smtClean="0"/>
              <a:t>$ git log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Display the output as one commit per line:</a:t>
            </a:r>
            <a:br>
              <a:rPr lang="en-IN" dirty="0" smtClean="0"/>
            </a:br>
            <a:r>
              <a:rPr lang="en-IN" b="1" dirty="0" smtClean="0"/>
              <a:t>$ git log -</a:t>
            </a:r>
            <a:r>
              <a:rPr lang="en-IN" b="1" dirty="0" err="1" smtClean="0"/>
              <a:t>oneline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Displays the files that have been modified:</a:t>
            </a:r>
            <a:br>
              <a:rPr lang="en-IN" dirty="0" smtClean="0"/>
            </a:br>
            <a:r>
              <a:rPr lang="en-IN" b="1" dirty="0" smtClean="0"/>
              <a:t>$ git log -stat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Display the modified files with location:</a:t>
            </a:r>
            <a:br>
              <a:rPr lang="en-IN" dirty="0" smtClean="0"/>
            </a:br>
            <a:r>
              <a:rPr lang="en-IN" b="1" dirty="0" smtClean="0"/>
              <a:t>$ git log –p</a:t>
            </a:r>
          </a:p>
          <a:p>
            <a:pPr>
              <a:buNone/>
            </a:pPr>
            <a:r>
              <a:rPr lang="en-IN" b="1" dirty="0" smtClean="0"/>
              <a:t>Git blame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Display the modification on each line of a file:</a:t>
            </a:r>
            <a:br>
              <a:rPr lang="en-IN" dirty="0" smtClean="0"/>
            </a:br>
            <a:r>
              <a:rPr lang="en-IN" b="1" dirty="0" smtClean="0"/>
              <a:t>$ git blame &lt;file name&gt;</a:t>
            </a:r>
          </a:p>
          <a:p>
            <a:pPr lvl="0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Ignoring files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.</a:t>
            </a:r>
            <a:r>
              <a:rPr lang="en-IN" b="1" dirty="0" err="1" smtClean="0"/>
              <a:t>gitignore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Specify intentionally untracked files that Git should ignore. Create .</a:t>
            </a:r>
            <a:r>
              <a:rPr lang="en-IN" dirty="0" err="1" smtClean="0"/>
              <a:t>gitignore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$ touch .</a:t>
            </a:r>
            <a:r>
              <a:rPr lang="en-IN" dirty="0" err="1" smtClean="0"/>
              <a:t>gitignore</a:t>
            </a:r>
            <a:r>
              <a:rPr lang="en-IN" dirty="0" smtClean="0"/>
              <a:t> </a:t>
            </a:r>
          </a:p>
          <a:p>
            <a:pPr lvl="0"/>
            <a:r>
              <a:rPr lang="en-IN" dirty="0" smtClean="0"/>
              <a:t>List the ignored files:</a:t>
            </a:r>
            <a:br>
              <a:rPr lang="en-IN" dirty="0" smtClean="0"/>
            </a:br>
            <a:r>
              <a:rPr lang="en-IN" dirty="0" smtClean="0"/>
              <a:t>$ git </a:t>
            </a:r>
            <a:r>
              <a:rPr lang="en-IN" dirty="0" err="1" smtClean="0"/>
              <a:t>ls</a:t>
            </a:r>
            <a:r>
              <a:rPr lang="en-IN" dirty="0" smtClean="0"/>
              <a:t>-files -</a:t>
            </a:r>
            <a:r>
              <a:rPr lang="en-IN" dirty="0" err="1" smtClean="0"/>
              <a:t>i</a:t>
            </a:r>
            <a:r>
              <a:rPr lang="en-IN" dirty="0" smtClean="0"/>
              <a:t> --exclude-standard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.Branching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IN" b="1" dirty="0" smtClean="0"/>
              <a:t>Git branch Create branch: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 git branch </a:t>
            </a:r>
          </a:p>
          <a:p>
            <a:pPr lvl="0"/>
            <a:r>
              <a:rPr lang="en-IN" dirty="0" smtClean="0"/>
              <a:t>List Branch:</a:t>
            </a:r>
            <a:br>
              <a:rPr lang="en-IN" dirty="0" smtClean="0"/>
            </a:br>
            <a:r>
              <a:rPr lang="en-IN" dirty="0" smtClean="0"/>
              <a:t>$ git branch –list</a:t>
            </a:r>
          </a:p>
          <a:p>
            <a:pPr lvl="0"/>
            <a:r>
              <a:rPr lang="en-IN" dirty="0" smtClean="0"/>
              <a:t>Delete a Branch:</a:t>
            </a:r>
            <a:br>
              <a:rPr lang="en-IN" dirty="0" smtClean="0"/>
            </a:br>
            <a:r>
              <a:rPr lang="en-IN" dirty="0" smtClean="0"/>
              <a:t>$ git branch -d </a:t>
            </a:r>
          </a:p>
          <a:p>
            <a:pPr lvl="0"/>
            <a:r>
              <a:rPr lang="en-IN" dirty="0" smtClean="0"/>
              <a:t>Delete a remote Branch:</a:t>
            </a:r>
            <a:br>
              <a:rPr lang="en-IN" dirty="0" smtClean="0"/>
            </a:br>
            <a:r>
              <a:rPr lang="en-IN" dirty="0" smtClean="0"/>
              <a:t>$ git push origin -delete </a:t>
            </a:r>
          </a:p>
          <a:p>
            <a:pPr lvl="0"/>
            <a:r>
              <a:rPr lang="en-IN" dirty="0" smtClean="0"/>
              <a:t>Rename Branch:</a:t>
            </a:r>
            <a:br>
              <a:rPr lang="en-IN" dirty="0" smtClean="0"/>
            </a:br>
            <a:r>
              <a:rPr lang="en-IN" dirty="0" smtClean="0"/>
              <a:t>$ git branch -m</a:t>
            </a:r>
          </a:p>
          <a:p>
            <a:pPr lvl="0"/>
            <a:r>
              <a:rPr lang="en-IN" b="1" dirty="0" smtClean="0"/>
              <a:t>Git checkout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Switch between branches in a repository.</a:t>
            </a:r>
            <a:br>
              <a:rPr lang="en-IN" dirty="0" smtClean="0"/>
            </a:br>
            <a:r>
              <a:rPr lang="en-IN" dirty="0" smtClean="0"/>
              <a:t>Switch to a particular branch:</a:t>
            </a:r>
            <a:br>
              <a:rPr lang="en-IN" dirty="0" smtClean="0"/>
            </a:br>
            <a:r>
              <a:rPr lang="en-IN" dirty="0" smtClean="0"/>
              <a:t>$ git checkout</a:t>
            </a:r>
            <a:br>
              <a:rPr lang="en-IN" dirty="0" smtClean="0"/>
            </a:br>
            <a:r>
              <a:rPr lang="en-IN" dirty="0" smtClean="0"/>
              <a:t>Create a new branch and switch to it:</a:t>
            </a:r>
            <a:br>
              <a:rPr lang="en-IN" dirty="0" smtClean="0"/>
            </a:br>
            <a:r>
              <a:rPr lang="en-IN" dirty="0" smtClean="0"/>
              <a:t>$ git checkout –b</a:t>
            </a:r>
          </a:p>
          <a:p>
            <a:pPr lvl="0"/>
            <a:r>
              <a:rPr lang="en-IN" dirty="0" smtClean="0"/>
              <a:t> Checkout a Remote branch:</a:t>
            </a:r>
            <a:br>
              <a:rPr lang="en-IN" dirty="0" smtClean="0"/>
            </a:br>
            <a:r>
              <a:rPr lang="en-IN" dirty="0" smtClean="0"/>
              <a:t>$ git checkout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Merging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IN" b="1" dirty="0" smtClean="0"/>
              <a:t>Git merge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Merge the branches:</a:t>
            </a:r>
            <a:br>
              <a:rPr lang="en-IN" dirty="0" smtClean="0"/>
            </a:br>
            <a:r>
              <a:rPr lang="en-IN" dirty="0" smtClean="0"/>
              <a:t>$ git merge</a:t>
            </a:r>
            <a:br>
              <a:rPr lang="en-IN" dirty="0" smtClean="0"/>
            </a:br>
            <a:r>
              <a:rPr lang="en-IN" dirty="0" smtClean="0"/>
              <a:t>Merge the specified commit to currently active branch:</a:t>
            </a:r>
            <a:br>
              <a:rPr lang="en-IN" dirty="0" smtClean="0"/>
            </a:br>
            <a:r>
              <a:rPr lang="en-IN" dirty="0" smtClean="0"/>
              <a:t>$ git merge</a:t>
            </a:r>
          </a:p>
          <a:p>
            <a:pPr lvl="0"/>
            <a:r>
              <a:rPr lang="en-IN" b="1" dirty="0" smtClean="0"/>
              <a:t>Git rebase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Apply a sequence of commits from distinct branches into a final commit.</a:t>
            </a:r>
            <a:br>
              <a:rPr lang="en-IN" dirty="0" smtClean="0"/>
            </a:br>
            <a:r>
              <a:rPr lang="en-IN" dirty="0" smtClean="0"/>
              <a:t>$ git rebase</a:t>
            </a:r>
            <a:br>
              <a:rPr lang="en-IN" dirty="0" smtClean="0"/>
            </a:br>
            <a:r>
              <a:rPr lang="en-IN" dirty="0" smtClean="0"/>
              <a:t>Continue the rebasing process:</a:t>
            </a:r>
            <a:br>
              <a:rPr lang="en-IN" dirty="0" smtClean="0"/>
            </a:br>
            <a:r>
              <a:rPr lang="en-IN" dirty="0" smtClean="0"/>
              <a:t>$ git rebase -continue Abort the rebasing process:</a:t>
            </a:r>
            <a:br>
              <a:rPr lang="en-IN" dirty="0" smtClean="0"/>
            </a:br>
            <a:r>
              <a:rPr lang="en-IN" dirty="0" smtClean="0"/>
              <a:t>$ git rebase --skip</a:t>
            </a:r>
          </a:p>
          <a:p>
            <a:pPr lvl="0"/>
            <a:r>
              <a:rPr lang="en-IN" b="1" dirty="0" smtClean="0"/>
              <a:t>Git interactive rebase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Allow various operations like edit, rewrite, reorder, and more on existing commits.</a:t>
            </a:r>
            <a:br>
              <a:rPr lang="en-IN" dirty="0" smtClean="0"/>
            </a:br>
            <a:r>
              <a:rPr lang="en-IN" dirty="0" smtClean="0"/>
              <a:t>$ git rebase -</a:t>
            </a:r>
            <a:r>
              <a:rPr lang="en-IN" dirty="0" err="1" smtClean="0"/>
              <a:t>i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Git</vt:lpstr>
      <vt:lpstr>1. Git configuration </vt:lpstr>
      <vt:lpstr>Starting a project </vt:lpstr>
      <vt:lpstr>Local changes </vt:lpstr>
      <vt:lpstr>Track changes </vt:lpstr>
      <vt:lpstr>Commit History </vt:lpstr>
      <vt:lpstr>Ignoring files </vt:lpstr>
      <vt:lpstr>.Branching </vt:lpstr>
      <vt:lpstr>Merging </vt:lpstr>
      <vt:lpstr>Remote </vt:lpstr>
      <vt:lpstr>Pushing Updates </vt:lpstr>
      <vt:lpstr>Pulling updates </vt:lpstr>
      <vt:lpstr>Undo changes </vt:lpstr>
      <vt:lpstr>Removing files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2006-08-16T00:00:00Z</dcterms:created>
  <dcterms:modified xsi:type="dcterms:W3CDTF">2023-03-14T03:28:18Z</dcterms:modified>
</cp:coreProperties>
</file>