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74" r:id="rId3"/>
    <p:sldId id="275" r:id="rId4"/>
    <p:sldId id="260" r:id="rId5"/>
    <p:sldId id="267" r:id="rId6"/>
    <p:sldId id="268" r:id="rId7"/>
    <p:sldId id="269" r:id="rId8"/>
    <p:sldId id="270" r:id="rId9"/>
    <p:sldId id="278" r:id="rId10"/>
    <p:sldId id="273" r:id="rId11"/>
    <p:sldId id="280" r:id="rId12"/>
    <p:sldId id="277" r:id="rId13"/>
    <p:sldId id="276" r:id="rId14"/>
    <p:sldId id="279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7536-2214-4718-B4C6-A763A45F24B3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B5575-FE48-42DF-BD1C-7AF898593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3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7536-2214-4718-B4C6-A763A45F24B3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B5575-FE48-42DF-BD1C-7AF898593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39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7536-2214-4718-B4C6-A763A45F24B3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B5575-FE48-42DF-BD1C-7AF898593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63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7536-2214-4718-B4C6-A763A45F24B3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B5575-FE48-42DF-BD1C-7AF898593BB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1874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7536-2214-4718-B4C6-A763A45F24B3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B5575-FE48-42DF-BD1C-7AF898593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77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7536-2214-4718-B4C6-A763A45F24B3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B5575-FE48-42DF-BD1C-7AF898593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42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7536-2214-4718-B4C6-A763A45F24B3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B5575-FE48-42DF-BD1C-7AF898593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86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7536-2214-4718-B4C6-A763A45F24B3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B5575-FE48-42DF-BD1C-7AF898593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80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7536-2214-4718-B4C6-A763A45F24B3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B5575-FE48-42DF-BD1C-7AF898593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3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7536-2214-4718-B4C6-A763A45F24B3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B5575-FE48-42DF-BD1C-7AF898593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7536-2214-4718-B4C6-A763A45F24B3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B5575-FE48-42DF-BD1C-7AF898593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6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7536-2214-4718-B4C6-A763A45F24B3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B5575-FE48-42DF-BD1C-7AF898593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9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7536-2214-4718-B4C6-A763A45F24B3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B5575-FE48-42DF-BD1C-7AF898593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7536-2214-4718-B4C6-A763A45F24B3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B5575-FE48-42DF-BD1C-7AF898593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0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7536-2214-4718-B4C6-A763A45F24B3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B5575-FE48-42DF-BD1C-7AF898593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4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7536-2214-4718-B4C6-A763A45F24B3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B5575-FE48-42DF-BD1C-7AF898593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7536-2214-4718-B4C6-A763A45F24B3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B5575-FE48-42DF-BD1C-7AF898593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2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4187536-2214-4718-B4C6-A763A45F24B3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3AB5575-FE48-42DF-BD1C-7AF898593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5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://stat-computing.org/dataexpo/2009/the-data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1677" y="492369"/>
            <a:ext cx="6236494" cy="150524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FLIGHT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90116" y="3886200"/>
            <a:ext cx="5101884" cy="252866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Yeshwant Sai sandeep guntupalli(1002318)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Aruna Veeramreddy(1004293)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Hassan musafer(917307)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648606"/>
            <a:ext cx="5566116" cy="376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36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finding the number of flights which have the destination airport as JFK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913775" y="1691640"/>
            <a:ext cx="7300273" cy="4465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048" y="1691640"/>
            <a:ext cx="3535992" cy="44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03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09244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235392" y="1127761"/>
            <a:ext cx="9813608" cy="522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972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1q) Different type of delay occurred in a particular airport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80" y="2001334"/>
            <a:ext cx="9083040" cy="404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17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Result: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1767839"/>
            <a:ext cx="6782425" cy="47244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880" y="1310640"/>
            <a:ext cx="416052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43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2q) find the most delayed airlines in the United States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41120" y="1767840"/>
            <a:ext cx="9448800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75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25088" y="1597835"/>
            <a:ext cx="10363826" cy="284353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7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9176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Introduction: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683658"/>
            <a:ext cx="9373226" cy="410754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year there are almost 37.4 million flights scheduled and it means almost 100,000 flights per day.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50,000 routes being served daily.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 consists of the flight arrival data for the year 2008 in United States.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 consists of more than a million records.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one reason or the other many of the flights gets delayed.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studying this data, we can easily detect the anomalies responsible for the delay in time.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786" y="426720"/>
            <a:ext cx="7144747" cy="178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43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5"/>
            <a:ext cx="6537960" cy="4351338"/>
          </a:xfrm>
        </p:spPr>
        <p:txBody>
          <a:bodyPr>
            <a:normAutofit/>
          </a:bodyPr>
          <a:lstStyle/>
          <a:p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Airways is one of the way of transportation.</a:t>
            </a:r>
          </a:p>
          <a:p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 is one of the issues. There will be many delays caused by many circumstances such as weather, security etc.</a:t>
            </a:r>
          </a:p>
          <a:p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delay of one flight effects the other flight schedules and makes the entire airport stand on.</a:t>
            </a:r>
          </a:p>
          <a:p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department that causing the delays. So that necessary steps to improve on those. </a:t>
            </a:r>
          </a:p>
          <a:p>
            <a:pPr marL="0" indent="0">
              <a:buNone/>
            </a:pP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 air route between </a:t>
            </a:r>
            <a:r>
              <a:rPr lang="en-US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chicago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knoxville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 delayed by whopping 44.1%, the same is between </a:t>
            </a:r>
            <a:r>
              <a:rPr lang="en-US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chicago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wichita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the delay is 43.9%.</a:t>
            </a:r>
          </a:p>
          <a:p>
            <a:pPr marL="0" indent="0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160" y="1414463"/>
            <a:ext cx="4409440" cy="476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106680"/>
            <a:ext cx="2638425" cy="156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13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03300" y="1090111"/>
            <a:ext cx="8432799" cy="102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2352" rIns="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http://stat-computing.org/dataexpo/2009/the-data.html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set consists of 29 attributes, and includes 20- years (1987-2008)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90969"/>
          </a:xfrm>
        </p:spPr>
        <p:txBody>
          <a:bodyPr/>
          <a:lstStyle/>
          <a:p>
            <a:pPr algn="l"/>
            <a:r>
              <a:rPr lang="en-US" dirty="0"/>
              <a:t>Dataset: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2113407"/>
            <a:ext cx="8753475" cy="451962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87680"/>
            <a:ext cx="4023360" cy="162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SOFTWARES and tools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3774" y="1857830"/>
            <a:ext cx="5106026" cy="393337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Excel 2016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Hadoop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675087" y="1857831"/>
            <a:ext cx="5036456" cy="416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1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051560"/>
            <a:ext cx="10364451" cy="1097280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219200"/>
            <a:ext cx="10363826" cy="457199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 Query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/>
            </a:br>
            <a:r>
              <a:rPr lang="en-US" dirty="0"/>
              <a:t>To show the origin flight , total number of flight and delay flights.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087" y="2316481"/>
            <a:ext cx="5175793" cy="39101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80" y="2316480"/>
            <a:ext cx="499872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63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520" y="853440"/>
            <a:ext cx="9174480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99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dirty="0"/>
              <a:t>HIVE :</a:t>
            </a:r>
            <a:br>
              <a:rPr lang="en-US" dirty="0"/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Finding the number of flights where the delay the more than 10 minutes.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03087" y="1798320"/>
            <a:ext cx="6410234" cy="42831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626" y="1798319"/>
            <a:ext cx="3849912" cy="428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43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Result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27760" y="1767840"/>
            <a:ext cx="9342119" cy="445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8407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1922</TotalTime>
  <Words>284</Words>
  <Application>Microsoft Office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Times New Roman</vt:lpstr>
      <vt:lpstr>Tw Cen MT</vt:lpstr>
      <vt:lpstr>Droplet</vt:lpstr>
      <vt:lpstr>Analyzing FLIGHT DATA</vt:lpstr>
      <vt:lpstr>Introduction:</vt:lpstr>
      <vt:lpstr>PowerPoint Presentation</vt:lpstr>
      <vt:lpstr>Dataset:</vt:lpstr>
      <vt:lpstr>SOFTWARES and tools</vt:lpstr>
      <vt:lpstr> </vt:lpstr>
      <vt:lpstr>PowerPoint Presentation</vt:lpstr>
      <vt:lpstr> HIVE : 1) Finding the number of flights where the delay the more than 10 minutes.  </vt:lpstr>
      <vt:lpstr>Result</vt:lpstr>
      <vt:lpstr>2) finding the number of flights which have the destination airport as JFK </vt:lpstr>
      <vt:lpstr>RESULT</vt:lpstr>
      <vt:lpstr>Spark:  1q) Different type of delay occurred in a particular airport</vt:lpstr>
      <vt:lpstr>Result:</vt:lpstr>
      <vt:lpstr>2q) find the most delayed airlines in the United States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aruna veeramreddy</dc:creator>
  <cp:lastModifiedBy>aruna veeramreddy</cp:lastModifiedBy>
  <cp:revision>51</cp:revision>
  <dcterms:created xsi:type="dcterms:W3CDTF">2016-10-23T00:57:04Z</dcterms:created>
  <dcterms:modified xsi:type="dcterms:W3CDTF">2016-12-05T20:19:41Z</dcterms:modified>
</cp:coreProperties>
</file>