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56BAC93-72B8-4988-8772-A1307E227113}">
  <a:tblStyle styleId="{056BAC93-72B8-4988-8772-A1307E22711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4" name="Shape 2834"/>
        <p:cNvGrpSpPr/>
        <p:nvPr/>
      </p:nvGrpSpPr>
      <p:grpSpPr>
        <a:xfrm>
          <a:off x="0" y="0"/>
          <a:ext cx="0" cy="0"/>
          <a:chOff x="0" y="0"/>
          <a:chExt cx="0" cy="0"/>
        </a:xfrm>
      </p:grpSpPr>
      <p:sp>
        <p:nvSpPr>
          <p:cNvPr id="2835" name="Google Shape;2835;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36" name="Google Shape;283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6" name="Shape 3436"/>
        <p:cNvGrpSpPr/>
        <p:nvPr/>
      </p:nvGrpSpPr>
      <p:grpSpPr>
        <a:xfrm>
          <a:off x="0" y="0"/>
          <a:ext cx="0" cy="0"/>
          <a:chOff x="0" y="0"/>
          <a:chExt cx="0" cy="0"/>
        </a:xfrm>
      </p:grpSpPr>
      <p:sp>
        <p:nvSpPr>
          <p:cNvPr id="3437" name="Google Shape;3437;g20a240c78b4_9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8" name="Google Shape;3438;g20a240c78b4_9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4" name="Shape 3444"/>
        <p:cNvGrpSpPr/>
        <p:nvPr/>
      </p:nvGrpSpPr>
      <p:grpSpPr>
        <a:xfrm>
          <a:off x="0" y="0"/>
          <a:ext cx="0" cy="0"/>
          <a:chOff x="0" y="0"/>
          <a:chExt cx="0" cy="0"/>
        </a:xfrm>
      </p:grpSpPr>
      <p:sp>
        <p:nvSpPr>
          <p:cNvPr id="3445" name="Google Shape;3445;g20a240c78b4_9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6" name="Google Shape;3446;g20a240c78b4_9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2" name="Shape 3452"/>
        <p:cNvGrpSpPr/>
        <p:nvPr/>
      </p:nvGrpSpPr>
      <p:grpSpPr>
        <a:xfrm>
          <a:off x="0" y="0"/>
          <a:ext cx="0" cy="0"/>
          <a:chOff x="0" y="0"/>
          <a:chExt cx="0" cy="0"/>
        </a:xfrm>
      </p:grpSpPr>
      <p:sp>
        <p:nvSpPr>
          <p:cNvPr id="3453" name="Google Shape;3453;g20a240c78b4_9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4" name="Google Shape;3454;g20a240c78b4_9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0" name="Shape 3460"/>
        <p:cNvGrpSpPr/>
        <p:nvPr/>
      </p:nvGrpSpPr>
      <p:grpSpPr>
        <a:xfrm>
          <a:off x="0" y="0"/>
          <a:ext cx="0" cy="0"/>
          <a:chOff x="0" y="0"/>
          <a:chExt cx="0" cy="0"/>
        </a:xfrm>
      </p:grpSpPr>
      <p:sp>
        <p:nvSpPr>
          <p:cNvPr id="3461" name="Google Shape;3461;g21d3a794b4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62" name="Google Shape;3462;g21d3a794b4e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3" name="Shape 3533"/>
        <p:cNvGrpSpPr/>
        <p:nvPr/>
      </p:nvGrpSpPr>
      <p:grpSpPr>
        <a:xfrm>
          <a:off x="0" y="0"/>
          <a:ext cx="0" cy="0"/>
          <a:chOff x="0" y="0"/>
          <a:chExt cx="0" cy="0"/>
        </a:xfrm>
      </p:grpSpPr>
      <p:sp>
        <p:nvSpPr>
          <p:cNvPr id="3534" name="Google Shape;3534;g20a240c7751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35" name="Google Shape;3535;g20a240c7751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6" name="Shape 3606"/>
        <p:cNvGrpSpPr/>
        <p:nvPr/>
      </p:nvGrpSpPr>
      <p:grpSpPr>
        <a:xfrm>
          <a:off x="0" y="0"/>
          <a:ext cx="0" cy="0"/>
          <a:chOff x="0" y="0"/>
          <a:chExt cx="0" cy="0"/>
        </a:xfrm>
      </p:grpSpPr>
      <p:sp>
        <p:nvSpPr>
          <p:cNvPr id="3607" name="Google Shape;3607;g20a240c7751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08" name="Google Shape;3608;g20a240c7751_0_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9" name="Shape 3679"/>
        <p:cNvGrpSpPr/>
        <p:nvPr/>
      </p:nvGrpSpPr>
      <p:grpSpPr>
        <a:xfrm>
          <a:off x="0" y="0"/>
          <a:ext cx="0" cy="0"/>
          <a:chOff x="0" y="0"/>
          <a:chExt cx="0" cy="0"/>
        </a:xfrm>
      </p:grpSpPr>
      <p:sp>
        <p:nvSpPr>
          <p:cNvPr id="3680" name="Google Shape;3680;g21d3a794b4e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81" name="Google Shape;3681;g21d3a794b4e_0_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4" name="Shape 3754"/>
        <p:cNvGrpSpPr/>
        <p:nvPr/>
      </p:nvGrpSpPr>
      <p:grpSpPr>
        <a:xfrm>
          <a:off x="0" y="0"/>
          <a:ext cx="0" cy="0"/>
          <a:chOff x="0" y="0"/>
          <a:chExt cx="0" cy="0"/>
        </a:xfrm>
      </p:grpSpPr>
      <p:sp>
        <p:nvSpPr>
          <p:cNvPr id="3755" name="Google Shape;3755;g20a240c78b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56" name="Google Shape;3756;g20a240c78b4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9" name="Shape 3829"/>
        <p:cNvGrpSpPr/>
        <p:nvPr/>
      </p:nvGrpSpPr>
      <p:grpSpPr>
        <a:xfrm>
          <a:off x="0" y="0"/>
          <a:ext cx="0" cy="0"/>
          <a:chOff x="0" y="0"/>
          <a:chExt cx="0" cy="0"/>
        </a:xfrm>
      </p:grpSpPr>
      <p:sp>
        <p:nvSpPr>
          <p:cNvPr id="3830" name="Google Shape;3830;g20a240c78b4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31" name="Google Shape;3831;g20a240c78b4_0_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4" name="Shape 3904"/>
        <p:cNvGrpSpPr/>
        <p:nvPr/>
      </p:nvGrpSpPr>
      <p:grpSpPr>
        <a:xfrm>
          <a:off x="0" y="0"/>
          <a:ext cx="0" cy="0"/>
          <a:chOff x="0" y="0"/>
          <a:chExt cx="0" cy="0"/>
        </a:xfrm>
      </p:grpSpPr>
      <p:sp>
        <p:nvSpPr>
          <p:cNvPr id="3905" name="Google Shape;3905;g20a240c78b4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06" name="Google Shape;3906;g20a240c78b4_0_1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2" name="Shape 2892"/>
        <p:cNvGrpSpPr/>
        <p:nvPr/>
      </p:nvGrpSpPr>
      <p:grpSpPr>
        <a:xfrm>
          <a:off x="0" y="0"/>
          <a:ext cx="0" cy="0"/>
          <a:chOff x="0" y="0"/>
          <a:chExt cx="0" cy="0"/>
        </a:xfrm>
      </p:grpSpPr>
      <p:sp>
        <p:nvSpPr>
          <p:cNvPr id="2893" name="Google Shape;2893;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94" name="Google Shape;289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9" name="Shape 3979"/>
        <p:cNvGrpSpPr/>
        <p:nvPr/>
      </p:nvGrpSpPr>
      <p:grpSpPr>
        <a:xfrm>
          <a:off x="0" y="0"/>
          <a:ext cx="0" cy="0"/>
          <a:chOff x="0" y="0"/>
          <a:chExt cx="0" cy="0"/>
        </a:xfrm>
      </p:grpSpPr>
      <p:sp>
        <p:nvSpPr>
          <p:cNvPr id="3980" name="Google Shape;3980;g20a240c78b4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81" name="Google Shape;3981;g20a240c78b4_0_2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4" name="Shape 4054"/>
        <p:cNvGrpSpPr/>
        <p:nvPr/>
      </p:nvGrpSpPr>
      <p:grpSpPr>
        <a:xfrm>
          <a:off x="0" y="0"/>
          <a:ext cx="0" cy="0"/>
          <a:chOff x="0" y="0"/>
          <a:chExt cx="0" cy="0"/>
        </a:xfrm>
      </p:grpSpPr>
      <p:sp>
        <p:nvSpPr>
          <p:cNvPr id="4055" name="Google Shape;4055;g20a240c78b4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56" name="Google Shape;4056;g20a240c78b4_0_4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9" name="Shape 4129"/>
        <p:cNvGrpSpPr/>
        <p:nvPr/>
      </p:nvGrpSpPr>
      <p:grpSpPr>
        <a:xfrm>
          <a:off x="0" y="0"/>
          <a:ext cx="0" cy="0"/>
          <a:chOff x="0" y="0"/>
          <a:chExt cx="0" cy="0"/>
        </a:xfrm>
      </p:grpSpPr>
      <p:sp>
        <p:nvSpPr>
          <p:cNvPr id="4130" name="Google Shape;4130;g20a240c78b4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31" name="Google Shape;4131;g20a240c78b4_0_3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4" name="Shape 4204"/>
        <p:cNvGrpSpPr/>
        <p:nvPr/>
      </p:nvGrpSpPr>
      <p:grpSpPr>
        <a:xfrm>
          <a:off x="0" y="0"/>
          <a:ext cx="0" cy="0"/>
          <a:chOff x="0" y="0"/>
          <a:chExt cx="0" cy="0"/>
        </a:xfrm>
      </p:grpSpPr>
      <p:sp>
        <p:nvSpPr>
          <p:cNvPr id="4205" name="Google Shape;4205;g20a240c78b4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06" name="Google Shape;4206;g20a240c78b4_0_3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9" name="Shape 4279"/>
        <p:cNvGrpSpPr/>
        <p:nvPr/>
      </p:nvGrpSpPr>
      <p:grpSpPr>
        <a:xfrm>
          <a:off x="0" y="0"/>
          <a:ext cx="0" cy="0"/>
          <a:chOff x="0" y="0"/>
          <a:chExt cx="0" cy="0"/>
        </a:xfrm>
      </p:grpSpPr>
      <p:sp>
        <p:nvSpPr>
          <p:cNvPr id="4280" name="Google Shape;4280;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81" name="Google Shape;4281;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4" name="Shape 2924"/>
        <p:cNvGrpSpPr/>
        <p:nvPr/>
      </p:nvGrpSpPr>
      <p:grpSpPr>
        <a:xfrm>
          <a:off x="0" y="0"/>
          <a:ext cx="0" cy="0"/>
          <a:chOff x="0" y="0"/>
          <a:chExt cx="0" cy="0"/>
        </a:xfrm>
      </p:grpSpPr>
      <p:sp>
        <p:nvSpPr>
          <p:cNvPr id="2925" name="Google Shape;2925;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6" name="Google Shape;292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7" name="Shape 2997"/>
        <p:cNvGrpSpPr/>
        <p:nvPr/>
      </p:nvGrpSpPr>
      <p:grpSpPr>
        <a:xfrm>
          <a:off x="0" y="0"/>
          <a:ext cx="0" cy="0"/>
          <a:chOff x="0" y="0"/>
          <a:chExt cx="0" cy="0"/>
        </a:xfrm>
      </p:grpSpPr>
      <p:sp>
        <p:nvSpPr>
          <p:cNvPr id="2998" name="Google Shape;2998;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9" name="Google Shape;299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0" name="Shape 3070"/>
        <p:cNvGrpSpPr/>
        <p:nvPr/>
      </p:nvGrpSpPr>
      <p:grpSpPr>
        <a:xfrm>
          <a:off x="0" y="0"/>
          <a:ext cx="0" cy="0"/>
          <a:chOff x="0" y="0"/>
          <a:chExt cx="0" cy="0"/>
        </a:xfrm>
      </p:grpSpPr>
      <p:sp>
        <p:nvSpPr>
          <p:cNvPr id="3071" name="Google Shape;3071;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72" name="Google Shape;307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3" name="Shape 3143"/>
        <p:cNvGrpSpPr/>
        <p:nvPr/>
      </p:nvGrpSpPr>
      <p:grpSpPr>
        <a:xfrm>
          <a:off x="0" y="0"/>
          <a:ext cx="0" cy="0"/>
          <a:chOff x="0" y="0"/>
          <a:chExt cx="0" cy="0"/>
        </a:xfrm>
      </p:grpSpPr>
      <p:sp>
        <p:nvSpPr>
          <p:cNvPr id="3144" name="Google Shape;3144;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45" name="Google Shape;314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6" name="Shape 3216"/>
        <p:cNvGrpSpPr/>
        <p:nvPr/>
      </p:nvGrpSpPr>
      <p:grpSpPr>
        <a:xfrm>
          <a:off x="0" y="0"/>
          <a:ext cx="0" cy="0"/>
          <a:chOff x="0" y="0"/>
          <a:chExt cx="0" cy="0"/>
        </a:xfrm>
      </p:grpSpPr>
      <p:sp>
        <p:nvSpPr>
          <p:cNvPr id="3217" name="Google Shape;3217;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18" name="Google Shape;321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9" name="Shape 3289"/>
        <p:cNvGrpSpPr/>
        <p:nvPr/>
      </p:nvGrpSpPr>
      <p:grpSpPr>
        <a:xfrm>
          <a:off x="0" y="0"/>
          <a:ext cx="0" cy="0"/>
          <a:chOff x="0" y="0"/>
          <a:chExt cx="0" cy="0"/>
        </a:xfrm>
      </p:grpSpPr>
      <p:sp>
        <p:nvSpPr>
          <p:cNvPr id="3290" name="Google Shape;3290;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91" name="Google Shape;329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3" name="Shape 3363"/>
        <p:cNvGrpSpPr/>
        <p:nvPr/>
      </p:nvGrpSpPr>
      <p:grpSpPr>
        <a:xfrm>
          <a:off x="0" y="0"/>
          <a:ext cx="0" cy="0"/>
          <a:chOff x="0" y="0"/>
          <a:chExt cx="0" cy="0"/>
        </a:xfrm>
      </p:grpSpPr>
      <p:sp>
        <p:nvSpPr>
          <p:cNvPr id="3364" name="Google Shape;3364;g20a240c78b4_9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65" name="Google Shape;3365;g20a240c78b4_9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hyperlink" Target="https://www.videvo.net/?utm_source=slidesgo_template&amp;utm_medium=referral-link&amp;utm_campaign=sg_resources&amp;utm_content=videvo" TargetMode="Externa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ph idx="2" type="pic"/>
          </p:nvPr>
        </p:nvSpPr>
        <p:spPr>
          <a:xfrm>
            <a:off x="7039275" y="262375"/>
            <a:ext cx="1382400" cy="3161700"/>
          </a:xfrm>
          <a:prstGeom prst="rect">
            <a:avLst/>
          </a:prstGeom>
          <a:noFill/>
          <a:ln>
            <a:noFill/>
          </a:ln>
          <a:effectLst>
            <a:outerShdw blurRad="214313" rotWithShape="0" algn="bl" dir="3300000" dist="19050">
              <a:schemeClr val="accent1">
                <a:alpha val="22745"/>
              </a:schemeClr>
            </a:outerShdw>
          </a:effectLst>
        </p:spPr>
      </p:sp>
      <p:grpSp>
        <p:nvGrpSpPr>
          <p:cNvPr id="11" name="Google Shape;11;p2"/>
          <p:cNvGrpSpPr/>
          <p:nvPr/>
        </p:nvGrpSpPr>
        <p:grpSpPr>
          <a:xfrm>
            <a:off x="3875005" y="4059368"/>
            <a:ext cx="2357122" cy="308503"/>
            <a:chOff x="4517025" y="2718100"/>
            <a:chExt cx="937300" cy="122675"/>
          </a:xfrm>
        </p:grpSpPr>
        <p:sp>
          <p:nvSpPr>
            <p:cNvPr id="12" name="Google Shape;12;p2"/>
            <p:cNvSpPr/>
            <p:nvPr/>
          </p:nvSpPr>
          <p:spPr>
            <a:xfrm>
              <a:off x="4517025" y="2718100"/>
              <a:ext cx="89900" cy="122675"/>
            </a:xfrm>
            <a:custGeom>
              <a:rect b="b" l="l" r="r" t="t"/>
              <a:pathLst>
                <a:path extrusionOk="0" h="4907" w="3596">
                  <a:moveTo>
                    <a:pt x="3158" y="0"/>
                  </a:moveTo>
                  <a:lnTo>
                    <a:pt x="0" y="4907"/>
                  </a:lnTo>
                  <a:lnTo>
                    <a:pt x="444"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a:off x="4577550" y="2718100"/>
              <a:ext cx="90050" cy="122675"/>
            </a:xfrm>
            <a:custGeom>
              <a:rect b="b" l="l" r="r" t="t"/>
              <a:pathLst>
                <a:path extrusionOk="0" h="4907" w="3602">
                  <a:moveTo>
                    <a:pt x="3158" y="0"/>
                  </a:moveTo>
                  <a:lnTo>
                    <a:pt x="0" y="4907"/>
                  </a:lnTo>
                  <a:lnTo>
                    <a:pt x="444" y="4907"/>
                  </a:lnTo>
                  <a:lnTo>
                    <a:pt x="360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
            <p:cNvSpPr/>
            <p:nvPr/>
          </p:nvSpPr>
          <p:spPr>
            <a:xfrm>
              <a:off x="4638050" y="2718100"/>
              <a:ext cx="90075" cy="122675"/>
            </a:xfrm>
            <a:custGeom>
              <a:rect b="b" l="l" r="r" t="t"/>
              <a:pathLst>
                <a:path extrusionOk="0" h="4907" w="3603">
                  <a:moveTo>
                    <a:pt x="3159" y="0"/>
                  </a:moveTo>
                  <a:lnTo>
                    <a:pt x="1" y="4907"/>
                  </a:lnTo>
                  <a:lnTo>
                    <a:pt x="444" y="4907"/>
                  </a:lnTo>
                  <a:lnTo>
                    <a:pt x="360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
            <p:cNvSpPr/>
            <p:nvPr/>
          </p:nvSpPr>
          <p:spPr>
            <a:xfrm>
              <a:off x="4698575" y="2718100"/>
              <a:ext cx="89900" cy="122675"/>
            </a:xfrm>
            <a:custGeom>
              <a:rect b="b" l="l" r="r" t="t"/>
              <a:pathLst>
                <a:path extrusionOk="0" h="4907" w="3596">
                  <a:moveTo>
                    <a:pt x="3158" y="0"/>
                  </a:moveTo>
                  <a:lnTo>
                    <a:pt x="0" y="4907"/>
                  </a:lnTo>
                  <a:lnTo>
                    <a:pt x="444"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
            <p:cNvSpPr/>
            <p:nvPr/>
          </p:nvSpPr>
          <p:spPr>
            <a:xfrm>
              <a:off x="4759100" y="2718100"/>
              <a:ext cx="90050" cy="122675"/>
            </a:xfrm>
            <a:custGeom>
              <a:rect b="b" l="l" r="r" t="t"/>
              <a:pathLst>
                <a:path extrusionOk="0" h="4907" w="3602">
                  <a:moveTo>
                    <a:pt x="3158" y="0"/>
                  </a:moveTo>
                  <a:lnTo>
                    <a:pt x="0" y="4907"/>
                  </a:lnTo>
                  <a:lnTo>
                    <a:pt x="444" y="4907"/>
                  </a:lnTo>
                  <a:lnTo>
                    <a:pt x="360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
            <p:cNvSpPr/>
            <p:nvPr/>
          </p:nvSpPr>
          <p:spPr>
            <a:xfrm>
              <a:off x="4819775" y="2718100"/>
              <a:ext cx="89900" cy="122675"/>
            </a:xfrm>
            <a:custGeom>
              <a:rect b="b" l="l" r="r" t="t"/>
              <a:pathLst>
                <a:path extrusionOk="0" h="4907" w="3596">
                  <a:moveTo>
                    <a:pt x="3152" y="0"/>
                  </a:moveTo>
                  <a:lnTo>
                    <a:pt x="0" y="4907"/>
                  </a:lnTo>
                  <a:lnTo>
                    <a:pt x="437" y="4907"/>
                  </a:lnTo>
                  <a:lnTo>
                    <a:pt x="359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2"/>
            <p:cNvSpPr/>
            <p:nvPr/>
          </p:nvSpPr>
          <p:spPr>
            <a:xfrm>
              <a:off x="4880125" y="2718100"/>
              <a:ext cx="90075" cy="122675"/>
            </a:xfrm>
            <a:custGeom>
              <a:rect b="b" l="l" r="r" t="t"/>
              <a:pathLst>
                <a:path extrusionOk="0" h="4907" w="3603">
                  <a:moveTo>
                    <a:pt x="3158" y="0"/>
                  </a:moveTo>
                  <a:lnTo>
                    <a:pt x="0" y="4907"/>
                  </a:lnTo>
                  <a:lnTo>
                    <a:pt x="444" y="4907"/>
                  </a:lnTo>
                  <a:lnTo>
                    <a:pt x="360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2"/>
            <p:cNvSpPr/>
            <p:nvPr/>
          </p:nvSpPr>
          <p:spPr>
            <a:xfrm>
              <a:off x="4940800" y="2718100"/>
              <a:ext cx="89900" cy="122675"/>
            </a:xfrm>
            <a:custGeom>
              <a:rect b="b" l="l" r="r" t="t"/>
              <a:pathLst>
                <a:path extrusionOk="0" h="4907" w="3596">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
            <p:cNvSpPr/>
            <p:nvPr/>
          </p:nvSpPr>
          <p:spPr>
            <a:xfrm>
              <a:off x="5001325" y="2718100"/>
              <a:ext cx="89900" cy="122675"/>
            </a:xfrm>
            <a:custGeom>
              <a:rect b="b" l="l" r="r" t="t"/>
              <a:pathLst>
                <a:path extrusionOk="0" h="4907" w="3596">
                  <a:moveTo>
                    <a:pt x="3152" y="0"/>
                  </a:moveTo>
                  <a:lnTo>
                    <a:pt x="0" y="4907"/>
                  </a:lnTo>
                  <a:lnTo>
                    <a:pt x="437" y="4907"/>
                  </a:lnTo>
                  <a:lnTo>
                    <a:pt x="359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
            <p:cNvSpPr/>
            <p:nvPr/>
          </p:nvSpPr>
          <p:spPr>
            <a:xfrm>
              <a:off x="5061825" y="2718100"/>
              <a:ext cx="89925" cy="122675"/>
            </a:xfrm>
            <a:custGeom>
              <a:rect b="b" l="l" r="r" t="t"/>
              <a:pathLst>
                <a:path extrusionOk="0" h="4907" w="3597">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
            <p:cNvSpPr/>
            <p:nvPr/>
          </p:nvSpPr>
          <p:spPr>
            <a:xfrm>
              <a:off x="5122350" y="2718100"/>
              <a:ext cx="89900" cy="122675"/>
            </a:xfrm>
            <a:custGeom>
              <a:rect b="b" l="l" r="r" t="t"/>
              <a:pathLst>
                <a:path extrusionOk="0" h="4907" w="3596">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2"/>
            <p:cNvSpPr/>
            <p:nvPr/>
          </p:nvSpPr>
          <p:spPr>
            <a:xfrm>
              <a:off x="5182875" y="2718100"/>
              <a:ext cx="89900" cy="122675"/>
            </a:xfrm>
            <a:custGeom>
              <a:rect b="b" l="l" r="r" t="t"/>
              <a:pathLst>
                <a:path extrusionOk="0" h="4907" w="3596">
                  <a:moveTo>
                    <a:pt x="3152" y="0"/>
                  </a:moveTo>
                  <a:lnTo>
                    <a:pt x="0" y="4907"/>
                  </a:lnTo>
                  <a:lnTo>
                    <a:pt x="437" y="4907"/>
                  </a:lnTo>
                  <a:lnTo>
                    <a:pt x="359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2"/>
            <p:cNvSpPr/>
            <p:nvPr/>
          </p:nvSpPr>
          <p:spPr>
            <a:xfrm>
              <a:off x="5243375" y="2718100"/>
              <a:ext cx="89925" cy="122675"/>
            </a:xfrm>
            <a:custGeom>
              <a:rect b="b" l="l" r="r" t="t"/>
              <a:pathLst>
                <a:path extrusionOk="0" h="4907" w="3597">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
            <p:cNvSpPr/>
            <p:nvPr/>
          </p:nvSpPr>
          <p:spPr>
            <a:xfrm>
              <a:off x="5303900" y="2718100"/>
              <a:ext cx="89900" cy="122675"/>
            </a:xfrm>
            <a:custGeom>
              <a:rect b="b" l="l" r="r" t="t"/>
              <a:pathLst>
                <a:path extrusionOk="0" h="4907" w="3596">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2"/>
            <p:cNvSpPr/>
            <p:nvPr/>
          </p:nvSpPr>
          <p:spPr>
            <a:xfrm>
              <a:off x="5364425" y="2718100"/>
              <a:ext cx="89900" cy="122675"/>
            </a:xfrm>
            <a:custGeom>
              <a:rect b="b" l="l" r="r" t="t"/>
              <a:pathLst>
                <a:path extrusionOk="0" h="4907" w="3596">
                  <a:moveTo>
                    <a:pt x="3158" y="0"/>
                  </a:moveTo>
                  <a:lnTo>
                    <a:pt x="0" y="4907"/>
                  </a:lnTo>
                  <a:lnTo>
                    <a:pt x="437" y="4907"/>
                  </a:lnTo>
                  <a:lnTo>
                    <a:pt x="359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7" name="Google Shape;27;p2"/>
          <p:cNvSpPr/>
          <p:nvPr>
            <p:ph idx="3" type="pic"/>
          </p:nvPr>
        </p:nvSpPr>
        <p:spPr>
          <a:xfrm>
            <a:off x="5547350" y="1719400"/>
            <a:ext cx="1382400" cy="3161700"/>
          </a:xfrm>
          <a:prstGeom prst="rect">
            <a:avLst/>
          </a:prstGeom>
          <a:noFill/>
          <a:ln>
            <a:noFill/>
          </a:ln>
          <a:effectLst>
            <a:outerShdw blurRad="214313" rotWithShape="0" algn="bl" dir="3300000" dist="19050">
              <a:schemeClr val="accent1">
                <a:alpha val="22745"/>
              </a:schemeClr>
            </a:outerShdw>
          </a:effectLst>
        </p:spPr>
      </p:sp>
      <p:sp>
        <p:nvSpPr>
          <p:cNvPr id="28" name="Google Shape;28;p2"/>
          <p:cNvSpPr txBox="1"/>
          <p:nvPr>
            <p:ph type="ctrTitle"/>
          </p:nvPr>
        </p:nvSpPr>
        <p:spPr>
          <a:xfrm>
            <a:off x="646175" y="904201"/>
            <a:ext cx="4749900" cy="1743900"/>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5200"/>
              <a:buNone/>
              <a:defRPr sz="40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9" name="Google Shape;29;p2"/>
          <p:cNvSpPr txBox="1"/>
          <p:nvPr>
            <p:ph idx="1" type="subTitle"/>
          </p:nvPr>
        </p:nvSpPr>
        <p:spPr>
          <a:xfrm>
            <a:off x="646175" y="3041851"/>
            <a:ext cx="4749900" cy="44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7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30" name="Google Shape;30;p2"/>
          <p:cNvSpPr txBox="1"/>
          <p:nvPr>
            <p:ph idx="4" type="ctrTitle"/>
          </p:nvPr>
        </p:nvSpPr>
        <p:spPr>
          <a:xfrm>
            <a:off x="646175" y="2470275"/>
            <a:ext cx="4749900" cy="55590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SzPts val="5200"/>
              <a:buNone/>
              <a:defRPr b="0" sz="3600">
                <a:latin typeface="Raleway"/>
                <a:ea typeface="Raleway"/>
                <a:cs typeface="Raleway"/>
                <a:sym typeface="Raleway"/>
              </a:defRPr>
            </a:lvl1pPr>
            <a:lvl2pPr lvl="1" algn="ctr">
              <a:lnSpc>
                <a:spcPct val="100000"/>
              </a:lnSpc>
              <a:spcBef>
                <a:spcPts val="0"/>
              </a:spcBef>
              <a:spcAft>
                <a:spcPts val="0"/>
              </a:spcAft>
              <a:buSzPts val="5200"/>
              <a:buNone/>
              <a:defRPr b="0" sz="5200"/>
            </a:lvl2pPr>
            <a:lvl3pPr lvl="2" algn="ctr">
              <a:lnSpc>
                <a:spcPct val="100000"/>
              </a:lnSpc>
              <a:spcBef>
                <a:spcPts val="0"/>
              </a:spcBef>
              <a:spcAft>
                <a:spcPts val="0"/>
              </a:spcAft>
              <a:buSzPts val="5200"/>
              <a:buNone/>
              <a:defRPr b="0" sz="5200"/>
            </a:lvl3pPr>
            <a:lvl4pPr lvl="3" algn="ctr">
              <a:lnSpc>
                <a:spcPct val="100000"/>
              </a:lnSpc>
              <a:spcBef>
                <a:spcPts val="0"/>
              </a:spcBef>
              <a:spcAft>
                <a:spcPts val="0"/>
              </a:spcAft>
              <a:buSzPts val="5200"/>
              <a:buNone/>
              <a:defRPr b="0" sz="5200"/>
            </a:lvl4pPr>
            <a:lvl5pPr lvl="4" algn="ctr">
              <a:lnSpc>
                <a:spcPct val="100000"/>
              </a:lnSpc>
              <a:spcBef>
                <a:spcPts val="0"/>
              </a:spcBef>
              <a:spcAft>
                <a:spcPts val="0"/>
              </a:spcAft>
              <a:buSzPts val="5200"/>
              <a:buNone/>
              <a:defRPr b="0" sz="5200"/>
            </a:lvl5pPr>
            <a:lvl6pPr lvl="5" algn="ctr">
              <a:lnSpc>
                <a:spcPct val="100000"/>
              </a:lnSpc>
              <a:spcBef>
                <a:spcPts val="0"/>
              </a:spcBef>
              <a:spcAft>
                <a:spcPts val="0"/>
              </a:spcAft>
              <a:buSzPts val="5200"/>
              <a:buNone/>
              <a:defRPr b="0" sz="5200"/>
            </a:lvl6pPr>
            <a:lvl7pPr lvl="6" algn="ctr">
              <a:lnSpc>
                <a:spcPct val="100000"/>
              </a:lnSpc>
              <a:spcBef>
                <a:spcPts val="0"/>
              </a:spcBef>
              <a:spcAft>
                <a:spcPts val="0"/>
              </a:spcAft>
              <a:buSzPts val="5200"/>
              <a:buNone/>
              <a:defRPr b="0" sz="5200"/>
            </a:lvl7pPr>
            <a:lvl8pPr lvl="7" algn="ctr">
              <a:lnSpc>
                <a:spcPct val="100000"/>
              </a:lnSpc>
              <a:spcBef>
                <a:spcPts val="0"/>
              </a:spcBef>
              <a:spcAft>
                <a:spcPts val="0"/>
              </a:spcAft>
              <a:buSzPts val="5200"/>
              <a:buNone/>
              <a:defRPr b="0" sz="5200"/>
            </a:lvl8pPr>
            <a:lvl9pPr lvl="8" algn="ctr">
              <a:lnSpc>
                <a:spcPct val="100000"/>
              </a:lnSpc>
              <a:spcBef>
                <a:spcPts val="0"/>
              </a:spcBef>
              <a:spcAft>
                <a:spcPts val="0"/>
              </a:spcAft>
              <a:buSzPts val="5200"/>
              <a:buNone/>
              <a:defRPr b="0" sz="5200"/>
            </a:lvl9pPr>
          </a:lstStyle>
          <a:p/>
        </p:txBody>
      </p:sp>
      <p:sp>
        <p:nvSpPr>
          <p:cNvPr id="31" name="Google Shape;31;p2"/>
          <p:cNvSpPr/>
          <p:nvPr/>
        </p:nvSpPr>
        <p:spPr>
          <a:xfrm>
            <a:off x="2666200" y="312875"/>
            <a:ext cx="317400" cy="317400"/>
          </a:xfrm>
          <a:prstGeom prst="mathPlus">
            <a:avLst>
              <a:gd fmla="val 11090" name="adj1"/>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 name="Google Shape;32;p2"/>
          <p:cNvGrpSpPr/>
          <p:nvPr/>
        </p:nvGrpSpPr>
        <p:grpSpPr>
          <a:xfrm>
            <a:off x="-133924" y="2147729"/>
            <a:ext cx="5034656" cy="3172549"/>
            <a:chOff x="238125" y="1971350"/>
            <a:chExt cx="2812500" cy="1772275"/>
          </a:xfrm>
        </p:grpSpPr>
        <p:sp>
          <p:nvSpPr>
            <p:cNvPr id="33" name="Google Shape;33;p2"/>
            <p:cNvSpPr/>
            <p:nvPr/>
          </p:nvSpPr>
          <p:spPr>
            <a:xfrm>
              <a:off x="1004125" y="3121150"/>
              <a:ext cx="208150" cy="180275"/>
            </a:xfrm>
            <a:custGeom>
              <a:rect b="b" l="l" r="r" t="t"/>
              <a:pathLst>
                <a:path extrusionOk="0" h="7211" w="8326">
                  <a:moveTo>
                    <a:pt x="6166" y="131"/>
                  </a:moveTo>
                  <a:lnTo>
                    <a:pt x="8169" y="3602"/>
                  </a:lnTo>
                  <a:lnTo>
                    <a:pt x="6166" y="7073"/>
                  </a:lnTo>
                  <a:lnTo>
                    <a:pt x="2160" y="7073"/>
                  </a:lnTo>
                  <a:lnTo>
                    <a:pt x="157" y="3602"/>
                  </a:lnTo>
                  <a:lnTo>
                    <a:pt x="2160" y="131"/>
                  </a:lnTo>
                  <a:close/>
                  <a:moveTo>
                    <a:pt x="2081" y="1"/>
                  </a:moveTo>
                  <a:lnTo>
                    <a:pt x="20" y="3570"/>
                  </a:lnTo>
                  <a:lnTo>
                    <a:pt x="0" y="3602"/>
                  </a:lnTo>
                  <a:lnTo>
                    <a:pt x="2062" y="7178"/>
                  </a:lnTo>
                  <a:lnTo>
                    <a:pt x="2081" y="7211"/>
                  </a:lnTo>
                  <a:lnTo>
                    <a:pt x="6244" y="7211"/>
                  </a:lnTo>
                  <a:lnTo>
                    <a:pt x="8306" y="3641"/>
                  </a:lnTo>
                  <a:lnTo>
                    <a:pt x="8326" y="3602"/>
                  </a:lnTo>
                  <a:lnTo>
                    <a:pt x="6264" y="33"/>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2"/>
            <p:cNvSpPr/>
            <p:nvPr/>
          </p:nvSpPr>
          <p:spPr>
            <a:xfrm>
              <a:off x="1004125" y="2944175"/>
              <a:ext cx="208150" cy="180275"/>
            </a:xfrm>
            <a:custGeom>
              <a:rect b="b" l="l" r="r" t="t"/>
              <a:pathLst>
                <a:path extrusionOk="0" h="7211" w="8326">
                  <a:moveTo>
                    <a:pt x="6166" y="137"/>
                  </a:moveTo>
                  <a:lnTo>
                    <a:pt x="8169" y="3609"/>
                  </a:lnTo>
                  <a:lnTo>
                    <a:pt x="6166" y="7080"/>
                  </a:lnTo>
                  <a:lnTo>
                    <a:pt x="2160" y="7080"/>
                  </a:lnTo>
                  <a:lnTo>
                    <a:pt x="157" y="3609"/>
                  </a:lnTo>
                  <a:lnTo>
                    <a:pt x="2160" y="137"/>
                  </a:lnTo>
                  <a:close/>
                  <a:moveTo>
                    <a:pt x="2081" y="0"/>
                  </a:moveTo>
                  <a:lnTo>
                    <a:pt x="20" y="3576"/>
                  </a:lnTo>
                  <a:lnTo>
                    <a:pt x="0" y="3609"/>
                  </a:lnTo>
                  <a:lnTo>
                    <a:pt x="2062" y="7178"/>
                  </a:lnTo>
                  <a:lnTo>
                    <a:pt x="2081" y="7210"/>
                  </a:lnTo>
                  <a:lnTo>
                    <a:pt x="6244" y="7210"/>
                  </a:lnTo>
                  <a:lnTo>
                    <a:pt x="8306" y="3641"/>
                  </a:lnTo>
                  <a:lnTo>
                    <a:pt x="8326" y="3609"/>
                  </a:lnTo>
                  <a:lnTo>
                    <a:pt x="6264" y="40"/>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2"/>
            <p:cNvSpPr/>
            <p:nvPr/>
          </p:nvSpPr>
          <p:spPr>
            <a:xfrm>
              <a:off x="850950" y="3032750"/>
              <a:ext cx="208150" cy="180275"/>
            </a:xfrm>
            <a:custGeom>
              <a:rect b="b" l="l" r="r" t="t"/>
              <a:pathLst>
                <a:path extrusionOk="0" h="7211" w="8326">
                  <a:moveTo>
                    <a:pt x="6166" y="131"/>
                  </a:moveTo>
                  <a:lnTo>
                    <a:pt x="8169" y="3602"/>
                  </a:lnTo>
                  <a:lnTo>
                    <a:pt x="6166" y="7073"/>
                  </a:lnTo>
                  <a:lnTo>
                    <a:pt x="2154" y="7073"/>
                  </a:lnTo>
                  <a:lnTo>
                    <a:pt x="150" y="3602"/>
                  </a:lnTo>
                  <a:lnTo>
                    <a:pt x="2154" y="131"/>
                  </a:lnTo>
                  <a:close/>
                  <a:moveTo>
                    <a:pt x="2075" y="0"/>
                  </a:moveTo>
                  <a:lnTo>
                    <a:pt x="20" y="3569"/>
                  </a:lnTo>
                  <a:lnTo>
                    <a:pt x="0" y="3602"/>
                  </a:lnTo>
                  <a:lnTo>
                    <a:pt x="2056" y="7177"/>
                  </a:lnTo>
                  <a:lnTo>
                    <a:pt x="2075" y="7210"/>
                  </a:lnTo>
                  <a:lnTo>
                    <a:pt x="6245" y="7210"/>
                  </a:lnTo>
                  <a:lnTo>
                    <a:pt x="8306" y="3635"/>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2"/>
            <p:cNvSpPr/>
            <p:nvPr/>
          </p:nvSpPr>
          <p:spPr>
            <a:xfrm>
              <a:off x="1616775" y="3297975"/>
              <a:ext cx="208175" cy="180275"/>
            </a:xfrm>
            <a:custGeom>
              <a:rect b="b" l="l" r="r" t="t"/>
              <a:pathLst>
                <a:path extrusionOk="0" h="7211" w="8327">
                  <a:moveTo>
                    <a:pt x="6173" y="138"/>
                  </a:moveTo>
                  <a:lnTo>
                    <a:pt x="8176" y="3609"/>
                  </a:lnTo>
                  <a:lnTo>
                    <a:pt x="6173" y="7080"/>
                  </a:lnTo>
                  <a:lnTo>
                    <a:pt x="2161" y="7080"/>
                  </a:lnTo>
                  <a:lnTo>
                    <a:pt x="158" y="3609"/>
                  </a:lnTo>
                  <a:lnTo>
                    <a:pt x="2161" y="138"/>
                  </a:lnTo>
                  <a:close/>
                  <a:moveTo>
                    <a:pt x="2082" y="0"/>
                  </a:moveTo>
                  <a:lnTo>
                    <a:pt x="20" y="3576"/>
                  </a:lnTo>
                  <a:lnTo>
                    <a:pt x="1" y="3609"/>
                  </a:lnTo>
                  <a:lnTo>
                    <a:pt x="2063" y="7178"/>
                  </a:lnTo>
                  <a:lnTo>
                    <a:pt x="2082" y="7210"/>
                  </a:lnTo>
                  <a:lnTo>
                    <a:pt x="6245" y="7210"/>
                  </a:lnTo>
                  <a:lnTo>
                    <a:pt x="8307" y="3641"/>
                  </a:lnTo>
                  <a:lnTo>
                    <a:pt x="8326" y="3609"/>
                  </a:lnTo>
                  <a:lnTo>
                    <a:pt x="6265"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
            <p:cNvSpPr/>
            <p:nvPr/>
          </p:nvSpPr>
          <p:spPr>
            <a:xfrm>
              <a:off x="1157275" y="2855750"/>
              <a:ext cx="208175" cy="180275"/>
            </a:xfrm>
            <a:custGeom>
              <a:rect b="b" l="l" r="r" t="t"/>
              <a:pathLst>
                <a:path extrusionOk="0" h="7211" w="8327">
                  <a:moveTo>
                    <a:pt x="6167" y="138"/>
                  </a:moveTo>
                  <a:lnTo>
                    <a:pt x="8170" y="3609"/>
                  </a:lnTo>
                  <a:lnTo>
                    <a:pt x="6167" y="7080"/>
                  </a:lnTo>
                  <a:lnTo>
                    <a:pt x="2160" y="7080"/>
                  </a:lnTo>
                  <a:lnTo>
                    <a:pt x="157" y="3609"/>
                  </a:lnTo>
                  <a:lnTo>
                    <a:pt x="2160" y="138"/>
                  </a:lnTo>
                  <a:close/>
                  <a:moveTo>
                    <a:pt x="2082" y="1"/>
                  </a:moveTo>
                  <a:lnTo>
                    <a:pt x="20" y="3570"/>
                  </a:lnTo>
                  <a:lnTo>
                    <a:pt x="1" y="3609"/>
                  </a:lnTo>
                  <a:lnTo>
                    <a:pt x="2063" y="7178"/>
                  </a:lnTo>
                  <a:lnTo>
                    <a:pt x="2082" y="7211"/>
                  </a:lnTo>
                  <a:lnTo>
                    <a:pt x="6245" y="7211"/>
                  </a:lnTo>
                  <a:lnTo>
                    <a:pt x="8307" y="3642"/>
                  </a:lnTo>
                  <a:lnTo>
                    <a:pt x="8326" y="3603"/>
                  </a:lnTo>
                  <a:lnTo>
                    <a:pt x="6265" y="34"/>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2"/>
            <p:cNvSpPr/>
            <p:nvPr/>
          </p:nvSpPr>
          <p:spPr>
            <a:xfrm>
              <a:off x="1310450" y="3297975"/>
              <a:ext cx="208175" cy="180275"/>
            </a:xfrm>
            <a:custGeom>
              <a:rect b="b" l="l" r="r" t="t"/>
              <a:pathLst>
                <a:path extrusionOk="0" h="7211" w="8327">
                  <a:moveTo>
                    <a:pt x="6166" y="138"/>
                  </a:moveTo>
                  <a:lnTo>
                    <a:pt x="8169" y="3609"/>
                  </a:lnTo>
                  <a:lnTo>
                    <a:pt x="6166" y="7080"/>
                  </a:lnTo>
                  <a:lnTo>
                    <a:pt x="2160" y="7080"/>
                  </a:lnTo>
                  <a:lnTo>
                    <a:pt x="157" y="3609"/>
                  </a:lnTo>
                  <a:lnTo>
                    <a:pt x="2160" y="138"/>
                  </a:lnTo>
                  <a:close/>
                  <a:moveTo>
                    <a:pt x="2082" y="0"/>
                  </a:moveTo>
                  <a:lnTo>
                    <a:pt x="20" y="3576"/>
                  </a:lnTo>
                  <a:lnTo>
                    <a:pt x="0" y="3609"/>
                  </a:lnTo>
                  <a:lnTo>
                    <a:pt x="2062" y="7178"/>
                  </a:lnTo>
                  <a:lnTo>
                    <a:pt x="2082" y="7210"/>
                  </a:lnTo>
                  <a:lnTo>
                    <a:pt x="6245" y="7210"/>
                  </a:lnTo>
                  <a:lnTo>
                    <a:pt x="8306" y="3641"/>
                  </a:lnTo>
                  <a:lnTo>
                    <a:pt x="8326" y="3609"/>
                  </a:lnTo>
                  <a:lnTo>
                    <a:pt x="6264"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2"/>
            <p:cNvSpPr/>
            <p:nvPr/>
          </p:nvSpPr>
          <p:spPr>
            <a:xfrm>
              <a:off x="238125" y="3032750"/>
              <a:ext cx="208150" cy="180275"/>
            </a:xfrm>
            <a:custGeom>
              <a:rect b="b" l="l" r="r" t="t"/>
              <a:pathLst>
                <a:path extrusionOk="0" h="7211" w="8326">
                  <a:moveTo>
                    <a:pt x="6166" y="131"/>
                  </a:moveTo>
                  <a:lnTo>
                    <a:pt x="8169" y="3602"/>
                  </a:lnTo>
                  <a:lnTo>
                    <a:pt x="6166" y="7073"/>
                  </a:lnTo>
                  <a:lnTo>
                    <a:pt x="2160" y="7073"/>
                  </a:lnTo>
                  <a:lnTo>
                    <a:pt x="157" y="3602"/>
                  </a:lnTo>
                  <a:lnTo>
                    <a:pt x="2160" y="131"/>
                  </a:lnTo>
                  <a:close/>
                  <a:moveTo>
                    <a:pt x="2081" y="0"/>
                  </a:moveTo>
                  <a:lnTo>
                    <a:pt x="20" y="3569"/>
                  </a:lnTo>
                  <a:lnTo>
                    <a:pt x="0" y="3602"/>
                  </a:lnTo>
                  <a:lnTo>
                    <a:pt x="2062" y="7177"/>
                  </a:lnTo>
                  <a:lnTo>
                    <a:pt x="2081" y="7210"/>
                  </a:lnTo>
                  <a:lnTo>
                    <a:pt x="6244" y="7210"/>
                  </a:lnTo>
                  <a:lnTo>
                    <a:pt x="8306" y="3635"/>
                  </a:lnTo>
                  <a:lnTo>
                    <a:pt x="8326" y="3602"/>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2"/>
            <p:cNvSpPr/>
            <p:nvPr/>
          </p:nvSpPr>
          <p:spPr>
            <a:xfrm>
              <a:off x="1770125" y="3209575"/>
              <a:ext cx="208150" cy="180250"/>
            </a:xfrm>
            <a:custGeom>
              <a:rect b="b" l="l" r="r" t="t"/>
              <a:pathLst>
                <a:path extrusionOk="0" h="7210" w="8326">
                  <a:moveTo>
                    <a:pt x="6166" y="137"/>
                  </a:moveTo>
                  <a:lnTo>
                    <a:pt x="8169" y="3608"/>
                  </a:lnTo>
                  <a:lnTo>
                    <a:pt x="6166" y="7079"/>
                  </a:lnTo>
                  <a:lnTo>
                    <a:pt x="2153" y="7079"/>
                  </a:lnTo>
                  <a:lnTo>
                    <a:pt x="150" y="3608"/>
                  </a:lnTo>
                  <a:lnTo>
                    <a:pt x="2153" y="137"/>
                  </a:lnTo>
                  <a:close/>
                  <a:moveTo>
                    <a:pt x="2082" y="0"/>
                  </a:moveTo>
                  <a:lnTo>
                    <a:pt x="20" y="3576"/>
                  </a:lnTo>
                  <a:lnTo>
                    <a:pt x="0" y="3608"/>
                  </a:lnTo>
                  <a:lnTo>
                    <a:pt x="2062" y="7177"/>
                  </a:lnTo>
                  <a:lnTo>
                    <a:pt x="2082" y="7210"/>
                  </a:lnTo>
                  <a:lnTo>
                    <a:pt x="6244" y="7210"/>
                  </a:lnTo>
                  <a:lnTo>
                    <a:pt x="8306" y="3641"/>
                  </a:lnTo>
                  <a:lnTo>
                    <a:pt x="8326" y="3608"/>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2"/>
            <p:cNvSpPr/>
            <p:nvPr/>
          </p:nvSpPr>
          <p:spPr>
            <a:xfrm>
              <a:off x="1923275" y="3297975"/>
              <a:ext cx="208175" cy="180275"/>
            </a:xfrm>
            <a:custGeom>
              <a:rect b="b" l="l" r="r" t="t"/>
              <a:pathLst>
                <a:path extrusionOk="0" h="7211" w="8327">
                  <a:moveTo>
                    <a:pt x="6167" y="138"/>
                  </a:moveTo>
                  <a:lnTo>
                    <a:pt x="8170" y="3609"/>
                  </a:lnTo>
                  <a:lnTo>
                    <a:pt x="6167" y="7080"/>
                  </a:lnTo>
                  <a:lnTo>
                    <a:pt x="2161" y="7080"/>
                  </a:lnTo>
                  <a:lnTo>
                    <a:pt x="151" y="3609"/>
                  </a:lnTo>
                  <a:lnTo>
                    <a:pt x="2161" y="138"/>
                  </a:lnTo>
                  <a:close/>
                  <a:moveTo>
                    <a:pt x="2082" y="0"/>
                  </a:moveTo>
                  <a:lnTo>
                    <a:pt x="20" y="3576"/>
                  </a:lnTo>
                  <a:lnTo>
                    <a:pt x="1" y="3609"/>
                  </a:lnTo>
                  <a:lnTo>
                    <a:pt x="2063" y="7178"/>
                  </a:lnTo>
                  <a:lnTo>
                    <a:pt x="2082" y="7210"/>
                  </a:lnTo>
                  <a:lnTo>
                    <a:pt x="6245" y="7210"/>
                  </a:lnTo>
                  <a:lnTo>
                    <a:pt x="8307" y="3641"/>
                  </a:lnTo>
                  <a:lnTo>
                    <a:pt x="8326" y="3609"/>
                  </a:lnTo>
                  <a:lnTo>
                    <a:pt x="6265"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2"/>
            <p:cNvSpPr/>
            <p:nvPr/>
          </p:nvSpPr>
          <p:spPr>
            <a:xfrm>
              <a:off x="1923275" y="3121150"/>
              <a:ext cx="208175" cy="180275"/>
            </a:xfrm>
            <a:custGeom>
              <a:rect b="b" l="l" r="r" t="t"/>
              <a:pathLst>
                <a:path extrusionOk="0" h="7211" w="8327">
                  <a:moveTo>
                    <a:pt x="6167" y="131"/>
                  </a:moveTo>
                  <a:lnTo>
                    <a:pt x="8170" y="3602"/>
                  </a:lnTo>
                  <a:lnTo>
                    <a:pt x="6167" y="7073"/>
                  </a:lnTo>
                  <a:lnTo>
                    <a:pt x="2161" y="7073"/>
                  </a:lnTo>
                  <a:lnTo>
                    <a:pt x="151" y="3602"/>
                  </a:lnTo>
                  <a:lnTo>
                    <a:pt x="2161" y="131"/>
                  </a:lnTo>
                  <a:close/>
                  <a:moveTo>
                    <a:pt x="2082" y="1"/>
                  </a:moveTo>
                  <a:lnTo>
                    <a:pt x="20" y="3570"/>
                  </a:lnTo>
                  <a:lnTo>
                    <a:pt x="1" y="3602"/>
                  </a:lnTo>
                  <a:lnTo>
                    <a:pt x="2063" y="7178"/>
                  </a:lnTo>
                  <a:lnTo>
                    <a:pt x="2082" y="7211"/>
                  </a:lnTo>
                  <a:lnTo>
                    <a:pt x="6245" y="7211"/>
                  </a:lnTo>
                  <a:lnTo>
                    <a:pt x="8307" y="3641"/>
                  </a:lnTo>
                  <a:lnTo>
                    <a:pt x="8326" y="3602"/>
                  </a:lnTo>
                  <a:lnTo>
                    <a:pt x="6265" y="33"/>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2"/>
            <p:cNvSpPr/>
            <p:nvPr/>
          </p:nvSpPr>
          <p:spPr>
            <a:xfrm>
              <a:off x="2076450" y="3032750"/>
              <a:ext cx="208175" cy="180275"/>
            </a:xfrm>
            <a:custGeom>
              <a:rect b="b" l="l" r="r" t="t"/>
              <a:pathLst>
                <a:path extrusionOk="0" h="7211" w="8327">
                  <a:moveTo>
                    <a:pt x="6166" y="131"/>
                  </a:moveTo>
                  <a:lnTo>
                    <a:pt x="8170" y="3602"/>
                  </a:lnTo>
                  <a:lnTo>
                    <a:pt x="6166" y="7073"/>
                  </a:lnTo>
                  <a:lnTo>
                    <a:pt x="2160" y="7073"/>
                  </a:lnTo>
                  <a:lnTo>
                    <a:pt x="151" y="3602"/>
                  </a:lnTo>
                  <a:lnTo>
                    <a:pt x="2160" y="131"/>
                  </a:lnTo>
                  <a:close/>
                  <a:moveTo>
                    <a:pt x="2082" y="0"/>
                  </a:moveTo>
                  <a:lnTo>
                    <a:pt x="20" y="3569"/>
                  </a:lnTo>
                  <a:lnTo>
                    <a:pt x="1" y="3602"/>
                  </a:lnTo>
                  <a:lnTo>
                    <a:pt x="2062" y="7177"/>
                  </a:lnTo>
                  <a:lnTo>
                    <a:pt x="2082" y="7210"/>
                  </a:lnTo>
                  <a:lnTo>
                    <a:pt x="6245" y="7210"/>
                  </a:lnTo>
                  <a:lnTo>
                    <a:pt x="8307" y="3635"/>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2"/>
            <p:cNvSpPr/>
            <p:nvPr/>
          </p:nvSpPr>
          <p:spPr>
            <a:xfrm>
              <a:off x="544450" y="2678950"/>
              <a:ext cx="208150" cy="180275"/>
            </a:xfrm>
            <a:custGeom>
              <a:rect b="b" l="l" r="r" t="t"/>
              <a:pathLst>
                <a:path extrusionOk="0" h="7211" w="8326">
                  <a:moveTo>
                    <a:pt x="6166" y="131"/>
                  </a:moveTo>
                  <a:lnTo>
                    <a:pt x="8176" y="3602"/>
                  </a:lnTo>
                  <a:lnTo>
                    <a:pt x="6166" y="7073"/>
                  </a:lnTo>
                  <a:lnTo>
                    <a:pt x="2160" y="7073"/>
                  </a:lnTo>
                  <a:lnTo>
                    <a:pt x="157" y="3602"/>
                  </a:lnTo>
                  <a:lnTo>
                    <a:pt x="2160" y="131"/>
                  </a:lnTo>
                  <a:close/>
                  <a:moveTo>
                    <a:pt x="2082" y="0"/>
                  </a:moveTo>
                  <a:lnTo>
                    <a:pt x="20" y="3569"/>
                  </a:lnTo>
                  <a:lnTo>
                    <a:pt x="0" y="3602"/>
                  </a:lnTo>
                  <a:lnTo>
                    <a:pt x="2062" y="7177"/>
                  </a:lnTo>
                  <a:lnTo>
                    <a:pt x="2082" y="7210"/>
                  </a:lnTo>
                  <a:lnTo>
                    <a:pt x="6245" y="7210"/>
                  </a:lnTo>
                  <a:lnTo>
                    <a:pt x="8306" y="3634"/>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2"/>
            <p:cNvSpPr/>
            <p:nvPr/>
          </p:nvSpPr>
          <p:spPr>
            <a:xfrm>
              <a:off x="2535300" y="3297975"/>
              <a:ext cx="208175" cy="180275"/>
            </a:xfrm>
            <a:custGeom>
              <a:rect b="b" l="l" r="r" t="t"/>
              <a:pathLst>
                <a:path extrusionOk="0" h="7211" w="8327">
                  <a:moveTo>
                    <a:pt x="6173" y="138"/>
                  </a:moveTo>
                  <a:lnTo>
                    <a:pt x="8176" y="3609"/>
                  </a:lnTo>
                  <a:lnTo>
                    <a:pt x="6173" y="7080"/>
                  </a:lnTo>
                  <a:lnTo>
                    <a:pt x="2160" y="7080"/>
                  </a:lnTo>
                  <a:lnTo>
                    <a:pt x="157" y="3609"/>
                  </a:lnTo>
                  <a:lnTo>
                    <a:pt x="2160" y="138"/>
                  </a:lnTo>
                  <a:close/>
                  <a:moveTo>
                    <a:pt x="2082" y="0"/>
                  </a:moveTo>
                  <a:lnTo>
                    <a:pt x="20" y="3576"/>
                  </a:lnTo>
                  <a:lnTo>
                    <a:pt x="1" y="3609"/>
                  </a:lnTo>
                  <a:lnTo>
                    <a:pt x="2082" y="7210"/>
                  </a:lnTo>
                  <a:lnTo>
                    <a:pt x="6245" y="7210"/>
                  </a:lnTo>
                  <a:lnTo>
                    <a:pt x="8307" y="3641"/>
                  </a:lnTo>
                  <a:lnTo>
                    <a:pt x="8326" y="3609"/>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2"/>
            <p:cNvSpPr/>
            <p:nvPr/>
          </p:nvSpPr>
          <p:spPr>
            <a:xfrm>
              <a:off x="2229625" y="3298950"/>
              <a:ext cx="155150" cy="179300"/>
            </a:xfrm>
            <a:custGeom>
              <a:rect b="b" l="l" r="r" t="t"/>
              <a:pathLst>
                <a:path extrusionOk="0" h="7172" w="6206">
                  <a:moveTo>
                    <a:pt x="2062" y="1"/>
                  </a:moveTo>
                  <a:lnTo>
                    <a:pt x="20" y="3537"/>
                  </a:lnTo>
                  <a:lnTo>
                    <a:pt x="0" y="3570"/>
                  </a:lnTo>
                  <a:lnTo>
                    <a:pt x="2062" y="7139"/>
                  </a:lnTo>
                  <a:lnTo>
                    <a:pt x="2082" y="7171"/>
                  </a:lnTo>
                  <a:lnTo>
                    <a:pt x="6205" y="7171"/>
                  </a:lnTo>
                  <a:lnTo>
                    <a:pt x="6205" y="7041"/>
                  </a:lnTo>
                  <a:lnTo>
                    <a:pt x="2160" y="7041"/>
                  </a:lnTo>
                  <a:lnTo>
                    <a:pt x="157" y="3570"/>
                  </a:lnTo>
                  <a:lnTo>
                    <a:pt x="2180" y="66"/>
                  </a:lnTo>
                  <a:lnTo>
                    <a:pt x="2062"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2"/>
            <p:cNvSpPr/>
            <p:nvPr/>
          </p:nvSpPr>
          <p:spPr>
            <a:xfrm>
              <a:off x="2995950" y="3387200"/>
              <a:ext cx="54025" cy="90075"/>
            </a:xfrm>
            <a:custGeom>
              <a:rect b="b" l="l" r="r" t="t"/>
              <a:pathLst>
                <a:path extrusionOk="0" h="3603" w="2161">
                  <a:moveTo>
                    <a:pt x="2043" y="1"/>
                  </a:moveTo>
                  <a:lnTo>
                    <a:pt x="0" y="3537"/>
                  </a:lnTo>
                  <a:lnTo>
                    <a:pt x="118" y="3602"/>
                  </a:lnTo>
                  <a:lnTo>
                    <a:pt x="2160" y="66"/>
                  </a:lnTo>
                  <a:lnTo>
                    <a:pt x="204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2"/>
            <p:cNvSpPr/>
            <p:nvPr/>
          </p:nvSpPr>
          <p:spPr>
            <a:xfrm>
              <a:off x="1310450" y="3297975"/>
              <a:ext cx="207675" cy="180275"/>
            </a:xfrm>
            <a:custGeom>
              <a:rect b="b" l="l" r="r" t="t"/>
              <a:pathLst>
                <a:path extrusionOk="0" h="7211" w="8307">
                  <a:moveTo>
                    <a:pt x="2082" y="0"/>
                  </a:moveTo>
                  <a:lnTo>
                    <a:pt x="20" y="3576"/>
                  </a:lnTo>
                  <a:lnTo>
                    <a:pt x="0" y="3609"/>
                  </a:lnTo>
                  <a:lnTo>
                    <a:pt x="2062" y="7178"/>
                  </a:lnTo>
                  <a:lnTo>
                    <a:pt x="2082" y="7210"/>
                  </a:lnTo>
                  <a:lnTo>
                    <a:pt x="6245" y="7210"/>
                  </a:lnTo>
                  <a:lnTo>
                    <a:pt x="8306" y="3641"/>
                  </a:lnTo>
                  <a:lnTo>
                    <a:pt x="8189" y="3576"/>
                  </a:lnTo>
                  <a:lnTo>
                    <a:pt x="6166" y="7080"/>
                  </a:lnTo>
                  <a:lnTo>
                    <a:pt x="2160" y="7080"/>
                  </a:lnTo>
                  <a:lnTo>
                    <a:pt x="157" y="3609"/>
                  </a:lnTo>
                  <a:lnTo>
                    <a:pt x="2160" y="138"/>
                  </a:lnTo>
                  <a:lnTo>
                    <a:pt x="6206" y="138"/>
                  </a:lnTo>
                  <a:lnTo>
                    <a:pt x="620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2"/>
            <p:cNvSpPr/>
            <p:nvPr/>
          </p:nvSpPr>
          <p:spPr>
            <a:xfrm>
              <a:off x="1310450" y="3121150"/>
              <a:ext cx="207675" cy="180275"/>
            </a:xfrm>
            <a:custGeom>
              <a:rect b="b" l="l" r="r" t="t"/>
              <a:pathLst>
                <a:path extrusionOk="0" h="7211" w="8307">
                  <a:moveTo>
                    <a:pt x="2082" y="1"/>
                  </a:moveTo>
                  <a:lnTo>
                    <a:pt x="20" y="3570"/>
                  </a:lnTo>
                  <a:lnTo>
                    <a:pt x="0" y="3602"/>
                  </a:lnTo>
                  <a:lnTo>
                    <a:pt x="2062" y="7178"/>
                  </a:lnTo>
                  <a:lnTo>
                    <a:pt x="2082" y="7211"/>
                  </a:lnTo>
                  <a:lnTo>
                    <a:pt x="6206" y="7211"/>
                  </a:lnTo>
                  <a:lnTo>
                    <a:pt x="6206" y="7073"/>
                  </a:lnTo>
                  <a:lnTo>
                    <a:pt x="2160" y="7073"/>
                  </a:lnTo>
                  <a:lnTo>
                    <a:pt x="157" y="3602"/>
                  </a:lnTo>
                  <a:lnTo>
                    <a:pt x="2160" y="131"/>
                  </a:lnTo>
                  <a:lnTo>
                    <a:pt x="6166" y="131"/>
                  </a:lnTo>
                  <a:lnTo>
                    <a:pt x="8189" y="3641"/>
                  </a:lnTo>
                  <a:lnTo>
                    <a:pt x="8306" y="3570"/>
                  </a:lnTo>
                  <a:lnTo>
                    <a:pt x="6264" y="33"/>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2"/>
            <p:cNvSpPr/>
            <p:nvPr/>
          </p:nvSpPr>
          <p:spPr>
            <a:xfrm>
              <a:off x="1004125" y="3474950"/>
              <a:ext cx="208150" cy="180275"/>
            </a:xfrm>
            <a:custGeom>
              <a:rect b="b" l="l" r="r" t="t"/>
              <a:pathLst>
                <a:path extrusionOk="0" h="7211" w="8326">
                  <a:moveTo>
                    <a:pt x="6166" y="131"/>
                  </a:moveTo>
                  <a:lnTo>
                    <a:pt x="8169" y="3602"/>
                  </a:lnTo>
                  <a:lnTo>
                    <a:pt x="6166" y="7074"/>
                  </a:lnTo>
                  <a:lnTo>
                    <a:pt x="2160" y="7074"/>
                  </a:lnTo>
                  <a:lnTo>
                    <a:pt x="157" y="3602"/>
                  </a:lnTo>
                  <a:lnTo>
                    <a:pt x="2160" y="131"/>
                  </a:lnTo>
                  <a:close/>
                  <a:moveTo>
                    <a:pt x="2081" y="1"/>
                  </a:moveTo>
                  <a:lnTo>
                    <a:pt x="20" y="3570"/>
                  </a:lnTo>
                  <a:lnTo>
                    <a:pt x="0" y="3602"/>
                  </a:lnTo>
                  <a:lnTo>
                    <a:pt x="2062" y="7178"/>
                  </a:lnTo>
                  <a:lnTo>
                    <a:pt x="2081" y="7211"/>
                  </a:lnTo>
                  <a:lnTo>
                    <a:pt x="6244" y="7211"/>
                  </a:lnTo>
                  <a:lnTo>
                    <a:pt x="8306" y="3635"/>
                  </a:lnTo>
                  <a:lnTo>
                    <a:pt x="8326" y="3602"/>
                  </a:lnTo>
                  <a:lnTo>
                    <a:pt x="6264" y="33"/>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2"/>
            <p:cNvSpPr/>
            <p:nvPr/>
          </p:nvSpPr>
          <p:spPr>
            <a:xfrm>
              <a:off x="1004125" y="3297975"/>
              <a:ext cx="208150" cy="180275"/>
            </a:xfrm>
            <a:custGeom>
              <a:rect b="b" l="l" r="r" t="t"/>
              <a:pathLst>
                <a:path extrusionOk="0" h="7211" w="8326">
                  <a:moveTo>
                    <a:pt x="6166" y="138"/>
                  </a:moveTo>
                  <a:lnTo>
                    <a:pt x="8169" y="3609"/>
                  </a:lnTo>
                  <a:lnTo>
                    <a:pt x="6166" y="7080"/>
                  </a:lnTo>
                  <a:lnTo>
                    <a:pt x="2160" y="7080"/>
                  </a:lnTo>
                  <a:lnTo>
                    <a:pt x="157" y="3609"/>
                  </a:lnTo>
                  <a:lnTo>
                    <a:pt x="2160" y="138"/>
                  </a:lnTo>
                  <a:close/>
                  <a:moveTo>
                    <a:pt x="2081" y="0"/>
                  </a:moveTo>
                  <a:lnTo>
                    <a:pt x="20" y="3576"/>
                  </a:lnTo>
                  <a:lnTo>
                    <a:pt x="0" y="3609"/>
                  </a:lnTo>
                  <a:lnTo>
                    <a:pt x="2062" y="7178"/>
                  </a:lnTo>
                  <a:lnTo>
                    <a:pt x="2081" y="7210"/>
                  </a:lnTo>
                  <a:lnTo>
                    <a:pt x="6244" y="7210"/>
                  </a:lnTo>
                  <a:lnTo>
                    <a:pt x="8306" y="3641"/>
                  </a:lnTo>
                  <a:lnTo>
                    <a:pt x="8326" y="3609"/>
                  </a:lnTo>
                  <a:lnTo>
                    <a:pt x="6264" y="40"/>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2"/>
            <p:cNvSpPr/>
            <p:nvPr/>
          </p:nvSpPr>
          <p:spPr>
            <a:xfrm>
              <a:off x="1770125" y="3032750"/>
              <a:ext cx="208150" cy="180275"/>
            </a:xfrm>
            <a:custGeom>
              <a:rect b="b" l="l" r="r" t="t"/>
              <a:pathLst>
                <a:path extrusionOk="0" h="7211" w="8326">
                  <a:moveTo>
                    <a:pt x="6166" y="131"/>
                  </a:moveTo>
                  <a:lnTo>
                    <a:pt x="8169" y="3602"/>
                  </a:lnTo>
                  <a:lnTo>
                    <a:pt x="6166" y="7073"/>
                  </a:lnTo>
                  <a:lnTo>
                    <a:pt x="2153" y="7073"/>
                  </a:lnTo>
                  <a:lnTo>
                    <a:pt x="150" y="3602"/>
                  </a:lnTo>
                  <a:lnTo>
                    <a:pt x="2153" y="131"/>
                  </a:lnTo>
                  <a:close/>
                  <a:moveTo>
                    <a:pt x="2082" y="0"/>
                  </a:moveTo>
                  <a:lnTo>
                    <a:pt x="20" y="3569"/>
                  </a:lnTo>
                  <a:lnTo>
                    <a:pt x="0" y="3602"/>
                  </a:lnTo>
                  <a:lnTo>
                    <a:pt x="2062" y="7177"/>
                  </a:lnTo>
                  <a:lnTo>
                    <a:pt x="2082" y="7210"/>
                  </a:lnTo>
                  <a:lnTo>
                    <a:pt x="6244" y="7210"/>
                  </a:lnTo>
                  <a:lnTo>
                    <a:pt x="8306" y="3635"/>
                  </a:lnTo>
                  <a:lnTo>
                    <a:pt x="8326" y="3602"/>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2"/>
            <p:cNvSpPr/>
            <p:nvPr/>
          </p:nvSpPr>
          <p:spPr>
            <a:xfrm>
              <a:off x="1157275" y="3032750"/>
              <a:ext cx="208175" cy="180275"/>
            </a:xfrm>
            <a:custGeom>
              <a:rect b="b" l="l" r="r" t="t"/>
              <a:pathLst>
                <a:path extrusionOk="0" h="7211" w="8327">
                  <a:moveTo>
                    <a:pt x="6167" y="131"/>
                  </a:moveTo>
                  <a:lnTo>
                    <a:pt x="8170" y="3602"/>
                  </a:lnTo>
                  <a:lnTo>
                    <a:pt x="6167" y="7073"/>
                  </a:lnTo>
                  <a:lnTo>
                    <a:pt x="2160" y="7073"/>
                  </a:lnTo>
                  <a:lnTo>
                    <a:pt x="157" y="3602"/>
                  </a:lnTo>
                  <a:lnTo>
                    <a:pt x="2160" y="131"/>
                  </a:lnTo>
                  <a:close/>
                  <a:moveTo>
                    <a:pt x="2082" y="0"/>
                  </a:moveTo>
                  <a:lnTo>
                    <a:pt x="20" y="3569"/>
                  </a:lnTo>
                  <a:lnTo>
                    <a:pt x="1" y="3602"/>
                  </a:lnTo>
                  <a:lnTo>
                    <a:pt x="2063" y="7177"/>
                  </a:lnTo>
                  <a:lnTo>
                    <a:pt x="2082" y="7210"/>
                  </a:lnTo>
                  <a:lnTo>
                    <a:pt x="6245" y="7210"/>
                  </a:lnTo>
                  <a:lnTo>
                    <a:pt x="8307" y="3635"/>
                  </a:lnTo>
                  <a:lnTo>
                    <a:pt x="8326" y="3602"/>
                  </a:lnTo>
                  <a:lnTo>
                    <a:pt x="6265"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2"/>
            <p:cNvSpPr/>
            <p:nvPr/>
          </p:nvSpPr>
          <p:spPr>
            <a:xfrm>
              <a:off x="1157275" y="2855750"/>
              <a:ext cx="208175" cy="180275"/>
            </a:xfrm>
            <a:custGeom>
              <a:rect b="b" l="l" r="r" t="t"/>
              <a:pathLst>
                <a:path extrusionOk="0" h="7211" w="8327">
                  <a:moveTo>
                    <a:pt x="6167" y="138"/>
                  </a:moveTo>
                  <a:lnTo>
                    <a:pt x="8170" y="3609"/>
                  </a:lnTo>
                  <a:lnTo>
                    <a:pt x="6167" y="7080"/>
                  </a:lnTo>
                  <a:lnTo>
                    <a:pt x="2160" y="7080"/>
                  </a:lnTo>
                  <a:lnTo>
                    <a:pt x="157" y="3609"/>
                  </a:lnTo>
                  <a:lnTo>
                    <a:pt x="2160" y="138"/>
                  </a:lnTo>
                  <a:close/>
                  <a:moveTo>
                    <a:pt x="2082" y="1"/>
                  </a:moveTo>
                  <a:lnTo>
                    <a:pt x="20" y="3577"/>
                  </a:lnTo>
                  <a:lnTo>
                    <a:pt x="1" y="3609"/>
                  </a:lnTo>
                  <a:lnTo>
                    <a:pt x="2063" y="7178"/>
                  </a:lnTo>
                  <a:lnTo>
                    <a:pt x="2082" y="7211"/>
                  </a:lnTo>
                  <a:lnTo>
                    <a:pt x="6245" y="7211"/>
                  </a:lnTo>
                  <a:lnTo>
                    <a:pt x="8307" y="3642"/>
                  </a:lnTo>
                  <a:lnTo>
                    <a:pt x="8326" y="3609"/>
                  </a:lnTo>
                  <a:lnTo>
                    <a:pt x="6265" y="34"/>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2"/>
            <p:cNvSpPr/>
            <p:nvPr/>
          </p:nvSpPr>
          <p:spPr>
            <a:xfrm>
              <a:off x="697775" y="3121150"/>
              <a:ext cx="207525" cy="180275"/>
            </a:xfrm>
            <a:custGeom>
              <a:rect b="b" l="l" r="r" t="t"/>
              <a:pathLst>
                <a:path extrusionOk="0" h="7211" w="8301">
                  <a:moveTo>
                    <a:pt x="2082" y="1"/>
                  </a:moveTo>
                  <a:lnTo>
                    <a:pt x="20" y="3570"/>
                  </a:lnTo>
                  <a:lnTo>
                    <a:pt x="1" y="3602"/>
                  </a:lnTo>
                  <a:lnTo>
                    <a:pt x="2062" y="7178"/>
                  </a:lnTo>
                  <a:lnTo>
                    <a:pt x="2082" y="7211"/>
                  </a:lnTo>
                  <a:lnTo>
                    <a:pt x="6206" y="7211"/>
                  </a:lnTo>
                  <a:lnTo>
                    <a:pt x="6206" y="7073"/>
                  </a:lnTo>
                  <a:lnTo>
                    <a:pt x="2154" y="7073"/>
                  </a:lnTo>
                  <a:lnTo>
                    <a:pt x="151" y="3602"/>
                  </a:lnTo>
                  <a:lnTo>
                    <a:pt x="2154" y="131"/>
                  </a:lnTo>
                  <a:lnTo>
                    <a:pt x="6167" y="131"/>
                  </a:lnTo>
                  <a:lnTo>
                    <a:pt x="8189" y="3641"/>
                  </a:lnTo>
                  <a:lnTo>
                    <a:pt x="8300" y="3570"/>
                  </a:lnTo>
                  <a:lnTo>
                    <a:pt x="6258" y="33"/>
                  </a:lnTo>
                  <a:lnTo>
                    <a:pt x="623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2"/>
            <p:cNvSpPr/>
            <p:nvPr/>
          </p:nvSpPr>
          <p:spPr>
            <a:xfrm>
              <a:off x="391275" y="3297975"/>
              <a:ext cx="208175" cy="180275"/>
            </a:xfrm>
            <a:custGeom>
              <a:rect b="b" l="l" r="r" t="t"/>
              <a:pathLst>
                <a:path extrusionOk="0" h="7211" w="8327">
                  <a:moveTo>
                    <a:pt x="6167" y="138"/>
                  </a:moveTo>
                  <a:lnTo>
                    <a:pt x="8170" y="3609"/>
                  </a:lnTo>
                  <a:lnTo>
                    <a:pt x="6167" y="7080"/>
                  </a:lnTo>
                  <a:lnTo>
                    <a:pt x="2160" y="7080"/>
                  </a:lnTo>
                  <a:lnTo>
                    <a:pt x="157" y="3609"/>
                  </a:lnTo>
                  <a:lnTo>
                    <a:pt x="2160" y="138"/>
                  </a:lnTo>
                  <a:close/>
                  <a:moveTo>
                    <a:pt x="2082" y="0"/>
                  </a:moveTo>
                  <a:lnTo>
                    <a:pt x="20" y="3576"/>
                  </a:lnTo>
                  <a:lnTo>
                    <a:pt x="1" y="3609"/>
                  </a:lnTo>
                  <a:lnTo>
                    <a:pt x="2063" y="7178"/>
                  </a:lnTo>
                  <a:lnTo>
                    <a:pt x="2082" y="7210"/>
                  </a:lnTo>
                  <a:lnTo>
                    <a:pt x="6245" y="7210"/>
                  </a:lnTo>
                  <a:lnTo>
                    <a:pt x="8307" y="3641"/>
                  </a:lnTo>
                  <a:lnTo>
                    <a:pt x="8326" y="3609"/>
                  </a:lnTo>
                  <a:lnTo>
                    <a:pt x="6264"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2"/>
            <p:cNvSpPr/>
            <p:nvPr/>
          </p:nvSpPr>
          <p:spPr>
            <a:xfrm>
              <a:off x="544450" y="3032750"/>
              <a:ext cx="208150" cy="180275"/>
            </a:xfrm>
            <a:custGeom>
              <a:rect b="b" l="l" r="r" t="t"/>
              <a:pathLst>
                <a:path extrusionOk="0" h="7211" w="8326">
                  <a:moveTo>
                    <a:pt x="6166" y="131"/>
                  </a:moveTo>
                  <a:lnTo>
                    <a:pt x="8176" y="3602"/>
                  </a:lnTo>
                  <a:lnTo>
                    <a:pt x="6166" y="7073"/>
                  </a:lnTo>
                  <a:lnTo>
                    <a:pt x="2160" y="7073"/>
                  </a:lnTo>
                  <a:lnTo>
                    <a:pt x="157" y="3602"/>
                  </a:lnTo>
                  <a:lnTo>
                    <a:pt x="2160" y="131"/>
                  </a:lnTo>
                  <a:close/>
                  <a:moveTo>
                    <a:pt x="2082" y="0"/>
                  </a:moveTo>
                  <a:lnTo>
                    <a:pt x="20" y="3569"/>
                  </a:lnTo>
                  <a:lnTo>
                    <a:pt x="0" y="3602"/>
                  </a:lnTo>
                  <a:lnTo>
                    <a:pt x="2062" y="7177"/>
                  </a:lnTo>
                  <a:lnTo>
                    <a:pt x="2082" y="7210"/>
                  </a:lnTo>
                  <a:lnTo>
                    <a:pt x="6245" y="7210"/>
                  </a:lnTo>
                  <a:lnTo>
                    <a:pt x="8306" y="3635"/>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2"/>
            <p:cNvSpPr/>
            <p:nvPr/>
          </p:nvSpPr>
          <p:spPr>
            <a:xfrm>
              <a:off x="391775" y="2590525"/>
              <a:ext cx="207675" cy="180275"/>
            </a:xfrm>
            <a:custGeom>
              <a:rect b="b" l="l" r="r" t="t"/>
              <a:pathLst>
                <a:path extrusionOk="0" h="7211" w="8307">
                  <a:moveTo>
                    <a:pt x="2062" y="1"/>
                  </a:moveTo>
                  <a:lnTo>
                    <a:pt x="0" y="3570"/>
                  </a:lnTo>
                  <a:lnTo>
                    <a:pt x="118" y="3635"/>
                  </a:lnTo>
                  <a:lnTo>
                    <a:pt x="2140" y="131"/>
                  </a:lnTo>
                  <a:lnTo>
                    <a:pt x="6147" y="131"/>
                  </a:lnTo>
                  <a:lnTo>
                    <a:pt x="8150" y="3602"/>
                  </a:lnTo>
                  <a:lnTo>
                    <a:pt x="6147" y="7074"/>
                  </a:lnTo>
                  <a:lnTo>
                    <a:pt x="2101" y="7074"/>
                  </a:lnTo>
                  <a:lnTo>
                    <a:pt x="2101" y="7211"/>
                  </a:lnTo>
                  <a:lnTo>
                    <a:pt x="6225" y="7211"/>
                  </a:lnTo>
                  <a:lnTo>
                    <a:pt x="8287" y="3635"/>
                  </a:lnTo>
                  <a:lnTo>
                    <a:pt x="8306" y="3602"/>
                  </a:lnTo>
                  <a:lnTo>
                    <a:pt x="6244" y="33"/>
                  </a:lnTo>
                  <a:lnTo>
                    <a:pt x="622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2"/>
            <p:cNvSpPr/>
            <p:nvPr/>
          </p:nvSpPr>
          <p:spPr>
            <a:xfrm>
              <a:off x="238125" y="2855750"/>
              <a:ext cx="208150" cy="180275"/>
            </a:xfrm>
            <a:custGeom>
              <a:rect b="b" l="l" r="r" t="t"/>
              <a:pathLst>
                <a:path extrusionOk="0" h="7211" w="8326">
                  <a:moveTo>
                    <a:pt x="6166" y="138"/>
                  </a:moveTo>
                  <a:lnTo>
                    <a:pt x="8169" y="3609"/>
                  </a:lnTo>
                  <a:lnTo>
                    <a:pt x="6166" y="7080"/>
                  </a:lnTo>
                  <a:lnTo>
                    <a:pt x="2160" y="7080"/>
                  </a:lnTo>
                  <a:lnTo>
                    <a:pt x="157" y="3609"/>
                  </a:lnTo>
                  <a:lnTo>
                    <a:pt x="2160" y="138"/>
                  </a:lnTo>
                  <a:close/>
                  <a:moveTo>
                    <a:pt x="2081" y="1"/>
                  </a:moveTo>
                  <a:lnTo>
                    <a:pt x="20" y="3577"/>
                  </a:lnTo>
                  <a:lnTo>
                    <a:pt x="0" y="3609"/>
                  </a:lnTo>
                  <a:lnTo>
                    <a:pt x="2062" y="7178"/>
                  </a:lnTo>
                  <a:lnTo>
                    <a:pt x="2081" y="7211"/>
                  </a:lnTo>
                  <a:lnTo>
                    <a:pt x="6244" y="7211"/>
                  </a:lnTo>
                  <a:lnTo>
                    <a:pt x="8306" y="3642"/>
                  </a:lnTo>
                  <a:lnTo>
                    <a:pt x="8326" y="3609"/>
                  </a:lnTo>
                  <a:lnTo>
                    <a:pt x="6264" y="34"/>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2"/>
            <p:cNvSpPr/>
            <p:nvPr/>
          </p:nvSpPr>
          <p:spPr>
            <a:xfrm>
              <a:off x="544450" y="2678950"/>
              <a:ext cx="208150" cy="180275"/>
            </a:xfrm>
            <a:custGeom>
              <a:rect b="b" l="l" r="r" t="t"/>
              <a:pathLst>
                <a:path extrusionOk="0" h="7211" w="8326">
                  <a:moveTo>
                    <a:pt x="6166" y="131"/>
                  </a:moveTo>
                  <a:lnTo>
                    <a:pt x="8176" y="3602"/>
                  </a:lnTo>
                  <a:lnTo>
                    <a:pt x="6166" y="7073"/>
                  </a:lnTo>
                  <a:lnTo>
                    <a:pt x="2160" y="7073"/>
                  </a:lnTo>
                  <a:lnTo>
                    <a:pt x="157" y="3602"/>
                  </a:lnTo>
                  <a:lnTo>
                    <a:pt x="2160" y="131"/>
                  </a:lnTo>
                  <a:close/>
                  <a:moveTo>
                    <a:pt x="2082" y="0"/>
                  </a:moveTo>
                  <a:lnTo>
                    <a:pt x="20" y="3569"/>
                  </a:lnTo>
                  <a:lnTo>
                    <a:pt x="0" y="3602"/>
                  </a:lnTo>
                  <a:lnTo>
                    <a:pt x="2062" y="7177"/>
                  </a:lnTo>
                  <a:lnTo>
                    <a:pt x="2082" y="7210"/>
                  </a:lnTo>
                  <a:lnTo>
                    <a:pt x="6245" y="7210"/>
                  </a:lnTo>
                  <a:lnTo>
                    <a:pt x="8306" y="3634"/>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2"/>
            <p:cNvSpPr/>
            <p:nvPr/>
          </p:nvSpPr>
          <p:spPr>
            <a:xfrm>
              <a:off x="391275" y="2413550"/>
              <a:ext cx="208175" cy="180275"/>
            </a:xfrm>
            <a:custGeom>
              <a:rect b="b" l="l" r="r" t="t"/>
              <a:pathLst>
                <a:path extrusionOk="0" h="7211" w="8327">
                  <a:moveTo>
                    <a:pt x="6167" y="138"/>
                  </a:moveTo>
                  <a:lnTo>
                    <a:pt x="8170" y="3609"/>
                  </a:lnTo>
                  <a:lnTo>
                    <a:pt x="6167" y="7080"/>
                  </a:lnTo>
                  <a:lnTo>
                    <a:pt x="2160" y="7080"/>
                  </a:lnTo>
                  <a:lnTo>
                    <a:pt x="157" y="3609"/>
                  </a:lnTo>
                  <a:lnTo>
                    <a:pt x="2160" y="138"/>
                  </a:lnTo>
                  <a:close/>
                  <a:moveTo>
                    <a:pt x="2082" y="0"/>
                  </a:moveTo>
                  <a:lnTo>
                    <a:pt x="20" y="3570"/>
                  </a:lnTo>
                  <a:lnTo>
                    <a:pt x="1" y="3602"/>
                  </a:lnTo>
                  <a:lnTo>
                    <a:pt x="2063" y="7178"/>
                  </a:lnTo>
                  <a:lnTo>
                    <a:pt x="2082" y="7210"/>
                  </a:lnTo>
                  <a:lnTo>
                    <a:pt x="6245" y="7210"/>
                  </a:lnTo>
                  <a:lnTo>
                    <a:pt x="8307" y="3635"/>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2"/>
            <p:cNvSpPr/>
            <p:nvPr/>
          </p:nvSpPr>
          <p:spPr>
            <a:xfrm>
              <a:off x="238125" y="2501950"/>
              <a:ext cx="208150" cy="180275"/>
            </a:xfrm>
            <a:custGeom>
              <a:rect b="b" l="l" r="r" t="t"/>
              <a:pathLst>
                <a:path extrusionOk="0" h="7211" w="8326">
                  <a:moveTo>
                    <a:pt x="6166" y="138"/>
                  </a:moveTo>
                  <a:lnTo>
                    <a:pt x="8169" y="3609"/>
                  </a:lnTo>
                  <a:lnTo>
                    <a:pt x="6166" y="7080"/>
                  </a:lnTo>
                  <a:lnTo>
                    <a:pt x="2160" y="7080"/>
                  </a:lnTo>
                  <a:lnTo>
                    <a:pt x="157" y="3609"/>
                  </a:lnTo>
                  <a:lnTo>
                    <a:pt x="2160" y="138"/>
                  </a:lnTo>
                  <a:close/>
                  <a:moveTo>
                    <a:pt x="2081" y="1"/>
                  </a:moveTo>
                  <a:lnTo>
                    <a:pt x="20" y="3576"/>
                  </a:lnTo>
                  <a:lnTo>
                    <a:pt x="0" y="3609"/>
                  </a:lnTo>
                  <a:lnTo>
                    <a:pt x="2062" y="7178"/>
                  </a:lnTo>
                  <a:lnTo>
                    <a:pt x="2081" y="7211"/>
                  </a:lnTo>
                  <a:lnTo>
                    <a:pt x="6244" y="7211"/>
                  </a:lnTo>
                  <a:lnTo>
                    <a:pt x="8306" y="3642"/>
                  </a:lnTo>
                  <a:lnTo>
                    <a:pt x="8326" y="3609"/>
                  </a:lnTo>
                  <a:lnTo>
                    <a:pt x="6264" y="34"/>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2"/>
            <p:cNvSpPr/>
            <p:nvPr/>
          </p:nvSpPr>
          <p:spPr>
            <a:xfrm>
              <a:off x="1516625" y="3209575"/>
              <a:ext cx="155150" cy="180250"/>
            </a:xfrm>
            <a:custGeom>
              <a:rect b="b" l="l" r="r" t="t"/>
              <a:pathLst>
                <a:path extrusionOk="0" h="7210" w="6206">
                  <a:moveTo>
                    <a:pt x="1" y="0"/>
                  </a:moveTo>
                  <a:lnTo>
                    <a:pt x="1" y="137"/>
                  </a:lnTo>
                  <a:lnTo>
                    <a:pt x="4046" y="137"/>
                  </a:lnTo>
                  <a:lnTo>
                    <a:pt x="6056" y="3608"/>
                  </a:lnTo>
                  <a:lnTo>
                    <a:pt x="4046" y="7079"/>
                  </a:lnTo>
                  <a:lnTo>
                    <a:pt x="1" y="7079"/>
                  </a:lnTo>
                  <a:lnTo>
                    <a:pt x="1" y="7210"/>
                  </a:lnTo>
                  <a:lnTo>
                    <a:pt x="4124" y="7210"/>
                  </a:lnTo>
                  <a:lnTo>
                    <a:pt x="6186" y="3641"/>
                  </a:lnTo>
                  <a:lnTo>
                    <a:pt x="6206" y="3608"/>
                  </a:lnTo>
                  <a:lnTo>
                    <a:pt x="4144" y="33"/>
                  </a:lnTo>
                  <a:lnTo>
                    <a:pt x="412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2"/>
            <p:cNvSpPr/>
            <p:nvPr/>
          </p:nvSpPr>
          <p:spPr>
            <a:xfrm>
              <a:off x="1616775" y="3121150"/>
              <a:ext cx="208175" cy="180275"/>
            </a:xfrm>
            <a:custGeom>
              <a:rect b="b" l="l" r="r" t="t"/>
              <a:pathLst>
                <a:path extrusionOk="0" h="7211" w="8327">
                  <a:moveTo>
                    <a:pt x="6173" y="131"/>
                  </a:moveTo>
                  <a:lnTo>
                    <a:pt x="8176" y="3602"/>
                  </a:lnTo>
                  <a:lnTo>
                    <a:pt x="6173" y="7073"/>
                  </a:lnTo>
                  <a:lnTo>
                    <a:pt x="2161" y="7073"/>
                  </a:lnTo>
                  <a:lnTo>
                    <a:pt x="158" y="3602"/>
                  </a:lnTo>
                  <a:lnTo>
                    <a:pt x="2161" y="131"/>
                  </a:lnTo>
                  <a:close/>
                  <a:moveTo>
                    <a:pt x="2082" y="1"/>
                  </a:moveTo>
                  <a:lnTo>
                    <a:pt x="20" y="3570"/>
                  </a:lnTo>
                  <a:lnTo>
                    <a:pt x="1" y="3602"/>
                  </a:lnTo>
                  <a:lnTo>
                    <a:pt x="2063" y="7178"/>
                  </a:lnTo>
                  <a:lnTo>
                    <a:pt x="2082" y="7211"/>
                  </a:lnTo>
                  <a:lnTo>
                    <a:pt x="6245" y="7211"/>
                  </a:lnTo>
                  <a:lnTo>
                    <a:pt x="8307" y="3641"/>
                  </a:lnTo>
                  <a:lnTo>
                    <a:pt x="8326" y="3602"/>
                  </a:lnTo>
                  <a:lnTo>
                    <a:pt x="6265" y="33"/>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2"/>
            <p:cNvSpPr/>
            <p:nvPr/>
          </p:nvSpPr>
          <p:spPr>
            <a:xfrm>
              <a:off x="697625" y="3474950"/>
              <a:ext cx="208150" cy="180275"/>
            </a:xfrm>
            <a:custGeom>
              <a:rect b="b" l="l" r="r" t="t"/>
              <a:pathLst>
                <a:path extrusionOk="0" h="7211" w="8326">
                  <a:moveTo>
                    <a:pt x="6173" y="131"/>
                  </a:moveTo>
                  <a:lnTo>
                    <a:pt x="8176" y="3602"/>
                  </a:lnTo>
                  <a:lnTo>
                    <a:pt x="6173" y="7074"/>
                  </a:lnTo>
                  <a:lnTo>
                    <a:pt x="2160" y="7074"/>
                  </a:lnTo>
                  <a:lnTo>
                    <a:pt x="157" y="3602"/>
                  </a:lnTo>
                  <a:lnTo>
                    <a:pt x="2160" y="131"/>
                  </a:lnTo>
                  <a:close/>
                  <a:moveTo>
                    <a:pt x="2088" y="1"/>
                  </a:moveTo>
                  <a:lnTo>
                    <a:pt x="26" y="3570"/>
                  </a:lnTo>
                  <a:lnTo>
                    <a:pt x="0" y="3602"/>
                  </a:lnTo>
                  <a:lnTo>
                    <a:pt x="2062" y="7178"/>
                  </a:lnTo>
                  <a:lnTo>
                    <a:pt x="2088" y="7211"/>
                  </a:lnTo>
                  <a:lnTo>
                    <a:pt x="6244" y="7211"/>
                  </a:lnTo>
                  <a:lnTo>
                    <a:pt x="8306" y="3635"/>
                  </a:lnTo>
                  <a:lnTo>
                    <a:pt x="8326" y="3602"/>
                  </a:lnTo>
                  <a:lnTo>
                    <a:pt x="6264" y="33"/>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2"/>
            <p:cNvSpPr/>
            <p:nvPr/>
          </p:nvSpPr>
          <p:spPr>
            <a:xfrm>
              <a:off x="850950" y="3386550"/>
              <a:ext cx="208000" cy="180275"/>
            </a:xfrm>
            <a:custGeom>
              <a:rect b="b" l="l" r="r" t="t"/>
              <a:pathLst>
                <a:path extrusionOk="0" h="7211" w="8320">
                  <a:moveTo>
                    <a:pt x="6166" y="131"/>
                  </a:moveTo>
                  <a:lnTo>
                    <a:pt x="8169" y="3602"/>
                  </a:lnTo>
                  <a:lnTo>
                    <a:pt x="6166" y="7073"/>
                  </a:lnTo>
                  <a:lnTo>
                    <a:pt x="2154" y="7073"/>
                  </a:lnTo>
                  <a:lnTo>
                    <a:pt x="150" y="3602"/>
                  </a:lnTo>
                  <a:lnTo>
                    <a:pt x="2154" y="131"/>
                  </a:lnTo>
                  <a:close/>
                  <a:moveTo>
                    <a:pt x="2082" y="0"/>
                  </a:moveTo>
                  <a:lnTo>
                    <a:pt x="20" y="3569"/>
                  </a:lnTo>
                  <a:lnTo>
                    <a:pt x="0" y="3602"/>
                  </a:lnTo>
                  <a:lnTo>
                    <a:pt x="2062" y="7171"/>
                  </a:lnTo>
                  <a:lnTo>
                    <a:pt x="2082" y="7210"/>
                  </a:lnTo>
                  <a:lnTo>
                    <a:pt x="6245" y="7210"/>
                  </a:lnTo>
                  <a:lnTo>
                    <a:pt x="6238" y="7204"/>
                  </a:lnTo>
                  <a:lnTo>
                    <a:pt x="8300" y="3635"/>
                  </a:lnTo>
                  <a:lnTo>
                    <a:pt x="8319" y="3602"/>
                  </a:lnTo>
                  <a:lnTo>
                    <a:pt x="6258" y="33"/>
                  </a:lnTo>
                  <a:lnTo>
                    <a:pt x="6238"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2"/>
            <p:cNvSpPr/>
            <p:nvPr/>
          </p:nvSpPr>
          <p:spPr>
            <a:xfrm>
              <a:off x="1310450" y="3474950"/>
              <a:ext cx="208175" cy="180275"/>
            </a:xfrm>
            <a:custGeom>
              <a:rect b="b" l="l" r="r" t="t"/>
              <a:pathLst>
                <a:path extrusionOk="0" h="7211" w="8327">
                  <a:moveTo>
                    <a:pt x="6166" y="131"/>
                  </a:moveTo>
                  <a:lnTo>
                    <a:pt x="8169" y="3602"/>
                  </a:lnTo>
                  <a:lnTo>
                    <a:pt x="6166" y="7074"/>
                  </a:lnTo>
                  <a:lnTo>
                    <a:pt x="2160" y="7074"/>
                  </a:lnTo>
                  <a:lnTo>
                    <a:pt x="157" y="3602"/>
                  </a:lnTo>
                  <a:lnTo>
                    <a:pt x="2160" y="131"/>
                  </a:lnTo>
                  <a:close/>
                  <a:moveTo>
                    <a:pt x="2082" y="1"/>
                  </a:moveTo>
                  <a:lnTo>
                    <a:pt x="20" y="3570"/>
                  </a:lnTo>
                  <a:lnTo>
                    <a:pt x="0" y="3602"/>
                  </a:lnTo>
                  <a:lnTo>
                    <a:pt x="2062" y="7178"/>
                  </a:lnTo>
                  <a:lnTo>
                    <a:pt x="2082" y="7211"/>
                  </a:lnTo>
                  <a:lnTo>
                    <a:pt x="6245" y="7211"/>
                  </a:lnTo>
                  <a:lnTo>
                    <a:pt x="8306" y="3635"/>
                  </a:lnTo>
                  <a:lnTo>
                    <a:pt x="8326" y="3602"/>
                  </a:lnTo>
                  <a:lnTo>
                    <a:pt x="6264" y="33"/>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2"/>
            <p:cNvSpPr/>
            <p:nvPr/>
          </p:nvSpPr>
          <p:spPr>
            <a:xfrm>
              <a:off x="1463625" y="3386550"/>
              <a:ext cx="208150" cy="180275"/>
            </a:xfrm>
            <a:custGeom>
              <a:rect b="b" l="l" r="r" t="t"/>
              <a:pathLst>
                <a:path extrusionOk="0" h="7211" w="8326">
                  <a:moveTo>
                    <a:pt x="6166" y="131"/>
                  </a:moveTo>
                  <a:lnTo>
                    <a:pt x="8169" y="3602"/>
                  </a:lnTo>
                  <a:lnTo>
                    <a:pt x="6166" y="7073"/>
                  </a:lnTo>
                  <a:lnTo>
                    <a:pt x="2160" y="7073"/>
                  </a:lnTo>
                  <a:lnTo>
                    <a:pt x="157" y="3602"/>
                  </a:lnTo>
                  <a:lnTo>
                    <a:pt x="2160" y="131"/>
                  </a:lnTo>
                  <a:close/>
                  <a:moveTo>
                    <a:pt x="2082" y="0"/>
                  </a:moveTo>
                  <a:lnTo>
                    <a:pt x="20" y="3569"/>
                  </a:lnTo>
                  <a:lnTo>
                    <a:pt x="0" y="3602"/>
                  </a:lnTo>
                  <a:lnTo>
                    <a:pt x="2062" y="7171"/>
                  </a:lnTo>
                  <a:lnTo>
                    <a:pt x="2082" y="7210"/>
                  </a:lnTo>
                  <a:lnTo>
                    <a:pt x="6244" y="7210"/>
                  </a:lnTo>
                  <a:lnTo>
                    <a:pt x="6244" y="7204"/>
                  </a:lnTo>
                  <a:lnTo>
                    <a:pt x="8306" y="3635"/>
                  </a:lnTo>
                  <a:lnTo>
                    <a:pt x="8326" y="3602"/>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2"/>
            <p:cNvSpPr/>
            <p:nvPr/>
          </p:nvSpPr>
          <p:spPr>
            <a:xfrm>
              <a:off x="391275" y="3474950"/>
              <a:ext cx="208175" cy="180275"/>
            </a:xfrm>
            <a:custGeom>
              <a:rect b="b" l="l" r="r" t="t"/>
              <a:pathLst>
                <a:path extrusionOk="0" h="7211" w="8327">
                  <a:moveTo>
                    <a:pt x="6167" y="131"/>
                  </a:moveTo>
                  <a:lnTo>
                    <a:pt x="8170" y="3602"/>
                  </a:lnTo>
                  <a:lnTo>
                    <a:pt x="6167" y="7074"/>
                  </a:lnTo>
                  <a:lnTo>
                    <a:pt x="2160" y="7074"/>
                  </a:lnTo>
                  <a:lnTo>
                    <a:pt x="157" y="3602"/>
                  </a:lnTo>
                  <a:lnTo>
                    <a:pt x="2160" y="131"/>
                  </a:lnTo>
                  <a:close/>
                  <a:moveTo>
                    <a:pt x="2082" y="1"/>
                  </a:moveTo>
                  <a:lnTo>
                    <a:pt x="20" y="3570"/>
                  </a:lnTo>
                  <a:lnTo>
                    <a:pt x="1" y="3602"/>
                  </a:lnTo>
                  <a:lnTo>
                    <a:pt x="2063" y="7178"/>
                  </a:lnTo>
                  <a:lnTo>
                    <a:pt x="2082" y="7211"/>
                  </a:lnTo>
                  <a:lnTo>
                    <a:pt x="6245" y="7211"/>
                  </a:lnTo>
                  <a:lnTo>
                    <a:pt x="8307" y="3635"/>
                  </a:lnTo>
                  <a:lnTo>
                    <a:pt x="8326" y="3602"/>
                  </a:lnTo>
                  <a:lnTo>
                    <a:pt x="6264" y="33"/>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2"/>
            <p:cNvSpPr/>
            <p:nvPr/>
          </p:nvSpPr>
          <p:spPr>
            <a:xfrm>
              <a:off x="544450" y="3209575"/>
              <a:ext cx="208150" cy="180250"/>
            </a:xfrm>
            <a:custGeom>
              <a:rect b="b" l="l" r="r" t="t"/>
              <a:pathLst>
                <a:path extrusionOk="0" h="7210" w="8326">
                  <a:moveTo>
                    <a:pt x="6166" y="137"/>
                  </a:moveTo>
                  <a:lnTo>
                    <a:pt x="8176" y="3608"/>
                  </a:lnTo>
                  <a:lnTo>
                    <a:pt x="6166" y="7079"/>
                  </a:lnTo>
                  <a:lnTo>
                    <a:pt x="2160" y="7079"/>
                  </a:lnTo>
                  <a:lnTo>
                    <a:pt x="157" y="3608"/>
                  </a:lnTo>
                  <a:lnTo>
                    <a:pt x="2160" y="137"/>
                  </a:lnTo>
                  <a:close/>
                  <a:moveTo>
                    <a:pt x="2082" y="0"/>
                  </a:moveTo>
                  <a:lnTo>
                    <a:pt x="20" y="3576"/>
                  </a:lnTo>
                  <a:lnTo>
                    <a:pt x="0" y="3608"/>
                  </a:lnTo>
                  <a:lnTo>
                    <a:pt x="2062" y="7177"/>
                  </a:lnTo>
                  <a:lnTo>
                    <a:pt x="2082" y="7210"/>
                  </a:lnTo>
                  <a:lnTo>
                    <a:pt x="6245" y="7210"/>
                  </a:lnTo>
                  <a:lnTo>
                    <a:pt x="8306" y="3641"/>
                  </a:lnTo>
                  <a:lnTo>
                    <a:pt x="8326" y="3608"/>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2"/>
            <p:cNvSpPr/>
            <p:nvPr/>
          </p:nvSpPr>
          <p:spPr>
            <a:xfrm>
              <a:off x="238125" y="3386550"/>
              <a:ext cx="208150" cy="180275"/>
            </a:xfrm>
            <a:custGeom>
              <a:rect b="b" l="l" r="r" t="t"/>
              <a:pathLst>
                <a:path extrusionOk="0" h="7211" w="8326">
                  <a:moveTo>
                    <a:pt x="6166" y="131"/>
                  </a:moveTo>
                  <a:lnTo>
                    <a:pt x="8169" y="3602"/>
                  </a:lnTo>
                  <a:lnTo>
                    <a:pt x="6166" y="7073"/>
                  </a:lnTo>
                  <a:lnTo>
                    <a:pt x="2160" y="7073"/>
                  </a:lnTo>
                  <a:lnTo>
                    <a:pt x="157" y="3602"/>
                  </a:lnTo>
                  <a:lnTo>
                    <a:pt x="2160" y="131"/>
                  </a:lnTo>
                  <a:close/>
                  <a:moveTo>
                    <a:pt x="2081" y="0"/>
                  </a:moveTo>
                  <a:lnTo>
                    <a:pt x="20" y="3569"/>
                  </a:lnTo>
                  <a:lnTo>
                    <a:pt x="0" y="3602"/>
                  </a:lnTo>
                  <a:lnTo>
                    <a:pt x="2062" y="7171"/>
                  </a:lnTo>
                  <a:lnTo>
                    <a:pt x="2081" y="7210"/>
                  </a:lnTo>
                  <a:lnTo>
                    <a:pt x="6244" y="7210"/>
                  </a:lnTo>
                  <a:lnTo>
                    <a:pt x="6244" y="7204"/>
                  </a:lnTo>
                  <a:lnTo>
                    <a:pt x="8306" y="3635"/>
                  </a:lnTo>
                  <a:lnTo>
                    <a:pt x="8326" y="3602"/>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2"/>
            <p:cNvSpPr/>
            <p:nvPr/>
          </p:nvSpPr>
          <p:spPr>
            <a:xfrm>
              <a:off x="391275" y="2944175"/>
              <a:ext cx="208175" cy="180275"/>
            </a:xfrm>
            <a:custGeom>
              <a:rect b="b" l="l" r="r" t="t"/>
              <a:pathLst>
                <a:path extrusionOk="0" h="7211" w="8327">
                  <a:moveTo>
                    <a:pt x="6167" y="137"/>
                  </a:moveTo>
                  <a:lnTo>
                    <a:pt x="8170" y="3609"/>
                  </a:lnTo>
                  <a:lnTo>
                    <a:pt x="6167" y="7080"/>
                  </a:lnTo>
                  <a:lnTo>
                    <a:pt x="2160" y="7080"/>
                  </a:lnTo>
                  <a:lnTo>
                    <a:pt x="157" y="3609"/>
                  </a:lnTo>
                  <a:lnTo>
                    <a:pt x="2160" y="137"/>
                  </a:lnTo>
                  <a:close/>
                  <a:moveTo>
                    <a:pt x="2082" y="0"/>
                  </a:moveTo>
                  <a:lnTo>
                    <a:pt x="20" y="3576"/>
                  </a:lnTo>
                  <a:lnTo>
                    <a:pt x="1" y="3609"/>
                  </a:lnTo>
                  <a:lnTo>
                    <a:pt x="2063" y="7178"/>
                  </a:lnTo>
                  <a:lnTo>
                    <a:pt x="2082" y="7210"/>
                  </a:lnTo>
                  <a:lnTo>
                    <a:pt x="6245" y="7210"/>
                  </a:lnTo>
                  <a:lnTo>
                    <a:pt x="8307" y="3641"/>
                  </a:lnTo>
                  <a:lnTo>
                    <a:pt x="8326" y="3609"/>
                  </a:lnTo>
                  <a:lnTo>
                    <a:pt x="6264"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2"/>
            <p:cNvSpPr/>
            <p:nvPr/>
          </p:nvSpPr>
          <p:spPr>
            <a:xfrm>
              <a:off x="1616775" y="2767350"/>
              <a:ext cx="208175" cy="180275"/>
            </a:xfrm>
            <a:custGeom>
              <a:rect b="b" l="l" r="r" t="t"/>
              <a:pathLst>
                <a:path extrusionOk="0" h="7211" w="8327">
                  <a:moveTo>
                    <a:pt x="6173" y="138"/>
                  </a:moveTo>
                  <a:lnTo>
                    <a:pt x="8176" y="3609"/>
                  </a:lnTo>
                  <a:lnTo>
                    <a:pt x="6173" y="7080"/>
                  </a:lnTo>
                  <a:lnTo>
                    <a:pt x="2161" y="7080"/>
                  </a:lnTo>
                  <a:lnTo>
                    <a:pt x="158" y="3609"/>
                  </a:lnTo>
                  <a:lnTo>
                    <a:pt x="2161" y="138"/>
                  </a:lnTo>
                  <a:close/>
                  <a:moveTo>
                    <a:pt x="2082" y="1"/>
                  </a:moveTo>
                  <a:lnTo>
                    <a:pt x="20" y="3570"/>
                  </a:lnTo>
                  <a:lnTo>
                    <a:pt x="1" y="3609"/>
                  </a:lnTo>
                  <a:lnTo>
                    <a:pt x="2063" y="7178"/>
                  </a:lnTo>
                  <a:lnTo>
                    <a:pt x="2082" y="7210"/>
                  </a:lnTo>
                  <a:lnTo>
                    <a:pt x="6245" y="7210"/>
                  </a:lnTo>
                  <a:lnTo>
                    <a:pt x="8307" y="3641"/>
                  </a:lnTo>
                  <a:lnTo>
                    <a:pt x="8326" y="3609"/>
                  </a:lnTo>
                  <a:lnTo>
                    <a:pt x="6265" y="33"/>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2"/>
            <p:cNvSpPr/>
            <p:nvPr/>
          </p:nvSpPr>
          <p:spPr>
            <a:xfrm>
              <a:off x="1463625" y="2855750"/>
              <a:ext cx="208150" cy="180275"/>
            </a:xfrm>
            <a:custGeom>
              <a:rect b="b" l="l" r="r" t="t"/>
              <a:pathLst>
                <a:path extrusionOk="0" h="7211" w="8326">
                  <a:moveTo>
                    <a:pt x="6166" y="138"/>
                  </a:moveTo>
                  <a:lnTo>
                    <a:pt x="8169" y="3609"/>
                  </a:lnTo>
                  <a:lnTo>
                    <a:pt x="6166" y="7080"/>
                  </a:lnTo>
                  <a:lnTo>
                    <a:pt x="2160" y="7080"/>
                  </a:lnTo>
                  <a:lnTo>
                    <a:pt x="157" y="3609"/>
                  </a:lnTo>
                  <a:lnTo>
                    <a:pt x="2160" y="138"/>
                  </a:lnTo>
                  <a:close/>
                  <a:moveTo>
                    <a:pt x="2082" y="1"/>
                  </a:moveTo>
                  <a:lnTo>
                    <a:pt x="20" y="3577"/>
                  </a:lnTo>
                  <a:lnTo>
                    <a:pt x="0" y="3609"/>
                  </a:lnTo>
                  <a:lnTo>
                    <a:pt x="2062" y="7178"/>
                  </a:lnTo>
                  <a:lnTo>
                    <a:pt x="2082" y="7211"/>
                  </a:lnTo>
                  <a:lnTo>
                    <a:pt x="6244" y="7211"/>
                  </a:lnTo>
                  <a:lnTo>
                    <a:pt x="8306" y="3642"/>
                  </a:lnTo>
                  <a:lnTo>
                    <a:pt x="8326" y="3609"/>
                  </a:lnTo>
                  <a:lnTo>
                    <a:pt x="6264" y="34"/>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2"/>
            <p:cNvSpPr/>
            <p:nvPr/>
          </p:nvSpPr>
          <p:spPr>
            <a:xfrm>
              <a:off x="850950" y="2855750"/>
              <a:ext cx="208000" cy="180275"/>
            </a:xfrm>
            <a:custGeom>
              <a:rect b="b" l="l" r="r" t="t"/>
              <a:pathLst>
                <a:path extrusionOk="0" h="7211" w="8320">
                  <a:moveTo>
                    <a:pt x="6166" y="138"/>
                  </a:moveTo>
                  <a:lnTo>
                    <a:pt x="8169" y="3609"/>
                  </a:lnTo>
                  <a:lnTo>
                    <a:pt x="6166" y="7080"/>
                  </a:lnTo>
                  <a:lnTo>
                    <a:pt x="2154" y="7080"/>
                  </a:lnTo>
                  <a:lnTo>
                    <a:pt x="150" y="3609"/>
                  </a:lnTo>
                  <a:lnTo>
                    <a:pt x="2154" y="138"/>
                  </a:lnTo>
                  <a:close/>
                  <a:moveTo>
                    <a:pt x="2082" y="1"/>
                  </a:moveTo>
                  <a:lnTo>
                    <a:pt x="20" y="3577"/>
                  </a:lnTo>
                  <a:lnTo>
                    <a:pt x="0" y="3609"/>
                  </a:lnTo>
                  <a:lnTo>
                    <a:pt x="2062" y="7178"/>
                  </a:lnTo>
                  <a:lnTo>
                    <a:pt x="2082" y="7211"/>
                  </a:lnTo>
                  <a:lnTo>
                    <a:pt x="6238" y="7211"/>
                  </a:lnTo>
                  <a:lnTo>
                    <a:pt x="8300" y="3642"/>
                  </a:lnTo>
                  <a:lnTo>
                    <a:pt x="8319" y="3609"/>
                  </a:lnTo>
                  <a:lnTo>
                    <a:pt x="6258" y="34"/>
                  </a:lnTo>
                  <a:lnTo>
                    <a:pt x="623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2"/>
            <p:cNvSpPr/>
            <p:nvPr/>
          </p:nvSpPr>
          <p:spPr>
            <a:xfrm>
              <a:off x="2382775" y="3563375"/>
              <a:ext cx="208175" cy="180250"/>
            </a:xfrm>
            <a:custGeom>
              <a:rect b="b" l="l" r="r" t="t"/>
              <a:pathLst>
                <a:path extrusionOk="0" h="7210" w="8327">
                  <a:moveTo>
                    <a:pt x="6167" y="137"/>
                  </a:moveTo>
                  <a:lnTo>
                    <a:pt x="8170" y="3608"/>
                  </a:lnTo>
                  <a:lnTo>
                    <a:pt x="6167" y="7080"/>
                  </a:lnTo>
                  <a:lnTo>
                    <a:pt x="2161" y="7080"/>
                  </a:lnTo>
                  <a:lnTo>
                    <a:pt x="158" y="3608"/>
                  </a:lnTo>
                  <a:lnTo>
                    <a:pt x="2161" y="137"/>
                  </a:lnTo>
                  <a:close/>
                  <a:moveTo>
                    <a:pt x="2082" y="0"/>
                  </a:moveTo>
                  <a:lnTo>
                    <a:pt x="21" y="3569"/>
                  </a:lnTo>
                  <a:lnTo>
                    <a:pt x="1" y="3608"/>
                  </a:lnTo>
                  <a:lnTo>
                    <a:pt x="2082" y="7210"/>
                  </a:lnTo>
                  <a:lnTo>
                    <a:pt x="6245" y="7210"/>
                  </a:lnTo>
                  <a:lnTo>
                    <a:pt x="8307" y="3641"/>
                  </a:lnTo>
                  <a:lnTo>
                    <a:pt x="8327" y="3608"/>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2"/>
            <p:cNvSpPr/>
            <p:nvPr/>
          </p:nvSpPr>
          <p:spPr>
            <a:xfrm>
              <a:off x="2842450" y="3474950"/>
              <a:ext cx="208175" cy="180275"/>
            </a:xfrm>
            <a:custGeom>
              <a:rect b="b" l="l" r="r" t="t"/>
              <a:pathLst>
                <a:path extrusionOk="0" h="7211" w="8327">
                  <a:moveTo>
                    <a:pt x="6167" y="131"/>
                  </a:moveTo>
                  <a:lnTo>
                    <a:pt x="8170" y="3602"/>
                  </a:lnTo>
                  <a:lnTo>
                    <a:pt x="6167" y="7074"/>
                  </a:lnTo>
                  <a:lnTo>
                    <a:pt x="2160" y="7074"/>
                  </a:lnTo>
                  <a:lnTo>
                    <a:pt x="151" y="3602"/>
                  </a:lnTo>
                  <a:lnTo>
                    <a:pt x="2160" y="131"/>
                  </a:lnTo>
                  <a:close/>
                  <a:moveTo>
                    <a:pt x="2082" y="1"/>
                  </a:moveTo>
                  <a:lnTo>
                    <a:pt x="20" y="3570"/>
                  </a:lnTo>
                  <a:lnTo>
                    <a:pt x="1" y="3602"/>
                  </a:lnTo>
                  <a:lnTo>
                    <a:pt x="2082" y="7211"/>
                  </a:lnTo>
                  <a:lnTo>
                    <a:pt x="6245" y="7211"/>
                  </a:lnTo>
                  <a:lnTo>
                    <a:pt x="8307" y="3635"/>
                  </a:lnTo>
                  <a:lnTo>
                    <a:pt x="8326" y="3602"/>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2"/>
            <p:cNvSpPr/>
            <p:nvPr/>
          </p:nvSpPr>
          <p:spPr>
            <a:xfrm>
              <a:off x="2535950" y="3474950"/>
              <a:ext cx="208175" cy="180275"/>
            </a:xfrm>
            <a:custGeom>
              <a:rect b="b" l="l" r="r" t="t"/>
              <a:pathLst>
                <a:path extrusionOk="0" h="7211" w="8327">
                  <a:moveTo>
                    <a:pt x="6173" y="131"/>
                  </a:moveTo>
                  <a:lnTo>
                    <a:pt x="8176" y="3602"/>
                  </a:lnTo>
                  <a:lnTo>
                    <a:pt x="6173" y="7074"/>
                  </a:lnTo>
                  <a:lnTo>
                    <a:pt x="2160" y="7074"/>
                  </a:lnTo>
                  <a:lnTo>
                    <a:pt x="157" y="3602"/>
                  </a:lnTo>
                  <a:lnTo>
                    <a:pt x="2160" y="131"/>
                  </a:lnTo>
                  <a:close/>
                  <a:moveTo>
                    <a:pt x="2082" y="1"/>
                  </a:moveTo>
                  <a:lnTo>
                    <a:pt x="20" y="3570"/>
                  </a:lnTo>
                  <a:lnTo>
                    <a:pt x="1" y="3602"/>
                  </a:lnTo>
                  <a:lnTo>
                    <a:pt x="2082" y="7211"/>
                  </a:lnTo>
                  <a:lnTo>
                    <a:pt x="6245" y="7211"/>
                  </a:lnTo>
                  <a:lnTo>
                    <a:pt x="8307" y="3635"/>
                  </a:lnTo>
                  <a:lnTo>
                    <a:pt x="8326" y="3602"/>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2"/>
            <p:cNvSpPr/>
            <p:nvPr/>
          </p:nvSpPr>
          <p:spPr>
            <a:xfrm>
              <a:off x="2689600" y="3386550"/>
              <a:ext cx="207675" cy="180275"/>
            </a:xfrm>
            <a:custGeom>
              <a:rect b="b" l="l" r="r" t="t"/>
              <a:pathLst>
                <a:path extrusionOk="0" h="7211" w="8307">
                  <a:moveTo>
                    <a:pt x="2102" y="0"/>
                  </a:moveTo>
                  <a:lnTo>
                    <a:pt x="2102" y="131"/>
                  </a:lnTo>
                  <a:lnTo>
                    <a:pt x="6154" y="131"/>
                  </a:lnTo>
                  <a:lnTo>
                    <a:pt x="8157" y="3602"/>
                  </a:lnTo>
                  <a:lnTo>
                    <a:pt x="6154" y="7073"/>
                  </a:lnTo>
                  <a:lnTo>
                    <a:pt x="2141" y="7073"/>
                  </a:lnTo>
                  <a:lnTo>
                    <a:pt x="118" y="3569"/>
                  </a:lnTo>
                  <a:lnTo>
                    <a:pt x="1" y="3635"/>
                  </a:lnTo>
                  <a:lnTo>
                    <a:pt x="2069" y="7210"/>
                  </a:lnTo>
                  <a:lnTo>
                    <a:pt x="6226" y="7210"/>
                  </a:lnTo>
                  <a:lnTo>
                    <a:pt x="8287" y="3635"/>
                  </a:lnTo>
                  <a:lnTo>
                    <a:pt x="8307" y="3602"/>
                  </a:lnTo>
                  <a:lnTo>
                    <a:pt x="622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2"/>
            <p:cNvSpPr/>
            <p:nvPr/>
          </p:nvSpPr>
          <p:spPr>
            <a:xfrm>
              <a:off x="2229625" y="3474950"/>
              <a:ext cx="208150" cy="180275"/>
            </a:xfrm>
            <a:custGeom>
              <a:rect b="b" l="l" r="r" t="t"/>
              <a:pathLst>
                <a:path extrusionOk="0" h="7211" w="8326">
                  <a:moveTo>
                    <a:pt x="6166" y="131"/>
                  </a:moveTo>
                  <a:lnTo>
                    <a:pt x="8169" y="3602"/>
                  </a:lnTo>
                  <a:lnTo>
                    <a:pt x="6166" y="7074"/>
                  </a:lnTo>
                  <a:lnTo>
                    <a:pt x="2160" y="7074"/>
                  </a:lnTo>
                  <a:lnTo>
                    <a:pt x="157" y="3602"/>
                  </a:lnTo>
                  <a:lnTo>
                    <a:pt x="2160" y="131"/>
                  </a:lnTo>
                  <a:close/>
                  <a:moveTo>
                    <a:pt x="2082" y="1"/>
                  </a:moveTo>
                  <a:lnTo>
                    <a:pt x="20" y="3570"/>
                  </a:lnTo>
                  <a:lnTo>
                    <a:pt x="0" y="3602"/>
                  </a:lnTo>
                  <a:lnTo>
                    <a:pt x="2062" y="7178"/>
                  </a:lnTo>
                  <a:lnTo>
                    <a:pt x="2082" y="7211"/>
                  </a:lnTo>
                  <a:lnTo>
                    <a:pt x="6244" y="7211"/>
                  </a:lnTo>
                  <a:lnTo>
                    <a:pt x="8306" y="3635"/>
                  </a:lnTo>
                  <a:lnTo>
                    <a:pt x="8326" y="3602"/>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2"/>
            <p:cNvSpPr/>
            <p:nvPr/>
          </p:nvSpPr>
          <p:spPr>
            <a:xfrm>
              <a:off x="697625" y="2944175"/>
              <a:ext cx="208150" cy="180275"/>
            </a:xfrm>
            <a:custGeom>
              <a:rect b="b" l="l" r="r" t="t"/>
              <a:pathLst>
                <a:path extrusionOk="0" h="7211" w="8326">
                  <a:moveTo>
                    <a:pt x="6173" y="137"/>
                  </a:moveTo>
                  <a:lnTo>
                    <a:pt x="8176" y="3609"/>
                  </a:lnTo>
                  <a:lnTo>
                    <a:pt x="6173" y="7080"/>
                  </a:lnTo>
                  <a:lnTo>
                    <a:pt x="2160" y="7080"/>
                  </a:lnTo>
                  <a:lnTo>
                    <a:pt x="157" y="3609"/>
                  </a:lnTo>
                  <a:lnTo>
                    <a:pt x="2160" y="137"/>
                  </a:lnTo>
                  <a:close/>
                  <a:moveTo>
                    <a:pt x="2088" y="0"/>
                  </a:moveTo>
                  <a:lnTo>
                    <a:pt x="26" y="3576"/>
                  </a:lnTo>
                  <a:lnTo>
                    <a:pt x="0" y="3609"/>
                  </a:lnTo>
                  <a:lnTo>
                    <a:pt x="2062" y="7178"/>
                  </a:lnTo>
                  <a:lnTo>
                    <a:pt x="2088" y="7210"/>
                  </a:lnTo>
                  <a:lnTo>
                    <a:pt x="6244" y="7210"/>
                  </a:lnTo>
                  <a:lnTo>
                    <a:pt x="8306" y="3641"/>
                  </a:lnTo>
                  <a:lnTo>
                    <a:pt x="8326" y="3609"/>
                  </a:lnTo>
                  <a:lnTo>
                    <a:pt x="6264" y="40"/>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
            <p:cNvSpPr/>
            <p:nvPr/>
          </p:nvSpPr>
          <p:spPr>
            <a:xfrm>
              <a:off x="544450" y="2855750"/>
              <a:ext cx="208150" cy="180275"/>
            </a:xfrm>
            <a:custGeom>
              <a:rect b="b" l="l" r="r" t="t"/>
              <a:pathLst>
                <a:path extrusionOk="0" h="7211" w="8326">
                  <a:moveTo>
                    <a:pt x="6166" y="138"/>
                  </a:moveTo>
                  <a:lnTo>
                    <a:pt x="8176" y="3609"/>
                  </a:lnTo>
                  <a:lnTo>
                    <a:pt x="6166" y="7080"/>
                  </a:lnTo>
                  <a:lnTo>
                    <a:pt x="2160" y="7080"/>
                  </a:lnTo>
                  <a:lnTo>
                    <a:pt x="157" y="3609"/>
                  </a:lnTo>
                  <a:lnTo>
                    <a:pt x="2160" y="138"/>
                  </a:lnTo>
                  <a:close/>
                  <a:moveTo>
                    <a:pt x="2082" y="1"/>
                  </a:moveTo>
                  <a:lnTo>
                    <a:pt x="20" y="3577"/>
                  </a:lnTo>
                  <a:lnTo>
                    <a:pt x="0" y="3609"/>
                  </a:lnTo>
                  <a:lnTo>
                    <a:pt x="2062" y="7178"/>
                  </a:lnTo>
                  <a:lnTo>
                    <a:pt x="2082" y="7211"/>
                  </a:lnTo>
                  <a:lnTo>
                    <a:pt x="6245" y="7211"/>
                  </a:lnTo>
                  <a:lnTo>
                    <a:pt x="8306" y="3642"/>
                  </a:lnTo>
                  <a:lnTo>
                    <a:pt x="8326" y="3609"/>
                  </a:lnTo>
                  <a:lnTo>
                    <a:pt x="6264" y="34"/>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2"/>
            <p:cNvSpPr/>
            <p:nvPr/>
          </p:nvSpPr>
          <p:spPr>
            <a:xfrm>
              <a:off x="391775" y="2236725"/>
              <a:ext cx="207675" cy="180275"/>
            </a:xfrm>
            <a:custGeom>
              <a:rect b="b" l="l" r="r" t="t"/>
              <a:pathLst>
                <a:path extrusionOk="0" h="7211" w="8307">
                  <a:moveTo>
                    <a:pt x="2062" y="1"/>
                  </a:moveTo>
                  <a:lnTo>
                    <a:pt x="0" y="3570"/>
                  </a:lnTo>
                  <a:lnTo>
                    <a:pt x="118" y="3635"/>
                  </a:lnTo>
                  <a:lnTo>
                    <a:pt x="2140" y="131"/>
                  </a:lnTo>
                  <a:lnTo>
                    <a:pt x="6147" y="131"/>
                  </a:lnTo>
                  <a:lnTo>
                    <a:pt x="8150" y="3602"/>
                  </a:lnTo>
                  <a:lnTo>
                    <a:pt x="6147" y="7073"/>
                  </a:lnTo>
                  <a:lnTo>
                    <a:pt x="2101" y="7073"/>
                  </a:lnTo>
                  <a:lnTo>
                    <a:pt x="2101" y="7211"/>
                  </a:lnTo>
                  <a:lnTo>
                    <a:pt x="6225" y="7211"/>
                  </a:lnTo>
                  <a:lnTo>
                    <a:pt x="8287" y="3635"/>
                  </a:lnTo>
                  <a:lnTo>
                    <a:pt x="8306" y="3602"/>
                  </a:lnTo>
                  <a:lnTo>
                    <a:pt x="622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2"/>
            <p:cNvSpPr/>
            <p:nvPr/>
          </p:nvSpPr>
          <p:spPr>
            <a:xfrm>
              <a:off x="740350" y="2758700"/>
              <a:ext cx="20750" cy="20750"/>
            </a:xfrm>
            <a:custGeom>
              <a:rect b="b" l="l" r="r" t="t"/>
              <a:pathLst>
                <a:path extrusionOk="0" h="830" w="830">
                  <a:moveTo>
                    <a:pt x="412" y="1"/>
                  </a:moveTo>
                  <a:cubicBezTo>
                    <a:pt x="183" y="1"/>
                    <a:pt x="1" y="183"/>
                    <a:pt x="1" y="412"/>
                  </a:cubicBezTo>
                  <a:cubicBezTo>
                    <a:pt x="1" y="640"/>
                    <a:pt x="183" y="829"/>
                    <a:pt x="412" y="829"/>
                  </a:cubicBezTo>
                  <a:cubicBezTo>
                    <a:pt x="640" y="829"/>
                    <a:pt x="829" y="640"/>
                    <a:pt x="829" y="412"/>
                  </a:cubicBezTo>
                  <a:cubicBezTo>
                    <a:pt x="829" y="183"/>
                    <a:pt x="640" y="1"/>
                    <a:pt x="41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2"/>
            <p:cNvSpPr/>
            <p:nvPr/>
          </p:nvSpPr>
          <p:spPr>
            <a:xfrm>
              <a:off x="1506350" y="2847125"/>
              <a:ext cx="20750" cy="20725"/>
            </a:xfrm>
            <a:custGeom>
              <a:rect b="b" l="l" r="r" t="t"/>
              <a:pathLst>
                <a:path extrusionOk="0" h="829" w="830">
                  <a:moveTo>
                    <a:pt x="412" y="0"/>
                  </a:moveTo>
                  <a:cubicBezTo>
                    <a:pt x="183" y="0"/>
                    <a:pt x="1" y="189"/>
                    <a:pt x="1" y="418"/>
                  </a:cubicBezTo>
                  <a:cubicBezTo>
                    <a:pt x="1" y="646"/>
                    <a:pt x="183" y="829"/>
                    <a:pt x="412" y="829"/>
                  </a:cubicBezTo>
                  <a:cubicBezTo>
                    <a:pt x="640" y="829"/>
                    <a:pt x="829" y="646"/>
                    <a:pt x="829" y="418"/>
                  </a:cubicBezTo>
                  <a:cubicBezTo>
                    <a:pt x="829" y="189"/>
                    <a:pt x="640" y="0"/>
                    <a:pt x="4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2"/>
            <p:cNvSpPr/>
            <p:nvPr/>
          </p:nvSpPr>
          <p:spPr>
            <a:xfrm>
              <a:off x="1506350" y="3200925"/>
              <a:ext cx="20750" cy="20725"/>
            </a:xfrm>
            <a:custGeom>
              <a:rect b="b" l="l" r="r" t="t"/>
              <a:pathLst>
                <a:path extrusionOk="0" h="829" w="830">
                  <a:moveTo>
                    <a:pt x="412" y="0"/>
                  </a:moveTo>
                  <a:cubicBezTo>
                    <a:pt x="183" y="0"/>
                    <a:pt x="1" y="183"/>
                    <a:pt x="1" y="411"/>
                  </a:cubicBezTo>
                  <a:cubicBezTo>
                    <a:pt x="1" y="640"/>
                    <a:pt x="183" y="829"/>
                    <a:pt x="412" y="829"/>
                  </a:cubicBezTo>
                  <a:cubicBezTo>
                    <a:pt x="640" y="829"/>
                    <a:pt x="829" y="640"/>
                    <a:pt x="829" y="411"/>
                  </a:cubicBezTo>
                  <a:cubicBezTo>
                    <a:pt x="829" y="183"/>
                    <a:pt x="640" y="0"/>
                    <a:pt x="4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2"/>
            <p:cNvSpPr/>
            <p:nvPr/>
          </p:nvSpPr>
          <p:spPr>
            <a:xfrm>
              <a:off x="1914800" y="3024100"/>
              <a:ext cx="20750" cy="20575"/>
            </a:xfrm>
            <a:custGeom>
              <a:rect b="b" l="l" r="r" t="t"/>
              <a:pathLst>
                <a:path extrusionOk="0" h="823" w="830">
                  <a:moveTo>
                    <a:pt x="418" y="0"/>
                  </a:moveTo>
                  <a:cubicBezTo>
                    <a:pt x="190" y="0"/>
                    <a:pt x="1" y="183"/>
                    <a:pt x="1" y="412"/>
                  </a:cubicBezTo>
                  <a:cubicBezTo>
                    <a:pt x="1" y="640"/>
                    <a:pt x="190" y="823"/>
                    <a:pt x="418" y="823"/>
                  </a:cubicBezTo>
                  <a:cubicBezTo>
                    <a:pt x="647" y="823"/>
                    <a:pt x="829" y="640"/>
                    <a:pt x="829" y="412"/>
                  </a:cubicBezTo>
                  <a:cubicBezTo>
                    <a:pt x="829" y="183"/>
                    <a:pt x="647" y="0"/>
                    <a:pt x="41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2"/>
            <p:cNvSpPr/>
            <p:nvPr/>
          </p:nvSpPr>
          <p:spPr>
            <a:xfrm>
              <a:off x="1200025" y="3554725"/>
              <a:ext cx="20575" cy="20750"/>
            </a:xfrm>
            <a:custGeom>
              <a:rect b="b" l="l" r="r" t="t"/>
              <a:pathLst>
                <a:path extrusionOk="0" h="830" w="823">
                  <a:moveTo>
                    <a:pt x="411" y="0"/>
                  </a:moveTo>
                  <a:cubicBezTo>
                    <a:pt x="183" y="0"/>
                    <a:pt x="0" y="183"/>
                    <a:pt x="0" y="411"/>
                  </a:cubicBezTo>
                  <a:cubicBezTo>
                    <a:pt x="0" y="640"/>
                    <a:pt x="183" y="829"/>
                    <a:pt x="411" y="829"/>
                  </a:cubicBezTo>
                  <a:cubicBezTo>
                    <a:pt x="640" y="829"/>
                    <a:pt x="822" y="640"/>
                    <a:pt x="822" y="411"/>
                  </a:cubicBezTo>
                  <a:cubicBezTo>
                    <a:pt x="822" y="183"/>
                    <a:pt x="640" y="0"/>
                    <a:pt x="41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2"/>
            <p:cNvSpPr/>
            <p:nvPr/>
          </p:nvSpPr>
          <p:spPr>
            <a:xfrm>
              <a:off x="1046700" y="2935525"/>
              <a:ext cx="20725" cy="20750"/>
            </a:xfrm>
            <a:custGeom>
              <a:rect b="b" l="l" r="r" t="t"/>
              <a:pathLst>
                <a:path extrusionOk="0" h="830" w="829">
                  <a:moveTo>
                    <a:pt x="418" y="1"/>
                  </a:moveTo>
                  <a:cubicBezTo>
                    <a:pt x="189" y="1"/>
                    <a:pt x="0" y="190"/>
                    <a:pt x="0" y="418"/>
                  </a:cubicBezTo>
                  <a:cubicBezTo>
                    <a:pt x="0" y="647"/>
                    <a:pt x="189" y="829"/>
                    <a:pt x="418" y="829"/>
                  </a:cubicBezTo>
                  <a:cubicBezTo>
                    <a:pt x="646" y="829"/>
                    <a:pt x="829" y="647"/>
                    <a:pt x="829" y="418"/>
                  </a:cubicBezTo>
                  <a:cubicBezTo>
                    <a:pt x="829" y="190"/>
                    <a:pt x="646" y="1"/>
                    <a:pt x="41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2"/>
            <p:cNvSpPr/>
            <p:nvPr/>
          </p:nvSpPr>
          <p:spPr>
            <a:xfrm>
              <a:off x="434025" y="2051100"/>
              <a:ext cx="20725" cy="20750"/>
            </a:xfrm>
            <a:custGeom>
              <a:rect b="b" l="l" r="r" t="t"/>
              <a:pathLst>
                <a:path extrusionOk="0" h="830" w="829">
                  <a:moveTo>
                    <a:pt x="411" y="1"/>
                  </a:moveTo>
                  <a:cubicBezTo>
                    <a:pt x="183" y="1"/>
                    <a:pt x="0" y="190"/>
                    <a:pt x="0" y="418"/>
                  </a:cubicBezTo>
                  <a:cubicBezTo>
                    <a:pt x="0" y="647"/>
                    <a:pt x="183" y="829"/>
                    <a:pt x="411" y="829"/>
                  </a:cubicBezTo>
                  <a:cubicBezTo>
                    <a:pt x="640" y="829"/>
                    <a:pt x="829" y="647"/>
                    <a:pt x="829" y="418"/>
                  </a:cubicBezTo>
                  <a:cubicBezTo>
                    <a:pt x="822" y="190"/>
                    <a:pt x="640" y="1"/>
                    <a:pt x="41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2"/>
            <p:cNvSpPr/>
            <p:nvPr/>
          </p:nvSpPr>
          <p:spPr>
            <a:xfrm>
              <a:off x="382950" y="2316500"/>
              <a:ext cx="20600" cy="20725"/>
            </a:xfrm>
            <a:custGeom>
              <a:rect b="b" l="l" r="r" t="t"/>
              <a:pathLst>
                <a:path extrusionOk="0" h="829" w="824">
                  <a:moveTo>
                    <a:pt x="412" y="0"/>
                  </a:moveTo>
                  <a:cubicBezTo>
                    <a:pt x="184" y="0"/>
                    <a:pt x="1" y="183"/>
                    <a:pt x="1" y="411"/>
                  </a:cubicBezTo>
                  <a:cubicBezTo>
                    <a:pt x="1" y="640"/>
                    <a:pt x="184" y="829"/>
                    <a:pt x="412" y="829"/>
                  </a:cubicBezTo>
                  <a:cubicBezTo>
                    <a:pt x="640" y="829"/>
                    <a:pt x="823" y="640"/>
                    <a:pt x="823" y="411"/>
                  </a:cubicBezTo>
                  <a:cubicBezTo>
                    <a:pt x="823" y="183"/>
                    <a:pt x="640" y="0"/>
                    <a:pt x="4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2"/>
            <p:cNvSpPr/>
            <p:nvPr/>
          </p:nvSpPr>
          <p:spPr>
            <a:xfrm>
              <a:off x="434025" y="2758700"/>
              <a:ext cx="20725" cy="20750"/>
            </a:xfrm>
            <a:custGeom>
              <a:rect b="b" l="l" r="r" t="t"/>
              <a:pathLst>
                <a:path extrusionOk="0" h="830" w="829">
                  <a:moveTo>
                    <a:pt x="411" y="1"/>
                  </a:moveTo>
                  <a:cubicBezTo>
                    <a:pt x="183" y="1"/>
                    <a:pt x="0" y="183"/>
                    <a:pt x="0" y="412"/>
                  </a:cubicBezTo>
                  <a:cubicBezTo>
                    <a:pt x="0" y="640"/>
                    <a:pt x="183" y="829"/>
                    <a:pt x="411" y="829"/>
                  </a:cubicBezTo>
                  <a:cubicBezTo>
                    <a:pt x="640" y="829"/>
                    <a:pt x="829" y="640"/>
                    <a:pt x="829" y="412"/>
                  </a:cubicBezTo>
                  <a:cubicBezTo>
                    <a:pt x="822" y="183"/>
                    <a:pt x="640" y="1"/>
                    <a:pt x="41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2"/>
            <p:cNvSpPr/>
            <p:nvPr/>
          </p:nvSpPr>
          <p:spPr>
            <a:xfrm>
              <a:off x="1455300" y="3289325"/>
              <a:ext cx="20750" cy="20750"/>
            </a:xfrm>
            <a:custGeom>
              <a:rect b="b" l="l" r="r" t="t"/>
              <a:pathLst>
                <a:path extrusionOk="0" h="830" w="830">
                  <a:moveTo>
                    <a:pt x="412" y="1"/>
                  </a:moveTo>
                  <a:cubicBezTo>
                    <a:pt x="183" y="1"/>
                    <a:pt x="0" y="190"/>
                    <a:pt x="0" y="418"/>
                  </a:cubicBezTo>
                  <a:cubicBezTo>
                    <a:pt x="0" y="647"/>
                    <a:pt x="183" y="829"/>
                    <a:pt x="412" y="829"/>
                  </a:cubicBezTo>
                  <a:cubicBezTo>
                    <a:pt x="640" y="829"/>
                    <a:pt x="829" y="647"/>
                    <a:pt x="829" y="418"/>
                  </a:cubicBezTo>
                  <a:cubicBezTo>
                    <a:pt x="829" y="190"/>
                    <a:pt x="640" y="1"/>
                    <a:pt x="41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2"/>
            <p:cNvSpPr/>
            <p:nvPr/>
          </p:nvSpPr>
          <p:spPr>
            <a:xfrm>
              <a:off x="893525" y="3200925"/>
              <a:ext cx="20725" cy="20725"/>
            </a:xfrm>
            <a:custGeom>
              <a:rect b="b" l="l" r="r" t="t"/>
              <a:pathLst>
                <a:path extrusionOk="0" h="829" w="829">
                  <a:moveTo>
                    <a:pt x="418" y="0"/>
                  </a:moveTo>
                  <a:cubicBezTo>
                    <a:pt x="183" y="0"/>
                    <a:pt x="0" y="183"/>
                    <a:pt x="0" y="411"/>
                  </a:cubicBezTo>
                  <a:cubicBezTo>
                    <a:pt x="0" y="640"/>
                    <a:pt x="183" y="829"/>
                    <a:pt x="418" y="829"/>
                  </a:cubicBezTo>
                  <a:cubicBezTo>
                    <a:pt x="646" y="829"/>
                    <a:pt x="829" y="640"/>
                    <a:pt x="829" y="411"/>
                  </a:cubicBezTo>
                  <a:cubicBezTo>
                    <a:pt x="829" y="183"/>
                    <a:pt x="646" y="0"/>
                    <a:pt x="41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2"/>
            <p:cNvSpPr/>
            <p:nvPr/>
          </p:nvSpPr>
          <p:spPr>
            <a:xfrm>
              <a:off x="1761625" y="3466300"/>
              <a:ext cx="20750" cy="20600"/>
            </a:xfrm>
            <a:custGeom>
              <a:rect b="b" l="l" r="r" t="t"/>
              <a:pathLst>
                <a:path extrusionOk="0" h="824" w="830">
                  <a:moveTo>
                    <a:pt x="418" y="1"/>
                  </a:moveTo>
                  <a:cubicBezTo>
                    <a:pt x="184" y="1"/>
                    <a:pt x="1" y="184"/>
                    <a:pt x="1" y="412"/>
                  </a:cubicBezTo>
                  <a:cubicBezTo>
                    <a:pt x="1" y="640"/>
                    <a:pt x="184" y="823"/>
                    <a:pt x="418" y="823"/>
                  </a:cubicBezTo>
                  <a:cubicBezTo>
                    <a:pt x="647" y="823"/>
                    <a:pt x="830" y="640"/>
                    <a:pt x="830" y="412"/>
                  </a:cubicBezTo>
                  <a:cubicBezTo>
                    <a:pt x="830" y="184"/>
                    <a:pt x="647" y="1"/>
                    <a:pt x="41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2"/>
            <p:cNvSpPr/>
            <p:nvPr/>
          </p:nvSpPr>
          <p:spPr>
            <a:xfrm>
              <a:off x="2527625" y="3554725"/>
              <a:ext cx="20750" cy="20750"/>
            </a:xfrm>
            <a:custGeom>
              <a:rect b="b" l="l" r="r" t="t"/>
              <a:pathLst>
                <a:path extrusionOk="0" h="830" w="830">
                  <a:moveTo>
                    <a:pt x="412" y="0"/>
                  </a:moveTo>
                  <a:cubicBezTo>
                    <a:pt x="184" y="0"/>
                    <a:pt x="1" y="183"/>
                    <a:pt x="1" y="411"/>
                  </a:cubicBezTo>
                  <a:cubicBezTo>
                    <a:pt x="1" y="640"/>
                    <a:pt x="184" y="829"/>
                    <a:pt x="412" y="829"/>
                  </a:cubicBezTo>
                  <a:cubicBezTo>
                    <a:pt x="640" y="829"/>
                    <a:pt x="830" y="640"/>
                    <a:pt x="830" y="411"/>
                  </a:cubicBezTo>
                  <a:cubicBezTo>
                    <a:pt x="830" y="183"/>
                    <a:pt x="640" y="0"/>
                    <a:pt x="4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2"/>
            <p:cNvSpPr/>
            <p:nvPr/>
          </p:nvSpPr>
          <p:spPr>
            <a:xfrm>
              <a:off x="2731850" y="3377750"/>
              <a:ext cx="20750" cy="20725"/>
            </a:xfrm>
            <a:custGeom>
              <a:rect b="b" l="l" r="r" t="t"/>
              <a:pathLst>
                <a:path extrusionOk="0" h="829" w="830">
                  <a:moveTo>
                    <a:pt x="412" y="0"/>
                  </a:moveTo>
                  <a:cubicBezTo>
                    <a:pt x="184" y="0"/>
                    <a:pt x="1" y="189"/>
                    <a:pt x="1" y="418"/>
                  </a:cubicBezTo>
                  <a:cubicBezTo>
                    <a:pt x="1" y="646"/>
                    <a:pt x="184" y="829"/>
                    <a:pt x="412" y="829"/>
                  </a:cubicBezTo>
                  <a:cubicBezTo>
                    <a:pt x="640" y="829"/>
                    <a:pt x="830" y="646"/>
                    <a:pt x="830" y="418"/>
                  </a:cubicBezTo>
                  <a:cubicBezTo>
                    <a:pt x="830" y="189"/>
                    <a:pt x="640" y="0"/>
                    <a:pt x="4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2"/>
            <p:cNvSpPr/>
            <p:nvPr/>
          </p:nvSpPr>
          <p:spPr>
            <a:xfrm>
              <a:off x="842475" y="3289325"/>
              <a:ext cx="20725" cy="20750"/>
            </a:xfrm>
            <a:custGeom>
              <a:rect b="b" l="l" r="r" t="t"/>
              <a:pathLst>
                <a:path extrusionOk="0" h="830" w="829">
                  <a:moveTo>
                    <a:pt x="418" y="1"/>
                  </a:moveTo>
                  <a:cubicBezTo>
                    <a:pt x="189" y="1"/>
                    <a:pt x="0" y="190"/>
                    <a:pt x="0" y="418"/>
                  </a:cubicBezTo>
                  <a:cubicBezTo>
                    <a:pt x="0" y="647"/>
                    <a:pt x="189" y="829"/>
                    <a:pt x="418" y="829"/>
                  </a:cubicBezTo>
                  <a:cubicBezTo>
                    <a:pt x="646" y="829"/>
                    <a:pt x="829" y="647"/>
                    <a:pt x="829" y="418"/>
                  </a:cubicBezTo>
                  <a:cubicBezTo>
                    <a:pt x="829" y="190"/>
                    <a:pt x="646" y="1"/>
                    <a:pt x="41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2"/>
            <p:cNvSpPr/>
            <p:nvPr/>
          </p:nvSpPr>
          <p:spPr>
            <a:xfrm>
              <a:off x="434025" y="3289325"/>
              <a:ext cx="20725" cy="20750"/>
            </a:xfrm>
            <a:custGeom>
              <a:rect b="b" l="l" r="r" t="t"/>
              <a:pathLst>
                <a:path extrusionOk="0" h="830" w="829">
                  <a:moveTo>
                    <a:pt x="411" y="1"/>
                  </a:moveTo>
                  <a:cubicBezTo>
                    <a:pt x="183" y="1"/>
                    <a:pt x="0" y="190"/>
                    <a:pt x="0" y="418"/>
                  </a:cubicBezTo>
                  <a:cubicBezTo>
                    <a:pt x="0" y="647"/>
                    <a:pt x="183" y="829"/>
                    <a:pt x="411" y="829"/>
                  </a:cubicBezTo>
                  <a:cubicBezTo>
                    <a:pt x="640" y="829"/>
                    <a:pt x="829" y="647"/>
                    <a:pt x="829" y="418"/>
                  </a:cubicBezTo>
                  <a:cubicBezTo>
                    <a:pt x="822" y="190"/>
                    <a:pt x="640" y="1"/>
                    <a:pt x="41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2"/>
            <p:cNvSpPr/>
            <p:nvPr/>
          </p:nvSpPr>
          <p:spPr>
            <a:xfrm>
              <a:off x="1770125" y="3563375"/>
              <a:ext cx="208150" cy="180250"/>
            </a:xfrm>
            <a:custGeom>
              <a:rect b="b" l="l" r="r" t="t"/>
              <a:pathLst>
                <a:path extrusionOk="0" h="7210" w="8326">
                  <a:moveTo>
                    <a:pt x="6166" y="137"/>
                  </a:moveTo>
                  <a:lnTo>
                    <a:pt x="8169" y="3608"/>
                  </a:lnTo>
                  <a:lnTo>
                    <a:pt x="6166" y="7080"/>
                  </a:lnTo>
                  <a:lnTo>
                    <a:pt x="2153" y="7080"/>
                  </a:lnTo>
                  <a:lnTo>
                    <a:pt x="150" y="3608"/>
                  </a:lnTo>
                  <a:lnTo>
                    <a:pt x="2153" y="137"/>
                  </a:lnTo>
                  <a:close/>
                  <a:moveTo>
                    <a:pt x="2082" y="0"/>
                  </a:moveTo>
                  <a:lnTo>
                    <a:pt x="20" y="3569"/>
                  </a:lnTo>
                  <a:lnTo>
                    <a:pt x="0" y="3608"/>
                  </a:lnTo>
                  <a:lnTo>
                    <a:pt x="2062" y="7177"/>
                  </a:lnTo>
                  <a:lnTo>
                    <a:pt x="2082" y="7210"/>
                  </a:lnTo>
                  <a:lnTo>
                    <a:pt x="6244" y="7210"/>
                  </a:lnTo>
                  <a:lnTo>
                    <a:pt x="8306" y="3641"/>
                  </a:lnTo>
                  <a:lnTo>
                    <a:pt x="8326" y="3608"/>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2"/>
            <p:cNvSpPr/>
            <p:nvPr/>
          </p:nvSpPr>
          <p:spPr>
            <a:xfrm>
              <a:off x="1923275" y="3474950"/>
              <a:ext cx="208175" cy="180275"/>
            </a:xfrm>
            <a:custGeom>
              <a:rect b="b" l="l" r="r" t="t"/>
              <a:pathLst>
                <a:path extrusionOk="0" h="7211" w="8327">
                  <a:moveTo>
                    <a:pt x="6167" y="131"/>
                  </a:moveTo>
                  <a:lnTo>
                    <a:pt x="8170" y="3602"/>
                  </a:lnTo>
                  <a:lnTo>
                    <a:pt x="6167" y="7074"/>
                  </a:lnTo>
                  <a:lnTo>
                    <a:pt x="2161" y="7074"/>
                  </a:lnTo>
                  <a:lnTo>
                    <a:pt x="151" y="3602"/>
                  </a:lnTo>
                  <a:lnTo>
                    <a:pt x="2161" y="131"/>
                  </a:lnTo>
                  <a:close/>
                  <a:moveTo>
                    <a:pt x="2082" y="1"/>
                  </a:moveTo>
                  <a:lnTo>
                    <a:pt x="20" y="3570"/>
                  </a:lnTo>
                  <a:lnTo>
                    <a:pt x="1" y="3602"/>
                  </a:lnTo>
                  <a:lnTo>
                    <a:pt x="2063" y="7178"/>
                  </a:lnTo>
                  <a:lnTo>
                    <a:pt x="2082" y="7211"/>
                  </a:lnTo>
                  <a:lnTo>
                    <a:pt x="6245" y="7211"/>
                  </a:lnTo>
                  <a:lnTo>
                    <a:pt x="8307" y="3635"/>
                  </a:lnTo>
                  <a:lnTo>
                    <a:pt x="8326" y="3602"/>
                  </a:lnTo>
                  <a:lnTo>
                    <a:pt x="6265" y="33"/>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2"/>
            <p:cNvSpPr/>
            <p:nvPr/>
          </p:nvSpPr>
          <p:spPr>
            <a:xfrm>
              <a:off x="2076450" y="3386550"/>
              <a:ext cx="208175" cy="180275"/>
            </a:xfrm>
            <a:custGeom>
              <a:rect b="b" l="l" r="r" t="t"/>
              <a:pathLst>
                <a:path extrusionOk="0" h="7211" w="8327">
                  <a:moveTo>
                    <a:pt x="6166" y="131"/>
                  </a:moveTo>
                  <a:lnTo>
                    <a:pt x="8170" y="3602"/>
                  </a:lnTo>
                  <a:lnTo>
                    <a:pt x="6166" y="7073"/>
                  </a:lnTo>
                  <a:lnTo>
                    <a:pt x="2160" y="7073"/>
                  </a:lnTo>
                  <a:lnTo>
                    <a:pt x="151" y="3602"/>
                  </a:lnTo>
                  <a:lnTo>
                    <a:pt x="2160" y="131"/>
                  </a:lnTo>
                  <a:close/>
                  <a:moveTo>
                    <a:pt x="2082" y="0"/>
                  </a:moveTo>
                  <a:lnTo>
                    <a:pt x="20" y="3569"/>
                  </a:lnTo>
                  <a:lnTo>
                    <a:pt x="1" y="3602"/>
                  </a:lnTo>
                  <a:lnTo>
                    <a:pt x="2062" y="7171"/>
                  </a:lnTo>
                  <a:lnTo>
                    <a:pt x="2082" y="7210"/>
                  </a:lnTo>
                  <a:lnTo>
                    <a:pt x="6245" y="7210"/>
                  </a:lnTo>
                  <a:lnTo>
                    <a:pt x="6245" y="7204"/>
                  </a:lnTo>
                  <a:lnTo>
                    <a:pt x="8307" y="3635"/>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2"/>
            <p:cNvSpPr/>
            <p:nvPr/>
          </p:nvSpPr>
          <p:spPr>
            <a:xfrm>
              <a:off x="238125" y="2148150"/>
              <a:ext cx="208150" cy="180275"/>
            </a:xfrm>
            <a:custGeom>
              <a:rect b="b" l="l" r="r" t="t"/>
              <a:pathLst>
                <a:path extrusionOk="0" h="7211" w="8326">
                  <a:moveTo>
                    <a:pt x="6166" y="138"/>
                  </a:moveTo>
                  <a:lnTo>
                    <a:pt x="8169" y="3609"/>
                  </a:lnTo>
                  <a:lnTo>
                    <a:pt x="6166" y="7080"/>
                  </a:lnTo>
                  <a:lnTo>
                    <a:pt x="2160" y="7080"/>
                  </a:lnTo>
                  <a:lnTo>
                    <a:pt x="157" y="3609"/>
                  </a:lnTo>
                  <a:lnTo>
                    <a:pt x="2160" y="138"/>
                  </a:lnTo>
                  <a:close/>
                  <a:moveTo>
                    <a:pt x="2081" y="1"/>
                  </a:moveTo>
                  <a:lnTo>
                    <a:pt x="0" y="3609"/>
                  </a:lnTo>
                  <a:lnTo>
                    <a:pt x="2062" y="7178"/>
                  </a:lnTo>
                  <a:lnTo>
                    <a:pt x="2081" y="7211"/>
                  </a:lnTo>
                  <a:lnTo>
                    <a:pt x="6244" y="7211"/>
                  </a:lnTo>
                  <a:lnTo>
                    <a:pt x="8326" y="3609"/>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2"/>
            <p:cNvSpPr/>
            <p:nvPr/>
          </p:nvSpPr>
          <p:spPr>
            <a:xfrm>
              <a:off x="238125" y="1971350"/>
              <a:ext cx="208150" cy="180250"/>
            </a:xfrm>
            <a:custGeom>
              <a:rect b="b" l="l" r="r" t="t"/>
              <a:pathLst>
                <a:path extrusionOk="0" h="7210" w="8326">
                  <a:moveTo>
                    <a:pt x="6166" y="137"/>
                  </a:moveTo>
                  <a:lnTo>
                    <a:pt x="8169" y="3602"/>
                  </a:lnTo>
                  <a:lnTo>
                    <a:pt x="6166" y="7073"/>
                  </a:lnTo>
                  <a:lnTo>
                    <a:pt x="2160" y="7073"/>
                  </a:lnTo>
                  <a:lnTo>
                    <a:pt x="2160" y="7079"/>
                  </a:lnTo>
                  <a:lnTo>
                    <a:pt x="157" y="3608"/>
                  </a:lnTo>
                  <a:lnTo>
                    <a:pt x="2160" y="137"/>
                  </a:lnTo>
                  <a:close/>
                  <a:moveTo>
                    <a:pt x="2081" y="0"/>
                  </a:moveTo>
                  <a:lnTo>
                    <a:pt x="0" y="3608"/>
                  </a:lnTo>
                  <a:lnTo>
                    <a:pt x="2081" y="7210"/>
                  </a:lnTo>
                  <a:lnTo>
                    <a:pt x="6244" y="7210"/>
                  </a:lnTo>
                  <a:lnTo>
                    <a:pt x="8326" y="3608"/>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2"/>
            <p:cNvSpPr/>
            <p:nvPr/>
          </p:nvSpPr>
          <p:spPr>
            <a:xfrm>
              <a:off x="1770125" y="3386550"/>
              <a:ext cx="208150" cy="180275"/>
            </a:xfrm>
            <a:custGeom>
              <a:rect b="b" l="l" r="r" t="t"/>
              <a:pathLst>
                <a:path extrusionOk="0" h="7211" w="8326">
                  <a:moveTo>
                    <a:pt x="6166" y="131"/>
                  </a:moveTo>
                  <a:lnTo>
                    <a:pt x="8169" y="3602"/>
                  </a:lnTo>
                  <a:lnTo>
                    <a:pt x="6166" y="7073"/>
                  </a:lnTo>
                  <a:lnTo>
                    <a:pt x="2153" y="7073"/>
                  </a:lnTo>
                  <a:lnTo>
                    <a:pt x="150" y="3602"/>
                  </a:lnTo>
                  <a:lnTo>
                    <a:pt x="2153" y="131"/>
                  </a:lnTo>
                  <a:close/>
                  <a:moveTo>
                    <a:pt x="2082" y="0"/>
                  </a:moveTo>
                  <a:lnTo>
                    <a:pt x="20" y="3569"/>
                  </a:lnTo>
                  <a:lnTo>
                    <a:pt x="0" y="3602"/>
                  </a:lnTo>
                  <a:lnTo>
                    <a:pt x="2062" y="7171"/>
                  </a:lnTo>
                  <a:lnTo>
                    <a:pt x="2082" y="7210"/>
                  </a:lnTo>
                  <a:lnTo>
                    <a:pt x="6244" y="7210"/>
                  </a:lnTo>
                  <a:lnTo>
                    <a:pt x="6244" y="7204"/>
                  </a:lnTo>
                  <a:lnTo>
                    <a:pt x="8306" y="3635"/>
                  </a:lnTo>
                  <a:lnTo>
                    <a:pt x="8326" y="3602"/>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2"/>
            <p:cNvSpPr/>
            <p:nvPr/>
          </p:nvSpPr>
          <p:spPr>
            <a:xfrm>
              <a:off x="1616775" y="3297975"/>
              <a:ext cx="208175" cy="179450"/>
            </a:xfrm>
            <a:custGeom>
              <a:rect b="b" l="l" r="r" t="t"/>
              <a:pathLst>
                <a:path extrusionOk="0" h="7178" w="8327">
                  <a:moveTo>
                    <a:pt x="2082" y="0"/>
                  </a:moveTo>
                  <a:lnTo>
                    <a:pt x="20" y="3576"/>
                  </a:lnTo>
                  <a:lnTo>
                    <a:pt x="1" y="3609"/>
                  </a:lnTo>
                  <a:lnTo>
                    <a:pt x="2069" y="7178"/>
                  </a:lnTo>
                  <a:lnTo>
                    <a:pt x="2180" y="7112"/>
                  </a:lnTo>
                  <a:lnTo>
                    <a:pt x="158" y="3609"/>
                  </a:lnTo>
                  <a:lnTo>
                    <a:pt x="2161" y="138"/>
                  </a:lnTo>
                  <a:lnTo>
                    <a:pt x="6173" y="138"/>
                  </a:lnTo>
                  <a:lnTo>
                    <a:pt x="8176" y="3609"/>
                  </a:lnTo>
                  <a:lnTo>
                    <a:pt x="6154" y="7112"/>
                  </a:lnTo>
                  <a:lnTo>
                    <a:pt x="6265" y="7178"/>
                  </a:lnTo>
                  <a:lnTo>
                    <a:pt x="8307" y="3641"/>
                  </a:lnTo>
                  <a:lnTo>
                    <a:pt x="8326" y="3609"/>
                  </a:lnTo>
                  <a:lnTo>
                    <a:pt x="6265"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2"/>
            <p:cNvSpPr/>
            <p:nvPr/>
          </p:nvSpPr>
          <p:spPr>
            <a:xfrm>
              <a:off x="1310450" y="2767350"/>
              <a:ext cx="208175" cy="180275"/>
            </a:xfrm>
            <a:custGeom>
              <a:rect b="b" l="l" r="r" t="t"/>
              <a:pathLst>
                <a:path extrusionOk="0" h="7211" w="8327">
                  <a:moveTo>
                    <a:pt x="6166" y="138"/>
                  </a:moveTo>
                  <a:lnTo>
                    <a:pt x="8169" y="3609"/>
                  </a:lnTo>
                  <a:lnTo>
                    <a:pt x="6166" y="7080"/>
                  </a:lnTo>
                  <a:lnTo>
                    <a:pt x="2160" y="7080"/>
                  </a:lnTo>
                  <a:lnTo>
                    <a:pt x="157" y="3609"/>
                  </a:lnTo>
                  <a:lnTo>
                    <a:pt x="2160" y="138"/>
                  </a:lnTo>
                  <a:close/>
                  <a:moveTo>
                    <a:pt x="2082" y="1"/>
                  </a:moveTo>
                  <a:lnTo>
                    <a:pt x="20" y="3570"/>
                  </a:lnTo>
                  <a:lnTo>
                    <a:pt x="0" y="3609"/>
                  </a:lnTo>
                  <a:lnTo>
                    <a:pt x="2062" y="7178"/>
                  </a:lnTo>
                  <a:lnTo>
                    <a:pt x="2082" y="7210"/>
                  </a:lnTo>
                  <a:lnTo>
                    <a:pt x="6245" y="7210"/>
                  </a:lnTo>
                  <a:lnTo>
                    <a:pt x="8306" y="3641"/>
                  </a:lnTo>
                  <a:lnTo>
                    <a:pt x="8326" y="3609"/>
                  </a:lnTo>
                  <a:lnTo>
                    <a:pt x="6264" y="33"/>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2"/>
            <p:cNvSpPr/>
            <p:nvPr/>
          </p:nvSpPr>
          <p:spPr>
            <a:xfrm>
              <a:off x="1004600" y="2768175"/>
              <a:ext cx="53850" cy="90225"/>
            </a:xfrm>
            <a:custGeom>
              <a:rect b="b" l="l" r="r" t="t"/>
              <a:pathLst>
                <a:path extrusionOk="0" h="3609" w="2154">
                  <a:moveTo>
                    <a:pt x="2043" y="0"/>
                  </a:moveTo>
                  <a:lnTo>
                    <a:pt x="1" y="3543"/>
                  </a:lnTo>
                  <a:lnTo>
                    <a:pt x="118" y="3608"/>
                  </a:lnTo>
                  <a:lnTo>
                    <a:pt x="2154" y="65"/>
                  </a:lnTo>
                  <a:lnTo>
                    <a:pt x="204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2"/>
            <p:cNvSpPr/>
            <p:nvPr/>
          </p:nvSpPr>
          <p:spPr>
            <a:xfrm>
              <a:off x="1004125" y="2767350"/>
              <a:ext cx="208150" cy="180275"/>
            </a:xfrm>
            <a:custGeom>
              <a:rect b="b" l="l" r="r" t="t"/>
              <a:pathLst>
                <a:path extrusionOk="0" h="7211" w="8326">
                  <a:moveTo>
                    <a:pt x="6166" y="138"/>
                  </a:moveTo>
                  <a:lnTo>
                    <a:pt x="8169" y="3609"/>
                  </a:lnTo>
                  <a:lnTo>
                    <a:pt x="6166" y="7080"/>
                  </a:lnTo>
                  <a:lnTo>
                    <a:pt x="2160" y="7080"/>
                  </a:lnTo>
                  <a:lnTo>
                    <a:pt x="157" y="3609"/>
                  </a:lnTo>
                  <a:lnTo>
                    <a:pt x="2160" y="138"/>
                  </a:lnTo>
                  <a:close/>
                  <a:moveTo>
                    <a:pt x="2081" y="1"/>
                  </a:moveTo>
                  <a:lnTo>
                    <a:pt x="20" y="3570"/>
                  </a:lnTo>
                  <a:lnTo>
                    <a:pt x="0" y="3609"/>
                  </a:lnTo>
                  <a:lnTo>
                    <a:pt x="2062" y="7178"/>
                  </a:lnTo>
                  <a:lnTo>
                    <a:pt x="2081" y="7210"/>
                  </a:lnTo>
                  <a:lnTo>
                    <a:pt x="6244" y="7210"/>
                  </a:lnTo>
                  <a:lnTo>
                    <a:pt x="8306" y="3641"/>
                  </a:lnTo>
                  <a:lnTo>
                    <a:pt x="8326" y="3609"/>
                  </a:lnTo>
                  <a:lnTo>
                    <a:pt x="6264" y="33"/>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0" name="Google Shape;110;p2"/>
          <p:cNvSpPr/>
          <p:nvPr/>
        </p:nvSpPr>
        <p:spPr>
          <a:xfrm>
            <a:off x="-400275" y="4522600"/>
            <a:ext cx="1327200" cy="1326900"/>
          </a:xfrm>
          <a:prstGeom prst="arc">
            <a:avLst>
              <a:gd fmla="val 16225557" name="adj1"/>
              <a:gd fmla="val 21598152"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2"/>
          <p:cNvSpPr/>
          <p:nvPr/>
        </p:nvSpPr>
        <p:spPr>
          <a:xfrm>
            <a:off x="-318875" y="4604000"/>
            <a:ext cx="1164300" cy="1164300"/>
          </a:xfrm>
          <a:prstGeom prst="pie">
            <a:avLst>
              <a:gd fmla="val 10761898" name="adj1"/>
              <a:gd fmla="val 21598152" name="adj2"/>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2"/>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02" name="Shape 902"/>
        <p:cNvGrpSpPr/>
        <p:nvPr/>
      </p:nvGrpSpPr>
      <p:grpSpPr>
        <a:xfrm>
          <a:off x="0" y="0"/>
          <a:ext cx="0" cy="0"/>
          <a:chOff x="0" y="0"/>
          <a:chExt cx="0" cy="0"/>
        </a:xfrm>
      </p:grpSpPr>
      <p:sp>
        <p:nvSpPr>
          <p:cNvPr id="903" name="Google Shape;903;p11"/>
          <p:cNvSpPr txBox="1"/>
          <p:nvPr>
            <p:ph hasCustomPrompt="1" type="title"/>
          </p:nvPr>
        </p:nvSpPr>
        <p:spPr>
          <a:xfrm>
            <a:off x="2102972" y="1712425"/>
            <a:ext cx="4938000" cy="1290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8800">
                <a:solidFill>
                  <a:schemeClr val="lt2"/>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04" name="Google Shape;904;p11"/>
          <p:cNvSpPr txBox="1"/>
          <p:nvPr>
            <p:ph idx="1" type="subTitle"/>
          </p:nvPr>
        </p:nvSpPr>
        <p:spPr>
          <a:xfrm>
            <a:off x="2102950" y="2850603"/>
            <a:ext cx="4938000" cy="428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500"/>
              <a:buNone/>
              <a:defRPr sz="1700"/>
            </a:lvl1pPr>
            <a:lvl2pPr lvl="1" algn="ctr">
              <a:lnSpc>
                <a:spcPct val="100000"/>
              </a:lnSpc>
              <a:spcBef>
                <a:spcPts val="0"/>
              </a:spcBef>
              <a:spcAft>
                <a:spcPts val="0"/>
              </a:spcAft>
              <a:buSzPts val="1500"/>
              <a:buNone/>
              <a:defRPr/>
            </a:lvl2pPr>
            <a:lvl3pPr lvl="2" algn="ctr">
              <a:lnSpc>
                <a:spcPct val="100000"/>
              </a:lnSpc>
              <a:spcBef>
                <a:spcPts val="0"/>
              </a:spcBef>
              <a:spcAft>
                <a:spcPts val="0"/>
              </a:spcAft>
              <a:buSzPts val="1500"/>
              <a:buNone/>
              <a:defRPr/>
            </a:lvl3pPr>
            <a:lvl4pPr lvl="3" algn="ctr">
              <a:lnSpc>
                <a:spcPct val="100000"/>
              </a:lnSpc>
              <a:spcBef>
                <a:spcPts val="0"/>
              </a:spcBef>
              <a:spcAft>
                <a:spcPts val="0"/>
              </a:spcAft>
              <a:buSzPts val="1500"/>
              <a:buNone/>
              <a:defRPr/>
            </a:lvl4pPr>
            <a:lvl5pPr lvl="4" algn="ctr">
              <a:lnSpc>
                <a:spcPct val="100000"/>
              </a:lnSpc>
              <a:spcBef>
                <a:spcPts val="0"/>
              </a:spcBef>
              <a:spcAft>
                <a:spcPts val="0"/>
              </a:spcAft>
              <a:buSzPts val="1500"/>
              <a:buNone/>
              <a:defRPr/>
            </a:lvl5pPr>
            <a:lvl6pPr lvl="5" algn="ctr">
              <a:lnSpc>
                <a:spcPct val="100000"/>
              </a:lnSpc>
              <a:spcBef>
                <a:spcPts val="0"/>
              </a:spcBef>
              <a:spcAft>
                <a:spcPts val="0"/>
              </a:spcAft>
              <a:buSzPts val="1500"/>
              <a:buNone/>
              <a:defRPr/>
            </a:lvl6pPr>
            <a:lvl7pPr lvl="6" algn="ctr">
              <a:lnSpc>
                <a:spcPct val="100000"/>
              </a:lnSpc>
              <a:spcBef>
                <a:spcPts val="0"/>
              </a:spcBef>
              <a:spcAft>
                <a:spcPts val="0"/>
              </a:spcAft>
              <a:buSzPts val="1500"/>
              <a:buNone/>
              <a:defRPr/>
            </a:lvl7pPr>
            <a:lvl8pPr lvl="7" algn="ctr">
              <a:lnSpc>
                <a:spcPct val="100000"/>
              </a:lnSpc>
              <a:spcBef>
                <a:spcPts val="0"/>
              </a:spcBef>
              <a:spcAft>
                <a:spcPts val="0"/>
              </a:spcAft>
              <a:buSzPts val="1500"/>
              <a:buNone/>
              <a:defRPr/>
            </a:lvl8pPr>
            <a:lvl9pPr lvl="8" algn="ctr">
              <a:lnSpc>
                <a:spcPct val="100000"/>
              </a:lnSpc>
              <a:spcBef>
                <a:spcPts val="0"/>
              </a:spcBef>
              <a:spcAft>
                <a:spcPts val="0"/>
              </a:spcAft>
              <a:buSzPts val="1500"/>
              <a:buNone/>
              <a:defRPr/>
            </a:lvl9pPr>
          </a:lstStyle>
          <a:p/>
        </p:txBody>
      </p:sp>
      <p:grpSp>
        <p:nvGrpSpPr>
          <p:cNvPr id="905" name="Google Shape;905;p11"/>
          <p:cNvGrpSpPr/>
          <p:nvPr/>
        </p:nvGrpSpPr>
        <p:grpSpPr>
          <a:xfrm flipH="1">
            <a:off x="4261701" y="2183004"/>
            <a:ext cx="5034656" cy="3172549"/>
            <a:chOff x="238125" y="1971350"/>
            <a:chExt cx="2812500" cy="1772275"/>
          </a:xfrm>
        </p:grpSpPr>
        <p:sp>
          <p:nvSpPr>
            <p:cNvPr id="906" name="Google Shape;906;p11"/>
            <p:cNvSpPr/>
            <p:nvPr/>
          </p:nvSpPr>
          <p:spPr>
            <a:xfrm>
              <a:off x="1004125" y="3121150"/>
              <a:ext cx="208150" cy="180275"/>
            </a:xfrm>
            <a:custGeom>
              <a:rect b="b" l="l" r="r" t="t"/>
              <a:pathLst>
                <a:path extrusionOk="0" h="7211" w="8326">
                  <a:moveTo>
                    <a:pt x="6166" y="131"/>
                  </a:moveTo>
                  <a:lnTo>
                    <a:pt x="8169" y="3602"/>
                  </a:lnTo>
                  <a:lnTo>
                    <a:pt x="6166" y="7073"/>
                  </a:lnTo>
                  <a:lnTo>
                    <a:pt x="2160" y="7073"/>
                  </a:lnTo>
                  <a:lnTo>
                    <a:pt x="157" y="3602"/>
                  </a:lnTo>
                  <a:lnTo>
                    <a:pt x="2160" y="131"/>
                  </a:lnTo>
                  <a:close/>
                  <a:moveTo>
                    <a:pt x="2081" y="1"/>
                  </a:moveTo>
                  <a:lnTo>
                    <a:pt x="20" y="3570"/>
                  </a:lnTo>
                  <a:lnTo>
                    <a:pt x="0" y="3602"/>
                  </a:lnTo>
                  <a:lnTo>
                    <a:pt x="2062" y="7178"/>
                  </a:lnTo>
                  <a:lnTo>
                    <a:pt x="2081" y="7211"/>
                  </a:lnTo>
                  <a:lnTo>
                    <a:pt x="6244" y="7211"/>
                  </a:lnTo>
                  <a:lnTo>
                    <a:pt x="8306" y="3641"/>
                  </a:lnTo>
                  <a:lnTo>
                    <a:pt x="8326" y="3602"/>
                  </a:lnTo>
                  <a:lnTo>
                    <a:pt x="6264" y="33"/>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7" name="Google Shape;907;p11"/>
            <p:cNvSpPr/>
            <p:nvPr/>
          </p:nvSpPr>
          <p:spPr>
            <a:xfrm>
              <a:off x="1004125" y="2944175"/>
              <a:ext cx="208150" cy="180275"/>
            </a:xfrm>
            <a:custGeom>
              <a:rect b="b" l="l" r="r" t="t"/>
              <a:pathLst>
                <a:path extrusionOk="0" h="7211" w="8326">
                  <a:moveTo>
                    <a:pt x="6166" y="137"/>
                  </a:moveTo>
                  <a:lnTo>
                    <a:pt x="8169" y="3609"/>
                  </a:lnTo>
                  <a:lnTo>
                    <a:pt x="6166" y="7080"/>
                  </a:lnTo>
                  <a:lnTo>
                    <a:pt x="2160" y="7080"/>
                  </a:lnTo>
                  <a:lnTo>
                    <a:pt x="157" y="3609"/>
                  </a:lnTo>
                  <a:lnTo>
                    <a:pt x="2160" y="137"/>
                  </a:lnTo>
                  <a:close/>
                  <a:moveTo>
                    <a:pt x="2081" y="0"/>
                  </a:moveTo>
                  <a:lnTo>
                    <a:pt x="20" y="3576"/>
                  </a:lnTo>
                  <a:lnTo>
                    <a:pt x="0" y="3609"/>
                  </a:lnTo>
                  <a:lnTo>
                    <a:pt x="2062" y="7178"/>
                  </a:lnTo>
                  <a:lnTo>
                    <a:pt x="2081" y="7210"/>
                  </a:lnTo>
                  <a:lnTo>
                    <a:pt x="6244" y="7210"/>
                  </a:lnTo>
                  <a:lnTo>
                    <a:pt x="8306" y="3641"/>
                  </a:lnTo>
                  <a:lnTo>
                    <a:pt x="8326" y="3609"/>
                  </a:lnTo>
                  <a:lnTo>
                    <a:pt x="6264" y="40"/>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8" name="Google Shape;908;p11"/>
            <p:cNvSpPr/>
            <p:nvPr/>
          </p:nvSpPr>
          <p:spPr>
            <a:xfrm>
              <a:off x="850950" y="3032750"/>
              <a:ext cx="208150" cy="180275"/>
            </a:xfrm>
            <a:custGeom>
              <a:rect b="b" l="l" r="r" t="t"/>
              <a:pathLst>
                <a:path extrusionOk="0" h="7211" w="8326">
                  <a:moveTo>
                    <a:pt x="6166" y="131"/>
                  </a:moveTo>
                  <a:lnTo>
                    <a:pt x="8169" y="3602"/>
                  </a:lnTo>
                  <a:lnTo>
                    <a:pt x="6166" y="7073"/>
                  </a:lnTo>
                  <a:lnTo>
                    <a:pt x="2154" y="7073"/>
                  </a:lnTo>
                  <a:lnTo>
                    <a:pt x="150" y="3602"/>
                  </a:lnTo>
                  <a:lnTo>
                    <a:pt x="2154" y="131"/>
                  </a:lnTo>
                  <a:close/>
                  <a:moveTo>
                    <a:pt x="2075" y="0"/>
                  </a:moveTo>
                  <a:lnTo>
                    <a:pt x="20" y="3569"/>
                  </a:lnTo>
                  <a:lnTo>
                    <a:pt x="0" y="3602"/>
                  </a:lnTo>
                  <a:lnTo>
                    <a:pt x="2056" y="7177"/>
                  </a:lnTo>
                  <a:lnTo>
                    <a:pt x="2075" y="7210"/>
                  </a:lnTo>
                  <a:lnTo>
                    <a:pt x="6245" y="7210"/>
                  </a:lnTo>
                  <a:lnTo>
                    <a:pt x="8306" y="3635"/>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9" name="Google Shape;909;p11"/>
            <p:cNvSpPr/>
            <p:nvPr/>
          </p:nvSpPr>
          <p:spPr>
            <a:xfrm>
              <a:off x="1616775" y="3297975"/>
              <a:ext cx="208175" cy="180275"/>
            </a:xfrm>
            <a:custGeom>
              <a:rect b="b" l="l" r="r" t="t"/>
              <a:pathLst>
                <a:path extrusionOk="0" h="7211" w="8327">
                  <a:moveTo>
                    <a:pt x="6173" y="138"/>
                  </a:moveTo>
                  <a:lnTo>
                    <a:pt x="8176" y="3609"/>
                  </a:lnTo>
                  <a:lnTo>
                    <a:pt x="6173" y="7080"/>
                  </a:lnTo>
                  <a:lnTo>
                    <a:pt x="2161" y="7080"/>
                  </a:lnTo>
                  <a:lnTo>
                    <a:pt x="158" y="3609"/>
                  </a:lnTo>
                  <a:lnTo>
                    <a:pt x="2161" y="138"/>
                  </a:lnTo>
                  <a:close/>
                  <a:moveTo>
                    <a:pt x="2082" y="0"/>
                  </a:moveTo>
                  <a:lnTo>
                    <a:pt x="20" y="3576"/>
                  </a:lnTo>
                  <a:lnTo>
                    <a:pt x="1" y="3609"/>
                  </a:lnTo>
                  <a:lnTo>
                    <a:pt x="2063" y="7178"/>
                  </a:lnTo>
                  <a:lnTo>
                    <a:pt x="2082" y="7210"/>
                  </a:lnTo>
                  <a:lnTo>
                    <a:pt x="6245" y="7210"/>
                  </a:lnTo>
                  <a:lnTo>
                    <a:pt x="8307" y="3641"/>
                  </a:lnTo>
                  <a:lnTo>
                    <a:pt x="8326" y="3609"/>
                  </a:lnTo>
                  <a:lnTo>
                    <a:pt x="6265"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0" name="Google Shape;910;p11"/>
            <p:cNvSpPr/>
            <p:nvPr/>
          </p:nvSpPr>
          <p:spPr>
            <a:xfrm>
              <a:off x="1157275" y="2855750"/>
              <a:ext cx="208175" cy="180275"/>
            </a:xfrm>
            <a:custGeom>
              <a:rect b="b" l="l" r="r" t="t"/>
              <a:pathLst>
                <a:path extrusionOk="0" h="7211" w="8327">
                  <a:moveTo>
                    <a:pt x="6167" y="138"/>
                  </a:moveTo>
                  <a:lnTo>
                    <a:pt x="8170" y="3609"/>
                  </a:lnTo>
                  <a:lnTo>
                    <a:pt x="6167" y="7080"/>
                  </a:lnTo>
                  <a:lnTo>
                    <a:pt x="2160" y="7080"/>
                  </a:lnTo>
                  <a:lnTo>
                    <a:pt x="157" y="3609"/>
                  </a:lnTo>
                  <a:lnTo>
                    <a:pt x="2160" y="138"/>
                  </a:lnTo>
                  <a:close/>
                  <a:moveTo>
                    <a:pt x="2082" y="1"/>
                  </a:moveTo>
                  <a:lnTo>
                    <a:pt x="20" y="3570"/>
                  </a:lnTo>
                  <a:lnTo>
                    <a:pt x="1" y="3609"/>
                  </a:lnTo>
                  <a:lnTo>
                    <a:pt x="2063" y="7178"/>
                  </a:lnTo>
                  <a:lnTo>
                    <a:pt x="2082" y="7211"/>
                  </a:lnTo>
                  <a:lnTo>
                    <a:pt x="6245" y="7211"/>
                  </a:lnTo>
                  <a:lnTo>
                    <a:pt x="8307" y="3642"/>
                  </a:lnTo>
                  <a:lnTo>
                    <a:pt x="8326" y="3603"/>
                  </a:lnTo>
                  <a:lnTo>
                    <a:pt x="6265" y="34"/>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p11"/>
            <p:cNvSpPr/>
            <p:nvPr/>
          </p:nvSpPr>
          <p:spPr>
            <a:xfrm>
              <a:off x="1310450" y="3297975"/>
              <a:ext cx="208175" cy="180275"/>
            </a:xfrm>
            <a:custGeom>
              <a:rect b="b" l="l" r="r" t="t"/>
              <a:pathLst>
                <a:path extrusionOk="0" h="7211" w="8327">
                  <a:moveTo>
                    <a:pt x="6166" y="138"/>
                  </a:moveTo>
                  <a:lnTo>
                    <a:pt x="8169" y="3609"/>
                  </a:lnTo>
                  <a:lnTo>
                    <a:pt x="6166" y="7080"/>
                  </a:lnTo>
                  <a:lnTo>
                    <a:pt x="2160" y="7080"/>
                  </a:lnTo>
                  <a:lnTo>
                    <a:pt x="157" y="3609"/>
                  </a:lnTo>
                  <a:lnTo>
                    <a:pt x="2160" y="138"/>
                  </a:lnTo>
                  <a:close/>
                  <a:moveTo>
                    <a:pt x="2082" y="0"/>
                  </a:moveTo>
                  <a:lnTo>
                    <a:pt x="20" y="3576"/>
                  </a:lnTo>
                  <a:lnTo>
                    <a:pt x="0" y="3609"/>
                  </a:lnTo>
                  <a:lnTo>
                    <a:pt x="2062" y="7178"/>
                  </a:lnTo>
                  <a:lnTo>
                    <a:pt x="2082" y="7210"/>
                  </a:lnTo>
                  <a:lnTo>
                    <a:pt x="6245" y="7210"/>
                  </a:lnTo>
                  <a:lnTo>
                    <a:pt x="8306" y="3641"/>
                  </a:lnTo>
                  <a:lnTo>
                    <a:pt x="8326" y="3609"/>
                  </a:lnTo>
                  <a:lnTo>
                    <a:pt x="6264"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p11"/>
            <p:cNvSpPr/>
            <p:nvPr/>
          </p:nvSpPr>
          <p:spPr>
            <a:xfrm>
              <a:off x="238125" y="3032750"/>
              <a:ext cx="208150" cy="180275"/>
            </a:xfrm>
            <a:custGeom>
              <a:rect b="b" l="l" r="r" t="t"/>
              <a:pathLst>
                <a:path extrusionOk="0" h="7211" w="8326">
                  <a:moveTo>
                    <a:pt x="6166" y="131"/>
                  </a:moveTo>
                  <a:lnTo>
                    <a:pt x="8169" y="3602"/>
                  </a:lnTo>
                  <a:lnTo>
                    <a:pt x="6166" y="7073"/>
                  </a:lnTo>
                  <a:lnTo>
                    <a:pt x="2160" y="7073"/>
                  </a:lnTo>
                  <a:lnTo>
                    <a:pt x="157" y="3602"/>
                  </a:lnTo>
                  <a:lnTo>
                    <a:pt x="2160" y="131"/>
                  </a:lnTo>
                  <a:close/>
                  <a:moveTo>
                    <a:pt x="2081" y="0"/>
                  </a:moveTo>
                  <a:lnTo>
                    <a:pt x="20" y="3569"/>
                  </a:lnTo>
                  <a:lnTo>
                    <a:pt x="0" y="3602"/>
                  </a:lnTo>
                  <a:lnTo>
                    <a:pt x="2062" y="7177"/>
                  </a:lnTo>
                  <a:lnTo>
                    <a:pt x="2081" y="7210"/>
                  </a:lnTo>
                  <a:lnTo>
                    <a:pt x="6244" y="7210"/>
                  </a:lnTo>
                  <a:lnTo>
                    <a:pt x="8306" y="3635"/>
                  </a:lnTo>
                  <a:lnTo>
                    <a:pt x="8326" y="3602"/>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Google Shape;913;p11"/>
            <p:cNvSpPr/>
            <p:nvPr/>
          </p:nvSpPr>
          <p:spPr>
            <a:xfrm>
              <a:off x="1770125" y="3209575"/>
              <a:ext cx="208150" cy="180250"/>
            </a:xfrm>
            <a:custGeom>
              <a:rect b="b" l="l" r="r" t="t"/>
              <a:pathLst>
                <a:path extrusionOk="0" h="7210" w="8326">
                  <a:moveTo>
                    <a:pt x="6166" y="137"/>
                  </a:moveTo>
                  <a:lnTo>
                    <a:pt x="8169" y="3608"/>
                  </a:lnTo>
                  <a:lnTo>
                    <a:pt x="6166" y="7079"/>
                  </a:lnTo>
                  <a:lnTo>
                    <a:pt x="2153" y="7079"/>
                  </a:lnTo>
                  <a:lnTo>
                    <a:pt x="150" y="3608"/>
                  </a:lnTo>
                  <a:lnTo>
                    <a:pt x="2153" y="137"/>
                  </a:lnTo>
                  <a:close/>
                  <a:moveTo>
                    <a:pt x="2082" y="0"/>
                  </a:moveTo>
                  <a:lnTo>
                    <a:pt x="20" y="3576"/>
                  </a:lnTo>
                  <a:lnTo>
                    <a:pt x="0" y="3608"/>
                  </a:lnTo>
                  <a:lnTo>
                    <a:pt x="2062" y="7177"/>
                  </a:lnTo>
                  <a:lnTo>
                    <a:pt x="2082" y="7210"/>
                  </a:lnTo>
                  <a:lnTo>
                    <a:pt x="6244" y="7210"/>
                  </a:lnTo>
                  <a:lnTo>
                    <a:pt x="8306" y="3641"/>
                  </a:lnTo>
                  <a:lnTo>
                    <a:pt x="8326" y="3608"/>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p11"/>
            <p:cNvSpPr/>
            <p:nvPr/>
          </p:nvSpPr>
          <p:spPr>
            <a:xfrm>
              <a:off x="1923275" y="3297975"/>
              <a:ext cx="208175" cy="180275"/>
            </a:xfrm>
            <a:custGeom>
              <a:rect b="b" l="l" r="r" t="t"/>
              <a:pathLst>
                <a:path extrusionOk="0" h="7211" w="8327">
                  <a:moveTo>
                    <a:pt x="6167" y="138"/>
                  </a:moveTo>
                  <a:lnTo>
                    <a:pt x="8170" y="3609"/>
                  </a:lnTo>
                  <a:lnTo>
                    <a:pt x="6167" y="7080"/>
                  </a:lnTo>
                  <a:lnTo>
                    <a:pt x="2161" y="7080"/>
                  </a:lnTo>
                  <a:lnTo>
                    <a:pt x="151" y="3609"/>
                  </a:lnTo>
                  <a:lnTo>
                    <a:pt x="2161" y="138"/>
                  </a:lnTo>
                  <a:close/>
                  <a:moveTo>
                    <a:pt x="2082" y="0"/>
                  </a:moveTo>
                  <a:lnTo>
                    <a:pt x="20" y="3576"/>
                  </a:lnTo>
                  <a:lnTo>
                    <a:pt x="1" y="3609"/>
                  </a:lnTo>
                  <a:lnTo>
                    <a:pt x="2063" y="7178"/>
                  </a:lnTo>
                  <a:lnTo>
                    <a:pt x="2082" y="7210"/>
                  </a:lnTo>
                  <a:lnTo>
                    <a:pt x="6245" y="7210"/>
                  </a:lnTo>
                  <a:lnTo>
                    <a:pt x="8307" y="3641"/>
                  </a:lnTo>
                  <a:lnTo>
                    <a:pt x="8326" y="3609"/>
                  </a:lnTo>
                  <a:lnTo>
                    <a:pt x="6265"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p11"/>
            <p:cNvSpPr/>
            <p:nvPr/>
          </p:nvSpPr>
          <p:spPr>
            <a:xfrm>
              <a:off x="1923275" y="3121150"/>
              <a:ext cx="208175" cy="180275"/>
            </a:xfrm>
            <a:custGeom>
              <a:rect b="b" l="l" r="r" t="t"/>
              <a:pathLst>
                <a:path extrusionOk="0" h="7211" w="8327">
                  <a:moveTo>
                    <a:pt x="6167" y="131"/>
                  </a:moveTo>
                  <a:lnTo>
                    <a:pt x="8170" y="3602"/>
                  </a:lnTo>
                  <a:lnTo>
                    <a:pt x="6167" y="7073"/>
                  </a:lnTo>
                  <a:lnTo>
                    <a:pt x="2161" y="7073"/>
                  </a:lnTo>
                  <a:lnTo>
                    <a:pt x="151" y="3602"/>
                  </a:lnTo>
                  <a:lnTo>
                    <a:pt x="2161" y="131"/>
                  </a:lnTo>
                  <a:close/>
                  <a:moveTo>
                    <a:pt x="2082" y="1"/>
                  </a:moveTo>
                  <a:lnTo>
                    <a:pt x="20" y="3570"/>
                  </a:lnTo>
                  <a:lnTo>
                    <a:pt x="1" y="3602"/>
                  </a:lnTo>
                  <a:lnTo>
                    <a:pt x="2063" y="7178"/>
                  </a:lnTo>
                  <a:lnTo>
                    <a:pt x="2082" y="7211"/>
                  </a:lnTo>
                  <a:lnTo>
                    <a:pt x="6245" y="7211"/>
                  </a:lnTo>
                  <a:lnTo>
                    <a:pt x="8307" y="3641"/>
                  </a:lnTo>
                  <a:lnTo>
                    <a:pt x="8326" y="3602"/>
                  </a:lnTo>
                  <a:lnTo>
                    <a:pt x="6265" y="33"/>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6" name="Google Shape;916;p11"/>
            <p:cNvSpPr/>
            <p:nvPr/>
          </p:nvSpPr>
          <p:spPr>
            <a:xfrm>
              <a:off x="2076450" y="3032750"/>
              <a:ext cx="208175" cy="180275"/>
            </a:xfrm>
            <a:custGeom>
              <a:rect b="b" l="l" r="r" t="t"/>
              <a:pathLst>
                <a:path extrusionOk="0" h="7211" w="8327">
                  <a:moveTo>
                    <a:pt x="6166" y="131"/>
                  </a:moveTo>
                  <a:lnTo>
                    <a:pt x="8170" y="3602"/>
                  </a:lnTo>
                  <a:lnTo>
                    <a:pt x="6166" y="7073"/>
                  </a:lnTo>
                  <a:lnTo>
                    <a:pt x="2160" y="7073"/>
                  </a:lnTo>
                  <a:lnTo>
                    <a:pt x="151" y="3602"/>
                  </a:lnTo>
                  <a:lnTo>
                    <a:pt x="2160" y="131"/>
                  </a:lnTo>
                  <a:close/>
                  <a:moveTo>
                    <a:pt x="2082" y="0"/>
                  </a:moveTo>
                  <a:lnTo>
                    <a:pt x="20" y="3569"/>
                  </a:lnTo>
                  <a:lnTo>
                    <a:pt x="1" y="3602"/>
                  </a:lnTo>
                  <a:lnTo>
                    <a:pt x="2062" y="7177"/>
                  </a:lnTo>
                  <a:lnTo>
                    <a:pt x="2082" y="7210"/>
                  </a:lnTo>
                  <a:lnTo>
                    <a:pt x="6245" y="7210"/>
                  </a:lnTo>
                  <a:lnTo>
                    <a:pt x="8307" y="3635"/>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7" name="Google Shape;917;p11"/>
            <p:cNvSpPr/>
            <p:nvPr/>
          </p:nvSpPr>
          <p:spPr>
            <a:xfrm>
              <a:off x="544450" y="2678950"/>
              <a:ext cx="208150" cy="180275"/>
            </a:xfrm>
            <a:custGeom>
              <a:rect b="b" l="l" r="r" t="t"/>
              <a:pathLst>
                <a:path extrusionOk="0" h="7211" w="8326">
                  <a:moveTo>
                    <a:pt x="6166" y="131"/>
                  </a:moveTo>
                  <a:lnTo>
                    <a:pt x="8176" y="3602"/>
                  </a:lnTo>
                  <a:lnTo>
                    <a:pt x="6166" y="7073"/>
                  </a:lnTo>
                  <a:lnTo>
                    <a:pt x="2160" y="7073"/>
                  </a:lnTo>
                  <a:lnTo>
                    <a:pt x="157" y="3602"/>
                  </a:lnTo>
                  <a:lnTo>
                    <a:pt x="2160" y="131"/>
                  </a:lnTo>
                  <a:close/>
                  <a:moveTo>
                    <a:pt x="2082" y="0"/>
                  </a:moveTo>
                  <a:lnTo>
                    <a:pt x="20" y="3569"/>
                  </a:lnTo>
                  <a:lnTo>
                    <a:pt x="0" y="3602"/>
                  </a:lnTo>
                  <a:lnTo>
                    <a:pt x="2062" y="7177"/>
                  </a:lnTo>
                  <a:lnTo>
                    <a:pt x="2082" y="7210"/>
                  </a:lnTo>
                  <a:lnTo>
                    <a:pt x="6245" y="7210"/>
                  </a:lnTo>
                  <a:lnTo>
                    <a:pt x="8306" y="3634"/>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p11"/>
            <p:cNvSpPr/>
            <p:nvPr/>
          </p:nvSpPr>
          <p:spPr>
            <a:xfrm>
              <a:off x="2535300" y="3297975"/>
              <a:ext cx="208175" cy="180275"/>
            </a:xfrm>
            <a:custGeom>
              <a:rect b="b" l="l" r="r" t="t"/>
              <a:pathLst>
                <a:path extrusionOk="0" h="7211" w="8327">
                  <a:moveTo>
                    <a:pt x="6173" y="138"/>
                  </a:moveTo>
                  <a:lnTo>
                    <a:pt x="8176" y="3609"/>
                  </a:lnTo>
                  <a:lnTo>
                    <a:pt x="6173" y="7080"/>
                  </a:lnTo>
                  <a:lnTo>
                    <a:pt x="2160" y="7080"/>
                  </a:lnTo>
                  <a:lnTo>
                    <a:pt x="157" y="3609"/>
                  </a:lnTo>
                  <a:lnTo>
                    <a:pt x="2160" y="138"/>
                  </a:lnTo>
                  <a:close/>
                  <a:moveTo>
                    <a:pt x="2082" y="0"/>
                  </a:moveTo>
                  <a:lnTo>
                    <a:pt x="20" y="3576"/>
                  </a:lnTo>
                  <a:lnTo>
                    <a:pt x="1" y="3609"/>
                  </a:lnTo>
                  <a:lnTo>
                    <a:pt x="2082" y="7210"/>
                  </a:lnTo>
                  <a:lnTo>
                    <a:pt x="6245" y="7210"/>
                  </a:lnTo>
                  <a:lnTo>
                    <a:pt x="8307" y="3641"/>
                  </a:lnTo>
                  <a:lnTo>
                    <a:pt x="8326" y="3609"/>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p11"/>
            <p:cNvSpPr/>
            <p:nvPr/>
          </p:nvSpPr>
          <p:spPr>
            <a:xfrm>
              <a:off x="2229625" y="3298950"/>
              <a:ext cx="155150" cy="179300"/>
            </a:xfrm>
            <a:custGeom>
              <a:rect b="b" l="l" r="r" t="t"/>
              <a:pathLst>
                <a:path extrusionOk="0" h="7172" w="6206">
                  <a:moveTo>
                    <a:pt x="2062" y="1"/>
                  </a:moveTo>
                  <a:lnTo>
                    <a:pt x="20" y="3537"/>
                  </a:lnTo>
                  <a:lnTo>
                    <a:pt x="0" y="3570"/>
                  </a:lnTo>
                  <a:lnTo>
                    <a:pt x="2062" y="7139"/>
                  </a:lnTo>
                  <a:lnTo>
                    <a:pt x="2082" y="7171"/>
                  </a:lnTo>
                  <a:lnTo>
                    <a:pt x="6205" y="7171"/>
                  </a:lnTo>
                  <a:lnTo>
                    <a:pt x="6205" y="7041"/>
                  </a:lnTo>
                  <a:lnTo>
                    <a:pt x="2160" y="7041"/>
                  </a:lnTo>
                  <a:lnTo>
                    <a:pt x="157" y="3570"/>
                  </a:lnTo>
                  <a:lnTo>
                    <a:pt x="2180" y="66"/>
                  </a:lnTo>
                  <a:lnTo>
                    <a:pt x="2062"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p11"/>
            <p:cNvSpPr/>
            <p:nvPr/>
          </p:nvSpPr>
          <p:spPr>
            <a:xfrm>
              <a:off x="2995950" y="3387200"/>
              <a:ext cx="54025" cy="90075"/>
            </a:xfrm>
            <a:custGeom>
              <a:rect b="b" l="l" r="r" t="t"/>
              <a:pathLst>
                <a:path extrusionOk="0" h="3603" w="2161">
                  <a:moveTo>
                    <a:pt x="2043" y="1"/>
                  </a:moveTo>
                  <a:lnTo>
                    <a:pt x="0" y="3537"/>
                  </a:lnTo>
                  <a:lnTo>
                    <a:pt x="118" y="3602"/>
                  </a:lnTo>
                  <a:lnTo>
                    <a:pt x="2160" y="66"/>
                  </a:lnTo>
                  <a:lnTo>
                    <a:pt x="204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1" name="Google Shape;921;p11"/>
            <p:cNvSpPr/>
            <p:nvPr/>
          </p:nvSpPr>
          <p:spPr>
            <a:xfrm>
              <a:off x="1310450" y="3297975"/>
              <a:ext cx="207675" cy="180275"/>
            </a:xfrm>
            <a:custGeom>
              <a:rect b="b" l="l" r="r" t="t"/>
              <a:pathLst>
                <a:path extrusionOk="0" h="7211" w="8307">
                  <a:moveTo>
                    <a:pt x="2082" y="0"/>
                  </a:moveTo>
                  <a:lnTo>
                    <a:pt x="20" y="3576"/>
                  </a:lnTo>
                  <a:lnTo>
                    <a:pt x="0" y="3609"/>
                  </a:lnTo>
                  <a:lnTo>
                    <a:pt x="2062" y="7178"/>
                  </a:lnTo>
                  <a:lnTo>
                    <a:pt x="2082" y="7210"/>
                  </a:lnTo>
                  <a:lnTo>
                    <a:pt x="6245" y="7210"/>
                  </a:lnTo>
                  <a:lnTo>
                    <a:pt x="8306" y="3641"/>
                  </a:lnTo>
                  <a:lnTo>
                    <a:pt x="8189" y="3576"/>
                  </a:lnTo>
                  <a:lnTo>
                    <a:pt x="6166" y="7080"/>
                  </a:lnTo>
                  <a:lnTo>
                    <a:pt x="2160" y="7080"/>
                  </a:lnTo>
                  <a:lnTo>
                    <a:pt x="157" y="3609"/>
                  </a:lnTo>
                  <a:lnTo>
                    <a:pt x="2160" y="138"/>
                  </a:lnTo>
                  <a:lnTo>
                    <a:pt x="6206" y="138"/>
                  </a:lnTo>
                  <a:lnTo>
                    <a:pt x="620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p11"/>
            <p:cNvSpPr/>
            <p:nvPr/>
          </p:nvSpPr>
          <p:spPr>
            <a:xfrm>
              <a:off x="1310450" y="3121150"/>
              <a:ext cx="207675" cy="180275"/>
            </a:xfrm>
            <a:custGeom>
              <a:rect b="b" l="l" r="r" t="t"/>
              <a:pathLst>
                <a:path extrusionOk="0" h="7211" w="8307">
                  <a:moveTo>
                    <a:pt x="2082" y="1"/>
                  </a:moveTo>
                  <a:lnTo>
                    <a:pt x="20" y="3570"/>
                  </a:lnTo>
                  <a:lnTo>
                    <a:pt x="0" y="3602"/>
                  </a:lnTo>
                  <a:lnTo>
                    <a:pt x="2062" y="7178"/>
                  </a:lnTo>
                  <a:lnTo>
                    <a:pt x="2082" y="7211"/>
                  </a:lnTo>
                  <a:lnTo>
                    <a:pt x="6206" y="7211"/>
                  </a:lnTo>
                  <a:lnTo>
                    <a:pt x="6206" y="7073"/>
                  </a:lnTo>
                  <a:lnTo>
                    <a:pt x="2160" y="7073"/>
                  </a:lnTo>
                  <a:lnTo>
                    <a:pt x="157" y="3602"/>
                  </a:lnTo>
                  <a:lnTo>
                    <a:pt x="2160" y="131"/>
                  </a:lnTo>
                  <a:lnTo>
                    <a:pt x="6166" y="131"/>
                  </a:lnTo>
                  <a:lnTo>
                    <a:pt x="8189" y="3641"/>
                  </a:lnTo>
                  <a:lnTo>
                    <a:pt x="8306" y="3570"/>
                  </a:lnTo>
                  <a:lnTo>
                    <a:pt x="6264" y="33"/>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p11"/>
            <p:cNvSpPr/>
            <p:nvPr/>
          </p:nvSpPr>
          <p:spPr>
            <a:xfrm>
              <a:off x="1004125" y="3474950"/>
              <a:ext cx="208150" cy="180275"/>
            </a:xfrm>
            <a:custGeom>
              <a:rect b="b" l="l" r="r" t="t"/>
              <a:pathLst>
                <a:path extrusionOk="0" h="7211" w="8326">
                  <a:moveTo>
                    <a:pt x="6166" y="131"/>
                  </a:moveTo>
                  <a:lnTo>
                    <a:pt x="8169" y="3602"/>
                  </a:lnTo>
                  <a:lnTo>
                    <a:pt x="6166" y="7074"/>
                  </a:lnTo>
                  <a:lnTo>
                    <a:pt x="2160" y="7074"/>
                  </a:lnTo>
                  <a:lnTo>
                    <a:pt x="157" y="3602"/>
                  </a:lnTo>
                  <a:lnTo>
                    <a:pt x="2160" y="131"/>
                  </a:lnTo>
                  <a:close/>
                  <a:moveTo>
                    <a:pt x="2081" y="1"/>
                  </a:moveTo>
                  <a:lnTo>
                    <a:pt x="20" y="3570"/>
                  </a:lnTo>
                  <a:lnTo>
                    <a:pt x="0" y="3602"/>
                  </a:lnTo>
                  <a:lnTo>
                    <a:pt x="2062" y="7178"/>
                  </a:lnTo>
                  <a:lnTo>
                    <a:pt x="2081" y="7211"/>
                  </a:lnTo>
                  <a:lnTo>
                    <a:pt x="6244" y="7211"/>
                  </a:lnTo>
                  <a:lnTo>
                    <a:pt x="8306" y="3635"/>
                  </a:lnTo>
                  <a:lnTo>
                    <a:pt x="8326" y="3602"/>
                  </a:lnTo>
                  <a:lnTo>
                    <a:pt x="6264" y="33"/>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p11"/>
            <p:cNvSpPr/>
            <p:nvPr/>
          </p:nvSpPr>
          <p:spPr>
            <a:xfrm>
              <a:off x="1004125" y="3297975"/>
              <a:ext cx="208150" cy="180275"/>
            </a:xfrm>
            <a:custGeom>
              <a:rect b="b" l="l" r="r" t="t"/>
              <a:pathLst>
                <a:path extrusionOk="0" h="7211" w="8326">
                  <a:moveTo>
                    <a:pt x="6166" y="138"/>
                  </a:moveTo>
                  <a:lnTo>
                    <a:pt x="8169" y="3609"/>
                  </a:lnTo>
                  <a:lnTo>
                    <a:pt x="6166" y="7080"/>
                  </a:lnTo>
                  <a:lnTo>
                    <a:pt x="2160" y="7080"/>
                  </a:lnTo>
                  <a:lnTo>
                    <a:pt x="157" y="3609"/>
                  </a:lnTo>
                  <a:lnTo>
                    <a:pt x="2160" y="138"/>
                  </a:lnTo>
                  <a:close/>
                  <a:moveTo>
                    <a:pt x="2081" y="0"/>
                  </a:moveTo>
                  <a:lnTo>
                    <a:pt x="20" y="3576"/>
                  </a:lnTo>
                  <a:lnTo>
                    <a:pt x="0" y="3609"/>
                  </a:lnTo>
                  <a:lnTo>
                    <a:pt x="2062" y="7178"/>
                  </a:lnTo>
                  <a:lnTo>
                    <a:pt x="2081" y="7210"/>
                  </a:lnTo>
                  <a:lnTo>
                    <a:pt x="6244" y="7210"/>
                  </a:lnTo>
                  <a:lnTo>
                    <a:pt x="8306" y="3641"/>
                  </a:lnTo>
                  <a:lnTo>
                    <a:pt x="8326" y="3609"/>
                  </a:lnTo>
                  <a:lnTo>
                    <a:pt x="6264" y="40"/>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11"/>
            <p:cNvSpPr/>
            <p:nvPr/>
          </p:nvSpPr>
          <p:spPr>
            <a:xfrm>
              <a:off x="1770125" y="3032750"/>
              <a:ext cx="208150" cy="180275"/>
            </a:xfrm>
            <a:custGeom>
              <a:rect b="b" l="l" r="r" t="t"/>
              <a:pathLst>
                <a:path extrusionOk="0" h="7211" w="8326">
                  <a:moveTo>
                    <a:pt x="6166" y="131"/>
                  </a:moveTo>
                  <a:lnTo>
                    <a:pt x="8169" y="3602"/>
                  </a:lnTo>
                  <a:lnTo>
                    <a:pt x="6166" y="7073"/>
                  </a:lnTo>
                  <a:lnTo>
                    <a:pt x="2153" y="7073"/>
                  </a:lnTo>
                  <a:lnTo>
                    <a:pt x="150" y="3602"/>
                  </a:lnTo>
                  <a:lnTo>
                    <a:pt x="2153" y="131"/>
                  </a:lnTo>
                  <a:close/>
                  <a:moveTo>
                    <a:pt x="2082" y="0"/>
                  </a:moveTo>
                  <a:lnTo>
                    <a:pt x="20" y="3569"/>
                  </a:lnTo>
                  <a:lnTo>
                    <a:pt x="0" y="3602"/>
                  </a:lnTo>
                  <a:lnTo>
                    <a:pt x="2062" y="7177"/>
                  </a:lnTo>
                  <a:lnTo>
                    <a:pt x="2082" y="7210"/>
                  </a:lnTo>
                  <a:lnTo>
                    <a:pt x="6244" y="7210"/>
                  </a:lnTo>
                  <a:lnTo>
                    <a:pt x="8306" y="3635"/>
                  </a:lnTo>
                  <a:lnTo>
                    <a:pt x="8326" y="3602"/>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Google Shape;926;p11"/>
            <p:cNvSpPr/>
            <p:nvPr/>
          </p:nvSpPr>
          <p:spPr>
            <a:xfrm>
              <a:off x="1157275" y="3032750"/>
              <a:ext cx="208175" cy="180275"/>
            </a:xfrm>
            <a:custGeom>
              <a:rect b="b" l="l" r="r" t="t"/>
              <a:pathLst>
                <a:path extrusionOk="0" h="7211" w="8327">
                  <a:moveTo>
                    <a:pt x="6167" y="131"/>
                  </a:moveTo>
                  <a:lnTo>
                    <a:pt x="8170" y="3602"/>
                  </a:lnTo>
                  <a:lnTo>
                    <a:pt x="6167" y="7073"/>
                  </a:lnTo>
                  <a:lnTo>
                    <a:pt x="2160" y="7073"/>
                  </a:lnTo>
                  <a:lnTo>
                    <a:pt x="157" y="3602"/>
                  </a:lnTo>
                  <a:lnTo>
                    <a:pt x="2160" y="131"/>
                  </a:lnTo>
                  <a:close/>
                  <a:moveTo>
                    <a:pt x="2082" y="0"/>
                  </a:moveTo>
                  <a:lnTo>
                    <a:pt x="20" y="3569"/>
                  </a:lnTo>
                  <a:lnTo>
                    <a:pt x="1" y="3602"/>
                  </a:lnTo>
                  <a:lnTo>
                    <a:pt x="2063" y="7177"/>
                  </a:lnTo>
                  <a:lnTo>
                    <a:pt x="2082" y="7210"/>
                  </a:lnTo>
                  <a:lnTo>
                    <a:pt x="6245" y="7210"/>
                  </a:lnTo>
                  <a:lnTo>
                    <a:pt x="8307" y="3635"/>
                  </a:lnTo>
                  <a:lnTo>
                    <a:pt x="8326" y="3602"/>
                  </a:lnTo>
                  <a:lnTo>
                    <a:pt x="6265"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7" name="Google Shape;927;p11"/>
            <p:cNvSpPr/>
            <p:nvPr/>
          </p:nvSpPr>
          <p:spPr>
            <a:xfrm>
              <a:off x="1157275" y="2855750"/>
              <a:ext cx="208175" cy="180275"/>
            </a:xfrm>
            <a:custGeom>
              <a:rect b="b" l="l" r="r" t="t"/>
              <a:pathLst>
                <a:path extrusionOk="0" h="7211" w="8327">
                  <a:moveTo>
                    <a:pt x="6167" y="138"/>
                  </a:moveTo>
                  <a:lnTo>
                    <a:pt x="8170" y="3609"/>
                  </a:lnTo>
                  <a:lnTo>
                    <a:pt x="6167" y="7080"/>
                  </a:lnTo>
                  <a:lnTo>
                    <a:pt x="2160" y="7080"/>
                  </a:lnTo>
                  <a:lnTo>
                    <a:pt x="157" y="3609"/>
                  </a:lnTo>
                  <a:lnTo>
                    <a:pt x="2160" y="138"/>
                  </a:lnTo>
                  <a:close/>
                  <a:moveTo>
                    <a:pt x="2082" y="1"/>
                  </a:moveTo>
                  <a:lnTo>
                    <a:pt x="20" y="3577"/>
                  </a:lnTo>
                  <a:lnTo>
                    <a:pt x="1" y="3609"/>
                  </a:lnTo>
                  <a:lnTo>
                    <a:pt x="2063" y="7178"/>
                  </a:lnTo>
                  <a:lnTo>
                    <a:pt x="2082" y="7211"/>
                  </a:lnTo>
                  <a:lnTo>
                    <a:pt x="6245" y="7211"/>
                  </a:lnTo>
                  <a:lnTo>
                    <a:pt x="8307" y="3642"/>
                  </a:lnTo>
                  <a:lnTo>
                    <a:pt x="8326" y="3609"/>
                  </a:lnTo>
                  <a:lnTo>
                    <a:pt x="6265" y="34"/>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p11"/>
            <p:cNvSpPr/>
            <p:nvPr/>
          </p:nvSpPr>
          <p:spPr>
            <a:xfrm>
              <a:off x="697775" y="3121150"/>
              <a:ext cx="207525" cy="180275"/>
            </a:xfrm>
            <a:custGeom>
              <a:rect b="b" l="l" r="r" t="t"/>
              <a:pathLst>
                <a:path extrusionOk="0" h="7211" w="8301">
                  <a:moveTo>
                    <a:pt x="2082" y="1"/>
                  </a:moveTo>
                  <a:lnTo>
                    <a:pt x="20" y="3570"/>
                  </a:lnTo>
                  <a:lnTo>
                    <a:pt x="1" y="3602"/>
                  </a:lnTo>
                  <a:lnTo>
                    <a:pt x="2062" y="7178"/>
                  </a:lnTo>
                  <a:lnTo>
                    <a:pt x="2082" y="7211"/>
                  </a:lnTo>
                  <a:lnTo>
                    <a:pt x="6206" y="7211"/>
                  </a:lnTo>
                  <a:lnTo>
                    <a:pt x="6206" y="7073"/>
                  </a:lnTo>
                  <a:lnTo>
                    <a:pt x="2154" y="7073"/>
                  </a:lnTo>
                  <a:lnTo>
                    <a:pt x="151" y="3602"/>
                  </a:lnTo>
                  <a:lnTo>
                    <a:pt x="2154" y="131"/>
                  </a:lnTo>
                  <a:lnTo>
                    <a:pt x="6167" y="131"/>
                  </a:lnTo>
                  <a:lnTo>
                    <a:pt x="8189" y="3641"/>
                  </a:lnTo>
                  <a:lnTo>
                    <a:pt x="8300" y="3570"/>
                  </a:lnTo>
                  <a:lnTo>
                    <a:pt x="6258" y="33"/>
                  </a:lnTo>
                  <a:lnTo>
                    <a:pt x="623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p11"/>
            <p:cNvSpPr/>
            <p:nvPr/>
          </p:nvSpPr>
          <p:spPr>
            <a:xfrm>
              <a:off x="391275" y="3297975"/>
              <a:ext cx="208175" cy="180275"/>
            </a:xfrm>
            <a:custGeom>
              <a:rect b="b" l="l" r="r" t="t"/>
              <a:pathLst>
                <a:path extrusionOk="0" h="7211" w="8327">
                  <a:moveTo>
                    <a:pt x="6167" y="138"/>
                  </a:moveTo>
                  <a:lnTo>
                    <a:pt x="8170" y="3609"/>
                  </a:lnTo>
                  <a:lnTo>
                    <a:pt x="6167" y="7080"/>
                  </a:lnTo>
                  <a:lnTo>
                    <a:pt x="2160" y="7080"/>
                  </a:lnTo>
                  <a:lnTo>
                    <a:pt x="157" y="3609"/>
                  </a:lnTo>
                  <a:lnTo>
                    <a:pt x="2160" y="138"/>
                  </a:lnTo>
                  <a:close/>
                  <a:moveTo>
                    <a:pt x="2082" y="0"/>
                  </a:moveTo>
                  <a:lnTo>
                    <a:pt x="20" y="3576"/>
                  </a:lnTo>
                  <a:lnTo>
                    <a:pt x="1" y="3609"/>
                  </a:lnTo>
                  <a:lnTo>
                    <a:pt x="2063" y="7178"/>
                  </a:lnTo>
                  <a:lnTo>
                    <a:pt x="2082" y="7210"/>
                  </a:lnTo>
                  <a:lnTo>
                    <a:pt x="6245" y="7210"/>
                  </a:lnTo>
                  <a:lnTo>
                    <a:pt x="8307" y="3641"/>
                  </a:lnTo>
                  <a:lnTo>
                    <a:pt x="8326" y="3609"/>
                  </a:lnTo>
                  <a:lnTo>
                    <a:pt x="6264"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Google Shape;930;p11"/>
            <p:cNvSpPr/>
            <p:nvPr/>
          </p:nvSpPr>
          <p:spPr>
            <a:xfrm>
              <a:off x="544450" y="3032750"/>
              <a:ext cx="208150" cy="180275"/>
            </a:xfrm>
            <a:custGeom>
              <a:rect b="b" l="l" r="r" t="t"/>
              <a:pathLst>
                <a:path extrusionOk="0" h="7211" w="8326">
                  <a:moveTo>
                    <a:pt x="6166" y="131"/>
                  </a:moveTo>
                  <a:lnTo>
                    <a:pt x="8176" y="3602"/>
                  </a:lnTo>
                  <a:lnTo>
                    <a:pt x="6166" y="7073"/>
                  </a:lnTo>
                  <a:lnTo>
                    <a:pt x="2160" y="7073"/>
                  </a:lnTo>
                  <a:lnTo>
                    <a:pt x="157" y="3602"/>
                  </a:lnTo>
                  <a:lnTo>
                    <a:pt x="2160" y="131"/>
                  </a:lnTo>
                  <a:close/>
                  <a:moveTo>
                    <a:pt x="2082" y="0"/>
                  </a:moveTo>
                  <a:lnTo>
                    <a:pt x="20" y="3569"/>
                  </a:lnTo>
                  <a:lnTo>
                    <a:pt x="0" y="3602"/>
                  </a:lnTo>
                  <a:lnTo>
                    <a:pt x="2062" y="7177"/>
                  </a:lnTo>
                  <a:lnTo>
                    <a:pt x="2082" y="7210"/>
                  </a:lnTo>
                  <a:lnTo>
                    <a:pt x="6245" y="7210"/>
                  </a:lnTo>
                  <a:lnTo>
                    <a:pt x="8306" y="3635"/>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Google Shape;931;p11"/>
            <p:cNvSpPr/>
            <p:nvPr/>
          </p:nvSpPr>
          <p:spPr>
            <a:xfrm>
              <a:off x="391775" y="2590525"/>
              <a:ext cx="207675" cy="180275"/>
            </a:xfrm>
            <a:custGeom>
              <a:rect b="b" l="l" r="r" t="t"/>
              <a:pathLst>
                <a:path extrusionOk="0" h="7211" w="8307">
                  <a:moveTo>
                    <a:pt x="2062" y="1"/>
                  </a:moveTo>
                  <a:lnTo>
                    <a:pt x="0" y="3570"/>
                  </a:lnTo>
                  <a:lnTo>
                    <a:pt x="118" y="3635"/>
                  </a:lnTo>
                  <a:lnTo>
                    <a:pt x="2140" y="131"/>
                  </a:lnTo>
                  <a:lnTo>
                    <a:pt x="6147" y="131"/>
                  </a:lnTo>
                  <a:lnTo>
                    <a:pt x="8150" y="3602"/>
                  </a:lnTo>
                  <a:lnTo>
                    <a:pt x="6147" y="7074"/>
                  </a:lnTo>
                  <a:lnTo>
                    <a:pt x="2101" y="7074"/>
                  </a:lnTo>
                  <a:lnTo>
                    <a:pt x="2101" y="7211"/>
                  </a:lnTo>
                  <a:lnTo>
                    <a:pt x="6225" y="7211"/>
                  </a:lnTo>
                  <a:lnTo>
                    <a:pt x="8287" y="3635"/>
                  </a:lnTo>
                  <a:lnTo>
                    <a:pt x="8306" y="3602"/>
                  </a:lnTo>
                  <a:lnTo>
                    <a:pt x="6244" y="33"/>
                  </a:lnTo>
                  <a:lnTo>
                    <a:pt x="622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p11"/>
            <p:cNvSpPr/>
            <p:nvPr/>
          </p:nvSpPr>
          <p:spPr>
            <a:xfrm>
              <a:off x="238125" y="2855750"/>
              <a:ext cx="208150" cy="180275"/>
            </a:xfrm>
            <a:custGeom>
              <a:rect b="b" l="l" r="r" t="t"/>
              <a:pathLst>
                <a:path extrusionOk="0" h="7211" w="8326">
                  <a:moveTo>
                    <a:pt x="6166" y="138"/>
                  </a:moveTo>
                  <a:lnTo>
                    <a:pt x="8169" y="3609"/>
                  </a:lnTo>
                  <a:lnTo>
                    <a:pt x="6166" y="7080"/>
                  </a:lnTo>
                  <a:lnTo>
                    <a:pt x="2160" y="7080"/>
                  </a:lnTo>
                  <a:lnTo>
                    <a:pt x="157" y="3609"/>
                  </a:lnTo>
                  <a:lnTo>
                    <a:pt x="2160" y="138"/>
                  </a:lnTo>
                  <a:close/>
                  <a:moveTo>
                    <a:pt x="2081" y="1"/>
                  </a:moveTo>
                  <a:lnTo>
                    <a:pt x="20" y="3577"/>
                  </a:lnTo>
                  <a:lnTo>
                    <a:pt x="0" y="3609"/>
                  </a:lnTo>
                  <a:lnTo>
                    <a:pt x="2062" y="7178"/>
                  </a:lnTo>
                  <a:lnTo>
                    <a:pt x="2081" y="7211"/>
                  </a:lnTo>
                  <a:lnTo>
                    <a:pt x="6244" y="7211"/>
                  </a:lnTo>
                  <a:lnTo>
                    <a:pt x="8306" y="3642"/>
                  </a:lnTo>
                  <a:lnTo>
                    <a:pt x="8326" y="3609"/>
                  </a:lnTo>
                  <a:lnTo>
                    <a:pt x="6264" y="34"/>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3" name="Google Shape;933;p11"/>
            <p:cNvSpPr/>
            <p:nvPr/>
          </p:nvSpPr>
          <p:spPr>
            <a:xfrm>
              <a:off x="544450" y="2678950"/>
              <a:ext cx="208150" cy="180275"/>
            </a:xfrm>
            <a:custGeom>
              <a:rect b="b" l="l" r="r" t="t"/>
              <a:pathLst>
                <a:path extrusionOk="0" h="7211" w="8326">
                  <a:moveTo>
                    <a:pt x="6166" y="131"/>
                  </a:moveTo>
                  <a:lnTo>
                    <a:pt x="8176" y="3602"/>
                  </a:lnTo>
                  <a:lnTo>
                    <a:pt x="6166" y="7073"/>
                  </a:lnTo>
                  <a:lnTo>
                    <a:pt x="2160" y="7073"/>
                  </a:lnTo>
                  <a:lnTo>
                    <a:pt x="157" y="3602"/>
                  </a:lnTo>
                  <a:lnTo>
                    <a:pt x="2160" y="131"/>
                  </a:lnTo>
                  <a:close/>
                  <a:moveTo>
                    <a:pt x="2082" y="0"/>
                  </a:moveTo>
                  <a:lnTo>
                    <a:pt x="20" y="3569"/>
                  </a:lnTo>
                  <a:lnTo>
                    <a:pt x="0" y="3602"/>
                  </a:lnTo>
                  <a:lnTo>
                    <a:pt x="2062" y="7177"/>
                  </a:lnTo>
                  <a:lnTo>
                    <a:pt x="2082" y="7210"/>
                  </a:lnTo>
                  <a:lnTo>
                    <a:pt x="6245" y="7210"/>
                  </a:lnTo>
                  <a:lnTo>
                    <a:pt x="8306" y="3634"/>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4" name="Google Shape;934;p11"/>
            <p:cNvSpPr/>
            <p:nvPr/>
          </p:nvSpPr>
          <p:spPr>
            <a:xfrm>
              <a:off x="391275" y="2413550"/>
              <a:ext cx="208175" cy="180275"/>
            </a:xfrm>
            <a:custGeom>
              <a:rect b="b" l="l" r="r" t="t"/>
              <a:pathLst>
                <a:path extrusionOk="0" h="7211" w="8327">
                  <a:moveTo>
                    <a:pt x="6167" y="138"/>
                  </a:moveTo>
                  <a:lnTo>
                    <a:pt x="8170" y="3609"/>
                  </a:lnTo>
                  <a:lnTo>
                    <a:pt x="6167" y="7080"/>
                  </a:lnTo>
                  <a:lnTo>
                    <a:pt x="2160" y="7080"/>
                  </a:lnTo>
                  <a:lnTo>
                    <a:pt x="157" y="3609"/>
                  </a:lnTo>
                  <a:lnTo>
                    <a:pt x="2160" y="138"/>
                  </a:lnTo>
                  <a:close/>
                  <a:moveTo>
                    <a:pt x="2082" y="0"/>
                  </a:moveTo>
                  <a:lnTo>
                    <a:pt x="20" y="3570"/>
                  </a:lnTo>
                  <a:lnTo>
                    <a:pt x="1" y="3602"/>
                  </a:lnTo>
                  <a:lnTo>
                    <a:pt x="2063" y="7178"/>
                  </a:lnTo>
                  <a:lnTo>
                    <a:pt x="2082" y="7210"/>
                  </a:lnTo>
                  <a:lnTo>
                    <a:pt x="6245" y="7210"/>
                  </a:lnTo>
                  <a:lnTo>
                    <a:pt x="8307" y="3635"/>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5" name="Google Shape;935;p11"/>
            <p:cNvSpPr/>
            <p:nvPr/>
          </p:nvSpPr>
          <p:spPr>
            <a:xfrm>
              <a:off x="238125" y="2501950"/>
              <a:ext cx="208150" cy="180275"/>
            </a:xfrm>
            <a:custGeom>
              <a:rect b="b" l="l" r="r" t="t"/>
              <a:pathLst>
                <a:path extrusionOk="0" h="7211" w="8326">
                  <a:moveTo>
                    <a:pt x="6166" y="138"/>
                  </a:moveTo>
                  <a:lnTo>
                    <a:pt x="8169" y="3609"/>
                  </a:lnTo>
                  <a:lnTo>
                    <a:pt x="6166" y="7080"/>
                  </a:lnTo>
                  <a:lnTo>
                    <a:pt x="2160" y="7080"/>
                  </a:lnTo>
                  <a:lnTo>
                    <a:pt x="157" y="3609"/>
                  </a:lnTo>
                  <a:lnTo>
                    <a:pt x="2160" y="138"/>
                  </a:lnTo>
                  <a:close/>
                  <a:moveTo>
                    <a:pt x="2081" y="1"/>
                  </a:moveTo>
                  <a:lnTo>
                    <a:pt x="20" y="3576"/>
                  </a:lnTo>
                  <a:lnTo>
                    <a:pt x="0" y="3609"/>
                  </a:lnTo>
                  <a:lnTo>
                    <a:pt x="2062" y="7178"/>
                  </a:lnTo>
                  <a:lnTo>
                    <a:pt x="2081" y="7211"/>
                  </a:lnTo>
                  <a:lnTo>
                    <a:pt x="6244" y="7211"/>
                  </a:lnTo>
                  <a:lnTo>
                    <a:pt x="8306" y="3642"/>
                  </a:lnTo>
                  <a:lnTo>
                    <a:pt x="8326" y="3609"/>
                  </a:lnTo>
                  <a:lnTo>
                    <a:pt x="6264" y="34"/>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6" name="Google Shape;936;p11"/>
            <p:cNvSpPr/>
            <p:nvPr/>
          </p:nvSpPr>
          <p:spPr>
            <a:xfrm>
              <a:off x="1516625" y="3209575"/>
              <a:ext cx="155150" cy="180250"/>
            </a:xfrm>
            <a:custGeom>
              <a:rect b="b" l="l" r="r" t="t"/>
              <a:pathLst>
                <a:path extrusionOk="0" h="7210" w="6206">
                  <a:moveTo>
                    <a:pt x="1" y="0"/>
                  </a:moveTo>
                  <a:lnTo>
                    <a:pt x="1" y="137"/>
                  </a:lnTo>
                  <a:lnTo>
                    <a:pt x="4046" y="137"/>
                  </a:lnTo>
                  <a:lnTo>
                    <a:pt x="6056" y="3608"/>
                  </a:lnTo>
                  <a:lnTo>
                    <a:pt x="4046" y="7079"/>
                  </a:lnTo>
                  <a:lnTo>
                    <a:pt x="1" y="7079"/>
                  </a:lnTo>
                  <a:lnTo>
                    <a:pt x="1" y="7210"/>
                  </a:lnTo>
                  <a:lnTo>
                    <a:pt x="4124" y="7210"/>
                  </a:lnTo>
                  <a:lnTo>
                    <a:pt x="6186" y="3641"/>
                  </a:lnTo>
                  <a:lnTo>
                    <a:pt x="6206" y="3608"/>
                  </a:lnTo>
                  <a:lnTo>
                    <a:pt x="4144" y="33"/>
                  </a:lnTo>
                  <a:lnTo>
                    <a:pt x="412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7" name="Google Shape;937;p11"/>
            <p:cNvSpPr/>
            <p:nvPr/>
          </p:nvSpPr>
          <p:spPr>
            <a:xfrm>
              <a:off x="1616775" y="3121150"/>
              <a:ext cx="208175" cy="180275"/>
            </a:xfrm>
            <a:custGeom>
              <a:rect b="b" l="l" r="r" t="t"/>
              <a:pathLst>
                <a:path extrusionOk="0" h="7211" w="8327">
                  <a:moveTo>
                    <a:pt x="6173" y="131"/>
                  </a:moveTo>
                  <a:lnTo>
                    <a:pt x="8176" y="3602"/>
                  </a:lnTo>
                  <a:lnTo>
                    <a:pt x="6173" y="7073"/>
                  </a:lnTo>
                  <a:lnTo>
                    <a:pt x="2161" y="7073"/>
                  </a:lnTo>
                  <a:lnTo>
                    <a:pt x="158" y="3602"/>
                  </a:lnTo>
                  <a:lnTo>
                    <a:pt x="2161" y="131"/>
                  </a:lnTo>
                  <a:close/>
                  <a:moveTo>
                    <a:pt x="2082" y="1"/>
                  </a:moveTo>
                  <a:lnTo>
                    <a:pt x="20" y="3570"/>
                  </a:lnTo>
                  <a:lnTo>
                    <a:pt x="1" y="3602"/>
                  </a:lnTo>
                  <a:lnTo>
                    <a:pt x="2063" y="7178"/>
                  </a:lnTo>
                  <a:lnTo>
                    <a:pt x="2082" y="7211"/>
                  </a:lnTo>
                  <a:lnTo>
                    <a:pt x="6245" y="7211"/>
                  </a:lnTo>
                  <a:lnTo>
                    <a:pt x="8307" y="3641"/>
                  </a:lnTo>
                  <a:lnTo>
                    <a:pt x="8326" y="3602"/>
                  </a:lnTo>
                  <a:lnTo>
                    <a:pt x="6265" y="33"/>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8" name="Google Shape;938;p11"/>
            <p:cNvSpPr/>
            <p:nvPr/>
          </p:nvSpPr>
          <p:spPr>
            <a:xfrm>
              <a:off x="697625" y="3474950"/>
              <a:ext cx="208150" cy="180275"/>
            </a:xfrm>
            <a:custGeom>
              <a:rect b="b" l="l" r="r" t="t"/>
              <a:pathLst>
                <a:path extrusionOk="0" h="7211" w="8326">
                  <a:moveTo>
                    <a:pt x="6173" y="131"/>
                  </a:moveTo>
                  <a:lnTo>
                    <a:pt x="8176" y="3602"/>
                  </a:lnTo>
                  <a:lnTo>
                    <a:pt x="6173" y="7074"/>
                  </a:lnTo>
                  <a:lnTo>
                    <a:pt x="2160" y="7074"/>
                  </a:lnTo>
                  <a:lnTo>
                    <a:pt x="157" y="3602"/>
                  </a:lnTo>
                  <a:lnTo>
                    <a:pt x="2160" y="131"/>
                  </a:lnTo>
                  <a:close/>
                  <a:moveTo>
                    <a:pt x="2088" y="1"/>
                  </a:moveTo>
                  <a:lnTo>
                    <a:pt x="26" y="3570"/>
                  </a:lnTo>
                  <a:lnTo>
                    <a:pt x="0" y="3602"/>
                  </a:lnTo>
                  <a:lnTo>
                    <a:pt x="2062" y="7178"/>
                  </a:lnTo>
                  <a:lnTo>
                    <a:pt x="2088" y="7211"/>
                  </a:lnTo>
                  <a:lnTo>
                    <a:pt x="6244" y="7211"/>
                  </a:lnTo>
                  <a:lnTo>
                    <a:pt x="8306" y="3635"/>
                  </a:lnTo>
                  <a:lnTo>
                    <a:pt x="8326" y="3602"/>
                  </a:lnTo>
                  <a:lnTo>
                    <a:pt x="6264" y="33"/>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9" name="Google Shape;939;p11"/>
            <p:cNvSpPr/>
            <p:nvPr/>
          </p:nvSpPr>
          <p:spPr>
            <a:xfrm>
              <a:off x="850950" y="3386550"/>
              <a:ext cx="208000" cy="180275"/>
            </a:xfrm>
            <a:custGeom>
              <a:rect b="b" l="l" r="r" t="t"/>
              <a:pathLst>
                <a:path extrusionOk="0" h="7211" w="8320">
                  <a:moveTo>
                    <a:pt x="6166" y="131"/>
                  </a:moveTo>
                  <a:lnTo>
                    <a:pt x="8169" y="3602"/>
                  </a:lnTo>
                  <a:lnTo>
                    <a:pt x="6166" y="7073"/>
                  </a:lnTo>
                  <a:lnTo>
                    <a:pt x="2154" y="7073"/>
                  </a:lnTo>
                  <a:lnTo>
                    <a:pt x="150" y="3602"/>
                  </a:lnTo>
                  <a:lnTo>
                    <a:pt x="2154" y="131"/>
                  </a:lnTo>
                  <a:close/>
                  <a:moveTo>
                    <a:pt x="2082" y="0"/>
                  </a:moveTo>
                  <a:lnTo>
                    <a:pt x="20" y="3569"/>
                  </a:lnTo>
                  <a:lnTo>
                    <a:pt x="0" y="3602"/>
                  </a:lnTo>
                  <a:lnTo>
                    <a:pt x="2062" y="7171"/>
                  </a:lnTo>
                  <a:lnTo>
                    <a:pt x="2082" y="7210"/>
                  </a:lnTo>
                  <a:lnTo>
                    <a:pt x="6245" y="7210"/>
                  </a:lnTo>
                  <a:lnTo>
                    <a:pt x="6238" y="7204"/>
                  </a:lnTo>
                  <a:lnTo>
                    <a:pt x="8300" y="3635"/>
                  </a:lnTo>
                  <a:lnTo>
                    <a:pt x="8319" y="3602"/>
                  </a:lnTo>
                  <a:lnTo>
                    <a:pt x="6258" y="33"/>
                  </a:lnTo>
                  <a:lnTo>
                    <a:pt x="6238"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0" name="Google Shape;940;p11"/>
            <p:cNvSpPr/>
            <p:nvPr/>
          </p:nvSpPr>
          <p:spPr>
            <a:xfrm>
              <a:off x="1310450" y="3474950"/>
              <a:ext cx="208175" cy="180275"/>
            </a:xfrm>
            <a:custGeom>
              <a:rect b="b" l="l" r="r" t="t"/>
              <a:pathLst>
                <a:path extrusionOk="0" h="7211" w="8327">
                  <a:moveTo>
                    <a:pt x="6166" y="131"/>
                  </a:moveTo>
                  <a:lnTo>
                    <a:pt x="8169" y="3602"/>
                  </a:lnTo>
                  <a:lnTo>
                    <a:pt x="6166" y="7074"/>
                  </a:lnTo>
                  <a:lnTo>
                    <a:pt x="2160" y="7074"/>
                  </a:lnTo>
                  <a:lnTo>
                    <a:pt x="157" y="3602"/>
                  </a:lnTo>
                  <a:lnTo>
                    <a:pt x="2160" y="131"/>
                  </a:lnTo>
                  <a:close/>
                  <a:moveTo>
                    <a:pt x="2082" y="1"/>
                  </a:moveTo>
                  <a:lnTo>
                    <a:pt x="20" y="3570"/>
                  </a:lnTo>
                  <a:lnTo>
                    <a:pt x="0" y="3602"/>
                  </a:lnTo>
                  <a:lnTo>
                    <a:pt x="2062" y="7178"/>
                  </a:lnTo>
                  <a:lnTo>
                    <a:pt x="2082" y="7211"/>
                  </a:lnTo>
                  <a:lnTo>
                    <a:pt x="6245" y="7211"/>
                  </a:lnTo>
                  <a:lnTo>
                    <a:pt x="8306" y="3635"/>
                  </a:lnTo>
                  <a:lnTo>
                    <a:pt x="8326" y="3602"/>
                  </a:lnTo>
                  <a:lnTo>
                    <a:pt x="6264" y="33"/>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1" name="Google Shape;941;p11"/>
            <p:cNvSpPr/>
            <p:nvPr/>
          </p:nvSpPr>
          <p:spPr>
            <a:xfrm>
              <a:off x="1463625" y="3386550"/>
              <a:ext cx="208150" cy="180275"/>
            </a:xfrm>
            <a:custGeom>
              <a:rect b="b" l="l" r="r" t="t"/>
              <a:pathLst>
                <a:path extrusionOk="0" h="7211" w="8326">
                  <a:moveTo>
                    <a:pt x="6166" y="131"/>
                  </a:moveTo>
                  <a:lnTo>
                    <a:pt x="8169" y="3602"/>
                  </a:lnTo>
                  <a:lnTo>
                    <a:pt x="6166" y="7073"/>
                  </a:lnTo>
                  <a:lnTo>
                    <a:pt x="2160" y="7073"/>
                  </a:lnTo>
                  <a:lnTo>
                    <a:pt x="157" y="3602"/>
                  </a:lnTo>
                  <a:lnTo>
                    <a:pt x="2160" y="131"/>
                  </a:lnTo>
                  <a:close/>
                  <a:moveTo>
                    <a:pt x="2082" y="0"/>
                  </a:moveTo>
                  <a:lnTo>
                    <a:pt x="20" y="3569"/>
                  </a:lnTo>
                  <a:lnTo>
                    <a:pt x="0" y="3602"/>
                  </a:lnTo>
                  <a:lnTo>
                    <a:pt x="2062" y="7171"/>
                  </a:lnTo>
                  <a:lnTo>
                    <a:pt x="2082" y="7210"/>
                  </a:lnTo>
                  <a:lnTo>
                    <a:pt x="6244" y="7210"/>
                  </a:lnTo>
                  <a:lnTo>
                    <a:pt x="6244" y="7204"/>
                  </a:lnTo>
                  <a:lnTo>
                    <a:pt x="8306" y="3635"/>
                  </a:lnTo>
                  <a:lnTo>
                    <a:pt x="8326" y="3602"/>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2" name="Google Shape;942;p11"/>
            <p:cNvSpPr/>
            <p:nvPr/>
          </p:nvSpPr>
          <p:spPr>
            <a:xfrm>
              <a:off x="391275" y="3474950"/>
              <a:ext cx="208175" cy="180275"/>
            </a:xfrm>
            <a:custGeom>
              <a:rect b="b" l="l" r="r" t="t"/>
              <a:pathLst>
                <a:path extrusionOk="0" h="7211" w="8327">
                  <a:moveTo>
                    <a:pt x="6167" y="131"/>
                  </a:moveTo>
                  <a:lnTo>
                    <a:pt x="8170" y="3602"/>
                  </a:lnTo>
                  <a:lnTo>
                    <a:pt x="6167" y="7074"/>
                  </a:lnTo>
                  <a:lnTo>
                    <a:pt x="2160" y="7074"/>
                  </a:lnTo>
                  <a:lnTo>
                    <a:pt x="157" y="3602"/>
                  </a:lnTo>
                  <a:lnTo>
                    <a:pt x="2160" y="131"/>
                  </a:lnTo>
                  <a:close/>
                  <a:moveTo>
                    <a:pt x="2082" y="1"/>
                  </a:moveTo>
                  <a:lnTo>
                    <a:pt x="20" y="3570"/>
                  </a:lnTo>
                  <a:lnTo>
                    <a:pt x="1" y="3602"/>
                  </a:lnTo>
                  <a:lnTo>
                    <a:pt x="2063" y="7178"/>
                  </a:lnTo>
                  <a:lnTo>
                    <a:pt x="2082" y="7211"/>
                  </a:lnTo>
                  <a:lnTo>
                    <a:pt x="6245" y="7211"/>
                  </a:lnTo>
                  <a:lnTo>
                    <a:pt x="8307" y="3635"/>
                  </a:lnTo>
                  <a:lnTo>
                    <a:pt x="8326" y="3602"/>
                  </a:lnTo>
                  <a:lnTo>
                    <a:pt x="6264" y="33"/>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Google Shape;943;p11"/>
            <p:cNvSpPr/>
            <p:nvPr/>
          </p:nvSpPr>
          <p:spPr>
            <a:xfrm>
              <a:off x="544450" y="3209575"/>
              <a:ext cx="208150" cy="180250"/>
            </a:xfrm>
            <a:custGeom>
              <a:rect b="b" l="l" r="r" t="t"/>
              <a:pathLst>
                <a:path extrusionOk="0" h="7210" w="8326">
                  <a:moveTo>
                    <a:pt x="6166" y="137"/>
                  </a:moveTo>
                  <a:lnTo>
                    <a:pt x="8176" y="3608"/>
                  </a:lnTo>
                  <a:lnTo>
                    <a:pt x="6166" y="7079"/>
                  </a:lnTo>
                  <a:lnTo>
                    <a:pt x="2160" y="7079"/>
                  </a:lnTo>
                  <a:lnTo>
                    <a:pt x="157" y="3608"/>
                  </a:lnTo>
                  <a:lnTo>
                    <a:pt x="2160" y="137"/>
                  </a:lnTo>
                  <a:close/>
                  <a:moveTo>
                    <a:pt x="2082" y="0"/>
                  </a:moveTo>
                  <a:lnTo>
                    <a:pt x="20" y="3576"/>
                  </a:lnTo>
                  <a:lnTo>
                    <a:pt x="0" y="3608"/>
                  </a:lnTo>
                  <a:lnTo>
                    <a:pt x="2062" y="7177"/>
                  </a:lnTo>
                  <a:lnTo>
                    <a:pt x="2082" y="7210"/>
                  </a:lnTo>
                  <a:lnTo>
                    <a:pt x="6245" y="7210"/>
                  </a:lnTo>
                  <a:lnTo>
                    <a:pt x="8306" y="3641"/>
                  </a:lnTo>
                  <a:lnTo>
                    <a:pt x="8326" y="3608"/>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4" name="Google Shape;944;p11"/>
            <p:cNvSpPr/>
            <p:nvPr/>
          </p:nvSpPr>
          <p:spPr>
            <a:xfrm>
              <a:off x="238125" y="3386550"/>
              <a:ext cx="208150" cy="180275"/>
            </a:xfrm>
            <a:custGeom>
              <a:rect b="b" l="l" r="r" t="t"/>
              <a:pathLst>
                <a:path extrusionOk="0" h="7211" w="8326">
                  <a:moveTo>
                    <a:pt x="6166" y="131"/>
                  </a:moveTo>
                  <a:lnTo>
                    <a:pt x="8169" y="3602"/>
                  </a:lnTo>
                  <a:lnTo>
                    <a:pt x="6166" y="7073"/>
                  </a:lnTo>
                  <a:lnTo>
                    <a:pt x="2160" y="7073"/>
                  </a:lnTo>
                  <a:lnTo>
                    <a:pt x="157" y="3602"/>
                  </a:lnTo>
                  <a:lnTo>
                    <a:pt x="2160" y="131"/>
                  </a:lnTo>
                  <a:close/>
                  <a:moveTo>
                    <a:pt x="2081" y="0"/>
                  </a:moveTo>
                  <a:lnTo>
                    <a:pt x="20" y="3569"/>
                  </a:lnTo>
                  <a:lnTo>
                    <a:pt x="0" y="3602"/>
                  </a:lnTo>
                  <a:lnTo>
                    <a:pt x="2062" y="7171"/>
                  </a:lnTo>
                  <a:lnTo>
                    <a:pt x="2081" y="7210"/>
                  </a:lnTo>
                  <a:lnTo>
                    <a:pt x="6244" y="7210"/>
                  </a:lnTo>
                  <a:lnTo>
                    <a:pt x="6244" y="7204"/>
                  </a:lnTo>
                  <a:lnTo>
                    <a:pt x="8306" y="3635"/>
                  </a:lnTo>
                  <a:lnTo>
                    <a:pt x="8326" y="3602"/>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5" name="Google Shape;945;p11"/>
            <p:cNvSpPr/>
            <p:nvPr/>
          </p:nvSpPr>
          <p:spPr>
            <a:xfrm>
              <a:off x="391275" y="2944175"/>
              <a:ext cx="208175" cy="180275"/>
            </a:xfrm>
            <a:custGeom>
              <a:rect b="b" l="l" r="r" t="t"/>
              <a:pathLst>
                <a:path extrusionOk="0" h="7211" w="8327">
                  <a:moveTo>
                    <a:pt x="6167" y="137"/>
                  </a:moveTo>
                  <a:lnTo>
                    <a:pt x="8170" y="3609"/>
                  </a:lnTo>
                  <a:lnTo>
                    <a:pt x="6167" y="7080"/>
                  </a:lnTo>
                  <a:lnTo>
                    <a:pt x="2160" y="7080"/>
                  </a:lnTo>
                  <a:lnTo>
                    <a:pt x="157" y="3609"/>
                  </a:lnTo>
                  <a:lnTo>
                    <a:pt x="2160" y="137"/>
                  </a:lnTo>
                  <a:close/>
                  <a:moveTo>
                    <a:pt x="2082" y="0"/>
                  </a:moveTo>
                  <a:lnTo>
                    <a:pt x="20" y="3576"/>
                  </a:lnTo>
                  <a:lnTo>
                    <a:pt x="1" y="3609"/>
                  </a:lnTo>
                  <a:lnTo>
                    <a:pt x="2063" y="7178"/>
                  </a:lnTo>
                  <a:lnTo>
                    <a:pt x="2082" y="7210"/>
                  </a:lnTo>
                  <a:lnTo>
                    <a:pt x="6245" y="7210"/>
                  </a:lnTo>
                  <a:lnTo>
                    <a:pt x="8307" y="3641"/>
                  </a:lnTo>
                  <a:lnTo>
                    <a:pt x="8326" y="3609"/>
                  </a:lnTo>
                  <a:lnTo>
                    <a:pt x="6264"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6" name="Google Shape;946;p11"/>
            <p:cNvSpPr/>
            <p:nvPr/>
          </p:nvSpPr>
          <p:spPr>
            <a:xfrm>
              <a:off x="1616775" y="2767350"/>
              <a:ext cx="208175" cy="180275"/>
            </a:xfrm>
            <a:custGeom>
              <a:rect b="b" l="l" r="r" t="t"/>
              <a:pathLst>
                <a:path extrusionOk="0" h="7211" w="8327">
                  <a:moveTo>
                    <a:pt x="6173" y="138"/>
                  </a:moveTo>
                  <a:lnTo>
                    <a:pt x="8176" y="3609"/>
                  </a:lnTo>
                  <a:lnTo>
                    <a:pt x="6173" y="7080"/>
                  </a:lnTo>
                  <a:lnTo>
                    <a:pt x="2161" y="7080"/>
                  </a:lnTo>
                  <a:lnTo>
                    <a:pt x="158" y="3609"/>
                  </a:lnTo>
                  <a:lnTo>
                    <a:pt x="2161" y="138"/>
                  </a:lnTo>
                  <a:close/>
                  <a:moveTo>
                    <a:pt x="2082" y="1"/>
                  </a:moveTo>
                  <a:lnTo>
                    <a:pt x="20" y="3570"/>
                  </a:lnTo>
                  <a:lnTo>
                    <a:pt x="1" y="3609"/>
                  </a:lnTo>
                  <a:lnTo>
                    <a:pt x="2063" y="7178"/>
                  </a:lnTo>
                  <a:lnTo>
                    <a:pt x="2082" y="7210"/>
                  </a:lnTo>
                  <a:lnTo>
                    <a:pt x="6245" y="7210"/>
                  </a:lnTo>
                  <a:lnTo>
                    <a:pt x="8307" y="3641"/>
                  </a:lnTo>
                  <a:lnTo>
                    <a:pt x="8326" y="3609"/>
                  </a:lnTo>
                  <a:lnTo>
                    <a:pt x="6265" y="33"/>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7" name="Google Shape;947;p11"/>
            <p:cNvSpPr/>
            <p:nvPr/>
          </p:nvSpPr>
          <p:spPr>
            <a:xfrm>
              <a:off x="1463625" y="2855750"/>
              <a:ext cx="208150" cy="180275"/>
            </a:xfrm>
            <a:custGeom>
              <a:rect b="b" l="l" r="r" t="t"/>
              <a:pathLst>
                <a:path extrusionOk="0" h="7211" w="8326">
                  <a:moveTo>
                    <a:pt x="6166" y="138"/>
                  </a:moveTo>
                  <a:lnTo>
                    <a:pt x="8169" y="3609"/>
                  </a:lnTo>
                  <a:lnTo>
                    <a:pt x="6166" y="7080"/>
                  </a:lnTo>
                  <a:lnTo>
                    <a:pt x="2160" y="7080"/>
                  </a:lnTo>
                  <a:lnTo>
                    <a:pt x="157" y="3609"/>
                  </a:lnTo>
                  <a:lnTo>
                    <a:pt x="2160" y="138"/>
                  </a:lnTo>
                  <a:close/>
                  <a:moveTo>
                    <a:pt x="2082" y="1"/>
                  </a:moveTo>
                  <a:lnTo>
                    <a:pt x="20" y="3577"/>
                  </a:lnTo>
                  <a:lnTo>
                    <a:pt x="0" y="3609"/>
                  </a:lnTo>
                  <a:lnTo>
                    <a:pt x="2062" y="7178"/>
                  </a:lnTo>
                  <a:lnTo>
                    <a:pt x="2082" y="7211"/>
                  </a:lnTo>
                  <a:lnTo>
                    <a:pt x="6244" y="7211"/>
                  </a:lnTo>
                  <a:lnTo>
                    <a:pt x="8306" y="3642"/>
                  </a:lnTo>
                  <a:lnTo>
                    <a:pt x="8326" y="3609"/>
                  </a:lnTo>
                  <a:lnTo>
                    <a:pt x="6264" y="34"/>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8" name="Google Shape;948;p11"/>
            <p:cNvSpPr/>
            <p:nvPr/>
          </p:nvSpPr>
          <p:spPr>
            <a:xfrm>
              <a:off x="850950" y="2855750"/>
              <a:ext cx="208000" cy="180275"/>
            </a:xfrm>
            <a:custGeom>
              <a:rect b="b" l="l" r="r" t="t"/>
              <a:pathLst>
                <a:path extrusionOk="0" h="7211" w="8320">
                  <a:moveTo>
                    <a:pt x="6166" y="138"/>
                  </a:moveTo>
                  <a:lnTo>
                    <a:pt x="8169" y="3609"/>
                  </a:lnTo>
                  <a:lnTo>
                    <a:pt x="6166" y="7080"/>
                  </a:lnTo>
                  <a:lnTo>
                    <a:pt x="2154" y="7080"/>
                  </a:lnTo>
                  <a:lnTo>
                    <a:pt x="150" y="3609"/>
                  </a:lnTo>
                  <a:lnTo>
                    <a:pt x="2154" y="138"/>
                  </a:lnTo>
                  <a:close/>
                  <a:moveTo>
                    <a:pt x="2082" y="1"/>
                  </a:moveTo>
                  <a:lnTo>
                    <a:pt x="20" y="3577"/>
                  </a:lnTo>
                  <a:lnTo>
                    <a:pt x="0" y="3609"/>
                  </a:lnTo>
                  <a:lnTo>
                    <a:pt x="2062" y="7178"/>
                  </a:lnTo>
                  <a:lnTo>
                    <a:pt x="2082" y="7211"/>
                  </a:lnTo>
                  <a:lnTo>
                    <a:pt x="6238" y="7211"/>
                  </a:lnTo>
                  <a:lnTo>
                    <a:pt x="8300" y="3642"/>
                  </a:lnTo>
                  <a:lnTo>
                    <a:pt x="8319" y="3609"/>
                  </a:lnTo>
                  <a:lnTo>
                    <a:pt x="6258" y="34"/>
                  </a:lnTo>
                  <a:lnTo>
                    <a:pt x="623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9" name="Google Shape;949;p11"/>
            <p:cNvSpPr/>
            <p:nvPr/>
          </p:nvSpPr>
          <p:spPr>
            <a:xfrm>
              <a:off x="2382775" y="3563375"/>
              <a:ext cx="208175" cy="180250"/>
            </a:xfrm>
            <a:custGeom>
              <a:rect b="b" l="l" r="r" t="t"/>
              <a:pathLst>
                <a:path extrusionOk="0" h="7210" w="8327">
                  <a:moveTo>
                    <a:pt x="6167" y="137"/>
                  </a:moveTo>
                  <a:lnTo>
                    <a:pt x="8170" y="3608"/>
                  </a:lnTo>
                  <a:lnTo>
                    <a:pt x="6167" y="7080"/>
                  </a:lnTo>
                  <a:lnTo>
                    <a:pt x="2161" y="7080"/>
                  </a:lnTo>
                  <a:lnTo>
                    <a:pt x="158" y="3608"/>
                  </a:lnTo>
                  <a:lnTo>
                    <a:pt x="2161" y="137"/>
                  </a:lnTo>
                  <a:close/>
                  <a:moveTo>
                    <a:pt x="2082" y="0"/>
                  </a:moveTo>
                  <a:lnTo>
                    <a:pt x="21" y="3569"/>
                  </a:lnTo>
                  <a:lnTo>
                    <a:pt x="1" y="3608"/>
                  </a:lnTo>
                  <a:lnTo>
                    <a:pt x="2082" y="7210"/>
                  </a:lnTo>
                  <a:lnTo>
                    <a:pt x="6245" y="7210"/>
                  </a:lnTo>
                  <a:lnTo>
                    <a:pt x="8307" y="3641"/>
                  </a:lnTo>
                  <a:lnTo>
                    <a:pt x="8327" y="3608"/>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0" name="Google Shape;950;p11"/>
            <p:cNvSpPr/>
            <p:nvPr/>
          </p:nvSpPr>
          <p:spPr>
            <a:xfrm>
              <a:off x="2842450" y="3474950"/>
              <a:ext cx="208175" cy="180275"/>
            </a:xfrm>
            <a:custGeom>
              <a:rect b="b" l="l" r="r" t="t"/>
              <a:pathLst>
                <a:path extrusionOk="0" h="7211" w="8327">
                  <a:moveTo>
                    <a:pt x="6167" y="131"/>
                  </a:moveTo>
                  <a:lnTo>
                    <a:pt x="8170" y="3602"/>
                  </a:lnTo>
                  <a:lnTo>
                    <a:pt x="6167" y="7074"/>
                  </a:lnTo>
                  <a:lnTo>
                    <a:pt x="2160" y="7074"/>
                  </a:lnTo>
                  <a:lnTo>
                    <a:pt x="151" y="3602"/>
                  </a:lnTo>
                  <a:lnTo>
                    <a:pt x="2160" y="131"/>
                  </a:lnTo>
                  <a:close/>
                  <a:moveTo>
                    <a:pt x="2082" y="1"/>
                  </a:moveTo>
                  <a:lnTo>
                    <a:pt x="20" y="3570"/>
                  </a:lnTo>
                  <a:lnTo>
                    <a:pt x="1" y="3602"/>
                  </a:lnTo>
                  <a:lnTo>
                    <a:pt x="2082" y="7211"/>
                  </a:lnTo>
                  <a:lnTo>
                    <a:pt x="6245" y="7211"/>
                  </a:lnTo>
                  <a:lnTo>
                    <a:pt x="8307" y="3635"/>
                  </a:lnTo>
                  <a:lnTo>
                    <a:pt x="8326" y="3602"/>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1" name="Google Shape;951;p11"/>
            <p:cNvSpPr/>
            <p:nvPr/>
          </p:nvSpPr>
          <p:spPr>
            <a:xfrm>
              <a:off x="2535950" y="3474950"/>
              <a:ext cx="208175" cy="180275"/>
            </a:xfrm>
            <a:custGeom>
              <a:rect b="b" l="l" r="r" t="t"/>
              <a:pathLst>
                <a:path extrusionOk="0" h="7211" w="8327">
                  <a:moveTo>
                    <a:pt x="6173" y="131"/>
                  </a:moveTo>
                  <a:lnTo>
                    <a:pt x="8176" y="3602"/>
                  </a:lnTo>
                  <a:lnTo>
                    <a:pt x="6173" y="7074"/>
                  </a:lnTo>
                  <a:lnTo>
                    <a:pt x="2160" y="7074"/>
                  </a:lnTo>
                  <a:lnTo>
                    <a:pt x="157" y="3602"/>
                  </a:lnTo>
                  <a:lnTo>
                    <a:pt x="2160" y="131"/>
                  </a:lnTo>
                  <a:close/>
                  <a:moveTo>
                    <a:pt x="2082" y="1"/>
                  </a:moveTo>
                  <a:lnTo>
                    <a:pt x="20" y="3570"/>
                  </a:lnTo>
                  <a:lnTo>
                    <a:pt x="1" y="3602"/>
                  </a:lnTo>
                  <a:lnTo>
                    <a:pt x="2082" y="7211"/>
                  </a:lnTo>
                  <a:lnTo>
                    <a:pt x="6245" y="7211"/>
                  </a:lnTo>
                  <a:lnTo>
                    <a:pt x="8307" y="3635"/>
                  </a:lnTo>
                  <a:lnTo>
                    <a:pt x="8326" y="3602"/>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Google Shape;952;p11"/>
            <p:cNvSpPr/>
            <p:nvPr/>
          </p:nvSpPr>
          <p:spPr>
            <a:xfrm>
              <a:off x="2689600" y="3386550"/>
              <a:ext cx="207675" cy="180275"/>
            </a:xfrm>
            <a:custGeom>
              <a:rect b="b" l="l" r="r" t="t"/>
              <a:pathLst>
                <a:path extrusionOk="0" h="7211" w="8307">
                  <a:moveTo>
                    <a:pt x="2102" y="0"/>
                  </a:moveTo>
                  <a:lnTo>
                    <a:pt x="2102" y="131"/>
                  </a:lnTo>
                  <a:lnTo>
                    <a:pt x="6154" y="131"/>
                  </a:lnTo>
                  <a:lnTo>
                    <a:pt x="8157" y="3602"/>
                  </a:lnTo>
                  <a:lnTo>
                    <a:pt x="6154" y="7073"/>
                  </a:lnTo>
                  <a:lnTo>
                    <a:pt x="2141" y="7073"/>
                  </a:lnTo>
                  <a:lnTo>
                    <a:pt x="118" y="3569"/>
                  </a:lnTo>
                  <a:lnTo>
                    <a:pt x="1" y="3635"/>
                  </a:lnTo>
                  <a:lnTo>
                    <a:pt x="2069" y="7210"/>
                  </a:lnTo>
                  <a:lnTo>
                    <a:pt x="6226" y="7210"/>
                  </a:lnTo>
                  <a:lnTo>
                    <a:pt x="8287" y="3635"/>
                  </a:lnTo>
                  <a:lnTo>
                    <a:pt x="8307" y="3602"/>
                  </a:lnTo>
                  <a:lnTo>
                    <a:pt x="622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p11"/>
            <p:cNvSpPr/>
            <p:nvPr/>
          </p:nvSpPr>
          <p:spPr>
            <a:xfrm>
              <a:off x="2229625" y="3474950"/>
              <a:ext cx="208150" cy="180275"/>
            </a:xfrm>
            <a:custGeom>
              <a:rect b="b" l="l" r="r" t="t"/>
              <a:pathLst>
                <a:path extrusionOk="0" h="7211" w="8326">
                  <a:moveTo>
                    <a:pt x="6166" y="131"/>
                  </a:moveTo>
                  <a:lnTo>
                    <a:pt x="8169" y="3602"/>
                  </a:lnTo>
                  <a:lnTo>
                    <a:pt x="6166" y="7074"/>
                  </a:lnTo>
                  <a:lnTo>
                    <a:pt x="2160" y="7074"/>
                  </a:lnTo>
                  <a:lnTo>
                    <a:pt x="157" y="3602"/>
                  </a:lnTo>
                  <a:lnTo>
                    <a:pt x="2160" y="131"/>
                  </a:lnTo>
                  <a:close/>
                  <a:moveTo>
                    <a:pt x="2082" y="1"/>
                  </a:moveTo>
                  <a:lnTo>
                    <a:pt x="20" y="3570"/>
                  </a:lnTo>
                  <a:lnTo>
                    <a:pt x="0" y="3602"/>
                  </a:lnTo>
                  <a:lnTo>
                    <a:pt x="2062" y="7178"/>
                  </a:lnTo>
                  <a:lnTo>
                    <a:pt x="2082" y="7211"/>
                  </a:lnTo>
                  <a:lnTo>
                    <a:pt x="6244" y="7211"/>
                  </a:lnTo>
                  <a:lnTo>
                    <a:pt x="8306" y="3635"/>
                  </a:lnTo>
                  <a:lnTo>
                    <a:pt x="8326" y="3602"/>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p11"/>
            <p:cNvSpPr/>
            <p:nvPr/>
          </p:nvSpPr>
          <p:spPr>
            <a:xfrm>
              <a:off x="697625" y="2944175"/>
              <a:ext cx="208150" cy="180275"/>
            </a:xfrm>
            <a:custGeom>
              <a:rect b="b" l="l" r="r" t="t"/>
              <a:pathLst>
                <a:path extrusionOk="0" h="7211" w="8326">
                  <a:moveTo>
                    <a:pt x="6173" y="137"/>
                  </a:moveTo>
                  <a:lnTo>
                    <a:pt x="8176" y="3609"/>
                  </a:lnTo>
                  <a:lnTo>
                    <a:pt x="6173" y="7080"/>
                  </a:lnTo>
                  <a:lnTo>
                    <a:pt x="2160" y="7080"/>
                  </a:lnTo>
                  <a:lnTo>
                    <a:pt x="157" y="3609"/>
                  </a:lnTo>
                  <a:lnTo>
                    <a:pt x="2160" y="137"/>
                  </a:lnTo>
                  <a:close/>
                  <a:moveTo>
                    <a:pt x="2088" y="0"/>
                  </a:moveTo>
                  <a:lnTo>
                    <a:pt x="26" y="3576"/>
                  </a:lnTo>
                  <a:lnTo>
                    <a:pt x="0" y="3609"/>
                  </a:lnTo>
                  <a:lnTo>
                    <a:pt x="2062" y="7178"/>
                  </a:lnTo>
                  <a:lnTo>
                    <a:pt x="2088" y="7210"/>
                  </a:lnTo>
                  <a:lnTo>
                    <a:pt x="6244" y="7210"/>
                  </a:lnTo>
                  <a:lnTo>
                    <a:pt x="8306" y="3641"/>
                  </a:lnTo>
                  <a:lnTo>
                    <a:pt x="8326" y="3609"/>
                  </a:lnTo>
                  <a:lnTo>
                    <a:pt x="6264" y="40"/>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p11"/>
            <p:cNvSpPr/>
            <p:nvPr/>
          </p:nvSpPr>
          <p:spPr>
            <a:xfrm>
              <a:off x="544450" y="2855750"/>
              <a:ext cx="208150" cy="180275"/>
            </a:xfrm>
            <a:custGeom>
              <a:rect b="b" l="l" r="r" t="t"/>
              <a:pathLst>
                <a:path extrusionOk="0" h="7211" w="8326">
                  <a:moveTo>
                    <a:pt x="6166" y="138"/>
                  </a:moveTo>
                  <a:lnTo>
                    <a:pt x="8176" y="3609"/>
                  </a:lnTo>
                  <a:lnTo>
                    <a:pt x="6166" y="7080"/>
                  </a:lnTo>
                  <a:lnTo>
                    <a:pt x="2160" y="7080"/>
                  </a:lnTo>
                  <a:lnTo>
                    <a:pt x="157" y="3609"/>
                  </a:lnTo>
                  <a:lnTo>
                    <a:pt x="2160" y="138"/>
                  </a:lnTo>
                  <a:close/>
                  <a:moveTo>
                    <a:pt x="2082" y="1"/>
                  </a:moveTo>
                  <a:lnTo>
                    <a:pt x="20" y="3577"/>
                  </a:lnTo>
                  <a:lnTo>
                    <a:pt x="0" y="3609"/>
                  </a:lnTo>
                  <a:lnTo>
                    <a:pt x="2062" y="7178"/>
                  </a:lnTo>
                  <a:lnTo>
                    <a:pt x="2082" y="7211"/>
                  </a:lnTo>
                  <a:lnTo>
                    <a:pt x="6245" y="7211"/>
                  </a:lnTo>
                  <a:lnTo>
                    <a:pt x="8306" y="3642"/>
                  </a:lnTo>
                  <a:lnTo>
                    <a:pt x="8326" y="3609"/>
                  </a:lnTo>
                  <a:lnTo>
                    <a:pt x="6264" y="34"/>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p11"/>
            <p:cNvSpPr/>
            <p:nvPr/>
          </p:nvSpPr>
          <p:spPr>
            <a:xfrm>
              <a:off x="391775" y="2236725"/>
              <a:ext cx="207675" cy="180275"/>
            </a:xfrm>
            <a:custGeom>
              <a:rect b="b" l="l" r="r" t="t"/>
              <a:pathLst>
                <a:path extrusionOk="0" h="7211" w="8307">
                  <a:moveTo>
                    <a:pt x="2062" y="1"/>
                  </a:moveTo>
                  <a:lnTo>
                    <a:pt x="0" y="3570"/>
                  </a:lnTo>
                  <a:lnTo>
                    <a:pt x="118" y="3635"/>
                  </a:lnTo>
                  <a:lnTo>
                    <a:pt x="2140" y="131"/>
                  </a:lnTo>
                  <a:lnTo>
                    <a:pt x="6147" y="131"/>
                  </a:lnTo>
                  <a:lnTo>
                    <a:pt x="8150" y="3602"/>
                  </a:lnTo>
                  <a:lnTo>
                    <a:pt x="6147" y="7073"/>
                  </a:lnTo>
                  <a:lnTo>
                    <a:pt x="2101" y="7073"/>
                  </a:lnTo>
                  <a:lnTo>
                    <a:pt x="2101" y="7211"/>
                  </a:lnTo>
                  <a:lnTo>
                    <a:pt x="6225" y="7211"/>
                  </a:lnTo>
                  <a:lnTo>
                    <a:pt x="8287" y="3635"/>
                  </a:lnTo>
                  <a:lnTo>
                    <a:pt x="8306" y="3602"/>
                  </a:lnTo>
                  <a:lnTo>
                    <a:pt x="622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7" name="Google Shape;957;p11"/>
            <p:cNvSpPr/>
            <p:nvPr/>
          </p:nvSpPr>
          <p:spPr>
            <a:xfrm>
              <a:off x="740350" y="2758700"/>
              <a:ext cx="20750" cy="20750"/>
            </a:xfrm>
            <a:custGeom>
              <a:rect b="b" l="l" r="r" t="t"/>
              <a:pathLst>
                <a:path extrusionOk="0" h="830" w="830">
                  <a:moveTo>
                    <a:pt x="412" y="1"/>
                  </a:moveTo>
                  <a:cubicBezTo>
                    <a:pt x="183" y="1"/>
                    <a:pt x="1" y="183"/>
                    <a:pt x="1" y="412"/>
                  </a:cubicBezTo>
                  <a:cubicBezTo>
                    <a:pt x="1" y="640"/>
                    <a:pt x="183" y="829"/>
                    <a:pt x="412" y="829"/>
                  </a:cubicBezTo>
                  <a:cubicBezTo>
                    <a:pt x="640" y="829"/>
                    <a:pt x="829" y="640"/>
                    <a:pt x="829" y="412"/>
                  </a:cubicBezTo>
                  <a:cubicBezTo>
                    <a:pt x="829" y="183"/>
                    <a:pt x="640" y="1"/>
                    <a:pt x="41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8" name="Google Shape;958;p11"/>
            <p:cNvSpPr/>
            <p:nvPr/>
          </p:nvSpPr>
          <p:spPr>
            <a:xfrm>
              <a:off x="1506350" y="2847125"/>
              <a:ext cx="20750" cy="20725"/>
            </a:xfrm>
            <a:custGeom>
              <a:rect b="b" l="l" r="r" t="t"/>
              <a:pathLst>
                <a:path extrusionOk="0" h="829" w="830">
                  <a:moveTo>
                    <a:pt x="412" y="0"/>
                  </a:moveTo>
                  <a:cubicBezTo>
                    <a:pt x="183" y="0"/>
                    <a:pt x="1" y="189"/>
                    <a:pt x="1" y="418"/>
                  </a:cubicBezTo>
                  <a:cubicBezTo>
                    <a:pt x="1" y="646"/>
                    <a:pt x="183" y="829"/>
                    <a:pt x="412" y="829"/>
                  </a:cubicBezTo>
                  <a:cubicBezTo>
                    <a:pt x="640" y="829"/>
                    <a:pt x="829" y="646"/>
                    <a:pt x="829" y="418"/>
                  </a:cubicBezTo>
                  <a:cubicBezTo>
                    <a:pt x="829" y="189"/>
                    <a:pt x="640" y="0"/>
                    <a:pt x="4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9" name="Google Shape;959;p11"/>
            <p:cNvSpPr/>
            <p:nvPr/>
          </p:nvSpPr>
          <p:spPr>
            <a:xfrm>
              <a:off x="1506350" y="3200925"/>
              <a:ext cx="20750" cy="20725"/>
            </a:xfrm>
            <a:custGeom>
              <a:rect b="b" l="l" r="r" t="t"/>
              <a:pathLst>
                <a:path extrusionOk="0" h="829" w="830">
                  <a:moveTo>
                    <a:pt x="412" y="0"/>
                  </a:moveTo>
                  <a:cubicBezTo>
                    <a:pt x="183" y="0"/>
                    <a:pt x="1" y="183"/>
                    <a:pt x="1" y="411"/>
                  </a:cubicBezTo>
                  <a:cubicBezTo>
                    <a:pt x="1" y="640"/>
                    <a:pt x="183" y="829"/>
                    <a:pt x="412" y="829"/>
                  </a:cubicBezTo>
                  <a:cubicBezTo>
                    <a:pt x="640" y="829"/>
                    <a:pt x="829" y="640"/>
                    <a:pt x="829" y="411"/>
                  </a:cubicBezTo>
                  <a:cubicBezTo>
                    <a:pt x="829" y="183"/>
                    <a:pt x="640" y="0"/>
                    <a:pt x="4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0" name="Google Shape;960;p11"/>
            <p:cNvSpPr/>
            <p:nvPr/>
          </p:nvSpPr>
          <p:spPr>
            <a:xfrm>
              <a:off x="1914800" y="3024100"/>
              <a:ext cx="20750" cy="20575"/>
            </a:xfrm>
            <a:custGeom>
              <a:rect b="b" l="l" r="r" t="t"/>
              <a:pathLst>
                <a:path extrusionOk="0" h="823" w="830">
                  <a:moveTo>
                    <a:pt x="418" y="0"/>
                  </a:moveTo>
                  <a:cubicBezTo>
                    <a:pt x="190" y="0"/>
                    <a:pt x="1" y="183"/>
                    <a:pt x="1" y="412"/>
                  </a:cubicBezTo>
                  <a:cubicBezTo>
                    <a:pt x="1" y="640"/>
                    <a:pt x="190" y="823"/>
                    <a:pt x="418" y="823"/>
                  </a:cubicBezTo>
                  <a:cubicBezTo>
                    <a:pt x="647" y="823"/>
                    <a:pt x="829" y="640"/>
                    <a:pt x="829" y="412"/>
                  </a:cubicBezTo>
                  <a:cubicBezTo>
                    <a:pt x="829" y="183"/>
                    <a:pt x="647" y="0"/>
                    <a:pt x="41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1" name="Google Shape;961;p11"/>
            <p:cNvSpPr/>
            <p:nvPr/>
          </p:nvSpPr>
          <p:spPr>
            <a:xfrm>
              <a:off x="1200025" y="3554725"/>
              <a:ext cx="20575" cy="20750"/>
            </a:xfrm>
            <a:custGeom>
              <a:rect b="b" l="l" r="r" t="t"/>
              <a:pathLst>
                <a:path extrusionOk="0" h="830" w="823">
                  <a:moveTo>
                    <a:pt x="411" y="0"/>
                  </a:moveTo>
                  <a:cubicBezTo>
                    <a:pt x="183" y="0"/>
                    <a:pt x="0" y="183"/>
                    <a:pt x="0" y="411"/>
                  </a:cubicBezTo>
                  <a:cubicBezTo>
                    <a:pt x="0" y="640"/>
                    <a:pt x="183" y="829"/>
                    <a:pt x="411" y="829"/>
                  </a:cubicBezTo>
                  <a:cubicBezTo>
                    <a:pt x="640" y="829"/>
                    <a:pt x="822" y="640"/>
                    <a:pt x="822" y="411"/>
                  </a:cubicBezTo>
                  <a:cubicBezTo>
                    <a:pt x="822" y="183"/>
                    <a:pt x="640" y="0"/>
                    <a:pt x="41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2" name="Google Shape;962;p11"/>
            <p:cNvSpPr/>
            <p:nvPr/>
          </p:nvSpPr>
          <p:spPr>
            <a:xfrm>
              <a:off x="1046700" y="2935525"/>
              <a:ext cx="20725" cy="20750"/>
            </a:xfrm>
            <a:custGeom>
              <a:rect b="b" l="l" r="r" t="t"/>
              <a:pathLst>
                <a:path extrusionOk="0" h="830" w="829">
                  <a:moveTo>
                    <a:pt x="418" y="1"/>
                  </a:moveTo>
                  <a:cubicBezTo>
                    <a:pt x="189" y="1"/>
                    <a:pt x="0" y="190"/>
                    <a:pt x="0" y="418"/>
                  </a:cubicBezTo>
                  <a:cubicBezTo>
                    <a:pt x="0" y="647"/>
                    <a:pt x="189" y="829"/>
                    <a:pt x="418" y="829"/>
                  </a:cubicBezTo>
                  <a:cubicBezTo>
                    <a:pt x="646" y="829"/>
                    <a:pt x="829" y="647"/>
                    <a:pt x="829" y="418"/>
                  </a:cubicBezTo>
                  <a:cubicBezTo>
                    <a:pt x="829" y="190"/>
                    <a:pt x="646" y="1"/>
                    <a:pt x="41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3" name="Google Shape;963;p11"/>
            <p:cNvSpPr/>
            <p:nvPr/>
          </p:nvSpPr>
          <p:spPr>
            <a:xfrm>
              <a:off x="434025" y="2051100"/>
              <a:ext cx="20725" cy="20750"/>
            </a:xfrm>
            <a:custGeom>
              <a:rect b="b" l="l" r="r" t="t"/>
              <a:pathLst>
                <a:path extrusionOk="0" h="830" w="829">
                  <a:moveTo>
                    <a:pt x="411" y="1"/>
                  </a:moveTo>
                  <a:cubicBezTo>
                    <a:pt x="183" y="1"/>
                    <a:pt x="0" y="190"/>
                    <a:pt x="0" y="418"/>
                  </a:cubicBezTo>
                  <a:cubicBezTo>
                    <a:pt x="0" y="647"/>
                    <a:pt x="183" y="829"/>
                    <a:pt x="411" y="829"/>
                  </a:cubicBezTo>
                  <a:cubicBezTo>
                    <a:pt x="640" y="829"/>
                    <a:pt x="829" y="647"/>
                    <a:pt x="829" y="418"/>
                  </a:cubicBezTo>
                  <a:cubicBezTo>
                    <a:pt x="822" y="190"/>
                    <a:pt x="640" y="1"/>
                    <a:pt x="41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p11"/>
            <p:cNvSpPr/>
            <p:nvPr/>
          </p:nvSpPr>
          <p:spPr>
            <a:xfrm>
              <a:off x="382950" y="2316500"/>
              <a:ext cx="20600" cy="20725"/>
            </a:xfrm>
            <a:custGeom>
              <a:rect b="b" l="l" r="r" t="t"/>
              <a:pathLst>
                <a:path extrusionOk="0" h="829" w="824">
                  <a:moveTo>
                    <a:pt x="412" y="0"/>
                  </a:moveTo>
                  <a:cubicBezTo>
                    <a:pt x="184" y="0"/>
                    <a:pt x="1" y="183"/>
                    <a:pt x="1" y="411"/>
                  </a:cubicBezTo>
                  <a:cubicBezTo>
                    <a:pt x="1" y="640"/>
                    <a:pt x="184" y="829"/>
                    <a:pt x="412" y="829"/>
                  </a:cubicBezTo>
                  <a:cubicBezTo>
                    <a:pt x="640" y="829"/>
                    <a:pt x="823" y="640"/>
                    <a:pt x="823" y="411"/>
                  </a:cubicBezTo>
                  <a:cubicBezTo>
                    <a:pt x="823" y="183"/>
                    <a:pt x="640" y="0"/>
                    <a:pt x="4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5" name="Google Shape;965;p11"/>
            <p:cNvSpPr/>
            <p:nvPr/>
          </p:nvSpPr>
          <p:spPr>
            <a:xfrm>
              <a:off x="434025" y="2758700"/>
              <a:ext cx="20725" cy="20750"/>
            </a:xfrm>
            <a:custGeom>
              <a:rect b="b" l="l" r="r" t="t"/>
              <a:pathLst>
                <a:path extrusionOk="0" h="830" w="829">
                  <a:moveTo>
                    <a:pt x="411" y="1"/>
                  </a:moveTo>
                  <a:cubicBezTo>
                    <a:pt x="183" y="1"/>
                    <a:pt x="0" y="183"/>
                    <a:pt x="0" y="412"/>
                  </a:cubicBezTo>
                  <a:cubicBezTo>
                    <a:pt x="0" y="640"/>
                    <a:pt x="183" y="829"/>
                    <a:pt x="411" y="829"/>
                  </a:cubicBezTo>
                  <a:cubicBezTo>
                    <a:pt x="640" y="829"/>
                    <a:pt x="829" y="640"/>
                    <a:pt x="829" y="412"/>
                  </a:cubicBezTo>
                  <a:cubicBezTo>
                    <a:pt x="822" y="183"/>
                    <a:pt x="640" y="1"/>
                    <a:pt x="41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6" name="Google Shape;966;p11"/>
            <p:cNvSpPr/>
            <p:nvPr/>
          </p:nvSpPr>
          <p:spPr>
            <a:xfrm>
              <a:off x="1455300" y="3289325"/>
              <a:ext cx="20750" cy="20750"/>
            </a:xfrm>
            <a:custGeom>
              <a:rect b="b" l="l" r="r" t="t"/>
              <a:pathLst>
                <a:path extrusionOk="0" h="830" w="830">
                  <a:moveTo>
                    <a:pt x="412" y="1"/>
                  </a:moveTo>
                  <a:cubicBezTo>
                    <a:pt x="183" y="1"/>
                    <a:pt x="0" y="190"/>
                    <a:pt x="0" y="418"/>
                  </a:cubicBezTo>
                  <a:cubicBezTo>
                    <a:pt x="0" y="647"/>
                    <a:pt x="183" y="829"/>
                    <a:pt x="412" y="829"/>
                  </a:cubicBezTo>
                  <a:cubicBezTo>
                    <a:pt x="640" y="829"/>
                    <a:pt x="829" y="647"/>
                    <a:pt x="829" y="418"/>
                  </a:cubicBezTo>
                  <a:cubicBezTo>
                    <a:pt x="829" y="190"/>
                    <a:pt x="640" y="1"/>
                    <a:pt x="41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7" name="Google Shape;967;p11"/>
            <p:cNvSpPr/>
            <p:nvPr/>
          </p:nvSpPr>
          <p:spPr>
            <a:xfrm>
              <a:off x="893525" y="3200925"/>
              <a:ext cx="20725" cy="20725"/>
            </a:xfrm>
            <a:custGeom>
              <a:rect b="b" l="l" r="r" t="t"/>
              <a:pathLst>
                <a:path extrusionOk="0" h="829" w="829">
                  <a:moveTo>
                    <a:pt x="418" y="0"/>
                  </a:moveTo>
                  <a:cubicBezTo>
                    <a:pt x="183" y="0"/>
                    <a:pt x="0" y="183"/>
                    <a:pt x="0" y="411"/>
                  </a:cubicBezTo>
                  <a:cubicBezTo>
                    <a:pt x="0" y="640"/>
                    <a:pt x="183" y="829"/>
                    <a:pt x="418" y="829"/>
                  </a:cubicBezTo>
                  <a:cubicBezTo>
                    <a:pt x="646" y="829"/>
                    <a:pt x="829" y="640"/>
                    <a:pt x="829" y="411"/>
                  </a:cubicBezTo>
                  <a:cubicBezTo>
                    <a:pt x="829" y="183"/>
                    <a:pt x="646" y="0"/>
                    <a:pt x="41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8" name="Google Shape;968;p11"/>
            <p:cNvSpPr/>
            <p:nvPr/>
          </p:nvSpPr>
          <p:spPr>
            <a:xfrm>
              <a:off x="1761625" y="3466300"/>
              <a:ext cx="20750" cy="20600"/>
            </a:xfrm>
            <a:custGeom>
              <a:rect b="b" l="l" r="r" t="t"/>
              <a:pathLst>
                <a:path extrusionOk="0" h="824" w="830">
                  <a:moveTo>
                    <a:pt x="418" y="1"/>
                  </a:moveTo>
                  <a:cubicBezTo>
                    <a:pt x="184" y="1"/>
                    <a:pt x="1" y="184"/>
                    <a:pt x="1" y="412"/>
                  </a:cubicBezTo>
                  <a:cubicBezTo>
                    <a:pt x="1" y="640"/>
                    <a:pt x="184" y="823"/>
                    <a:pt x="418" y="823"/>
                  </a:cubicBezTo>
                  <a:cubicBezTo>
                    <a:pt x="647" y="823"/>
                    <a:pt x="830" y="640"/>
                    <a:pt x="830" y="412"/>
                  </a:cubicBezTo>
                  <a:cubicBezTo>
                    <a:pt x="830" y="184"/>
                    <a:pt x="647" y="1"/>
                    <a:pt x="41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9" name="Google Shape;969;p11"/>
            <p:cNvSpPr/>
            <p:nvPr/>
          </p:nvSpPr>
          <p:spPr>
            <a:xfrm>
              <a:off x="2527625" y="3554725"/>
              <a:ext cx="20750" cy="20750"/>
            </a:xfrm>
            <a:custGeom>
              <a:rect b="b" l="l" r="r" t="t"/>
              <a:pathLst>
                <a:path extrusionOk="0" h="830" w="830">
                  <a:moveTo>
                    <a:pt x="412" y="0"/>
                  </a:moveTo>
                  <a:cubicBezTo>
                    <a:pt x="184" y="0"/>
                    <a:pt x="1" y="183"/>
                    <a:pt x="1" y="411"/>
                  </a:cubicBezTo>
                  <a:cubicBezTo>
                    <a:pt x="1" y="640"/>
                    <a:pt x="184" y="829"/>
                    <a:pt x="412" y="829"/>
                  </a:cubicBezTo>
                  <a:cubicBezTo>
                    <a:pt x="640" y="829"/>
                    <a:pt x="830" y="640"/>
                    <a:pt x="830" y="411"/>
                  </a:cubicBezTo>
                  <a:cubicBezTo>
                    <a:pt x="830" y="183"/>
                    <a:pt x="640" y="0"/>
                    <a:pt x="4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0" name="Google Shape;970;p11"/>
            <p:cNvSpPr/>
            <p:nvPr/>
          </p:nvSpPr>
          <p:spPr>
            <a:xfrm>
              <a:off x="2731850" y="3377750"/>
              <a:ext cx="20750" cy="20725"/>
            </a:xfrm>
            <a:custGeom>
              <a:rect b="b" l="l" r="r" t="t"/>
              <a:pathLst>
                <a:path extrusionOk="0" h="829" w="830">
                  <a:moveTo>
                    <a:pt x="412" y="0"/>
                  </a:moveTo>
                  <a:cubicBezTo>
                    <a:pt x="184" y="0"/>
                    <a:pt x="1" y="189"/>
                    <a:pt x="1" y="418"/>
                  </a:cubicBezTo>
                  <a:cubicBezTo>
                    <a:pt x="1" y="646"/>
                    <a:pt x="184" y="829"/>
                    <a:pt x="412" y="829"/>
                  </a:cubicBezTo>
                  <a:cubicBezTo>
                    <a:pt x="640" y="829"/>
                    <a:pt x="830" y="646"/>
                    <a:pt x="830" y="418"/>
                  </a:cubicBezTo>
                  <a:cubicBezTo>
                    <a:pt x="830" y="189"/>
                    <a:pt x="640" y="0"/>
                    <a:pt x="4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1" name="Google Shape;971;p11"/>
            <p:cNvSpPr/>
            <p:nvPr/>
          </p:nvSpPr>
          <p:spPr>
            <a:xfrm>
              <a:off x="842475" y="3289325"/>
              <a:ext cx="20725" cy="20750"/>
            </a:xfrm>
            <a:custGeom>
              <a:rect b="b" l="l" r="r" t="t"/>
              <a:pathLst>
                <a:path extrusionOk="0" h="830" w="829">
                  <a:moveTo>
                    <a:pt x="418" y="1"/>
                  </a:moveTo>
                  <a:cubicBezTo>
                    <a:pt x="189" y="1"/>
                    <a:pt x="0" y="190"/>
                    <a:pt x="0" y="418"/>
                  </a:cubicBezTo>
                  <a:cubicBezTo>
                    <a:pt x="0" y="647"/>
                    <a:pt x="189" y="829"/>
                    <a:pt x="418" y="829"/>
                  </a:cubicBezTo>
                  <a:cubicBezTo>
                    <a:pt x="646" y="829"/>
                    <a:pt x="829" y="647"/>
                    <a:pt x="829" y="418"/>
                  </a:cubicBezTo>
                  <a:cubicBezTo>
                    <a:pt x="829" y="190"/>
                    <a:pt x="646" y="1"/>
                    <a:pt x="41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2" name="Google Shape;972;p11"/>
            <p:cNvSpPr/>
            <p:nvPr/>
          </p:nvSpPr>
          <p:spPr>
            <a:xfrm>
              <a:off x="434025" y="3289325"/>
              <a:ext cx="20725" cy="20750"/>
            </a:xfrm>
            <a:custGeom>
              <a:rect b="b" l="l" r="r" t="t"/>
              <a:pathLst>
                <a:path extrusionOk="0" h="830" w="829">
                  <a:moveTo>
                    <a:pt x="411" y="1"/>
                  </a:moveTo>
                  <a:cubicBezTo>
                    <a:pt x="183" y="1"/>
                    <a:pt x="0" y="190"/>
                    <a:pt x="0" y="418"/>
                  </a:cubicBezTo>
                  <a:cubicBezTo>
                    <a:pt x="0" y="647"/>
                    <a:pt x="183" y="829"/>
                    <a:pt x="411" y="829"/>
                  </a:cubicBezTo>
                  <a:cubicBezTo>
                    <a:pt x="640" y="829"/>
                    <a:pt x="829" y="647"/>
                    <a:pt x="829" y="418"/>
                  </a:cubicBezTo>
                  <a:cubicBezTo>
                    <a:pt x="822" y="190"/>
                    <a:pt x="640" y="1"/>
                    <a:pt x="41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p11"/>
            <p:cNvSpPr/>
            <p:nvPr/>
          </p:nvSpPr>
          <p:spPr>
            <a:xfrm>
              <a:off x="1770125" y="3563375"/>
              <a:ext cx="208150" cy="180250"/>
            </a:xfrm>
            <a:custGeom>
              <a:rect b="b" l="l" r="r" t="t"/>
              <a:pathLst>
                <a:path extrusionOk="0" h="7210" w="8326">
                  <a:moveTo>
                    <a:pt x="6166" y="137"/>
                  </a:moveTo>
                  <a:lnTo>
                    <a:pt x="8169" y="3608"/>
                  </a:lnTo>
                  <a:lnTo>
                    <a:pt x="6166" y="7080"/>
                  </a:lnTo>
                  <a:lnTo>
                    <a:pt x="2153" y="7080"/>
                  </a:lnTo>
                  <a:lnTo>
                    <a:pt x="150" y="3608"/>
                  </a:lnTo>
                  <a:lnTo>
                    <a:pt x="2153" y="137"/>
                  </a:lnTo>
                  <a:close/>
                  <a:moveTo>
                    <a:pt x="2082" y="0"/>
                  </a:moveTo>
                  <a:lnTo>
                    <a:pt x="20" y="3569"/>
                  </a:lnTo>
                  <a:lnTo>
                    <a:pt x="0" y="3608"/>
                  </a:lnTo>
                  <a:lnTo>
                    <a:pt x="2062" y="7177"/>
                  </a:lnTo>
                  <a:lnTo>
                    <a:pt x="2082" y="7210"/>
                  </a:lnTo>
                  <a:lnTo>
                    <a:pt x="6244" y="7210"/>
                  </a:lnTo>
                  <a:lnTo>
                    <a:pt x="8306" y="3641"/>
                  </a:lnTo>
                  <a:lnTo>
                    <a:pt x="8326" y="3608"/>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Google Shape;974;p11"/>
            <p:cNvSpPr/>
            <p:nvPr/>
          </p:nvSpPr>
          <p:spPr>
            <a:xfrm>
              <a:off x="1923275" y="3474950"/>
              <a:ext cx="208175" cy="180275"/>
            </a:xfrm>
            <a:custGeom>
              <a:rect b="b" l="l" r="r" t="t"/>
              <a:pathLst>
                <a:path extrusionOk="0" h="7211" w="8327">
                  <a:moveTo>
                    <a:pt x="6167" y="131"/>
                  </a:moveTo>
                  <a:lnTo>
                    <a:pt x="8170" y="3602"/>
                  </a:lnTo>
                  <a:lnTo>
                    <a:pt x="6167" y="7074"/>
                  </a:lnTo>
                  <a:lnTo>
                    <a:pt x="2161" y="7074"/>
                  </a:lnTo>
                  <a:lnTo>
                    <a:pt x="151" y="3602"/>
                  </a:lnTo>
                  <a:lnTo>
                    <a:pt x="2161" y="131"/>
                  </a:lnTo>
                  <a:close/>
                  <a:moveTo>
                    <a:pt x="2082" y="1"/>
                  </a:moveTo>
                  <a:lnTo>
                    <a:pt x="20" y="3570"/>
                  </a:lnTo>
                  <a:lnTo>
                    <a:pt x="1" y="3602"/>
                  </a:lnTo>
                  <a:lnTo>
                    <a:pt x="2063" y="7178"/>
                  </a:lnTo>
                  <a:lnTo>
                    <a:pt x="2082" y="7211"/>
                  </a:lnTo>
                  <a:lnTo>
                    <a:pt x="6245" y="7211"/>
                  </a:lnTo>
                  <a:lnTo>
                    <a:pt x="8307" y="3635"/>
                  </a:lnTo>
                  <a:lnTo>
                    <a:pt x="8326" y="3602"/>
                  </a:lnTo>
                  <a:lnTo>
                    <a:pt x="6265" y="33"/>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5" name="Google Shape;975;p11"/>
            <p:cNvSpPr/>
            <p:nvPr/>
          </p:nvSpPr>
          <p:spPr>
            <a:xfrm>
              <a:off x="2076450" y="3386550"/>
              <a:ext cx="208175" cy="180275"/>
            </a:xfrm>
            <a:custGeom>
              <a:rect b="b" l="l" r="r" t="t"/>
              <a:pathLst>
                <a:path extrusionOk="0" h="7211" w="8327">
                  <a:moveTo>
                    <a:pt x="6166" y="131"/>
                  </a:moveTo>
                  <a:lnTo>
                    <a:pt x="8170" y="3602"/>
                  </a:lnTo>
                  <a:lnTo>
                    <a:pt x="6166" y="7073"/>
                  </a:lnTo>
                  <a:lnTo>
                    <a:pt x="2160" y="7073"/>
                  </a:lnTo>
                  <a:lnTo>
                    <a:pt x="151" y="3602"/>
                  </a:lnTo>
                  <a:lnTo>
                    <a:pt x="2160" y="131"/>
                  </a:lnTo>
                  <a:close/>
                  <a:moveTo>
                    <a:pt x="2082" y="0"/>
                  </a:moveTo>
                  <a:lnTo>
                    <a:pt x="20" y="3569"/>
                  </a:lnTo>
                  <a:lnTo>
                    <a:pt x="1" y="3602"/>
                  </a:lnTo>
                  <a:lnTo>
                    <a:pt x="2062" y="7171"/>
                  </a:lnTo>
                  <a:lnTo>
                    <a:pt x="2082" y="7210"/>
                  </a:lnTo>
                  <a:lnTo>
                    <a:pt x="6245" y="7210"/>
                  </a:lnTo>
                  <a:lnTo>
                    <a:pt x="6245" y="7204"/>
                  </a:lnTo>
                  <a:lnTo>
                    <a:pt x="8307" y="3635"/>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6" name="Google Shape;976;p11"/>
            <p:cNvSpPr/>
            <p:nvPr/>
          </p:nvSpPr>
          <p:spPr>
            <a:xfrm>
              <a:off x="238125" y="2148150"/>
              <a:ext cx="208150" cy="180275"/>
            </a:xfrm>
            <a:custGeom>
              <a:rect b="b" l="l" r="r" t="t"/>
              <a:pathLst>
                <a:path extrusionOk="0" h="7211" w="8326">
                  <a:moveTo>
                    <a:pt x="6166" y="138"/>
                  </a:moveTo>
                  <a:lnTo>
                    <a:pt x="8169" y="3609"/>
                  </a:lnTo>
                  <a:lnTo>
                    <a:pt x="6166" y="7080"/>
                  </a:lnTo>
                  <a:lnTo>
                    <a:pt x="2160" y="7080"/>
                  </a:lnTo>
                  <a:lnTo>
                    <a:pt x="157" y="3609"/>
                  </a:lnTo>
                  <a:lnTo>
                    <a:pt x="2160" y="138"/>
                  </a:lnTo>
                  <a:close/>
                  <a:moveTo>
                    <a:pt x="2081" y="1"/>
                  </a:moveTo>
                  <a:lnTo>
                    <a:pt x="0" y="3609"/>
                  </a:lnTo>
                  <a:lnTo>
                    <a:pt x="2062" y="7178"/>
                  </a:lnTo>
                  <a:lnTo>
                    <a:pt x="2081" y="7211"/>
                  </a:lnTo>
                  <a:lnTo>
                    <a:pt x="6244" y="7211"/>
                  </a:lnTo>
                  <a:lnTo>
                    <a:pt x="8326" y="3609"/>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7" name="Google Shape;977;p11"/>
            <p:cNvSpPr/>
            <p:nvPr/>
          </p:nvSpPr>
          <p:spPr>
            <a:xfrm>
              <a:off x="238125" y="1971350"/>
              <a:ext cx="208150" cy="180250"/>
            </a:xfrm>
            <a:custGeom>
              <a:rect b="b" l="l" r="r" t="t"/>
              <a:pathLst>
                <a:path extrusionOk="0" h="7210" w="8326">
                  <a:moveTo>
                    <a:pt x="6166" y="137"/>
                  </a:moveTo>
                  <a:lnTo>
                    <a:pt x="8169" y="3602"/>
                  </a:lnTo>
                  <a:lnTo>
                    <a:pt x="6166" y="7073"/>
                  </a:lnTo>
                  <a:lnTo>
                    <a:pt x="2160" y="7073"/>
                  </a:lnTo>
                  <a:lnTo>
                    <a:pt x="2160" y="7079"/>
                  </a:lnTo>
                  <a:lnTo>
                    <a:pt x="157" y="3608"/>
                  </a:lnTo>
                  <a:lnTo>
                    <a:pt x="2160" y="137"/>
                  </a:lnTo>
                  <a:close/>
                  <a:moveTo>
                    <a:pt x="2081" y="0"/>
                  </a:moveTo>
                  <a:lnTo>
                    <a:pt x="0" y="3608"/>
                  </a:lnTo>
                  <a:lnTo>
                    <a:pt x="2081" y="7210"/>
                  </a:lnTo>
                  <a:lnTo>
                    <a:pt x="6244" y="7210"/>
                  </a:lnTo>
                  <a:lnTo>
                    <a:pt x="8326" y="3608"/>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8" name="Google Shape;978;p11"/>
            <p:cNvSpPr/>
            <p:nvPr/>
          </p:nvSpPr>
          <p:spPr>
            <a:xfrm>
              <a:off x="1770125" y="3386550"/>
              <a:ext cx="208150" cy="180275"/>
            </a:xfrm>
            <a:custGeom>
              <a:rect b="b" l="l" r="r" t="t"/>
              <a:pathLst>
                <a:path extrusionOk="0" h="7211" w="8326">
                  <a:moveTo>
                    <a:pt x="6166" y="131"/>
                  </a:moveTo>
                  <a:lnTo>
                    <a:pt x="8169" y="3602"/>
                  </a:lnTo>
                  <a:lnTo>
                    <a:pt x="6166" y="7073"/>
                  </a:lnTo>
                  <a:lnTo>
                    <a:pt x="2153" y="7073"/>
                  </a:lnTo>
                  <a:lnTo>
                    <a:pt x="150" y="3602"/>
                  </a:lnTo>
                  <a:lnTo>
                    <a:pt x="2153" y="131"/>
                  </a:lnTo>
                  <a:close/>
                  <a:moveTo>
                    <a:pt x="2082" y="0"/>
                  </a:moveTo>
                  <a:lnTo>
                    <a:pt x="20" y="3569"/>
                  </a:lnTo>
                  <a:lnTo>
                    <a:pt x="0" y="3602"/>
                  </a:lnTo>
                  <a:lnTo>
                    <a:pt x="2062" y="7171"/>
                  </a:lnTo>
                  <a:lnTo>
                    <a:pt x="2082" y="7210"/>
                  </a:lnTo>
                  <a:lnTo>
                    <a:pt x="6244" y="7210"/>
                  </a:lnTo>
                  <a:lnTo>
                    <a:pt x="6244" y="7204"/>
                  </a:lnTo>
                  <a:lnTo>
                    <a:pt x="8306" y="3635"/>
                  </a:lnTo>
                  <a:lnTo>
                    <a:pt x="8326" y="3602"/>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9" name="Google Shape;979;p11"/>
            <p:cNvSpPr/>
            <p:nvPr/>
          </p:nvSpPr>
          <p:spPr>
            <a:xfrm>
              <a:off x="1616775" y="3297975"/>
              <a:ext cx="208175" cy="179450"/>
            </a:xfrm>
            <a:custGeom>
              <a:rect b="b" l="l" r="r" t="t"/>
              <a:pathLst>
                <a:path extrusionOk="0" h="7178" w="8327">
                  <a:moveTo>
                    <a:pt x="2082" y="0"/>
                  </a:moveTo>
                  <a:lnTo>
                    <a:pt x="20" y="3576"/>
                  </a:lnTo>
                  <a:lnTo>
                    <a:pt x="1" y="3609"/>
                  </a:lnTo>
                  <a:lnTo>
                    <a:pt x="2069" y="7178"/>
                  </a:lnTo>
                  <a:lnTo>
                    <a:pt x="2180" y="7112"/>
                  </a:lnTo>
                  <a:lnTo>
                    <a:pt x="158" y="3609"/>
                  </a:lnTo>
                  <a:lnTo>
                    <a:pt x="2161" y="138"/>
                  </a:lnTo>
                  <a:lnTo>
                    <a:pt x="6173" y="138"/>
                  </a:lnTo>
                  <a:lnTo>
                    <a:pt x="8176" y="3609"/>
                  </a:lnTo>
                  <a:lnTo>
                    <a:pt x="6154" y="7112"/>
                  </a:lnTo>
                  <a:lnTo>
                    <a:pt x="6265" y="7178"/>
                  </a:lnTo>
                  <a:lnTo>
                    <a:pt x="8307" y="3641"/>
                  </a:lnTo>
                  <a:lnTo>
                    <a:pt x="8326" y="3609"/>
                  </a:lnTo>
                  <a:lnTo>
                    <a:pt x="6265"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0" name="Google Shape;980;p11"/>
            <p:cNvSpPr/>
            <p:nvPr/>
          </p:nvSpPr>
          <p:spPr>
            <a:xfrm>
              <a:off x="1310450" y="2767350"/>
              <a:ext cx="208175" cy="180275"/>
            </a:xfrm>
            <a:custGeom>
              <a:rect b="b" l="l" r="r" t="t"/>
              <a:pathLst>
                <a:path extrusionOk="0" h="7211" w="8327">
                  <a:moveTo>
                    <a:pt x="6166" y="138"/>
                  </a:moveTo>
                  <a:lnTo>
                    <a:pt x="8169" y="3609"/>
                  </a:lnTo>
                  <a:lnTo>
                    <a:pt x="6166" y="7080"/>
                  </a:lnTo>
                  <a:lnTo>
                    <a:pt x="2160" y="7080"/>
                  </a:lnTo>
                  <a:lnTo>
                    <a:pt x="157" y="3609"/>
                  </a:lnTo>
                  <a:lnTo>
                    <a:pt x="2160" y="138"/>
                  </a:lnTo>
                  <a:close/>
                  <a:moveTo>
                    <a:pt x="2082" y="1"/>
                  </a:moveTo>
                  <a:lnTo>
                    <a:pt x="20" y="3570"/>
                  </a:lnTo>
                  <a:lnTo>
                    <a:pt x="0" y="3609"/>
                  </a:lnTo>
                  <a:lnTo>
                    <a:pt x="2062" y="7178"/>
                  </a:lnTo>
                  <a:lnTo>
                    <a:pt x="2082" y="7210"/>
                  </a:lnTo>
                  <a:lnTo>
                    <a:pt x="6245" y="7210"/>
                  </a:lnTo>
                  <a:lnTo>
                    <a:pt x="8306" y="3641"/>
                  </a:lnTo>
                  <a:lnTo>
                    <a:pt x="8326" y="3609"/>
                  </a:lnTo>
                  <a:lnTo>
                    <a:pt x="6264" y="33"/>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1" name="Google Shape;981;p11"/>
            <p:cNvSpPr/>
            <p:nvPr/>
          </p:nvSpPr>
          <p:spPr>
            <a:xfrm>
              <a:off x="1004600" y="2768175"/>
              <a:ext cx="53850" cy="90225"/>
            </a:xfrm>
            <a:custGeom>
              <a:rect b="b" l="l" r="r" t="t"/>
              <a:pathLst>
                <a:path extrusionOk="0" h="3609" w="2154">
                  <a:moveTo>
                    <a:pt x="2043" y="0"/>
                  </a:moveTo>
                  <a:lnTo>
                    <a:pt x="1" y="3543"/>
                  </a:lnTo>
                  <a:lnTo>
                    <a:pt x="118" y="3608"/>
                  </a:lnTo>
                  <a:lnTo>
                    <a:pt x="2154" y="65"/>
                  </a:lnTo>
                  <a:lnTo>
                    <a:pt x="204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2" name="Google Shape;982;p11"/>
            <p:cNvSpPr/>
            <p:nvPr/>
          </p:nvSpPr>
          <p:spPr>
            <a:xfrm>
              <a:off x="1004125" y="2767350"/>
              <a:ext cx="208150" cy="180275"/>
            </a:xfrm>
            <a:custGeom>
              <a:rect b="b" l="l" r="r" t="t"/>
              <a:pathLst>
                <a:path extrusionOk="0" h="7211" w="8326">
                  <a:moveTo>
                    <a:pt x="6166" y="138"/>
                  </a:moveTo>
                  <a:lnTo>
                    <a:pt x="8169" y="3609"/>
                  </a:lnTo>
                  <a:lnTo>
                    <a:pt x="6166" y="7080"/>
                  </a:lnTo>
                  <a:lnTo>
                    <a:pt x="2160" y="7080"/>
                  </a:lnTo>
                  <a:lnTo>
                    <a:pt x="157" y="3609"/>
                  </a:lnTo>
                  <a:lnTo>
                    <a:pt x="2160" y="138"/>
                  </a:lnTo>
                  <a:close/>
                  <a:moveTo>
                    <a:pt x="2081" y="1"/>
                  </a:moveTo>
                  <a:lnTo>
                    <a:pt x="20" y="3570"/>
                  </a:lnTo>
                  <a:lnTo>
                    <a:pt x="0" y="3609"/>
                  </a:lnTo>
                  <a:lnTo>
                    <a:pt x="2062" y="7178"/>
                  </a:lnTo>
                  <a:lnTo>
                    <a:pt x="2081" y="7210"/>
                  </a:lnTo>
                  <a:lnTo>
                    <a:pt x="6244" y="7210"/>
                  </a:lnTo>
                  <a:lnTo>
                    <a:pt x="8306" y="3641"/>
                  </a:lnTo>
                  <a:lnTo>
                    <a:pt x="8326" y="3609"/>
                  </a:lnTo>
                  <a:lnTo>
                    <a:pt x="6264" y="33"/>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83" name="Google Shape;983;p11"/>
          <p:cNvSpPr/>
          <p:nvPr/>
        </p:nvSpPr>
        <p:spPr>
          <a:xfrm flipH="1">
            <a:off x="8217075" y="4522600"/>
            <a:ext cx="1327200" cy="1326900"/>
          </a:xfrm>
          <a:prstGeom prst="arc">
            <a:avLst>
              <a:gd fmla="val 16225557" name="adj1"/>
              <a:gd fmla="val 21598152"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4" name="Google Shape;984;p11"/>
          <p:cNvSpPr/>
          <p:nvPr/>
        </p:nvSpPr>
        <p:spPr>
          <a:xfrm flipH="1">
            <a:off x="8298575" y="4604000"/>
            <a:ext cx="1164300" cy="1164300"/>
          </a:xfrm>
          <a:prstGeom prst="pie">
            <a:avLst>
              <a:gd fmla="val 10761898" name="adj1"/>
              <a:gd fmla="val 21598152" name="adj2"/>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Google Shape;985;p11"/>
          <p:cNvSpPr/>
          <p:nvPr/>
        </p:nvSpPr>
        <p:spPr>
          <a:xfrm flipH="1">
            <a:off x="1" y="0"/>
            <a:ext cx="1327200" cy="5143500"/>
          </a:xfrm>
          <a:prstGeom prst="rect">
            <a:avLst/>
          </a:prstGeom>
          <a:solidFill>
            <a:srgbClr val="E8E6E4">
              <a:alpha val="4980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86" name="Google Shape;986;p11"/>
          <p:cNvGrpSpPr/>
          <p:nvPr/>
        </p:nvGrpSpPr>
        <p:grpSpPr>
          <a:xfrm>
            <a:off x="2017243" y="141106"/>
            <a:ext cx="2357122" cy="308503"/>
            <a:chOff x="4517025" y="2718100"/>
            <a:chExt cx="937300" cy="122675"/>
          </a:xfrm>
        </p:grpSpPr>
        <p:sp>
          <p:nvSpPr>
            <p:cNvPr id="987" name="Google Shape;987;p11"/>
            <p:cNvSpPr/>
            <p:nvPr/>
          </p:nvSpPr>
          <p:spPr>
            <a:xfrm>
              <a:off x="4517025" y="2718100"/>
              <a:ext cx="89900" cy="122675"/>
            </a:xfrm>
            <a:custGeom>
              <a:rect b="b" l="l" r="r" t="t"/>
              <a:pathLst>
                <a:path extrusionOk="0" h="4907" w="3596">
                  <a:moveTo>
                    <a:pt x="3158" y="0"/>
                  </a:moveTo>
                  <a:lnTo>
                    <a:pt x="0" y="4907"/>
                  </a:lnTo>
                  <a:lnTo>
                    <a:pt x="444"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Google Shape;988;p11"/>
            <p:cNvSpPr/>
            <p:nvPr/>
          </p:nvSpPr>
          <p:spPr>
            <a:xfrm>
              <a:off x="4577550" y="2718100"/>
              <a:ext cx="90050" cy="122675"/>
            </a:xfrm>
            <a:custGeom>
              <a:rect b="b" l="l" r="r" t="t"/>
              <a:pathLst>
                <a:path extrusionOk="0" h="4907" w="3602">
                  <a:moveTo>
                    <a:pt x="3158" y="0"/>
                  </a:moveTo>
                  <a:lnTo>
                    <a:pt x="0" y="4907"/>
                  </a:lnTo>
                  <a:lnTo>
                    <a:pt x="444" y="4907"/>
                  </a:lnTo>
                  <a:lnTo>
                    <a:pt x="360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9" name="Google Shape;989;p11"/>
            <p:cNvSpPr/>
            <p:nvPr/>
          </p:nvSpPr>
          <p:spPr>
            <a:xfrm>
              <a:off x="4638050" y="2718100"/>
              <a:ext cx="90075" cy="122675"/>
            </a:xfrm>
            <a:custGeom>
              <a:rect b="b" l="l" r="r" t="t"/>
              <a:pathLst>
                <a:path extrusionOk="0" h="4907" w="3603">
                  <a:moveTo>
                    <a:pt x="3159" y="0"/>
                  </a:moveTo>
                  <a:lnTo>
                    <a:pt x="1" y="4907"/>
                  </a:lnTo>
                  <a:lnTo>
                    <a:pt x="444" y="4907"/>
                  </a:lnTo>
                  <a:lnTo>
                    <a:pt x="360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0" name="Google Shape;990;p11"/>
            <p:cNvSpPr/>
            <p:nvPr/>
          </p:nvSpPr>
          <p:spPr>
            <a:xfrm>
              <a:off x="4698575" y="2718100"/>
              <a:ext cx="89900" cy="122675"/>
            </a:xfrm>
            <a:custGeom>
              <a:rect b="b" l="l" r="r" t="t"/>
              <a:pathLst>
                <a:path extrusionOk="0" h="4907" w="3596">
                  <a:moveTo>
                    <a:pt x="3158" y="0"/>
                  </a:moveTo>
                  <a:lnTo>
                    <a:pt x="0" y="4907"/>
                  </a:lnTo>
                  <a:lnTo>
                    <a:pt x="444"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1" name="Google Shape;991;p11"/>
            <p:cNvSpPr/>
            <p:nvPr/>
          </p:nvSpPr>
          <p:spPr>
            <a:xfrm>
              <a:off x="4759100" y="2718100"/>
              <a:ext cx="90050" cy="122675"/>
            </a:xfrm>
            <a:custGeom>
              <a:rect b="b" l="l" r="r" t="t"/>
              <a:pathLst>
                <a:path extrusionOk="0" h="4907" w="3602">
                  <a:moveTo>
                    <a:pt x="3158" y="0"/>
                  </a:moveTo>
                  <a:lnTo>
                    <a:pt x="0" y="4907"/>
                  </a:lnTo>
                  <a:lnTo>
                    <a:pt x="444" y="4907"/>
                  </a:lnTo>
                  <a:lnTo>
                    <a:pt x="360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2" name="Google Shape;992;p11"/>
            <p:cNvSpPr/>
            <p:nvPr/>
          </p:nvSpPr>
          <p:spPr>
            <a:xfrm>
              <a:off x="4819775" y="2718100"/>
              <a:ext cx="89900" cy="122675"/>
            </a:xfrm>
            <a:custGeom>
              <a:rect b="b" l="l" r="r" t="t"/>
              <a:pathLst>
                <a:path extrusionOk="0" h="4907" w="3596">
                  <a:moveTo>
                    <a:pt x="3152" y="0"/>
                  </a:moveTo>
                  <a:lnTo>
                    <a:pt x="0" y="4907"/>
                  </a:lnTo>
                  <a:lnTo>
                    <a:pt x="437" y="4907"/>
                  </a:lnTo>
                  <a:lnTo>
                    <a:pt x="359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3" name="Google Shape;993;p11"/>
            <p:cNvSpPr/>
            <p:nvPr/>
          </p:nvSpPr>
          <p:spPr>
            <a:xfrm>
              <a:off x="4880125" y="2718100"/>
              <a:ext cx="90075" cy="122675"/>
            </a:xfrm>
            <a:custGeom>
              <a:rect b="b" l="l" r="r" t="t"/>
              <a:pathLst>
                <a:path extrusionOk="0" h="4907" w="3603">
                  <a:moveTo>
                    <a:pt x="3158" y="0"/>
                  </a:moveTo>
                  <a:lnTo>
                    <a:pt x="0" y="4907"/>
                  </a:lnTo>
                  <a:lnTo>
                    <a:pt x="444" y="4907"/>
                  </a:lnTo>
                  <a:lnTo>
                    <a:pt x="360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4" name="Google Shape;994;p11"/>
            <p:cNvSpPr/>
            <p:nvPr/>
          </p:nvSpPr>
          <p:spPr>
            <a:xfrm>
              <a:off x="4940800" y="2718100"/>
              <a:ext cx="89900" cy="122675"/>
            </a:xfrm>
            <a:custGeom>
              <a:rect b="b" l="l" r="r" t="t"/>
              <a:pathLst>
                <a:path extrusionOk="0" h="4907" w="3596">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5" name="Google Shape;995;p11"/>
            <p:cNvSpPr/>
            <p:nvPr/>
          </p:nvSpPr>
          <p:spPr>
            <a:xfrm>
              <a:off x="5001325" y="2718100"/>
              <a:ext cx="89900" cy="122675"/>
            </a:xfrm>
            <a:custGeom>
              <a:rect b="b" l="l" r="r" t="t"/>
              <a:pathLst>
                <a:path extrusionOk="0" h="4907" w="3596">
                  <a:moveTo>
                    <a:pt x="3152" y="0"/>
                  </a:moveTo>
                  <a:lnTo>
                    <a:pt x="0" y="4907"/>
                  </a:lnTo>
                  <a:lnTo>
                    <a:pt x="437" y="4907"/>
                  </a:lnTo>
                  <a:lnTo>
                    <a:pt x="359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6" name="Google Shape;996;p11"/>
            <p:cNvSpPr/>
            <p:nvPr/>
          </p:nvSpPr>
          <p:spPr>
            <a:xfrm>
              <a:off x="5061825" y="2718100"/>
              <a:ext cx="89925" cy="122675"/>
            </a:xfrm>
            <a:custGeom>
              <a:rect b="b" l="l" r="r" t="t"/>
              <a:pathLst>
                <a:path extrusionOk="0" h="4907" w="3597">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7" name="Google Shape;997;p11"/>
            <p:cNvSpPr/>
            <p:nvPr/>
          </p:nvSpPr>
          <p:spPr>
            <a:xfrm>
              <a:off x="5122350" y="2718100"/>
              <a:ext cx="89900" cy="122675"/>
            </a:xfrm>
            <a:custGeom>
              <a:rect b="b" l="l" r="r" t="t"/>
              <a:pathLst>
                <a:path extrusionOk="0" h="4907" w="3596">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8" name="Google Shape;998;p11"/>
            <p:cNvSpPr/>
            <p:nvPr/>
          </p:nvSpPr>
          <p:spPr>
            <a:xfrm>
              <a:off x="5182875" y="2718100"/>
              <a:ext cx="89900" cy="122675"/>
            </a:xfrm>
            <a:custGeom>
              <a:rect b="b" l="l" r="r" t="t"/>
              <a:pathLst>
                <a:path extrusionOk="0" h="4907" w="3596">
                  <a:moveTo>
                    <a:pt x="3152" y="0"/>
                  </a:moveTo>
                  <a:lnTo>
                    <a:pt x="0" y="4907"/>
                  </a:lnTo>
                  <a:lnTo>
                    <a:pt x="437" y="4907"/>
                  </a:lnTo>
                  <a:lnTo>
                    <a:pt x="359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9" name="Google Shape;999;p11"/>
            <p:cNvSpPr/>
            <p:nvPr/>
          </p:nvSpPr>
          <p:spPr>
            <a:xfrm>
              <a:off x="5243375" y="2718100"/>
              <a:ext cx="89925" cy="122675"/>
            </a:xfrm>
            <a:custGeom>
              <a:rect b="b" l="l" r="r" t="t"/>
              <a:pathLst>
                <a:path extrusionOk="0" h="4907" w="3597">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0" name="Google Shape;1000;p11"/>
            <p:cNvSpPr/>
            <p:nvPr/>
          </p:nvSpPr>
          <p:spPr>
            <a:xfrm>
              <a:off x="5303900" y="2718100"/>
              <a:ext cx="89900" cy="122675"/>
            </a:xfrm>
            <a:custGeom>
              <a:rect b="b" l="l" r="r" t="t"/>
              <a:pathLst>
                <a:path extrusionOk="0" h="4907" w="3596">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1" name="Google Shape;1001;p11"/>
            <p:cNvSpPr/>
            <p:nvPr/>
          </p:nvSpPr>
          <p:spPr>
            <a:xfrm>
              <a:off x="5364425" y="2718100"/>
              <a:ext cx="89900" cy="122675"/>
            </a:xfrm>
            <a:custGeom>
              <a:rect b="b" l="l" r="r" t="t"/>
              <a:pathLst>
                <a:path extrusionOk="0" h="4907" w="3596">
                  <a:moveTo>
                    <a:pt x="3158" y="0"/>
                  </a:moveTo>
                  <a:lnTo>
                    <a:pt x="0" y="4907"/>
                  </a:lnTo>
                  <a:lnTo>
                    <a:pt x="437" y="4907"/>
                  </a:lnTo>
                  <a:lnTo>
                    <a:pt x="359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02" name="Google Shape;1002;p11"/>
          <p:cNvGrpSpPr/>
          <p:nvPr/>
        </p:nvGrpSpPr>
        <p:grpSpPr>
          <a:xfrm>
            <a:off x="1638397" y="4603991"/>
            <a:ext cx="1382306" cy="493879"/>
            <a:chOff x="6730525" y="2643050"/>
            <a:chExt cx="647450" cy="231325"/>
          </a:xfrm>
        </p:grpSpPr>
        <p:sp>
          <p:nvSpPr>
            <p:cNvPr id="1003" name="Google Shape;1003;p11"/>
            <p:cNvSpPr/>
            <p:nvPr/>
          </p:nvSpPr>
          <p:spPr>
            <a:xfrm>
              <a:off x="6811450" y="2643050"/>
              <a:ext cx="11600" cy="11625"/>
            </a:xfrm>
            <a:custGeom>
              <a:rect b="b" l="l" r="r" t="t"/>
              <a:pathLst>
                <a:path extrusionOk="0" h="465" w="464">
                  <a:moveTo>
                    <a:pt x="235" y="1"/>
                  </a:moveTo>
                  <a:cubicBezTo>
                    <a:pt x="104" y="1"/>
                    <a:pt x="0" y="105"/>
                    <a:pt x="0" y="236"/>
                  </a:cubicBezTo>
                  <a:cubicBezTo>
                    <a:pt x="0" y="360"/>
                    <a:pt x="104" y="464"/>
                    <a:pt x="235" y="464"/>
                  </a:cubicBezTo>
                  <a:cubicBezTo>
                    <a:pt x="359" y="464"/>
                    <a:pt x="463" y="360"/>
                    <a:pt x="463" y="236"/>
                  </a:cubicBezTo>
                  <a:cubicBezTo>
                    <a:pt x="463" y="105"/>
                    <a:pt x="359" y="1"/>
                    <a:pt x="23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4" name="Google Shape;1004;p11"/>
            <p:cNvSpPr/>
            <p:nvPr/>
          </p:nvSpPr>
          <p:spPr>
            <a:xfrm>
              <a:off x="6873100" y="2643050"/>
              <a:ext cx="11600" cy="11625"/>
            </a:xfrm>
            <a:custGeom>
              <a:rect b="b" l="l" r="r" t="t"/>
              <a:pathLst>
                <a:path extrusionOk="0" h="465" w="464">
                  <a:moveTo>
                    <a:pt x="235" y="1"/>
                  </a:moveTo>
                  <a:cubicBezTo>
                    <a:pt x="105" y="1"/>
                    <a:pt x="0" y="105"/>
                    <a:pt x="0" y="236"/>
                  </a:cubicBezTo>
                  <a:cubicBezTo>
                    <a:pt x="0" y="360"/>
                    <a:pt x="105" y="464"/>
                    <a:pt x="235" y="464"/>
                  </a:cubicBezTo>
                  <a:cubicBezTo>
                    <a:pt x="359" y="464"/>
                    <a:pt x="464" y="360"/>
                    <a:pt x="464" y="236"/>
                  </a:cubicBezTo>
                  <a:cubicBezTo>
                    <a:pt x="464" y="105"/>
                    <a:pt x="359" y="1"/>
                    <a:pt x="23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5" name="Google Shape;1005;p11"/>
            <p:cNvSpPr/>
            <p:nvPr/>
          </p:nvSpPr>
          <p:spPr>
            <a:xfrm>
              <a:off x="6934750" y="2643050"/>
              <a:ext cx="11600" cy="11625"/>
            </a:xfrm>
            <a:custGeom>
              <a:rect b="b" l="l" r="r" t="t"/>
              <a:pathLst>
                <a:path extrusionOk="0" h="465" w="464">
                  <a:moveTo>
                    <a:pt x="236" y="1"/>
                  </a:moveTo>
                  <a:cubicBezTo>
                    <a:pt x="105" y="1"/>
                    <a:pt x="1" y="105"/>
                    <a:pt x="1" y="236"/>
                  </a:cubicBezTo>
                  <a:cubicBezTo>
                    <a:pt x="1" y="360"/>
                    <a:pt x="105" y="464"/>
                    <a:pt x="236" y="464"/>
                  </a:cubicBezTo>
                  <a:cubicBezTo>
                    <a:pt x="360" y="464"/>
                    <a:pt x="464" y="360"/>
                    <a:pt x="464" y="236"/>
                  </a:cubicBezTo>
                  <a:cubicBezTo>
                    <a:pt x="464" y="105"/>
                    <a:pt x="360" y="1"/>
                    <a:pt x="23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6" name="Google Shape;1006;p11"/>
            <p:cNvSpPr/>
            <p:nvPr/>
          </p:nvSpPr>
          <p:spPr>
            <a:xfrm>
              <a:off x="6996425" y="2643050"/>
              <a:ext cx="11600" cy="11625"/>
            </a:xfrm>
            <a:custGeom>
              <a:rect b="b" l="l" r="r" t="t"/>
              <a:pathLst>
                <a:path extrusionOk="0" h="465" w="464">
                  <a:moveTo>
                    <a:pt x="228" y="1"/>
                  </a:moveTo>
                  <a:cubicBezTo>
                    <a:pt x="105" y="1"/>
                    <a:pt x="0" y="105"/>
                    <a:pt x="0" y="236"/>
                  </a:cubicBezTo>
                  <a:cubicBezTo>
                    <a:pt x="0" y="360"/>
                    <a:pt x="105" y="464"/>
                    <a:pt x="228" y="464"/>
                  </a:cubicBezTo>
                  <a:cubicBezTo>
                    <a:pt x="359" y="464"/>
                    <a:pt x="463" y="360"/>
                    <a:pt x="463" y="236"/>
                  </a:cubicBezTo>
                  <a:cubicBezTo>
                    <a:pt x="463" y="105"/>
                    <a:pt x="359" y="1"/>
                    <a:pt x="22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7" name="Google Shape;1007;p11"/>
            <p:cNvSpPr/>
            <p:nvPr/>
          </p:nvSpPr>
          <p:spPr>
            <a:xfrm>
              <a:off x="7058075" y="2643050"/>
              <a:ext cx="11600" cy="11625"/>
            </a:xfrm>
            <a:custGeom>
              <a:rect b="b" l="l" r="r" t="t"/>
              <a:pathLst>
                <a:path extrusionOk="0" h="465" w="464">
                  <a:moveTo>
                    <a:pt x="229" y="1"/>
                  </a:moveTo>
                  <a:cubicBezTo>
                    <a:pt x="105" y="1"/>
                    <a:pt x="0" y="105"/>
                    <a:pt x="0" y="236"/>
                  </a:cubicBezTo>
                  <a:cubicBezTo>
                    <a:pt x="0" y="360"/>
                    <a:pt x="105" y="464"/>
                    <a:pt x="229" y="464"/>
                  </a:cubicBezTo>
                  <a:cubicBezTo>
                    <a:pt x="359" y="464"/>
                    <a:pt x="464" y="360"/>
                    <a:pt x="464" y="236"/>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8" name="Google Shape;1008;p11"/>
            <p:cNvSpPr/>
            <p:nvPr/>
          </p:nvSpPr>
          <p:spPr>
            <a:xfrm>
              <a:off x="7119725" y="2643050"/>
              <a:ext cx="11625" cy="11625"/>
            </a:xfrm>
            <a:custGeom>
              <a:rect b="b" l="l" r="r" t="t"/>
              <a:pathLst>
                <a:path extrusionOk="0" h="465" w="465">
                  <a:moveTo>
                    <a:pt x="229" y="1"/>
                  </a:moveTo>
                  <a:cubicBezTo>
                    <a:pt x="105" y="1"/>
                    <a:pt x="1" y="105"/>
                    <a:pt x="1" y="236"/>
                  </a:cubicBezTo>
                  <a:cubicBezTo>
                    <a:pt x="1" y="360"/>
                    <a:pt x="105" y="464"/>
                    <a:pt x="229" y="464"/>
                  </a:cubicBezTo>
                  <a:cubicBezTo>
                    <a:pt x="360" y="464"/>
                    <a:pt x="464" y="360"/>
                    <a:pt x="464" y="236"/>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9" name="Google Shape;1009;p11"/>
            <p:cNvSpPr/>
            <p:nvPr/>
          </p:nvSpPr>
          <p:spPr>
            <a:xfrm>
              <a:off x="7181400" y="2643050"/>
              <a:ext cx="11600" cy="11625"/>
            </a:xfrm>
            <a:custGeom>
              <a:rect b="b" l="l" r="r" t="t"/>
              <a:pathLst>
                <a:path extrusionOk="0" h="465" w="464">
                  <a:moveTo>
                    <a:pt x="229" y="1"/>
                  </a:moveTo>
                  <a:cubicBezTo>
                    <a:pt x="105" y="1"/>
                    <a:pt x="0" y="105"/>
                    <a:pt x="0" y="236"/>
                  </a:cubicBezTo>
                  <a:cubicBezTo>
                    <a:pt x="0" y="360"/>
                    <a:pt x="105" y="464"/>
                    <a:pt x="229" y="464"/>
                  </a:cubicBezTo>
                  <a:cubicBezTo>
                    <a:pt x="359" y="464"/>
                    <a:pt x="463" y="360"/>
                    <a:pt x="463" y="236"/>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0" name="Google Shape;1010;p11"/>
            <p:cNvSpPr/>
            <p:nvPr/>
          </p:nvSpPr>
          <p:spPr>
            <a:xfrm>
              <a:off x="7243050" y="2643050"/>
              <a:ext cx="11600" cy="11625"/>
            </a:xfrm>
            <a:custGeom>
              <a:rect b="b" l="l" r="r" t="t"/>
              <a:pathLst>
                <a:path extrusionOk="0" h="465" w="464">
                  <a:moveTo>
                    <a:pt x="229" y="1"/>
                  </a:moveTo>
                  <a:cubicBezTo>
                    <a:pt x="105" y="1"/>
                    <a:pt x="0" y="105"/>
                    <a:pt x="0" y="236"/>
                  </a:cubicBezTo>
                  <a:cubicBezTo>
                    <a:pt x="0" y="360"/>
                    <a:pt x="105" y="464"/>
                    <a:pt x="229" y="464"/>
                  </a:cubicBezTo>
                  <a:cubicBezTo>
                    <a:pt x="359" y="464"/>
                    <a:pt x="464" y="360"/>
                    <a:pt x="464" y="236"/>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1" name="Google Shape;1011;p11"/>
            <p:cNvSpPr/>
            <p:nvPr/>
          </p:nvSpPr>
          <p:spPr>
            <a:xfrm>
              <a:off x="7304700" y="2643050"/>
              <a:ext cx="11625" cy="11625"/>
            </a:xfrm>
            <a:custGeom>
              <a:rect b="b" l="l" r="r" t="t"/>
              <a:pathLst>
                <a:path extrusionOk="0" h="465" w="465">
                  <a:moveTo>
                    <a:pt x="229" y="1"/>
                  </a:moveTo>
                  <a:cubicBezTo>
                    <a:pt x="105" y="1"/>
                    <a:pt x="1" y="105"/>
                    <a:pt x="1" y="236"/>
                  </a:cubicBezTo>
                  <a:cubicBezTo>
                    <a:pt x="1" y="360"/>
                    <a:pt x="105" y="464"/>
                    <a:pt x="229" y="464"/>
                  </a:cubicBezTo>
                  <a:cubicBezTo>
                    <a:pt x="360" y="464"/>
                    <a:pt x="464" y="360"/>
                    <a:pt x="464" y="236"/>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2" name="Google Shape;1012;p11"/>
            <p:cNvSpPr/>
            <p:nvPr/>
          </p:nvSpPr>
          <p:spPr>
            <a:xfrm>
              <a:off x="7366375" y="2643050"/>
              <a:ext cx="11600" cy="11625"/>
            </a:xfrm>
            <a:custGeom>
              <a:rect b="b" l="l" r="r" t="t"/>
              <a:pathLst>
                <a:path extrusionOk="0" h="465" w="464">
                  <a:moveTo>
                    <a:pt x="229" y="1"/>
                  </a:moveTo>
                  <a:cubicBezTo>
                    <a:pt x="105" y="1"/>
                    <a:pt x="0" y="105"/>
                    <a:pt x="0" y="236"/>
                  </a:cubicBezTo>
                  <a:cubicBezTo>
                    <a:pt x="0" y="360"/>
                    <a:pt x="105" y="464"/>
                    <a:pt x="229" y="464"/>
                  </a:cubicBezTo>
                  <a:cubicBezTo>
                    <a:pt x="359" y="464"/>
                    <a:pt x="463" y="360"/>
                    <a:pt x="463" y="236"/>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3" name="Google Shape;1013;p11"/>
            <p:cNvSpPr/>
            <p:nvPr/>
          </p:nvSpPr>
          <p:spPr>
            <a:xfrm>
              <a:off x="6730525" y="2716300"/>
              <a:ext cx="11625" cy="11600"/>
            </a:xfrm>
            <a:custGeom>
              <a:rect b="b" l="l" r="r" t="t"/>
              <a:pathLst>
                <a:path extrusionOk="0" h="464" w="465">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4" name="Google Shape;1014;p11"/>
            <p:cNvSpPr/>
            <p:nvPr/>
          </p:nvSpPr>
          <p:spPr>
            <a:xfrm>
              <a:off x="6792200" y="2716300"/>
              <a:ext cx="11600" cy="11600"/>
            </a:xfrm>
            <a:custGeom>
              <a:rect b="b" l="l" r="r" t="t"/>
              <a:pathLst>
                <a:path extrusionOk="0" h="464" w="464">
                  <a:moveTo>
                    <a:pt x="229" y="0"/>
                  </a:moveTo>
                  <a:cubicBezTo>
                    <a:pt x="105" y="0"/>
                    <a:pt x="0" y="105"/>
                    <a:pt x="0" y="229"/>
                  </a:cubicBezTo>
                  <a:cubicBezTo>
                    <a:pt x="0" y="359"/>
                    <a:pt x="105" y="464"/>
                    <a:pt x="229" y="464"/>
                  </a:cubicBezTo>
                  <a:cubicBezTo>
                    <a:pt x="359" y="464"/>
                    <a:pt x="463" y="359"/>
                    <a:pt x="463" y="229"/>
                  </a:cubicBezTo>
                  <a:cubicBezTo>
                    <a:pt x="463"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5" name="Google Shape;1015;p11"/>
            <p:cNvSpPr/>
            <p:nvPr/>
          </p:nvSpPr>
          <p:spPr>
            <a:xfrm>
              <a:off x="6853850" y="2716300"/>
              <a:ext cx="11600" cy="11600"/>
            </a:xfrm>
            <a:custGeom>
              <a:rect b="b" l="l" r="r" t="t"/>
              <a:pathLst>
                <a:path extrusionOk="0" h="464" w="464">
                  <a:moveTo>
                    <a:pt x="229" y="0"/>
                  </a:moveTo>
                  <a:cubicBezTo>
                    <a:pt x="105" y="0"/>
                    <a:pt x="1" y="105"/>
                    <a:pt x="1" y="229"/>
                  </a:cubicBezTo>
                  <a:cubicBezTo>
                    <a:pt x="1" y="359"/>
                    <a:pt x="105" y="464"/>
                    <a:pt x="229" y="464"/>
                  </a:cubicBezTo>
                  <a:cubicBezTo>
                    <a:pt x="359" y="464"/>
                    <a:pt x="464" y="359"/>
                    <a:pt x="464" y="229"/>
                  </a:cubicBezTo>
                  <a:cubicBezTo>
                    <a:pt x="464"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6" name="Google Shape;1016;p11"/>
            <p:cNvSpPr/>
            <p:nvPr/>
          </p:nvSpPr>
          <p:spPr>
            <a:xfrm>
              <a:off x="6915500" y="2716300"/>
              <a:ext cx="11625" cy="11600"/>
            </a:xfrm>
            <a:custGeom>
              <a:rect b="b" l="l" r="r" t="t"/>
              <a:pathLst>
                <a:path extrusionOk="0" h="464" w="465">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7" name="Google Shape;1017;p11"/>
            <p:cNvSpPr/>
            <p:nvPr/>
          </p:nvSpPr>
          <p:spPr>
            <a:xfrm>
              <a:off x="6977175" y="2716300"/>
              <a:ext cx="11600" cy="11600"/>
            </a:xfrm>
            <a:custGeom>
              <a:rect b="b" l="l" r="r" t="t"/>
              <a:pathLst>
                <a:path extrusionOk="0" h="464" w="464">
                  <a:moveTo>
                    <a:pt x="229" y="0"/>
                  </a:moveTo>
                  <a:cubicBezTo>
                    <a:pt x="105" y="0"/>
                    <a:pt x="0" y="105"/>
                    <a:pt x="0" y="229"/>
                  </a:cubicBezTo>
                  <a:cubicBezTo>
                    <a:pt x="0" y="359"/>
                    <a:pt x="105" y="464"/>
                    <a:pt x="229" y="464"/>
                  </a:cubicBezTo>
                  <a:cubicBezTo>
                    <a:pt x="359" y="464"/>
                    <a:pt x="463" y="359"/>
                    <a:pt x="463" y="229"/>
                  </a:cubicBezTo>
                  <a:cubicBezTo>
                    <a:pt x="463"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8" name="Google Shape;1018;p11"/>
            <p:cNvSpPr/>
            <p:nvPr/>
          </p:nvSpPr>
          <p:spPr>
            <a:xfrm>
              <a:off x="7038825" y="2716300"/>
              <a:ext cx="11600" cy="11600"/>
            </a:xfrm>
            <a:custGeom>
              <a:rect b="b" l="l" r="r" t="t"/>
              <a:pathLst>
                <a:path extrusionOk="0" h="464" w="464">
                  <a:moveTo>
                    <a:pt x="229" y="0"/>
                  </a:moveTo>
                  <a:cubicBezTo>
                    <a:pt x="105" y="0"/>
                    <a:pt x="1" y="105"/>
                    <a:pt x="1" y="229"/>
                  </a:cubicBezTo>
                  <a:cubicBezTo>
                    <a:pt x="1" y="359"/>
                    <a:pt x="105" y="464"/>
                    <a:pt x="229" y="464"/>
                  </a:cubicBezTo>
                  <a:cubicBezTo>
                    <a:pt x="359" y="464"/>
                    <a:pt x="464" y="359"/>
                    <a:pt x="464" y="229"/>
                  </a:cubicBezTo>
                  <a:cubicBezTo>
                    <a:pt x="464"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9" name="Google Shape;1019;p11"/>
            <p:cNvSpPr/>
            <p:nvPr/>
          </p:nvSpPr>
          <p:spPr>
            <a:xfrm>
              <a:off x="7100475" y="2716300"/>
              <a:ext cx="11625" cy="11600"/>
            </a:xfrm>
            <a:custGeom>
              <a:rect b="b" l="l" r="r" t="t"/>
              <a:pathLst>
                <a:path extrusionOk="0" h="464" w="465">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0" name="Google Shape;1020;p11"/>
            <p:cNvSpPr/>
            <p:nvPr/>
          </p:nvSpPr>
          <p:spPr>
            <a:xfrm>
              <a:off x="7162150" y="2716300"/>
              <a:ext cx="11600" cy="11600"/>
            </a:xfrm>
            <a:custGeom>
              <a:rect b="b" l="l" r="r" t="t"/>
              <a:pathLst>
                <a:path extrusionOk="0" h="464" w="464">
                  <a:moveTo>
                    <a:pt x="229" y="0"/>
                  </a:moveTo>
                  <a:cubicBezTo>
                    <a:pt x="105" y="0"/>
                    <a:pt x="0" y="105"/>
                    <a:pt x="0" y="229"/>
                  </a:cubicBezTo>
                  <a:cubicBezTo>
                    <a:pt x="0" y="359"/>
                    <a:pt x="105" y="464"/>
                    <a:pt x="229" y="464"/>
                  </a:cubicBezTo>
                  <a:cubicBezTo>
                    <a:pt x="359" y="464"/>
                    <a:pt x="463" y="359"/>
                    <a:pt x="463" y="229"/>
                  </a:cubicBezTo>
                  <a:cubicBezTo>
                    <a:pt x="463"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1" name="Google Shape;1021;p11"/>
            <p:cNvSpPr/>
            <p:nvPr/>
          </p:nvSpPr>
          <p:spPr>
            <a:xfrm>
              <a:off x="7223800" y="2716300"/>
              <a:ext cx="11600" cy="11600"/>
            </a:xfrm>
            <a:custGeom>
              <a:rect b="b" l="l" r="r" t="t"/>
              <a:pathLst>
                <a:path extrusionOk="0" h="464" w="464">
                  <a:moveTo>
                    <a:pt x="229" y="0"/>
                  </a:moveTo>
                  <a:cubicBezTo>
                    <a:pt x="105" y="0"/>
                    <a:pt x="1" y="105"/>
                    <a:pt x="1" y="229"/>
                  </a:cubicBezTo>
                  <a:cubicBezTo>
                    <a:pt x="1" y="359"/>
                    <a:pt x="105" y="464"/>
                    <a:pt x="229" y="464"/>
                  </a:cubicBezTo>
                  <a:cubicBezTo>
                    <a:pt x="359" y="464"/>
                    <a:pt x="464" y="359"/>
                    <a:pt x="464" y="229"/>
                  </a:cubicBezTo>
                  <a:cubicBezTo>
                    <a:pt x="464"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2" name="Google Shape;1022;p11"/>
            <p:cNvSpPr/>
            <p:nvPr/>
          </p:nvSpPr>
          <p:spPr>
            <a:xfrm>
              <a:off x="7285450" y="2716300"/>
              <a:ext cx="11625" cy="11600"/>
            </a:xfrm>
            <a:custGeom>
              <a:rect b="b" l="l" r="r" t="t"/>
              <a:pathLst>
                <a:path extrusionOk="0" h="464" w="465">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3" name="Google Shape;1023;p11"/>
            <p:cNvSpPr/>
            <p:nvPr/>
          </p:nvSpPr>
          <p:spPr>
            <a:xfrm>
              <a:off x="6811450" y="2789525"/>
              <a:ext cx="11600" cy="11625"/>
            </a:xfrm>
            <a:custGeom>
              <a:rect b="b" l="l" r="r" t="t"/>
              <a:pathLst>
                <a:path extrusionOk="0" h="465" w="464">
                  <a:moveTo>
                    <a:pt x="235" y="1"/>
                  </a:moveTo>
                  <a:cubicBezTo>
                    <a:pt x="104" y="1"/>
                    <a:pt x="0" y="105"/>
                    <a:pt x="0" y="229"/>
                  </a:cubicBezTo>
                  <a:cubicBezTo>
                    <a:pt x="0" y="360"/>
                    <a:pt x="104" y="464"/>
                    <a:pt x="235" y="464"/>
                  </a:cubicBezTo>
                  <a:cubicBezTo>
                    <a:pt x="359" y="464"/>
                    <a:pt x="463" y="360"/>
                    <a:pt x="463" y="229"/>
                  </a:cubicBezTo>
                  <a:cubicBezTo>
                    <a:pt x="463" y="105"/>
                    <a:pt x="359" y="1"/>
                    <a:pt x="23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4" name="Google Shape;1024;p11"/>
            <p:cNvSpPr/>
            <p:nvPr/>
          </p:nvSpPr>
          <p:spPr>
            <a:xfrm>
              <a:off x="6873100" y="2789525"/>
              <a:ext cx="11600" cy="11625"/>
            </a:xfrm>
            <a:custGeom>
              <a:rect b="b" l="l" r="r" t="t"/>
              <a:pathLst>
                <a:path extrusionOk="0" h="465" w="464">
                  <a:moveTo>
                    <a:pt x="235" y="1"/>
                  </a:moveTo>
                  <a:cubicBezTo>
                    <a:pt x="105" y="1"/>
                    <a:pt x="0" y="105"/>
                    <a:pt x="0" y="229"/>
                  </a:cubicBezTo>
                  <a:cubicBezTo>
                    <a:pt x="0" y="360"/>
                    <a:pt x="105" y="464"/>
                    <a:pt x="235" y="464"/>
                  </a:cubicBezTo>
                  <a:cubicBezTo>
                    <a:pt x="359" y="464"/>
                    <a:pt x="464" y="360"/>
                    <a:pt x="464" y="229"/>
                  </a:cubicBezTo>
                  <a:cubicBezTo>
                    <a:pt x="464" y="105"/>
                    <a:pt x="359" y="1"/>
                    <a:pt x="23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5" name="Google Shape;1025;p11"/>
            <p:cNvSpPr/>
            <p:nvPr/>
          </p:nvSpPr>
          <p:spPr>
            <a:xfrm>
              <a:off x="6934750" y="2789525"/>
              <a:ext cx="11600" cy="11625"/>
            </a:xfrm>
            <a:custGeom>
              <a:rect b="b" l="l" r="r" t="t"/>
              <a:pathLst>
                <a:path extrusionOk="0" h="465" w="464">
                  <a:moveTo>
                    <a:pt x="236" y="1"/>
                  </a:moveTo>
                  <a:cubicBezTo>
                    <a:pt x="105" y="1"/>
                    <a:pt x="1" y="105"/>
                    <a:pt x="1" y="229"/>
                  </a:cubicBezTo>
                  <a:cubicBezTo>
                    <a:pt x="1" y="360"/>
                    <a:pt x="105" y="464"/>
                    <a:pt x="236" y="464"/>
                  </a:cubicBezTo>
                  <a:cubicBezTo>
                    <a:pt x="360" y="464"/>
                    <a:pt x="464" y="360"/>
                    <a:pt x="464" y="229"/>
                  </a:cubicBezTo>
                  <a:cubicBezTo>
                    <a:pt x="464" y="105"/>
                    <a:pt x="360" y="1"/>
                    <a:pt x="23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6" name="Google Shape;1026;p11"/>
            <p:cNvSpPr/>
            <p:nvPr/>
          </p:nvSpPr>
          <p:spPr>
            <a:xfrm>
              <a:off x="6996425" y="2789525"/>
              <a:ext cx="11600" cy="11625"/>
            </a:xfrm>
            <a:custGeom>
              <a:rect b="b" l="l" r="r" t="t"/>
              <a:pathLst>
                <a:path extrusionOk="0" h="465" w="464">
                  <a:moveTo>
                    <a:pt x="228" y="1"/>
                  </a:moveTo>
                  <a:cubicBezTo>
                    <a:pt x="105" y="1"/>
                    <a:pt x="0" y="105"/>
                    <a:pt x="0" y="229"/>
                  </a:cubicBezTo>
                  <a:cubicBezTo>
                    <a:pt x="0" y="360"/>
                    <a:pt x="105" y="464"/>
                    <a:pt x="228" y="464"/>
                  </a:cubicBezTo>
                  <a:cubicBezTo>
                    <a:pt x="359" y="464"/>
                    <a:pt x="463" y="360"/>
                    <a:pt x="463" y="229"/>
                  </a:cubicBezTo>
                  <a:cubicBezTo>
                    <a:pt x="463" y="105"/>
                    <a:pt x="359" y="1"/>
                    <a:pt x="22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7" name="Google Shape;1027;p11"/>
            <p:cNvSpPr/>
            <p:nvPr/>
          </p:nvSpPr>
          <p:spPr>
            <a:xfrm>
              <a:off x="7058075" y="2789525"/>
              <a:ext cx="11600" cy="11625"/>
            </a:xfrm>
            <a:custGeom>
              <a:rect b="b" l="l" r="r" t="t"/>
              <a:pathLst>
                <a:path extrusionOk="0" h="465" w="464">
                  <a:moveTo>
                    <a:pt x="229" y="1"/>
                  </a:moveTo>
                  <a:cubicBezTo>
                    <a:pt x="105" y="1"/>
                    <a:pt x="0" y="105"/>
                    <a:pt x="0" y="229"/>
                  </a:cubicBezTo>
                  <a:cubicBezTo>
                    <a:pt x="0" y="360"/>
                    <a:pt x="105" y="464"/>
                    <a:pt x="229" y="464"/>
                  </a:cubicBezTo>
                  <a:cubicBezTo>
                    <a:pt x="359" y="464"/>
                    <a:pt x="464" y="360"/>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8" name="Google Shape;1028;p11"/>
            <p:cNvSpPr/>
            <p:nvPr/>
          </p:nvSpPr>
          <p:spPr>
            <a:xfrm>
              <a:off x="7119725" y="2789525"/>
              <a:ext cx="11625" cy="11625"/>
            </a:xfrm>
            <a:custGeom>
              <a:rect b="b" l="l" r="r" t="t"/>
              <a:pathLst>
                <a:path extrusionOk="0" h="465" w="465">
                  <a:moveTo>
                    <a:pt x="229" y="1"/>
                  </a:moveTo>
                  <a:cubicBezTo>
                    <a:pt x="105" y="1"/>
                    <a:pt x="1" y="105"/>
                    <a:pt x="1" y="229"/>
                  </a:cubicBezTo>
                  <a:cubicBezTo>
                    <a:pt x="1" y="360"/>
                    <a:pt x="105" y="464"/>
                    <a:pt x="229" y="464"/>
                  </a:cubicBezTo>
                  <a:cubicBezTo>
                    <a:pt x="360" y="464"/>
                    <a:pt x="464" y="360"/>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9" name="Google Shape;1029;p11"/>
            <p:cNvSpPr/>
            <p:nvPr/>
          </p:nvSpPr>
          <p:spPr>
            <a:xfrm>
              <a:off x="7181400" y="2789525"/>
              <a:ext cx="11600" cy="11625"/>
            </a:xfrm>
            <a:custGeom>
              <a:rect b="b" l="l" r="r" t="t"/>
              <a:pathLst>
                <a:path extrusionOk="0" h="465" w="464">
                  <a:moveTo>
                    <a:pt x="229" y="1"/>
                  </a:moveTo>
                  <a:cubicBezTo>
                    <a:pt x="105" y="1"/>
                    <a:pt x="0" y="105"/>
                    <a:pt x="0" y="229"/>
                  </a:cubicBezTo>
                  <a:cubicBezTo>
                    <a:pt x="0" y="360"/>
                    <a:pt x="105" y="464"/>
                    <a:pt x="229" y="464"/>
                  </a:cubicBezTo>
                  <a:cubicBezTo>
                    <a:pt x="359" y="464"/>
                    <a:pt x="463" y="360"/>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0" name="Google Shape;1030;p11"/>
            <p:cNvSpPr/>
            <p:nvPr/>
          </p:nvSpPr>
          <p:spPr>
            <a:xfrm>
              <a:off x="7243050" y="2789525"/>
              <a:ext cx="11600" cy="11625"/>
            </a:xfrm>
            <a:custGeom>
              <a:rect b="b" l="l" r="r" t="t"/>
              <a:pathLst>
                <a:path extrusionOk="0" h="465" w="464">
                  <a:moveTo>
                    <a:pt x="229" y="1"/>
                  </a:moveTo>
                  <a:cubicBezTo>
                    <a:pt x="105" y="1"/>
                    <a:pt x="0" y="105"/>
                    <a:pt x="0" y="229"/>
                  </a:cubicBezTo>
                  <a:cubicBezTo>
                    <a:pt x="0" y="360"/>
                    <a:pt x="105" y="464"/>
                    <a:pt x="229" y="464"/>
                  </a:cubicBezTo>
                  <a:cubicBezTo>
                    <a:pt x="359" y="464"/>
                    <a:pt x="464" y="360"/>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1" name="Google Shape;1031;p11"/>
            <p:cNvSpPr/>
            <p:nvPr/>
          </p:nvSpPr>
          <p:spPr>
            <a:xfrm>
              <a:off x="7304700" y="2789525"/>
              <a:ext cx="11625" cy="11625"/>
            </a:xfrm>
            <a:custGeom>
              <a:rect b="b" l="l" r="r" t="t"/>
              <a:pathLst>
                <a:path extrusionOk="0" h="465" w="465">
                  <a:moveTo>
                    <a:pt x="229" y="1"/>
                  </a:moveTo>
                  <a:cubicBezTo>
                    <a:pt x="105" y="1"/>
                    <a:pt x="1" y="105"/>
                    <a:pt x="1" y="229"/>
                  </a:cubicBezTo>
                  <a:cubicBezTo>
                    <a:pt x="1" y="360"/>
                    <a:pt x="105" y="464"/>
                    <a:pt x="229" y="464"/>
                  </a:cubicBezTo>
                  <a:cubicBezTo>
                    <a:pt x="360" y="464"/>
                    <a:pt x="464" y="360"/>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2" name="Google Shape;1032;p11"/>
            <p:cNvSpPr/>
            <p:nvPr/>
          </p:nvSpPr>
          <p:spPr>
            <a:xfrm>
              <a:off x="7366375" y="2789525"/>
              <a:ext cx="11600" cy="11625"/>
            </a:xfrm>
            <a:custGeom>
              <a:rect b="b" l="l" r="r" t="t"/>
              <a:pathLst>
                <a:path extrusionOk="0" h="465" w="464">
                  <a:moveTo>
                    <a:pt x="229" y="1"/>
                  </a:moveTo>
                  <a:cubicBezTo>
                    <a:pt x="105" y="1"/>
                    <a:pt x="0" y="105"/>
                    <a:pt x="0" y="229"/>
                  </a:cubicBezTo>
                  <a:cubicBezTo>
                    <a:pt x="0" y="360"/>
                    <a:pt x="105" y="464"/>
                    <a:pt x="229" y="464"/>
                  </a:cubicBezTo>
                  <a:cubicBezTo>
                    <a:pt x="359" y="464"/>
                    <a:pt x="463" y="360"/>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3" name="Google Shape;1033;p11"/>
            <p:cNvSpPr/>
            <p:nvPr/>
          </p:nvSpPr>
          <p:spPr>
            <a:xfrm>
              <a:off x="6730525" y="2862775"/>
              <a:ext cx="11625" cy="11600"/>
            </a:xfrm>
            <a:custGeom>
              <a:rect b="b" l="l" r="r" t="t"/>
              <a:pathLst>
                <a:path extrusionOk="0" h="464" w="465">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4" name="Google Shape;1034;p11"/>
            <p:cNvSpPr/>
            <p:nvPr/>
          </p:nvSpPr>
          <p:spPr>
            <a:xfrm>
              <a:off x="6792200" y="2862775"/>
              <a:ext cx="11600" cy="11600"/>
            </a:xfrm>
            <a:custGeom>
              <a:rect b="b" l="l" r="r" t="t"/>
              <a:pathLst>
                <a:path extrusionOk="0" h="464" w="464">
                  <a:moveTo>
                    <a:pt x="229" y="1"/>
                  </a:moveTo>
                  <a:cubicBezTo>
                    <a:pt x="105" y="1"/>
                    <a:pt x="0" y="105"/>
                    <a:pt x="0" y="229"/>
                  </a:cubicBezTo>
                  <a:cubicBezTo>
                    <a:pt x="0" y="359"/>
                    <a:pt x="105" y="464"/>
                    <a:pt x="229" y="464"/>
                  </a:cubicBezTo>
                  <a:cubicBezTo>
                    <a:pt x="359" y="464"/>
                    <a:pt x="463" y="359"/>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5" name="Google Shape;1035;p11"/>
            <p:cNvSpPr/>
            <p:nvPr/>
          </p:nvSpPr>
          <p:spPr>
            <a:xfrm>
              <a:off x="6853850" y="2862775"/>
              <a:ext cx="11600" cy="11600"/>
            </a:xfrm>
            <a:custGeom>
              <a:rect b="b" l="l" r="r" t="t"/>
              <a:pathLst>
                <a:path extrusionOk="0" h="464" w="464">
                  <a:moveTo>
                    <a:pt x="229" y="1"/>
                  </a:moveTo>
                  <a:cubicBezTo>
                    <a:pt x="105" y="1"/>
                    <a:pt x="1" y="105"/>
                    <a:pt x="1" y="229"/>
                  </a:cubicBezTo>
                  <a:cubicBezTo>
                    <a:pt x="1" y="359"/>
                    <a:pt x="105" y="464"/>
                    <a:pt x="229" y="464"/>
                  </a:cubicBezTo>
                  <a:cubicBezTo>
                    <a:pt x="359" y="464"/>
                    <a:pt x="464" y="359"/>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6" name="Google Shape;1036;p11"/>
            <p:cNvSpPr/>
            <p:nvPr/>
          </p:nvSpPr>
          <p:spPr>
            <a:xfrm>
              <a:off x="6915500" y="2862775"/>
              <a:ext cx="11625" cy="11600"/>
            </a:xfrm>
            <a:custGeom>
              <a:rect b="b" l="l" r="r" t="t"/>
              <a:pathLst>
                <a:path extrusionOk="0" h="464" w="465">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7" name="Google Shape;1037;p11"/>
            <p:cNvSpPr/>
            <p:nvPr/>
          </p:nvSpPr>
          <p:spPr>
            <a:xfrm>
              <a:off x="6977175" y="2862775"/>
              <a:ext cx="11600" cy="11600"/>
            </a:xfrm>
            <a:custGeom>
              <a:rect b="b" l="l" r="r" t="t"/>
              <a:pathLst>
                <a:path extrusionOk="0" h="464" w="464">
                  <a:moveTo>
                    <a:pt x="229" y="1"/>
                  </a:moveTo>
                  <a:cubicBezTo>
                    <a:pt x="105" y="1"/>
                    <a:pt x="0" y="105"/>
                    <a:pt x="0" y="229"/>
                  </a:cubicBezTo>
                  <a:cubicBezTo>
                    <a:pt x="0" y="359"/>
                    <a:pt x="105" y="464"/>
                    <a:pt x="229" y="464"/>
                  </a:cubicBezTo>
                  <a:cubicBezTo>
                    <a:pt x="359" y="464"/>
                    <a:pt x="463" y="359"/>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8" name="Google Shape;1038;p11"/>
            <p:cNvSpPr/>
            <p:nvPr/>
          </p:nvSpPr>
          <p:spPr>
            <a:xfrm>
              <a:off x="7038825" y="2862775"/>
              <a:ext cx="11600" cy="11600"/>
            </a:xfrm>
            <a:custGeom>
              <a:rect b="b" l="l" r="r" t="t"/>
              <a:pathLst>
                <a:path extrusionOk="0" h="464" w="464">
                  <a:moveTo>
                    <a:pt x="229" y="1"/>
                  </a:moveTo>
                  <a:cubicBezTo>
                    <a:pt x="105" y="1"/>
                    <a:pt x="1" y="105"/>
                    <a:pt x="1" y="229"/>
                  </a:cubicBezTo>
                  <a:cubicBezTo>
                    <a:pt x="1" y="359"/>
                    <a:pt x="105" y="464"/>
                    <a:pt x="229" y="464"/>
                  </a:cubicBezTo>
                  <a:cubicBezTo>
                    <a:pt x="359" y="464"/>
                    <a:pt x="464" y="359"/>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9" name="Google Shape;1039;p11"/>
            <p:cNvSpPr/>
            <p:nvPr/>
          </p:nvSpPr>
          <p:spPr>
            <a:xfrm>
              <a:off x="7100475" y="2862775"/>
              <a:ext cx="11625" cy="11600"/>
            </a:xfrm>
            <a:custGeom>
              <a:rect b="b" l="l" r="r" t="t"/>
              <a:pathLst>
                <a:path extrusionOk="0" h="464" w="465">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0" name="Google Shape;1040;p11"/>
            <p:cNvSpPr/>
            <p:nvPr/>
          </p:nvSpPr>
          <p:spPr>
            <a:xfrm>
              <a:off x="7162150" y="2862775"/>
              <a:ext cx="11600" cy="11600"/>
            </a:xfrm>
            <a:custGeom>
              <a:rect b="b" l="l" r="r" t="t"/>
              <a:pathLst>
                <a:path extrusionOk="0" h="464" w="464">
                  <a:moveTo>
                    <a:pt x="229" y="1"/>
                  </a:moveTo>
                  <a:cubicBezTo>
                    <a:pt x="105" y="1"/>
                    <a:pt x="0" y="105"/>
                    <a:pt x="0" y="229"/>
                  </a:cubicBezTo>
                  <a:cubicBezTo>
                    <a:pt x="0" y="359"/>
                    <a:pt x="105" y="464"/>
                    <a:pt x="229" y="464"/>
                  </a:cubicBezTo>
                  <a:cubicBezTo>
                    <a:pt x="359" y="464"/>
                    <a:pt x="463" y="359"/>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1" name="Google Shape;1041;p11"/>
            <p:cNvSpPr/>
            <p:nvPr/>
          </p:nvSpPr>
          <p:spPr>
            <a:xfrm>
              <a:off x="7223800" y="2862775"/>
              <a:ext cx="11600" cy="11600"/>
            </a:xfrm>
            <a:custGeom>
              <a:rect b="b" l="l" r="r" t="t"/>
              <a:pathLst>
                <a:path extrusionOk="0" h="464" w="464">
                  <a:moveTo>
                    <a:pt x="229" y="1"/>
                  </a:moveTo>
                  <a:cubicBezTo>
                    <a:pt x="105" y="1"/>
                    <a:pt x="1" y="105"/>
                    <a:pt x="1" y="229"/>
                  </a:cubicBezTo>
                  <a:cubicBezTo>
                    <a:pt x="1" y="359"/>
                    <a:pt x="105" y="464"/>
                    <a:pt x="229" y="464"/>
                  </a:cubicBezTo>
                  <a:cubicBezTo>
                    <a:pt x="359" y="464"/>
                    <a:pt x="464" y="359"/>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2" name="Google Shape;1042;p11"/>
            <p:cNvSpPr/>
            <p:nvPr/>
          </p:nvSpPr>
          <p:spPr>
            <a:xfrm>
              <a:off x="7285450" y="2862775"/>
              <a:ext cx="11625" cy="11600"/>
            </a:xfrm>
            <a:custGeom>
              <a:rect b="b" l="l" r="r" t="t"/>
              <a:pathLst>
                <a:path extrusionOk="0" h="464" w="465">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43" name="Google Shape;1043;p11"/>
          <p:cNvGrpSpPr/>
          <p:nvPr/>
        </p:nvGrpSpPr>
        <p:grpSpPr>
          <a:xfrm>
            <a:off x="6828819" y="121968"/>
            <a:ext cx="506202" cy="346754"/>
            <a:chOff x="5912000" y="2436725"/>
            <a:chExt cx="200500" cy="137350"/>
          </a:xfrm>
        </p:grpSpPr>
        <p:sp>
          <p:nvSpPr>
            <p:cNvPr id="1044" name="Google Shape;1044;p11"/>
            <p:cNvSpPr/>
            <p:nvPr/>
          </p:nvSpPr>
          <p:spPr>
            <a:xfrm>
              <a:off x="6071050" y="2532625"/>
              <a:ext cx="41450" cy="41450"/>
            </a:xfrm>
            <a:custGeom>
              <a:rect b="b" l="l" r="r" t="t"/>
              <a:pathLst>
                <a:path extrusionOk="0" h="1658" w="1658">
                  <a:moveTo>
                    <a:pt x="829" y="1"/>
                  </a:moveTo>
                  <a:lnTo>
                    <a:pt x="0" y="829"/>
                  </a:lnTo>
                  <a:lnTo>
                    <a:pt x="829" y="1658"/>
                  </a:lnTo>
                  <a:lnTo>
                    <a:pt x="1658" y="829"/>
                  </a:lnTo>
                  <a:lnTo>
                    <a:pt x="8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5" name="Google Shape;1045;p11"/>
            <p:cNvSpPr/>
            <p:nvPr/>
          </p:nvSpPr>
          <p:spPr>
            <a:xfrm>
              <a:off x="6071050" y="2436725"/>
              <a:ext cx="41450" cy="41450"/>
            </a:xfrm>
            <a:custGeom>
              <a:rect b="b" l="l" r="r" t="t"/>
              <a:pathLst>
                <a:path extrusionOk="0" h="1658" w="1658">
                  <a:moveTo>
                    <a:pt x="829" y="0"/>
                  </a:moveTo>
                  <a:lnTo>
                    <a:pt x="0" y="829"/>
                  </a:lnTo>
                  <a:lnTo>
                    <a:pt x="829" y="1657"/>
                  </a:lnTo>
                  <a:lnTo>
                    <a:pt x="1658" y="829"/>
                  </a:lnTo>
                  <a:lnTo>
                    <a:pt x="8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6" name="Google Shape;1046;p11"/>
            <p:cNvSpPr/>
            <p:nvPr/>
          </p:nvSpPr>
          <p:spPr>
            <a:xfrm>
              <a:off x="6023250" y="2484675"/>
              <a:ext cx="41450" cy="41450"/>
            </a:xfrm>
            <a:custGeom>
              <a:rect b="b" l="l" r="r" t="t"/>
              <a:pathLst>
                <a:path extrusionOk="0" h="1658" w="1658">
                  <a:moveTo>
                    <a:pt x="829" y="0"/>
                  </a:moveTo>
                  <a:lnTo>
                    <a:pt x="1" y="829"/>
                  </a:lnTo>
                  <a:lnTo>
                    <a:pt x="829" y="1658"/>
                  </a:lnTo>
                  <a:lnTo>
                    <a:pt x="1658" y="829"/>
                  </a:lnTo>
                  <a:lnTo>
                    <a:pt x="8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7" name="Google Shape;1047;p11"/>
            <p:cNvSpPr/>
            <p:nvPr/>
          </p:nvSpPr>
          <p:spPr>
            <a:xfrm>
              <a:off x="5959975" y="2532625"/>
              <a:ext cx="41450" cy="41450"/>
            </a:xfrm>
            <a:custGeom>
              <a:rect b="b" l="l" r="r" t="t"/>
              <a:pathLst>
                <a:path extrusionOk="0" h="1658" w="1658">
                  <a:moveTo>
                    <a:pt x="829" y="1"/>
                  </a:moveTo>
                  <a:lnTo>
                    <a:pt x="0" y="829"/>
                  </a:lnTo>
                  <a:lnTo>
                    <a:pt x="829" y="1658"/>
                  </a:lnTo>
                  <a:lnTo>
                    <a:pt x="1657" y="829"/>
                  </a:lnTo>
                  <a:lnTo>
                    <a:pt x="8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8" name="Google Shape;1048;p11"/>
            <p:cNvSpPr/>
            <p:nvPr/>
          </p:nvSpPr>
          <p:spPr>
            <a:xfrm>
              <a:off x="5959975" y="2436725"/>
              <a:ext cx="41450" cy="41450"/>
            </a:xfrm>
            <a:custGeom>
              <a:rect b="b" l="l" r="r" t="t"/>
              <a:pathLst>
                <a:path extrusionOk="0" h="1658" w="1658">
                  <a:moveTo>
                    <a:pt x="829" y="0"/>
                  </a:moveTo>
                  <a:lnTo>
                    <a:pt x="0" y="829"/>
                  </a:lnTo>
                  <a:lnTo>
                    <a:pt x="829" y="1657"/>
                  </a:lnTo>
                  <a:lnTo>
                    <a:pt x="1657" y="829"/>
                  </a:lnTo>
                  <a:lnTo>
                    <a:pt x="8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9" name="Google Shape;1049;p11"/>
            <p:cNvSpPr/>
            <p:nvPr/>
          </p:nvSpPr>
          <p:spPr>
            <a:xfrm>
              <a:off x="5912000" y="2484675"/>
              <a:ext cx="41475" cy="41450"/>
            </a:xfrm>
            <a:custGeom>
              <a:rect b="b" l="l" r="r" t="t"/>
              <a:pathLst>
                <a:path extrusionOk="0" h="1658" w="1659">
                  <a:moveTo>
                    <a:pt x="829" y="0"/>
                  </a:moveTo>
                  <a:lnTo>
                    <a:pt x="1" y="829"/>
                  </a:lnTo>
                  <a:lnTo>
                    <a:pt x="829" y="1658"/>
                  </a:lnTo>
                  <a:lnTo>
                    <a:pt x="1658" y="829"/>
                  </a:lnTo>
                  <a:lnTo>
                    <a:pt x="8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50" name="Google Shape;1050;p11"/>
          <p:cNvSpPr/>
          <p:nvPr>
            <p:ph idx="2" type="pic"/>
          </p:nvPr>
        </p:nvSpPr>
        <p:spPr>
          <a:xfrm>
            <a:off x="7041063" y="539500"/>
            <a:ext cx="1382400" cy="3161700"/>
          </a:xfrm>
          <a:prstGeom prst="rect">
            <a:avLst/>
          </a:prstGeom>
          <a:noFill/>
          <a:ln>
            <a:noFill/>
          </a:ln>
          <a:effectLst>
            <a:outerShdw blurRad="214313" rotWithShape="0" algn="bl" dir="3300000" dist="19050">
              <a:schemeClr val="accent1">
                <a:alpha val="22745"/>
              </a:schemeClr>
            </a:outerShdw>
          </a:effectLst>
        </p:spPr>
      </p:sp>
      <p:sp>
        <p:nvSpPr>
          <p:cNvPr id="1051" name="Google Shape;1051;p11"/>
          <p:cNvSpPr/>
          <p:nvPr>
            <p:ph idx="3" type="pic"/>
          </p:nvPr>
        </p:nvSpPr>
        <p:spPr>
          <a:xfrm>
            <a:off x="720463" y="1441225"/>
            <a:ext cx="1382400" cy="3161700"/>
          </a:xfrm>
          <a:prstGeom prst="rect">
            <a:avLst/>
          </a:prstGeom>
          <a:noFill/>
          <a:ln>
            <a:noFill/>
          </a:ln>
          <a:effectLst>
            <a:outerShdw blurRad="214313" rotWithShape="0" algn="bl" dir="3300000" dist="19050">
              <a:schemeClr val="accent1">
                <a:alpha val="22745"/>
              </a:schemeClr>
            </a:outerShdw>
          </a:effectLst>
        </p:spPr>
      </p:sp>
      <p:sp>
        <p:nvSpPr>
          <p:cNvPr id="1052" name="Google Shape;1052;p11"/>
          <p:cNvSpPr/>
          <p:nvPr/>
        </p:nvSpPr>
        <p:spPr>
          <a:xfrm>
            <a:off x="1188167" y="352000"/>
            <a:ext cx="276175" cy="239150"/>
          </a:xfrm>
          <a:custGeom>
            <a:rect b="b" l="l" r="r" t="t"/>
            <a:pathLst>
              <a:path extrusionOk="0" h="9566" w="11047">
                <a:moveTo>
                  <a:pt x="5527" y="1"/>
                </a:moveTo>
                <a:lnTo>
                  <a:pt x="1" y="9566"/>
                </a:lnTo>
                <a:lnTo>
                  <a:pt x="11047" y="9566"/>
                </a:lnTo>
                <a:lnTo>
                  <a:pt x="552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3" name="Google Shape;1053;p1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054" name="Shape 1054"/>
        <p:cNvGrpSpPr/>
        <p:nvPr/>
      </p:nvGrpSpPr>
      <p:grpSpPr>
        <a:xfrm>
          <a:off x="0" y="0"/>
          <a:ext cx="0" cy="0"/>
          <a:chOff x="0" y="0"/>
          <a:chExt cx="0" cy="0"/>
        </a:xfrm>
      </p:grpSpPr>
      <p:sp>
        <p:nvSpPr>
          <p:cNvPr id="1055" name="Google Shape;1055;p12"/>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056" name="Shape 1056"/>
        <p:cNvGrpSpPr/>
        <p:nvPr/>
      </p:nvGrpSpPr>
      <p:grpSpPr>
        <a:xfrm>
          <a:off x="0" y="0"/>
          <a:ext cx="0" cy="0"/>
          <a:chOff x="0" y="0"/>
          <a:chExt cx="0" cy="0"/>
        </a:xfrm>
      </p:grpSpPr>
      <p:sp>
        <p:nvSpPr>
          <p:cNvPr id="1057" name="Google Shape;1057;p13"/>
          <p:cNvSpPr txBox="1"/>
          <p:nvPr>
            <p:ph type="title"/>
          </p:nvPr>
        </p:nvSpPr>
        <p:spPr>
          <a:xfrm>
            <a:off x="722375" y="539500"/>
            <a:ext cx="76992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2800"/>
              <a:buNone/>
              <a:defRPr>
                <a:solidFill>
                  <a:schemeClr val="dk1"/>
                </a:solidFill>
              </a:defRPr>
            </a:lvl1pPr>
            <a:lvl2pPr lvl="1" algn="l">
              <a:lnSpc>
                <a:spcPct val="100000"/>
              </a:lnSpc>
              <a:spcBef>
                <a:spcPts val="0"/>
              </a:spcBef>
              <a:spcAft>
                <a:spcPts val="0"/>
              </a:spcAft>
              <a:buClr>
                <a:schemeClr val="dk1"/>
              </a:buClr>
              <a:buSzPts val="2800"/>
              <a:buNone/>
              <a:defRPr sz="2800">
                <a:solidFill>
                  <a:schemeClr val="dk1"/>
                </a:solidFill>
              </a:defRPr>
            </a:lvl2pPr>
            <a:lvl3pPr lvl="2" algn="l">
              <a:lnSpc>
                <a:spcPct val="100000"/>
              </a:lnSpc>
              <a:spcBef>
                <a:spcPts val="0"/>
              </a:spcBef>
              <a:spcAft>
                <a:spcPts val="0"/>
              </a:spcAft>
              <a:buClr>
                <a:schemeClr val="dk1"/>
              </a:buClr>
              <a:buSzPts val="2800"/>
              <a:buNone/>
              <a:defRPr sz="2800">
                <a:solidFill>
                  <a:schemeClr val="dk1"/>
                </a:solidFill>
              </a:defRPr>
            </a:lvl3pPr>
            <a:lvl4pPr lvl="3" algn="l">
              <a:lnSpc>
                <a:spcPct val="100000"/>
              </a:lnSpc>
              <a:spcBef>
                <a:spcPts val="0"/>
              </a:spcBef>
              <a:spcAft>
                <a:spcPts val="0"/>
              </a:spcAft>
              <a:buClr>
                <a:schemeClr val="dk1"/>
              </a:buClr>
              <a:buSzPts val="2800"/>
              <a:buNone/>
              <a:defRPr sz="2800">
                <a:solidFill>
                  <a:schemeClr val="dk1"/>
                </a:solidFill>
              </a:defRPr>
            </a:lvl4pPr>
            <a:lvl5pPr lvl="4" algn="l">
              <a:lnSpc>
                <a:spcPct val="100000"/>
              </a:lnSpc>
              <a:spcBef>
                <a:spcPts val="0"/>
              </a:spcBef>
              <a:spcAft>
                <a:spcPts val="0"/>
              </a:spcAft>
              <a:buClr>
                <a:schemeClr val="dk1"/>
              </a:buClr>
              <a:buSzPts val="2800"/>
              <a:buNone/>
              <a:defRPr sz="2800">
                <a:solidFill>
                  <a:schemeClr val="dk1"/>
                </a:solidFill>
              </a:defRPr>
            </a:lvl5pPr>
            <a:lvl6pPr lvl="5" algn="l">
              <a:lnSpc>
                <a:spcPct val="100000"/>
              </a:lnSpc>
              <a:spcBef>
                <a:spcPts val="0"/>
              </a:spcBef>
              <a:spcAft>
                <a:spcPts val="0"/>
              </a:spcAft>
              <a:buClr>
                <a:schemeClr val="dk1"/>
              </a:buClr>
              <a:buSzPts val="2800"/>
              <a:buNone/>
              <a:defRPr sz="2800">
                <a:solidFill>
                  <a:schemeClr val="dk1"/>
                </a:solidFill>
              </a:defRPr>
            </a:lvl6pPr>
            <a:lvl7pPr lvl="6" algn="l">
              <a:lnSpc>
                <a:spcPct val="100000"/>
              </a:lnSpc>
              <a:spcBef>
                <a:spcPts val="0"/>
              </a:spcBef>
              <a:spcAft>
                <a:spcPts val="0"/>
              </a:spcAft>
              <a:buClr>
                <a:schemeClr val="dk1"/>
              </a:buClr>
              <a:buSzPts val="2800"/>
              <a:buNone/>
              <a:defRPr sz="2800">
                <a:solidFill>
                  <a:schemeClr val="dk1"/>
                </a:solidFill>
              </a:defRPr>
            </a:lvl7pPr>
            <a:lvl8pPr lvl="7" algn="l">
              <a:lnSpc>
                <a:spcPct val="100000"/>
              </a:lnSpc>
              <a:spcBef>
                <a:spcPts val="0"/>
              </a:spcBef>
              <a:spcAft>
                <a:spcPts val="0"/>
              </a:spcAft>
              <a:buClr>
                <a:schemeClr val="dk1"/>
              </a:buClr>
              <a:buSzPts val="2800"/>
              <a:buNone/>
              <a:defRPr sz="2800">
                <a:solidFill>
                  <a:schemeClr val="dk1"/>
                </a:solidFill>
              </a:defRPr>
            </a:lvl8pPr>
            <a:lvl9pPr lvl="8" algn="l">
              <a:lnSpc>
                <a:spcPct val="100000"/>
              </a:lnSpc>
              <a:spcBef>
                <a:spcPts val="0"/>
              </a:spcBef>
              <a:spcAft>
                <a:spcPts val="0"/>
              </a:spcAft>
              <a:buClr>
                <a:schemeClr val="dk1"/>
              </a:buClr>
              <a:buSzPts val="2800"/>
              <a:buNone/>
              <a:defRPr sz="2800">
                <a:solidFill>
                  <a:schemeClr val="dk1"/>
                </a:solidFill>
              </a:defRPr>
            </a:lvl9pPr>
          </a:lstStyle>
          <a:p/>
        </p:txBody>
      </p:sp>
      <p:sp>
        <p:nvSpPr>
          <p:cNvPr id="1058" name="Google Shape;1058;p13"/>
          <p:cNvSpPr txBox="1"/>
          <p:nvPr>
            <p:ph idx="1" type="subTitle"/>
          </p:nvPr>
        </p:nvSpPr>
        <p:spPr>
          <a:xfrm>
            <a:off x="1370000" y="1765150"/>
            <a:ext cx="3328800" cy="609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500"/>
              <a:buNone/>
              <a:defRPr/>
            </a:lvl1pPr>
            <a:lvl2pPr lvl="1" algn="ctr">
              <a:lnSpc>
                <a:spcPct val="100000"/>
              </a:lnSpc>
              <a:spcBef>
                <a:spcPts val="0"/>
              </a:spcBef>
              <a:spcAft>
                <a:spcPts val="0"/>
              </a:spcAft>
              <a:buSzPts val="1500"/>
              <a:buNone/>
              <a:defRPr/>
            </a:lvl2pPr>
            <a:lvl3pPr lvl="2" algn="ctr">
              <a:lnSpc>
                <a:spcPct val="100000"/>
              </a:lnSpc>
              <a:spcBef>
                <a:spcPts val="0"/>
              </a:spcBef>
              <a:spcAft>
                <a:spcPts val="0"/>
              </a:spcAft>
              <a:buSzPts val="1500"/>
              <a:buNone/>
              <a:defRPr/>
            </a:lvl3pPr>
            <a:lvl4pPr lvl="3" algn="ctr">
              <a:lnSpc>
                <a:spcPct val="100000"/>
              </a:lnSpc>
              <a:spcBef>
                <a:spcPts val="0"/>
              </a:spcBef>
              <a:spcAft>
                <a:spcPts val="0"/>
              </a:spcAft>
              <a:buSzPts val="1500"/>
              <a:buNone/>
              <a:defRPr/>
            </a:lvl4pPr>
            <a:lvl5pPr lvl="4" algn="ctr">
              <a:lnSpc>
                <a:spcPct val="100000"/>
              </a:lnSpc>
              <a:spcBef>
                <a:spcPts val="0"/>
              </a:spcBef>
              <a:spcAft>
                <a:spcPts val="0"/>
              </a:spcAft>
              <a:buSzPts val="1500"/>
              <a:buNone/>
              <a:defRPr/>
            </a:lvl5pPr>
            <a:lvl6pPr lvl="5" algn="ctr">
              <a:lnSpc>
                <a:spcPct val="100000"/>
              </a:lnSpc>
              <a:spcBef>
                <a:spcPts val="0"/>
              </a:spcBef>
              <a:spcAft>
                <a:spcPts val="0"/>
              </a:spcAft>
              <a:buSzPts val="1500"/>
              <a:buNone/>
              <a:defRPr/>
            </a:lvl6pPr>
            <a:lvl7pPr lvl="6" algn="ctr">
              <a:lnSpc>
                <a:spcPct val="100000"/>
              </a:lnSpc>
              <a:spcBef>
                <a:spcPts val="0"/>
              </a:spcBef>
              <a:spcAft>
                <a:spcPts val="0"/>
              </a:spcAft>
              <a:buSzPts val="1500"/>
              <a:buNone/>
              <a:defRPr/>
            </a:lvl7pPr>
            <a:lvl8pPr lvl="7" algn="ctr">
              <a:lnSpc>
                <a:spcPct val="100000"/>
              </a:lnSpc>
              <a:spcBef>
                <a:spcPts val="0"/>
              </a:spcBef>
              <a:spcAft>
                <a:spcPts val="0"/>
              </a:spcAft>
              <a:buSzPts val="1500"/>
              <a:buNone/>
              <a:defRPr/>
            </a:lvl8pPr>
            <a:lvl9pPr lvl="8" algn="ctr">
              <a:lnSpc>
                <a:spcPct val="100000"/>
              </a:lnSpc>
              <a:spcBef>
                <a:spcPts val="0"/>
              </a:spcBef>
              <a:spcAft>
                <a:spcPts val="0"/>
              </a:spcAft>
              <a:buSzPts val="1500"/>
              <a:buNone/>
              <a:defRPr/>
            </a:lvl9pPr>
          </a:lstStyle>
          <a:p/>
        </p:txBody>
      </p:sp>
      <p:sp>
        <p:nvSpPr>
          <p:cNvPr id="1059" name="Google Shape;1059;p13"/>
          <p:cNvSpPr txBox="1"/>
          <p:nvPr>
            <p:ph idx="2" type="title"/>
          </p:nvPr>
        </p:nvSpPr>
        <p:spPr>
          <a:xfrm>
            <a:off x="722375" y="1410275"/>
            <a:ext cx="631500" cy="528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sz="2400">
                <a:solidFill>
                  <a:schemeClr val="lt2"/>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060" name="Google Shape;1060;p13"/>
          <p:cNvSpPr txBox="1"/>
          <p:nvPr>
            <p:ph idx="3" type="subTitle"/>
          </p:nvPr>
        </p:nvSpPr>
        <p:spPr>
          <a:xfrm>
            <a:off x="1370028" y="1410275"/>
            <a:ext cx="3328800" cy="494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500"/>
              <a:buNone/>
              <a:defRPr sz="2100">
                <a:latin typeface="Raleway"/>
                <a:ea typeface="Raleway"/>
                <a:cs typeface="Raleway"/>
                <a:sym typeface="Raleway"/>
              </a:defRPr>
            </a:lvl1pPr>
            <a:lvl2pPr lvl="1" algn="ctr">
              <a:lnSpc>
                <a:spcPct val="100000"/>
              </a:lnSpc>
              <a:spcBef>
                <a:spcPts val="0"/>
              </a:spcBef>
              <a:spcAft>
                <a:spcPts val="0"/>
              </a:spcAft>
              <a:buSzPts val="1500"/>
              <a:buNone/>
              <a:defRPr b="1"/>
            </a:lvl2pPr>
            <a:lvl3pPr lvl="2" algn="ctr">
              <a:lnSpc>
                <a:spcPct val="100000"/>
              </a:lnSpc>
              <a:spcBef>
                <a:spcPts val="0"/>
              </a:spcBef>
              <a:spcAft>
                <a:spcPts val="0"/>
              </a:spcAft>
              <a:buSzPts val="1500"/>
              <a:buNone/>
              <a:defRPr b="1"/>
            </a:lvl3pPr>
            <a:lvl4pPr lvl="3" algn="ctr">
              <a:lnSpc>
                <a:spcPct val="100000"/>
              </a:lnSpc>
              <a:spcBef>
                <a:spcPts val="0"/>
              </a:spcBef>
              <a:spcAft>
                <a:spcPts val="0"/>
              </a:spcAft>
              <a:buSzPts val="1500"/>
              <a:buNone/>
              <a:defRPr b="1"/>
            </a:lvl4pPr>
            <a:lvl5pPr lvl="4" algn="ctr">
              <a:lnSpc>
                <a:spcPct val="100000"/>
              </a:lnSpc>
              <a:spcBef>
                <a:spcPts val="0"/>
              </a:spcBef>
              <a:spcAft>
                <a:spcPts val="0"/>
              </a:spcAft>
              <a:buSzPts val="1500"/>
              <a:buNone/>
              <a:defRPr b="1"/>
            </a:lvl5pPr>
            <a:lvl6pPr lvl="5" algn="ctr">
              <a:lnSpc>
                <a:spcPct val="100000"/>
              </a:lnSpc>
              <a:spcBef>
                <a:spcPts val="0"/>
              </a:spcBef>
              <a:spcAft>
                <a:spcPts val="0"/>
              </a:spcAft>
              <a:buSzPts val="1500"/>
              <a:buNone/>
              <a:defRPr b="1"/>
            </a:lvl6pPr>
            <a:lvl7pPr lvl="6" algn="ctr">
              <a:lnSpc>
                <a:spcPct val="100000"/>
              </a:lnSpc>
              <a:spcBef>
                <a:spcPts val="0"/>
              </a:spcBef>
              <a:spcAft>
                <a:spcPts val="0"/>
              </a:spcAft>
              <a:buSzPts val="1500"/>
              <a:buNone/>
              <a:defRPr b="1"/>
            </a:lvl7pPr>
            <a:lvl8pPr lvl="7" algn="ctr">
              <a:lnSpc>
                <a:spcPct val="100000"/>
              </a:lnSpc>
              <a:spcBef>
                <a:spcPts val="0"/>
              </a:spcBef>
              <a:spcAft>
                <a:spcPts val="0"/>
              </a:spcAft>
              <a:buSzPts val="1500"/>
              <a:buNone/>
              <a:defRPr b="1"/>
            </a:lvl8pPr>
            <a:lvl9pPr lvl="8" algn="ctr">
              <a:lnSpc>
                <a:spcPct val="100000"/>
              </a:lnSpc>
              <a:spcBef>
                <a:spcPts val="0"/>
              </a:spcBef>
              <a:spcAft>
                <a:spcPts val="0"/>
              </a:spcAft>
              <a:buSzPts val="1500"/>
              <a:buNone/>
              <a:defRPr b="1"/>
            </a:lvl9pPr>
          </a:lstStyle>
          <a:p/>
        </p:txBody>
      </p:sp>
      <p:sp>
        <p:nvSpPr>
          <p:cNvPr id="1061" name="Google Shape;1061;p13"/>
          <p:cNvSpPr txBox="1"/>
          <p:nvPr>
            <p:ph idx="4" type="subTitle"/>
          </p:nvPr>
        </p:nvSpPr>
        <p:spPr>
          <a:xfrm>
            <a:off x="1370000" y="2803725"/>
            <a:ext cx="3328800" cy="609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500"/>
              <a:buNone/>
              <a:defRPr/>
            </a:lvl1pPr>
            <a:lvl2pPr lvl="1" algn="ctr">
              <a:lnSpc>
                <a:spcPct val="100000"/>
              </a:lnSpc>
              <a:spcBef>
                <a:spcPts val="0"/>
              </a:spcBef>
              <a:spcAft>
                <a:spcPts val="0"/>
              </a:spcAft>
              <a:buSzPts val="1500"/>
              <a:buNone/>
              <a:defRPr/>
            </a:lvl2pPr>
            <a:lvl3pPr lvl="2" algn="ctr">
              <a:lnSpc>
                <a:spcPct val="100000"/>
              </a:lnSpc>
              <a:spcBef>
                <a:spcPts val="0"/>
              </a:spcBef>
              <a:spcAft>
                <a:spcPts val="0"/>
              </a:spcAft>
              <a:buSzPts val="1500"/>
              <a:buNone/>
              <a:defRPr/>
            </a:lvl3pPr>
            <a:lvl4pPr lvl="3" algn="ctr">
              <a:lnSpc>
                <a:spcPct val="100000"/>
              </a:lnSpc>
              <a:spcBef>
                <a:spcPts val="0"/>
              </a:spcBef>
              <a:spcAft>
                <a:spcPts val="0"/>
              </a:spcAft>
              <a:buSzPts val="1500"/>
              <a:buNone/>
              <a:defRPr/>
            </a:lvl4pPr>
            <a:lvl5pPr lvl="4" algn="ctr">
              <a:lnSpc>
                <a:spcPct val="100000"/>
              </a:lnSpc>
              <a:spcBef>
                <a:spcPts val="0"/>
              </a:spcBef>
              <a:spcAft>
                <a:spcPts val="0"/>
              </a:spcAft>
              <a:buSzPts val="1500"/>
              <a:buNone/>
              <a:defRPr/>
            </a:lvl5pPr>
            <a:lvl6pPr lvl="5" algn="ctr">
              <a:lnSpc>
                <a:spcPct val="100000"/>
              </a:lnSpc>
              <a:spcBef>
                <a:spcPts val="0"/>
              </a:spcBef>
              <a:spcAft>
                <a:spcPts val="0"/>
              </a:spcAft>
              <a:buSzPts val="1500"/>
              <a:buNone/>
              <a:defRPr/>
            </a:lvl6pPr>
            <a:lvl7pPr lvl="6" algn="ctr">
              <a:lnSpc>
                <a:spcPct val="100000"/>
              </a:lnSpc>
              <a:spcBef>
                <a:spcPts val="0"/>
              </a:spcBef>
              <a:spcAft>
                <a:spcPts val="0"/>
              </a:spcAft>
              <a:buSzPts val="1500"/>
              <a:buNone/>
              <a:defRPr/>
            </a:lvl7pPr>
            <a:lvl8pPr lvl="7" algn="ctr">
              <a:lnSpc>
                <a:spcPct val="100000"/>
              </a:lnSpc>
              <a:spcBef>
                <a:spcPts val="0"/>
              </a:spcBef>
              <a:spcAft>
                <a:spcPts val="0"/>
              </a:spcAft>
              <a:buSzPts val="1500"/>
              <a:buNone/>
              <a:defRPr/>
            </a:lvl8pPr>
            <a:lvl9pPr lvl="8" algn="ctr">
              <a:lnSpc>
                <a:spcPct val="100000"/>
              </a:lnSpc>
              <a:spcBef>
                <a:spcPts val="0"/>
              </a:spcBef>
              <a:spcAft>
                <a:spcPts val="0"/>
              </a:spcAft>
              <a:buSzPts val="1500"/>
              <a:buNone/>
              <a:defRPr/>
            </a:lvl9pPr>
          </a:lstStyle>
          <a:p/>
        </p:txBody>
      </p:sp>
      <p:sp>
        <p:nvSpPr>
          <p:cNvPr id="1062" name="Google Shape;1062;p13"/>
          <p:cNvSpPr txBox="1"/>
          <p:nvPr>
            <p:ph idx="5" type="title"/>
          </p:nvPr>
        </p:nvSpPr>
        <p:spPr>
          <a:xfrm>
            <a:off x="722375" y="2448850"/>
            <a:ext cx="631500" cy="528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sz="2400">
                <a:solidFill>
                  <a:schemeClr val="lt2"/>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063" name="Google Shape;1063;p13"/>
          <p:cNvSpPr txBox="1"/>
          <p:nvPr>
            <p:ph idx="6" type="subTitle"/>
          </p:nvPr>
        </p:nvSpPr>
        <p:spPr>
          <a:xfrm>
            <a:off x="1370028" y="2448850"/>
            <a:ext cx="3328800" cy="494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500"/>
              <a:buNone/>
              <a:defRPr sz="2100">
                <a:latin typeface="Raleway"/>
                <a:ea typeface="Raleway"/>
                <a:cs typeface="Raleway"/>
                <a:sym typeface="Raleway"/>
              </a:defRPr>
            </a:lvl1pPr>
            <a:lvl2pPr lvl="1" algn="ctr">
              <a:lnSpc>
                <a:spcPct val="100000"/>
              </a:lnSpc>
              <a:spcBef>
                <a:spcPts val="0"/>
              </a:spcBef>
              <a:spcAft>
                <a:spcPts val="0"/>
              </a:spcAft>
              <a:buSzPts val="1500"/>
              <a:buNone/>
              <a:defRPr b="1"/>
            </a:lvl2pPr>
            <a:lvl3pPr lvl="2" algn="ctr">
              <a:lnSpc>
                <a:spcPct val="100000"/>
              </a:lnSpc>
              <a:spcBef>
                <a:spcPts val="0"/>
              </a:spcBef>
              <a:spcAft>
                <a:spcPts val="0"/>
              </a:spcAft>
              <a:buSzPts val="1500"/>
              <a:buNone/>
              <a:defRPr b="1"/>
            </a:lvl3pPr>
            <a:lvl4pPr lvl="3" algn="ctr">
              <a:lnSpc>
                <a:spcPct val="100000"/>
              </a:lnSpc>
              <a:spcBef>
                <a:spcPts val="0"/>
              </a:spcBef>
              <a:spcAft>
                <a:spcPts val="0"/>
              </a:spcAft>
              <a:buSzPts val="1500"/>
              <a:buNone/>
              <a:defRPr b="1"/>
            </a:lvl4pPr>
            <a:lvl5pPr lvl="4" algn="ctr">
              <a:lnSpc>
                <a:spcPct val="100000"/>
              </a:lnSpc>
              <a:spcBef>
                <a:spcPts val="0"/>
              </a:spcBef>
              <a:spcAft>
                <a:spcPts val="0"/>
              </a:spcAft>
              <a:buSzPts val="1500"/>
              <a:buNone/>
              <a:defRPr b="1"/>
            </a:lvl5pPr>
            <a:lvl6pPr lvl="5" algn="ctr">
              <a:lnSpc>
                <a:spcPct val="100000"/>
              </a:lnSpc>
              <a:spcBef>
                <a:spcPts val="0"/>
              </a:spcBef>
              <a:spcAft>
                <a:spcPts val="0"/>
              </a:spcAft>
              <a:buSzPts val="1500"/>
              <a:buNone/>
              <a:defRPr b="1"/>
            </a:lvl6pPr>
            <a:lvl7pPr lvl="6" algn="ctr">
              <a:lnSpc>
                <a:spcPct val="100000"/>
              </a:lnSpc>
              <a:spcBef>
                <a:spcPts val="0"/>
              </a:spcBef>
              <a:spcAft>
                <a:spcPts val="0"/>
              </a:spcAft>
              <a:buSzPts val="1500"/>
              <a:buNone/>
              <a:defRPr b="1"/>
            </a:lvl7pPr>
            <a:lvl8pPr lvl="7" algn="ctr">
              <a:lnSpc>
                <a:spcPct val="100000"/>
              </a:lnSpc>
              <a:spcBef>
                <a:spcPts val="0"/>
              </a:spcBef>
              <a:spcAft>
                <a:spcPts val="0"/>
              </a:spcAft>
              <a:buSzPts val="1500"/>
              <a:buNone/>
              <a:defRPr b="1"/>
            </a:lvl8pPr>
            <a:lvl9pPr lvl="8" algn="ctr">
              <a:lnSpc>
                <a:spcPct val="100000"/>
              </a:lnSpc>
              <a:spcBef>
                <a:spcPts val="0"/>
              </a:spcBef>
              <a:spcAft>
                <a:spcPts val="0"/>
              </a:spcAft>
              <a:buSzPts val="1500"/>
              <a:buNone/>
              <a:defRPr b="1"/>
            </a:lvl9pPr>
          </a:lstStyle>
          <a:p/>
        </p:txBody>
      </p:sp>
      <p:sp>
        <p:nvSpPr>
          <p:cNvPr id="1064" name="Google Shape;1064;p13"/>
          <p:cNvSpPr txBox="1"/>
          <p:nvPr>
            <p:ph idx="7" type="title"/>
          </p:nvPr>
        </p:nvSpPr>
        <p:spPr>
          <a:xfrm>
            <a:off x="722375" y="3487425"/>
            <a:ext cx="631500" cy="528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sz="2400">
                <a:solidFill>
                  <a:schemeClr val="lt2"/>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065" name="Google Shape;1065;p13"/>
          <p:cNvSpPr txBox="1"/>
          <p:nvPr>
            <p:ph idx="8" type="subTitle"/>
          </p:nvPr>
        </p:nvSpPr>
        <p:spPr>
          <a:xfrm>
            <a:off x="1370028" y="3487425"/>
            <a:ext cx="3328800" cy="494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500"/>
              <a:buNone/>
              <a:defRPr sz="2100">
                <a:latin typeface="Raleway"/>
                <a:ea typeface="Raleway"/>
                <a:cs typeface="Raleway"/>
                <a:sym typeface="Raleway"/>
              </a:defRPr>
            </a:lvl1pPr>
            <a:lvl2pPr lvl="1" algn="ctr">
              <a:lnSpc>
                <a:spcPct val="100000"/>
              </a:lnSpc>
              <a:spcBef>
                <a:spcPts val="0"/>
              </a:spcBef>
              <a:spcAft>
                <a:spcPts val="0"/>
              </a:spcAft>
              <a:buSzPts val="1500"/>
              <a:buNone/>
              <a:defRPr b="1"/>
            </a:lvl2pPr>
            <a:lvl3pPr lvl="2" algn="ctr">
              <a:lnSpc>
                <a:spcPct val="100000"/>
              </a:lnSpc>
              <a:spcBef>
                <a:spcPts val="0"/>
              </a:spcBef>
              <a:spcAft>
                <a:spcPts val="0"/>
              </a:spcAft>
              <a:buSzPts val="1500"/>
              <a:buNone/>
              <a:defRPr b="1"/>
            </a:lvl3pPr>
            <a:lvl4pPr lvl="3" algn="ctr">
              <a:lnSpc>
                <a:spcPct val="100000"/>
              </a:lnSpc>
              <a:spcBef>
                <a:spcPts val="0"/>
              </a:spcBef>
              <a:spcAft>
                <a:spcPts val="0"/>
              </a:spcAft>
              <a:buSzPts val="1500"/>
              <a:buNone/>
              <a:defRPr b="1"/>
            </a:lvl4pPr>
            <a:lvl5pPr lvl="4" algn="ctr">
              <a:lnSpc>
                <a:spcPct val="100000"/>
              </a:lnSpc>
              <a:spcBef>
                <a:spcPts val="0"/>
              </a:spcBef>
              <a:spcAft>
                <a:spcPts val="0"/>
              </a:spcAft>
              <a:buSzPts val="1500"/>
              <a:buNone/>
              <a:defRPr b="1"/>
            </a:lvl5pPr>
            <a:lvl6pPr lvl="5" algn="ctr">
              <a:lnSpc>
                <a:spcPct val="100000"/>
              </a:lnSpc>
              <a:spcBef>
                <a:spcPts val="0"/>
              </a:spcBef>
              <a:spcAft>
                <a:spcPts val="0"/>
              </a:spcAft>
              <a:buSzPts val="1500"/>
              <a:buNone/>
              <a:defRPr b="1"/>
            </a:lvl6pPr>
            <a:lvl7pPr lvl="6" algn="ctr">
              <a:lnSpc>
                <a:spcPct val="100000"/>
              </a:lnSpc>
              <a:spcBef>
                <a:spcPts val="0"/>
              </a:spcBef>
              <a:spcAft>
                <a:spcPts val="0"/>
              </a:spcAft>
              <a:buSzPts val="1500"/>
              <a:buNone/>
              <a:defRPr b="1"/>
            </a:lvl7pPr>
            <a:lvl8pPr lvl="7" algn="ctr">
              <a:lnSpc>
                <a:spcPct val="100000"/>
              </a:lnSpc>
              <a:spcBef>
                <a:spcPts val="0"/>
              </a:spcBef>
              <a:spcAft>
                <a:spcPts val="0"/>
              </a:spcAft>
              <a:buSzPts val="1500"/>
              <a:buNone/>
              <a:defRPr b="1"/>
            </a:lvl8pPr>
            <a:lvl9pPr lvl="8" algn="ctr">
              <a:lnSpc>
                <a:spcPct val="100000"/>
              </a:lnSpc>
              <a:spcBef>
                <a:spcPts val="0"/>
              </a:spcBef>
              <a:spcAft>
                <a:spcPts val="0"/>
              </a:spcAft>
              <a:buSzPts val="1500"/>
              <a:buNone/>
              <a:defRPr b="1"/>
            </a:lvl9pPr>
          </a:lstStyle>
          <a:p/>
        </p:txBody>
      </p:sp>
      <p:sp>
        <p:nvSpPr>
          <p:cNvPr id="1066" name="Google Shape;1066;p13"/>
          <p:cNvSpPr txBox="1"/>
          <p:nvPr>
            <p:ph idx="9" type="subTitle"/>
          </p:nvPr>
        </p:nvSpPr>
        <p:spPr>
          <a:xfrm>
            <a:off x="5424300" y="1765150"/>
            <a:ext cx="2997300" cy="609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500"/>
              <a:buNone/>
              <a:defRPr/>
            </a:lvl1pPr>
            <a:lvl2pPr lvl="1" algn="ctr">
              <a:lnSpc>
                <a:spcPct val="100000"/>
              </a:lnSpc>
              <a:spcBef>
                <a:spcPts val="0"/>
              </a:spcBef>
              <a:spcAft>
                <a:spcPts val="0"/>
              </a:spcAft>
              <a:buSzPts val="1500"/>
              <a:buNone/>
              <a:defRPr/>
            </a:lvl2pPr>
            <a:lvl3pPr lvl="2" algn="ctr">
              <a:lnSpc>
                <a:spcPct val="100000"/>
              </a:lnSpc>
              <a:spcBef>
                <a:spcPts val="0"/>
              </a:spcBef>
              <a:spcAft>
                <a:spcPts val="0"/>
              </a:spcAft>
              <a:buSzPts val="1500"/>
              <a:buNone/>
              <a:defRPr/>
            </a:lvl3pPr>
            <a:lvl4pPr lvl="3" algn="ctr">
              <a:lnSpc>
                <a:spcPct val="100000"/>
              </a:lnSpc>
              <a:spcBef>
                <a:spcPts val="0"/>
              </a:spcBef>
              <a:spcAft>
                <a:spcPts val="0"/>
              </a:spcAft>
              <a:buSzPts val="1500"/>
              <a:buNone/>
              <a:defRPr/>
            </a:lvl4pPr>
            <a:lvl5pPr lvl="4" algn="ctr">
              <a:lnSpc>
                <a:spcPct val="100000"/>
              </a:lnSpc>
              <a:spcBef>
                <a:spcPts val="0"/>
              </a:spcBef>
              <a:spcAft>
                <a:spcPts val="0"/>
              </a:spcAft>
              <a:buSzPts val="1500"/>
              <a:buNone/>
              <a:defRPr/>
            </a:lvl5pPr>
            <a:lvl6pPr lvl="5" algn="ctr">
              <a:lnSpc>
                <a:spcPct val="100000"/>
              </a:lnSpc>
              <a:spcBef>
                <a:spcPts val="0"/>
              </a:spcBef>
              <a:spcAft>
                <a:spcPts val="0"/>
              </a:spcAft>
              <a:buSzPts val="1500"/>
              <a:buNone/>
              <a:defRPr/>
            </a:lvl6pPr>
            <a:lvl7pPr lvl="6" algn="ctr">
              <a:lnSpc>
                <a:spcPct val="100000"/>
              </a:lnSpc>
              <a:spcBef>
                <a:spcPts val="0"/>
              </a:spcBef>
              <a:spcAft>
                <a:spcPts val="0"/>
              </a:spcAft>
              <a:buSzPts val="1500"/>
              <a:buNone/>
              <a:defRPr/>
            </a:lvl7pPr>
            <a:lvl8pPr lvl="7" algn="ctr">
              <a:lnSpc>
                <a:spcPct val="100000"/>
              </a:lnSpc>
              <a:spcBef>
                <a:spcPts val="0"/>
              </a:spcBef>
              <a:spcAft>
                <a:spcPts val="0"/>
              </a:spcAft>
              <a:buSzPts val="1500"/>
              <a:buNone/>
              <a:defRPr/>
            </a:lvl8pPr>
            <a:lvl9pPr lvl="8" algn="ctr">
              <a:lnSpc>
                <a:spcPct val="100000"/>
              </a:lnSpc>
              <a:spcBef>
                <a:spcPts val="0"/>
              </a:spcBef>
              <a:spcAft>
                <a:spcPts val="0"/>
              </a:spcAft>
              <a:buSzPts val="1500"/>
              <a:buNone/>
              <a:defRPr/>
            </a:lvl9pPr>
          </a:lstStyle>
          <a:p/>
        </p:txBody>
      </p:sp>
      <p:sp>
        <p:nvSpPr>
          <p:cNvPr id="1067" name="Google Shape;1067;p13"/>
          <p:cNvSpPr txBox="1"/>
          <p:nvPr>
            <p:ph idx="13" type="title"/>
          </p:nvPr>
        </p:nvSpPr>
        <p:spPr>
          <a:xfrm>
            <a:off x="4776600" y="1410275"/>
            <a:ext cx="631500" cy="528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sz="2400">
                <a:solidFill>
                  <a:schemeClr val="lt2"/>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068" name="Google Shape;1068;p13"/>
          <p:cNvSpPr txBox="1"/>
          <p:nvPr>
            <p:ph idx="14" type="subTitle"/>
          </p:nvPr>
        </p:nvSpPr>
        <p:spPr>
          <a:xfrm>
            <a:off x="5424325" y="1410275"/>
            <a:ext cx="2997300" cy="494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500"/>
              <a:buNone/>
              <a:defRPr sz="2100">
                <a:latin typeface="Raleway"/>
                <a:ea typeface="Raleway"/>
                <a:cs typeface="Raleway"/>
                <a:sym typeface="Raleway"/>
              </a:defRPr>
            </a:lvl1pPr>
            <a:lvl2pPr lvl="1" algn="ctr">
              <a:lnSpc>
                <a:spcPct val="100000"/>
              </a:lnSpc>
              <a:spcBef>
                <a:spcPts val="0"/>
              </a:spcBef>
              <a:spcAft>
                <a:spcPts val="0"/>
              </a:spcAft>
              <a:buSzPts val="1500"/>
              <a:buNone/>
              <a:defRPr b="1"/>
            </a:lvl2pPr>
            <a:lvl3pPr lvl="2" algn="ctr">
              <a:lnSpc>
                <a:spcPct val="100000"/>
              </a:lnSpc>
              <a:spcBef>
                <a:spcPts val="0"/>
              </a:spcBef>
              <a:spcAft>
                <a:spcPts val="0"/>
              </a:spcAft>
              <a:buSzPts val="1500"/>
              <a:buNone/>
              <a:defRPr b="1"/>
            </a:lvl3pPr>
            <a:lvl4pPr lvl="3" algn="ctr">
              <a:lnSpc>
                <a:spcPct val="100000"/>
              </a:lnSpc>
              <a:spcBef>
                <a:spcPts val="0"/>
              </a:spcBef>
              <a:spcAft>
                <a:spcPts val="0"/>
              </a:spcAft>
              <a:buSzPts val="1500"/>
              <a:buNone/>
              <a:defRPr b="1"/>
            </a:lvl4pPr>
            <a:lvl5pPr lvl="4" algn="ctr">
              <a:lnSpc>
                <a:spcPct val="100000"/>
              </a:lnSpc>
              <a:spcBef>
                <a:spcPts val="0"/>
              </a:spcBef>
              <a:spcAft>
                <a:spcPts val="0"/>
              </a:spcAft>
              <a:buSzPts val="1500"/>
              <a:buNone/>
              <a:defRPr b="1"/>
            </a:lvl5pPr>
            <a:lvl6pPr lvl="5" algn="ctr">
              <a:lnSpc>
                <a:spcPct val="100000"/>
              </a:lnSpc>
              <a:spcBef>
                <a:spcPts val="0"/>
              </a:spcBef>
              <a:spcAft>
                <a:spcPts val="0"/>
              </a:spcAft>
              <a:buSzPts val="1500"/>
              <a:buNone/>
              <a:defRPr b="1"/>
            </a:lvl6pPr>
            <a:lvl7pPr lvl="6" algn="ctr">
              <a:lnSpc>
                <a:spcPct val="100000"/>
              </a:lnSpc>
              <a:spcBef>
                <a:spcPts val="0"/>
              </a:spcBef>
              <a:spcAft>
                <a:spcPts val="0"/>
              </a:spcAft>
              <a:buSzPts val="1500"/>
              <a:buNone/>
              <a:defRPr b="1"/>
            </a:lvl7pPr>
            <a:lvl8pPr lvl="7" algn="ctr">
              <a:lnSpc>
                <a:spcPct val="100000"/>
              </a:lnSpc>
              <a:spcBef>
                <a:spcPts val="0"/>
              </a:spcBef>
              <a:spcAft>
                <a:spcPts val="0"/>
              </a:spcAft>
              <a:buSzPts val="1500"/>
              <a:buNone/>
              <a:defRPr b="1"/>
            </a:lvl8pPr>
            <a:lvl9pPr lvl="8" algn="ctr">
              <a:lnSpc>
                <a:spcPct val="100000"/>
              </a:lnSpc>
              <a:spcBef>
                <a:spcPts val="0"/>
              </a:spcBef>
              <a:spcAft>
                <a:spcPts val="0"/>
              </a:spcAft>
              <a:buSzPts val="1500"/>
              <a:buNone/>
              <a:defRPr b="1"/>
            </a:lvl9pPr>
          </a:lstStyle>
          <a:p/>
        </p:txBody>
      </p:sp>
      <p:sp>
        <p:nvSpPr>
          <p:cNvPr id="1069" name="Google Shape;1069;p13"/>
          <p:cNvSpPr txBox="1"/>
          <p:nvPr>
            <p:ph idx="15" type="subTitle"/>
          </p:nvPr>
        </p:nvSpPr>
        <p:spPr>
          <a:xfrm>
            <a:off x="5424300" y="2803725"/>
            <a:ext cx="2997300" cy="609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500"/>
              <a:buNone/>
              <a:defRPr/>
            </a:lvl1pPr>
            <a:lvl2pPr lvl="1" algn="ctr">
              <a:lnSpc>
                <a:spcPct val="100000"/>
              </a:lnSpc>
              <a:spcBef>
                <a:spcPts val="0"/>
              </a:spcBef>
              <a:spcAft>
                <a:spcPts val="0"/>
              </a:spcAft>
              <a:buSzPts val="1500"/>
              <a:buNone/>
              <a:defRPr/>
            </a:lvl2pPr>
            <a:lvl3pPr lvl="2" algn="ctr">
              <a:lnSpc>
                <a:spcPct val="100000"/>
              </a:lnSpc>
              <a:spcBef>
                <a:spcPts val="0"/>
              </a:spcBef>
              <a:spcAft>
                <a:spcPts val="0"/>
              </a:spcAft>
              <a:buSzPts val="1500"/>
              <a:buNone/>
              <a:defRPr/>
            </a:lvl3pPr>
            <a:lvl4pPr lvl="3" algn="ctr">
              <a:lnSpc>
                <a:spcPct val="100000"/>
              </a:lnSpc>
              <a:spcBef>
                <a:spcPts val="0"/>
              </a:spcBef>
              <a:spcAft>
                <a:spcPts val="0"/>
              </a:spcAft>
              <a:buSzPts val="1500"/>
              <a:buNone/>
              <a:defRPr/>
            </a:lvl4pPr>
            <a:lvl5pPr lvl="4" algn="ctr">
              <a:lnSpc>
                <a:spcPct val="100000"/>
              </a:lnSpc>
              <a:spcBef>
                <a:spcPts val="0"/>
              </a:spcBef>
              <a:spcAft>
                <a:spcPts val="0"/>
              </a:spcAft>
              <a:buSzPts val="1500"/>
              <a:buNone/>
              <a:defRPr/>
            </a:lvl5pPr>
            <a:lvl6pPr lvl="5" algn="ctr">
              <a:lnSpc>
                <a:spcPct val="100000"/>
              </a:lnSpc>
              <a:spcBef>
                <a:spcPts val="0"/>
              </a:spcBef>
              <a:spcAft>
                <a:spcPts val="0"/>
              </a:spcAft>
              <a:buSzPts val="1500"/>
              <a:buNone/>
              <a:defRPr/>
            </a:lvl6pPr>
            <a:lvl7pPr lvl="6" algn="ctr">
              <a:lnSpc>
                <a:spcPct val="100000"/>
              </a:lnSpc>
              <a:spcBef>
                <a:spcPts val="0"/>
              </a:spcBef>
              <a:spcAft>
                <a:spcPts val="0"/>
              </a:spcAft>
              <a:buSzPts val="1500"/>
              <a:buNone/>
              <a:defRPr/>
            </a:lvl7pPr>
            <a:lvl8pPr lvl="7" algn="ctr">
              <a:lnSpc>
                <a:spcPct val="100000"/>
              </a:lnSpc>
              <a:spcBef>
                <a:spcPts val="0"/>
              </a:spcBef>
              <a:spcAft>
                <a:spcPts val="0"/>
              </a:spcAft>
              <a:buSzPts val="1500"/>
              <a:buNone/>
              <a:defRPr/>
            </a:lvl8pPr>
            <a:lvl9pPr lvl="8" algn="ctr">
              <a:lnSpc>
                <a:spcPct val="100000"/>
              </a:lnSpc>
              <a:spcBef>
                <a:spcPts val="0"/>
              </a:spcBef>
              <a:spcAft>
                <a:spcPts val="0"/>
              </a:spcAft>
              <a:buSzPts val="1500"/>
              <a:buNone/>
              <a:defRPr/>
            </a:lvl9pPr>
          </a:lstStyle>
          <a:p/>
        </p:txBody>
      </p:sp>
      <p:sp>
        <p:nvSpPr>
          <p:cNvPr id="1070" name="Google Shape;1070;p13"/>
          <p:cNvSpPr txBox="1"/>
          <p:nvPr>
            <p:ph idx="16" type="title"/>
          </p:nvPr>
        </p:nvSpPr>
        <p:spPr>
          <a:xfrm>
            <a:off x="4776600" y="2448850"/>
            <a:ext cx="631500" cy="528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sz="2400">
                <a:solidFill>
                  <a:schemeClr val="lt2"/>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071" name="Google Shape;1071;p13"/>
          <p:cNvSpPr txBox="1"/>
          <p:nvPr>
            <p:ph idx="17" type="subTitle"/>
          </p:nvPr>
        </p:nvSpPr>
        <p:spPr>
          <a:xfrm>
            <a:off x="5424325" y="2448850"/>
            <a:ext cx="2997300" cy="494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500"/>
              <a:buNone/>
              <a:defRPr sz="2100">
                <a:latin typeface="Raleway"/>
                <a:ea typeface="Raleway"/>
                <a:cs typeface="Raleway"/>
                <a:sym typeface="Raleway"/>
              </a:defRPr>
            </a:lvl1pPr>
            <a:lvl2pPr lvl="1" algn="ctr">
              <a:lnSpc>
                <a:spcPct val="100000"/>
              </a:lnSpc>
              <a:spcBef>
                <a:spcPts val="0"/>
              </a:spcBef>
              <a:spcAft>
                <a:spcPts val="0"/>
              </a:spcAft>
              <a:buSzPts val="1500"/>
              <a:buNone/>
              <a:defRPr b="1"/>
            </a:lvl2pPr>
            <a:lvl3pPr lvl="2" algn="ctr">
              <a:lnSpc>
                <a:spcPct val="100000"/>
              </a:lnSpc>
              <a:spcBef>
                <a:spcPts val="0"/>
              </a:spcBef>
              <a:spcAft>
                <a:spcPts val="0"/>
              </a:spcAft>
              <a:buSzPts val="1500"/>
              <a:buNone/>
              <a:defRPr b="1"/>
            </a:lvl3pPr>
            <a:lvl4pPr lvl="3" algn="ctr">
              <a:lnSpc>
                <a:spcPct val="100000"/>
              </a:lnSpc>
              <a:spcBef>
                <a:spcPts val="0"/>
              </a:spcBef>
              <a:spcAft>
                <a:spcPts val="0"/>
              </a:spcAft>
              <a:buSzPts val="1500"/>
              <a:buNone/>
              <a:defRPr b="1"/>
            </a:lvl4pPr>
            <a:lvl5pPr lvl="4" algn="ctr">
              <a:lnSpc>
                <a:spcPct val="100000"/>
              </a:lnSpc>
              <a:spcBef>
                <a:spcPts val="0"/>
              </a:spcBef>
              <a:spcAft>
                <a:spcPts val="0"/>
              </a:spcAft>
              <a:buSzPts val="1500"/>
              <a:buNone/>
              <a:defRPr b="1"/>
            </a:lvl5pPr>
            <a:lvl6pPr lvl="5" algn="ctr">
              <a:lnSpc>
                <a:spcPct val="100000"/>
              </a:lnSpc>
              <a:spcBef>
                <a:spcPts val="0"/>
              </a:spcBef>
              <a:spcAft>
                <a:spcPts val="0"/>
              </a:spcAft>
              <a:buSzPts val="1500"/>
              <a:buNone/>
              <a:defRPr b="1"/>
            </a:lvl6pPr>
            <a:lvl7pPr lvl="6" algn="ctr">
              <a:lnSpc>
                <a:spcPct val="100000"/>
              </a:lnSpc>
              <a:spcBef>
                <a:spcPts val="0"/>
              </a:spcBef>
              <a:spcAft>
                <a:spcPts val="0"/>
              </a:spcAft>
              <a:buSzPts val="1500"/>
              <a:buNone/>
              <a:defRPr b="1"/>
            </a:lvl7pPr>
            <a:lvl8pPr lvl="7" algn="ctr">
              <a:lnSpc>
                <a:spcPct val="100000"/>
              </a:lnSpc>
              <a:spcBef>
                <a:spcPts val="0"/>
              </a:spcBef>
              <a:spcAft>
                <a:spcPts val="0"/>
              </a:spcAft>
              <a:buSzPts val="1500"/>
              <a:buNone/>
              <a:defRPr b="1"/>
            </a:lvl8pPr>
            <a:lvl9pPr lvl="8" algn="ctr">
              <a:lnSpc>
                <a:spcPct val="100000"/>
              </a:lnSpc>
              <a:spcBef>
                <a:spcPts val="0"/>
              </a:spcBef>
              <a:spcAft>
                <a:spcPts val="0"/>
              </a:spcAft>
              <a:buSzPts val="1500"/>
              <a:buNone/>
              <a:defRPr b="1"/>
            </a:lvl9pPr>
          </a:lstStyle>
          <a:p/>
        </p:txBody>
      </p:sp>
      <p:sp>
        <p:nvSpPr>
          <p:cNvPr id="1072" name="Google Shape;1072;p13"/>
          <p:cNvSpPr txBox="1"/>
          <p:nvPr>
            <p:ph idx="18" type="title"/>
          </p:nvPr>
        </p:nvSpPr>
        <p:spPr>
          <a:xfrm>
            <a:off x="4776600" y="3487425"/>
            <a:ext cx="631500" cy="528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sz="2400">
                <a:solidFill>
                  <a:schemeClr val="lt2"/>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073" name="Google Shape;1073;p13"/>
          <p:cNvSpPr txBox="1"/>
          <p:nvPr>
            <p:ph idx="19" type="subTitle"/>
          </p:nvPr>
        </p:nvSpPr>
        <p:spPr>
          <a:xfrm>
            <a:off x="5424325" y="3487425"/>
            <a:ext cx="2997300" cy="494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500"/>
              <a:buNone/>
              <a:defRPr sz="2100">
                <a:latin typeface="Raleway"/>
                <a:ea typeface="Raleway"/>
                <a:cs typeface="Raleway"/>
                <a:sym typeface="Raleway"/>
              </a:defRPr>
            </a:lvl1pPr>
            <a:lvl2pPr lvl="1" algn="ctr">
              <a:lnSpc>
                <a:spcPct val="100000"/>
              </a:lnSpc>
              <a:spcBef>
                <a:spcPts val="0"/>
              </a:spcBef>
              <a:spcAft>
                <a:spcPts val="0"/>
              </a:spcAft>
              <a:buSzPts val="1500"/>
              <a:buNone/>
              <a:defRPr b="1"/>
            </a:lvl2pPr>
            <a:lvl3pPr lvl="2" algn="ctr">
              <a:lnSpc>
                <a:spcPct val="100000"/>
              </a:lnSpc>
              <a:spcBef>
                <a:spcPts val="0"/>
              </a:spcBef>
              <a:spcAft>
                <a:spcPts val="0"/>
              </a:spcAft>
              <a:buSzPts val="1500"/>
              <a:buNone/>
              <a:defRPr b="1"/>
            </a:lvl3pPr>
            <a:lvl4pPr lvl="3" algn="ctr">
              <a:lnSpc>
                <a:spcPct val="100000"/>
              </a:lnSpc>
              <a:spcBef>
                <a:spcPts val="0"/>
              </a:spcBef>
              <a:spcAft>
                <a:spcPts val="0"/>
              </a:spcAft>
              <a:buSzPts val="1500"/>
              <a:buNone/>
              <a:defRPr b="1"/>
            </a:lvl4pPr>
            <a:lvl5pPr lvl="4" algn="ctr">
              <a:lnSpc>
                <a:spcPct val="100000"/>
              </a:lnSpc>
              <a:spcBef>
                <a:spcPts val="0"/>
              </a:spcBef>
              <a:spcAft>
                <a:spcPts val="0"/>
              </a:spcAft>
              <a:buSzPts val="1500"/>
              <a:buNone/>
              <a:defRPr b="1"/>
            </a:lvl5pPr>
            <a:lvl6pPr lvl="5" algn="ctr">
              <a:lnSpc>
                <a:spcPct val="100000"/>
              </a:lnSpc>
              <a:spcBef>
                <a:spcPts val="0"/>
              </a:spcBef>
              <a:spcAft>
                <a:spcPts val="0"/>
              </a:spcAft>
              <a:buSzPts val="1500"/>
              <a:buNone/>
              <a:defRPr b="1"/>
            </a:lvl6pPr>
            <a:lvl7pPr lvl="6" algn="ctr">
              <a:lnSpc>
                <a:spcPct val="100000"/>
              </a:lnSpc>
              <a:spcBef>
                <a:spcPts val="0"/>
              </a:spcBef>
              <a:spcAft>
                <a:spcPts val="0"/>
              </a:spcAft>
              <a:buSzPts val="1500"/>
              <a:buNone/>
              <a:defRPr b="1"/>
            </a:lvl7pPr>
            <a:lvl8pPr lvl="7" algn="ctr">
              <a:lnSpc>
                <a:spcPct val="100000"/>
              </a:lnSpc>
              <a:spcBef>
                <a:spcPts val="0"/>
              </a:spcBef>
              <a:spcAft>
                <a:spcPts val="0"/>
              </a:spcAft>
              <a:buSzPts val="1500"/>
              <a:buNone/>
              <a:defRPr b="1"/>
            </a:lvl8pPr>
            <a:lvl9pPr lvl="8" algn="ctr">
              <a:lnSpc>
                <a:spcPct val="100000"/>
              </a:lnSpc>
              <a:spcBef>
                <a:spcPts val="0"/>
              </a:spcBef>
              <a:spcAft>
                <a:spcPts val="0"/>
              </a:spcAft>
              <a:buSzPts val="1500"/>
              <a:buNone/>
              <a:defRPr b="1"/>
            </a:lvl9pPr>
          </a:lstStyle>
          <a:p/>
        </p:txBody>
      </p:sp>
      <p:sp>
        <p:nvSpPr>
          <p:cNvPr id="1074" name="Google Shape;1074;p13"/>
          <p:cNvSpPr/>
          <p:nvPr/>
        </p:nvSpPr>
        <p:spPr>
          <a:xfrm>
            <a:off x="8437850" y="0"/>
            <a:ext cx="722400" cy="5143500"/>
          </a:xfrm>
          <a:prstGeom prst="rect">
            <a:avLst/>
          </a:prstGeom>
          <a:solidFill>
            <a:srgbClr val="E8E6E4">
              <a:alpha val="4980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75" name="Google Shape;1075;p13"/>
          <p:cNvGrpSpPr/>
          <p:nvPr/>
        </p:nvGrpSpPr>
        <p:grpSpPr>
          <a:xfrm>
            <a:off x="2060705" y="4678393"/>
            <a:ext cx="2357122" cy="308503"/>
            <a:chOff x="4517025" y="2718100"/>
            <a:chExt cx="937300" cy="122675"/>
          </a:xfrm>
        </p:grpSpPr>
        <p:sp>
          <p:nvSpPr>
            <p:cNvPr id="1076" name="Google Shape;1076;p13"/>
            <p:cNvSpPr/>
            <p:nvPr/>
          </p:nvSpPr>
          <p:spPr>
            <a:xfrm>
              <a:off x="4517025" y="2718100"/>
              <a:ext cx="89900" cy="122675"/>
            </a:xfrm>
            <a:custGeom>
              <a:rect b="b" l="l" r="r" t="t"/>
              <a:pathLst>
                <a:path extrusionOk="0" h="4907" w="3596">
                  <a:moveTo>
                    <a:pt x="3158" y="0"/>
                  </a:moveTo>
                  <a:lnTo>
                    <a:pt x="0" y="4907"/>
                  </a:lnTo>
                  <a:lnTo>
                    <a:pt x="444"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7" name="Google Shape;1077;p13"/>
            <p:cNvSpPr/>
            <p:nvPr/>
          </p:nvSpPr>
          <p:spPr>
            <a:xfrm>
              <a:off x="4577550" y="2718100"/>
              <a:ext cx="90050" cy="122675"/>
            </a:xfrm>
            <a:custGeom>
              <a:rect b="b" l="l" r="r" t="t"/>
              <a:pathLst>
                <a:path extrusionOk="0" h="4907" w="3602">
                  <a:moveTo>
                    <a:pt x="3158" y="0"/>
                  </a:moveTo>
                  <a:lnTo>
                    <a:pt x="0" y="4907"/>
                  </a:lnTo>
                  <a:lnTo>
                    <a:pt x="444" y="4907"/>
                  </a:lnTo>
                  <a:lnTo>
                    <a:pt x="360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8" name="Google Shape;1078;p13"/>
            <p:cNvSpPr/>
            <p:nvPr/>
          </p:nvSpPr>
          <p:spPr>
            <a:xfrm>
              <a:off x="4638050" y="2718100"/>
              <a:ext cx="90075" cy="122675"/>
            </a:xfrm>
            <a:custGeom>
              <a:rect b="b" l="l" r="r" t="t"/>
              <a:pathLst>
                <a:path extrusionOk="0" h="4907" w="3603">
                  <a:moveTo>
                    <a:pt x="3159" y="0"/>
                  </a:moveTo>
                  <a:lnTo>
                    <a:pt x="1" y="4907"/>
                  </a:lnTo>
                  <a:lnTo>
                    <a:pt x="444" y="4907"/>
                  </a:lnTo>
                  <a:lnTo>
                    <a:pt x="360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9" name="Google Shape;1079;p13"/>
            <p:cNvSpPr/>
            <p:nvPr/>
          </p:nvSpPr>
          <p:spPr>
            <a:xfrm>
              <a:off x="4698575" y="2718100"/>
              <a:ext cx="89900" cy="122675"/>
            </a:xfrm>
            <a:custGeom>
              <a:rect b="b" l="l" r="r" t="t"/>
              <a:pathLst>
                <a:path extrusionOk="0" h="4907" w="3596">
                  <a:moveTo>
                    <a:pt x="3158" y="0"/>
                  </a:moveTo>
                  <a:lnTo>
                    <a:pt x="0" y="4907"/>
                  </a:lnTo>
                  <a:lnTo>
                    <a:pt x="444"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0" name="Google Shape;1080;p13"/>
            <p:cNvSpPr/>
            <p:nvPr/>
          </p:nvSpPr>
          <p:spPr>
            <a:xfrm>
              <a:off x="4759100" y="2718100"/>
              <a:ext cx="90050" cy="122675"/>
            </a:xfrm>
            <a:custGeom>
              <a:rect b="b" l="l" r="r" t="t"/>
              <a:pathLst>
                <a:path extrusionOk="0" h="4907" w="3602">
                  <a:moveTo>
                    <a:pt x="3158" y="0"/>
                  </a:moveTo>
                  <a:lnTo>
                    <a:pt x="0" y="4907"/>
                  </a:lnTo>
                  <a:lnTo>
                    <a:pt x="444" y="4907"/>
                  </a:lnTo>
                  <a:lnTo>
                    <a:pt x="360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1" name="Google Shape;1081;p13"/>
            <p:cNvSpPr/>
            <p:nvPr/>
          </p:nvSpPr>
          <p:spPr>
            <a:xfrm>
              <a:off x="4819775" y="2718100"/>
              <a:ext cx="89900" cy="122675"/>
            </a:xfrm>
            <a:custGeom>
              <a:rect b="b" l="l" r="r" t="t"/>
              <a:pathLst>
                <a:path extrusionOk="0" h="4907" w="3596">
                  <a:moveTo>
                    <a:pt x="3152" y="0"/>
                  </a:moveTo>
                  <a:lnTo>
                    <a:pt x="0" y="4907"/>
                  </a:lnTo>
                  <a:lnTo>
                    <a:pt x="437" y="4907"/>
                  </a:lnTo>
                  <a:lnTo>
                    <a:pt x="359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2" name="Google Shape;1082;p13"/>
            <p:cNvSpPr/>
            <p:nvPr/>
          </p:nvSpPr>
          <p:spPr>
            <a:xfrm>
              <a:off x="4880125" y="2718100"/>
              <a:ext cx="90075" cy="122675"/>
            </a:xfrm>
            <a:custGeom>
              <a:rect b="b" l="l" r="r" t="t"/>
              <a:pathLst>
                <a:path extrusionOk="0" h="4907" w="3603">
                  <a:moveTo>
                    <a:pt x="3158" y="0"/>
                  </a:moveTo>
                  <a:lnTo>
                    <a:pt x="0" y="4907"/>
                  </a:lnTo>
                  <a:lnTo>
                    <a:pt x="444" y="4907"/>
                  </a:lnTo>
                  <a:lnTo>
                    <a:pt x="360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3" name="Google Shape;1083;p13"/>
            <p:cNvSpPr/>
            <p:nvPr/>
          </p:nvSpPr>
          <p:spPr>
            <a:xfrm>
              <a:off x="4940800" y="2718100"/>
              <a:ext cx="89900" cy="122675"/>
            </a:xfrm>
            <a:custGeom>
              <a:rect b="b" l="l" r="r" t="t"/>
              <a:pathLst>
                <a:path extrusionOk="0" h="4907" w="3596">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4" name="Google Shape;1084;p13"/>
            <p:cNvSpPr/>
            <p:nvPr/>
          </p:nvSpPr>
          <p:spPr>
            <a:xfrm>
              <a:off x="5001325" y="2718100"/>
              <a:ext cx="89900" cy="122675"/>
            </a:xfrm>
            <a:custGeom>
              <a:rect b="b" l="l" r="r" t="t"/>
              <a:pathLst>
                <a:path extrusionOk="0" h="4907" w="3596">
                  <a:moveTo>
                    <a:pt x="3152" y="0"/>
                  </a:moveTo>
                  <a:lnTo>
                    <a:pt x="0" y="4907"/>
                  </a:lnTo>
                  <a:lnTo>
                    <a:pt x="437" y="4907"/>
                  </a:lnTo>
                  <a:lnTo>
                    <a:pt x="359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5" name="Google Shape;1085;p13"/>
            <p:cNvSpPr/>
            <p:nvPr/>
          </p:nvSpPr>
          <p:spPr>
            <a:xfrm>
              <a:off x="5061825" y="2718100"/>
              <a:ext cx="89925" cy="122675"/>
            </a:xfrm>
            <a:custGeom>
              <a:rect b="b" l="l" r="r" t="t"/>
              <a:pathLst>
                <a:path extrusionOk="0" h="4907" w="3597">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6" name="Google Shape;1086;p13"/>
            <p:cNvSpPr/>
            <p:nvPr/>
          </p:nvSpPr>
          <p:spPr>
            <a:xfrm>
              <a:off x="5122350" y="2718100"/>
              <a:ext cx="89900" cy="122675"/>
            </a:xfrm>
            <a:custGeom>
              <a:rect b="b" l="l" r="r" t="t"/>
              <a:pathLst>
                <a:path extrusionOk="0" h="4907" w="3596">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7" name="Google Shape;1087;p13"/>
            <p:cNvSpPr/>
            <p:nvPr/>
          </p:nvSpPr>
          <p:spPr>
            <a:xfrm>
              <a:off x="5182875" y="2718100"/>
              <a:ext cx="89900" cy="122675"/>
            </a:xfrm>
            <a:custGeom>
              <a:rect b="b" l="l" r="r" t="t"/>
              <a:pathLst>
                <a:path extrusionOk="0" h="4907" w="3596">
                  <a:moveTo>
                    <a:pt x="3152" y="0"/>
                  </a:moveTo>
                  <a:lnTo>
                    <a:pt x="0" y="4907"/>
                  </a:lnTo>
                  <a:lnTo>
                    <a:pt x="437" y="4907"/>
                  </a:lnTo>
                  <a:lnTo>
                    <a:pt x="359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8" name="Google Shape;1088;p13"/>
            <p:cNvSpPr/>
            <p:nvPr/>
          </p:nvSpPr>
          <p:spPr>
            <a:xfrm>
              <a:off x="5243375" y="2718100"/>
              <a:ext cx="89925" cy="122675"/>
            </a:xfrm>
            <a:custGeom>
              <a:rect b="b" l="l" r="r" t="t"/>
              <a:pathLst>
                <a:path extrusionOk="0" h="4907" w="3597">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9" name="Google Shape;1089;p13"/>
            <p:cNvSpPr/>
            <p:nvPr/>
          </p:nvSpPr>
          <p:spPr>
            <a:xfrm>
              <a:off x="5303900" y="2718100"/>
              <a:ext cx="89900" cy="122675"/>
            </a:xfrm>
            <a:custGeom>
              <a:rect b="b" l="l" r="r" t="t"/>
              <a:pathLst>
                <a:path extrusionOk="0" h="4907" w="3596">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0" name="Google Shape;1090;p13"/>
            <p:cNvSpPr/>
            <p:nvPr/>
          </p:nvSpPr>
          <p:spPr>
            <a:xfrm>
              <a:off x="5364425" y="2718100"/>
              <a:ext cx="89900" cy="122675"/>
            </a:xfrm>
            <a:custGeom>
              <a:rect b="b" l="l" r="r" t="t"/>
              <a:pathLst>
                <a:path extrusionOk="0" h="4907" w="3596">
                  <a:moveTo>
                    <a:pt x="3158" y="0"/>
                  </a:moveTo>
                  <a:lnTo>
                    <a:pt x="0" y="4907"/>
                  </a:lnTo>
                  <a:lnTo>
                    <a:pt x="437" y="4907"/>
                  </a:lnTo>
                  <a:lnTo>
                    <a:pt x="359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91" name="Google Shape;1091;p13"/>
          <p:cNvGrpSpPr/>
          <p:nvPr/>
        </p:nvGrpSpPr>
        <p:grpSpPr>
          <a:xfrm>
            <a:off x="6348322" y="97269"/>
            <a:ext cx="1382306" cy="493879"/>
            <a:chOff x="6730525" y="2643050"/>
            <a:chExt cx="647450" cy="231325"/>
          </a:xfrm>
        </p:grpSpPr>
        <p:sp>
          <p:nvSpPr>
            <p:cNvPr id="1092" name="Google Shape;1092;p13"/>
            <p:cNvSpPr/>
            <p:nvPr/>
          </p:nvSpPr>
          <p:spPr>
            <a:xfrm>
              <a:off x="6811450" y="2643050"/>
              <a:ext cx="11600" cy="11625"/>
            </a:xfrm>
            <a:custGeom>
              <a:rect b="b" l="l" r="r" t="t"/>
              <a:pathLst>
                <a:path extrusionOk="0" h="465" w="464">
                  <a:moveTo>
                    <a:pt x="235" y="1"/>
                  </a:moveTo>
                  <a:cubicBezTo>
                    <a:pt x="104" y="1"/>
                    <a:pt x="0" y="105"/>
                    <a:pt x="0" y="236"/>
                  </a:cubicBezTo>
                  <a:cubicBezTo>
                    <a:pt x="0" y="360"/>
                    <a:pt x="104" y="464"/>
                    <a:pt x="235" y="464"/>
                  </a:cubicBezTo>
                  <a:cubicBezTo>
                    <a:pt x="359" y="464"/>
                    <a:pt x="463" y="360"/>
                    <a:pt x="463" y="236"/>
                  </a:cubicBezTo>
                  <a:cubicBezTo>
                    <a:pt x="463" y="105"/>
                    <a:pt x="359" y="1"/>
                    <a:pt x="23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3" name="Google Shape;1093;p13"/>
            <p:cNvSpPr/>
            <p:nvPr/>
          </p:nvSpPr>
          <p:spPr>
            <a:xfrm>
              <a:off x="6873100" y="2643050"/>
              <a:ext cx="11600" cy="11625"/>
            </a:xfrm>
            <a:custGeom>
              <a:rect b="b" l="l" r="r" t="t"/>
              <a:pathLst>
                <a:path extrusionOk="0" h="465" w="464">
                  <a:moveTo>
                    <a:pt x="235" y="1"/>
                  </a:moveTo>
                  <a:cubicBezTo>
                    <a:pt x="105" y="1"/>
                    <a:pt x="0" y="105"/>
                    <a:pt x="0" y="236"/>
                  </a:cubicBezTo>
                  <a:cubicBezTo>
                    <a:pt x="0" y="360"/>
                    <a:pt x="105" y="464"/>
                    <a:pt x="235" y="464"/>
                  </a:cubicBezTo>
                  <a:cubicBezTo>
                    <a:pt x="359" y="464"/>
                    <a:pt x="464" y="360"/>
                    <a:pt x="464" y="236"/>
                  </a:cubicBezTo>
                  <a:cubicBezTo>
                    <a:pt x="464" y="105"/>
                    <a:pt x="359" y="1"/>
                    <a:pt x="23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4" name="Google Shape;1094;p13"/>
            <p:cNvSpPr/>
            <p:nvPr/>
          </p:nvSpPr>
          <p:spPr>
            <a:xfrm>
              <a:off x="6934750" y="2643050"/>
              <a:ext cx="11600" cy="11625"/>
            </a:xfrm>
            <a:custGeom>
              <a:rect b="b" l="l" r="r" t="t"/>
              <a:pathLst>
                <a:path extrusionOk="0" h="465" w="464">
                  <a:moveTo>
                    <a:pt x="236" y="1"/>
                  </a:moveTo>
                  <a:cubicBezTo>
                    <a:pt x="105" y="1"/>
                    <a:pt x="1" y="105"/>
                    <a:pt x="1" y="236"/>
                  </a:cubicBezTo>
                  <a:cubicBezTo>
                    <a:pt x="1" y="360"/>
                    <a:pt x="105" y="464"/>
                    <a:pt x="236" y="464"/>
                  </a:cubicBezTo>
                  <a:cubicBezTo>
                    <a:pt x="360" y="464"/>
                    <a:pt x="464" y="360"/>
                    <a:pt x="464" y="236"/>
                  </a:cubicBezTo>
                  <a:cubicBezTo>
                    <a:pt x="464" y="105"/>
                    <a:pt x="360" y="1"/>
                    <a:pt x="23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5" name="Google Shape;1095;p13"/>
            <p:cNvSpPr/>
            <p:nvPr/>
          </p:nvSpPr>
          <p:spPr>
            <a:xfrm>
              <a:off x="6996425" y="2643050"/>
              <a:ext cx="11600" cy="11625"/>
            </a:xfrm>
            <a:custGeom>
              <a:rect b="b" l="l" r="r" t="t"/>
              <a:pathLst>
                <a:path extrusionOk="0" h="465" w="464">
                  <a:moveTo>
                    <a:pt x="228" y="1"/>
                  </a:moveTo>
                  <a:cubicBezTo>
                    <a:pt x="105" y="1"/>
                    <a:pt x="0" y="105"/>
                    <a:pt x="0" y="236"/>
                  </a:cubicBezTo>
                  <a:cubicBezTo>
                    <a:pt x="0" y="360"/>
                    <a:pt x="105" y="464"/>
                    <a:pt x="228" y="464"/>
                  </a:cubicBezTo>
                  <a:cubicBezTo>
                    <a:pt x="359" y="464"/>
                    <a:pt x="463" y="360"/>
                    <a:pt x="463" y="236"/>
                  </a:cubicBezTo>
                  <a:cubicBezTo>
                    <a:pt x="463" y="105"/>
                    <a:pt x="359" y="1"/>
                    <a:pt x="22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6" name="Google Shape;1096;p13"/>
            <p:cNvSpPr/>
            <p:nvPr/>
          </p:nvSpPr>
          <p:spPr>
            <a:xfrm>
              <a:off x="7058075" y="2643050"/>
              <a:ext cx="11600" cy="11625"/>
            </a:xfrm>
            <a:custGeom>
              <a:rect b="b" l="l" r="r" t="t"/>
              <a:pathLst>
                <a:path extrusionOk="0" h="465" w="464">
                  <a:moveTo>
                    <a:pt x="229" y="1"/>
                  </a:moveTo>
                  <a:cubicBezTo>
                    <a:pt x="105" y="1"/>
                    <a:pt x="0" y="105"/>
                    <a:pt x="0" y="236"/>
                  </a:cubicBezTo>
                  <a:cubicBezTo>
                    <a:pt x="0" y="360"/>
                    <a:pt x="105" y="464"/>
                    <a:pt x="229" y="464"/>
                  </a:cubicBezTo>
                  <a:cubicBezTo>
                    <a:pt x="359" y="464"/>
                    <a:pt x="464" y="360"/>
                    <a:pt x="464" y="236"/>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7" name="Google Shape;1097;p13"/>
            <p:cNvSpPr/>
            <p:nvPr/>
          </p:nvSpPr>
          <p:spPr>
            <a:xfrm>
              <a:off x="7119725" y="2643050"/>
              <a:ext cx="11625" cy="11625"/>
            </a:xfrm>
            <a:custGeom>
              <a:rect b="b" l="l" r="r" t="t"/>
              <a:pathLst>
                <a:path extrusionOk="0" h="465" w="465">
                  <a:moveTo>
                    <a:pt x="229" y="1"/>
                  </a:moveTo>
                  <a:cubicBezTo>
                    <a:pt x="105" y="1"/>
                    <a:pt x="1" y="105"/>
                    <a:pt x="1" y="236"/>
                  </a:cubicBezTo>
                  <a:cubicBezTo>
                    <a:pt x="1" y="360"/>
                    <a:pt x="105" y="464"/>
                    <a:pt x="229" y="464"/>
                  </a:cubicBezTo>
                  <a:cubicBezTo>
                    <a:pt x="360" y="464"/>
                    <a:pt x="464" y="360"/>
                    <a:pt x="464" y="236"/>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8" name="Google Shape;1098;p13"/>
            <p:cNvSpPr/>
            <p:nvPr/>
          </p:nvSpPr>
          <p:spPr>
            <a:xfrm>
              <a:off x="7181400" y="2643050"/>
              <a:ext cx="11600" cy="11625"/>
            </a:xfrm>
            <a:custGeom>
              <a:rect b="b" l="l" r="r" t="t"/>
              <a:pathLst>
                <a:path extrusionOk="0" h="465" w="464">
                  <a:moveTo>
                    <a:pt x="229" y="1"/>
                  </a:moveTo>
                  <a:cubicBezTo>
                    <a:pt x="105" y="1"/>
                    <a:pt x="0" y="105"/>
                    <a:pt x="0" y="236"/>
                  </a:cubicBezTo>
                  <a:cubicBezTo>
                    <a:pt x="0" y="360"/>
                    <a:pt x="105" y="464"/>
                    <a:pt x="229" y="464"/>
                  </a:cubicBezTo>
                  <a:cubicBezTo>
                    <a:pt x="359" y="464"/>
                    <a:pt x="463" y="360"/>
                    <a:pt x="463" y="236"/>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9" name="Google Shape;1099;p13"/>
            <p:cNvSpPr/>
            <p:nvPr/>
          </p:nvSpPr>
          <p:spPr>
            <a:xfrm>
              <a:off x="7243050" y="2643050"/>
              <a:ext cx="11600" cy="11625"/>
            </a:xfrm>
            <a:custGeom>
              <a:rect b="b" l="l" r="r" t="t"/>
              <a:pathLst>
                <a:path extrusionOk="0" h="465" w="464">
                  <a:moveTo>
                    <a:pt x="229" y="1"/>
                  </a:moveTo>
                  <a:cubicBezTo>
                    <a:pt x="105" y="1"/>
                    <a:pt x="0" y="105"/>
                    <a:pt x="0" y="236"/>
                  </a:cubicBezTo>
                  <a:cubicBezTo>
                    <a:pt x="0" y="360"/>
                    <a:pt x="105" y="464"/>
                    <a:pt x="229" y="464"/>
                  </a:cubicBezTo>
                  <a:cubicBezTo>
                    <a:pt x="359" y="464"/>
                    <a:pt x="464" y="360"/>
                    <a:pt x="464" y="236"/>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0" name="Google Shape;1100;p13"/>
            <p:cNvSpPr/>
            <p:nvPr/>
          </p:nvSpPr>
          <p:spPr>
            <a:xfrm>
              <a:off x="7304700" y="2643050"/>
              <a:ext cx="11625" cy="11625"/>
            </a:xfrm>
            <a:custGeom>
              <a:rect b="b" l="l" r="r" t="t"/>
              <a:pathLst>
                <a:path extrusionOk="0" h="465" w="465">
                  <a:moveTo>
                    <a:pt x="229" y="1"/>
                  </a:moveTo>
                  <a:cubicBezTo>
                    <a:pt x="105" y="1"/>
                    <a:pt x="1" y="105"/>
                    <a:pt x="1" y="236"/>
                  </a:cubicBezTo>
                  <a:cubicBezTo>
                    <a:pt x="1" y="360"/>
                    <a:pt x="105" y="464"/>
                    <a:pt x="229" y="464"/>
                  </a:cubicBezTo>
                  <a:cubicBezTo>
                    <a:pt x="360" y="464"/>
                    <a:pt x="464" y="360"/>
                    <a:pt x="464" y="236"/>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1" name="Google Shape;1101;p13"/>
            <p:cNvSpPr/>
            <p:nvPr/>
          </p:nvSpPr>
          <p:spPr>
            <a:xfrm>
              <a:off x="7366375" y="2643050"/>
              <a:ext cx="11600" cy="11625"/>
            </a:xfrm>
            <a:custGeom>
              <a:rect b="b" l="l" r="r" t="t"/>
              <a:pathLst>
                <a:path extrusionOk="0" h="465" w="464">
                  <a:moveTo>
                    <a:pt x="229" y="1"/>
                  </a:moveTo>
                  <a:cubicBezTo>
                    <a:pt x="105" y="1"/>
                    <a:pt x="0" y="105"/>
                    <a:pt x="0" y="236"/>
                  </a:cubicBezTo>
                  <a:cubicBezTo>
                    <a:pt x="0" y="360"/>
                    <a:pt x="105" y="464"/>
                    <a:pt x="229" y="464"/>
                  </a:cubicBezTo>
                  <a:cubicBezTo>
                    <a:pt x="359" y="464"/>
                    <a:pt x="463" y="360"/>
                    <a:pt x="463" y="236"/>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2" name="Google Shape;1102;p13"/>
            <p:cNvSpPr/>
            <p:nvPr/>
          </p:nvSpPr>
          <p:spPr>
            <a:xfrm>
              <a:off x="6730525" y="2716300"/>
              <a:ext cx="11625" cy="11600"/>
            </a:xfrm>
            <a:custGeom>
              <a:rect b="b" l="l" r="r" t="t"/>
              <a:pathLst>
                <a:path extrusionOk="0" h="464" w="465">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3" name="Google Shape;1103;p13"/>
            <p:cNvSpPr/>
            <p:nvPr/>
          </p:nvSpPr>
          <p:spPr>
            <a:xfrm>
              <a:off x="6792200" y="2716300"/>
              <a:ext cx="11600" cy="11600"/>
            </a:xfrm>
            <a:custGeom>
              <a:rect b="b" l="l" r="r" t="t"/>
              <a:pathLst>
                <a:path extrusionOk="0" h="464" w="464">
                  <a:moveTo>
                    <a:pt x="229" y="0"/>
                  </a:moveTo>
                  <a:cubicBezTo>
                    <a:pt x="105" y="0"/>
                    <a:pt x="0" y="105"/>
                    <a:pt x="0" y="229"/>
                  </a:cubicBezTo>
                  <a:cubicBezTo>
                    <a:pt x="0" y="359"/>
                    <a:pt x="105" y="464"/>
                    <a:pt x="229" y="464"/>
                  </a:cubicBezTo>
                  <a:cubicBezTo>
                    <a:pt x="359" y="464"/>
                    <a:pt x="463" y="359"/>
                    <a:pt x="463" y="229"/>
                  </a:cubicBezTo>
                  <a:cubicBezTo>
                    <a:pt x="463"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4" name="Google Shape;1104;p13"/>
            <p:cNvSpPr/>
            <p:nvPr/>
          </p:nvSpPr>
          <p:spPr>
            <a:xfrm>
              <a:off x="6853850" y="2716300"/>
              <a:ext cx="11600" cy="11600"/>
            </a:xfrm>
            <a:custGeom>
              <a:rect b="b" l="l" r="r" t="t"/>
              <a:pathLst>
                <a:path extrusionOk="0" h="464" w="464">
                  <a:moveTo>
                    <a:pt x="229" y="0"/>
                  </a:moveTo>
                  <a:cubicBezTo>
                    <a:pt x="105" y="0"/>
                    <a:pt x="1" y="105"/>
                    <a:pt x="1" y="229"/>
                  </a:cubicBezTo>
                  <a:cubicBezTo>
                    <a:pt x="1" y="359"/>
                    <a:pt x="105" y="464"/>
                    <a:pt x="229" y="464"/>
                  </a:cubicBezTo>
                  <a:cubicBezTo>
                    <a:pt x="359" y="464"/>
                    <a:pt x="464" y="359"/>
                    <a:pt x="464" y="229"/>
                  </a:cubicBezTo>
                  <a:cubicBezTo>
                    <a:pt x="464"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5" name="Google Shape;1105;p13"/>
            <p:cNvSpPr/>
            <p:nvPr/>
          </p:nvSpPr>
          <p:spPr>
            <a:xfrm>
              <a:off x="6915500" y="2716300"/>
              <a:ext cx="11625" cy="11600"/>
            </a:xfrm>
            <a:custGeom>
              <a:rect b="b" l="l" r="r" t="t"/>
              <a:pathLst>
                <a:path extrusionOk="0" h="464" w="465">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6" name="Google Shape;1106;p13"/>
            <p:cNvSpPr/>
            <p:nvPr/>
          </p:nvSpPr>
          <p:spPr>
            <a:xfrm>
              <a:off x="6977175" y="2716300"/>
              <a:ext cx="11600" cy="11600"/>
            </a:xfrm>
            <a:custGeom>
              <a:rect b="b" l="l" r="r" t="t"/>
              <a:pathLst>
                <a:path extrusionOk="0" h="464" w="464">
                  <a:moveTo>
                    <a:pt x="229" y="0"/>
                  </a:moveTo>
                  <a:cubicBezTo>
                    <a:pt x="105" y="0"/>
                    <a:pt x="0" y="105"/>
                    <a:pt x="0" y="229"/>
                  </a:cubicBezTo>
                  <a:cubicBezTo>
                    <a:pt x="0" y="359"/>
                    <a:pt x="105" y="464"/>
                    <a:pt x="229" y="464"/>
                  </a:cubicBezTo>
                  <a:cubicBezTo>
                    <a:pt x="359" y="464"/>
                    <a:pt x="463" y="359"/>
                    <a:pt x="463" y="229"/>
                  </a:cubicBezTo>
                  <a:cubicBezTo>
                    <a:pt x="463"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7" name="Google Shape;1107;p13"/>
            <p:cNvSpPr/>
            <p:nvPr/>
          </p:nvSpPr>
          <p:spPr>
            <a:xfrm>
              <a:off x="7038825" y="2716300"/>
              <a:ext cx="11600" cy="11600"/>
            </a:xfrm>
            <a:custGeom>
              <a:rect b="b" l="l" r="r" t="t"/>
              <a:pathLst>
                <a:path extrusionOk="0" h="464" w="464">
                  <a:moveTo>
                    <a:pt x="229" y="0"/>
                  </a:moveTo>
                  <a:cubicBezTo>
                    <a:pt x="105" y="0"/>
                    <a:pt x="1" y="105"/>
                    <a:pt x="1" y="229"/>
                  </a:cubicBezTo>
                  <a:cubicBezTo>
                    <a:pt x="1" y="359"/>
                    <a:pt x="105" y="464"/>
                    <a:pt x="229" y="464"/>
                  </a:cubicBezTo>
                  <a:cubicBezTo>
                    <a:pt x="359" y="464"/>
                    <a:pt x="464" y="359"/>
                    <a:pt x="464" y="229"/>
                  </a:cubicBezTo>
                  <a:cubicBezTo>
                    <a:pt x="464"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8" name="Google Shape;1108;p13"/>
            <p:cNvSpPr/>
            <p:nvPr/>
          </p:nvSpPr>
          <p:spPr>
            <a:xfrm>
              <a:off x="7100475" y="2716300"/>
              <a:ext cx="11625" cy="11600"/>
            </a:xfrm>
            <a:custGeom>
              <a:rect b="b" l="l" r="r" t="t"/>
              <a:pathLst>
                <a:path extrusionOk="0" h="464" w="465">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9" name="Google Shape;1109;p13"/>
            <p:cNvSpPr/>
            <p:nvPr/>
          </p:nvSpPr>
          <p:spPr>
            <a:xfrm>
              <a:off x="7162150" y="2716300"/>
              <a:ext cx="11600" cy="11600"/>
            </a:xfrm>
            <a:custGeom>
              <a:rect b="b" l="l" r="r" t="t"/>
              <a:pathLst>
                <a:path extrusionOk="0" h="464" w="464">
                  <a:moveTo>
                    <a:pt x="229" y="0"/>
                  </a:moveTo>
                  <a:cubicBezTo>
                    <a:pt x="105" y="0"/>
                    <a:pt x="0" y="105"/>
                    <a:pt x="0" y="229"/>
                  </a:cubicBezTo>
                  <a:cubicBezTo>
                    <a:pt x="0" y="359"/>
                    <a:pt x="105" y="464"/>
                    <a:pt x="229" y="464"/>
                  </a:cubicBezTo>
                  <a:cubicBezTo>
                    <a:pt x="359" y="464"/>
                    <a:pt x="463" y="359"/>
                    <a:pt x="463" y="229"/>
                  </a:cubicBezTo>
                  <a:cubicBezTo>
                    <a:pt x="463"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0" name="Google Shape;1110;p13"/>
            <p:cNvSpPr/>
            <p:nvPr/>
          </p:nvSpPr>
          <p:spPr>
            <a:xfrm>
              <a:off x="7223800" y="2716300"/>
              <a:ext cx="11600" cy="11600"/>
            </a:xfrm>
            <a:custGeom>
              <a:rect b="b" l="l" r="r" t="t"/>
              <a:pathLst>
                <a:path extrusionOk="0" h="464" w="464">
                  <a:moveTo>
                    <a:pt x="229" y="0"/>
                  </a:moveTo>
                  <a:cubicBezTo>
                    <a:pt x="105" y="0"/>
                    <a:pt x="1" y="105"/>
                    <a:pt x="1" y="229"/>
                  </a:cubicBezTo>
                  <a:cubicBezTo>
                    <a:pt x="1" y="359"/>
                    <a:pt x="105" y="464"/>
                    <a:pt x="229" y="464"/>
                  </a:cubicBezTo>
                  <a:cubicBezTo>
                    <a:pt x="359" y="464"/>
                    <a:pt x="464" y="359"/>
                    <a:pt x="464" y="229"/>
                  </a:cubicBezTo>
                  <a:cubicBezTo>
                    <a:pt x="464"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1" name="Google Shape;1111;p13"/>
            <p:cNvSpPr/>
            <p:nvPr/>
          </p:nvSpPr>
          <p:spPr>
            <a:xfrm>
              <a:off x="7285450" y="2716300"/>
              <a:ext cx="11625" cy="11600"/>
            </a:xfrm>
            <a:custGeom>
              <a:rect b="b" l="l" r="r" t="t"/>
              <a:pathLst>
                <a:path extrusionOk="0" h="464" w="465">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2" name="Google Shape;1112;p13"/>
            <p:cNvSpPr/>
            <p:nvPr/>
          </p:nvSpPr>
          <p:spPr>
            <a:xfrm>
              <a:off x="6811450" y="2789525"/>
              <a:ext cx="11600" cy="11625"/>
            </a:xfrm>
            <a:custGeom>
              <a:rect b="b" l="l" r="r" t="t"/>
              <a:pathLst>
                <a:path extrusionOk="0" h="465" w="464">
                  <a:moveTo>
                    <a:pt x="235" y="1"/>
                  </a:moveTo>
                  <a:cubicBezTo>
                    <a:pt x="104" y="1"/>
                    <a:pt x="0" y="105"/>
                    <a:pt x="0" y="229"/>
                  </a:cubicBezTo>
                  <a:cubicBezTo>
                    <a:pt x="0" y="360"/>
                    <a:pt x="104" y="464"/>
                    <a:pt x="235" y="464"/>
                  </a:cubicBezTo>
                  <a:cubicBezTo>
                    <a:pt x="359" y="464"/>
                    <a:pt x="463" y="360"/>
                    <a:pt x="463" y="229"/>
                  </a:cubicBezTo>
                  <a:cubicBezTo>
                    <a:pt x="463" y="105"/>
                    <a:pt x="359" y="1"/>
                    <a:pt x="23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3" name="Google Shape;1113;p13"/>
            <p:cNvSpPr/>
            <p:nvPr/>
          </p:nvSpPr>
          <p:spPr>
            <a:xfrm>
              <a:off x="6873100" y="2789525"/>
              <a:ext cx="11600" cy="11625"/>
            </a:xfrm>
            <a:custGeom>
              <a:rect b="b" l="l" r="r" t="t"/>
              <a:pathLst>
                <a:path extrusionOk="0" h="465" w="464">
                  <a:moveTo>
                    <a:pt x="235" y="1"/>
                  </a:moveTo>
                  <a:cubicBezTo>
                    <a:pt x="105" y="1"/>
                    <a:pt x="0" y="105"/>
                    <a:pt x="0" y="229"/>
                  </a:cubicBezTo>
                  <a:cubicBezTo>
                    <a:pt x="0" y="360"/>
                    <a:pt x="105" y="464"/>
                    <a:pt x="235" y="464"/>
                  </a:cubicBezTo>
                  <a:cubicBezTo>
                    <a:pt x="359" y="464"/>
                    <a:pt x="464" y="360"/>
                    <a:pt x="464" y="229"/>
                  </a:cubicBezTo>
                  <a:cubicBezTo>
                    <a:pt x="464" y="105"/>
                    <a:pt x="359" y="1"/>
                    <a:pt x="23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4" name="Google Shape;1114;p13"/>
            <p:cNvSpPr/>
            <p:nvPr/>
          </p:nvSpPr>
          <p:spPr>
            <a:xfrm>
              <a:off x="6934750" y="2789525"/>
              <a:ext cx="11600" cy="11625"/>
            </a:xfrm>
            <a:custGeom>
              <a:rect b="b" l="l" r="r" t="t"/>
              <a:pathLst>
                <a:path extrusionOk="0" h="465" w="464">
                  <a:moveTo>
                    <a:pt x="236" y="1"/>
                  </a:moveTo>
                  <a:cubicBezTo>
                    <a:pt x="105" y="1"/>
                    <a:pt x="1" y="105"/>
                    <a:pt x="1" y="229"/>
                  </a:cubicBezTo>
                  <a:cubicBezTo>
                    <a:pt x="1" y="360"/>
                    <a:pt x="105" y="464"/>
                    <a:pt x="236" y="464"/>
                  </a:cubicBezTo>
                  <a:cubicBezTo>
                    <a:pt x="360" y="464"/>
                    <a:pt x="464" y="360"/>
                    <a:pt x="464" y="229"/>
                  </a:cubicBezTo>
                  <a:cubicBezTo>
                    <a:pt x="464" y="105"/>
                    <a:pt x="360" y="1"/>
                    <a:pt x="23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5" name="Google Shape;1115;p13"/>
            <p:cNvSpPr/>
            <p:nvPr/>
          </p:nvSpPr>
          <p:spPr>
            <a:xfrm>
              <a:off x="6996425" y="2789525"/>
              <a:ext cx="11600" cy="11625"/>
            </a:xfrm>
            <a:custGeom>
              <a:rect b="b" l="l" r="r" t="t"/>
              <a:pathLst>
                <a:path extrusionOk="0" h="465" w="464">
                  <a:moveTo>
                    <a:pt x="228" y="1"/>
                  </a:moveTo>
                  <a:cubicBezTo>
                    <a:pt x="105" y="1"/>
                    <a:pt x="0" y="105"/>
                    <a:pt x="0" y="229"/>
                  </a:cubicBezTo>
                  <a:cubicBezTo>
                    <a:pt x="0" y="360"/>
                    <a:pt x="105" y="464"/>
                    <a:pt x="228" y="464"/>
                  </a:cubicBezTo>
                  <a:cubicBezTo>
                    <a:pt x="359" y="464"/>
                    <a:pt x="463" y="360"/>
                    <a:pt x="463" y="229"/>
                  </a:cubicBezTo>
                  <a:cubicBezTo>
                    <a:pt x="463" y="105"/>
                    <a:pt x="359" y="1"/>
                    <a:pt x="22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6" name="Google Shape;1116;p13"/>
            <p:cNvSpPr/>
            <p:nvPr/>
          </p:nvSpPr>
          <p:spPr>
            <a:xfrm>
              <a:off x="7058075" y="2789525"/>
              <a:ext cx="11600" cy="11625"/>
            </a:xfrm>
            <a:custGeom>
              <a:rect b="b" l="l" r="r" t="t"/>
              <a:pathLst>
                <a:path extrusionOk="0" h="465" w="464">
                  <a:moveTo>
                    <a:pt x="229" y="1"/>
                  </a:moveTo>
                  <a:cubicBezTo>
                    <a:pt x="105" y="1"/>
                    <a:pt x="0" y="105"/>
                    <a:pt x="0" y="229"/>
                  </a:cubicBezTo>
                  <a:cubicBezTo>
                    <a:pt x="0" y="360"/>
                    <a:pt x="105" y="464"/>
                    <a:pt x="229" y="464"/>
                  </a:cubicBezTo>
                  <a:cubicBezTo>
                    <a:pt x="359" y="464"/>
                    <a:pt x="464" y="360"/>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7" name="Google Shape;1117;p13"/>
            <p:cNvSpPr/>
            <p:nvPr/>
          </p:nvSpPr>
          <p:spPr>
            <a:xfrm>
              <a:off x="7119725" y="2789525"/>
              <a:ext cx="11625" cy="11625"/>
            </a:xfrm>
            <a:custGeom>
              <a:rect b="b" l="l" r="r" t="t"/>
              <a:pathLst>
                <a:path extrusionOk="0" h="465" w="465">
                  <a:moveTo>
                    <a:pt x="229" y="1"/>
                  </a:moveTo>
                  <a:cubicBezTo>
                    <a:pt x="105" y="1"/>
                    <a:pt x="1" y="105"/>
                    <a:pt x="1" y="229"/>
                  </a:cubicBezTo>
                  <a:cubicBezTo>
                    <a:pt x="1" y="360"/>
                    <a:pt x="105" y="464"/>
                    <a:pt x="229" y="464"/>
                  </a:cubicBezTo>
                  <a:cubicBezTo>
                    <a:pt x="360" y="464"/>
                    <a:pt x="464" y="360"/>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8" name="Google Shape;1118;p13"/>
            <p:cNvSpPr/>
            <p:nvPr/>
          </p:nvSpPr>
          <p:spPr>
            <a:xfrm>
              <a:off x="7181400" y="2789525"/>
              <a:ext cx="11600" cy="11625"/>
            </a:xfrm>
            <a:custGeom>
              <a:rect b="b" l="l" r="r" t="t"/>
              <a:pathLst>
                <a:path extrusionOk="0" h="465" w="464">
                  <a:moveTo>
                    <a:pt x="229" y="1"/>
                  </a:moveTo>
                  <a:cubicBezTo>
                    <a:pt x="105" y="1"/>
                    <a:pt x="0" y="105"/>
                    <a:pt x="0" y="229"/>
                  </a:cubicBezTo>
                  <a:cubicBezTo>
                    <a:pt x="0" y="360"/>
                    <a:pt x="105" y="464"/>
                    <a:pt x="229" y="464"/>
                  </a:cubicBezTo>
                  <a:cubicBezTo>
                    <a:pt x="359" y="464"/>
                    <a:pt x="463" y="360"/>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9" name="Google Shape;1119;p13"/>
            <p:cNvSpPr/>
            <p:nvPr/>
          </p:nvSpPr>
          <p:spPr>
            <a:xfrm>
              <a:off x="7243050" y="2789525"/>
              <a:ext cx="11600" cy="11625"/>
            </a:xfrm>
            <a:custGeom>
              <a:rect b="b" l="l" r="r" t="t"/>
              <a:pathLst>
                <a:path extrusionOk="0" h="465" w="464">
                  <a:moveTo>
                    <a:pt x="229" y="1"/>
                  </a:moveTo>
                  <a:cubicBezTo>
                    <a:pt x="105" y="1"/>
                    <a:pt x="0" y="105"/>
                    <a:pt x="0" y="229"/>
                  </a:cubicBezTo>
                  <a:cubicBezTo>
                    <a:pt x="0" y="360"/>
                    <a:pt x="105" y="464"/>
                    <a:pt x="229" y="464"/>
                  </a:cubicBezTo>
                  <a:cubicBezTo>
                    <a:pt x="359" y="464"/>
                    <a:pt x="464" y="360"/>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0" name="Google Shape;1120;p13"/>
            <p:cNvSpPr/>
            <p:nvPr/>
          </p:nvSpPr>
          <p:spPr>
            <a:xfrm>
              <a:off x="7304700" y="2789525"/>
              <a:ext cx="11625" cy="11625"/>
            </a:xfrm>
            <a:custGeom>
              <a:rect b="b" l="l" r="r" t="t"/>
              <a:pathLst>
                <a:path extrusionOk="0" h="465" w="465">
                  <a:moveTo>
                    <a:pt x="229" y="1"/>
                  </a:moveTo>
                  <a:cubicBezTo>
                    <a:pt x="105" y="1"/>
                    <a:pt x="1" y="105"/>
                    <a:pt x="1" y="229"/>
                  </a:cubicBezTo>
                  <a:cubicBezTo>
                    <a:pt x="1" y="360"/>
                    <a:pt x="105" y="464"/>
                    <a:pt x="229" y="464"/>
                  </a:cubicBezTo>
                  <a:cubicBezTo>
                    <a:pt x="360" y="464"/>
                    <a:pt x="464" y="360"/>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1" name="Google Shape;1121;p13"/>
            <p:cNvSpPr/>
            <p:nvPr/>
          </p:nvSpPr>
          <p:spPr>
            <a:xfrm>
              <a:off x="7366375" y="2789525"/>
              <a:ext cx="11600" cy="11625"/>
            </a:xfrm>
            <a:custGeom>
              <a:rect b="b" l="l" r="r" t="t"/>
              <a:pathLst>
                <a:path extrusionOk="0" h="465" w="464">
                  <a:moveTo>
                    <a:pt x="229" y="1"/>
                  </a:moveTo>
                  <a:cubicBezTo>
                    <a:pt x="105" y="1"/>
                    <a:pt x="0" y="105"/>
                    <a:pt x="0" y="229"/>
                  </a:cubicBezTo>
                  <a:cubicBezTo>
                    <a:pt x="0" y="360"/>
                    <a:pt x="105" y="464"/>
                    <a:pt x="229" y="464"/>
                  </a:cubicBezTo>
                  <a:cubicBezTo>
                    <a:pt x="359" y="464"/>
                    <a:pt x="463" y="360"/>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2" name="Google Shape;1122;p13"/>
            <p:cNvSpPr/>
            <p:nvPr/>
          </p:nvSpPr>
          <p:spPr>
            <a:xfrm>
              <a:off x="6730525" y="2862775"/>
              <a:ext cx="11625" cy="11600"/>
            </a:xfrm>
            <a:custGeom>
              <a:rect b="b" l="l" r="r" t="t"/>
              <a:pathLst>
                <a:path extrusionOk="0" h="464" w="465">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3" name="Google Shape;1123;p13"/>
            <p:cNvSpPr/>
            <p:nvPr/>
          </p:nvSpPr>
          <p:spPr>
            <a:xfrm>
              <a:off x="6792200" y="2862775"/>
              <a:ext cx="11600" cy="11600"/>
            </a:xfrm>
            <a:custGeom>
              <a:rect b="b" l="l" r="r" t="t"/>
              <a:pathLst>
                <a:path extrusionOk="0" h="464" w="464">
                  <a:moveTo>
                    <a:pt x="229" y="1"/>
                  </a:moveTo>
                  <a:cubicBezTo>
                    <a:pt x="105" y="1"/>
                    <a:pt x="0" y="105"/>
                    <a:pt x="0" y="229"/>
                  </a:cubicBezTo>
                  <a:cubicBezTo>
                    <a:pt x="0" y="359"/>
                    <a:pt x="105" y="464"/>
                    <a:pt x="229" y="464"/>
                  </a:cubicBezTo>
                  <a:cubicBezTo>
                    <a:pt x="359" y="464"/>
                    <a:pt x="463" y="359"/>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4" name="Google Shape;1124;p13"/>
            <p:cNvSpPr/>
            <p:nvPr/>
          </p:nvSpPr>
          <p:spPr>
            <a:xfrm>
              <a:off x="6853850" y="2862775"/>
              <a:ext cx="11600" cy="11600"/>
            </a:xfrm>
            <a:custGeom>
              <a:rect b="b" l="l" r="r" t="t"/>
              <a:pathLst>
                <a:path extrusionOk="0" h="464" w="464">
                  <a:moveTo>
                    <a:pt x="229" y="1"/>
                  </a:moveTo>
                  <a:cubicBezTo>
                    <a:pt x="105" y="1"/>
                    <a:pt x="1" y="105"/>
                    <a:pt x="1" y="229"/>
                  </a:cubicBezTo>
                  <a:cubicBezTo>
                    <a:pt x="1" y="359"/>
                    <a:pt x="105" y="464"/>
                    <a:pt x="229" y="464"/>
                  </a:cubicBezTo>
                  <a:cubicBezTo>
                    <a:pt x="359" y="464"/>
                    <a:pt x="464" y="359"/>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5" name="Google Shape;1125;p13"/>
            <p:cNvSpPr/>
            <p:nvPr/>
          </p:nvSpPr>
          <p:spPr>
            <a:xfrm>
              <a:off x="6915500" y="2862775"/>
              <a:ext cx="11625" cy="11600"/>
            </a:xfrm>
            <a:custGeom>
              <a:rect b="b" l="l" r="r" t="t"/>
              <a:pathLst>
                <a:path extrusionOk="0" h="464" w="465">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6" name="Google Shape;1126;p13"/>
            <p:cNvSpPr/>
            <p:nvPr/>
          </p:nvSpPr>
          <p:spPr>
            <a:xfrm>
              <a:off x="6977175" y="2862775"/>
              <a:ext cx="11600" cy="11600"/>
            </a:xfrm>
            <a:custGeom>
              <a:rect b="b" l="l" r="r" t="t"/>
              <a:pathLst>
                <a:path extrusionOk="0" h="464" w="464">
                  <a:moveTo>
                    <a:pt x="229" y="1"/>
                  </a:moveTo>
                  <a:cubicBezTo>
                    <a:pt x="105" y="1"/>
                    <a:pt x="0" y="105"/>
                    <a:pt x="0" y="229"/>
                  </a:cubicBezTo>
                  <a:cubicBezTo>
                    <a:pt x="0" y="359"/>
                    <a:pt x="105" y="464"/>
                    <a:pt x="229" y="464"/>
                  </a:cubicBezTo>
                  <a:cubicBezTo>
                    <a:pt x="359" y="464"/>
                    <a:pt x="463" y="359"/>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7" name="Google Shape;1127;p13"/>
            <p:cNvSpPr/>
            <p:nvPr/>
          </p:nvSpPr>
          <p:spPr>
            <a:xfrm>
              <a:off x="7038825" y="2862775"/>
              <a:ext cx="11600" cy="11600"/>
            </a:xfrm>
            <a:custGeom>
              <a:rect b="b" l="l" r="r" t="t"/>
              <a:pathLst>
                <a:path extrusionOk="0" h="464" w="464">
                  <a:moveTo>
                    <a:pt x="229" y="1"/>
                  </a:moveTo>
                  <a:cubicBezTo>
                    <a:pt x="105" y="1"/>
                    <a:pt x="1" y="105"/>
                    <a:pt x="1" y="229"/>
                  </a:cubicBezTo>
                  <a:cubicBezTo>
                    <a:pt x="1" y="359"/>
                    <a:pt x="105" y="464"/>
                    <a:pt x="229" y="464"/>
                  </a:cubicBezTo>
                  <a:cubicBezTo>
                    <a:pt x="359" y="464"/>
                    <a:pt x="464" y="359"/>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8" name="Google Shape;1128;p13"/>
            <p:cNvSpPr/>
            <p:nvPr/>
          </p:nvSpPr>
          <p:spPr>
            <a:xfrm>
              <a:off x="7100475" y="2862775"/>
              <a:ext cx="11625" cy="11600"/>
            </a:xfrm>
            <a:custGeom>
              <a:rect b="b" l="l" r="r" t="t"/>
              <a:pathLst>
                <a:path extrusionOk="0" h="464" w="465">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9" name="Google Shape;1129;p13"/>
            <p:cNvSpPr/>
            <p:nvPr/>
          </p:nvSpPr>
          <p:spPr>
            <a:xfrm>
              <a:off x="7162150" y="2862775"/>
              <a:ext cx="11600" cy="11600"/>
            </a:xfrm>
            <a:custGeom>
              <a:rect b="b" l="l" r="r" t="t"/>
              <a:pathLst>
                <a:path extrusionOk="0" h="464" w="464">
                  <a:moveTo>
                    <a:pt x="229" y="1"/>
                  </a:moveTo>
                  <a:cubicBezTo>
                    <a:pt x="105" y="1"/>
                    <a:pt x="0" y="105"/>
                    <a:pt x="0" y="229"/>
                  </a:cubicBezTo>
                  <a:cubicBezTo>
                    <a:pt x="0" y="359"/>
                    <a:pt x="105" y="464"/>
                    <a:pt x="229" y="464"/>
                  </a:cubicBezTo>
                  <a:cubicBezTo>
                    <a:pt x="359" y="464"/>
                    <a:pt x="463" y="359"/>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0" name="Google Shape;1130;p13"/>
            <p:cNvSpPr/>
            <p:nvPr/>
          </p:nvSpPr>
          <p:spPr>
            <a:xfrm>
              <a:off x="7223800" y="2862775"/>
              <a:ext cx="11600" cy="11600"/>
            </a:xfrm>
            <a:custGeom>
              <a:rect b="b" l="l" r="r" t="t"/>
              <a:pathLst>
                <a:path extrusionOk="0" h="464" w="464">
                  <a:moveTo>
                    <a:pt x="229" y="1"/>
                  </a:moveTo>
                  <a:cubicBezTo>
                    <a:pt x="105" y="1"/>
                    <a:pt x="1" y="105"/>
                    <a:pt x="1" y="229"/>
                  </a:cubicBezTo>
                  <a:cubicBezTo>
                    <a:pt x="1" y="359"/>
                    <a:pt x="105" y="464"/>
                    <a:pt x="229" y="464"/>
                  </a:cubicBezTo>
                  <a:cubicBezTo>
                    <a:pt x="359" y="464"/>
                    <a:pt x="464" y="359"/>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1" name="Google Shape;1131;p13"/>
            <p:cNvSpPr/>
            <p:nvPr/>
          </p:nvSpPr>
          <p:spPr>
            <a:xfrm>
              <a:off x="7285450" y="2862775"/>
              <a:ext cx="11625" cy="11600"/>
            </a:xfrm>
            <a:custGeom>
              <a:rect b="b" l="l" r="r" t="t"/>
              <a:pathLst>
                <a:path extrusionOk="0" h="464" w="465">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32" name="Google Shape;1132;p13"/>
          <p:cNvSpPr/>
          <p:nvPr/>
        </p:nvSpPr>
        <p:spPr>
          <a:xfrm>
            <a:off x="6764250" y="4678400"/>
            <a:ext cx="317400" cy="317400"/>
          </a:xfrm>
          <a:prstGeom prst="mathPlus">
            <a:avLst>
              <a:gd fmla="val 11090" name="adj1"/>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3" name="Google Shape;1133;p13"/>
          <p:cNvSpPr/>
          <p:nvPr/>
        </p:nvSpPr>
        <p:spPr>
          <a:xfrm>
            <a:off x="8283532" y="352000"/>
            <a:ext cx="276175" cy="239150"/>
          </a:xfrm>
          <a:custGeom>
            <a:rect b="b" l="l" r="r" t="t"/>
            <a:pathLst>
              <a:path extrusionOk="0" h="9566" w="11047">
                <a:moveTo>
                  <a:pt x="5527" y="1"/>
                </a:moveTo>
                <a:lnTo>
                  <a:pt x="1" y="9566"/>
                </a:lnTo>
                <a:lnTo>
                  <a:pt x="11047" y="9566"/>
                </a:lnTo>
                <a:lnTo>
                  <a:pt x="552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34" name="Google Shape;1134;p13"/>
          <p:cNvGrpSpPr/>
          <p:nvPr/>
        </p:nvGrpSpPr>
        <p:grpSpPr>
          <a:xfrm>
            <a:off x="-400275" y="4522600"/>
            <a:ext cx="1327200" cy="1326900"/>
            <a:chOff x="-400275" y="4522600"/>
            <a:chExt cx="1327200" cy="1326900"/>
          </a:xfrm>
        </p:grpSpPr>
        <p:sp>
          <p:nvSpPr>
            <p:cNvPr id="1135" name="Google Shape;1135;p13"/>
            <p:cNvSpPr/>
            <p:nvPr/>
          </p:nvSpPr>
          <p:spPr>
            <a:xfrm>
              <a:off x="-400275" y="4522600"/>
              <a:ext cx="1327200" cy="1326900"/>
            </a:xfrm>
            <a:prstGeom prst="arc">
              <a:avLst>
                <a:gd fmla="val 16225557" name="adj1"/>
                <a:gd fmla="val 21598152"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6" name="Google Shape;1136;p13"/>
            <p:cNvSpPr/>
            <p:nvPr/>
          </p:nvSpPr>
          <p:spPr>
            <a:xfrm>
              <a:off x="-318875" y="4604000"/>
              <a:ext cx="1164300" cy="1164300"/>
            </a:xfrm>
            <a:prstGeom prst="pie">
              <a:avLst>
                <a:gd fmla="val 10761898" name="adj1"/>
                <a:gd fmla="val 21598152" name="adj2"/>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37" name="Google Shape;1137;p13"/>
          <p:cNvGrpSpPr/>
          <p:nvPr/>
        </p:nvGrpSpPr>
        <p:grpSpPr>
          <a:xfrm flipH="1" rot="10800000">
            <a:off x="-189741" y="-291212"/>
            <a:ext cx="5034656" cy="3172549"/>
            <a:chOff x="238125" y="1971350"/>
            <a:chExt cx="2812500" cy="1772275"/>
          </a:xfrm>
        </p:grpSpPr>
        <p:sp>
          <p:nvSpPr>
            <p:cNvPr id="1138" name="Google Shape;1138;p13"/>
            <p:cNvSpPr/>
            <p:nvPr/>
          </p:nvSpPr>
          <p:spPr>
            <a:xfrm>
              <a:off x="1616775" y="3297975"/>
              <a:ext cx="208175" cy="180275"/>
            </a:xfrm>
            <a:custGeom>
              <a:rect b="b" l="l" r="r" t="t"/>
              <a:pathLst>
                <a:path extrusionOk="0" h="7211" w="8327">
                  <a:moveTo>
                    <a:pt x="6173" y="138"/>
                  </a:moveTo>
                  <a:lnTo>
                    <a:pt x="8176" y="3609"/>
                  </a:lnTo>
                  <a:lnTo>
                    <a:pt x="6173" y="7080"/>
                  </a:lnTo>
                  <a:lnTo>
                    <a:pt x="2161" y="7080"/>
                  </a:lnTo>
                  <a:lnTo>
                    <a:pt x="158" y="3609"/>
                  </a:lnTo>
                  <a:lnTo>
                    <a:pt x="2161" y="138"/>
                  </a:lnTo>
                  <a:close/>
                  <a:moveTo>
                    <a:pt x="2082" y="0"/>
                  </a:moveTo>
                  <a:lnTo>
                    <a:pt x="20" y="3576"/>
                  </a:lnTo>
                  <a:lnTo>
                    <a:pt x="1" y="3609"/>
                  </a:lnTo>
                  <a:lnTo>
                    <a:pt x="2063" y="7178"/>
                  </a:lnTo>
                  <a:lnTo>
                    <a:pt x="2082" y="7210"/>
                  </a:lnTo>
                  <a:lnTo>
                    <a:pt x="6245" y="7210"/>
                  </a:lnTo>
                  <a:lnTo>
                    <a:pt x="8307" y="3641"/>
                  </a:lnTo>
                  <a:lnTo>
                    <a:pt x="8326" y="3609"/>
                  </a:lnTo>
                  <a:lnTo>
                    <a:pt x="6265"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9" name="Google Shape;1139;p13"/>
            <p:cNvSpPr/>
            <p:nvPr/>
          </p:nvSpPr>
          <p:spPr>
            <a:xfrm>
              <a:off x="238125" y="3032750"/>
              <a:ext cx="208150" cy="180275"/>
            </a:xfrm>
            <a:custGeom>
              <a:rect b="b" l="l" r="r" t="t"/>
              <a:pathLst>
                <a:path extrusionOk="0" h="7211" w="8326">
                  <a:moveTo>
                    <a:pt x="6166" y="131"/>
                  </a:moveTo>
                  <a:lnTo>
                    <a:pt x="8169" y="3602"/>
                  </a:lnTo>
                  <a:lnTo>
                    <a:pt x="6166" y="7073"/>
                  </a:lnTo>
                  <a:lnTo>
                    <a:pt x="2160" y="7073"/>
                  </a:lnTo>
                  <a:lnTo>
                    <a:pt x="157" y="3602"/>
                  </a:lnTo>
                  <a:lnTo>
                    <a:pt x="2160" y="131"/>
                  </a:lnTo>
                  <a:close/>
                  <a:moveTo>
                    <a:pt x="2081" y="0"/>
                  </a:moveTo>
                  <a:lnTo>
                    <a:pt x="20" y="3569"/>
                  </a:lnTo>
                  <a:lnTo>
                    <a:pt x="0" y="3602"/>
                  </a:lnTo>
                  <a:lnTo>
                    <a:pt x="2062" y="7177"/>
                  </a:lnTo>
                  <a:lnTo>
                    <a:pt x="2081" y="7210"/>
                  </a:lnTo>
                  <a:lnTo>
                    <a:pt x="6244" y="7210"/>
                  </a:lnTo>
                  <a:lnTo>
                    <a:pt x="8306" y="3635"/>
                  </a:lnTo>
                  <a:lnTo>
                    <a:pt x="8326" y="3602"/>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0" name="Google Shape;1140;p13"/>
            <p:cNvSpPr/>
            <p:nvPr/>
          </p:nvSpPr>
          <p:spPr>
            <a:xfrm>
              <a:off x="1923275" y="3297975"/>
              <a:ext cx="208175" cy="180275"/>
            </a:xfrm>
            <a:custGeom>
              <a:rect b="b" l="l" r="r" t="t"/>
              <a:pathLst>
                <a:path extrusionOk="0" h="7211" w="8327">
                  <a:moveTo>
                    <a:pt x="6167" y="138"/>
                  </a:moveTo>
                  <a:lnTo>
                    <a:pt x="8170" y="3609"/>
                  </a:lnTo>
                  <a:lnTo>
                    <a:pt x="6167" y="7080"/>
                  </a:lnTo>
                  <a:lnTo>
                    <a:pt x="2161" y="7080"/>
                  </a:lnTo>
                  <a:lnTo>
                    <a:pt x="151" y="3609"/>
                  </a:lnTo>
                  <a:lnTo>
                    <a:pt x="2161" y="138"/>
                  </a:lnTo>
                  <a:close/>
                  <a:moveTo>
                    <a:pt x="2082" y="0"/>
                  </a:moveTo>
                  <a:lnTo>
                    <a:pt x="20" y="3576"/>
                  </a:lnTo>
                  <a:lnTo>
                    <a:pt x="1" y="3609"/>
                  </a:lnTo>
                  <a:lnTo>
                    <a:pt x="2063" y="7178"/>
                  </a:lnTo>
                  <a:lnTo>
                    <a:pt x="2082" y="7210"/>
                  </a:lnTo>
                  <a:lnTo>
                    <a:pt x="6245" y="7210"/>
                  </a:lnTo>
                  <a:lnTo>
                    <a:pt x="8307" y="3641"/>
                  </a:lnTo>
                  <a:lnTo>
                    <a:pt x="8326" y="3609"/>
                  </a:lnTo>
                  <a:lnTo>
                    <a:pt x="6265"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1" name="Google Shape;1141;p13"/>
            <p:cNvSpPr/>
            <p:nvPr/>
          </p:nvSpPr>
          <p:spPr>
            <a:xfrm>
              <a:off x="544450" y="2678950"/>
              <a:ext cx="208150" cy="180275"/>
            </a:xfrm>
            <a:custGeom>
              <a:rect b="b" l="l" r="r" t="t"/>
              <a:pathLst>
                <a:path extrusionOk="0" h="7211" w="8326">
                  <a:moveTo>
                    <a:pt x="6166" y="131"/>
                  </a:moveTo>
                  <a:lnTo>
                    <a:pt x="8176" y="3602"/>
                  </a:lnTo>
                  <a:lnTo>
                    <a:pt x="6166" y="7073"/>
                  </a:lnTo>
                  <a:lnTo>
                    <a:pt x="2160" y="7073"/>
                  </a:lnTo>
                  <a:lnTo>
                    <a:pt x="157" y="3602"/>
                  </a:lnTo>
                  <a:lnTo>
                    <a:pt x="2160" y="131"/>
                  </a:lnTo>
                  <a:close/>
                  <a:moveTo>
                    <a:pt x="2082" y="0"/>
                  </a:moveTo>
                  <a:lnTo>
                    <a:pt x="20" y="3569"/>
                  </a:lnTo>
                  <a:lnTo>
                    <a:pt x="0" y="3602"/>
                  </a:lnTo>
                  <a:lnTo>
                    <a:pt x="2062" y="7177"/>
                  </a:lnTo>
                  <a:lnTo>
                    <a:pt x="2082" y="7210"/>
                  </a:lnTo>
                  <a:lnTo>
                    <a:pt x="6245" y="7210"/>
                  </a:lnTo>
                  <a:lnTo>
                    <a:pt x="8306" y="3634"/>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2" name="Google Shape;1142;p13"/>
            <p:cNvSpPr/>
            <p:nvPr/>
          </p:nvSpPr>
          <p:spPr>
            <a:xfrm>
              <a:off x="2535300" y="3297975"/>
              <a:ext cx="208175" cy="180275"/>
            </a:xfrm>
            <a:custGeom>
              <a:rect b="b" l="l" r="r" t="t"/>
              <a:pathLst>
                <a:path extrusionOk="0" h="7211" w="8327">
                  <a:moveTo>
                    <a:pt x="6173" y="138"/>
                  </a:moveTo>
                  <a:lnTo>
                    <a:pt x="8176" y="3609"/>
                  </a:lnTo>
                  <a:lnTo>
                    <a:pt x="6173" y="7080"/>
                  </a:lnTo>
                  <a:lnTo>
                    <a:pt x="2160" y="7080"/>
                  </a:lnTo>
                  <a:lnTo>
                    <a:pt x="157" y="3609"/>
                  </a:lnTo>
                  <a:lnTo>
                    <a:pt x="2160" y="138"/>
                  </a:lnTo>
                  <a:close/>
                  <a:moveTo>
                    <a:pt x="2082" y="0"/>
                  </a:moveTo>
                  <a:lnTo>
                    <a:pt x="20" y="3576"/>
                  </a:lnTo>
                  <a:lnTo>
                    <a:pt x="1" y="3609"/>
                  </a:lnTo>
                  <a:lnTo>
                    <a:pt x="2082" y="7210"/>
                  </a:lnTo>
                  <a:lnTo>
                    <a:pt x="6245" y="7210"/>
                  </a:lnTo>
                  <a:lnTo>
                    <a:pt x="8307" y="3641"/>
                  </a:lnTo>
                  <a:lnTo>
                    <a:pt x="8326" y="3609"/>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3" name="Google Shape;1143;p13"/>
            <p:cNvSpPr/>
            <p:nvPr/>
          </p:nvSpPr>
          <p:spPr>
            <a:xfrm>
              <a:off x="2229625" y="3298950"/>
              <a:ext cx="155150" cy="179300"/>
            </a:xfrm>
            <a:custGeom>
              <a:rect b="b" l="l" r="r" t="t"/>
              <a:pathLst>
                <a:path extrusionOk="0" h="7172" w="6206">
                  <a:moveTo>
                    <a:pt x="2062" y="1"/>
                  </a:moveTo>
                  <a:lnTo>
                    <a:pt x="20" y="3537"/>
                  </a:lnTo>
                  <a:lnTo>
                    <a:pt x="0" y="3570"/>
                  </a:lnTo>
                  <a:lnTo>
                    <a:pt x="2062" y="7139"/>
                  </a:lnTo>
                  <a:lnTo>
                    <a:pt x="2082" y="7171"/>
                  </a:lnTo>
                  <a:lnTo>
                    <a:pt x="6205" y="7171"/>
                  </a:lnTo>
                  <a:lnTo>
                    <a:pt x="6205" y="7041"/>
                  </a:lnTo>
                  <a:lnTo>
                    <a:pt x="2160" y="7041"/>
                  </a:lnTo>
                  <a:lnTo>
                    <a:pt x="157" y="3570"/>
                  </a:lnTo>
                  <a:lnTo>
                    <a:pt x="2180" y="66"/>
                  </a:lnTo>
                  <a:lnTo>
                    <a:pt x="2062"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4" name="Google Shape;1144;p13"/>
            <p:cNvSpPr/>
            <p:nvPr/>
          </p:nvSpPr>
          <p:spPr>
            <a:xfrm>
              <a:off x="2995950" y="3387200"/>
              <a:ext cx="54025" cy="90075"/>
            </a:xfrm>
            <a:custGeom>
              <a:rect b="b" l="l" r="r" t="t"/>
              <a:pathLst>
                <a:path extrusionOk="0" h="3603" w="2161">
                  <a:moveTo>
                    <a:pt x="2043" y="1"/>
                  </a:moveTo>
                  <a:lnTo>
                    <a:pt x="0" y="3537"/>
                  </a:lnTo>
                  <a:lnTo>
                    <a:pt x="118" y="3602"/>
                  </a:lnTo>
                  <a:lnTo>
                    <a:pt x="2160" y="66"/>
                  </a:lnTo>
                  <a:lnTo>
                    <a:pt x="204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5" name="Google Shape;1145;p13"/>
            <p:cNvSpPr/>
            <p:nvPr/>
          </p:nvSpPr>
          <p:spPr>
            <a:xfrm>
              <a:off x="1310450" y="3297975"/>
              <a:ext cx="207675" cy="180275"/>
            </a:xfrm>
            <a:custGeom>
              <a:rect b="b" l="l" r="r" t="t"/>
              <a:pathLst>
                <a:path extrusionOk="0" h="7211" w="8307">
                  <a:moveTo>
                    <a:pt x="2082" y="0"/>
                  </a:moveTo>
                  <a:lnTo>
                    <a:pt x="20" y="3576"/>
                  </a:lnTo>
                  <a:lnTo>
                    <a:pt x="0" y="3609"/>
                  </a:lnTo>
                  <a:lnTo>
                    <a:pt x="2062" y="7178"/>
                  </a:lnTo>
                  <a:lnTo>
                    <a:pt x="2082" y="7210"/>
                  </a:lnTo>
                  <a:lnTo>
                    <a:pt x="6245" y="7210"/>
                  </a:lnTo>
                  <a:lnTo>
                    <a:pt x="8306" y="3641"/>
                  </a:lnTo>
                  <a:lnTo>
                    <a:pt x="8189" y="3576"/>
                  </a:lnTo>
                  <a:lnTo>
                    <a:pt x="6166" y="7080"/>
                  </a:lnTo>
                  <a:lnTo>
                    <a:pt x="2160" y="7080"/>
                  </a:lnTo>
                  <a:lnTo>
                    <a:pt x="157" y="3609"/>
                  </a:lnTo>
                  <a:lnTo>
                    <a:pt x="2160" y="138"/>
                  </a:lnTo>
                  <a:lnTo>
                    <a:pt x="6206" y="138"/>
                  </a:lnTo>
                  <a:lnTo>
                    <a:pt x="620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6" name="Google Shape;1146;p13"/>
            <p:cNvSpPr/>
            <p:nvPr/>
          </p:nvSpPr>
          <p:spPr>
            <a:xfrm>
              <a:off x="1004125" y="3474950"/>
              <a:ext cx="208150" cy="180275"/>
            </a:xfrm>
            <a:custGeom>
              <a:rect b="b" l="l" r="r" t="t"/>
              <a:pathLst>
                <a:path extrusionOk="0" h="7211" w="8326">
                  <a:moveTo>
                    <a:pt x="6166" y="131"/>
                  </a:moveTo>
                  <a:lnTo>
                    <a:pt x="8169" y="3602"/>
                  </a:lnTo>
                  <a:lnTo>
                    <a:pt x="6166" y="7074"/>
                  </a:lnTo>
                  <a:lnTo>
                    <a:pt x="2160" y="7074"/>
                  </a:lnTo>
                  <a:lnTo>
                    <a:pt x="157" y="3602"/>
                  </a:lnTo>
                  <a:lnTo>
                    <a:pt x="2160" y="131"/>
                  </a:lnTo>
                  <a:close/>
                  <a:moveTo>
                    <a:pt x="2081" y="1"/>
                  </a:moveTo>
                  <a:lnTo>
                    <a:pt x="20" y="3570"/>
                  </a:lnTo>
                  <a:lnTo>
                    <a:pt x="0" y="3602"/>
                  </a:lnTo>
                  <a:lnTo>
                    <a:pt x="2062" y="7178"/>
                  </a:lnTo>
                  <a:lnTo>
                    <a:pt x="2081" y="7211"/>
                  </a:lnTo>
                  <a:lnTo>
                    <a:pt x="6244" y="7211"/>
                  </a:lnTo>
                  <a:lnTo>
                    <a:pt x="8306" y="3635"/>
                  </a:lnTo>
                  <a:lnTo>
                    <a:pt x="8326" y="3602"/>
                  </a:lnTo>
                  <a:lnTo>
                    <a:pt x="6264" y="33"/>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7" name="Google Shape;1147;p13"/>
            <p:cNvSpPr/>
            <p:nvPr/>
          </p:nvSpPr>
          <p:spPr>
            <a:xfrm>
              <a:off x="1004125" y="3297975"/>
              <a:ext cx="208150" cy="180275"/>
            </a:xfrm>
            <a:custGeom>
              <a:rect b="b" l="l" r="r" t="t"/>
              <a:pathLst>
                <a:path extrusionOk="0" h="7211" w="8326">
                  <a:moveTo>
                    <a:pt x="6166" y="138"/>
                  </a:moveTo>
                  <a:lnTo>
                    <a:pt x="8169" y="3609"/>
                  </a:lnTo>
                  <a:lnTo>
                    <a:pt x="6166" y="7080"/>
                  </a:lnTo>
                  <a:lnTo>
                    <a:pt x="2160" y="7080"/>
                  </a:lnTo>
                  <a:lnTo>
                    <a:pt x="157" y="3609"/>
                  </a:lnTo>
                  <a:lnTo>
                    <a:pt x="2160" y="138"/>
                  </a:lnTo>
                  <a:close/>
                  <a:moveTo>
                    <a:pt x="2081" y="0"/>
                  </a:moveTo>
                  <a:lnTo>
                    <a:pt x="20" y="3576"/>
                  </a:lnTo>
                  <a:lnTo>
                    <a:pt x="0" y="3609"/>
                  </a:lnTo>
                  <a:lnTo>
                    <a:pt x="2062" y="7178"/>
                  </a:lnTo>
                  <a:lnTo>
                    <a:pt x="2081" y="7210"/>
                  </a:lnTo>
                  <a:lnTo>
                    <a:pt x="6244" y="7210"/>
                  </a:lnTo>
                  <a:lnTo>
                    <a:pt x="8306" y="3641"/>
                  </a:lnTo>
                  <a:lnTo>
                    <a:pt x="8326" y="3609"/>
                  </a:lnTo>
                  <a:lnTo>
                    <a:pt x="6264" y="40"/>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8" name="Google Shape;1148;p13"/>
            <p:cNvSpPr/>
            <p:nvPr/>
          </p:nvSpPr>
          <p:spPr>
            <a:xfrm>
              <a:off x="391275" y="3297975"/>
              <a:ext cx="208175" cy="180275"/>
            </a:xfrm>
            <a:custGeom>
              <a:rect b="b" l="l" r="r" t="t"/>
              <a:pathLst>
                <a:path extrusionOk="0" h="7211" w="8327">
                  <a:moveTo>
                    <a:pt x="6167" y="138"/>
                  </a:moveTo>
                  <a:lnTo>
                    <a:pt x="8170" y="3609"/>
                  </a:lnTo>
                  <a:lnTo>
                    <a:pt x="6167" y="7080"/>
                  </a:lnTo>
                  <a:lnTo>
                    <a:pt x="2160" y="7080"/>
                  </a:lnTo>
                  <a:lnTo>
                    <a:pt x="157" y="3609"/>
                  </a:lnTo>
                  <a:lnTo>
                    <a:pt x="2160" y="138"/>
                  </a:lnTo>
                  <a:close/>
                  <a:moveTo>
                    <a:pt x="2082" y="0"/>
                  </a:moveTo>
                  <a:lnTo>
                    <a:pt x="20" y="3576"/>
                  </a:lnTo>
                  <a:lnTo>
                    <a:pt x="1" y="3609"/>
                  </a:lnTo>
                  <a:lnTo>
                    <a:pt x="2063" y="7178"/>
                  </a:lnTo>
                  <a:lnTo>
                    <a:pt x="2082" y="7210"/>
                  </a:lnTo>
                  <a:lnTo>
                    <a:pt x="6245" y="7210"/>
                  </a:lnTo>
                  <a:lnTo>
                    <a:pt x="8307" y="3641"/>
                  </a:lnTo>
                  <a:lnTo>
                    <a:pt x="8326" y="3609"/>
                  </a:lnTo>
                  <a:lnTo>
                    <a:pt x="6264"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9" name="Google Shape;1149;p13"/>
            <p:cNvSpPr/>
            <p:nvPr/>
          </p:nvSpPr>
          <p:spPr>
            <a:xfrm>
              <a:off x="544450" y="3032750"/>
              <a:ext cx="208150" cy="180275"/>
            </a:xfrm>
            <a:custGeom>
              <a:rect b="b" l="l" r="r" t="t"/>
              <a:pathLst>
                <a:path extrusionOk="0" h="7211" w="8326">
                  <a:moveTo>
                    <a:pt x="6166" y="131"/>
                  </a:moveTo>
                  <a:lnTo>
                    <a:pt x="8176" y="3602"/>
                  </a:lnTo>
                  <a:lnTo>
                    <a:pt x="6166" y="7073"/>
                  </a:lnTo>
                  <a:lnTo>
                    <a:pt x="2160" y="7073"/>
                  </a:lnTo>
                  <a:lnTo>
                    <a:pt x="157" y="3602"/>
                  </a:lnTo>
                  <a:lnTo>
                    <a:pt x="2160" y="131"/>
                  </a:lnTo>
                  <a:close/>
                  <a:moveTo>
                    <a:pt x="2082" y="0"/>
                  </a:moveTo>
                  <a:lnTo>
                    <a:pt x="20" y="3569"/>
                  </a:lnTo>
                  <a:lnTo>
                    <a:pt x="0" y="3602"/>
                  </a:lnTo>
                  <a:lnTo>
                    <a:pt x="2062" y="7177"/>
                  </a:lnTo>
                  <a:lnTo>
                    <a:pt x="2082" y="7210"/>
                  </a:lnTo>
                  <a:lnTo>
                    <a:pt x="6245" y="7210"/>
                  </a:lnTo>
                  <a:lnTo>
                    <a:pt x="8306" y="3635"/>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0" name="Google Shape;1150;p13"/>
            <p:cNvSpPr/>
            <p:nvPr/>
          </p:nvSpPr>
          <p:spPr>
            <a:xfrm>
              <a:off x="391775" y="2590525"/>
              <a:ext cx="207675" cy="180275"/>
            </a:xfrm>
            <a:custGeom>
              <a:rect b="b" l="l" r="r" t="t"/>
              <a:pathLst>
                <a:path extrusionOk="0" h="7211" w="8307">
                  <a:moveTo>
                    <a:pt x="2062" y="1"/>
                  </a:moveTo>
                  <a:lnTo>
                    <a:pt x="0" y="3570"/>
                  </a:lnTo>
                  <a:lnTo>
                    <a:pt x="118" y="3635"/>
                  </a:lnTo>
                  <a:lnTo>
                    <a:pt x="2140" y="131"/>
                  </a:lnTo>
                  <a:lnTo>
                    <a:pt x="6147" y="131"/>
                  </a:lnTo>
                  <a:lnTo>
                    <a:pt x="8150" y="3602"/>
                  </a:lnTo>
                  <a:lnTo>
                    <a:pt x="6147" y="7074"/>
                  </a:lnTo>
                  <a:lnTo>
                    <a:pt x="2101" y="7074"/>
                  </a:lnTo>
                  <a:lnTo>
                    <a:pt x="2101" y="7211"/>
                  </a:lnTo>
                  <a:lnTo>
                    <a:pt x="6225" y="7211"/>
                  </a:lnTo>
                  <a:lnTo>
                    <a:pt x="8287" y="3635"/>
                  </a:lnTo>
                  <a:lnTo>
                    <a:pt x="8306" y="3602"/>
                  </a:lnTo>
                  <a:lnTo>
                    <a:pt x="6244" y="33"/>
                  </a:lnTo>
                  <a:lnTo>
                    <a:pt x="622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1" name="Google Shape;1151;p13"/>
            <p:cNvSpPr/>
            <p:nvPr/>
          </p:nvSpPr>
          <p:spPr>
            <a:xfrm>
              <a:off x="238125" y="2855750"/>
              <a:ext cx="208150" cy="180275"/>
            </a:xfrm>
            <a:custGeom>
              <a:rect b="b" l="l" r="r" t="t"/>
              <a:pathLst>
                <a:path extrusionOk="0" h="7211" w="8326">
                  <a:moveTo>
                    <a:pt x="6166" y="138"/>
                  </a:moveTo>
                  <a:lnTo>
                    <a:pt x="8169" y="3609"/>
                  </a:lnTo>
                  <a:lnTo>
                    <a:pt x="6166" y="7080"/>
                  </a:lnTo>
                  <a:lnTo>
                    <a:pt x="2160" y="7080"/>
                  </a:lnTo>
                  <a:lnTo>
                    <a:pt x="157" y="3609"/>
                  </a:lnTo>
                  <a:lnTo>
                    <a:pt x="2160" y="138"/>
                  </a:lnTo>
                  <a:close/>
                  <a:moveTo>
                    <a:pt x="2081" y="1"/>
                  </a:moveTo>
                  <a:lnTo>
                    <a:pt x="20" y="3577"/>
                  </a:lnTo>
                  <a:lnTo>
                    <a:pt x="0" y="3609"/>
                  </a:lnTo>
                  <a:lnTo>
                    <a:pt x="2062" y="7178"/>
                  </a:lnTo>
                  <a:lnTo>
                    <a:pt x="2081" y="7211"/>
                  </a:lnTo>
                  <a:lnTo>
                    <a:pt x="6244" y="7211"/>
                  </a:lnTo>
                  <a:lnTo>
                    <a:pt x="8306" y="3642"/>
                  </a:lnTo>
                  <a:lnTo>
                    <a:pt x="8326" y="3609"/>
                  </a:lnTo>
                  <a:lnTo>
                    <a:pt x="6264" y="34"/>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2" name="Google Shape;1152;p13"/>
            <p:cNvSpPr/>
            <p:nvPr/>
          </p:nvSpPr>
          <p:spPr>
            <a:xfrm>
              <a:off x="544450" y="2678950"/>
              <a:ext cx="208150" cy="180275"/>
            </a:xfrm>
            <a:custGeom>
              <a:rect b="b" l="l" r="r" t="t"/>
              <a:pathLst>
                <a:path extrusionOk="0" h="7211" w="8326">
                  <a:moveTo>
                    <a:pt x="6166" y="131"/>
                  </a:moveTo>
                  <a:lnTo>
                    <a:pt x="8176" y="3602"/>
                  </a:lnTo>
                  <a:lnTo>
                    <a:pt x="6166" y="7073"/>
                  </a:lnTo>
                  <a:lnTo>
                    <a:pt x="2160" y="7073"/>
                  </a:lnTo>
                  <a:lnTo>
                    <a:pt x="157" y="3602"/>
                  </a:lnTo>
                  <a:lnTo>
                    <a:pt x="2160" y="131"/>
                  </a:lnTo>
                  <a:close/>
                  <a:moveTo>
                    <a:pt x="2082" y="0"/>
                  </a:moveTo>
                  <a:lnTo>
                    <a:pt x="20" y="3569"/>
                  </a:lnTo>
                  <a:lnTo>
                    <a:pt x="0" y="3602"/>
                  </a:lnTo>
                  <a:lnTo>
                    <a:pt x="2062" y="7177"/>
                  </a:lnTo>
                  <a:lnTo>
                    <a:pt x="2082" y="7210"/>
                  </a:lnTo>
                  <a:lnTo>
                    <a:pt x="6245" y="7210"/>
                  </a:lnTo>
                  <a:lnTo>
                    <a:pt x="8306" y="3634"/>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3" name="Google Shape;1153;p13"/>
            <p:cNvSpPr/>
            <p:nvPr/>
          </p:nvSpPr>
          <p:spPr>
            <a:xfrm>
              <a:off x="391275" y="2413550"/>
              <a:ext cx="208175" cy="180275"/>
            </a:xfrm>
            <a:custGeom>
              <a:rect b="b" l="l" r="r" t="t"/>
              <a:pathLst>
                <a:path extrusionOk="0" h="7211" w="8327">
                  <a:moveTo>
                    <a:pt x="6167" y="138"/>
                  </a:moveTo>
                  <a:lnTo>
                    <a:pt x="8170" y="3609"/>
                  </a:lnTo>
                  <a:lnTo>
                    <a:pt x="6167" y="7080"/>
                  </a:lnTo>
                  <a:lnTo>
                    <a:pt x="2160" y="7080"/>
                  </a:lnTo>
                  <a:lnTo>
                    <a:pt x="157" y="3609"/>
                  </a:lnTo>
                  <a:lnTo>
                    <a:pt x="2160" y="138"/>
                  </a:lnTo>
                  <a:close/>
                  <a:moveTo>
                    <a:pt x="2082" y="0"/>
                  </a:moveTo>
                  <a:lnTo>
                    <a:pt x="20" y="3570"/>
                  </a:lnTo>
                  <a:lnTo>
                    <a:pt x="1" y="3602"/>
                  </a:lnTo>
                  <a:lnTo>
                    <a:pt x="2063" y="7178"/>
                  </a:lnTo>
                  <a:lnTo>
                    <a:pt x="2082" y="7210"/>
                  </a:lnTo>
                  <a:lnTo>
                    <a:pt x="6245" y="7210"/>
                  </a:lnTo>
                  <a:lnTo>
                    <a:pt x="8307" y="3635"/>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4" name="Google Shape;1154;p13"/>
            <p:cNvSpPr/>
            <p:nvPr/>
          </p:nvSpPr>
          <p:spPr>
            <a:xfrm>
              <a:off x="238125" y="2501950"/>
              <a:ext cx="208150" cy="180275"/>
            </a:xfrm>
            <a:custGeom>
              <a:rect b="b" l="l" r="r" t="t"/>
              <a:pathLst>
                <a:path extrusionOk="0" h="7211" w="8326">
                  <a:moveTo>
                    <a:pt x="6166" y="138"/>
                  </a:moveTo>
                  <a:lnTo>
                    <a:pt x="8169" y="3609"/>
                  </a:lnTo>
                  <a:lnTo>
                    <a:pt x="6166" y="7080"/>
                  </a:lnTo>
                  <a:lnTo>
                    <a:pt x="2160" y="7080"/>
                  </a:lnTo>
                  <a:lnTo>
                    <a:pt x="157" y="3609"/>
                  </a:lnTo>
                  <a:lnTo>
                    <a:pt x="2160" y="138"/>
                  </a:lnTo>
                  <a:close/>
                  <a:moveTo>
                    <a:pt x="2081" y="1"/>
                  </a:moveTo>
                  <a:lnTo>
                    <a:pt x="20" y="3576"/>
                  </a:lnTo>
                  <a:lnTo>
                    <a:pt x="0" y="3609"/>
                  </a:lnTo>
                  <a:lnTo>
                    <a:pt x="2062" y="7178"/>
                  </a:lnTo>
                  <a:lnTo>
                    <a:pt x="2081" y="7211"/>
                  </a:lnTo>
                  <a:lnTo>
                    <a:pt x="6244" y="7211"/>
                  </a:lnTo>
                  <a:lnTo>
                    <a:pt x="8306" y="3642"/>
                  </a:lnTo>
                  <a:lnTo>
                    <a:pt x="8326" y="3609"/>
                  </a:lnTo>
                  <a:lnTo>
                    <a:pt x="6264" y="34"/>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5" name="Google Shape;1155;p13"/>
            <p:cNvSpPr/>
            <p:nvPr/>
          </p:nvSpPr>
          <p:spPr>
            <a:xfrm>
              <a:off x="544450" y="2148150"/>
              <a:ext cx="208150" cy="180275"/>
            </a:xfrm>
            <a:custGeom>
              <a:rect b="b" l="l" r="r" t="t"/>
              <a:pathLst>
                <a:path extrusionOk="0" h="7211" w="8326">
                  <a:moveTo>
                    <a:pt x="6166" y="138"/>
                  </a:moveTo>
                  <a:lnTo>
                    <a:pt x="8176" y="3609"/>
                  </a:lnTo>
                  <a:lnTo>
                    <a:pt x="6166" y="7080"/>
                  </a:lnTo>
                  <a:lnTo>
                    <a:pt x="2160" y="7080"/>
                  </a:lnTo>
                  <a:lnTo>
                    <a:pt x="157" y="3609"/>
                  </a:lnTo>
                  <a:lnTo>
                    <a:pt x="2160" y="138"/>
                  </a:lnTo>
                  <a:close/>
                  <a:moveTo>
                    <a:pt x="2082" y="1"/>
                  </a:moveTo>
                  <a:lnTo>
                    <a:pt x="0" y="3609"/>
                  </a:lnTo>
                  <a:lnTo>
                    <a:pt x="2062" y="7178"/>
                  </a:lnTo>
                  <a:lnTo>
                    <a:pt x="2082" y="7211"/>
                  </a:lnTo>
                  <a:lnTo>
                    <a:pt x="6245" y="7211"/>
                  </a:lnTo>
                  <a:lnTo>
                    <a:pt x="8326" y="3609"/>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6" name="Google Shape;1156;p13"/>
            <p:cNvSpPr/>
            <p:nvPr/>
          </p:nvSpPr>
          <p:spPr>
            <a:xfrm>
              <a:off x="697625" y="3474950"/>
              <a:ext cx="208150" cy="180275"/>
            </a:xfrm>
            <a:custGeom>
              <a:rect b="b" l="l" r="r" t="t"/>
              <a:pathLst>
                <a:path extrusionOk="0" h="7211" w="8326">
                  <a:moveTo>
                    <a:pt x="6173" y="131"/>
                  </a:moveTo>
                  <a:lnTo>
                    <a:pt x="8176" y="3602"/>
                  </a:lnTo>
                  <a:lnTo>
                    <a:pt x="6173" y="7074"/>
                  </a:lnTo>
                  <a:lnTo>
                    <a:pt x="2160" y="7074"/>
                  </a:lnTo>
                  <a:lnTo>
                    <a:pt x="157" y="3602"/>
                  </a:lnTo>
                  <a:lnTo>
                    <a:pt x="2160" y="131"/>
                  </a:lnTo>
                  <a:close/>
                  <a:moveTo>
                    <a:pt x="2088" y="1"/>
                  </a:moveTo>
                  <a:lnTo>
                    <a:pt x="26" y="3570"/>
                  </a:lnTo>
                  <a:lnTo>
                    <a:pt x="0" y="3602"/>
                  </a:lnTo>
                  <a:lnTo>
                    <a:pt x="2062" y="7178"/>
                  </a:lnTo>
                  <a:lnTo>
                    <a:pt x="2088" y="7211"/>
                  </a:lnTo>
                  <a:lnTo>
                    <a:pt x="6244" y="7211"/>
                  </a:lnTo>
                  <a:lnTo>
                    <a:pt x="8306" y="3635"/>
                  </a:lnTo>
                  <a:lnTo>
                    <a:pt x="8326" y="3602"/>
                  </a:lnTo>
                  <a:lnTo>
                    <a:pt x="6264" y="33"/>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7" name="Google Shape;1157;p13"/>
            <p:cNvSpPr/>
            <p:nvPr/>
          </p:nvSpPr>
          <p:spPr>
            <a:xfrm>
              <a:off x="850950" y="3386550"/>
              <a:ext cx="208000" cy="180275"/>
            </a:xfrm>
            <a:custGeom>
              <a:rect b="b" l="l" r="r" t="t"/>
              <a:pathLst>
                <a:path extrusionOk="0" h="7211" w="8320">
                  <a:moveTo>
                    <a:pt x="6166" y="131"/>
                  </a:moveTo>
                  <a:lnTo>
                    <a:pt x="8169" y="3602"/>
                  </a:lnTo>
                  <a:lnTo>
                    <a:pt x="6166" y="7073"/>
                  </a:lnTo>
                  <a:lnTo>
                    <a:pt x="2154" y="7073"/>
                  </a:lnTo>
                  <a:lnTo>
                    <a:pt x="150" y="3602"/>
                  </a:lnTo>
                  <a:lnTo>
                    <a:pt x="2154" y="131"/>
                  </a:lnTo>
                  <a:close/>
                  <a:moveTo>
                    <a:pt x="2082" y="0"/>
                  </a:moveTo>
                  <a:lnTo>
                    <a:pt x="20" y="3569"/>
                  </a:lnTo>
                  <a:lnTo>
                    <a:pt x="0" y="3602"/>
                  </a:lnTo>
                  <a:lnTo>
                    <a:pt x="2062" y="7171"/>
                  </a:lnTo>
                  <a:lnTo>
                    <a:pt x="2082" y="7210"/>
                  </a:lnTo>
                  <a:lnTo>
                    <a:pt x="6245" y="7210"/>
                  </a:lnTo>
                  <a:lnTo>
                    <a:pt x="6238" y="7204"/>
                  </a:lnTo>
                  <a:lnTo>
                    <a:pt x="8300" y="3635"/>
                  </a:lnTo>
                  <a:lnTo>
                    <a:pt x="8319" y="3602"/>
                  </a:lnTo>
                  <a:lnTo>
                    <a:pt x="6258" y="33"/>
                  </a:lnTo>
                  <a:lnTo>
                    <a:pt x="6238"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8" name="Google Shape;1158;p13"/>
            <p:cNvSpPr/>
            <p:nvPr/>
          </p:nvSpPr>
          <p:spPr>
            <a:xfrm>
              <a:off x="1310450" y="3474950"/>
              <a:ext cx="208175" cy="180275"/>
            </a:xfrm>
            <a:custGeom>
              <a:rect b="b" l="l" r="r" t="t"/>
              <a:pathLst>
                <a:path extrusionOk="0" h="7211" w="8327">
                  <a:moveTo>
                    <a:pt x="6166" y="131"/>
                  </a:moveTo>
                  <a:lnTo>
                    <a:pt x="8169" y="3602"/>
                  </a:lnTo>
                  <a:lnTo>
                    <a:pt x="6166" y="7074"/>
                  </a:lnTo>
                  <a:lnTo>
                    <a:pt x="2160" y="7074"/>
                  </a:lnTo>
                  <a:lnTo>
                    <a:pt x="157" y="3602"/>
                  </a:lnTo>
                  <a:lnTo>
                    <a:pt x="2160" y="131"/>
                  </a:lnTo>
                  <a:close/>
                  <a:moveTo>
                    <a:pt x="2082" y="1"/>
                  </a:moveTo>
                  <a:lnTo>
                    <a:pt x="20" y="3570"/>
                  </a:lnTo>
                  <a:lnTo>
                    <a:pt x="0" y="3602"/>
                  </a:lnTo>
                  <a:lnTo>
                    <a:pt x="2062" y="7178"/>
                  </a:lnTo>
                  <a:lnTo>
                    <a:pt x="2082" y="7211"/>
                  </a:lnTo>
                  <a:lnTo>
                    <a:pt x="6245" y="7211"/>
                  </a:lnTo>
                  <a:lnTo>
                    <a:pt x="8306" y="3635"/>
                  </a:lnTo>
                  <a:lnTo>
                    <a:pt x="8326" y="3602"/>
                  </a:lnTo>
                  <a:lnTo>
                    <a:pt x="6264" y="33"/>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9" name="Google Shape;1159;p13"/>
            <p:cNvSpPr/>
            <p:nvPr/>
          </p:nvSpPr>
          <p:spPr>
            <a:xfrm>
              <a:off x="1463625" y="3386550"/>
              <a:ext cx="208150" cy="180275"/>
            </a:xfrm>
            <a:custGeom>
              <a:rect b="b" l="l" r="r" t="t"/>
              <a:pathLst>
                <a:path extrusionOk="0" h="7211" w="8326">
                  <a:moveTo>
                    <a:pt x="6166" y="131"/>
                  </a:moveTo>
                  <a:lnTo>
                    <a:pt x="8169" y="3602"/>
                  </a:lnTo>
                  <a:lnTo>
                    <a:pt x="6166" y="7073"/>
                  </a:lnTo>
                  <a:lnTo>
                    <a:pt x="2160" y="7073"/>
                  </a:lnTo>
                  <a:lnTo>
                    <a:pt x="157" y="3602"/>
                  </a:lnTo>
                  <a:lnTo>
                    <a:pt x="2160" y="131"/>
                  </a:lnTo>
                  <a:close/>
                  <a:moveTo>
                    <a:pt x="2082" y="0"/>
                  </a:moveTo>
                  <a:lnTo>
                    <a:pt x="20" y="3569"/>
                  </a:lnTo>
                  <a:lnTo>
                    <a:pt x="0" y="3602"/>
                  </a:lnTo>
                  <a:lnTo>
                    <a:pt x="2062" y="7171"/>
                  </a:lnTo>
                  <a:lnTo>
                    <a:pt x="2082" y="7210"/>
                  </a:lnTo>
                  <a:lnTo>
                    <a:pt x="6244" y="7210"/>
                  </a:lnTo>
                  <a:lnTo>
                    <a:pt x="6244" y="7204"/>
                  </a:lnTo>
                  <a:lnTo>
                    <a:pt x="8306" y="3635"/>
                  </a:lnTo>
                  <a:lnTo>
                    <a:pt x="8326" y="3602"/>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0" name="Google Shape;1160;p13"/>
            <p:cNvSpPr/>
            <p:nvPr/>
          </p:nvSpPr>
          <p:spPr>
            <a:xfrm>
              <a:off x="391275" y="3474950"/>
              <a:ext cx="208175" cy="180275"/>
            </a:xfrm>
            <a:custGeom>
              <a:rect b="b" l="l" r="r" t="t"/>
              <a:pathLst>
                <a:path extrusionOk="0" h="7211" w="8327">
                  <a:moveTo>
                    <a:pt x="6167" y="131"/>
                  </a:moveTo>
                  <a:lnTo>
                    <a:pt x="8170" y="3602"/>
                  </a:lnTo>
                  <a:lnTo>
                    <a:pt x="6167" y="7074"/>
                  </a:lnTo>
                  <a:lnTo>
                    <a:pt x="2160" y="7074"/>
                  </a:lnTo>
                  <a:lnTo>
                    <a:pt x="157" y="3602"/>
                  </a:lnTo>
                  <a:lnTo>
                    <a:pt x="2160" y="131"/>
                  </a:lnTo>
                  <a:close/>
                  <a:moveTo>
                    <a:pt x="2082" y="1"/>
                  </a:moveTo>
                  <a:lnTo>
                    <a:pt x="20" y="3570"/>
                  </a:lnTo>
                  <a:lnTo>
                    <a:pt x="1" y="3602"/>
                  </a:lnTo>
                  <a:lnTo>
                    <a:pt x="2063" y="7178"/>
                  </a:lnTo>
                  <a:lnTo>
                    <a:pt x="2082" y="7211"/>
                  </a:lnTo>
                  <a:lnTo>
                    <a:pt x="6245" y="7211"/>
                  </a:lnTo>
                  <a:lnTo>
                    <a:pt x="8307" y="3635"/>
                  </a:lnTo>
                  <a:lnTo>
                    <a:pt x="8326" y="3602"/>
                  </a:lnTo>
                  <a:lnTo>
                    <a:pt x="6264" y="33"/>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1" name="Google Shape;1161;p13"/>
            <p:cNvSpPr/>
            <p:nvPr/>
          </p:nvSpPr>
          <p:spPr>
            <a:xfrm>
              <a:off x="544450" y="3209575"/>
              <a:ext cx="208150" cy="180250"/>
            </a:xfrm>
            <a:custGeom>
              <a:rect b="b" l="l" r="r" t="t"/>
              <a:pathLst>
                <a:path extrusionOk="0" h="7210" w="8326">
                  <a:moveTo>
                    <a:pt x="6166" y="137"/>
                  </a:moveTo>
                  <a:lnTo>
                    <a:pt x="8176" y="3608"/>
                  </a:lnTo>
                  <a:lnTo>
                    <a:pt x="6166" y="7079"/>
                  </a:lnTo>
                  <a:lnTo>
                    <a:pt x="2160" y="7079"/>
                  </a:lnTo>
                  <a:lnTo>
                    <a:pt x="157" y="3608"/>
                  </a:lnTo>
                  <a:lnTo>
                    <a:pt x="2160" y="137"/>
                  </a:lnTo>
                  <a:close/>
                  <a:moveTo>
                    <a:pt x="2082" y="0"/>
                  </a:moveTo>
                  <a:lnTo>
                    <a:pt x="20" y="3576"/>
                  </a:lnTo>
                  <a:lnTo>
                    <a:pt x="0" y="3608"/>
                  </a:lnTo>
                  <a:lnTo>
                    <a:pt x="2062" y="7177"/>
                  </a:lnTo>
                  <a:lnTo>
                    <a:pt x="2082" y="7210"/>
                  </a:lnTo>
                  <a:lnTo>
                    <a:pt x="6245" y="7210"/>
                  </a:lnTo>
                  <a:lnTo>
                    <a:pt x="8306" y="3641"/>
                  </a:lnTo>
                  <a:lnTo>
                    <a:pt x="8326" y="3608"/>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2" name="Google Shape;1162;p13"/>
            <p:cNvSpPr/>
            <p:nvPr/>
          </p:nvSpPr>
          <p:spPr>
            <a:xfrm>
              <a:off x="238125" y="3386550"/>
              <a:ext cx="208150" cy="180275"/>
            </a:xfrm>
            <a:custGeom>
              <a:rect b="b" l="l" r="r" t="t"/>
              <a:pathLst>
                <a:path extrusionOk="0" h="7211" w="8326">
                  <a:moveTo>
                    <a:pt x="6166" y="131"/>
                  </a:moveTo>
                  <a:lnTo>
                    <a:pt x="8169" y="3602"/>
                  </a:lnTo>
                  <a:lnTo>
                    <a:pt x="6166" y="7073"/>
                  </a:lnTo>
                  <a:lnTo>
                    <a:pt x="2160" y="7073"/>
                  </a:lnTo>
                  <a:lnTo>
                    <a:pt x="157" y="3602"/>
                  </a:lnTo>
                  <a:lnTo>
                    <a:pt x="2160" y="131"/>
                  </a:lnTo>
                  <a:close/>
                  <a:moveTo>
                    <a:pt x="2081" y="0"/>
                  </a:moveTo>
                  <a:lnTo>
                    <a:pt x="20" y="3569"/>
                  </a:lnTo>
                  <a:lnTo>
                    <a:pt x="0" y="3602"/>
                  </a:lnTo>
                  <a:lnTo>
                    <a:pt x="2062" y="7171"/>
                  </a:lnTo>
                  <a:lnTo>
                    <a:pt x="2081" y="7210"/>
                  </a:lnTo>
                  <a:lnTo>
                    <a:pt x="6244" y="7210"/>
                  </a:lnTo>
                  <a:lnTo>
                    <a:pt x="6244" y="7204"/>
                  </a:lnTo>
                  <a:lnTo>
                    <a:pt x="8306" y="3635"/>
                  </a:lnTo>
                  <a:lnTo>
                    <a:pt x="8326" y="3602"/>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3" name="Google Shape;1163;p13"/>
            <p:cNvSpPr/>
            <p:nvPr/>
          </p:nvSpPr>
          <p:spPr>
            <a:xfrm>
              <a:off x="544450" y="2325150"/>
              <a:ext cx="208150" cy="180250"/>
            </a:xfrm>
            <a:custGeom>
              <a:rect b="b" l="l" r="r" t="t"/>
              <a:pathLst>
                <a:path extrusionOk="0" h="7210" w="8326">
                  <a:moveTo>
                    <a:pt x="6166" y="131"/>
                  </a:moveTo>
                  <a:lnTo>
                    <a:pt x="8176" y="3602"/>
                  </a:lnTo>
                  <a:lnTo>
                    <a:pt x="6166" y="7073"/>
                  </a:lnTo>
                  <a:lnTo>
                    <a:pt x="2160" y="7073"/>
                  </a:lnTo>
                  <a:lnTo>
                    <a:pt x="157" y="3602"/>
                  </a:lnTo>
                  <a:lnTo>
                    <a:pt x="2160" y="131"/>
                  </a:lnTo>
                  <a:close/>
                  <a:moveTo>
                    <a:pt x="2082" y="0"/>
                  </a:moveTo>
                  <a:lnTo>
                    <a:pt x="20" y="3569"/>
                  </a:lnTo>
                  <a:lnTo>
                    <a:pt x="0" y="3608"/>
                  </a:lnTo>
                  <a:lnTo>
                    <a:pt x="2062" y="7177"/>
                  </a:lnTo>
                  <a:lnTo>
                    <a:pt x="2082" y="7210"/>
                  </a:lnTo>
                  <a:lnTo>
                    <a:pt x="6245" y="7210"/>
                  </a:lnTo>
                  <a:lnTo>
                    <a:pt x="8306" y="3641"/>
                  </a:lnTo>
                  <a:lnTo>
                    <a:pt x="8326" y="3608"/>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4" name="Google Shape;1164;p13"/>
            <p:cNvSpPr/>
            <p:nvPr/>
          </p:nvSpPr>
          <p:spPr>
            <a:xfrm>
              <a:off x="391275" y="2944175"/>
              <a:ext cx="208175" cy="180275"/>
            </a:xfrm>
            <a:custGeom>
              <a:rect b="b" l="l" r="r" t="t"/>
              <a:pathLst>
                <a:path extrusionOk="0" h="7211" w="8327">
                  <a:moveTo>
                    <a:pt x="6167" y="137"/>
                  </a:moveTo>
                  <a:lnTo>
                    <a:pt x="8170" y="3609"/>
                  </a:lnTo>
                  <a:lnTo>
                    <a:pt x="6167" y="7080"/>
                  </a:lnTo>
                  <a:lnTo>
                    <a:pt x="2160" y="7080"/>
                  </a:lnTo>
                  <a:lnTo>
                    <a:pt x="157" y="3609"/>
                  </a:lnTo>
                  <a:lnTo>
                    <a:pt x="2160" y="137"/>
                  </a:lnTo>
                  <a:close/>
                  <a:moveTo>
                    <a:pt x="2082" y="0"/>
                  </a:moveTo>
                  <a:lnTo>
                    <a:pt x="20" y="3576"/>
                  </a:lnTo>
                  <a:lnTo>
                    <a:pt x="1" y="3609"/>
                  </a:lnTo>
                  <a:lnTo>
                    <a:pt x="2063" y="7178"/>
                  </a:lnTo>
                  <a:lnTo>
                    <a:pt x="2082" y="7210"/>
                  </a:lnTo>
                  <a:lnTo>
                    <a:pt x="6245" y="7210"/>
                  </a:lnTo>
                  <a:lnTo>
                    <a:pt x="8307" y="3641"/>
                  </a:lnTo>
                  <a:lnTo>
                    <a:pt x="8326" y="3609"/>
                  </a:lnTo>
                  <a:lnTo>
                    <a:pt x="6264"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5" name="Google Shape;1165;p13"/>
            <p:cNvSpPr/>
            <p:nvPr/>
          </p:nvSpPr>
          <p:spPr>
            <a:xfrm>
              <a:off x="2382775" y="3563375"/>
              <a:ext cx="208175" cy="180250"/>
            </a:xfrm>
            <a:custGeom>
              <a:rect b="b" l="l" r="r" t="t"/>
              <a:pathLst>
                <a:path extrusionOk="0" h="7210" w="8327">
                  <a:moveTo>
                    <a:pt x="6167" y="137"/>
                  </a:moveTo>
                  <a:lnTo>
                    <a:pt x="8170" y="3608"/>
                  </a:lnTo>
                  <a:lnTo>
                    <a:pt x="6167" y="7080"/>
                  </a:lnTo>
                  <a:lnTo>
                    <a:pt x="2161" y="7080"/>
                  </a:lnTo>
                  <a:lnTo>
                    <a:pt x="158" y="3608"/>
                  </a:lnTo>
                  <a:lnTo>
                    <a:pt x="2161" y="137"/>
                  </a:lnTo>
                  <a:close/>
                  <a:moveTo>
                    <a:pt x="2082" y="0"/>
                  </a:moveTo>
                  <a:lnTo>
                    <a:pt x="21" y="3569"/>
                  </a:lnTo>
                  <a:lnTo>
                    <a:pt x="1" y="3608"/>
                  </a:lnTo>
                  <a:lnTo>
                    <a:pt x="2082" y="7210"/>
                  </a:lnTo>
                  <a:lnTo>
                    <a:pt x="6245" y="7210"/>
                  </a:lnTo>
                  <a:lnTo>
                    <a:pt x="8307" y="3641"/>
                  </a:lnTo>
                  <a:lnTo>
                    <a:pt x="8327" y="3608"/>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6" name="Google Shape;1166;p13"/>
            <p:cNvSpPr/>
            <p:nvPr/>
          </p:nvSpPr>
          <p:spPr>
            <a:xfrm>
              <a:off x="2842450" y="3474950"/>
              <a:ext cx="208175" cy="180275"/>
            </a:xfrm>
            <a:custGeom>
              <a:rect b="b" l="l" r="r" t="t"/>
              <a:pathLst>
                <a:path extrusionOk="0" h="7211" w="8327">
                  <a:moveTo>
                    <a:pt x="6167" y="131"/>
                  </a:moveTo>
                  <a:lnTo>
                    <a:pt x="8170" y="3602"/>
                  </a:lnTo>
                  <a:lnTo>
                    <a:pt x="6167" y="7074"/>
                  </a:lnTo>
                  <a:lnTo>
                    <a:pt x="2160" y="7074"/>
                  </a:lnTo>
                  <a:lnTo>
                    <a:pt x="151" y="3602"/>
                  </a:lnTo>
                  <a:lnTo>
                    <a:pt x="2160" y="131"/>
                  </a:lnTo>
                  <a:close/>
                  <a:moveTo>
                    <a:pt x="2082" y="1"/>
                  </a:moveTo>
                  <a:lnTo>
                    <a:pt x="20" y="3570"/>
                  </a:lnTo>
                  <a:lnTo>
                    <a:pt x="1" y="3602"/>
                  </a:lnTo>
                  <a:lnTo>
                    <a:pt x="2082" y="7211"/>
                  </a:lnTo>
                  <a:lnTo>
                    <a:pt x="6245" y="7211"/>
                  </a:lnTo>
                  <a:lnTo>
                    <a:pt x="8307" y="3635"/>
                  </a:lnTo>
                  <a:lnTo>
                    <a:pt x="8326" y="3602"/>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7" name="Google Shape;1167;p13"/>
            <p:cNvSpPr/>
            <p:nvPr/>
          </p:nvSpPr>
          <p:spPr>
            <a:xfrm>
              <a:off x="2535950" y="3474950"/>
              <a:ext cx="208175" cy="180275"/>
            </a:xfrm>
            <a:custGeom>
              <a:rect b="b" l="l" r="r" t="t"/>
              <a:pathLst>
                <a:path extrusionOk="0" h="7211" w="8327">
                  <a:moveTo>
                    <a:pt x="6173" y="131"/>
                  </a:moveTo>
                  <a:lnTo>
                    <a:pt x="8176" y="3602"/>
                  </a:lnTo>
                  <a:lnTo>
                    <a:pt x="6173" y="7074"/>
                  </a:lnTo>
                  <a:lnTo>
                    <a:pt x="2160" y="7074"/>
                  </a:lnTo>
                  <a:lnTo>
                    <a:pt x="157" y="3602"/>
                  </a:lnTo>
                  <a:lnTo>
                    <a:pt x="2160" y="131"/>
                  </a:lnTo>
                  <a:close/>
                  <a:moveTo>
                    <a:pt x="2082" y="1"/>
                  </a:moveTo>
                  <a:lnTo>
                    <a:pt x="20" y="3570"/>
                  </a:lnTo>
                  <a:lnTo>
                    <a:pt x="1" y="3602"/>
                  </a:lnTo>
                  <a:lnTo>
                    <a:pt x="2082" y="7211"/>
                  </a:lnTo>
                  <a:lnTo>
                    <a:pt x="6245" y="7211"/>
                  </a:lnTo>
                  <a:lnTo>
                    <a:pt x="8307" y="3635"/>
                  </a:lnTo>
                  <a:lnTo>
                    <a:pt x="8326" y="3602"/>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8" name="Google Shape;1168;p13"/>
            <p:cNvSpPr/>
            <p:nvPr/>
          </p:nvSpPr>
          <p:spPr>
            <a:xfrm>
              <a:off x="2689600" y="3386550"/>
              <a:ext cx="207675" cy="180275"/>
            </a:xfrm>
            <a:custGeom>
              <a:rect b="b" l="l" r="r" t="t"/>
              <a:pathLst>
                <a:path extrusionOk="0" h="7211" w="8307">
                  <a:moveTo>
                    <a:pt x="2102" y="0"/>
                  </a:moveTo>
                  <a:lnTo>
                    <a:pt x="2102" y="131"/>
                  </a:lnTo>
                  <a:lnTo>
                    <a:pt x="6154" y="131"/>
                  </a:lnTo>
                  <a:lnTo>
                    <a:pt x="8157" y="3602"/>
                  </a:lnTo>
                  <a:lnTo>
                    <a:pt x="6154" y="7073"/>
                  </a:lnTo>
                  <a:lnTo>
                    <a:pt x="2141" y="7073"/>
                  </a:lnTo>
                  <a:lnTo>
                    <a:pt x="118" y="3569"/>
                  </a:lnTo>
                  <a:lnTo>
                    <a:pt x="1" y="3635"/>
                  </a:lnTo>
                  <a:lnTo>
                    <a:pt x="2069" y="7210"/>
                  </a:lnTo>
                  <a:lnTo>
                    <a:pt x="6226" y="7210"/>
                  </a:lnTo>
                  <a:lnTo>
                    <a:pt x="8287" y="3635"/>
                  </a:lnTo>
                  <a:lnTo>
                    <a:pt x="8307" y="3602"/>
                  </a:lnTo>
                  <a:lnTo>
                    <a:pt x="622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9" name="Google Shape;1169;p13"/>
            <p:cNvSpPr/>
            <p:nvPr/>
          </p:nvSpPr>
          <p:spPr>
            <a:xfrm>
              <a:off x="2229625" y="3474950"/>
              <a:ext cx="208150" cy="180275"/>
            </a:xfrm>
            <a:custGeom>
              <a:rect b="b" l="l" r="r" t="t"/>
              <a:pathLst>
                <a:path extrusionOk="0" h="7211" w="8326">
                  <a:moveTo>
                    <a:pt x="6166" y="131"/>
                  </a:moveTo>
                  <a:lnTo>
                    <a:pt x="8169" y="3602"/>
                  </a:lnTo>
                  <a:lnTo>
                    <a:pt x="6166" y="7074"/>
                  </a:lnTo>
                  <a:lnTo>
                    <a:pt x="2160" y="7074"/>
                  </a:lnTo>
                  <a:lnTo>
                    <a:pt x="157" y="3602"/>
                  </a:lnTo>
                  <a:lnTo>
                    <a:pt x="2160" y="131"/>
                  </a:lnTo>
                  <a:close/>
                  <a:moveTo>
                    <a:pt x="2082" y="1"/>
                  </a:moveTo>
                  <a:lnTo>
                    <a:pt x="20" y="3570"/>
                  </a:lnTo>
                  <a:lnTo>
                    <a:pt x="0" y="3602"/>
                  </a:lnTo>
                  <a:lnTo>
                    <a:pt x="2062" y="7178"/>
                  </a:lnTo>
                  <a:lnTo>
                    <a:pt x="2082" y="7211"/>
                  </a:lnTo>
                  <a:lnTo>
                    <a:pt x="6244" y="7211"/>
                  </a:lnTo>
                  <a:lnTo>
                    <a:pt x="8306" y="3635"/>
                  </a:lnTo>
                  <a:lnTo>
                    <a:pt x="8326" y="3602"/>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0" name="Google Shape;1170;p13"/>
            <p:cNvSpPr/>
            <p:nvPr/>
          </p:nvSpPr>
          <p:spPr>
            <a:xfrm>
              <a:off x="544450" y="2855750"/>
              <a:ext cx="208150" cy="180275"/>
            </a:xfrm>
            <a:custGeom>
              <a:rect b="b" l="l" r="r" t="t"/>
              <a:pathLst>
                <a:path extrusionOk="0" h="7211" w="8326">
                  <a:moveTo>
                    <a:pt x="6166" y="138"/>
                  </a:moveTo>
                  <a:lnTo>
                    <a:pt x="8176" y="3609"/>
                  </a:lnTo>
                  <a:lnTo>
                    <a:pt x="6166" y="7080"/>
                  </a:lnTo>
                  <a:lnTo>
                    <a:pt x="2160" y="7080"/>
                  </a:lnTo>
                  <a:lnTo>
                    <a:pt x="157" y="3609"/>
                  </a:lnTo>
                  <a:lnTo>
                    <a:pt x="2160" y="138"/>
                  </a:lnTo>
                  <a:close/>
                  <a:moveTo>
                    <a:pt x="2082" y="1"/>
                  </a:moveTo>
                  <a:lnTo>
                    <a:pt x="20" y="3577"/>
                  </a:lnTo>
                  <a:lnTo>
                    <a:pt x="0" y="3609"/>
                  </a:lnTo>
                  <a:lnTo>
                    <a:pt x="2062" y="7178"/>
                  </a:lnTo>
                  <a:lnTo>
                    <a:pt x="2082" y="7211"/>
                  </a:lnTo>
                  <a:lnTo>
                    <a:pt x="6245" y="7211"/>
                  </a:lnTo>
                  <a:lnTo>
                    <a:pt x="8306" y="3642"/>
                  </a:lnTo>
                  <a:lnTo>
                    <a:pt x="8326" y="3609"/>
                  </a:lnTo>
                  <a:lnTo>
                    <a:pt x="6264" y="34"/>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1" name="Google Shape;1171;p13"/>
            <p:cNvSpPr/>
            <p:nvPr/>
          </p:nvSpPr>
          <p:spPr>
            <a:xfrm>
              <a:off x="391775" y="2236725"/>
              <a:ext cx="207675" cy="180275"/>
            </a:xfrm>
            <a:custGeom>
              <a:rect b="b" l="l" r="r" t="t"/>
              <a:pathLst>
                <a:path extrusionOk="0" h="7211" w="8307">
                  <a:moveTo>
                    <a:pt x="2062" y="1"/>
                  </a:moveTo>
                  <a:lnTo>
                    <a:pt x="0" y="3570"/>
                  </a:lnTo>
                  <a:lnTo>
                    <a:pt x="118" y="3635"/>
                  </a:lnTo>
                  <a:lnTo>
                    <a:pt x="2140" y="131"/>
                  </a:lnTo>
                  <a:lnTo>
                    <a:pt x="6147" y="131"/>
                  </a:lnTo>
                  <a:lnTo>
                    <a:pt x="8150" y="3602"/>
                  </a:lnTo>
                  <a:lnTo>
                    <a:pt x="6147" y="7073"/>
                  </a:lnTo>
                  <a:lnTo>
                    <a:pt x="2101" y="7073"/>
                  </a:lnTo>
                  <a:lnTo>
                    <a:pt x="2101" y="7211"/>
                  </a:lnTo>
                  <a:lnTo>
                    <a:pt x="6225" y="7211"/>
                  </a:lnTo>
                  <a:lnTo>
                    <a:pt x="8287" y="3635"/>
                  </a:lnTo>
                  <a:lnTo>
                    <a:pt x="8306" y="3602"/>
                  </a:lnTo>
                  <a:lnTo>
                    <a:pt x="622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2" name="Google Shape;1172;p13"/>
            <p:cNvSpPr/>
            <p:nvPr/>
          </p:nvSpPr>
          <p:spPr>
            <a:xfrm>
              <a:off x="740675" y="2404900"/>
              <a:ext cx="20750" cy="20750"/>
            </a:xfrm>
            <a:custGeom>
              <a:rect b="b" l="l" r="r" t="t"/>
              <a:pathLst>
                <a:path extrusionOk="0" h="830" w="830">
                  <a:moveTo>
                    <a:pt x="412" y="1"/>
                  </a:moveTo>
                  <a:cubicBezTo>
                    <a:pt x="183" y="1"/>
                    <a:pt x="1" y="183"/>
                    <a:pt x="1" y="412"/>
                  </a:cubicBezTo>
                  <a:cubicBezTo>
                    <a:pt x="1" y="640"/>
                    <a:pt x="183" y="829"/>
                    <a:pt x="412" y="829"/>
                  </a:cubicBezTo>
                  <a:cubicBezTo>
                    <a:pt x="640" y="829"/>
                    <a:pt x="829" y="640"/>
                    <a:pt x="829" y="412"/>
                  </a:cubicBezTo>
                  <a:cubicBezTo>
                    <a:pt x="829" y="183"/>
                    <a:pt x="640" y="1"/>
                    <a:pt x="41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3" name="Google Shape;1173;p13"/>
            <p:cNvSpPr/>
            <p:nvPr/>
          </p:nvSpPr>
          <p:spPr>
            <a:xfrm>
              <a:off x="740350" y="2758700"/>
              <a:ext cx="20750" cy="20750"/>
            </a:xfrm>
            <a:custGeom>
              <a:rect b="b" l="l" r="r" t="t"/>
              <a:pathLst>
                <a:path extrusionOk="0" h="830" w="830">
                  <a:moveTo>
                    <a:pt x="412" y="1"/>
                  </a:moveTo>
                  <a:cubicBezTo>
                    <a:pt x="183" y="1"/>
                    <a:pt x="1" y="183"/>
                    <a:pt x="1" y="412"/>
                  </a:cubicBezTo>
                  <a:cubicBezTo>
                    <a:pt x="1" y="640"/>
                    <a:pt x="183" y="829"/>
                    <a:pt x="412" y="829"/>
                  </a:cubicBezTo>
                  <a:cubicBezTo>
                    <a:pt x="640" y="829"/>
                    <a:pt x="829" y="640"/>
                    <a:pt x="829" y="412"/>
                  </a:cubicBezTo>
                  <a:cubicBezTo>
                    <a:pt x="829" y="183"/>
                    <a:pt x="640" y="1"/>
                    <a:pt x="41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4" name="Google Shape;1174;p13"/>
            <p:cNvSpPr/>
            <p:nvPr/>
          </p:nvSpPr>
          <p:spPr>
            <a:xfrm>
              <a:off x="1200025" y="3554725"/>
              <a:ext cx="20575" cy="20750"/>
            </a:xfrm>
            <a:custGeom>
              <a:rect b="b" l="l" r="r" t="t"/>
              <a:pathLst>
                <a:path extrusionOk="0" h="830" w="823">
                  <a:moveTo>
                    <a:pt x="411" y="0"/>
                  </a:moveTo>
                  <a:cubicBezTo>
                    <a:pt x="183" y="0"/>
                    <a:pt x="0" y="183"/>
                    <a:pt x="0" y="411"/>
                  </a:cubicBezTo>
                  <a:cubicBezTo>
                    <a:pt x="0" y="640"/>
                    <a:pt x="183" y="829"/>
                    <a:pt x="411" y="829"/>
                  </a:cubicBezTo>
                  <a:cubicBezTo>
                    <a:pt x="640" y="829"/>
                    <a:pt x="822" y="640"/>
                    <a:pt x="822" y="411"/>
                  </a:cubicBezTo>
                  <a:cubicBezTo>
                    <a:pt x="822" y="183"/>
                    <a:pt x="640" y="0"/>
                    <a:pt x="41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5" name="Google Shape;1175;p13"/>
            <p:cNvSpPr/>
            <p:nvPr/>
          </p:nvSpPr>
          <p:spPr>
            <a:xfrm>
              <a:off x="434025" y="2051100"/>
              <a:ext cx="20725" cy="20750"/>
            </a:xfrm>
            <a:custGeom>
              <a:rect b="b" l="l" r="r" t="t"/>
              <a:pathLst>
                <a:path extrusionOk="0" h="830" w="829">
                  <a:moveTo>
                    <a:pt x="411" y="1"/>
                  </a:moveTo>
                  <a:cubicBezTo>
                    <a:pt x="183" y="1"/>
                    <a:pt x="0" y="190"/>
                    <a:pt x="0" y="418"/>
                  </a:cubicBezTo>
                  <a:cubicBezTo>
                    <a:pt x="0" y="647"/>
                    <a:pt x="183" y="829"/>
                    <a:pt x="411" y="829"/>
                  </a:cubicBezTo>
                  <a:cubicBezTo>
                    <a:pt x="640" y="829"/>
                    <a:pt x="829" y="647"/>
                    <a:pt x="829" y="418"/>
                  </a:cubicBezTo>
                  <a:cubicBezTo>
                    <a:pt x="822" y="190"/>
                    <a:pt x="640" y="1"/>
                    <a:pt x="41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6" name="Google Shape;1176;p13"/>
            <p:cNvSpPr/>
            <p:nvPr/>
          </p:nvSpPr>
          <p:spPr>
            <a:xfrm>
              <a:off x="382950" y="2316500"/>
              <a:ext cx="20600" cy="20725"/>
            </a:xfrm>
            <a:custGeom>
              <a:rect b="b" l="l" r="r" t="t"/>
              <a:pathLst>
                <a:path extrusionOk="0" h="829" w="824">
                  <a:moveTo>
                    <a:pt x="412" y="0"/>
                  </a:moveTo>
                  <a:cubicBezTo>
                    <a:pt x="184" y="0"/>
                    <a:pt x="1" y="183"/>
                    <a:pt x="1" y="411"/>
                  </a:cubicBezTo>
                  <a:cubicBezTo>
                    <a:pt x="1" y="640"/>
                    <a:pt x="184" y="829"/>
                    <a:pt x="412" y="829"/>
                  </a:cubicBezTo>
                  <a:cubicBezTo>
                    <a:pt x="640" y="829"/>
                    <a:pt x="823" y="640"/>
                    <a:pt x="823" y="411"/>
                  </a:cubicBezTo>
                  <a:cubicBezTo>
                    <a:pt x="823" y="183"/>
                    <a:pt x="640" y="0"/>
                    <a:pt x="4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7" name="Google Shape;1177;p13"/>
            <p:cNvSpPr/>
            <p:nvPr/>
          </p:nvSpPr>
          <p:spPr>
            <a:xfrm>
              <a:off x="434025" y="2758700"/>
              <a:ext cx="20725" cy="20750"/>
            </a:xfrm>
            <a:custGeom>
              <a:rect b="b" l="l" r="r" t="t"/>
              <a:pathLst>
                <a:path extrusionOk="0" h="830" w="829">
                  <a:moveTo>
                    <a:pt x="411" y="1"/>
                  </a:moveTo>
                  <a:cubicBezTo>
                    <a:pt x="183" y="1"/>
                    <a:pt x="0" y="183"/>
                    <a:pt x="0" y="412"/>
                  </a:cubicBezTo>
                  <a:cubicBezTo>
                    <a:pt x="0" y="640"/>
                    <a:pt x="183" y="829"/>
                    <a:pt x="411" y="829"/>
                  </a:cubicBezTo>
                  <a:cubicBezTo>
                    <a:pt x="640" y="829"/>
                    <a:pt x="829" y="640"/>
                    <a:pt x="829" y="412"/>
                  </a:cubicBezTo>
                  <a:cubicBezTo>
                    <a:pt x="822" y="183"/>
                    <a:pt x="640" y="1"/>
                    <a:pt x="41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8" name="Google Shape;1178;p13"/>
            <p:cNvSpPr/>
            <p:nvPr/>
          </p:nvSpPr>
          <p:spPr>
            <a:xfrm>
              <a:off x="1761625" y="3466300"/>
              <a:ext cx="20750" cy="20600"/>
            </a:xfrm>
            <a:custGeom>
              <a:rect b="b" l="l" r="r" t="t"/>
              <a:pathLst>
                <a:path extrusionOk="0" h="824" w="830">
                  <a:moveTo>
                    <a:pt x="418" y="1"/>
                  </a:moveTo>
                  <a:cubicBezTo>
                    <a:pt x="184" y="1"/>
                    <a:pt x="1" y="184"/>
                    <a:pt x="1" y="412"/>
                  </a:cubicBezTo>
                  <a:cubicBezTo>
                    <a:pt x="1" y="640"/>
                    <a:pt x="184" y="823"/>
                    <a:pt x="418" y="823"/>
                  </a:cubicBezTo>
                  <a:cubicBezTo>
                    <a:pt x="647" y="823"/>
                    <a:pt x="830" y="640"/>
                    <a:pt x="830" y="412"/>
                  </a:cubicBezTo>
                  <a:cubicBezTo>
                    <a:pt x="830" y="184"/>
                    <a:pt x="647" y="1"/>
                    <a:pt x="41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9" name="Google Shape;1179;p13"/>
            <p:cNvSpPr/>
            <p:nvPr/>
          </p:nvSpPr>
          <p:spPr>
            <a:xfrm>
              <a:off x="2527625" y="3554725"/>
              <a:ext cx="20750" cy="20750"/>
            </a:xfrm>
            <a:custGeom>
              <a:rect b="b" l="l" r="r" t="t"/>
              <a:pathLst>
                <a:path extrusionOk="0" h="830" w="830">
                  <a:moveTo>
                    <a:pt x="412" y="0"/>
                  </a:moveTo>
                  <a:cubicBezTo>
                    <a:pt x="184" y="0"/>
                    <a:pt x="1" y="183"/>
                    <a:pt x="1" y="411"/>
                  </a:cubicBezTo>
                  <a:cubicBezTo>
                    <a:pt x="1" y="640"/>
                    <a:pt x="184" y="829"/>
                    <a:pt x="412" y="829"/>
                  </a:cubicBezTo>
                  <a:cubicBezTo>
                    <a:pt x="640" y="829"/>
                    <a:pt x="830" y="640"/>
                    <a:pt x="830" y="411"/>
                  </a:cubicBezTo>
                  <a:cubicBezTo>
                    <a:pt x="830" y="183"/>
                    <a:pt x="640" y="0"/>
                    <a:pt x="4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0" name="Google Shape;1180;p13"/>
            <p:cNvSpPr/>
            <p:nvPr/>
          </p:nvSpPr>
          <p:spPr>
            <a:xfrm>
              <a:off x="2731850" y="3377750"/>
              <a:ext cx="20750" cy="20725"/>
            </a:xfrm>
            <a:custGeom>
              <a:rect b="b" l="l" r="r" t="t"/>
              <a:pathLst>
                <a:path extrusionOk="0" h="829" w="830">
                  <a:moveTo>
                    <a:pt x="412" y="0"/>
                  </a:moveTo>
                  <a:cubicBezTo>
                    <a:pt x="184" y="0"/>
                    <a:pt x="1" y="189"/>
                    <a:pt x="1" y="418"/>
                  </a:cubicBezTo>
                  <a:cubicBezTo>
                    <a:pt x="1" y="646"/>
                    <a:pt x="184" y="829"/>
                    <a:pt x="412" y="829"/>
                  </a:cubicBezTo>
                  <a:cubicBezTo>
                    <a:pt x="640" y="829"/>
                    <a:pt x="830" y="646"/>
                    <a:pt x="830" y="418"/>
                  </a:cubicBezTo>
                  <a:cubicBezTo>
                    <a:pt x="830" y="189"/>
                    <a:pt x="640" y="0"/>
                    <a:pt x="4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1" name="Google Shape;1181;p13"/>
            <p:cNvSpPr/>
            <p:nvPr/>
          </p:nvSpPr>
          <p:spPr>
            <a:xfrm>
              <a:off x="434025" y="3289325"/>
              <a:ext cx="20725" cy="20750"/>
            </a:xfrm>
            <a:custGeom>
              <a:rect b="b" l="l" r="r" t="t"/>
              <a:pathLst>
                <a:path extrusionOk="0" h="830" w="829">
                  <a:moveTo>
                    <a:pt x="411" y="1"/>
                  </a:moveTo>
                  <a:cubicBezTo>
                    <a:pt x="183" y="1"/>
                    <a:pt x="0" y="190"/>
                    <a:pt x="0" y="418"/>
                  </a:cubicBezTo>
                  <a:cubicBezTo>
                    <a:pt x="0" y="647"/>
                    <a:pt x="183" y="829"/>
                    <a:pt x="411" y="829"/>
                  </a:cubicBezTo>
                  <a:cubicBezTo>
                    <a:pt x="640" y="829"/>
                    <a:pt x="829" y="647"/>
                    <a:pt x="829" y="418"/>
                  </a:cubicBezTo>
                  <a:cubicBezTo>
                    <a:pt x="822" y="190"/>
                    <a:pt x="640" y="1"/>
                    <a:pt x="41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2" name="Google Shape;1182;p13"/>
            <p:cNvSpPr/>
            <p:nvPr/>
          </p:nvSpPr>
          <p:spPr>
            <a:xfrm>
              <a:off x="1770125" y="3563375"/>
              <a:ext cx="208150" cy="180250"/>
            </a:xfrm>
            <a:custGeom>
              <a:rect b="b" l="l" r="r" t="t"/>
              <a:pathLst>
                <a:path extrusionOk="0" h="7210" w="8326">
                  <a:moveTo>
                    <a:pt x="6166" y="137"/>
                  </a:moveTo>
                  <a:lnTo>
                    <a:pt x="8169" y="3608"/>
                  </a:lnTo>
                  <a:lnTo>
                    <a:pt x="6166" y="7080"/>
                  </a:lnTo>
                  <a:lnTo>
                    <a:pt x="2153" y="7080"/>
                  </a:lnTo>
                  <a:lnTo>
                    <a:pt x="150" y="3608"/>
                  </a:lnTo>
                  <a:lnTo>
                    <a:pt x="2153" y="137"/>
                  </a:lnTo>
                  <a:close/>
                  <a:moveTo>
                    <a:pt x="2082" y="0"/>
                  </a:moveTo>
                  <a:lnTo>
                    <a:pt x="20" y="3569"/>
                  </a:lnTo>
                  <a:lnTo>
                    <a:pt x="0" y="3608"/>
                  </a:lnTo>
                  <a:lnTo>
                    <a:pt x="2062" y="7177"/>
                  </a:lnTo>
                  <a:lnTo>
                    <a:pt x="2082" y="7210"/>
                  </a:lnTo>
                  <a:lnTo>
                    <a:pt x="6244" y="7210"/>
                  </a:lnTo>
                  <a:lnTo>
                    <a:pt x="8306" y="3641"/>
                  </a:lnTo>
                  <a:lnTo>
                    <a:pt x="8326" y="3608"/>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3" name="Google Shape;1183;p13"/>
            <p:cNvSpPr/>
            <p:nvPr/>
          </p:nvSpPr>
          <p:spPr>
            <a:xfrm>
              <a:off x="1923275" y="3474950"/>
              <a:ext cx="208175" cy="180275"/>
            </a:xfrm>
            <a:custGeom>
              <a:rect b="b" l="l" r="r" t="t"/>
              <a:pathLst>
                <a:path extrusionOk="0" h="7211" w="8327">
                  <a:moveTo>
                    <a:pt x="6167" y="131"/>
                  </a:moveTo>
                  <a:lnTo>
                    <a:pt x="8170" y="3602"/>
                  </a:lnTo>
                  <a:lnTo>
                    <a:pt x="6167" y="7074"/>
                  </a:lnTo>
                  <a:lnTo>
                    <a:pt x="2161" y="7074"/>
                  </a:lnTo>
                  <a:lnTo>
                    <a:pt x="151" y="3602"/>
                  </a:lnTo>
                  <a:lnTo>
                    <a:pt x="2161" y="131"/>
                  </a:lnTo>
                  <a:close/>
                  <a:moveTo>
                    <a:pt x="2082" y="1"/>
                  </a:moveTo>
                  <a:lnTo>
                    <a:pt x="20" y="3570"/>
                  </a:lnTo>
                  <a:lnTo>
                    <a:pt x="1" y="3602"/>
                  </a:lnTo>
                  <a:lnTo>
                    <a:pt x="2063" y="7178"/>
                  </a:lnTo>
                  <a:lnTo>
                    <a:pt x="2082" y="7211"/>
                  </a:lnTo>
                  <a:lnTo>
                    <a:pt x="6245" y="7211"/>
                  </a:lnTo>
                  <a:lnTo>
                    <a:pt x="8307" y="3635"/>
                  </a:lnTo>
                  <a:lnTo>
                    <a:pt x="8326" y="3602"/>
                  </a:lnTo>
                  <a:lnTo>
                    <a:pt x="6265" y="33"/>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4" name="Google Shape;1184;p13"/>
            <p:cNvSpPr/>
            <p:nvPr/>
          </p:nvSpPr>
          <p:spPr>
            <a:xfrm>
              <a:off x="2076450" y="3386550"/>
              <a:ext cx="208175" cy="180275"/>
            </a:xfrm>
            <a:custGeom>
              <a:rect b="b" l="l" r="r" t="t"/>
              <a:pathLst>
                <a:path extrusionOk="0" h="7211" w="8327">
                  <a:moveTo>
                    <a:pt x="6166" y="131"/>
                  </a:moveTo>
                  <a:lnTo>
                    <a:pt x="8170" y="3602"/>
                  </a:lnTo>
                  <a:lnTo>
                    <a:pt x="6166" y="7073"/>
                  </a:lnTo>
                  <a:lnTo>
                    <a:pt x="2160" y="7073"/>
                  </a:lnTo>
                  <a:lnTo>
                    <a:pt x="151" y="3602"/>
                  </a:lnTo>
                  <a:lnTo>
                    <a:pt x="2160" y="131"/>
                  </a:lnTo>
                  <a:close/>
                  <a:moveTo>
                    <a:pt x="2082" y="0"/>
                  </a:moveTo>
                  <a:lnTo>
                    <a:pt x="20" y="3569"/>
                  </a:lnTo>
                  <a:lnTo>
                    <a:pt x="1" y="3602"/>
                  </a:lnTo>
                  <a:lnTo>
                    <a:pt x="2062" y="7171"/>
                  </a:lnTo>
                  <a:lnTo>
                    <a:pt x="2082" y="7210"/>
                  </a:lnTo>
                  <a:lnTo>
                    <a:pt x="6245" y="7210"/>
                  </a:lnTo>
                  <a:lnTo>
                    <a:pt x="6245" y="7204"/>
                  </a:lnTo>
                  <a:lnTo>
                    <a:pt x="8307" y="3635"/>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5" name="Google Shape;1185;p13"/>
            <p:cNvSpPr/>
            <p:nvPr/>
          </p:nvSpPr>
          <p:spPr>
            <a:xfrm>
              <a:off x="238125" y="2148150"/>
              <a:ext cx="208150" cy="180275"/>
            </a:xfrm>
            <a:custGeom>
              <a:rect b="b" l="l" r="r" t="t"/>
              <a:pathLst>
                <a:path extrusionOk="0" h="7211" w="8326">
                  <a:moveTo>
                    <a:pt x="6166" y="138"/>
                  </a:moveTo>
                  <a:lnTo>
                    <a:pt x="8169" y="3609"/>
                  </a:lnTo>
                  <a:lnTo>
                    <a:pt x="6166" y="7080"/>
                  </a:lnTo>
                  <a:lnTo>
                    <a:pt x="2160" y="7080"/>
                  </a:lnTo>
                  <a:lnTo>
                    <a:pt x="157" y="3609"/>
                  </a:lnTo>
                  <a:lnTo>
                    <a:pt x="2160" y="138"/>
                  </a:lnTo>
                  <a:close/>
                  <a:moveTo>
                    <a:pt x="2081" y="1"/>
                  </a:moveTo>
                  <a:lnTo>
                    <a:pt x="0" y="3609"/>
                  </a:lnTo>
                  <a:lnTo>
                    <a:pt x="2062" y="7178"/>
                  </a:lnTo>
                  <a:lnTo>
                    <a:pt x="2081" y="7211"/>
                  </a:lnTo>
                  <a:lnTo>
                    <a:pt x="6244" y="7211"/>
                  </a:lnTo>
                  <a:lnTo>
                    <a:pt x="8326" y="3609"/>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6" name="Google Shape;1186;p13"/>
            <p:cNvSpPr/>
            <p:nvPr/>
          </p:nvSpPr>
          <p:spPr>
            <a:xfrm>
              <a:off x="238125" y="1971350"/>
              <a:ext cx="208150" cy="180250"/>
            </a:xfrm>
            <a:custGeom>
              <a:rect b="b" l="l" r="r" t="t"/>
              <a:pathLst>
                <a:path extrusionOk="0" h="7210" w="8326">
                  <a:moveTo>
                    <a:pt x="6166" y="137"/>
                  </a:moveTo>
                  <a:lnTo>
                    <a:pt x="8169" y="3602"/>
                  </a:lnTo>
                  <a:lnTo>
                    <a:pt x="6166" y="7073"/>
                  </a:lnTo>
                  <a:lnTo>
                    <a:pt x="2160" y="7073"/>
                  </a:lnTo>
                  <a:lnTo>
                    <a:pt x="2160" y="7079"/>
                  </a:lnTo>
                  <a:lnTo>
                    <a:pt x="157" y="3608"/>
                  </a:lnTo>
                  <a:lnTo>
                    <a:pt x="2160" y="137"/>
                  </a:lnTo>
                  <a:close/>
                  <a:moveTo>
                    <a:pt x="2081" y="0"/>
                  </a:moveTo>
                  <a:lnTo>
                    <a:pt x="0" y="3608"/>
                  </a:lnTo>
                  <a:lnTo>
                    <a:pt x="2081" y="7210"/>
                  </a:lnTo>
                  <a:lnTo>
                    <a:pt x="6244" y="7210"/>
                  </a:lnTo>
                  <a:lnTo>
                    <a:pt x="8326" y="3608"/>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7" name="Google Shape;1187;p13"/>
            <p:cNvSpPr/>
            <p:nvPr/>
          </p:nvSpPr>
          <p:spPr>
            <a:xfrm>
              <a:off x="1770125" y="3386550"/>
              <a:ext cx="208150" cy="180275"/>
            </a:xfrm>
            <a:custGeom>
              <a:rect b="b" l="l" r="r" t="t"/>
              <a:pathLst>
                <a:path extrusionOk="0" h="7211" w="8326">
                  <a:moveTo>
                    <a:pt x="6166" y="131"/>
                  </a:moveTo>
                  <a:lnTo>
                    <a:pt x="8169" y="3602"/>
                  </a:lnTo>
                  <a:lnTo>
                    <a:pt x="6166" y="7073"/>
                  </a:lnTo>
                  <a:lnTo>
                    <a:pt x="2153" y="7073"/>
                  </a:lnTo>
                  <a:lnTo>
                    <a:pt x="150" y="3602"/>
                  </a:lnTo>
                  <a:lnTo>
                    <a:pt x="2153" y="131"/>
                  </a:lnTo>
                  <a:close/>
                  <a:moveTo>
                    <a:pt x="2082" y="0"/>
                  </a:moveTo>
                  <a:lnTo>
                    <a:pt x="20" y="3569"/>
                  </a:lnTo>
                  <a:lnTo>
                    <a:pt x="0" y="3602"/>
                  </a:lnTo>
                  <a:lnTo>
                    <a:pt x="2062" y="7171"/>
                  </a:lnTo>
                  <a:lnTo>
                    <a:pt x="2082" y="7210"/>
                  </a:lnTo>
                  <a:lnTo>
                    <a:pt x="6244" y="7210"/>
                  </a:lnTo>
                  <a:lnTo>
                    <a:pt x="6244" y="7204"/>
                  </a:lnTo>
                  <a:lnTo>
                    <a:pt x="8306" y="3635"/>
                  </a:lnTo>
                  <a:lnTo>
                    <a:pt x="8326" y="3602"/>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8" name="Google Shape;1188;p13"/>
            <p:cNvSpPr/>
            <p:nvPr/>
          </p:nvSpPr>
          <p:spPr>
            <a:xfrm>
              <a:off x="1616775" y="3297975"/>
              <a:ext cx="208175" cy="179450"/>
            </a:xfrm>
            <a:custGeom>
              <a:rect b="b" l="l" r="r" t="t"/>
              <a:pathLst>
                <a:path extrusionOk="0" h="7178" w="8327">
                  <a:moveTo>
                    <a:pt x="2082" y="0"/>
                  </a:moveTo>
                  <a:lnTo>
                    <a:pt x="20" y="3576"/>
                  </a:lnTo>
                  <a:lnTo>
                    <a:pt x="1" y="3609"/>
                  </a:lnTo>
                  <a:lnTo>
                    <a:pt x="2069" y="7178"/>
                  </a:lnTo>
                  <a:lnTo>
                    <a:pt x="2180" y="7112"/>
                  </a:lnTo>
                  <a:lnTo>
                    <a:pt x="158" y="3609"/>
                  </a:lnTo>
                  <a:lnTo>
                    <a:pt x="2161" y="138"/>
                  </a:lnTo>
                  <a:lnTo>
                    <a:pt x="6173" y="138"/>
                  </a:lnTo>
                  <a:lnTo>
                    <a:pt x="8176" y="3609"/>
                  </a:lnTo>
                  <a:lnTo>
                    <a:pt x="6154" y="7112"/>
                  </a:lnTo>
                  <a:lnTo>
                    <a:pt x="6265" y="7178"/>
                  </a:lnTo>
                  <a:lnTo>
                    <a:pt x="8307" y="3641"/>
                  </a:lnTo>
                  <a:lnTo>
                    <a:pt x="8326" y="3609"/>
                  </a:lnTo>
                  <a:lnTo>
                    <a:pt x="6265"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89" name="Google Shape;1189;p13"/>
          <p:cNvGrpSpPr/>
          <p:nvPr/>
        </p:nvGrpSpPr>
        <p:grpSpPr>
          <a:xfrm>
            <a:off x="138319" y="3639818"/>
            <a:ext cx="506202" cy="346754"/>
            <a:chOff x="5912000" y="2436725"/>
            <a:chExt cx="200500" cy="137350"/>
          </a:xfrm>
        </p:grpSpPr>
        <p:sp>
          <p:nvSpPr>
            <p:cNvPr id="1190" name="Google Shape;1190;p13"/>
            <p:cNvSpPr/>
            <p:nvPr/>
          </p:nvSpPr>
          <p:spPr>
            <a:xfrm>
              <a:off x="6071050" y="2532625"/>
              <a:ext cx="41450" cy="41450"/>
            </a:xfrm>
            <a:custGeom>
              <a:rect b="b" l="l" r="r" t="t"/>
              <a:pathLst>
                <a:path extrusionOk="0" h="1658" w="1658">
                  <a:moveTo>
                    <a:pt x="829" y="1"/>
                  </a:moveTo>
                  <a:lnTo>
                    <a:pt x="0" y="829"/>
                  </a:lnTo>
                  <a:lnTo>
                    <a:pt x="829" y="1658"/>
                  </a:lnTo>
                  <a:lnTo>
                    <a:pt x="1658" y="829"/>
                  </a:lnTo>
                  <a:lnTo>
                    <a:pt x="8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1" name="Google Shape;1191;p13"/>
            <p:cNvSpPr/>
            <p:nvPr/>
          </p:nvSpPr>
          <p:spPr>
            <a:xfrm>
              <a:off x="6071050" y="2436725"/>
              <a:ext cx="41450" cy="41450"/>
            </a:xfrm>
            <a:custGeom>
              <a:rect b="b" l="l" r="r" t="t"/>
              <a:pathLst>
                <a:path extrusionOk="0" h="1658" w="1658">
                  <a:moveTo>
                    <a:pt x="829" y="0"/>
                  </a:moveTo>
                  <a:lnTo>
                    <a:pt x="0" y="829"/>
                  </a:lnTo>
                  <a:lnTo>
                    <a:pt x="829" y="1657"/>
                  </a:lnTo>
                  <a:lnTo>
                    <a:pt x="1658" y="829"/>
                  </a:lnTo>
                  <a:lnTo>
                    <a:pt x="8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2" name="Google Shape;1192;p13"/>
            <p:cNvSpPr/>
            <p:nvPr/>
          </p:nvSpPr>
          <p:spPr>
            <a:xfrm>
              <a:off x="6023250" y="2484675"/>
              <a:ext cx="41450" cy="41450"/>
            </a:xfrm>
            <a:custGeom>
              <a:rect b="b" l="l" r="r" t="t"/>
              <a:pathLst>
                <a:path extrusionOk="0" h="1658" w="1658">
                  <a:moveTo>
                    <a:pt x="829" y="0"/>
                  </a:moveTo>
                  <a:lnTo>
                    <a:pt x="1" y="829"/>
                  </a:lnTo>
                  <a:lnTo>
                    <a:pt x="829" y="1658"/>
                  </a:lnTo>
                  <a:lnTo>
                    <a:pt x="1658" y="829"/>
                  </a:lnTo>
                  <a:lnTo>
                    <a:pt x="8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3" name="Google Shape;1193;p13"/>
            <p:cNvSpPr/>
            <p:nvPr/>
          </p:nvSpPr>
          <p:spPr>
            <a:xfrm>
              <a:off x="5959975" y="2532625"/>
              <a:ext cx="41450" cy="41450"/>
            </a:xfrm>
            <a:custGeom>
              <a:rect b="b" l="l" r="r" t="t"/>
              <a:pathLst>
                <a:path extrusionOk="0" h="1658" w="1658">
                  <a:moveTo>
                    <a:pt x="829" y="1"/>
                  </a:moveTo>
                  <a:lnTo>
                    <a:pt x="0" y="829"/>
                  </a:lnTo>
                  <a:lnTo>
                    <a:pt x="829" y="1658"/>
                  </a:lnTo>
                  <a:lnTo>
                    <a:pt x="1657" y="829"/>
                  </a:lnTo>
                  <a:lnTo>
                    <a:pt x="8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4" name="Google Shape;1194;p13"/>
            <p:cNvSpPr/>
            <p:nvPr/>
          </p:nvSpPr>
          <p:spPr>
            <a:xfrm>
              <a:off x="5959975" y="2436725"/>
              <a:ext cx="41450" cy="41450"/>
            </a:xfrm>
            <a:custGeom>
              <a:rect b="b" l="l" r="r" t="t"/>
              <a:pathLst>
                <a:path extrusionOk="0" h="1658" w="1658">
                  <a:moveTo>
                    <a:pt x="829" y="0"/>
                  </a:moveTo>
                  <a:lnTo>
                    <a:pt x="0" y="829"/>
                  </a:lnTo>
                  <a:lnTo>
                    <a:pt x="829" y="1657"/>
                  </a:lnTo>
                  <a:lnTo>
                    <a:pt x="1657" y="829"/>
                  </a:lnTo>
                  <a:lnTo>
                    <a:pt x="8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5" name="Google Shape;1195;p13"/>
            <p:cNvSpPr/>
            <p:nvPr/>
          </p:nvSpPr>
          <p:spPr>
            <a:xfrm>
              <a:off x="5912000" y="2484675"/>
              <a:ext cx="41475" cy="41450"/>
            </a:xfrm>
            <a:custGeom>
              <a:rect b="b" l="l" r="r" t="t"/>
              <a:pathLst>
                <a:path extrusionOk="0" h="1658" w="1659">
                  <a:moveTo>
                    <a:pt x="829" y="0"/>
                  </a:moveTo>
                  <a:lnTo>
                    <a:pt x="1" y="829"/>
                  </a:lnTo>
                  <a:lnTo>
                    <a:pt x="829" y="1658"/>
                  </a:lnTo>
                  <a:lnTo>
                    <a:pt x="1658" y="829"/>
                  </a:lnTo>
                  <a:lnTo>
                    <a:pt x="8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196" name="Google Shape;1196;p13"/>
          <p:cNvCxnSpPr/>
          <p:nvPr/>
        </p:nvCxnSpPr>
        <p:spPr>
          <a:xfrm>
            <a:off x="-8425" y="862633"/>
            <a:ext cx="552600" cy="0"/>
          </a:xfrm>
          <a:prstGeom prst="straightConnector1">
            <a:avLst/>
          </a:prstGeom>
          <a:noFill/>
          <a:ln cap="flat" cmpd="sng" w="38100">
            <a:solidFill>
              <a:schemeClr val="lt2"/>
            </a:solidFill>
            <a:prstDash val="solid"/>
            <a:round/>
            <a:headEnd len="sm" w="sm" type="none"/>
            <a:tailEnd len="sm" w="sm" type="none"/>
          </a:ln>
        </p:spPr>
      </p:cxnSp>
      <p:sp>
        <p:nvSpPr>
          <p:cNvPr id="1197" name="Google Shape;1197;p1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3">
    <p:spTree>
      <p:nvGrpSpPr>
        <p:cNvPr id="1198" name="Shape 1198"/>
        <p:cNvGrpSpPr/>
        <p:nvPr/>
      </p:nvGrpSpPr>
      <p:grpSpPr>
        <a:xfrm>
          <a:off x="0" y="0"/>
          <a:ext cx="0" cy="0"/>
          <a:chOff x="0" y="0"/>
          <a:chExt cx="0" cy="0"/>
        </a:xfrm>
      </p:grpSpPr>
      <p:sp>
        <p:nvSpPr>
          <p:cNvPr id="1199" name="Google Shape;1199;p14"/>
          <p:cNvSpPr/>
          <p:nvPr>
            <p:ph idx="2" type="pic"/>
          </p:nvPr>
        </p:nvSpPr>
        <p:spPr>
          <a:xfrm>
            <a:off x="5547350" y="262375"/>
            <a:ext cx="1382400" cy="3161700"/>
          </a:xfrm>
          <a:prstGeom prst="rect">
            <a:avLst/>
          </a:prstGeom>
          <a:noFill/>
          <a:ln>
            <a:noFill/>
          </a:ln>
          <a:effectLst>
            <a:outerShdw blurRad="214313" rotWithShape="0" algn="bl" dir="3300000" dist="19050">
              <a:schemeClr val="accent1">
                <a:alpha val="22745"/>
              </a:schemeClr>
            </a:outerShdw>
          </a:effectLst>
        </p:spPr>
      </p:sp>
      <p:sp>
        <p:nvSpPr>
          <p:cNvPr id="1200" name="Google Shape;1200;p14"/>
          <p:cNvSpPr/>
          <p:nvPr>
            <p:ph idx="3" type="pic"/>
          </p:nvPr>
        </p:nvSpPr>
        <p:spPr>
          <a:xfrm>
            <a:off x="7039275" y="1719450"/>
            <a:ext cx="1382400" cy="3161700"/>
          </a:xfrm>
          <a:prstGeom prst="rect">
            <a:avLst/>
          </a:prstGeom>
          <a:noFill/>
          <a:ln>
            <a:noFill/>
          </a:ln>
          <a:effectLst>
            <a:outerShdw blurRad="214313" rotWithShape="0" algn="bl" dir="3300000" dist="19050">
              <a:schemeClr val="accent1">
                <a:alpha val="22745"/>
              </a:schemeClr>
            </a:outerShdw>
          </a:effectLst>
        </p:spPr>
      </p:sp>
      <p:sp>
        <p:nvSpPr>
          <p:cNvPr id="1201" name="Google Shape;1201;p14"/>
          <p:cNvSpPr txBox="1"/>
          <p:nvPr>
            <p:ph type="title"/>
          </p:nvPr>
        </p:nvSpPr>
        <p:spPr>
          <a:xfrm>
            <a:off x="722375" y="3153638"/>
            <a:ext cx="4481400" cy="493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2200"/>
              <a:buNone/>
              <a:defRPr sz="2100">
                <a:solidFill>
                  <a:schemeClr val="dk1"/>
                </a:solidFill>
              </a:defRPr>
            </a:lvl1pPr>
            <a:lvl2pPr lvl="1" algn="ctr">
              <a:lnSpc>
                <a:spcPct val="100000"/>
              </a:lnSpc>
              <a:spcBef>
                <a:spcPts val="0"/>
              </a:spcBef>
              <a:spcAft>
                <a:spcPts val="0"/>
              </a:spcAft>
              <a:buClr>
                <a:schemeClr val="dk1"/>
              </a:buClr>
              <a:buSzPts val="2200"/>
              <a:buNone/>
              <a:defRPr sz="2200">
                <a:solidFill>
                  <a:schemeClr val="dk1"/>
                </a:solidFill>
              </a:defRPr>
            </a:lvl2pPr>
            <a:lvl3pPr lvl="2" algn="ctr">
              <a:lnSpc>
                <a:spcPct val="100000"/>
              </a:lnSpc>
              <a:spcBef>
                <a:spcPts val="0"/>
              </a:spcBef>
              <a:spcAft>
                <a:spcPts val="0"/>
              </a:spcAft>
              <a:buClr>
                <a:schemeClr val="dk1"/>
              </a:buClr>
              <a:buSzPts val="2200"/>
              <a:buNone/>
              <a:defRPr sz="2200">
                <a:solidFill>
                  <a:schemeClr val="dk1"/>
                </a:solidFill>
              </a:defRPr>
            </a:lvl3pPr>
            <a:lvl4pPr lvl="3" algn="ctr">
              <a:lnSpc>
                <a:spcPct val="100000"/>
              </a:lnSpc>
              <a:spcBef>
                <a:spcPts val="0"/>
              </a:spcBef>
              <a:spcAft>
                <a:spcPts val="0"/>
              </a:spcAft>
              <a:buClr>
                <a:schemeClr val="dk1"/>
              </a:buClr>
              <a:buSzPts val="2200"/>
              <a:buNone/>
              <a:defRPr sz="2200">
                <a:solidFill>
                  <a:schemeClr val="dk1"/>
                </a:solidFill>
              </a:defRPr>
            </a:lvl4pPr>
            <a:lvl5pPr lvl="4" algn="ctr">
              <a:lnSpc>
                <a:spcPct val="100000"/>
              </a:lnSpc>
              <a:spcBef>
                <a:spcPts val="0"/>
              </a:spcBef>
              <a:spcAft>
                <a:spcPts val="0"/>
              </a:spcAft>
              <a:buClr>
                <a:schemeClr val="dk1"/>
              </a:buClr>
              <a:buSzPts val="2200"/>
              <a:buNone/>
              <a:defRPr sz="2200">
                <a:solidFill>
                  <a:schemeClr val="dk1"/>
                </a:solidFill>
              </a:defRPr>
            </a:lvl5pPr>
            <a:lvl6pPr lvl="5" algn="ctr">
              <a:lnSpc>
                <a:spcPct val="100000"/>
              </a:lnSpc>
              <a:spcBef>
                <a:spcPts val="0"/>
              </a:spcBef>
              <a:spcAft>
                <a:spcPts val="0"/>
              </a:spcAft>
              <a:buClr>
                <a:schemeClr val="dk1"/>
              </a:buClr>
              <a:buSzPts val="2200"/>
              <a:buNone/>
              <a:defRPr sz="2200">
                <a:solidFill>
                  <a:schemeClr val="dk1"/>
                </a:solidFill>
              </a:defRPr>
            </a:lvl6pPr>
            <a:lvl7pPr lvl="6" algn="ctr">
              <a:lnSpc>
                <a:spcPct val="100000"/>
              </a:lnSpc>
              <a:spcBef>
                <a:spcPts val="0"/>
              </a:spcBef>
              <a:spcAft>
                <a:spcPts val="0"/>
              </a:spcAft>
              <a:buClr>
                <a:schemeClr val="dk1"/>
              </a:buClr>
              <a:buSzPts val="2200"/>
              <a:buNone/>
              <a:defRPr sz="2200">
                <a:solidFill>
                  <a:schemeClr val="dk1"/>
                </a:solidFill>
              </a:defRPr>
            </a:lvl7pPr>
            <a:lvl8pPr lvl="7" algn="ctr">
              <a:lnSpc>
                <a:spcPct val="100000"/>
              </a:lnSpc>
              <a:spcBef>
                <a:spcPts val="0"/>
              </a:spcBef>
              <a:spcAft>
                <a:spcPts val="0"/>
              </a:spcAft>
              <a:buClr>
                <a:schemeClr val="dk1"/>
              </a:buClr>
              <a:buSzPts val="2200"/>
              <a:buNone/>
              <a:defRPr sz="2200">
                <a:solidFill>
                  <a:schemeClr val="dk1"/>
                </a:solidFill>
              </a:defRPr>
            </a:lvl8pPr>
            <a:lvl9pPr lvl="8" algn="ctr">
              <a:lnSpc>
                <a:spcPct val="100000"/>
              </a:lnSpc>
              <a:spcBef>
                <a:spcPts val="0"/>
              </a:spcBef>
              <a:spcAft>
                <a:spcPts val="0"/>
              </a:spcAft>
              <a:buClr>
                <a:schemeClr val="dk1"/>
              </a:buClr>
              <a:buSzPts val="2200"/>
              <a:buNone/>
              <a:defRPr sz="2200">
                <a:solidFill>
                  <a:schemeClr val="dk1"/>
                </a:solidFill>
              </a:defRPr>
            </a:lvl9pPr>
          </a:lstStyle>
          <a:p/>
        </p:txBody>
      </p:sp>
      <p:sp>
        <p:nvSpPr>
          <p:cNvPr id="1202" name="Google Shape;1202;p14"/>
          <p:cNvSpPr txBox="1"/>
          <p:nvPr>
            <p:ph idx="1" type="subTitle"/>
          </p:nvPr>
        </p:nvSpPr>
        <p:spPr>
          <a:xfrm>
            <a:off x="722375" y="1496063"/>
            <a:ext cx="4481400" cy="1657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000"/>
              <a:buNone/>
              <a:defRPr sz="26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grpSp>
        <p:nvGrpSpPr>
          <p:cNvPr id="1203" name="Google Shape;1203;p14"/>
          <p:cNvGrpSpPr/>
          <p:nvPr/>
        </p:nvGrpSpPr>
        <p:grpSpPr>
          <a:xfrm>
            <a:off x="-196002" y="2223929"/>
            <a:ext cx="5034656" cy="3172549"/>
            <a:chOff x="238125" y="1971350"/>
            <a:chExt cx="2812500" cy="1772275"/>
          </a:xfrm>
        </p:grpSpPr>
        <p:sp>
          <p:nvSpPr>
            <p:cNvPr id="1204" name="Google Shape;1204;p14"/>
            <p:cNvSpPr/>
            <p:nvPr/>
          </p:nvSpPr>
          <p:spPr>
            <a:xfrm>
              <a:off x="1004125" y="3121150"/>
              <a:ext cx="208150" cy="180275"/>
            </a:xfrm>
            <a:custGeom>
              <a:rect b="b" l="l" r="r" t="t"/>
              <a:pathLst>
                <a:path extrusionOk="0" h="7211" w="8326">
                  <a:moveTo>
                    <a:pt x="6166" y="131"/>
                  </a:moveTo>
                  <a:lnTo>
                    <a:pt x="8169" y="3602"/>
                  </a:lnTo>
                  <a:lnTo>
                    <a:pt x="6166" y="7073"/>
                  </a:lnTo>
                  <a:lnTo>
                    <a:pt x="2160" y="7073"/>
                  </a:lnTo>
                  <a:lnTo>
                    <a:pt x="157" y="3602"/>
                  </a:lnTo>
                  <a:lnTo>
                    <a:pt x="2160" y="131"/>
                  </a:lnTo>
                  <a:close/>
                  <a:moveTo>
                    <a:pt x="2081" y="1"/>
                  </a:moveTo>
                  <a:lnTo>
                    <a:pt x="20" y="3570"/>
                  </a:lnTo>
                  <a:lnTo>
                    <a:pt x="0" y="3602"/>
                  </a:lnTo>
                  <a:lnTo>
                    <a:pt x="2062" y="7178"/>
                  </a:lnTo>
                  <a:lnTo>
                    <a:pt x="2081" y="7211"/>
                  </a:lnTo>
                  <a:lnTo>
                    <a:pt x="6244" y="7211"/>
                  </a:lnTo>
                  <a:lnTo>
                    <a:pt x="8306" y="3641"/>
                  </a:lnTo>
                  <a:lnTo>
                    <a:pt x="8326" y="3602"/>
                  </a:lnTo>
                  <a:lnTo>
                    <a:pt x="6264" y="33"/>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5" name="Google Shape;1205;p14"/>
            <p:cNvSpPr/>
            <p:nvPr/>
          </p:nvSpPr>
          <p:spPr>
            <a:xfrm>
              <a:off x="1004125" y="2944175"/>
              <a:ext cx="208150" cy="180275"/>
            </a:xfrm>
            <a:custGeom>
              <a:rect b="b" l="l" r="r" t="t"/>
              <a:pathLst>
                <a:path extrusionOk="0" h="7211" w="8326">
                  <a:moveTo>
                    <a:pt x="6166" y="137"/>
                  </a:moveTo>
                  <a:lnTo>
                    <a:pt x="8169" y="3609"/>
                  </a:lnTo>
                  <a:lnTo>
                    <a:pt x="6166" y="7080"/>
                  </a:lnTo>
                  <a:lnTo>
                    <a:pt x="2160" y="7080"/>
                  </a:lnTo>
                  <a:lnTo>
                    <a:pt x="157" y="3609"/>
                  </a:lnTo>
                  <a:lnTo>
                    <a:pt x="2160" y="137"/>
                  </a:lnTo>
                  <a:close/>
                  <a:moveTo>
                    <a:pt x="2081" y="0"/>
                  </a:moveTo>
                  <a:lnTo>
                    <a:pt x="20" y="3576"/>
                  </a:lnTo>
                  <a:lnTo>
                    <a:pt x="0" y="3609"/>
                  </a:lnTo>
                  <a:lnTo>
                    <a:pt x="2062" y="7178"/>
                  </a:lnTo>
                  <a:lnTo>
                    <a:pt x="2081" y="7210"/>
                  </a:lnTo>
                  <a:lnTo>
                    <a:pt x="6244" y="7210"/>
                  </a:lnTo>
                  <a:lnTo>
                    <a:pt x="8306" y="3641"/>
                  </a:lnTo>
                  <a:lnTo>
                    <a:pt x="8326" y="3609"/>
                  </a:lnTo>
                  <a:lnTo>
                    <a:pt x="6264" y="40"/>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6" name="Google Shape;1206;p14"/>
            <p:cNvSpPr/>
            <p:nvPr/>
          </p:nvSpPr>
          <p:spPr>
            <a:xfrm>
              <a:off x="850950" y="3032750"/>
              <a:ext cx="208150" cy="180275"/>
            </a:xfrm>
            <a:custGeom>
              <a:rect b="b" l="l" r="r" t="t"/>
              <a:pathLst>
                <a:path extrusionOk="0" h="7211" w="8326">
                  <a:moveTo>
                    <a:pt x="6166" y="131"/>
                  </a:moveTo>
                  <a:lnTo>
                    <a:pt x="8169" y="3602"/>
                  </a:lnTo>
                  <a:lnTo>
                    <a:pt x="6166" y="7073"/>
                  </a:lnTo>
                  <a:lnTo>
                    <a:pt x="2154" y="7073"/>
                  </a:lnTo>
                  <a:lnTo>
                    <a:pt x="150" y="3602"/>
                  </a:lnTo>
                  <a:lnTo>
                    <a:pt x="2154" y="131"/>
                  </a:lnTo>
                  <a:close/>
                  <a:moveTo>
                    <a:pt x="2075" y="0"/>
                  </a:moveTo>
                  <a:lnTo>
                    <a:pt x="20" y="3569"/>
                  </a:lnTo>
                  <a:lnTo>
                    <a:pt x="0" y="3602"/>
                  </a:lnTo>
                  <a:lnTo>
                    <a:pt x="2056" y="7177"/>
                  </a:lnTo>
                  <a:lnTo>
                    <a:pt x="2075" y="7210"/>
                  </a:lnTo>
                  <a:lnTo>
                    <a:pt x="6245" y="7210"/>
                  </a:lnTo>
                  <a:lnTo>
                    <a:pt x="8306" y="3635"/>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7" name="Google Shape;1207;p14"/>
            <p:cNvSpPr/>
            <p:nvPr/>
          </p:nvSpPr>
          <p:spPr>
            <a:xfrm>
              <a:off x="1616775" y="3297975"/>
              <a:ext cx="208175" cy="180275"/>
            </a:xfrm>
            <a:custGeom>
              <a:rect b="b" l="l" r="r" t="t"/>
              <a:pathLst>
                <a:path extrusionOk="0" h="7211" w="8327">
                  <a:moveTo>
                    <a:pt x="6173" y="138"/>
                  </a:moveTo>
                  <a:lnTo>
                    <a:pt x="8176" y="3609"/>
                  </a:lnTo>
                  <a:lnTo>
                    <a:pt x="6173" y="7080"/>
                  </a:lnTo>
                  <a:lnTo>
                    <a:pt x="2161" y="7080"/>
                  </a:lnTo>
                  <a:lnTo>
                    <a:pt x="158" y="3609"/>
                  </a:lnTo>
                  <a:lnTo>
                    <a:pt x="2161" y="138"/>
                  </a:lnTo>
                  <a:close/>
                  <a:moveTo>
                    <a:pt x="2082" y="0"/>
                  </a:moveTo>
                  <a:lnTo>
                    <a:pt x="20" y="3576"/>
                  </a:lnTo>
                  <a:lnTo>
                    <a:pt x="1" y="3609"/>
                  </a:lnTo>
                  <a:lnTo>
                    <a:pt x="2063" y="7178"/>
                  </a:lnTo>
                  <a:lnTo>
                    <a:pt x="2082" y="7210"/>
                  </a:lnTo>
                  <a:lnTo>
                    <a:pt x="6245" y="7210"/>
                  </a:lnTo>
                  <a:lnTo>
                    <a:pt x="8307" y="3641"/>
                  </a:lnTo>
                  <a:lnTo>
                    <a:pt x="8326" y="3609"/>
                  </a:lnTo>
                  <a:lnTo>
                    <a:pt x="6265"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8" name="Google Shape;1208;p14"/>
            <p:cNvSpPr/>
            <p:nvPr/>
          </p:nvSpPr>
          <p:spPr>
            <a:xfrm>
              <a:off x="1157275" y="2855750"/>
              <a:ext cx="208175" cy="180275"/>
            </a:xfrm>
            <a:custGeom>
              <a:rect b="b" l="l" r="r" t="t"/>
              <a:pathLst>
                <a:path extrusionOk="0" h="7211" w="8327">
                  <a:moveTo>
                    <a:pt x="6167" y="138"/>
                  </a:moveTo>
                  <a:lnTo>
                    <a:pt x="8170" y="3609"/>
                  </a:lnTo>
                  <a:lnTo>
                    <a:pt x="6167" y="7080"/>
                  </a:lnTo>
                  <a:lnTo>
                    <a:pt x="2160" y="7080"/>
                  </a:lnTo>
                  <a:lnTo>
                    <a:pt x="157" y="3609"/>
                  </a:lnTo>
                  <a:lnTo>
                    <a:pt x="2160" y="138"/>
                  </a:lnTo>
                  <a:close/>
                  <a:moveTo>
                    <a:pt x="2082" y="1"/>
                  </a:moveTo>
                  <a:lnTo>
                    <a:pt x="20" y="3570"/>
                  </a:lnTo>
                  <a:lnTo>
                    <a:pt x="1" y="3609"/>
                  </a:lnTo>
                  <a:lnTo>
                    <a:pt x="2063" y="7178"/>
                  </a:lnTo>
                  <a:lnTo>
                    <a:pt x="2082" y="7211"/>
                  </a:lnTo>
                  <a:lnTo>
                    <a:pt x="6245" y="7211"/>
                  </a:lnTo>
                  <a:lnTo>
                    <a:pt x="8307" y="3642"/>
                  </a:lnTo>
                  <a:lnTo>
                    <a:pt x="8326" y="3603"/>
                  </a:lnTo>
                  <a:lnTo>
                    <a:pt x="6265" y="34"/>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9" name="Google Shape;1209;p14"/>
            <p:cNvSpPr/>
            <p:nvPr/>
          </p:nvSpPr>
          <p:spPr>
            <a:xfrm>
              <a:off x="1310450" y="3297975"/>
              <a:ext cx="208175" cy="180275"/>
            </a:xfrm>
            <a:custGeom>
              <a:rect b="b" l="l" r="r" t="t"/>
              <a:pathLst>
                <a:path extrusionOk="0" h="7211" w="8327">
                  <a:moveTo>
                    <a:pt x="6166" y="138"/>
                  </a:moveTo>
                  <a:lnTo>
                    <a:pt x="8169" y="3609"/>
                  </a:lnTo>
                  <a:lnTo>
                    <a:pt x="6166" y="7080"/>
                  </a:lnTo>
                  <a:lnTo>
                    <a:pt x="2160" y="7080"/>
                  </a:lnTo>
                  <a:lnTo>
                    <a:pt x="157" y="3609"/>
                  </a:lnTo>
                  <a:lnTo>
                    <a:pt x="2160" y="138"/>
                  </a:lnTo>
                  <a:close/>
                  <a:moveTo>
                    <a:pt x="2082" y="0"/>
                  </a:moveTo>
                  <a:lnTo>
                    <a:pt x="20" y="3576"/>
                  </a:lnTo>
                  <a:lnTo>
                    <a:pt x="0" y="3609"/>
                  </a:lnTo>
                  <a:lnTo>
                    <a:pt x="2062" y="7178"/>
                  </a:lnTo>
                  <a:lnTo>
                    <a:pt x="2082" y="7210"/>
                  </a:lnTo>
                  <a:lnTo>
                    <a:pt x="6245" y="7210"/>
                  </a:lnTo>
                  <a:lnTo>
                    <a:pt x="8306" y="3641"/>
                  </a:lnTo>
                  <a:lnTo>
                    <a:pt x="8326" y="3609"/>
                  </a:lnTo>
                  <a:lnTo>
                    <a:pt x="6264"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0" name="Google Shape;1210;p14"/>
            <p:cNvSpPr/>
            <p:nvPr/>
          </p:nvSpPr>
          <p:spPr>
            <a:xfrm>
              <a:off x="238125" y="3032750"/>
              <a:ext cx="208150" cy="180275"/>
            </a:xfrm>
            <a:custGeom>
              <a:rect b="b" l="l" r="r" t="t"/>
              <a:pathLst>
                <a:path extrusionOk="0" h="7211" w="8326">
                  <a:moveTo>
                    <a:pt x="6166" y="131"/>
                  </a:moveTo>
                  <a:lnTo>
                    <a:pt x="8169" y="3602"/>
                  </a:lnTo>
                  <a:lnTo>
                    <a:pt x="6166" y="7073"/>
                  </a:lnTo>
                  <a:lnTo>
                    <a:pt x="2160" y="7073"/>
                  </a:lnTo>
                  <a:lnTo>
                    <a:pt x="157" y="3602"/>
                  </a:lnTo>
                  <a:lnTo>
                    <a:pt x="2160" y="131"/>
                  </a:lnTo>
                  <a:close/>
                  <a:moveTo>
                    <a:pt x="2081" y="0"/>
                  </a:moveTo>
                  <a:lnTo>
                    <a:pt x="20" y="3569"/>
                  </a:lnTo>
                  <a:lnTo>
                    <a:pt x="0" y="3602"/>
                  </a:lnTo>
                  <a:lnTo>
                    <a:pt x="2062" y="7177"/>
                  </a:lnTo>
                  <a:lnTo>
                    <a:pt x="2081" y="7210"/>
                  </a:lnTo>
                  <a:lnTo>
                    <a:pt x="6244" y="7210"/>
                  </a:lnTo>
                  <a:lnTo>
                    <a:pt x="8306" y="3635"/>
                  </a:lnTo>
                  <a:lnTo>
                    <a:pt x="8326" y="3602"/>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1" name="Google Shape;1211;p14"/>
            <p:cNvSpPr/>
            <p:nvPr/>
          </p:nvSpPr>
          <p:spPr>
            <a:xfrm>
              <a:off x="1770125" y="3209575"/>
              <a:ext cx="208150" cy="180250"/>
            </a:xfrm>
            <a:custGeom>
              <a:rect b="b" l="l" r="r" t="t"/>
              <a:pathLst>
                <a:path extrusionOk="0" h="7210" w="8326">
                  <a:moveTo>
                    <a:pt x="6166" y="137"/>
                  </a:moveTo>
                  <a:lnTo>
                    <a:pt x="8169" y="3608"/>
                  </a:lnTo>
                  <a:lnTo>
                    <a:pt x="6166" y="7079"/>
                  </a:lnTo>
                  <a:lnTo>
                    <a:pt x="2153" y="7079"/>
                  </a:lnTo>
                  <a:lnTo>
                    <a:pt x="150" y="3608"/>
                  </a:lnTo>
                  <a:lnTo>
                    <a:pt x="2153" y="137"/>
                  </a:lnTo>
                  <a:close/>
                  <a:moveTo>
                    <a:pt x="2082" y="0"/>
                  </a:moveTo>
                  <a:lnTo>
                    <a:pt x="20" y="3576"/>
                  </a:lnTo>
                  <a:lnTo>
                    <a:pt x="0" y="3608"/>
                  </a:lnTo>
                  <a:lnTo>
                    <a:pt x="2062" y="7177"/>
                  </a:lnTo>
                  <a:lnTo>
                    <a:pt x="2082" y="7210"/>
                  </a:lnTo>
                  <a:lnTo>
                    <a:pt x="6244" y="7210"/>
                  </a:lnTo>
                  <a:lnTo>
                    <a:pt x="8306" y="3641"/>
                  </a:lnTo>
                  <a:lnTo>
                    <a:pt x="8326" y="3608"/>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2" name="Google Shape;1212;p14"/>
            <p:cNvSpPr/>
            <p:nvPr/>
          </p:nvSpPr>
          <p:spPr>
            <a:xfrm>
              <a:off x="1923275" y="3297975"/>
              <a:ext cx="208175" cy="180275"/>
            </a:xfrm>
            <a:custGeom>
              <a:rect b="b" l="l" r="r" t="t"/>
              <a:pathLst>
                <a:path extrusionOk="0" h="7211" w="8327">
                  <a:moveTo>
                    <a:pt x="6167" y="138"/>
                  </a:moveTo>
                  <a:lnTo>
                    <a:pt x="8170" y="3609"/>
                  </a:lnTo>
                  <a:lnTo>
                    <a:pt x="6167" y="7080"/>
                  </a:lnTo>
                  <a:lnTo>
                    <a:pt x="2161" y="7080"/>
                  </a:lnTo>
                  <a:lnTo>
                    <a:pt x="151" y="3609"/>
                  </a:lnTo>
                  <a:lnTo>
                    <a:pt x="2161" y="138"/>
                  </a:lnTo>
                  <a:close/>
                  <a:moveTo>
                    <a:pt x="2082" y="0"/>
                  </a:moveTo>
                  <a:lnTo>
                    <a:pt x="20" y="3576"/>
                  </a:lnTo>
                  <a:lnTo>
                    <a:pt x="1" y="3609"/>
                  </a:lnTo>
                  <a:lnTo>
                    <a:pt x="2063" y="7178"/>
                  </a:lnTo>
                  <a:lnTo>
                    <a:pt x="2082" y="7210"/>
                  </a:lnTo>
                  <a:lnTo>
                    <a:pt x="6245" y="7210"/>
                  </a:lnTo>
                  <a:lnTo>
                    <a:pt x="8307" y="3641"/>
                  </a:lnTo>
                  <a:lnTo>
                    <a:pt x="8326" y="3609"/>
                  </a:lnTo>
                  <a:lnTo>
                    <a:pt x="6265"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3" name="Google Shape;1213;p14"/>
            <p:cNvSpPr/>
            <p:nvPr/>
          </p:nvSpPr>
          <p:spPr>
            <a:xfrm>
              <a:off x="1923275" y="3121150"/>
              <a:ext cx="208175" cy="180275"/>
            </a:xfrm>
            <a:custGeom>
              <a:rect b="b" l="l" r="r" t="t"/>
              <a:pathLst>
                <a:path extrusionOk="0" h="7211" w="8327">
                  <a:moveTo>
                    <a:pt x="6167" y="131"/>
                  </a:moveTo>
                  <a:lnTo>
                    <a:pt x="8170" y="3602"/>
                  </a:lnTo>
                  <a:lnTo>
                    <a:pt x="6167" y="7073"/>
                  </a:lnTo>
                  <a:lnTo>
                    <a:pt x="2161" y="7073"/>
                  </a:lnTo>
                  <a:lnTo>
                    <a:pt x="151" y="3602"/>
                  </a:lnTo>
                  <a:lnTo>
                    <a:pt x="2161" y="131"/>
                  </a:lnTo>
                  <a:close/>
                  <a:moveTo>
                    <a:pt x="2082" y="1"/>
                  </a:moveTo>
                  <a:lnTo>
                    <a:pt x="20" y="3570"/>
                  </a:lnTo>
                  <a:lnTo>
                    <a:pt x="1" y="3602"/>
                  </a:lnTo>
                  <a:lnTo>
                    <a:pt x="2063" y="7178"/>
                  </a:lnTo>
                  <a:lnTo>
                    <a:pt x="2082" y="7211"/>
                  </a:lnTo>
                  <a:lnTo>
                    <a:pt x="6245" y="7211"/>
                  </a:lnTo>
                  <a:lnTo>
                    <a:pt x="8307" y="3641"/>
                  </a:lnTo>
                  <a:lnTo>
                    <a:pt x="8326" y="3602"/>
                  </a:lnTo>
                  <a:lnTo>
                    <a:pt x="6265" y="33"/>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4" name="Google Shape;1214;p14"/>
            <p:cNvSpPr/>
            <p:nvPr/>
          </p:nvSpPr>
          <p:spPr>
            <a:xfrm>
              <a:off x="2076450" y="3032750"/>
              <a:ext cx="208175" cy="180275"/>
            </a:xfrm>
            <a:custGeom>
              <a:rect b="b" l="l" r="r" t="t"/>
              <a:pathLst>
                <a:path extrusionOk="0" h="7211" w="8327">
                  <a:moveTo>
                    <a:pt x="6166" y="131"/>
                  </a:moveTo>
                  <a:lnTo>
                    <a:pt x="8170" y="3602"/>
                  </a:lnTo>
                  <a:lnTo>
                    <a:pt x="6166" y="7073"/>
                  </a:lnTo>
                  <a:lnTo>
                    <a:pt x="2160" y="7073"/>
                  </a:lnTo>
                  <a:lnTo>
                    <a:pt x="151" y="3602"/>
                  </a:lnTo>
                  <a:lnTo>
                    <a:pt x="2160" y="131"/>
                  </a:lnTo>
                  <a:close/>
                  <a:moveTo>
                    <a:pt x="2082" y="0"/>
                  </a:moveTo>
                  <a:lnTo>
                    <a:pt x="20" y="3569"/>
                  </a:lnTo>
                  <a:lnTo>
                    <a:pt x="1" y="3602"/>
                  </a:lnTo>
                  <a:lnTo>
                    <a:pt x="2062" y="7177"/>
                  </a:lnTo>
                  <a:lnTo>
                    <a:pt x="2082" y="7210"/>
                  </a:lnTo>
                  <a:lnTo>
                    <a:pt x="6245" y="7210"/>
                  </a:lnTo>
                  <a:lnTo>
                    <a:pt x="8307" y="3635"/>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5" name="Google Shape;1215;p14"/>
            <p:cNvSpPr/>
            <p:nvPr/>
          </p:nvSpPr>
          <p:spPr>
            <a:xfrm>
              <a:off x="544450" y="2678950"/>
              <a:ext cx="208150" cy="180275"/>
            </a:xfrm>
            <a:custGeom>
              <a:rect b="b" l="l" r="r" t="t"/>
              <a:pathLst>
                <a:path extrusionOk="0" h="7211" w="8326">
                  <a:moveTo>
                    <a:pt x="6166" y="131"/>
                  </a:moveTo>
                  <a:lnTo>
                    <a:pt x="8176" y="3602"/>
                  </a:lnTo>
                  <a:lnTo>
                    <a:pt x="6166" y="7073"/>
                  </a:lnTo>
                  <a:lnTo>
                    <a:pt x="2160" y="7073"/>
                  </a:lnTo>
                  <a:lnTo>
                    <a:pt x="157" y="3602"/>
                  </a:lnTo>
                  <a:lnTo>
                    <a:pt x="2160" y="131"/>
                  </a:lnTo>
                  <a:close/>
                  <a:moveTo>
                    <a:pt x="2082" y="0"/>
                  </a:moveTo>
                  <a:lnTo>
                    <a:pt x="20" y="3569"/>
                  </a:lnTo>
                  <a:lnTo>
                    <a:pt x="0" y="3602"/>
                  </a:lnTo>
                  <a:lnTo>
                    <a:pt x="2062" y="7177"/>
                  </a:lnTo>
                  <a:lnTo>
                    <a:pt x="2082" y="7210"/>
                  </a:lnTo>
                  <a:lnTo>
                    <a:pt x="6245" y="7210"/>
                  </a:lnTo>
                  <a:lnTo>
                    <a:pt x="8306" y="3634"/>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6" name="Google Shape;1216;p14"/>
            <p:cNvSpPr/>
            <p:nvPr/>
          </p:nvSpPr>
          <p:spPr>
            <a:xfrm>
              <a:off x="2535300" y="3297975"/>
              <a:ext cx="208175" cy="180275"/>
            </a:xfrm>
            <a:custGeom>
              <a:rect b="b" l="l" r="r" t="t"/>
              <a:pathLst>
                <a:path extrusionOk="0" h="7211" w="8327">
                  <a:moveTo>
                    <a:pt x="6173" y="138"/>
                  </a:moveTo>
                  <a:lnTo>
                    <a:pt x="8176" y="3609"/>
                  </a:lnTo>
                  <a:lnTo>
                    <a:pt x="6173" y="7080"/>
                  </a:lnTo>
                  <a:lnTo>
                    <a:pt x="2160" y="7080"/>
                  </a:lnTo>
                  <a:lnTo>
                    <a:pt x="157" y="3609"/>
                  </a:lnTo>
                  <a:lnTo>
                    <a:pt x="2160" y="138"/>
                  </a:lnTo>
                  <a:close/>
                  <a:moveTo>
                    <a:pt x="2082" y="0"/>
                  </a:moveTo>
                  <a:lnTo>
                    <a:pt x="20" y="3576"/>
                  </a:lnTo>
                  <a:lnTo>
                    <a:pt x="1" y="3609"/>
                  </a:lnTo>
                  <a:lnTo>
                    <a:pt x="2082" y="7210"/>
                  </a:lnTo>
                  <a:lnTo>
                    <a:pt x="6245" y="7210"/>
                  </a:lnTo>
                  <a:lnTo>
                    <a:pt x="8307" y="3641"/>
                  </a:lnTo>
                  <a:lnTo>
                    <a:pt x="8326" y="3609"/>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7" name="Google Shape;1217;p14"/>
            <p:cNvSpPr/>
            <p:nvPr/>
          </p:nvSpPr>
          <p:spPr>
            <a:xfrm>
              <a:off x="2229625" y="3298950"/>
              <a:ext cx="155150" cy="179300"/>
            </a:xfrm>
            <a:custGeom>
              <a:rect b="b" l="l" r="r" t="t"/>
              <a:pathLst>
                <a:path extrusionOk="0" h="7172" w="6206">
                  <a:moveTo>
                    <a:pt x="2062" y="1"/>
                  </a:moveTo>
                  <a:lnTo>
                    <a:pt x="20" y="3537"/>
                  </a:lnTo>
                  <a:lnTo>
                    <a:pt x="0" y="3570"/>
                  </a:lnTo>
                  <a:lnTo>
                    <a:pt x="2062" y="7139"/>
                  </a:lnTo>
                  <a:lnTo>
                    <a:pt x="2082" y="7171"/>
                  </a:lnTo>
                  <a:lnTo>
                    <a:pt x="6205" y="7171"/>
                  </a:lnTo>
                  <a:lnTo>
                    <a:pt x="6205" y="7041"/>
                  </a:lnTo>
                  <a:lnTo>
                    <a:pt x="2160" y="7041"/>
                  </a:lnTo>
                  <a:lnTo>
                    <a:pt x="157" y="3570"/>
                  </a:lnTo>
                  <a:lnTo>
                    <a:pt x="2180" y="66"/>
                  </a:lnTo>
                  <a:lnTo>
                    <a:pt x="2062"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8" name="Google Shape;1218;p14"/>
            <p:cNvSpPr/>
            <p:nvPr/>
          </p:nvSpPr>
          <p:spPr>
            <a:xfrm>
              <a:off x="2995950" y="3387200"/>
              <a:ext cx="54025" cy="90075"/>
            </a:xfrm>
            <a:custGeom>
              <a:rect b="b" l="l" r="r" t="t"/>
              <a:pathLst>
                <a:path extrusionOk="0" h="3603" w="2161">
                  <a:moveTo>
                    <a:pt x="2043" y="1"/>
                  </a:moveTo>
                  <a:lnTo>
                    <a:pt x="0" y="3537"/>
                  </a:lnTo>
                  <a:lnTo>
                    <a:pt x="118" y="3602"/>
                  </a:lnTo>
                  <a:lnTo>
                    <a:pt x="2160" y="66"/>
                  </a:lnTo>
                  <a:lnTo>
                    <a:pt x="204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9" name="Google Shape;1219;p14"/>
            <p:cNvSpPr/>
            <p:nvPr/>
          </p:nvSpPr>
          <p:spPr>
            <a:xfrm>
              <a:off x="1310450" y="3297975"/>
              <a:ext cx="207675" cy="180275"/>
            </a:xfrm>
            <a:custGeom>
              <a:rect b="b" l="l" r="r" t="t"/>
              <a:pathLst>
                <a:path extrusionOk="0" h="7211" w="8307">
                  <a:moveTo>
                    <a:pt x="2082" y="0"/>
                  </a:moveTo>
                  <a:lnTo>
                    <a:pt x="20" y="3576"/>
                  </a:lnTo>
                  <a:lnTo>
                    <a:pt x="0" y="3609"/>
                  </a:lnTo>
                  <a:lnTo>
                    <a:pt x="2062" y="7178"/>
                  </a:lnTo>
                  <a:lnTo>
                    <a:pt x="2082" y="7210"/>
                  </a:lnTo>
                  <a:lnTo>
                    <a:pt x="6245" y="7210"/>
                  </a:lnTo>
                  <a:lnTo>
                    <a:pt x="8306" y="3641"/>
                  </a:lnTo>
                  <a:lnTo>
                    <a:pt x="8189" y="3576"/>
                  </a:lnTo>
                  <a:lnTo>
                    <a:pt x="6166" y="7080"/>
                  </a:lnTo>
                  <a:lnTo>
                    <a:pt x="2160" y="7080"/>
                  </a:lnTo>
                  <a:lnTo>
                    <a:pt x="157" y="3609"/>
                  </a:lnTo>
                  <a:lnTo>
                    <a:pt x="2160" y="138"/>
                  </a:lnTo>
                  <a:lnTo>
                    <a:pt x="6206" y="138"/>
                  </a:lnTo>
                  <a:lnTo>
                    <a:pt x="620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0" name="Google Shape;1220;p14"/>
            <p:cNvSpPr/>
            <p:nvPr/>
          </p:nvSpPr>
          <p:spPr>
            <a:xfrm>
              <a:off x="1310450" y="3121150"/>
              <a:ext cx="207675" cy="180275"/>
            </a:xfrm>
            <a:custGeom>
              <a:rect b="b" l="l" r="r" t="t"/>
              <a:pathLst>
                <a:path extrusionOk="0" h="7211" w="8307">
                  <a:moveTo>
                    <a:pt x="2082" y="1"/>
                  </a:moveTo>
                  <a:lnTo>
                    <a:pt x="20" y="3570"/>
                  </a:lnTo>
                  <a:lnTo>
                    <a:pt x="0" y="3602"/>
                  </a:lnTo>
                  <a:lnTo>
                    <a:pt x="2062" y="7178"/>
                  </a:lnTo>
                  <a:lnTo>
                    <a:pt x="2082" y="7211"/>
                  </a:lnTo>
                  <a:lnTo>
                    <a:pt x="6206" y="7211"/>
                  </a:lnTo>
                  <a:lnTo>
                    <a:pt x="6206" y="7073"/>
                  </a:lnTo>
                  <a:lnTo>
                    <a:pt x="2160" y="7073"/>
                  </a:lnTo>
                  <a:lnTo>
                    <a:pt x="157" y="3602"/>
                  </a:lnTo>
                  <a:lnTo>
                    <a:pt x="2160" y="131"/>
                  </a:lnTo>
                  <a:lnTo>
                    <a:pt x="6166" y="131"/>
                  </a:lnTo>
                  <a:lnTo>
                    <a:pt x="8189" y="3641"/>
                  </a:lnTo>
                  <a:lnTo>
                    <a:pt x="8306" y="3570"/>
                  </a:lnTo>
                  <a:lnTo>
                    <a:pt x="6264" y="33"/>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1" name="Google Shape;1221;p14"/>
            <p:cNvSpPr/>
            <p:nvPr/>
          </p:nvSpPr>
          <p:spPr>
            <a:xfrm>
              <a:off x="1004125" y="3474950"/>
              <a:ext cx="208150" cy="180275"/>
            </a:xfrm>
            <a:custGeom>
              <a:rect b="b" l="l" r="r" t="t"/>
              <a:pathLst>
                <a:path extrusionOk="0" h="7211" w="8326">
                  <a:moveTo>
                    <a:pt x="6166" y="131"/>
                  </a:moveTo>
                  <a:lnTo>
                    <a:pt x="8169" y="3602"/>
                  </a:lnTo>
                  <a:lnTo>
                    <a:pt x="6166" y="7074"/>
                  </a:lnTo>
                  <a:lnTo>
                    <a:pt x="2160" y="7074"/>
                  </a:lnTo>
                  <a:lnTo>
                    <a:pt x="157" y="3602"/>
                  </a:lnTo>
                  <a:lnTo>
                    <a:pt x="2160" y="131"/>
                  </a:lnTo>
                  <a:close/>
                  <a:moveTo>
                    <a:pt x="2081" y="1"/>
                  </a:moveTo>
                  <a:lnTo>
                    <a:pt x="20" y="3570"/>
                  </a:lnTo>
                  <a:lnTo>
                    <a:pt x="0" y="3602"/>
                  </a:lnTo>
                  <a:lnTo>
                    <a:pt x="2062" y="7178"/>
                  </a:lnTo>
                  <a:lnTo>
                    <a:pt x="2081" y="7211"/>
                  </a:lnTo>
                  <a:lnTo>
                    <a:pt x="6244" y="7211"/>
                  </a:lnTo>
                  <a:lnTo>
                    <a:pt x="8306" y="3635"/>
                  </a:lnTo>
                  <a:lnTo>
                    <a:pt x="8326" y="3602"/>
                  </a:lnTo>
                  <a:lnTo>
                    <a:pt x="6264" y="33"/>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2" name="Google Shape;1222;p14"/>
            <p:cNvSpPr/>
            <p:nvPr/>
          </p:nvSpPr>
          <p:spPr>
            <a:xfrm>
              <a:off x="1004125" y="3297975"/>
              <a:ext cx="208150" cy="180275"/>
            </a:xfrm>
            <a:custGeom>
              <a:rect b="b" l="l" r="r" t="t"/>
              <a:pathLst>
                <a:path extrusionOk="0" h="7211" w="8326">
                  <a:moveTo>
                    <a:pt x="6166" y="138"/>
                  </a:moveTo>
                  <a:lnTo>
                    <a:pt x="8169" y="3609"/>
                  </a:lnTo>
                  <a:lnTo>
                    <a:pt x="6166" y="7080"/>
                  </a:lnTo>
                  <a:lnTo>
                    <a:pt x="2160" y="7080"/>
                  </a:lnTo>
                  <a:lnTo>
                    <a:pt x="157" y="3609"/>
                  </a:lnTo>
                  <a:lnTo>
                    <a:pt x="2160" y="138"/>
                  </a:lnTo>
                  <a:close/>
                  <a:moveTo>
                    <a:pt x="2081" y="0"/>
                  </a:moveTo>
                  <a:lnTo>
                    <a:pt x="20" y="3576"/>
                  </a:lnTo>
                  <a:lnTo>
                    <a:pt x="0" y="3609"/>
                  </a:lnTo>
                  <a:lnTo>
                    <a:pt x="2062" y="7178"/>
                  </a:lnTo>
                  <a:lnTo>
                    <a:pt x="2081" y="7210"/>
                  </a:lnTo>
                  <a:lnTo>
                    <a:pt x="6244" y="7210"/>
                  </a:lnTo>
                  <a:lnTo>
                    <a:pt x="8306" y="3641"/>
                  </a:lnTo>
                  <a:lnTo>
                    <a:pt x="8326" y="3609"/>
                  </a:lnTo>
                  <a:lnTo>
                    <a:pt x="6264" y="40"/>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3" name="Google Shape;1223;p14"/>
            <p:cNvSpPr/>
            <p:nvPr/>
          </p:nvSpPr>
          <p:spPr>
            <a:xfrm>
              <a:off x="1770125" y="3032750"/>
              <a:ext cx="208150" cy="180275"/>
            </a:xfrm>
            <a:custGeom>
              <a:rect b="b" l="l" r="r" t="t"/>
              <a:pathLst>
                <a:path extrusionOk="0" h="7211" w="8326">
                  <a:moveTo>
                    <a:pt x="6166" y="131"/>
                  </a:moveTo>
                  <a:lnTo>
                    <a:pt x="8169" y="3602"/>
                  </a:lnTo>
                  <a:lnTo>
                    <a:pt x="6166" y="7073"/>
                  </a:lnTo>
                  <a:lnTo>
                    <a:pt x="2153" y="7073"/>
                  </a:lnTo>
                  <a:lnTo>
                    <a:pt x="150" y="3602"/>
                  </a:lnTo>
                  <a:lnTo>
                    <a:pt x="2153" y="131"/>
                  </a:lnTo>
                  <a:close/>
                  <a:moveTo>
                    <a:pt x="2082" y="0"/>
                  </a:moveTo>
                  <a:lnTo>
                    <a:pt x="20" y="3569"/>
                  </a:lnTo>
                  <a:lnTo>
                    <a:pt x="0" y="3602"/>
                  </a:lnTo>
                  <a:lnTo>
                    <a:pt x="2062" y="7177"/>
                  </a:lnTo>
                  <a:lnTo>
                    <a:pt x="2082" y="7210"/>
                  </a:lnTo>
                  <a:lnTo>
                    <a:pt x="6244" y="7210"/>
                  </a:lnTo>
                  <a:lnTo>
                    <a:pt x="8306" y="3635"/>
                  </a:lnTo>
                  <a:lnTo>
                    <a:pt x="8326" y="3602"/>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4" name="Google Shape;1224;p14"/>
            <p:cNvSpPr/>
            <p:nvPr/>
          </p:nvSpPr>
          <p:spPr>
            <a:xfrm>
              <a:off x="1157275" y="3032750"/>
              <a:ext cx="208175" cy="180275"/>
            </a:xfrm>
            <a:custGeom>
              <a:rect b="b" l="l" r="r" t="t"/>
              <a:pathLst>
                <a:path extrusionOk="0" h="7211" w="8327">
                  <a:moveTo>
                    <a:pt x="6167" y="131"/>
                  </a:moveTo>
                  <a:lnTo>
                    <a:pt x="8170" y="3602"/>
                  </a:lnTo>
                  <a:lnTo>
                    <a:pt x="6167" y="7073"/>
                  </a:lnTo>
                  <a:lnTo>
                    <a:pt x="2160" y="7073"/>
                  </a:lnTo>
                  <a:lnTo>
                    <a:pt x="157" y="3602"/>
                  </a:lnTo>
                  <a:lnTo>
                    <a:pt x="2160" y="131"/>
                  </a:lnTo>
                  <a:close/>
                  <a:moveTo>
                    <a:pt x="2082" y="0"/>
                  </a:moveTo>
                  <a:lnTo>
                    <a:pt x="20" y="3569"/>
                  </a:lnTo>
                  <a:lnTo>
                    <a:pt x="1" y="3602"/>
                  </a:lnTo>
                  <a:lnTo>
                    <a:pt x="2063" y="7177"/>
                  </a:lnTo>
                  <a:lnTo>
                    <a:pt x="2082" y="7210"/>
                  </a:lnTo>
                  <a:lnTo>
                    <a:pt x="6245" y="7210"/>
                  </a:lnTo>
                  <a:lnTo>
                    <a:pt x="8307" y="3635"/>
                  </a:lnTo>
                  <a:lnTo>
                    <a:pt x="8326" y="3602"/>
                  </a:lnTo>
                  <a:lnTo>
                    <a:pt x="6265"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5" name="Google Shape;1225;p14"/>
            <p:cNvSpPr/>
            <p:nvPr/>
          </p:nvSpPr>
          <p:spPr>
            <a:xfrm>
              <a:off x="1157275" y="2855750"/>
              <a:ext cx="208175" cy="180275"/>
            </a:xfrm>
            <a:custGeom>
              <a:rect b="b" l="l" r="r" t="t"/>
              <a:pathLst>
                <a:path extrusionOk="0" h="7211" w="8327">
                  <a:moveTo>
                    <a:pt x="6167" y="138"/>
                  </a:moveTo>
                  <a:lnTo>
                    <a:pt x="8170" y="3609"/>
                  </a:lnTo>
                  <a:lnTo>
                    <a:pt x="6167" y="7080"/>
                  </a:lnTo>
                  <a:lnTo>
                    <a:pt x="2160" y="7080"/>
                  </a:lnTo>
                  <a:lnTo>
                    <a:pt x="157" y="3609"/>
                  </a:lnTo>
                  <a:lnTo>
                    <a:pt x="2160" y="138"/>
                  </a:lnTo>
                  <a:close/>
                  <a:moveTo>
                    <a:pt x="2082" y="1"/>
                  </a:moveTo>
                  <a:lnTo>
                    <a:pt x="20" y="3577"/>
                  </a:lnTo>
                  <a:lnTo>
                    <a:pt x="1" y="3609"/>
                  </a:lnTo>
                  <a:lnTo>
                    <a:pt x="2063" y="7178"/>
                  </a:lnTo>
                  <a:lnTo>
                    <a:pt x="2082" y="7211"/>
                  </a:lnTo>
                  <a:lnTo>
                    <a:pt x="6245" y="7211"/>
                  </a:lnTo>
                  <a:lnTo>
                    <a:pt x="8307" y="3642"/>
                  </a:lnTo>
                  <a:lnTo>
                    <a:pt x="8326" y="3609"/>
                  </a:lnTo>
                  <a:lnTo>
                    <a:pt x="6265" y="34"/>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6" name="Google Shape;1226;p14"/>
            <p:cNvSpPr/>
            <p:nvPr/>
          </p:nvSpPr>
          <p:spPr>
            <a:xfrm>
              <a:off x="697775" y="3121150"/>
              <a:ext cx="207525" cy="180275"/>
            </a:xfrm>
            <a:custGeom>
              <a:rect b="b" l="l" r="r" t="t"/>
              <a:pathLst>
                <a:path extrusionOk="0" h="7211" w="8301">
                  <a:moveTo>
                    <a:pt x="2082" y="1"/>
                  </a:moveTo>
                  <a:lnTo>
                    <a:pt x="20" y="3570"/>
                  </a:lnTo>
                  <a:lnTo>
                    <a:pt x="1" y="3602"/>
                  </a:lnTo>
                  <a:lnTo>
                    <a:pt x="2062" y="7178"/>
                  </a:lnTo>
                  <a:lnTo>
                    <a:pt x="2082" y="7211"/>
                  </a:lnTo>
                  <a:lnTo>
                    <a:pt x="6206" y="7211"/>
                  </a:lnTo>
                  <a:lnTo>
                    <a:pt x="6206" y="7073"/>
                  </a:lnTo>
                  <a:lnTo>
                    <a:pt x="2154" y="7073"/>
                  </a:lnTo>
                  <a:lnTo>
                    <a:pt x="151" y="3602"/>
                  </a:lnTo>
                  <a:lnTo>
                    <a:pt x="2154" y="131"/>
                  </a:lnTo>
                  <a:lnTo>
                    <a:pt x="6167" y="131"/>
                  </a:lnTo>
                  <a:lnTo>
                    <a:pt x="8189" y="3641"/>
                  </a:lnTo>
                  <a:lnTo>
                    <a:pt x="8300" y="3570"/>
                  </a:lnTo>
                  <a:lnTo>
                    <a:pt x="6258" y="33"/>
                  </a:lnTo>
                  <a:lnTo>
                    <a:pt x="623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7" name="Google Shape;1227;p14"/>
            <p:cNvSpPr/>
            <p:nvPr/>
          </p:nvSpPr>
          <p:spPr>
            <a:xfrm>
              <a:off x="391275" y="3297975"/>
              <a:ext cx="208175" cy="180275"/>
            </a:xfrm>
            <a:custGeom>
              <a:rect b="b" l="l" r="r" t="t"/>
              <a:pathLst>
                <a:path extrusionOk="0" h="7211" w="8327">
                  <a:moveTo>
                    <a:pt x="6167" y="138"/>
                  </a:moveTo>
                  <a:lnTo>
                    <a:pt x="8170" y="3609"/>
                  </a:lnTo>
                  <a:lnTo>
                    <a:pt x="6167" y="7080"/>
                  </a:lnTo>
                  <a:lnTo>
                    <a:pt x="2160" y="7080"/>
                  </a:lnTo>
                  <a:lnTo>
                    <a:pt x="157" y="3609"/>
                  </a:lnTo>
                  <a:lnTo>
                    <a:pt x="2160" y="138"/>
                  </a:lnTo>
                  <a:close/>
                  <a:moveTo>
                    <a:pt x="2082" y="0"/>
                  </a:moveTo>
                  <a:lnTo>
                    <a:pt x="20" y="3576"/>
                  </a:lnTo>
                  <a:lnTo>
                    <a:pt x="1" y="3609"/>
                  </a:lnTo>
                  <a:lnTo>
                    <a:pt x="2063" y="7178"/>
                  </a:lnTo>
                  <a:lnTo>
                    <a:pt x="2082" y="7210"/>
                  </a:lnTo>
                  <a:lnTo>
                    <a:pt x="6245" y="7210"/>
                  </a:lnTo>
                  <a:lnTo>
                    <a:pt x="8307" y="3641"/>
                  </a:lnTo>
                  <a:lnTo>
                    <a:pt x="8326" y="3609"/>
                  </a:lnTo>
                  <a:lnTo>
                    <a:pt x="6264"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8" name="Google Shape;1228;p14"/>
            <p:cNvSpPr/>
            <p:nvPr/>
          </p:nvSpPr>
          <p:spPr>
            <a:xfrm>
              <a:off x="544450" y="3032750"/>
              <a:ext cx="208150" cy="180275"/>
            </a:xfrm>
            <a:custGeom>
              <a:rect b="b" l="l" r="r" t="t"/>
              <a:pathLst>
                <a:path extrusionOk="0" h="7211" w="8326">
                  <a:moveTo>
                    <a:pt x="6166" y="131"/>
                  </a:moveTo>
                  <a:lnTo>
                    <a:pt x="8176" y="3602"/>
                  </a:lnTo>
                  <a:lnTo>
                    <a:pt x="6166" y="7073"/>
                  </a:lnTo>
                  <a:lnTo>
                    <a:pt x="2160" y="7073"/>
                  </a:lnTo>
                  <a:lnTo>
                    <a:pt x="157" y="3602"/>
                  </a:lnTo>
                  <a:lnTo>
                    <a:pt x="2160" y="131"/>
                  </a:lnTo>
                  <a:close/>
                  <a:moveTo>
                    <a:pt x="2082" y="0"/>
                  </a:moveTo>
                  <a:lnTo>
                    <a:pt x="20" y="3569"/>
                  </a:lnTo>
                  <a:lnTo>
                    <a:pt x="0" y="3602"/>
                  </a:lnTo>
                  <a:lnTo>
                    <a:pt x="2062" y="7177"/>
                  </a:lnTo>
                  <a:lnTo>
                    <a:pt x="2082" y="7210"/>
                  </a:lnTo>
                  <a:lnTo>
                    <a:pt x="6245" y="7210"/>
                  </a:lnTo>
                  <a:lnTo>
                    <a:pt x="8306" y="3635"/>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9" name="Google Shape;1229;p14"/>
            <p:cNvSpPr/>
            <p:nvPr/>
          </p:nvSpPr>
          <p:spPr>
            <a:xfrm>
              <a:off x="391775" y="2590525"/>
              <a:ext cx="207675" cy="180275"/>
            </a:xfrm>
            <a:custGeom>
              <a:rect b="b" l="l" r="r" t="t"/>
              <a:pathLst>
                <a:path extrusionOk="0" h="7211" w="8307">
                  <a:moveTo>
                    <a:pt x="2062" y="1"/>
                  </a:moveTo>
                  <a:lnTo>
                    <a:pt x="0" y="3570"/>
                  </a:lnTo>
                  <a:lnTo>
                    <a:pt x="118" y="3635"/>
                  </a:lnTo>
                  <a:lnTo>
                    <a:pt x="2140" y="131"/>
                  </a:lnTo>
                  <a:lnTo>
                    <a:pt x="6147" y="131"/>
                  </a:lnTo>
                  <a:lnTo>
                    <a:pt x="8150" y="3602"/>
                  </a:lnTo>
                  <a:lnTo>
                    <a:pt x="6147" y="7074"/>
                  </a:lnTo>
                  <a:lnTo>
                    <a:pt x="2101" y="7074"/>
                  </a:lnTo>
                  <a:lnTo>
                    <a:pt x="2101" y="7211"/>
                  </a:lnTo>
                  <a:lnTo>
                    <a:pt x="6225" y="7211"/>
                  </a:lnTo>
                  <a:lnTo>
                    <a:pt x="8287" y="3635"/>
                  </a:lnTo>
                  <a:lnTo>
                    <a:pt x="8306" y="3602"/>
                  </a:lnTo>
                  <a:lnTo>
                    <a:pt x="6244" y="33"/>
                  </a:lnTo>
                  <a:lnTo>
                    <a:pt x="622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0" name="Google Shape;1230;p14"/>
            <p:cNvSpPr/>
            <p:nvPr/>
          </p:nvSpPr>
          <p:spPr>
            <a:xfrm>
              <a:off x="238125" y="2855750"/>
              <a:ext cx="208150" cy="180275"/>
            </a:xfrm>
            <a:custGeom>
              <a:rect b="b" l="l" r="r" t="t"/>
              <a:pathLst>
                <a:path extrusionOk="0" h="7211" w="8326">
                  <a:moveTo>
                    <a:pt x="6166" y="138"/>
                  </a:moveTo>
                  <a:lnTo>
                    <a:pt x="8169" y="3609"/>
                  </a:lnTo>
                  <a:lnTo>
                    <a:pt x="6166" y="7080"/>
                  </a:lnTo>
                  <a:lnTo>
                    <a:pt x="2160" y="7080"/>
                  </a:lnTo>
                  <a:lnTo>
                    <a:pt x="157" y="3609"/>
                  </a:lnTo>
                  <a:lnTo>
                    <a:pt x="2160" y="138"/>
                  </a:lnTo>
                  <a:close/>
                  <a:moveTo>
                    <a:pt x="2081" y="1"/>
                  </a:moveTo>
                  <a:lnTo>
                    <a:pt x="20" y="3577"/>
                  </a:lnTo>
                  <a:lnTo>
                    <a:pt x="0" y="3609"/>
                  </a:lnTo>
                  <a:lnTo>
                    <a:pt x="2062" y="7178"/>
                  </a:lnTo>
                  <a:lnTo>
                    <a:pt x="2081" y="7211"/>
                  </a:lnTo>
                  <a:lnTo>
                    <a:pt x="6244" y="7211"/>
                  </a:lnTo>
                  <a:lnTo>
                    <a:pt x="8306" y="3642"/>
                  </a:lnTo>
                  <a:lnTo>
                    <a:pt x="8326" y="3609"/>
                  </a:lnTo>
                  <a:lnTo>
                    <a:pt x="6264" y="34"/>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1" name="Google Shape;1231;p14"/>
            <p:cNvSpPr/>
            <p:nvPr/>
          </p:nvSpPr>
          <p:spPr>
            <a:xfrm>
              <a:off x="544450" y="2678950"/>
              <a:ext cx="208150" cy="180275"/>
            </a:xfrm>
            <a:custGeom>
              <a:rect b="b" l="l" r="r" t="t"/>
              <a:pathLst>
                <a:path extrusionOk="0" h="7211" w="8326">
                  <a:moveTo>
                    <a:pt x="6166" y="131"/>
                  </a:moveTo>
                  <a:lnTo>
                    <a:pt x="8176" y="3602"/>
                  </a:lnTo>
                  <a:lnTo>
                    <a:pt x="6166" y="7073"/>
                  </a:lnTo>
                  <a:lnTo>
                    <a:pt x="2160" y="7073"/>
                  </a:lnTo>
                  <a:lnTo>
                    <a:pt x="157" y="3602"/>
                  </a:lnTo>
                  <a:lnTo>
                    <a:pt x="2160" y="131"/>
                  </a:lnTo>
                  <a:close/>
                  <a:moveTo>
                    <a:pt x="2082" y="0"/>
                  </a:moveTo>
                  <a:lnTo>
                    <a:pt x="20" y="3569"/>
                  </a:lnTo>
                  <a:lnTo>
                    <a:pt x="0" y="3602"/>
                  </a:lnTo>
                  <a:lnTo>
                    <a:pt x="2062" y="7177"/>
                  </a:lnTo>
                  <a:lnTo>
                    <a:pt x="2082" y="7210"/>
                  </a:lnTo>
                  <a:lnTo>
                    <a:pt x="6245" y="7210"/>
                  </a:lnTo>
                  <a:lnTo>
                    <a:pt x="8306" y="3634"/>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2" name="Google Shape;1232;p14"/>
            <p:cNvSpPr/>
            <p:nvPr/>
          </p:nvSpPr>
          <p:spPr>
            <a:xfrm>
              <a:off x="391275" y="2413550"/>
              <a:ext cx="208175" cy="180275"/>
            </a:xfrm>
            <a:custGeom>
              <a:rect b="b" l="l" r="r" t="t"/>
              <a:pathLst>
                <a:path extrusionOk="0" h="7211" w="8327">
                  <a:moveTo>
                    <a:pt x="6167" y="138"/>
                  </a:moveTo>
                  <a:lnTo>
                    <a:pt x="8170" y="3609"/>
                  </a:lnTo>
                  <a:lnTo>
                    <a:pt x="6167" y="7080"/>
                  </a:lnTo>
                  <a:lnTo>
                    <a:pt x="2160" y="7080"/>
                  </a:lnTo>
                  <a:lnTo>
                    <a:pt x="157" y="3609"/>
                  </a:lnTo>
                  <a:lnTo>
                    <a:pt x="2160" y="138"/>
                  </a:lnTo>
                  <a:close/>
                  <a:moveTo>
                    <a:pt x="2082" y="0"/>
                  </a:moveTo>
                  <a:lnTo>
                    <a:pt x="20" y="3570"/>
                  </a:lnTo>
                  <a:lnTo>
                    <a:pt x="1" y="3602"/>
                  </a:lnTo>
                  <a:lnTo>
                    <a:pt x="2063" y="7178"/>
                  </a:lnTo>
                  <a:lnTo>
                    <a:pt x="2082" y="7210"/>
                  </a:lnTo>
                  <a:lnTo>
                    <a:pt x="6245" y="7210"/>
                  </a:lnTo>
                  <a:lnTo>
                    <a:pt x="8307" y="3635"/>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3" name="Google Shape;1233;p14"/>
            <p:cNvSpPr/>
            <p:nvPr/>
          </p:nvSpPr>
          <p:spPr>
            <a:xfrm>
              <a:off x="238125" y="2501950"/>
              <a:ext cx="208150" cy="180275"/>
            </a:xfrm>
            <a:custGeom>
              <a:rect b="b" l="l" r="r" t="t"/>
              <a:pathLst>
                <a:path extrusionOk="0" h="7211" w="8326">
                  <a:moveTo>
                    <a:pt x="6166" y="138"/>
                  </a:moveTo>
                  <a:lnTo>
                    <a:pt x="8169" y="3609"/>
                  </a:lnTo>
                  <a:lnTo>
                    <a:pt x="6166" y="7080"/>
                  </a:lnTo>
                  <a:lnTo>
                    <a:pt x="2160" y="7080"/>
                  </a:lnTo>
                  <a:lnTo>
                    <a:pt x="157" y="3609"/>
                  </a:lnTo>
                  <a:lnTo>
                    <a:pt x="2160" y="138"/>
                  </a:lnTo>
                  <a:close/>
                  <a:moveTo>
                    <a:pt x="2081" y="1"/>
                  </a:moveTo>
                  <a:lnTo>
                    <a:pt x="20" y="3576"/>
                  </a:lnTo>
                  <a:lnTo>
                    <a:pt x="0" y="3609"/>
                  </a:lnTo>
                  <a:lnTo>
                    <a:pt x="2062" y="7178"/>
                  </a:lnTo>
                  <a:lnTo>
                    <a:pt x="2081" y="7211"/>
                  </a:lnTo>
                  <a:lnTo>
                    <a:pt x="6244" y="7211"/>
                  </a:lnTo>
                  <a:lnTo>
                    <a:pt x="8306" y="3642"/>
                  </a:lnTo>
                  <a:lnTo>
                    <a:pt x="8326" y="3609"/>
                  </a:lnTo>
                  <a:lnTo>
                    <a:pt x="6264" y="34"/>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4" name="Google Shape;1234;p14"/>
            <p:cNvSpPr/>
            <p:nvPr/>
          </p:nvSpPr>
          <p:spPr>
            <a:xfrm>
              <a:off x="1516625" y="3209575"/>
              <a:ext cx="155150" cy="180250"/>
            </a:xfrm>
            <a:custGeom>
              <a:rect b="b" l="l" r="r" t="t"/>
              <a:pathLst>
                <a:path extrusionOk="0" h="7210" w="6206">
                  <a:moveTo>
                    <a:pt x="1" y="0"/>
                  </a:moveTo>
                  <a:lnTo>
                    <a:pt x="1" y="137"/>
                  </a:lnTo>
                  <a:lnTo>
                    <a:pt x="4046" y="137"/>
                  </a:lnTo>
                  <a:lnTo>
                    <a:pt x="6056" y="3608"/>
                  </a:lnTo>
                  <a:lnTo>
                    <a:pt x="4046" y="7079"/>
                  </a:lnTo>
                  <a:lnTo>
                    <a:pt x="1" y="7079"/>
                  </a:lnTo>
                  <a:lnTo>
                    <a:pt x="1" y="7210"/>
                  </a:lnTo>
                  <a:lnTo>
                    <a:pt x="4124" y="7210"/>
                  </a:lnTo>
                  <a:lnTo>
                    <a:pt x="6186" y="3641"/>
                  </a:lnTo>
                  <a:lnTo>
                    <a:pt x="6206" y="3608"/>
                  </a:lnTo>
                  <a:lnTo>
                    <a:pt x="4144" y="33"/>
                  </a:lnTo>
                  <a:lnTo>
                    <a:pt x="412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5" name="Google Shape;1235;p14"/>
            <p:cNvSpPr/>
            <p:nvPr/>
          </p:nvSpPr>
          <p:spPr>
            <a:xfrm>
              <a:off x="1616775" y="3121150"/>
              <a:ext cx="208175" cy="180275"/>
            </a:xfrm>
            <a:custGeom>
              <a:rect b="b" l="l" r="r" t="t"/>
              <a:pathLst>
                <a:path extrusionOk="0" h="7211" w="8327">
                  <a:moveTo>
                    <a:pt x="6173" y="131"/>
                  </a:moveTo>
                  <a:lnTo>
                    <a:pt x="8176" y="3602"/>
                  </a:lnTo>
                  <a:lnTo>
                    <a:pt x="6173" y="7073"/>
                  </a:lnTo>
                  <a:lnTo>
                    <a:pt x="2161" y="7073"/>
                  </a:lnTo>
                  <a:lnTo>
                    <a:pt x="158" y="3602"/>
                  </a:lnTo>
                  <a:lnTo>
                    <a:pt x="2161" y="131"/>
                  </a:lnTo>
                  <a:close/>
                  <a:moveTo>
                    <a:pt x="2082" y="1"/>
                  </a:moveTo>
                  <a:lnTo>
                    <a:pt x="20" y="3570"/>
                  </a:lnTo>
                  <a:lnTo>
                    <a:pt x="1" y="3602"/>
                  </a:lnTo>
                  <a:lnTo>
                    <a:pt x="2063" y="7178"/>
                  </a:lnTo>
                  <a:lnTo>
                    <a:pt x="2082" y="7211"/>
                  </a:lnTo>
                  <a:lnTo>
                    <a:pt x="6245" y="7211"/>
                  </a:lnTo>
                  <a:lnTo>
                    <a:pt x="8307" y="3641"/>
                  </a:lnTo>
                  <a:lnTo>
                    <a:pt x="8326" y="3602"/>
                  </a:lnTo>
                  <a:lnTo>
                    <a:pt x="6265" y="33"/>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6" name="Google Shape;1236;p14"/>
            <p:cNvSpPr/>
            <p:nvPr/>
          </p:nvSpPr>
          <p:spPr>
            <a:xfrm>
              <a:off x="697625" y="3474950"/>
              <a:ext cx="208150" cy="180275"/>
            </a:xfrm>
            <a:custGeom>
              <a:rect b="b" l="l" r="r" t="t"/>
              <a:pathLst>
                <a:path extrusionOk="0" h="7211" w="8326">
                  <a:moveTo>
                    <a:pt x="6173" y="131"/>
                  </a:moveTo>
                  <a:lnTo>
                    <a:pt x="8176" y="3602"/>
                  </a:lnTo>
                  <a:lnTo>
                    <a:pt x="6173" y="7074"/>
                  </a:lnTo>
                  <a:lnTo>
                    <a:pt x="2160" y="7074"/>
                  </a:lnTo>
                  <a:lnTo>
                    <a:pt x="157" y="3602"/>
                  </a:lnTo>
                  <a:lnTo>
                    <a:pt x="2160" y="131"/>
                  </a:lnTo>
                  <a:close/>
                  <a:moveTo>
                    <a:pt x="2088" y="1"/>
                  </a:moveTo>
                  <a:lnTo>
                    <a:pt x="26" y="3570"/>
                  </a:lnTo>
                  <a:lnTo>
                    <a:pt x="0" y="3602"/>
                  </a:lnTo>
                  <a:lnTo>
                    <a:pt x="2062" y="7178"/>
                  </a:lnTo>
                  <a:lnTo>
                    <a:pt x="2088" y="7211"/>
                  </a:lnTo>
                  <a:lnTo>
                    <a:pt x="6244" y="7211"/>
                  </a:lnTo>
                  <a:lnTo>
                    <a:pt x="8306" y="3635"/>
                  </a:lnTo>
                  <a:lnTo>
                    <a:pt x="8326" y="3602"/>
                  </a:lnTo>
                  <a:lnTo>
                    <a:pt x="6264" y="33"/>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7" name="Google Shape;1237;p14"/>
            <p:cNvSpPr/>
            <p:nvPr/>
          </p:nvSpPr>
          <p:spPr>
            <a:xfrm>
              <a:off x="850950" y="3386550"/>
              <a:ext cx="208000" cy="180275"/>
            </a:xfrm>
            <a:custGeom>
              <a:rect b="b" l="l" r="r" t="t"/>
              <a:pathLst>
                <a:path extrusionOk="0" h="7211" w="8320">
                  <a:moveTo>
                    <a:pt x="6166" y="131"/>
                  </a:moveTo>
                  <a:lnTo>
                    <a:pt x="8169" y="3602"/>
                  </a:lnTo>
                  <a:lnTo>
                    <a:pt x="6166" y="7073"/>
                  </a:lnTo>
                  <a:lnTo>
                    <a:pt x="2154" y="7073"/>
                  </a:lnTo>
                  <a:lnTo>
                    <a:pt x="150" y="3602"/>
                  </a:lnTo>
                  <a:lnTo>
                    <a:pt x="2154" y="131"/>
                  </a:lnTo>
                  <a:close/>
                  <a:moveTo>
                    <a:pt x="2082" y="0"/>
                  </a:moveTo>
                  <a:lnTo>
                    <a:pt x="20" y="3569"/>
                  </a:lnTo>
                  <a:lnTo>
                    <a:pt x="0" y="3602"/>
                  </a:lnTo>
                  <a:lnTo>
                    <a:pt x="2062" y="7171"/>
                  </a:lnTo>
                  <a:lnTo>
                    <a:pt x="2082" y="7210"/>
                  </a:lnTo>
                  <a:lnTo>
                    <a:pt x="6245" y="7210"/>
                  </a:lnTo>
                  <a:lnTo>
                    <a:pt x="6238" y="7204"/>
                  </a:lnTo>
                  <a:lnTo>
                    <a:pt x="8300" y="3635"/>
                  </a:lnTo>
                  <a:lnTo>
                    <a:pt x="8319" y="3602"/>
                  </a:lnTo>
                  <a:lnTo>
                    <a:pt x="6258" y="33"/>
                  </a:lnTo>
                  <a:lnTo>
                    <a:pt x="6238"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8" name="Google Shape;1238;p14"/>
            <p:cNvSpPr/>
            <p:nvPr/>
          </p:nvSpPr>
          <p:spPr>
            <a:xfrm>
              <a:off x="1310450" y="3474950"/>
              <a:ext cx="208175" cy="180275"/>
            </a:xfrm>
            <a:custGeom>
              <a:rect b="b" l="l" r="r" t="t"/>
              <a:pathLst>
                <a:path extrusionOk="0" h="7211" w="8327">
                  <a:moveTo>
                    <a:pt x="6166" y="131"/>
                  </a:moveTo>
                  <a:lnTo>
                    <a:pt x="8169" y="3602"/>
                  </a:lnTo>
                  <a:lnTo>
                    <a:pt x="6166" y="7074"/>
                  </a:lnTo>
                  <a:lnTo>
                    <a:pt x="2160" y="7074"/>
                  </a:lnTo>
                  <a:lnTo>
                    <a:pt x="157" y="3602"/>
                  </a:lnTo>
                  <a:lnTo>
                    <a:pt x="2160" y="131"/>
                  </a:lnTo>
                  <a:close/>
                  <a:moveTo>
                    <a:pt x="2082" y="1"/>
                  </a:moveTo>
                  <a:lnTo>
                    <a:pt x="20" y="3570"/>
                  </a:lnTo>
                  <a:lnTo>
                    <a:pt x="0" y="3602"/>
                  </a:lnTo>
                  <a:lnTo>
                    <a:pt x="2062" y="7178"/>
                  </a:lnTo>
                  <a:lnTo>
                    <a:pt x="2082" y="7211"/>
                  </a:lnTo>
                  <a:lnTo>
                    <a:pt x="6245" y="7211"/>
                  </a:lnTo>
                  <a:lnTo>
                    <a:pt x="8306" y="3635"/>
                  </a:lnTo>
                  <a:lnTo>
                    <a:pt x="8326" y="3602"/>
                  </a:lnTo>
                  <a:lnTo>
                    <a:pt x="6264" y="33"/>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9" name="Google Shape;1239;p14"/>
            <p:cNvSpPr/>
            <p:nvPr/>
          </p:nvSpPr>
          <p:spPr>
            <a:xfrm>
              <a:off x="1463625" y="3386550"/>
              <a:ext cx="208150" cy="180275"/>
            </a:xfrm>
            <a:custGeom>
              <a:rect b="b" l="l" r="r" t="t"/>
              <a:pathLst>
                <a:path extrusionOk="0" h="7211" w="8326">
                  <a:moveTo>
                    <a:pt x="6166" y="131"/>
                  </a:moveTo>
                  <a:lnTo>
                    <a:pt x="8169" y="3602"/>
                  </a:lnTo>
                  <a:lnTo>
                    <a:pt x="6166" y="7073"/>
                  </a:lnTo>
                  <a:lnTo>
                    <a:pt x="2160" y="7073"/>
                  </a:lnTo>
                  <a:lnTo>
                    <a:pt x="157" y="3602"/>
                  </a:lnTo>
                  <a:lnTo>
                    <a:pt x="2160" y="131"/>
                  </a:lnTo>
                  <a:close/>
                  <a:moveTo>
                    <a:pt x="2082" y="0"/>
                  </a:moveTo>
                  <a:lnTo>
                    <a:pt x="20" y="3569"/>
                  </a:lnTo>
                  <a:lnTo>
                    <a:pt x="0" y="3602"/>
                  </a:lnTo>
                  <a:lnTo>
                    <a:pt x="2062" y="7171"/>
                  </a:lnTo>
                  <a:lnTo>
                    <a:pt x="2082" y="7210"/>
                  </a:lnTo>
                  <a:lnTo>
                    <a:pt x="6244" y="7210"/>
                  </a:lnTo>
                  <a:lnTo>
                    <a:pt x="6244" y="7204"/>
                  </a:lnTo>
                  <a:lnTo>
                    <a:pt x="8306" y="3635"/>
                  </a:lnTo>
                  <a:lnTo>
                    <a:pt x="8326" y="3602"/>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0" name="Google Shape;1240;p14"/>
            <p:cNvSpPr/>
            <p:nvPr/>
          </p:nvSpPr>
          <p:spPr>
            <a:xfrm>
              <a:off x="391275" y="3474950"/>
              <a:ext cx="208175" cy="180275"/>
            </a:xfrm>
            <a:custGeom>
              <a:rect b="b" l="l" r="r" t="t"/>
              <a:pathLst>
                <a:path extrusionOk="0" h="7211" w="8327">
                  <a:moveTo>
                    <a:pt x="6167" y="131"/>
                  </a:moveTo>
                  <a:lnTo>
                    <a:pt x="8170" y="3602"/>
                  </a:lnTo>
                  <a:lnTo>
                    <a:pt x="6167" y="7074"/>
                  </a:lnTo>
                  <a:lnTo>
                    <a:pt x="2160" y="7074"/>
                  </a:lnTo>
                  <a:lnTo>
                    <a:pt x="157" y="3602"/>
                  </a:lnTo>
                  <a:lnTo>
                    <a:pt x="2160" y="131"/>
                  </a:lnTo>
                  <a:close/>
                  <a:moveTo>
                    <a:pt x="2082" y="1"/>
                  </a:moveTo>
                  <a:lnTo>
                    <a:pt x="20" y="3570"/>
                  </a:lnTo>
                  <a:lnTo>
                    <a:pt x="1" y="3602"/>
                  </a:lnTo>
                  <a:lnTo>
                    <a:pt x="2063" y="7178"/>
                  </a:lnTo>
                  <a:lnTo>
                    <a:pt x="2082" y="7211"/>
                  </a:lnTo>
                  <a:lnTo>
                    <a:pt x="6245" y="7211"/>
                  </a:lnTo>
                  <a:lnTo>
                    <a:pt x="8307" y="3635"/>
                  </a:lnTo>
                  <a:lnTo>
                    <a:pt x="8326" y="3602"/>
                  </a:lnTo>
                  <a:lnTo>
                    <a:pt x="6264" y="33"/>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1" name="Google Shape;1241;p14"/>
            <p:cNvSpPr/>
            <p:nvPr/>
          </p:nvSpPr>
          <p:spPr>
            <a:xfrm>
              <a:off x="544450" y="3209575"/>
              <a:ext cx="208150" cy="180250"/>
            </a:xfrm>
            <a:custGeom>
              <a:rect b="b" l="l" r="r" t="t"/>
              <a:pathLst>
                <a:path extrusionOk="0" h="7210" w="8326">
                  <a:moveTo>
                    <a:pt x="6166" y="137"/>
                  </a:moveTo>
                  <a:lnTo>
                    <a:pt x="8176" y="3608"/>
                  </a:lnTo>
                  <a:lnTo>
                    <a:pt x="6166" y="7079"/>
                  </a:lnTo>
                  <a:lnTo>
                    <a:pt x="2160" y="7079"/>
                  </a:lnTo>
                  <a:lnTo>
                    <a:pt x="157" y="3608"/>
                  </a:lnTo>
                  <a:lnTo>
                    <a:pt x="2160" y="137"/>
                  </a:lnTo>
                  <a:close/>
                  <a:moveTo>
                    <a:pt x="2082" y="0"/>
                  </a:moveTo>
                  <a:lnTo>
                    <a:pt x="20" y="3576"/>
                  </a:lnTo>
                  <a:lnTo>
                    <a:pt x="0" y="3608"/>
                  </a:lnTo>
                  <a:lnTo>
                    <a:pt x="2062" y="7177"/>
                  </a:lnTo>
                  <a:lnTo>
                    <a:pt x="2082" y="7210"/>
                  </a:lnTo>
                  <a:lnTo>
                    <a:pt x="6245" y="7210"/>
                  </a:lnTo>
                  <a:lnTo>
                    <a:pt x="8306" y="3641"/>
                  </a:lnTo>
                  <a:lnTo>
                    <a:pt x="8326" y="3608"/>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2" name="Google Shape;1242;p14"/>
            <p:cNvSpPr/>
            <p:nvPr/>
          </p:nvSpPr>
          <p:spPr>
            <a:xfrm>
              <a:off x="238125" y="3386550"/>
              <a:ext cx="208150" cy="180275"/>
            </a:xfrm>
            <a:custGeom>
              <a:rect b="b" l="l" r="r" t="t"/>
              <a:pathLst>
                <a:path extrusionOk="0" h="7211" w="8326">
                  <a:moveTo>
                    <a:pt x="6166" y="131"/>
                  </a:moveTo>
                  <a:lnTo>
                    <a:pt x="8169" y="3602"/>
                  </a:lnTo>
                  <a:lnTo>
                    <a:pt x="6166" y="7073"/>
                  </a:lnTo>
                  <a:lnTo>
                    <a:pt x="2160" y="7073"/>
                  </a:lnTo>
                  <a:lnTo>
                    <a:pt x="157" y="3602"/>
                  </a:lnTo>
                  <a:lnTo>
                    <a:pt x="2160" y="131"/>
                  </a:lnTo>
                  <a:close/>
                  <a:moveTo>
                    <a:pt x="2081" y="0"/>
                  </a:moveTo>
                  <a:lnTo>
                    <a:pt x="20" y="3569"/>
                  </a:lnTo>
                  <a:lnTo>
                    <a:pt x="0" y="3602"/>
                  </a:lnTo>
                  <a:lnTo>
                    <a:pt x="2062" y="7171"/>
                  </a:lnTo>
                  <a:lnTo>
                    <a:pt x="2081" y="7210"/>
                  </a:lnTo>
                  <a:lnTo>
                    <a:pt x="6244" y="7210"/>
                  </a:lnTo>
                  <a:lnTo>
                    <a:pt x="6244" y="7204"/>
                  </a:lnTo>
                  <a:lnTo>
                    <a:pt x="8306" y="3635"/>
                  </a:lnTo>
                  <a:lnTo>
                    <a:pt x="8326" y="3602"/>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3" name="Google Shape;1243;p14"/>
            <p:cNvSpPr/>
            <p:nvPr/>
          </p:nvSpPr>
          <p:spPr>
            <a:xfrm>
              <a:off x="391275" y="2944175"/>
              <a:ext cx="208175" cy="180275"/>
            </a:xfrm>
            <a:custGeom>
              <a:rect b="b" l="l" r="r" t="t"/>
              <a:pathLst>
                <a:path extrusionOk="0" h="7211" w="8327">
                  <a:moveTo>
                    <a:pt x="6167" y="137"/>
                  </a:moveTo>
                  <a:lnTo>
                    <a:pt x="8170" y="3609"/>
                  </a:lnTo>
                  <a:lnTo>
                    <a:pt x="6167" y="7080"/>
                  </a:lnTo>
                  <a:lnTo>
                    <a:pt x="2160" y="7080"/>
                  </a:lnTo>
                  <a:lnTo>
                    <a:pt x="157" y="3609"/>
                  </a:lnTo>
                  <a:lnTo>
                    <a:pt x="2160" y="137"/>
                  </a:lnTo>
                  <a:close/>
                  <a:moveTo>
                    <a:pt x="2082" y="0"/>
                  </a:moveTo>
                  <a:lnTo>
                    <a:pt x="20" y="3576"/>
                  </a:lnTo>
                  <a:lnTo>
                    <a:pt x="1" y="3609"/>
                  </a:lnTo>
                  <a:lnTo>
                    <a:pt x="2063" y="7178"/>
                  </a:lnTo>
                  <a:lnTo>
                    <a:pt x="2082" y="7210"/>
                  </a:lnTo>
                  <a:lnTo>
                    <a:pt x="6245" y="7210"/>
                  </a:lnTo>
                  <a:lnTo>
                    <a:pt x="8307" y="3641"/>
                  </a:lnTo>
                  <a:lnTo>
                    <a:pt x="8326" y="3609"/>
                  </a:lnTo>
                  <a:lnTo>
                    <a:pt x="6264"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4" name="Google Shape;1244;p14"/>
            <p:cNvSpPr/>
            <p:nvPr/>
          </p:nvSpPr>
          <p:spPr>
            <a:xfrm>
              <a:off x="1616775" y="2767350"/>
              <a:ext cx="208175" cy="180275"/>
            </a:xfrm>
            <a:custGeom>
              <a:rect b="b" l="l" r="r" t="t"/>
              <a:pathLst>
                <a:path extrusionOk="0" h="7211" w="8327">
                  <a:moveTo>
                    <a:pt x="6173" y="138"/>
                  </a:moveTo>
                  <a:lnTo>
                    <a:pt x="8176" y="3609"/>
                  </a:lnTo>
                  <a:lnTo>
                    <a:pt x="6173" y="7080"/>
                  </a:lnTo>
                  <a:lnTo>
                    <a:pt x="2161" y="7080"/>
                  </a:lnTo>
                  <a:lnTo>
                    <a:pt x="158" y="3609"/>
                  </a:lnTo>
                  <a:lnTo>
                    <a:pt x="2161" y="138"/>
                  </a:lnTo>
                  <a:close/>
                  <a:moveTo>
                    <a:pt x="2082" y="1"/>
                  </a:moveTo>
                  <a:lnTo>
                    <a:pt x="20" y="3570"/>
                  </a:lnTo>
                  <a:lnTo>
                    <a:pt x="1" y="3609"/>
                  </a:lnTo>
                  <a:lnTo>
                    <a:pt x="2063" y="7178"/>
                  </a:lnTo>
                  <a:lnTo>
                    <a:pt x="2082" y="7210"/>
                  </a:lnTo>
                  <a:lnTo>
                    <a:pt x="6245" y="7210"/>
                  </a:lnTo>
                  <a:lnTo>
                    <a:pt x="8307" y="3641"/>
                  </a:lnTo>
                  <a:lnTo>
                    <a:pt x="8326" y="3609"/>
                  </a:lnTo>
                  <a:lnTo>
                    <a:pt x="6265" y="33"/>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5" name="Google Shape;1245;p14"/>
            <p:cNvSpPr/>
            <p:nvPr/>
          </p:nvSpPr>
          <p:spPr>
            <a:xfrm>
              <a:off x="1463625" y="2855750"/>
              <a:ext cx="208150" cy="180275"/>
            </a:xfrm>
            <a:custGeom>
              <a:rect b="b" l="l" r="r" t="t"/>
              <a:pathLst>
                <a:path extrusionOk="0" h="7211" w="8326">
                  <a:moveTo>
                    <a:pt x="6166" y="138"/>
                  </a:moveTo>
                  <a:lnTo>
                    <a:pt x="8169" y="3609"/>
                  </a:lnTo>
                  <a:lnTo>
                    <a:pt x="6166" y="7080"/>
                  </a:lnTo>
                  <a:lnTo>
                    <a:pt x="2160" y="7080"/>
                  </a:lnTo>
                  <a:lnTo>
                    <a:pt x="157" y="3609"/>
                  </a:lnTo>
                  <a:lnTo>
                    <a:pt x="2160" y="138"/>
                  </a:lnTo>
                  <a:close/>
                  <a:moveTo>
                    <a:pt x="2082" y="1"/>
                  </a:moveTo>
                  <a:lnTo>
                    <a:pt x="20" y="3577"/>
                  </a:lnTo>
                  <a:lnTo>
                    <a:pt x="0" y="3609"/>
                  </a:lnTo>
                  <a:lnTo>
                    <a:pt x="2062" y="7178"/>
                  </a:lnTo>
                  <a:lnTo>
                    <a:pt x="2082" y="7211"/>
                  </a:lnTo>
                  <a:lnTo>
                    <a:pt x="6244" y="7211"/>
                  </a:lnTo>
                  <a:lnTo>
                    <a:pt x="8306" y="3642"/>
                  </a:lnTo>
                  <a:lnTo>
                    <a:pt x="8326" y="3609"/>
                  </a:lnTo>
                  <a:lnTo>
                    <a:pt x="6264" y="34"/>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6" name="Google Shape;1246;p14"/>
            <p:cNvSpPr/>
            <p:nvPr/>
          </p:nvSpPr>
          <p:spPr>
            <a:xfrm>
              <a:off x="850950" y="2855750"/>
              <a:ext cx="208000" cy="180275"/>
            </a:xfrm>
            <a:custGeom>
              <a:rect b="b" l="l" r="r" t="t"/>
              <a:pathLst>
                <a:path extrusionOk="0" h="7211" w="8320">
                  <a:moveTo>
                    <a:pt x="6166" y="138"/>
                  </a:moveTo>
                  <a:lnTo>
                    <a:pt x="8169" y="3609"/>
                  </a:lnTo>
                  <a:lnTo>
                    <a:pt x="6166" y="7080"/>
                  </a:lnTo>
                  <a:lnTo>
                    <a:pt x="2154" y="7080"/>
                  </a:lnTo>
                  <a:lnTo>
                    <a:pt x="150" y="3609"/>
                  </a:lnTo>
                  <a:lnTo>
                    <a:pt x="2154" y="138"/>
                  </a:lnTo>
                  <a:close/>
                  <a:moveTo>
                    <a:pt x="2082" y="1"/>
                  </a:moveTo>
                  <a:lnTo>
                    <a:pt x="20" y="3577"/>
                  </a:lnTo>
                  <a:lnTo>
                    <a:pt x="0" y="3609"/>
                  </a:lnTo>
                  <a:lnTo>
                    <a:pt x="2062" y="7178"/>
                  </a:lnTo>
                  <a:lnTo>
                    <a:pt x="2082" y="7211"/>
                  </a:lnTo>
                  <a:lnTo>
                    <a:pt x="6238" y="7211"/>
                  </a:lnTo>
                  <a:lnTo>
                    <a:pt x="8300" y="3642"/>
                  </a:lnTo>
                  <a:lnTo>
                    <a:pt x="8319" y="3609"/>
                  </a:lnTo>
                  <a:lnTo>
                    <a:pt x="6258" y="34"/>
                  </a:lnTo>
                  <a:lnTo>
                    <a:pt x="623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7" name="Google Shape;1247;p14"/>
            <p:cNvSpPr/>
            <p:nvPr/>
          </p:nvSpPr>
          <p:spPr>
            <a:xfrm>
              <a:off x="2382775" y="3563375"/>
              <a:ext cx="208175" cy="180250"/>
            </a:xfrm>
            <a:custGeom>
              <a:rect b="b" l="l" r="r" t="t"/>
              <a:pathLst>
                <a:path extrusionOk="0" h="7210" w="8327">
                  <a:moveTo>
                    <a:pt x="6167" y="137"/>
                  </a:moveTo>
                  <a:lnTo>
                    <a:pt x="8170" y="3608"/>
                  </a:lnTo>
                  <a:lnTo>
                    <a:pt x="6167" y="7080"/>
                  </a:lnTo>
                  <a:lnTo>
                    <a:pt x="2161" y="7080"/>
                  </a:lnTo>
                  <a:lnTo>
                    <a:pt x="158" y="3608"/>
                  </a:lnTo>
                  <a:lnTo>
                    <a:pt x="2161" y="137"/>
                  </a:lnTo>
                  <a:close/>
                  <a:moveTo>
                    <a:pt x="2082" y="0"/>
                  </a:moveTo>
                  <a:lnTo>
                    <a:pt x="21" y="3569"/>
                  </a:lnTo>
                  <a:lnTo>
                    <a:pt x="1" y="3608"/>
                  </a:lnTo>
                  <a:lnTo>
                    <a:pt x="2082" y="7210"/>
                  </a:lnTo>
                  <a:lnTo>
                    <a:pt x="6245" y="7210"/>
                  </a:lnTo>
                  <a:lnTo>
                    <a:pt x="8307" y="3641"/>
                  </a:lnTo>
                  <a:lnTo>
                    <a:pt x="8327" y="3608"/>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8" name="Google Shape;1248;p14"/>
            <p:cNvSpPr/>
            <p:nvPr/>
          </p:nvSpPr>
          <p:spPr>
            <a:xfrm>
              <a:off x="2842450" y="3474950"/>
              <a:ext cx="208175" cy="180275"/>
            </a:xfrm>
            <a:custGeom>
              <a:rect b="b" l="l" r="r" t="t"/>
              <a:pathLst>
                <a:path extrusionOk="0" h="7211" w="8327">
                  <a:moveTo>
                    <a:pt x="6167" y="131"/>
                  </a:moveTo>
                  <a:lnTo>
                    <a:pt x="8170" y="3602"/>
                  </a:lnTo>
                  <a:lnTo>
                    <a:pt x="6167" y="7074"/>
                  </a:lnTo>
                  <a:lnTo>
                    <a:pt x="2160" y="7074"/>
                  </a:lnTo>
                  <a:lnTo>
                    <a:pt x="151" y="3602"/>
                  </a:lnTo>
                  <a:lnTo>
                    <a:pt x="2160" y="131"/>
                  </a:lnTo>
                  <a:close/>
                  <a:moveTo>
                    <a:pt x="2082" y="1"/>
                  </a:moveTo>
                  <a:lnTo>
                    <a:pt x="20" y="3570"/>
                  </a:lnTo>
                  <a:lnTo>
                    <a:pt x="1" y="3602"/>
                  </a:lnTo>
                  <a:lnTo>
                    <a:pt x="2082" y="7211"/>
                  </a:lnTo>
                  <a:lnTo>
                    <a:pt x="6245" y="7211"/>
                  </a:lnTo>
                  <a:lnTo>
                    <a:pt x="8307" y="3635"/>
                  </a:lnTo>
                  <a:lnTo>
                    <a:pt x="8326" y="3602"/>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9" name="Google Shape;1249;p14"/>
            <p:cNvSpPr/>
            <p:nvPr/>
          </p:nvSpPr>
          <p:spPr>
            <a:xfrm>
              <a:off x="2535950" y="3474950"/>
              <a:ext cx="208175" cy="180275"/>
            </a:xfrm>
            <a:custGeom>
              <a:rect b="b" l="l" r="r" t="t"/>
              <a:pathLst>
                <a:path extrusionOk="0" h="7211" w="8327">
                  <a:moveTo>
                    <a:pt x="6173" y="131"/>
                  </a:moveTo>
                  <a:lnTo>
                    <a:pt x="8176" y="3602"/>
                  </a:lnTo>
                  <a:lnTo>
                    <a:pt x="6173" y="7074"/>
                  </a:lnTo>
                  <a:lnTo>
                    <a:pt x="2160" y="7074"/>
                  </a:lnTo>
                  <a:lnTo>
                    <a:pt x="157" y="3602"/>
                  </a:lnTo>
                  <a:lnTo>
                    <a:pt x="2160" y="131"/>
                  </a:lnTo>
                  <a:close/>
                  <a:moveTo>
                    <a:pt x="2082" y="1"/>
                  </a:moveTo>
                  <a:lnTo>
                    <a:pt x="20" y="3570"/>
                  </a:lnTo>
                  <a:lnTo>
                    <a:pt x="1" y="3602"/>
                  </a:lnTo>
                  <a:lnTo>
                    <a:pt x="2082" y="7211"/>
                  </a:lnTo>
                  <a:lnTo>
                    <a:pt x="6245" y="7211"/>
                  </a:lnTo>
                  <a:lnTo>
                    <a:pt x="8307" y="3635"/>
                  </a:lnTo>
                  <a:lnTo>
                    <a:pt x="8326" y="3602"/>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0" name="Google Shape;1250;p14"/>
            <p:cNvSpPr/>
            <p:nvPr/>
          </p:nvSpPr>
          <p:spPr>
            <a:xfrm>
              <a:off x="2689600" y="3386550"/>
              <a:ext cx="207675" cy="180275"/>
            </a:xfrm>
            <a:custGeom>
              <a:rect b="b" l="l" r="r" t="t"/>
              <a:pathLst>
                <a:path extrusionOk="0" h="7211" w="8307">
                  <a:moveTo>
                    <a:pt x="2102" y="0"/>
                  </a:moveTo>
                  <a:lnTo>
                    <a:pt x="2102" y="131"/>
                  </a:lnTo>
                  <a:lnTo>
                    <a:pt x="6154" y="131"/>
                  </a:lnTo>
                  <a:lnTo>
                    <a:pt x="8157" y="3602"/>
                  </a:lnTo>
                  <a:lnTo>
                    <a:pt x="6154" y="7073"/>
                  </a:lnTo>
                  <a:lnTo>
                    <a:pt x="2141" y="7073"/>
                  </a:lnTo>
                  <a:lnTo>
                    <a:pt x="118" y="3569"/>
                  </a:lnTo>
                  <a:lnTo>
                    <a:pt x="1" y="3635"/>
                  </a:lnTo>
                  <a:lnTo>
                    <a:pt x="2069" y="7210"/>
                  </a:lnTo>
                  <a:lnTo>
                    <a:pt x="6226" y="7210"/>
                  </a:lnTo>
                  <a:lnTo>
                    <a:pt x="8287" y="3635"/>
                  </a:lnTo>
                  <a:lnTo>
                    <a:pt x="8307" y="3602"/>
                  </a:lnTo>
                  <a:lnTo>
                    <a:pt x="622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1" name="Google Shape;1251;p14"/>
            <p:cNvSpPr/>
            <p:nvPr/>
          </p:nvSpPr>
          <p:spPr>
            <a:xfrm>
              <a:off x="2229625" y="3474950"/>
              <a:ext cx="208150" cy="180275"/>
            </a:xfrm>
            <a:custGeom>
              <a:rect b="b" l="l" r="r" t="t"/>
              <a:pathLst>
                <a:path extrusionOk="0" h="7211" w="8326">
                  <a:moveTo>
                    <a:pt x="6166" y="131"/>
                  </a:moveTo>
                  <a:lnTo>
                    <a:pt x="8169" y="3602"/>
                  </a:lnTo>
                  <a:lnTo>
                    <a:pt x="6166" y="7074"/>
                  </a:lnTo>
                  <a:lnTo>
                    <a:pt x="2160" y="7074"/>
                  </a:lnTo>
                  <a:lnTo>
                    <a:pt x="157" y="3602"/>
                  </a:lnTo>
                  <a:lnTo>
                    <a:pt x="2160" y="131"/>
                  </a:lnTo>
                  <a:close/>
                  <a:moveTo>
                    <a:pt x="2082" y="1"/>
                  </a:moveTo>
                  <a:lnTo>
                    <a:pt x="20" y="3570"/>
                  </a:lnTo>
                  <a:lnTo>
                    <a:pt x="0" y="3602"/>
                  </a:lnTo>
                  <a:lnTo>
                    <a:pt x="2062" y="7178"/>
                  </a:lnTo>
                  <a:lnTo>
                    <a:pt x="2082" y="7211"/>
                  </a:lnTo>
                  <a:lnTo>
                    <a:pt x="6244" y="7211"/>
                  </a:lnTo>
                  <a:lnTo>
                    <a:pt x="8306" y="3635"/>
                  </a:lnTo>
                  <a:lnTo>
                    <a:pt x="8326" y="3602"/>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2" name="Google Shape;1252;p14"/>
            <p:cNvSpPr/>
            <p:nvPr/>
          </p:nvSpPr>
          <p:spPr>
            <a:xfrm>
              <a:off x="697625" y="2944175"/>
              <a:ext cx="208150" cy="180275"/>
            </a:xfrm>
            <a:custGeom>
              <a:rect b="b" l="l" r="r" t="t"/>
              <a:pathLst>
                <a:path extrusionOk="0" h="7211" w="8326">
                  <a:moveTo>
                    <a:pt x="6173" y="137"/>
                  </a:moveTo>
                  <a:lnTo>
                    <a:pt x="8176" y="3609"/>
                  </a:lnTo>
                  <a:lnTo>
                    <a:pt x="6173" y="7080"/>
                  </a:lnTo>
                  <a:lnTo>
                    <a:pt x="2160" y="7080"/>
                  </a:lnTo>
                  <a:lnTo>
                    <a:pt x="157" y="3609"/>
                  </a:lnTo>
                  <a:lnTo>
                    <a:pt x="2160" y="137"/>
                  </a:lnTo>
                  <a:close/>
                  <a:moveTo>
                    <a:pt x="2088" y="0"/>
                  </a:moveTo>
                  <a:lnTo>
                    <a:pt x="26" y="3576"/>
                  </a:lnTo>
                  <a:lnTo>
                    <a:pt x="0" y="3609"/>
                  </a:lnTo>
                  <a:lnTo>
                    <a:pt x="2062" y="7178"/>
                  </a:lnTo>
                  <a:lnTo>
                    <a:pt x="2088" y="7210"/>
                  </a:lnTo>
                  <a:lnTo>
                    <a:pt x="6244" y="7210"/>
                  </a:lnTo>
                  <a:lnTo>
                    <a:pt x="8306" y="3641"/>
                  </a:lnTo>
                  <a:lnTo>
                    <a:pt x="8326" y="3609"/>
                  </a:lnTo>
                  <a:lnTo>
                    <a:pt x="6264" y="40"/>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3" name="Google Shape;1253;p14"/>
            <p:cNvSpPr/>
            <p:nvPr/>
          </p:nvSpPr>
          <p:spPr>
            <a:xfrm>
              <a:off x="544450" y="2855750"/>
              <a:ext cx="208150" cy="180275"/>
            </a:xfrm>
            <a:custGeom>
              <a:rect b="b" l="l" r="r" t="t"/>
              <a:pathLst>
                <a:path extrusionOk="0" h="7211" w="8326">
                  <a:moveTo>
                    <a:pt x="6166" y="138"/>
                  </a:moveTo>
                  <a:lnTo>
                    <a:pt x="8176" y="3609"/>
                  </a:lnTo>
                  <a:lnTo>
                    <a:pt x="6166" y="7080"/>
                  </a:lnTo>
                  <a:lnTo>
                    <a:pt x="2160" y="7080"/>
                  </a:lnTo>
                  <a:lnTo>
                    <a:pt x="157" y="3609"/>
                  </a:lnTo>
                  <a:lnTo>
                    <a:pt x="2160" y="138"/>
                  </a:lnTo>
                  <a:close/>
                  <a:moveTo>
                    <a:pt x="2082" y="1"/>
                  </a:moveTo>
                  <a:lnTo>
                    <a:pt x="20" y="3577"/>
                  </a:lnTo>
                  <a:lnTo>
                    <a:pt x="0" y="3609"/>
                  </a:lnTo>
                  <a:lnTo>
                    <a:pt x="2062" y="7178"/>
                  </a:lnTo>
                  <a:lnTo>
                    <a:pt x="2082" y="7211"/>
                  </a:lnTo>
                  <a:lnTo>
                    <a:pt x="6245" y="7211"/>
                  </a:lnTo>
                  <a:lnTo>
                    <a:pt x="8306" y="3642"/>
                  </a:lnTo>
                  <a:lnTo>
                    <a:pt x="8326" y="3609"/>
                  </a:lnTo>
                  <a:lnTo>
                    <a:pt x="6264" y="34"/>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4" name="Google Shape;1254;p14"/>
            <p:cNvSpPr/>
            <p:nvPr/>
          </p:nvSpPr>
          <p:spPr>
            <a:xfrm>
              <a:off x="391775" y="2236725"/>
              <a:ext cx="207675" cy="180275"/>
            </a:xfrm>
            <a:custGeom>
              <a:rect b="b" l="l" r="r" t="t"/>
              <a:pathLst>
                <a:path extrusionOk="0" h="7211" w="8307">
                  <a:moveTo>
                    <a:pt x="2062" y="1"/>
                  </a:moveTo>
                  <a:lnTo>
                    <a:pt x="0" y="3570"/>
                  </a:lnTo>
                  <a:lnTo>
                    <a:pt x="118" y="3635"/>
                  </a:lnTo>
                  <a:lnTo>
                    <a:pt x="2140" y="131"/>
                  </a:lnTo>
                  <a:lnTo>
                    <a:pt x="6147" y="131"/>
                  </a:lnTo>
                  <a:lnTo>
                    <a:pt x="8150" y="3602"/>
                  </a:lnTo>
                  <a:lnTo>
                    <a:pt x="6147" y="7073"/>
                  </a:lnTo>
                  <a:lnTo>
                    <a:pt x="2101" y="7073"/>
                  </a:lnTo>
                  <a:lnTo>
                    <a:pt x="2101" y="7211"/>
                  </a:lnTo>
                  <a:lnTo>
                    <a:pt x="6225" y="7211"/>
                  </a:lnTo>
                  <a:lnTo>
                    <a:pt x="8287" y="3635"/>
                  </a:lnTo>
                  <a:lnTo>
                    <a:pt x="8306" y="3602"/>
                  </a:lnTo>
                  <a:lnTo>
                    <a:pt x="622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5" name="Google Shape;1255;p14"/>
            <p:cNvSpPr/>
            <p:nvPr/>
          </p:nvSpPr>
          <p:spPr>
            <a:xfrm>
              <a:off x="740350" y="2758700"/>
              <a:ext cx="20750" cy="20750"/>
            </a:xfrm>
            <a:custGeom>
              <a:rect b="b" l="l" r="r" t="t"/>
              <a:pathLst>
                <a:path extrusionOk="0" h="830" w="830">
                  <a:moveTo>
                    <a:pt x="412" y="1"/>
                  </a:moveTo>
                  <a:cubicBezTo>
                    <a:pt x="183" y="1"/>
                    <a:pt x="1" y="183"/>
                    <a:pt x="1" y="412"/>
                  </a:cubicBezTo>
                  <a:cubicBezTo>
                    <a:pt x="1" y="640"/>
                    <a:pt x="183" y="829"/>
                    <a:pt x="412" y="829"/>
                  </a:cubicBezTo>
                  <a:cubicBezTo>
                    <a:pt x="640" y="829"/>
                    <a:pt x="829" y="640"/>
                    <a:pt x="829" y="412"/>
                  </a:cubicBezTo>
                  <a:cubicBezTo>
                    <a:pt x="829" y="183"/>
                    <a:pt x="640" y="1"/>
                    <a:pt x="41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6" name="Google Shape;1256;p14"/>
            <p:cNvSpPr/>
            <p:nvPr/>
          </p:nvSpPr>
          <p:spPr>
            <a:xfrm>
              <a:off x="1506350" y="2847125"/>
              <a:ext cx="20750" cy="20725"/>
            </a:xfrm>
            <a:custGeom>
              <a:rect b="b" l="l" r="r" t="t"/>
              <a:pathLst>
                <a:path extrusionOk="0" h="829" w="830">
                  <a:moveTo>
                    <a:pt x="412" y="0"/>
                  </a:moveTo>
                  <a:cubicBezTo>
                    <a:pt x="183" y="0"/>
                    <a:pt x="1" y="189"/>
                    <a:pt x="1" y="418"/>
                  </a:cubicBezTo>
                  <a:cubicBezTo>
                    <a:pt x="1" y="646"/>
                    <a:pt x="183" y="829"/>
                    <a:pt x="412" y="829"/>
                  </a:cubicBezTo>
                  <a:cubicBezTo>
                    <a:pt x="640" y="829"/>
                    <a:pt x="829" y="646"/>
                    <a:pt x="829" y="418"/>
                  </a:cubicBezTo>
                  <a:cubicBezTo>
                    <a:pt x="829" y="189"/>
                    <a:pt x="640" y="0"/>
                    <a:pt x="4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7" name="Google Shape;1257;p14"/>
            <p:cNvSpPr/>
            <p:nvPr/>
          </p:nvSpPr>
          <p:spPr>
            <a:xfrm>
              <a:off x="1506350" y="3200925"/>
              <a:ext cx="20750" cy="20725"/>
            </a:xfrm>
            <a:custGeom>
              <a:rect b="b" l="l" r="r" t="t"/>
              <a:pathLst>
                <a:path extrusionOk="0" h="829" w="830">
                  <a:moveTo>
                    <a:pt x="412" y="0"/>
                  </a:moveTo>
                  <a:cubicBezTo>
                    <a:pt x="183" y="0"/>
                    <a:pt x="1" y="183"/>
                    <a:pt x="1" y="411"/>
                  </a:cubicBezTo>
                  <a:cubicBezTo>
                    <a:pt x="1" y="640"/>
                    <a:pt x="183" y="829"/>
                    <a:pt x="412" y="829"/>
                  </a:cubicBezTo>
                  <a:cubicBezTo>
                    <a:pt x="640" y="829"/>
                    <a:pt x="829" y="640"/>
                    <a:pt x="829" y="411"/>
                  </a:cubicBezTo>
                  <a:cubicBezTo>
                    <a:pt x="829" y="183"/>
                    <a:pt x="640" y="0"/>
                    <a:pt x="4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8" name="Google Shape;1258;p14"/>
            <p:cNvSpPr/>
            <p:nvPr/>
          </p:nvSpPr>
          <p:spPr>
            <a:xfrm>
              <a:off x="1914800" y="3024100"/>
              <a:ext cx="20750" cy="20575"/>
            </a:xfrm>
            <a:custGeom>
              <a:rect b="b" l="l" r="r" t="t"/>
              <a:pathLst>
                <a:path extrusionOk="0" h="823" w="830">
                  <a:moveTo>
                    <a:pt x="418" y="0"/>
                  </a:moveTo>
                  <a:cubicBezTo>
                    <a:pt x="190" y="0"/>
                    <a:pt x="1" y="183"/>
                    <a:pt x="1" y="412"/>
                  </a:cubicBezTo>
                  <a:cubicBezTo>
                    <a:pt x="1" y="640"/>
                    <a:pt x="190" y="823"/>
                    <a:pt x="418" y="823"/>
                  </a:cubicBezTo>
                  <a:cubicBezTo>
                    <a:pt x="647" y="823"/>
                    <a:pt x="829" y="640"/>
                    <a:pt x="829" y="412"/>
                  </a:cubicBezTo>
                  <a:cubicBezTo>
                    <a:pt x="829" y="183"/>
                    <a:pt x="647" y="0"/>
                    <a:pt x="41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9" name="Google Shape;1259;p14"/>
            <p:cNvSpPr/>
            <p:nvPr/>
          </p:nvSpPr>
          <p:spPr>
            <a:xfrm>
              <a:off x="1200025" y="3554725"/>
              <a:ext cx="20575" cy="20750"/>
            </a:xfrm>
            <a:custGeom>
              <a:rect b="b" l="l" r="r" t="t"/>
              <a:pathLst>
                <a:path extrusionOk="0" h="830" w="823">
                  <a:moveTo>
                    <a:pt x="411" y="0"/>
                  </a:moveTo>
                  <a:cubicBezTo>
                    <a:pt x="183" y="0"/>
                    <a:pt x="0" y="183"/>
                    <a:pt x="0" y="411"/>
                  </a:cubicBezTo>
                  <a:cubicBezTo>
                    <a:pt x="0" y="640"/>
                    <a:pt x="183" y="829"/>
                    <a:pt x="411" y="829"/>
                  </a:cubicBezTo>
                  <a:cubicBezTo>
                    <a:pt x="640" y="829"/>
                    <a:pt x="822" y="640"/>
                    <a:pt x="822" y="411"/>
                  </a:cubicBezTo>
                  <a:cubicBezTo>
                    <a:pt x="822" y="183"/>
                    <a:pt x="640" y="0"/>
                    <a:pt x="41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0" name="Google Shape;1260;p14"/>
            <p:cNvSpPr/>
            <p:nvPr/>
          </p:nvSpPr>
          <p:spPr>
            <a:xfrm>
              <a:off x="1046700" y="2935525"/>
              <a:ext cx="20725" cy="20750"/>
            </a:xfrm>
            <a:custGeom>
              <a:rect b="b" l="l" r="r" t="t"/>
              <a:pathLst>
                <a:path extrusionOk="0" h="830" w="829">
                  <a:moveTo>
                    <a:pt x="418" y="1"/>
                  </a:moveTo>
                  <a:cubicBezTo>
                    <a:pt x="189" y="1"/>
                    <a:pt x="0" y="190"/>
                    <a:pt x="0" y="418"/>
                  </a:cubicBezTo>
                  <a:cubicBezTo>
                    <a:pt x="0" y="647"/>
                    <a:pt x="189" y="829"/>
                    <a:pt x="418" y="829"/>
                  </a:cubicBezTo>
                  <a:cubicBezTo>
                    <a:pt x="646" y="829"/>
                    <a:pt x="829" y="647"/>
                    <a:pt x="829" y="418"/>
                  </a:cubicBezTo>
                  <a:cubicBezTo>
                    <a:pt x="829" y="190"/>
                    <a:pt x="646" y="1"/>
                    <a:pt x="41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1" name="Google Shape;1261;p14"/>
            <p:cNvSpPr/>
            <p:nvPr/>
          </p:nvSpPr>
          <p:spPr>
            <a:xfrm>
              <a:off x="434025" y="2051100"/>
              <a:ext cx="20725" cy="20750"/>
            </a:xfrm>
            <a:custGeom>
              <a:rect b="b" l="l" r="r" t="t"/>
              <a:pathLst>
                <a:path extrusionOk="0" h="830" w="829">
                  <a:moveTo>
                    <a:pt x="411" y="1"/>
                  </a:moveTo>
                  <a:cubicBezTo>
                    <a:pt x="183" y="1"/>
                    <a:pt x="0" y="190"/>
                    <a:pt x="0" y="418"/>
                  </a:cubicBezTo>
                  <a:cubicBezTo>
                    <a:pt x="0" y="647"/>
                    <a:pt x="183" y="829"/>
                    <a:pt x="411" y="829"/>
                  </a:cubicBezTo>
                  <a:cubicBezTo>
                    <a:pt x="640" y="829"/>
                    <a:pt x="829" y="647"/>
                    <a:pt x="829" y="418"/>
                  </a:cubicBezTo>
                  <a:cubicBezTo>
                    <a:pt x="822" y="190"/>
                    <a:pt x="640" y="1"/>
                    <a:pt x="41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2" name="Google Shape;1262;p14"/>
            <p:cNvSpPr/>
            <p:nvPr/>
          </p:nvSpPr>
          <p:spPr>
            <a:xfrm>
              <a:off x="382950" y="2316500"/>
              <a:ext cx="20600" cy="20725"/>
            </a:xfrm>
            <a:custGeom>
              <a:rect b="b" l="l" r="r" t="t"/>
              <a:pathLst>
                <a:path extrusionOk="0" h="829" w="824">
                  <a:moveTo>
                    <a:pt x="412" y="0"/>
                  </a:moveTo>
                  <a:cubicBezTo>
                    <a:pt x="184" y="0"/>
                    <a:pt x="1" y="183"/>
                    <a:pt x="1" y="411"/>
                  </a:cubicBezTo>
                  <a:cubicBezTo>
                    <a:pt x="1" y="640"/>
                    <a:pt x="184" y="829"/>
                    <a:pt x="412" y="829"/>
                  </a:cubicBezTo>
                  <a:cubicBezTo>
                    <a:pt x="640" y="829"/>
                    <a:pt x="823" y="640"/>
                    <a:pt x="823" y="411"/>
                  </a:cubicBezTo>
                  <a:cubicBezTo>
                    <a:pt x="823" y="183"/>
                    <a:pt x="640" y="0"/>
                    <a:pt x="4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3" name="Google Shape;1263;p14"/>
            <p:cNvSpPr/>
            <p:nvPr/>
          </p:nvSpPr>
          <p:spPr>
            <a:xfrm>
              <a:off x="434025" y="2758700"/>
              <a:ext cx="20725" cy="20750"/>
            </a:xfrm>
            <a:custGeom>
              <a:rect b="b" l="l" r="r" t="t"/>
              <a:pathLst>
                <a:path extrusionOk="0" h="830" w="829">
                  <a:moveTo>
                    <a:pt x="411" y="1"/>
                  </a:moveTo>
                  <a:cubicBezTo>
                    <a:pt x="183" y="1"/>
                    <a:pt x="0" y="183"/>
                    <a:pt x="0" y="412"/>
                  </a:cubicBezTo>
                  <a:cubicBezTo>
                    <a:pt x="0" y="640"/>
                    <a:pt x="183" y="829"/>
                    <a:pt x="411" y="829"/>
                  </a:cubicBezTo>
                  <a:cubicBezTo>
                    <a:pt x="640" y="829"/>
                    <a:pt x="829" y="640"/>
                    <a:pt x="829" y="412"/>
                  </a:cubicBezTo>
                  <a:cubicBezTo>
                    <a:pt x="822" y="183"/>
                    <a:pt x="640" y="1"/>
                    <a:pt x="41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4" name="Google Shape;1264;p14"/>
            <p:cNvSpPr/>
            <p:nvPr/>
          </p:nvSpPr>
          <p:spPr>
            <a:xfrm>
              <a:off x="1455300" y="3289325"/>
              <a:ext cx="20750" cy="20750"/>
            </a:xfrm>
            <a:custGeom>
              <a:rect b="b" l="l" r="r" t="t"/>
              <a:pathLst>
                <a:path extrusionOk="0" h="830" w="830">
                  <a:moveTo>
                    <a:pt x="412" y="1"/>
                  </a:moveTo>
                  <a:cubicBezTo>
                    <a:pt x="183" y="1"/>
                    <a:pt x="0" y="190"/>
                    <a:pt x="0" y="418"/>
                  </a:cubicBezTo>
                  <a:cubicBezTo>
                    <a:pt x="0" y="647"/>
                    <a:pt x="183" y="829"/>
                    <a:pt x="412" y="829"/>
                  </a:cubicBezTo>
                  <a:cubicBezTo>
                    <a:pt x="640" y="829"/>
                    <a:pt x="829" y="647"/>
                    <a:pt x="829" y="418"/>
                  </a:cubicBezTo>
                  <a:cubicBezTo>
                    <a:pt x="829" y="190"/>
                    <a:pt x="640" y="1"/>
                    <a:pt x="41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5" name="Google Shape;1265;p14"/>
            <p:cNvSpPr/>
            <p:nvPr/>
          </p:nvSpPr>
          <p:spPr>
            <a:xfrm>
              <a:off x="893525" y="3200925"/>
              <a:ext cx="20725" cy="20725"/>
            </a:xfrm>
            <a:custGeom>
              <a:rect b="b" l="l" r="r" t="t"/>
              <a:pathLst>
                <a:path extrusionOk="0" h="829" w="829">
                  <a:moveTo>
                    <a:pt x="418" y="0"/>
                  </a:moveTo>
                  <a:cubicBezTo>
                    <a:pt x="183" y="0"/>
                    <a:pt x="0" y="183"/>
                    <a:pt x="0" y="411"/>
                  </a:cubicBezTo>
                  <a:cubicBezTo>
                    <a:pt x="0" y="640"/>
                    <a:pt x="183" y="829"/>
                    <a:pt x="418" y="829"/>
                  </a:cubicBezTo>
                  <a:cubicBezTo>
                    <a:pt x="646" y="829"/>
                    <a:pt x="829" y="640"/>
                    <a:pt x="829" y="411"/>
                  </a:cubicBezTo>
                  <a:cubicBezTo>
                    <a:pt x="829" y="183"/>
                    <a:pt x="646" y="0"/>
                    <a:pt x="41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6" name="Google Shape;1266;p14"/>
            <p:cNvSpPr/>
            <p:nvPr/>
          </p:nvSpPr>
          <p:spPr>
            <a:xfrm>
              <a:off x="1761625" y="3466300"/>
              <a:ext cx="20750" cy="20600"/>
            </a:xfrm>
            <a:custGeom>
              <a:rect b="b" l="l" r="r" t="t"/>
              <a:pathLst>
                <a:path extrusionOk="0" h="824" w="830">
                  <a:moveTo>
                    <a:pt x="418" y="1"/>
                  </a:moveTo>
                  <a:cubicBezTo>
                    <a:pt x="184" y="1"/>
                    <a:pt x="1" y="184"/>
                    <a:pt x="1" y="412"/>
                  </a:cubicBezTo>
                  <a:cubicBezTo>
                    <a:pt x="1" y="640"/>
                    <a:pt x="184" y="823"/>
                    <a:pt x="418" y="823"/>
                  </a:cubicBezTo>
                  <a:cubicBezTo>
                    <a:pt x="647" y="823"/>
                    <a:pt x="830" y="640"/>
                    <a:pt x="830" y="412"/>
                  </a:cubicBezTo>
                  <a:cubicBezTo>
                    <a:pt x="830" y="184"/>
                    <a:pt x="647" y="1"/>
                    <a:pt x="41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7" name="Google Shape;1267;p14"/>
            <p:cNvSpPr/>
            <p:nvPr/>
          </p:nvSpPr>
          <p:spPr>
            <a:xfrm>
              <a:off x="2527625" y="3554725"/>
              <a:ext cx="20750" cy="20750"/>
            </a:xfrm>
            <a:custGeom>
              <a:rect b="b" l="l" r="r" t="t"/>
              <a:pathLst>
                <a:path extrusionOk="0" h="830" w="830">
                  <a:moveTo>
                    <a:pt x="412" y="0"/>
                  </a:moveTo>
                  <a:cubicBezTo>
                    <a:pt x="184" y="0"/>
                    <a:pt x="1" y="183"/>
                    <a:pt x="1" y="411"/>
                  </a:cubicBezTo>
                  <a:cubicBezTo>
                    <a:pt x="1" y="640"/>
                    <a:pt x="184" y="829"/>
                    <a:pt x="412" y="829"/>
                  </a:cubicBezTo>
                  <a:cubicBezTo>
                    <a:pt x="640" y="829"/>
                    <a:pt x="830" y="640"/>
                    <a:pt x="830" y="411"/>
                  </a:cubicBezTo>
                  <a:cubicBezTo>
                    <a:pt x="830" y="183"/>
                    <a:pt x="640" y="0"/>
                    <a:pt x="4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8" name="Google Shape;1268;p14"/>
            <p:cNvSpPr/>
            <p:nvPr/>
          </p:nvSpPr>
          <p:spPr>
            <a:xfrm>
              <a:off x="2731850" y="3377750"/>
              <a:ext cx="20750" cy="20725"/>
            </a:xfrm>
            <a:custGeom>
              <a:rect b="b" l="l" r="r" t="t"/>
              <a:pathLst>
                <a:path extrusionOk="0" h="829" w="830">
                  <a:moveTo>
                    <a:pt x="412" y="0"/>
                  </a:moveTo>
                  <a:cubicBezTo>
                    <a:pt x="184" y="0"/>
                    <a:pt x="1" y="189"/>
                    <a:pt x="1" y="418"/>
                  </a:cubicBezTo>
                  <a:cubicBezTo>
                    <a:pt x="1" y="646"/>
                    <a:pt x="184" y="829"/>
                    <a:pt x="412" y="829"/>
                  </a:cubicBezTo>
                  <a:cubicBezTo>
                    <a:pt x="640" y="829"/>
                    <a:pt x="830" y="646"/>
                    <a:pt x="830" y="418"/>
                  </a:cubicBezTo>
                  <a:cubicBezTo>
                    <a:pt x="830" y="189"/>
                    <a:pt x="640" y="0"/>
                    <a:pt x="4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9" name="Google Shape;1269;p14"/>
            <p:cNvSpPr/>
            <p:nvPr/>
          </p:nvSpPr>
          <p:spPr>
            <a:xfrm>
              <a:off x="842475" y="3289325"/>
              <a:ext cx="20725" cy="20750"/>
            </a:xfrm>
            <a:custGeom>
              <a:rect b="b" l="l" r="r" t="t"/>
              <a:pathLst>
                <a:path extrusionOk="0" h="830" w="829">
                  <a:moveTo>
                    <a:pt x="418" y="1"/>
                  </a:moveTo>
                  <a:cubicBezTo>
                    <a:pt x="189" y="1"/>
                    <a:pt x="0" y="190"/>
                    <a:pt x="0" y="418"/>
                  </a:cubicBezTo>
                  <a:cubicBezTo>
                    <a:pt x="0" y="647"/>
                    <a:pt x="189" y="829"/>
                    <a:pt x="418" y="829"/>
                  </a:cubicBezTo>
                  <a:cubicBezTo>
                    <a:pt x="646" y="829"/>
                    <a:pt x="829" y="647"/>
                    <a:pt x="829" y="418"/>
                  </a:cubicBezTo>
                  <a:cubicBezTo>
                    <a:pt x="829" y="190"/>
                    <a:pt x="646" y="1"/>
                    <a:pt x="41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0" name="Google Shape;1270;p14"/>
            <p:cNvSpPr/>
            <p:nvPr/>
          </p:nvSpPr>
          <p:spPr>
            <a:xfrm>
              <a:off x="434025" y="3289325"/>
              <a:ext cx="20725" cy="20750"/>
            </a:xfrm>
            <a:custGeom>
              <a:rect b="b" l="l" r="r" t="t"/>
              <a:pathLst>
                <a:path extrusionOk="0" h="830" w="829">
                  <a:moveTo>
                    <a:pt x="411" y="1"/>
                  </a:moveTo>
                  <a:cubicBezTo>
                    <a:pt x="183" y="1"/>
                    <a:pt x="0" y="190"/>
                    <a:pt x="0" y="418"/>
                  </a:cubicBezTo>
                  <a:cubicBezTo>
                    <a:pt x="0" y="647"/>
                    <a:pt x="183" y="829"/>
                    <a:pt x="411" y="829"/>
                  </a:cubicBezTo>
                  <a:cubicBezTo>
                    <a:pt x="640" y="829"/>
                    <a:pt x="829" y="647"/>
                    <a:pt x="829" y="418"/>
                  </a:cubicBezTo>
                  <a:cubicBezTo>
                    <a:pt x="822" y="190"/>
                    <a:pt x="640" y="1"/>
                    <a:pt x="41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1" name="Google Shape;1271;p14"/>
            <p:cNvSpPr/>
            <p:nvPr/>
          </p:nvSpPr>
          <p:spPr>
            <a:xfrm>
              <a:off x="1770125" y="3563375"/>
              <a:ext cx="208150" cy="180250"/>
            </a:xfrm>
            <a:custGeom>
              <a:rect b="b" l="l" r="r" t="t"/>
              <a:pathLst>
                <a:path extrusionOk="0" h="7210" w="8326">
                  <a:moveTo>
                    <a:pt x="6166" y="137"/>
                  </a:moveTo>
                  <a:lnTo>
                    <a:pt x="8169" y="3608"/>
                  </a:lnTo>
                  <a:lnTo>
                    <a:pt x="6166" y="7080"/>
                  </a:lnTo>
                  <a:lnTo>
                    <a:pt x="2153" y="7080"/>
                  </a:lnTo>
                  <a:lnTo>
                    <a:pt x="150" y="3608"/>
                  </a:lnTo>
                  <a:lnTo>
                    <a:pt x="2153" y="137"/>
                  </a:lnTo>
                  <a:close/>
                  <a:moveTo>
                    <a:pt x="2082" y="0"/>
                  </a:moveTo>
                  <a:lnTo>
                    <a:pt x="20" y="3569"/>
                  </a:lnTo>
                  <a:lnTo>
                    <a:pt x="0" y="3608"/>
                  </a:lnTo>
                  <a:lnTo>
                    <a:pt x="2062" y="7177"/>
                  </a:lnTo>
                  <a:lnTo>
                    <a:pt x="2082" y="7210"/>
                  </a:lnTo>
                  <a:lnTo>
                    <a:pt x="6244" y="7210"/>
                  </a:lnTo>
                  <a:lnTo>
                    <a:pt x="8306" y="3641"/>
                  </a:lnTo>
                  <a:lnTo>
                    <a:pt x="8326" y="3608"/>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2" name="Google Shape;1272;p14"/>
            <p:cNvSpPr/>
            <p:nvPr/>
          </p:nvSpPr>
          <p:spPr>
            <a:xfrm>
              <a:off x="1923275" y="3474950"/>
              <a:ext cx="208175" cy="180275"/>
            </a:xfrm>
            <a:custGeom>
              <a:rect b="b" l="l" r="r" t="t"/>
              <a:pathLst>
                <a:path extrusionOk="0" h="7211" w="8327">
                  <a:moveTo>
                    <a:pt x="6167" y="131"/>
                  </a:moveTo>
                  <a:lnTo>
                    <a:pt x="8170" y="3602"/>
                  </a:lnTo>
                  <a:lnTo>
                    <a:pt x="6167" y="7074"/>
                  </a:lnTo>
                  <a:lnTo>
                    <a:pt x="2161" y="7074"/>
                  </a:lnTo>
                  <a:lnTo>
                    <a:pt x="151" y="3602"/>
                  </a:lnTo>
                  <a:lnTo>
                    <a:pt x="2161" y="131"/>
                  </a:lnTo>
                  <a:close/>
                  <a:moveTo>
                    <a:pt x="2082" y="1"/>
                  </a:moveTo>
                  <a:lnTo>
                    <a:pt x="20" y="3570"/>
                  </a:lnTo>
                  <a:lnTo>
                    <a:pt x="1" y="3602"/>
                  </a:lnTo>
                  <a:lnTo>
                    <a:pt x="2063" y="7178"/>
                  </a:lnTo>
                  <a:lnTo>
                    <a:pt x="2082" y="7211"/>
                  </a:lnTo>
                  <a:lnTo>
                    <a:pt x="6245" y="7211"/>
                  </a:lnTo>
                  <a:lnTo>
                    <a:pt x="8307" y="3635"/>
                  </a:lnTo>
                  <a:lnTo>
                    <a:pt x="8326" y="3602"/>
                  </a:lnTo>
                  <a:lnTo>
                    <a:pt x="6265" y="33"/>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3" name="Google Shape;1273;p14"/>
            <p:cNvSpPr/>
            <p:nvPr/>
          </p:nvSpPr>
          <p:spPr>
            <a:xfrm>
              <a:off x="2076450" y="3386550"/>
              <a:ext cx="208175" cy="180275"/>
            </a:xfrm>
            <a:custGeom>
              <a:rect b="b" l="l" r="r" t="t"/>
              <a:pathLst>
                <a:path extrusionOk="0" h="7211" w="8327">
                  <a:moveTo>
                    <a:pt x="6166" y="131"/>
                  </a:moveTo>
                  <a:lnTo>
                    <a:pt x="8170" y="3602"/>
                  </a:lnTo>
                  <a:lnTo>
                    <a:pt x="6166" y="7073"/>
                  </a:lnTo>
                  <a:lnTo>
                    <a:pt x="2160" y="7073"/>
                  </a:lnTo>
                  <a:lnTo>
                    <a:pt x="151" y="3602"/>
                  </a:lnTo>
                  <a:lnTo>
                    <a:pt x="2160" y="131"/>
                  </a:lnTo>
                  <a:close/>
                  <a:moveTo>
                    <a:pt x="2082" y="0"/>
                  </a:moveTo>
                  <a:lnTo>
                    <a:pt x="20" y="3569"/>
                  </a:lnTo>
                  <a:lnTo>
                    <a:pt x="1" y="3602"/>
                  </a:lnTo>
                  <a:lnTo>
                    <a:pt x="2062" y="7171"/>
                  </a:lnTo>
                  <a:lnTo>
                    <a:pt x="2082" y="7210"/>
                  </a:lnTo>
                  <a:lnTo>
                    <a:pt x="6245" y="7210"/>
                  </a:lnTo>
                  <a:lnTo>
                    <a:pt x="6245" y="7204"/>
                  </a:lnTo>
                  <a:lnTo>
                    <a:pt x="8307" y="3635"/>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4" name="Google Shape;1274;p14"/>
            <p:cNvSpPr/>
            <p:nvPr/>
          </p:nvSpPr>
          <p:spPr>
            <a:xfrm>
              <a:off x="238125" y="2148150"/>
              <a:ext cx="208150" cy="180275"/>
            </a:xfrm>
            <a:custGeom>
              <a:rect b="b" l="l" r="r" t="t"/>
              <a:pathLst>
                <a:path extrusionOk="0" h="7211" w="8326">
                  <a:moveTo>
                    <a:pt x="6166" y="138"/>
                  </a:moveTo>
                  <a:lnTo>
                    <a:pt x="8169" y="3609"/>
                  </a:lnTo>
                  <a:lnTo>
                    <a:pt x="6166" y="7080"/>
                  </a:lnTo>
                  <a:lnTo>
                    <a:pt x="2160" y="7080"/>
                  </a:lnTo>
                  <a:lnTo>
                    <a:pt x="157" y="3609"/>
                  </a:lnTo>
                  <a:lnTo>
                    <a:pt x="2160" y="138"/>
                  </a:lnTo>
                  <a:close/>
                  <a:moveTo>
                    <a:pt x="2081" y="1"/>
                  </a:moveTo>
                  <a:lnTo>
                    <a:pt x="0" y="3609"/>
                  </a:lnTo>
                  <a:lnTo>
                    <a:pt x="2062" y="7178"/>
                  </a:lnTo>
                  <a:lnTo>
                    <a:pt x="2081" y="7211"/>
                  </a:lnTo>
                  <a:lnTo>
                    <a:pt x="6244" y="7211"/>
                  </a:lnTo>
                  <a:lnTo>
                    <a:pt x="8326" y="3609"/>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5" name="Google Shape;1275;p14"/>
            <p:cNvSpPr/>
            <p:nvPr/>
          </p:nvSpPr>
          <p:spPr>
            <a:xfrm>
              <a:off x="238125" y="1971350"/>
              <a:ext cx="208150" cy="180250"/>
            </a:xfrm>
            <a:custGeom>
              <a:rect b="b" l="l" r="r" t="t"/>
              <a:pathLst>
                <a:path extrusionOk="0" h="7210" w="8326">
                  <a:moveTo>
                    <a:pt x="6166" y="137"/>
                  </a:moveTo>
                  <a:lnTo>
                    <a:pt x="8169" y="3602"/>
                  </a:lnTo>
                  <a:lnTo>
                    <a:pt x="6166" y="7073"/>
                  </a:lnTo>
                  <a:lnTo>
                    <a:pt x="2160" y="7073"/>
                  </a:lnTo>
                  <a:lnTo>
                    <a:pt x="2160" y="7079"/>
                  </a:lnTo>
                  <a:lnTo>
                    <a:pt x="157" y="3608"/>
                  </a:lnTo>
                  <a:lnTo>
                    <a:pt x="2160" y="137"/>
                  </a:lnTo>
                  <a:close/>
                  <a:moveTo>
                    <a:pt x="2081" y="0"/>
                  </a:moveTo>
                  <a:lnTo>
                    <a:pt x="0" y="3608"/>
                  </a:lnTo>
                  <a:lnTo>
                    <a:pt x="2081" y="7210"/>
                  </a:lnTo>
                  <a:lnTo>
                    <a:pt x="6244" y="7210"/>
                  </a:lnTo>
                  <a:lnTo>
                    <a:pt x="8326" y="3608"/>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6" name="Google Shape;1276;p14"/>
            <p:cNvSpPr/>
            <p:nvPr/>
          </p:nvSpPr>
          <p:spPr>
            <a:xfrm>
              <a:off x="1770125" y="3386550"/>
              <a:ext cx="208150" cy="180275"/>
            </a:xfrm>
            <a:custGeom>
              <a:rect b="b" l="l" r="r" t="t"/>
              <a:pathLst>
                <a:path extrusionOk="0" h="7211" w="8326">
                  <a:moveTo>
                    <a:pt x="6166" y="131"/>
                  </a:moveTo>
                  <a:lnTo>
                    <a:pt x="8169" y="3602"/>
                  </a:lnTo>
                  <a:lnTo>
                    <a:pt x="6166" y="7073"/>
                  </a:lnTo>
                  <a:lnTo>
                    <a:pt x="2153" y="7073"/>
                  </a:lnTo>
                  <a:lnTo>
                    <a:pt x="150" y="3602"/>
                  </a:lnTo>
                  <a:lnTo>
                    <a:pt x="2153" y="131"/>
                  </a:lnTo>
                  <a:close/>
                  <a:moveTo>
                    <a:pt x="2082" y="0"/>
                  </a:moveTo>
                  <a:lnTo>
                    <a:pt x="20" y="3569"/>
                  </a:lnTo>
                  <a:lnTo>
                    <a:pt x="0" y="3602"/>
                  </a:lnTo>
                  <a:lnTo>
                    <a:pt x="2062" y="7171"/>
                  </a:lnTo>
                  <a:lnTo>
                    <a:pt x="2082" y="7210"/>
                  </a:lnTo>
                  <a:lnTo>
                    <a:pt x="6244" y="7210"/>
                  </a:lnTo>
                  <a:lnTo>
                    <a:pt x="6244" y="7204"/>
                  </a:lnTo>
                  <a:lnTo>
                    <a:pt x="8306" y="3635"/>
                  </a:lnTo>
                  <a:lnTo>
                    <a:pt x="8326" y="3602"/>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7" name="Google Shape;1277;p14"/>
            <p:cNvSpPr/>
            <p:nvPr/>
          </p:nvSpPr>
          <p:spPr>
            <a:xfrm>
              <a:off x="1616775" y="3297975"/>
              <a:ext cx="208175" cy="179450"/>
            </a:xfrm>
            <a:custGeom>
              <a:rect b="b" l="l" r="r" t="t"/>
              <a:pathLst>
                <a:path extrusionOk="0" h="7178" w="8327">
                  <a:moveTo>
                    <a:pt x="2082" y="0"/>
                  </a:moveTo>
                  <a:lnTo>
                    <a:pt x="20" y="3576"/>
                  </a:lnTo>
                  <a:lnTo>
                    <a:pt x="1" y="3609"/>
                  </a:lnTo>
                  <a:lnTo>
                    <a:pt x="2069" y="7178"/>
                  </a:lnTo>
                  <a:lnTo>
                    <a:pt x="2180" y="7112"/>
                  </a:lnTo>
                  <a:lnTo>
                    <a:pt x="158" y="3609"/>
                  </a:lnTo>
                  <a:lnTo>
                    <a:pt x="2161" y="138"/>
                  </a:lnTo>
                  <a:lnTo>
                    <a:pt x="6173" y="138"/>
                  </a:lnTo>
                  <a:lnTo>
                    <a:pt x="8176" y="3609"/>
                  </a:lnTo>
                  <a:lnTo>
                    <a:pt x="6154" y="7112"/>
                  </a:lnTo>
                  <a:lnTo>
                    <a:pt x="6265" y="7178"/>
                  </a:lnTo>
                  <a:lnTo>
                    <a:pt x="8307" y="3641"/>
                  </a:lnTo>
                  <a:lnTo>
                    <a:pt x="8326" y="3609"/>
                  </a:lnTo>
                  <a:lnTo>
                    <a:pt x="6265"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8" name="Google Shape;1278;p14"/>
            <p:cNvSpPr/>
            <p:nvPr/>
          </p:nvSpPr>
          <p:spPr>
            <a:xfrm>
              <a:off x="1310450" y="2767350"/>
              <a:ext cx="208175" cy="180275"/>
            </a:xfrm>
            <a:custGeom>
              <a:rect b="b" l="l" r="r" t="t"/>
              <a:pathLst>
                <a:path extrusionOk="0" h="7211" w="8327">
                  <a:moveTo>
                    <a:pt x="6166" y="138"/>
                  </a:moveTo>
                  <a:lnTo>
                    <a:pt x="8169" y="3609"/>
                  </a:lnTo>
                  <a:lnTo>
                    <a:pt x="6166" y="7080"/>
                  </a:lnTo>
                  <a:lnTo>
                    <a:pt x="2160" y="7080"/>
                  </a:lnTo>
                  <a:lnTo>
                    <a:pt x="157" y="3609"/>
                  </a:lnTo>
                  <a:lnTo>
                    <a:pt x="2160" y="138"/>
                  </a:lnTo>
                  <a:close/>
                  <a:moveTo>
                    <a:pt x="2082" y="1"/>
                  </a:moveTo>
                  <a:lnTo>
                    <a:pt x="20" y="3570"/>
                  </a:lnTo>
                  <a:lnTo>
                    <a:pt x="0" y="3609"/>
                  </a:lnTo>
                  <a:lnTo>
                    <a:pt x="2062" y="7178"/>
                  </a:lnTo>
                  <a:lnTo>
                    <a:pt x="2082" y="7210"/>
                  </a:lnTo>
                  <a:lnTo>
                    <a:pt x="6245" y="7210"/>
                  </a:lnTo>
                  <a:lnTo>
                    <a:pt x="8306" y="3641"/>
                  </a:lnTo>
                  <a:lnTo>
                    <a:pt x="8326" y="3609"/>
                  </a:lnTo>
                  <a:lnTo>
                    <a:pt x="6264" y="33"/>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9" name="Google Shape;1279;p14"/>
            <p:cNvSpPr/>
            <p:nvPr/>
          </p:nvSpPr>
          <p:spPr>
            <a:xfrm>
              <a:off x="1004600" y="2768175"/>
              <a:ext cx="53850" cy="90225"/>
            </a:xfrm>
            <a:custGeom>
              <a:rect b="b" l="l" r="r" t="t"/>
              <a:pathLst>
                <a:path extrusionOk="0" h="3609" w="2154">
                  <a:moveTo>
                    <a:pt x="2043" y="0"/>
                  </a:moveTo>
                  <a:lnTo>
                    <a:pt x="1" y="3543"/>
                  </a:lnTo>
                  <a:lnTo>
                    <a:pt x="118" y="3608"/>
                  </a:lnTo>
                  <a:lnTo>
                    <a:pt x="2154" y="65"/>
                  </a:lnTo>
                  <a:lnTo>
                    <a:pt x="204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0" name="Google Shape;1280;p14"/>
            <p:cNvSpPr/>
            <p:nvPr/>
          </p:nvSpPr>
          <p:spPr>
            <a:xfrm>
              <a:off x="1004125" y="2767350"/>
              <a:ext cx="208150" cy="180275"/>
            </a:xfrm>
            <a:custGeom>
              <a:rect b="b" l="l" r="r" t="t"/>
              <a:pathLst>
                <a:path extrusionOk="0" h="7211" w="8326">
                  <a:moveTo>
                    <a:pt x="6166" y="138"/>
                  </a:moveTo>
                  <a:lnTo>
                    <a:pt x="8169" y="3609"/>
                  </a:lnTo>
                  <a:lnTo>
                    <a:pt x="6166" y="7080"/>
                  </a:lnTo>
                  <a:lnTo>
                    <a:pt x="2160" y="7080"/>
                  </a:lnTo>
                  <a:lnTo>
                    <a:pt x="157" y="3609"/>
                  </a:lnTo>
                  <a:lnTo>
                    <a:pt x="2160" y="138"/>
                  </a:lnTo>
                  <a:close/>
                  <a:moveTo>
                    <a:pt x="2081" y="1"/>
                  </a:moveTo>
                  <a:lnTo>
                    <a:pt x="20" y="3570"/>
                  </a:lnTo>
                  <a:lnTo>
                    <a:pt x="0" y="3609"/>
                  </a:lnTo>
                  <a:lnTo>
                    <a:pt x="2062" y="7178"/>
                  </a:lnTo>
                  <a:lnTo>
                    <a:pt x="2081" y="7210"/>
                  </a:lnTo>
                  <a:lnTo>
                    <a:pt x="6244" y="7210"/>
                  </a:lnTo>
                  <a:lnTo>
                    <a:pt x="8306" y="3641"/>
                  </a:lnTo>
                  <a:lnTo>
                    <a:pt x="8326" y="3609"/>
                  </a:lnTo>
                  <a:lnTo>
                    <a:pt x="6264" y="33"/>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81" name="Google Shape;1281;p14"/>
          <p:cNvGrpSpPr/>
          <p:nvPr/>
        </p:nvGrpSpPr>
        <p:grpSpPr>
          <a:xfrm>
            <a:off x="-400275" y="4522600"/>
            <a:ext cx="1327200" cy="1326900"/>
            <a:chOff x="-400275" y="4522600"/>
            <a:chExt cx="1327200" cy="1326900"/>
          </a:xfrm>
        </p:grpSpPr>
        <p:sp>
          <p:nvSpPr>
            <p:cNvPr id="1282" name="Google Shape;1282;p14"/>
            <p:cNvSpPr/>
            <p:nvPr/>
          </p:nvSpPr>
          <p:spPr>
            <a:xfrm>
              <a:off x="-400275" y="4522600"/>
              <a:ext cx="1327200" cy="1326900"/>
            </a:xfrm>
            <a:prstGeom prst="arc">
              <a:avLst>
                <a:gd fmla="val 16225557" name="adj1"/>
                <a:gd fmla="val 21598152"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3" name="Google Shape;1283;p14"/>
            <p:cNvSpPr/>
            <p:nvPr/>
          </p:nvSpPr>
          <p:spPr>
            <a:xfrm>
              <a:off x="-318875" y="4604000"/>
              <a:ext cx="1164300" cy="1164300"/>
            </a:xfrm>
            <a:prstGeom prst="pie">
              <a:avLst>
                <a:gd fmla="val 10761898" name="adj1"/>
                <a:gd fmla="val 21598152" name="adj2"/>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84" name="Google Shape;1284;p14"/>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7">
    <p:spTree>
      <p:nvGrpSpPr>
        <p:cNvPr id="1285" name="Shape 1285"/>
        <p:cNvGrpSpPr/>
        <p:nvPr/>
      </p:nvGrpSpPr>
      <p:grpSpPr>
        <a:xfrm>
          <a:off x="0" y="0"/>
          <a:ext cx="0" cy="0"/>
          <a:chOff x="0" y="0"/>
          <a:chExt cx="0" cy="0"/>
        </a:xfrm>
      </p:grpSpPr>
      <p:grpSp>
        <p:nvGrpSpPr>
          <p:cNvPr id="1286" name="Google Shape;1286;p15"/>
          <p:cNvGrpSpPr/>
          <p:nvPr/>
        </p:nvGrpSpPr>
        <p:grpSpPr>
          <a:xfrm flipH="1" rot="10800000">
            <a:off x="-243594" y="-276573"/>
            <a:ext cx="5034656" cy="3172549"/>
            <a:chOff x="238125" y="1971350"/>
            <a:chExt cx="2812500" cy="1772275"/>
          </a:xfrm>
        </p:grpSpPr>
        <p:sp>
          <p:nvSpPr>
            <p:cNvPr id="1287" name="Google Shape;1287;p15"/>
            <p:cNvSpPr/>
            <p:nvPr/>
          </p:nvSpPr>
          <p:spPr>
            <a:xfrm>
              <a:off x="1616775" y="3297975"/>
              <a:ext cx="208175" cy="180275"/>
            </a:xfrm>
            <a:custGeom>
              <a:rect b="b" l="l" r="r" t="t"/>
              <a:pathLst>
                <a:path extrusionOk="0" h="7211" w="8327">
                  <a:moveTo>
                    <a:pt x="6173" y="138"/>
                  </a:moveTo>
                  <a:lnTo>
                    <a:pt x="8176" y="3609"/>
                  </a:lnTo>
                  <a:lnTo>
                    <a:pt x="6173" y="7080"/>
                  </a:lnTo>
                  <a:lnTo>
                    <a:pt x="2161" y="7080"/>
                  </a:lnTo>
                  <a:lnTo>
                    <a:pt x="158" y="3609"/>
                  </a:lnTo>
                  <a:lnTo>
                    <a:pt x="2161" y="138"/>
                  </a:lnTo>
                  <a:close/>
                  <a:moveTo>
                    <a:pt x="2082" y="0"/>
                  </a:moveTo>
                  <a:lnTo>
                    <a:pt x="20" y="3576"/>
                  </a:lnTo>
                  <a:lnTo>
                    <a:pt x="1" y="3609"/>
                  </a:lnTo>
                  <a:lnTo>
                    <a:pt x="2063" y="7178"/>
                  </a:lnTo>
                  <a:lnTo>
                    <a:pt x="2082" y="7210"/>
                  </a:lnTo>
                  <a:lnTo>
                    <a:pt x="6245" y="7210"/>
                  </a:lnTo>
                  <a:lnTo>
                    <a:pt x="8307" y="3641"/>
                  </a:lnTo>
                  <a:lnTo>
                    <a:pt x="8326" y="3609"/>
                  </a:lnTo>
                  <a:lnTo>
                    <a:pt x="6265"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8" name="Google Shape;1288;p15"/>
            <p:cNvSpPr/>
            <p:nvPr/>
          </p:nvSpPr>
          <p:spPr>
            <a:xfrm>
              <a:off x="1310450" y="3297975"/>
              <a:ext cx="208175" cy="180275"/>
            </a:xfrm>
            <a:custGeom>
              <a:rect b="b" l="l" r="r" t="t"/>
              <a:pathLst>
                <a:path extrusionOk="0" h="7211" w="8327">
                  <a:moveTo>
                    <a:pt x="6166" y="138"/>
                  </a:moveTo>
                  <a:lnTo>
                    <a:pt x="8169" y="3609"/>
                  </a:lnTo>
                  <a:lnTo>
                    <a:pt x="6166" y="7080"/>
                  </a:lnTo>
                  <a:lnTo>
                    <a:pt x="2160" y="7080"/>
                  </a:lnTo>
                  <a:lnTo>
                    <a:pt x="157" y="3609"/>
                  </a:lnTo>
                  <a:lnTo>
                    <a:pt x="2160" y="138"/>
                  </a:lnTo>
                  <a:close/>
                  <a:moveTo>
                    <a:pt x="2082" y="0"/>
                  </a:moveTo>
                  <a:lnTo>
                    <a:pt x="20" y="3576"/>
                  </a:lnTo>
                  <a:lnTo>
                    <a:pt x="0" y="3609"/>
                  </a:lnTo>
                  <a:lnTo>
                    <a:pt x="2062" y="7178"/>
                  </a:lnTo>
                  <a:lnTo>
                    <a:pt x="2082" y="7210"/>
                  </a:lnTo>
                  <a:lnTo>
                    <a:pt x="6245" y="7210"/>
                  </a:lnTo>
                  <a:lnTo>
                    <a:pt x="8306" y="3641"/>
                  </a:lnTo>
                  <a:lnTo>
                    <a:pt x="8326" y="3609"/>
                  </a:lnTo>
                  <a:lnTo>
                    <a:pt x="6264"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9" name="Google Shape;1289;p15"/>
            <p:cNvSpPr/>
            <p:nvPr/>
          </p:nvSpPr>
          <p:spPr>
            <a:xfrm>
              <a:off x="238125" y="3032750"/>
              <a:ext cx="208150" cy="180275"/>
            </a:xfrm>
            <a:custGeom>
              <a:rect b="b" l="l" r="r" t="t"/>
              <a:pathLst>
                <a:path extrusionOk="0" h="7211" w="8326">
                  <a:moveTo>
                    <a:pt x="6166" y="131"/>
                  </a:moveTo>
                  <a:lnTo>
                    <a:pt x="8169" y="3602"/>
                  </a:lnTo>
                  <a:lnTo>
                    <a:pt x="6166" y="7073"/>
                  </a:lnTo>
                  <a:lnTo>
                    <a:pt x="2160" y="7073"/>
                  </a:lnTo>
                  <a:lnTo>
                    <a:pt x="157" y="3602"/>
                  </a:lnTo>
                  <a:lnTo>
                    <a:pt x="2160" y="131"/>
                  </a:lnTo>
                  <a:close/>
                  <a:moveTo>
                    <a:pt x="2081" y="0"/>
                  </a:moveTo>
                  <a:lnTo>
                    <a:pt x="20" y="3569"/>
                  </a:lnTo>
                  <a:lnTo>
                    <a:pt x="0" y="3602"/>
                  </a:lnTo>
                  <a:lnTo>
                    <a:pt x="2062" y="7177"/>
                  </a:lnTo>
                  <a:lnTo>
                    <a:pt x="2081" y="7210"/>
                  </a:lnTo>
                  <a:lnTo>
                    <a:pt x="6244" y="7210"/>
                  </a:lnTo>
                  <a:lnTo>
                    <a:pt x="8306" y="3635"/>
                  </a:lnTo>
                  <a:lnTo>
                    <a:pt x="8326" y="3602"/>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0" name="Google Shape;1290;p15"/>
            <p:cNvSpPr/>
            <p:nvPr/>
          </p:nvSpPr>
          <p:spPr>
            <a:xfrm>
              <a:off x="1923275" y="3297975"/>
              <a:ext cx="208175" cy="180275"/>
            </a:xfrm>
            <a:custGeom>
              <a:rect b="b" l="l" r="r" t="t"/>
              <a:pathLst>
                <a:path extrusionOk="0" h="7211" w="8327">
                  <a:moveTo>
                    <a:pt x="6167" y="138"/>
                  </a:moveTo>
                  <a:lnTo>
                    <a:pt x="8170" y="3609"/>
                  </a:lnTo>
                  <a:lnTo>
                    <a:pt x="6167" y="7080"/>
                  </a:lnTo>
                  <a:lnTo>
                    <a:pt x="2161" y="7080"/>
                  </a:lnTo>
                  <a:lnTo>
                    <a:pt x="151" y="3609"/>
                  </a:lnTo>
                  <a:lnTo>
                    <a:pt x="2161" y="138"/>
                  </a:lnTo>
                  <a:close/>
                  <a:moveTo>
                    <a:pt x="2082" y="0"/>
                  </a:moveTo>
                  <a:lnTo>
                    <a:pt x="20" y="3576"/>
                  </a:lnTo>
                  <a:lnTo>
                    <a:pt x="1" y="3609"/>
                  </a:lnTo>
                  <a:lnTo>
                    <a:pt x="2063" y="7178"/>
                  </a:lnTo>
                  <a:lnTo>
                    <a:pt x="2082" y="7210"/>
                  </a:lnTo>
                  <a:lnTo>
                    <a:pt x="6245" y="7210"/>
                  </a:lnTo>
                  <a:lnTo>
                    <a:pt x="8307" y="3641"/>
                  </a:lnTo>
                  <a:lnTo>
                    <a:pt x="8326" y="3609"/>
                  </a:lnTo>
                  <a:lnTo>
                    <a:pt x="6265"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1" name="Google Shape;1291;p15"/>
            <p:cNvSpPr/>
            <p:nvPr/>
          </p:nvSpPr>
          <p:spPr>
            <a:xfrm>
              <a:off x="544450" y="2678950"/>
              <a:ext cx="208150" cy="180275"/>
            </a:xfrm>
            <a:custGeom>
              <a:rect b="b" l="l" r="r" t="t"/>
              <a:pathLst>
                <a:path extrusionOk="0" h="7211" w="8326">
                  <a:moveTo>
                    <a:pt x="6166" y="131"/>
                  </a:moveTo>
                  <a:lnTo>
                    <a:pt x="8176" y="3602"/>
                  </a:lnTo>
                  <a:lnTo>
                    <a:pt x="6166" y="7073"/>
                  </a:lnTo>
                  <a:lnTo>
                    <a:pt x="2160" y="7073"/>
                  </a:lnTo>
                  <a:lnTo>
                    <a:pt x="157" y="3602"/>
                  </a:lnTo>
                  <a:lnTo>
                    <a:pt x="2160" y="131"/>
                  </a:lnTo>
                  <a:close/>
                  <a:moveTo>
                    <a:pt x="2082" y="0"/>
                  </a:moveTo>
                  <a:lnTo>
                    <a:pt x="20" y="3569"/>
                  </a:lnTo>
                  <a:lnTo>
                    <a:pt x="0" y="3602"/>
                  </a:lnTo>
                  <a:lnTo>
                    <a:pt x="2062" y="7177"/>
                  </a:lnTo>
                  <a:lnTo>
                    <a:pt x="2082" y="7210"/>
                  </a:lnTo>
                  <a:lnTo>
                    <a:pt x="6245" y="7210"/>
                  </a:lnTo>
                  <a:lnTo>
                    <a:pt x="8306" y="3634"/>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2" name="Google Shape;1292;p15"/>
            <p:cNvSpPr/>
            <p:nvPr/>
          </p:nvSpPr>
          <p:spPr>
            <a:xfrm>
              <a:off x="2535300" y="3297975"/>
              <a:ext cx="208175" cy="180275"/>
            </a:xfrm>
            <a:custGeom>
              <a:rect b="b" l="l" r="r" t="t"/>
              <a:pathLst>
                <a:path extrusionOk="0" h="7211" w="8327">
                  <a:moveTo>
                    <a:pt x="6173" y="138"/>
                  </a:moveTo>
                  <a:lnTo>
                    <a:pt x="8176" y="3609"/>
                  </a:lnTo>
                  <a:lnTo>
                    <a:pt x="6173" y="7080"/>
                  </a:lnTo>
                  <a:lnTo>
                    <a:pt x="2160" y="7080"/>
                  </a:lnTo>
                  <a:lnTo>
                    <a:pt x="157" y="3609"/>
                  </a:lnTo>
                  <a:lnTo>
                    <a:pt x="2160" y="138"/>
                  </a:lnTo>
                  <a:close/>
                  <a:moveTo>
                    <a:pt x="2082" y="0"/>
                  </a:moveTo>
                  <a:lnTo>
                    <a:pt x="20" y="3576"/>
                  </a:lnTo>
                  <a:lnTo>
                    <a:pt x="1" y="3609"/>
                  </a:lnTo>
                  <a:lnTo>
                    <a:pt x="2082" y="7210"/>
                  </a:lnTo>
                  <a:lnTo>
                    <a:pt x="6245" y="7210"/>
                  </a:lnTo>
                  <a:lnTo>
                    <a:pt x="8307" y="3641"/>
                  </a:lnTo>
                  <a:lnTo>
                    <a:pt x="8326" y="3609"/>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3" name="Google Shape;1293;p15"/>
            <p:cNvSpPr/>
            <p:nvPr/>
          </p:nvSpPr>
          <p:spPr>
            <a:xfrm>
              <a:off x="2229625" y="3298950"/>
              <a:ext cx="155150" cy="179300"/>
            </a:xfrm>
            <a:custGeom>
              <a:rect b="b" l="l" r="r" t="t"/>
              <a:pathLst>
                <a:path extrusionOk="0" h="7172" w="6206">
                  <a:moveTo>
                    <a:pt x="2062" y="1"/>
                  </a:moveTo>
                  <a:lnTo>
                    <a:pt x="20" y="3537"/>
                  </a:lnTo>
                  <a:lnTo>
                    <a:pt x="0" y="3570"/>
                  </a:lnTo>
                  <a:lnTo>
                    <a:pt x="2062" y="7139"/>
                  </a:lnTo>
                  <a:lnTo>
                    <a:pt x="2082" y="7171"/>
                  </a:lnTo>
                  <a:lnTo>
                    <a:pt x="6205" y="7171"/>
                  </a:lnTo>
                  <a:lnTo>
                    <a:pt x="6205" y="7041"/>
                  </a:lnTo>
                  <a:lnTo>
                    <a:pt x="2160" y="7041"/>
                  </a:lnTo>
                  <a:lnTo>
                    <a:pt x="157" y="3570"/>
                  </a:lnTo>
                  <a:lnTo>
                    <a:pt x="2180" y="66"/>
                  </a:lnTo>
                  <a:lnTo>
                    <a:pt x="2062"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4" name="Google Shape;1294;p15"/>
            <p:cNvSpPr/>
            <p:nvPr/>
          </p:nvSpPr>
          <p:spPr>
            <a:xfrm>
              <a:off x="2995950" y="3387200"/>
              <a:ext cx="54025" cy="90075"/>
            </a:xfrm>
            <a:custGeom>
              <a:rect b="b" l="l" r="r" t="t"/>
              <a:pathLst>
                <a:path extrusionOk="0" h="3603" w="2161">
                  <a:moveTo>
                    <a:pt x="2043" y="1"/>
                  </a:moveTo>
                  <a:lnTo>
                    <a:pt x="0" y="3537"/>
                  </a:lnTo>
                  <a:lnTo>
                    <a:pt x="118" y="3602"/>
                  </a:lnTo>
                  <a:lnTo>
                    <a:pt x="2160" y="66"/>
                  </a:lnTo>
                  <a:lnTo>
                    <a:pt x="204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5" name="Google Shape;1295;p15"/>
            <p:cNvSpPr/>
            <p:nvPr/>
          </p:nvSpPr>
          <p:spPr>
            <a:xfrm>
              <a:off x="1310450" y="3297975"/>
              <a:ext cx="207675" cy="180275"/>
            </a:xfrm>
            <a:custGeom>
              <a:rect b="b" l="l" r="r" t="t"/>
              <a:pathLst>
                <a:path extrusionOk="0" h="7211" w="8307">
                  <a:moveTo>
                    <a:pt x="2082" y="0"/>
                  </a:moveTo>
                  <a:lnTo>
                    <a:pt x="20" y="3576"/>
                  </a:lnTo>
                  <a:lnTo>
                    <a:pt x="0" y="3609"/>
                  </a:lnTo>
                  <a:lnTo>
                    <a:pt x="2062" y="7178"/>
                  </a:lnTo>
                  <a:lnTo>
                    <a:pt x="2082" y="7210"/>
                  </a:lnTo>
                  <a:lnTo>
                    <a:pt x="6245" y="7210"/>
                  </a:lnTo>
                  <a:lnTo>
                    <a:pt x="8306" y="3641"/>
                  </a:lnTo>
                  <a:lnTo>
                    <a:pt x="8189" y="3576"/>
                  </a:lnTo>
                  <a:lnTo>
                    <a:pt x="6166" y="7080"/>
                  </a:lnTo>
                  <a:lnTo>
                    <a:pt x="2160" y="7080"/>
                  </a:lnTo>
                  <a:lnTo>
                    <a:pt x="157" y="3609"/>
                  </a:lnTo>
                  <a:lnTo>
                    <a:pt x="2160" y="138"/>
                  </a:lnTo>
                  <a:lnTo>
                    <a:pt x="6206" y="138"/>
                  </a:lnTo>
                  <a:lnTo>
                    <a:pt x="620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6" name="Google Shape;1296;p15"/>
            <p:cNvSpPr/>
            <p:nvPr/>
          </p:nvSpPr>
          <p:spPr>
            <a:xfrm>
              <a:off x="1004125" y="3474950"/>
              <a:ext cx="208150" cy="180275"/>
            </a:xfrm>
            <a:custGeom>
              <a:rect b="b" l="l" r="r" t="t"/>
              <a:pathLst>
                <a:path extrusionOk="0" h="7211" w="8326">
                  <a:moveTo>
                    <a:pt x="6166" y="131"/>
                  </a:moveTo>
                  <a:lnTo>
                    <a:pt x="8169" y="3602"/>
                  </a:lnTo>
                  <a:lnTo>
                    <a:pt x="6166" y="7074"/>
                  </a:lnTo>
                  <a:lnTo>
                    <a:pt x="2160" y="7074"/>
                  </a:lnTo>
                  <a:lnTo>
                    <a:pt x="157" y="3602"/>
                  </a:lnTo>
                  <a:lnTo>
                    <a:pt x="2160" y="131"/>
                  </a:lnTo>
                  <a:close/>
                  <a:moveTo>
                    <a:pt x="2081" y="1"/>
                  </a:moveTo>
                  <a:lnTo>
                    <a:pt x="20" y="3570"/>
                  </a:lnTo>
                  <a:lnTo>
                    <a:pt x="0" y="3602"/>
                  </a:lnTo>
                  <a:lnTo>
                    <a:pt x="2062" y="7178"/>
                  </a:lnTo>
                  <a:lnTo>
                    <a:pt x="2081" y="7211"/>
                  </a:lnTo>
                  <a:lnTo>
                    <a:pt x="6244" y="7211"/>
                  </a:lnTo>
                  <a:lnTo>
                    <a:pt x="8306" y="3635"/>
                  </a:lnTo>
                  <a:lnTo>
                    <a:pt x="8326" y="3602"/>
                  </a:lnTo>
                  <a:lnTo>
                    <a:pt x="6264" y="33"/>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7" name="Google Shape;1297;p15"/>
            <p:cNvSpPr/>
            <p:nvPr/>
          </p:nvSpPr>
          <p:spPr>
            <a:xfrm>
              <a:off x="1004125" y="3297975"/>
              <a:ext cx="208150" cy="180275"/>
            </a:xfrm>
            <a:custGeom>
              <a:rect b="b" l="l" r="r" t="t"/>
              <a:pathLst>
                <a:path extrusionOk="0" h="7211" w="8326">
                  <a:moveTo>
                    <a:pt x="6166" y="138"/>
                  </a:moveTo>
                  <a:lnTo>
                    <a:pt x="8169" y="3609"/>
                  </a:lnTo>
                  <a:lnTo>
                    <a:pt x="6166" y="7080"/>
                  </a:lnTo>
                  <a:lnTo>
                    <a:pt x="2160" y="7080"/>
                  </a:lnTo>
                  <a:lnTo>
                    <a:pt x="157" y="3609"/>
                  </a:lnTo>
                  <a:lnTo>
                    <a:pt x="2160" y="138"/>
                  </a:lnTo>
                  <a:close/>
                  <a:moveTo>
                    <a:pt x="2081" y="0"/>
                  </a:moveTo>
                  <a:lnTo>
                    <a:pt x="20" y="3576"/>
                  </a:lnTo>
                  <a:lnTo>
                    <a:pt x="0" y="3609"/>
                  </a:lnTo>
                  <a:lnTo>
                    <a:pt x="2062" y="7178"/>
                  </a:lnTo>
                  <a:lnTo>
                    <a:pt x="2081" y="7210"/>
                  </a:lnTo>
                  <a:lnTo>
                    <a:pt x="6244" y="7210"/>
                  </a:lnTo>
                  <a:lnTo>
                    <a:pt x="8306" y="3641"/>
                  </a:lnTo>
                  <a:lnTo>
                    <a:pt x="8326" y="3609"/>
                  </a:lnTo>
                  <a:lnTo>
                    <a:pt x="6264" y="40"/>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8" name="Google Shape;1298;p15"/>
            <p:cNvSpPr/>
            <p:nvPr/>
          </p:nvSpPr>
          <p:spPr>
            <a:xfrm>
              <a:off x="391275" y="3297975"/>
              <a:ext cx="208175" cy="180275"/>
            </a:xfrm>
            <a:custGeom>
              <a:rect b="b" l="l" r="r" t="t"/>
              <a:pathLst>
                <a:path extrusionOk="0" h="7211" w="8327">
                  <a:moveTo>
                    <a:pt x="6167" y="138"/>
                  </a:moveTo>
                  <a:lnTo>
                    <a:pt x="8170" y="3609"/>
                  </a:lnTo>
                  <a:lnTo>
                    <a:pt x="6167" y="7080"/>
                  </a:lnTo>
                  <a:lnTo>
                    <a:pt x="2160" y="7080"/>
                  </a:lnTo>
                  <a:lnTo>
                    <a:pt x="157" y="3609"/>
                  </a:lnTo>
                  <a:lnTo>
                    <a:pt x="2160" y="138"/>
                  </a:lnTo>
                  <a:close/>
                  <a:moveTo>
                    <a:pt x="2082" y="0"/>
                  </a:moveTo>
                  <a:lnTo>
                    <a:pt x="20" y="3576"/>
                  </a:lnTo>
                  <a:lnTo>
                    <a:pt x="1" y="3609"/>
                  </a:lnTo>
                  <a:lnTo>
                    <a:pt x="2063" y="7178"/>
                  </a:lnTo>
                  <a:lnTo>
                    <a:pt x="2082" y="7210"/>
                  </a:lnTo>
                  <a:lnTo>
                    <a:pt x="6245" y="7210"/>
                  </a:lnTo>
                  <a:lnTo>
                    <a:pt x="8307" y="3641"/>
                  </a:lnTo>
                  <a:lnTo>
                    <a:pt x="8326" y="3609"/>
                  </a:lnTo>
                  <a:lnTo>
                    <a:pt x="6264"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9" name="Google Shape;1299;p15"/>
            <p:cNvSpPr/>
            <p:nvPr/>
          </p:nvSpPr>
          <p:spPr>
            <a:xfrm>
              <a:off x="544450" y="3032750"/>
              <a:ext cx="208150" cy="180275"/>
            </a:xfrm>
            <a:custGeom>
              <a:rect b="b" l="l" r="r" t="t"/>
              <a:pathLst>
                <a:path extrusionOk="0" h="7211" w="8326">
                  <a:moveTo>
                    <a:pt x="6166" y="131"/>
                  </a:moveTo>
                  <a:lnTo>
                    <a:pt x="8176" y="3602"/>
                  </a:lnTo>
                  <a:lnTo>
                    <a:pt x="6166" y="7073"/>
                  </a:lnTo>
                  <a:lnTo>
                    <a:pt x="2160" y="7073"/>
                  </a:lnTo>
                  <a:lnTo>
                    <a:pt x="157" y="3602"/>
                  </a:lnTo>
                  <a:lnTo>
                    <a:pt x="2160" y="131"/>
                  </a:lnTo>
                  <a:close/>
                  <a:moveTo>
                    <a:pt x="2082" y="0"/>
                  </a:moveTo>
                  <a:lnTo>
                    <a:pt x="20" y="3569"/>
                  </a:lnTo>
                  <a:lnTo>
                    <a:pt x="0" y="3602"/>
                  </a:lnTo>
                  <a:lnTo>
                    <a:pt x="2062" y="7177"/>
                  </a:lnTo>
                  <a:lnTo>
                    <a:pt x="2082" y="7210"/>
                  </a:lnTo>
                  <a:lnTo>
                    <a:pt x="6245" y="7210"/>
                  </a:lnTo>
                  <a:lnTo>
                    <a:pt x="8306" y="3635"/>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0" name="Google Shape;1300;p15"/>
            <p:cNvSpPr/>
            <p:nvPr/>
          </p:nvSpPr>
          <p:spPr>
            <a:xfrm>
              <a:off x="391775" y="2590525"/>
              <a:ext cx="207675" cy="180275"/>
            </a:xfrm>
            <a:custGeom>
              <a:rect b="b" l="l" r="r" t="t"/>
              <a:pathLst>
                <a:path extrusionOk="0" h="7211" w="8307">
                  <a:moveTo>
                    <a:pt x="2062" y="1"/>
                  </a:moveTo>
                  <a:lnTo>
                    <a:pt x="0" y="3570"/>
                  </a:lnTo>
                  <a:lnTo>
                    <a:pt x="118" y="3635"/>
                  </a:lnTo>
                  <a:lnTo>
                    <a:pt x="2140" y="131"/>
                  </a:lnTo>
                  <a:lnTo>
                    <a:pt x="6147" y="131"/>
                  </a:lnTo>
                  <a:lnTo>
                    <a:pt x="8150" y="3602"/>
                  </a:lnTo>
                  <a:lnTo>
                    <a:pt x="6147" y="7074"/>
                  </a:lnTo>
                  <a:lnTo>
                    <a:pt x="2101" y="7074"/>
                  </a:lnTo>
                  <a:lnTo>
                    <a:pt x="2101" y="7211"/>
                  </a:lnTo>
                  <a:lnTo>
                    <a:pt x="6225" y="7211"/>
                  </a:lnTo>
                  <a:lnTo>
                    <a:pt x="8287" y="3635"/>
                  </a:lnTo>
                  <a:lnTo>
                    <a:pt x="8306" y="3602"/>
                  </a:lnTo>
                  <a:lnTo>
                    <a:pt x="6244" y="33"/>
                  </a:lnTo>
                  <a:lnTo>
                    <a:pt x="622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1" name="Google Shape;1301;p15"/>
            <p:cNvSpPr/>
            <p:nvPr/>
          </p:nvSpPr>
          <p:spPr>
            <a:xfrm>
              <a:off x="238125" y="2855750"/>
              <a:ext cx="208150" cy="180275"/>
            </a:xfrm>
            <a:custGeom>
              <a:rect b="b" l="l" r="r" t="t"/>
              <a:pathLst>
                <a:path extrusionOk="0" h="7211" w="8326">
                  <a:moveTo>
                    <a:pt x="6166" y="138"/>
                  </a:moveTo>
                  <a:lnTo>
                    <a:pt x="8169" y="3609"/>
                  </a:lnTo>
                  <a:lnTo>
                    <a:pt x="6166" y="7080"/>
                  </a:lnTo>
                  <a:lnTo>
                    <a:pt x="2160" y="7080"/>
                  </a:lnTo>
                  <a:lnTo>
                    <a:pt x="157" y="3609"/>
                  </a:lnTo>
                  <a:lnTo>
                    <a:pt x="2160" y="138"/>
                  </a:lnTo>
                  <a:close/>
                  <a:moveTo>
                    <a:pt x="2081" y="1"/>
                  </a:moveTo>
                  <a:lnTo>
                    <a:pt x="20" y="3577"/>
                  </a:lnTo>
                  <a:lnTo>
                    <a:pt x="0" y="3609"/>
                  </a:lnTo>
                  <a:lnTo>
                    <a:pt x="2062" y="7178"/>
                  </a:lnTo>
                  <a:lnTo>
                    <a:pt x="2081" y="7211"/>
                  </a:lnTo>
                  <a:lnTo>
                    <a:pt x="6244" y="7211"/>
                  </a:lnTo>
                  <a:lnTo>
                    <a:pt x="8306" y="3642"/>
                  </a:lnTo>
                  <a:lnTo>
                    <a:pt x="8326" y="3609"/>
                  </a:lnTo>
                  <a:lnTo>
                    <a:pt x="6264" y="34"/>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2" name="Google Shape;1302;p15"/>
            <p:cNvSpPr/>
            <p:nvPr/>
          </p:nvSpPr>
          <p:spPr>
            <a:xfrm>
              <a:off x="544450" y="2678950"/>
              <a:ext cx="208150" cy="180275"/>
            </a:xfrm>
            <a:custGeom>
              <a:rect b="b" l="l" r="r" t="t"/>
              <a:pathLst>
                <a:path extrusionOk="0" h="7211" w="8326">
                  <a:moveTo>
                    <a:pt x="6166" y="131"/>
                  </a:moveTo>
                  <a:lnTo>
                    <a:pt x="8176" y="3602"/>
                  </a:lnTo>
                  <a:lnTo>
                    <a:pt x="6166" y="7073"/>
                  </a:lnTo>
                  <a:lnTo>
                    <a:pt x="2160" y="7073"/>
                  </a:lnTo>
                  <a:lnTo>
                    <a:pt x="157" y="3602"/>
                  </a:lnTo>
                  <a:lnTo>
                    <a:pt x="2160" y="131"/>
                  </a:lnTo>
                  <a:close/>
                  <a:moveTo>
                    <a:pt x="2082" y="0"/>
                  </a:moveTo>
                  <a:lnTo>
                    <a:pt x="20" y="3569"/>
                  </a:lnTo>
                  <a:lnTo>
                    <a:pt x="0" y="3602"/>
                  </a:lnTo>
                  <a:lnTo>
                    <a:pt x="2062" y="7177"/>
                  </a:lnTo>
                  <a:lnTo>
                    <a:pt x="2082" y="7210"/>
                  </a:lnTo>
                  <a:lnTo>
                    <a:pt x="6245" y="7210"/>
                  </a:lnTo>
                  <a:lnTo>
                    <a:pt x="8306" y="3634"/>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3" name="Google Shape;1303;p15"/>
            <p:cNvSpPr/>
            <p:nvPr/>
          </p:nvSpPr>
          <p:spPr>
            <a:xfrm>
              <a:off x="391275" y="2413550"/>
              <a:ext cx="208175" cy="180275"/>
            </a:xfrm>
            <a:custGeom>
              <a:rect b="b" l="l" r="r" t="t"/>
              <a:pathLst>
                <a:path extrusionOk="0" h="7211" w="8327">
                  <a:moveTo>
                    <a:pt x="6167" y="138"/>
                  </a:moveTo>
                  <a:lnTo>
                    <a:pt x="8170" y="3609"/>
                  </a:lnTo>
                  <a:lnTo>
                    <a:pt x="6167" y="7080"/>
                  </a:lnTo>
                  <a:lnTo>
                    <a:pt x="2160" y="7080"/>
                  </a:lnTo>
                  <a:lnTo>
                    <a:pt x="157" y="3609"/>
                  </a:lnTo>
                  <a:lnTo>
                    <a:pt x="2160" y="138"/>
                  </a:lnTo>
                  <a:close/>
                  <a:moveTo>
                    <a:pt x="2082" y="0"/>
                  </a:moveTo>
                  <a:lnTo>
                    <a:pt x="20" y="3570"/>
                  </a:lnTo>
                  <a:lnTo>
                    <a:pt x="1" y="3602"/>
                  </a:lnTo>
                  <a:lnTo>
                    <a:pt x="2063" y="7178"/>
                  </a:lnTo>
                  <a:lnTo>
                    <a:pt x="2082" y="7210"/>
                  </a:lnTo>
                  <a:lnTo>
                    <a:pt x="6245" y="7210"/>
                  </a:lnTo>
                  <a:lnTo>
                    <a:pt x="8307" y="3635"/>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4" name="Google Shape;1304;p15"/>
            <p:cNvSpPr/>
            <p:nvPr/>
          </p:nvSpPr>
          <p:spPr>
            <a:xfrm>
              <a:off x="238125" y="2501950"/>
              <a:ext cx="208150" cy="180275"/>
            </a:xfrm>
            <a:custGeom>
              <a:rect b="b" l="l" r="r" t="t"/>
              <a:pathLst>
                <a:path extrusionOk="0" h="7211" w="8326">
                  <a:moveTo>
                    <a:pt x="6166" y="138"/>
                  </a:moveTo>
                  <a:lnTo>
                    <a:pt x="8169" y="3609"/>
                  </a:lnTo>
                  <a:lnTo>
                    <a:pt x="6166" y="7080"/>
                  </a:lnTo>
                  <a:lnTo>
                    <a:pt x="2160" y="7080"/>
                  </a:lnTo>
                  <a:lnTo>
                    <a:pt x="157" y="3609"/>
                  </a:lnTo>
                  <a:lnTo>
                    <a:pt x="2160" y="138"/>
                  </a:lnTo>
                  <a:close/>
                  <a:moveTo>
                    <a:pt x="2081" y="1"/>
                  </a:moveTo>
                  <a:lnTo>
                    <a:pt x="20" y="3576"/>
                  </a:lnTo>
                  <a:lnTo>
                    <a:pt x="0" y="3609"/>
                  </a:lnTo>
                  <a:lnTo>
                    <a:pt x="2062" y="7178"/>
                  </a:lnTo>
                  <a:lnTo>
                    <a:pt x="2081" y="7211"/>
                  </a:lnTo>
                  <a:lnTo>
                    <a:pt x="6244" y="7211"/>
                  </a:lnTo>
                  <a:lnTo>
                    <a:pt x="8306" y="3642"/>
                  </a:lnTo>
                  <a:lnTo>
                    <a:pt x="8326" y="3609"/>
                  </a:lnTo>
                  <a:lnTo>
                    <a:pt x="6264" y="34"/>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5" name="Google Shape;1305;p15"/>
            <p:cNvSpPr/>
            <p:nvPr/>
          </p:nvSpPr>
          <p:spPr>
            <a:xfrm>
              <a:off x="544450" y="2148150"/>
              <a:ext cx="208150" cy="180275"/>
            </a:xfrm>
            <a:custGeom>
              <a:rect b="b" l="l" r="r" t="t"/>
              <a:pathLst>
                <a:path extrusionOk="0" h="7211" w="8326">
                  <a:moveTo>
                    <a:pt x="6166" y="138"/>
                  </a:moveTo>
                  <a:lnTo>
                    <a:pt x="8176" y="3609"/>
                  </a:lnTo>
                  <a:lnTo>
                    <a:pt x="6166" y="7080"/>
                  </a:lnTo>
                  <a:lnTo>
                    <a:pt x="2160" y="7080"/>
                  </a:lnTo>
                  <a:lnTo>
                    <a:pt x="157" y="3609"/>
                  </a:lnTo>
                  <a:lnTo>
                    <a:pt x="2160" y="138"/>
                  </a:lnTo>
                  <a:close/>
                  <a:moveTo>
                    <a:pt x="2082" y="1"/>
                  </a:moveTo>
                  <a:lnTo>
                    <a:pt x="0" y="3609"/>
                  </a:lnTo>
                  <a:lnTo>
                    <a:pt x="2062" y="7178"/>
                  </a:lnTo>
                  <a:lnTo>
                    <a:pt x="2082" y="7211"/>
                  </a:lnTo>
                  <a:lnTo>
                    <a:pt x="6245" y="7211"/>
                  </a:lnTo>
                  <a:lnTo>
                    <a:pt x="8326" y="3609"/>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6" name="Google Shape;1306;p15"/>
            <p:cNvSpPr/>
            <p:nvPr/>
          </p:nvSpPr>
          <p:spPr>
            <a:xfrm>
              <a:off x="697625" y="3474950"/>
              <a:ext cx="208150" cy="180275"/>
            </a:xfrm>
            <a:custGeom>
              <a:rect b="b" l="l" r="r" t="t"/>
              <a:pathLst>
                <a:path extrusionOk="0" h="7211" w="8326">
                  <a:moveTo>
                    <a:pt x="6173" y="131"/>
                  </a:moveTo>
                  <a:lnTo>
                    <a:pt x="8176" y="3602"/>
                  </a:lnTo>
                  <a:lnTo>
                    <a:pt x="6173" y="7074"/>
                  </a:lnTo>
                  <a:lnTo>
                    <a:pt x="2160" y="7074"/>
                  </a:lnTo>
                  <a:lnTo>
                    <a:pt x="157" y="3602"/>
                  </a:lnTo>
                  <a:lnTo>
                    <a:pt x="2160" y="131"/>
                  </a:lnTo>
                  <a:close/>
                  <a:moveTo>
                    <a:pt x="2088" y="1"/>
                  </a:moveTo>
                  <a:lnTo>
                    <a:pt x="26" y="3570"/>
                  </a:lnTo>
                  <a:lnTo>
                    <a:pt x="0" y="3602"/>
                  </a:lnTo>
                  <a:lnTo>
                    <a:pt x="2062" y="7178"/>
                  </a:lnTo>
                  <a:lnTo>
                    <a:pt x="2088" y="7211"/>
                  </a:lnTo>
                  <a:lnTo>
                    <a:pt x="6244" y="7211"/>
                  </a:lnTo>
                  <a:lnTo>
                    <a:pt x="8306" y="3635"/>
                  </a:lnTo>
                  <a:lnTo>
                    <a:pt x="8326" y="3602"/>
                  </a:lnTo>
                  <a:lnTo>
                    <a:pt x="6264" y="33"/>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7" name="Google Shape;1307;p15"/>
            <p:cNvSpPr/>
            <p:nvPr/>
          </p:nvSpPr>
          <p:spPr>
            <a:xfrm>
              <a:off x="850950" y="3386550"/>
              <a:ext cx="208000" cy="180275"/>
            </a:xfrm>
            <a:custGeom>
              <a:rect b="b" l="l" r="r" t="t"/>
              <a:pathLst>
                <a:path extrusionOk="0" h="7211" w="8320">
                  <a:moveTo>
                    <a:pt x="6166" y="131"/>
                  </a:moveTo>
                  <a:lnTo>
                    <a:pt x="8169" y="3602"/>
                  </a:lnTo>
                  <a:lnTo>
                    <a:pt x="6166" y="7073"/>
                  </a:lnTo>
                  <a:lnTo>
                    <a:pt x="2154" y="7073"/>
                  </a:lnTo>
                  <a:lnTo>
                    <a:pt x="150" y="3602"/>
                  </a:lnTo>
                  <a:lnTo>
                    <a:pt x="2154" y="131"/>
                  </a:lnTo>
                  <a:close/>
                  <a:moveTo>
                    <a:pt x="2082" y="0"/>
                  </a:moveTo>
                  <a:lnTo>
                    <a:pt x="20" y="3569"/>
                  </a:lnTo>
                  <a:lnTo>
                    <a:pt x="0" y="3602"/>
                  </a:lnTo>
                  <a:lnTo>
                    <a:pt x="2062" y="7171"/>
                  </a:lnTo>
                  <a:lnTo>
                    <a:pt x="2082" y="7210"/>
                  </a:lnTo>
                  <a:lnTo>
                    <a:pt x="6245" y="7210"/>
                  </a:lnTo>
                  <a:lnTo>
                    <a:pt x="6238" y="7204"/>
                  </a:lnTo>
                  <a:lnTo>
                    <a:pt x="8300" y="3635"/>
                  </a:lnTo>
                  <a:lnTo>
                    <a:pt x="8319" y="3602"/>
                  </a:lnTo>
                  <a:lnTo>
                    <a:pt x="6258" y="33"/>
                  </a:lnTo>
                  <a:lnTo>
                    <a:pt x="6238"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8" name="Google Shape;1308;p15"/>
            <p:cNvSpPr/>
            <p:nvPr/>
          </p:nvSpPr>
          <p:spPr>
            <a:xfrm>
              <a:off x="1310450" y="3474950"/>
              <a:ext cx="208175" cy="180275"/>
            </a:xfrm>
            <a:custGeom>
              <a:rect b="b" l="l" r="r" t="t"/>
              <a:pathLst>
                <a:path extrusionOk="0" h="7211" w="8327">
                  <a:moveTo>
                    <a:pt x="6166" y="131"/>
                  </a:moveTo>
                  <a:lnTo>
                    <a:pt x="8169" y="3602"/>
                  </a:lnTo>
                  <a:lnTo>
                    <a:pt x="6166" y="7074"/>
                  </a:lnTo>
                  <a:lnTo>
                    <a:pt x="2160" y="7074"/>
                  </a:lnTo>
                  <a:lnTo>
                    <a:pt x="157" y="3602"/>
                  </a:lnTo>
                  <a:lnTo>
                    <a:pt x="2160" y="131"/>
                  </a:lnTo>
                  <a:close/>
                  <a:moveTo>
                    <a:pt x="2082" y="1"/>
                  </a:moveTo>
                  <a:lnTo>
                    <a:pt x="20" y="3570"/>
                  </a:lnTo>
                  <a:lnTo>
                    <a:pt x="0" y="3602"/>
                  </a:lnTo>
                  <a:lnTo>
                    <a:pt x="2062" y="7178"/>
                  </a:lnTo>
                  <a:lnTo>
                    <a:pt x="2082" y="7211"/>
                  </a:lnTo>
                  <a:lnTo>
                    <a:pt x="6245" y="7211"/>
                  </a:lnTo>
                  <a:lnTo>
                    <a:pt x="8306" y="3635"/>
                  </a:lnTo>
                  <a:lnTo>
                    <a:pt x="8326" y="3602"/>
                  </a:lnTo>
                  <a:lnTo>
                    <a:pt x="6264" y="33"/>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9" name="Google Shape;1309;p15"/>
            <p:cNvSpPr/>
            <p:nvPr/>
          </p:nvSpPr>
          <p:spPr>
            <a:xfrm>
              <a:off x="1463625" y="3386550"/>
              <a:ext cx="208150" cy="180275"/>
            </a:xfrm>
            <a:custGeom>
              <a:rect b="b" l="l" r="r" t="t"/>
              <a:pathLst>
                <a:path extrusionOk="0" h="7211" w="8326">
                  <a:moveTo>
                    <a:pt x="6166" y="131"/>
                  </a:moveTo>
                  <a:lnTo>
                    <a:pt x="8169" y="3602"/>
                  </a:lnTo>
                  <a:lnTo>
                    <a:pt x="6166" y="7073"/>
                  </a:lnTo>
                  <a:lnTo>
                    <a:pt x="2160" y="7073"/>
                  </a:lnTo>
                  <a:lnTo>
                    <a:pt x="157" y="3602"/>
                  </a:lnTo>
                  <a:lnTo>
                    <a:pt x="2160" y="131"/>
                  </a:lnTo>
                  <a:close/>
                  <a:moveTo>
                    <a:pt x="2082" y="0"/>
                  </a:moveTo>
                  <a:lnTo>
                    <a:pt x="20" y="3569"/>
                  </a:lnTo>
                  <a:lnTo>
                    <a:pt x="0" y="3602"/>
                  </a:lnTo>
                  <a:lnTo>
                    <a:pt x="2062" y="7171"/>
                  </a:lnTo>
                  <a:lnTo>
                    <a:pt x="2082" y="7210"/>
                  </a:lnTo>
                  <a:lnTo>
                    <a:pt x="6244" y="7210"/>
                  </a:lnTo>
                  <a:lnTo>
                    <a:pt x="6244" y="7204"/>
                  </a:lnTo>
                  <a:lnTo>
                    <a:pt x="8306" y="3635"/>
                  </a:lnTo>
                  <a:lnTo>
                    <a:pt x="8326" y="3602"/>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0" name="Google Shape;1310;p15"/>
            <p:cNvSpPr/>
            <p:nvPr/>
          </p:nvSpPr>
          <p:spPr>
            <a:xfrm>
              <a:off x="391275" y="3474950"/>
              <a:ext cx="208175" cy="180275"/>
            </a:xfrm>
            <a:custGeom>
              <a:rect b="b" l="l" r="r" t="t"/>
              <a:pathLst>
                <a:path extrusionOk="0" h="7211" w="8327">
                  <a:moveTo>
                    <a:pt x="6167" y="131"/>
                  </a:moveTo>
                  <a:lnTo>
                    <a:pt x="8170" y="3602"/>
                  </a:lnTo>
                  <a:lnTo>
                    <a:pt x="6167" y="7074"/>
                  </a:lnTo>
                  <a:lnTo>
                    <a:pt x="2160" y="7074"/>
                  </a:lnTo>
                  <a:lnTo>
                    <a:pt x="157" y="3602"/>
                  </a:lnTo>
                  <a:lnTo>
                    <a:pt x="2160" y="131"/>
                  </a:lnTo>
                  <a:close/>
                  <a:moveTo>
                    <a:pt x="2082" y="1"/>
                  </a:moveTo>
                  <a:lnTo>
                    <a:pt x="20" y="3570"/>
                  </a:lnTo>
                  <a:lnTo>
                    <a:pt x="1" y="3602"/>
                  </a:lnTo>
                  <a:lnTo>
                    <a:pt x="2063" y="7178"/>
                  </a:lnTo>
                  <a:lnTo>
                    <a:pt x="2082" y="7211"/>
                  </a:lnTo>
                  <a:lnTo>
                    <a:pt x="6245" y="7211"/>
                  </a:lnTo>
                  <a:lnTo>
                    <a:pt x="8307" y="3635"/>
                  </a:lnTo>
                  <a:lnTo>
                    <a:pt x="8326" y="3602"/>
                  </a:lnTo>
                  <a:lnTo>
                    <a:pt x="6264" y="33"/>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1" name="Google Shape;1311;p15"/>
            <p:cNvSpPr/>
            <p:nvPr/>
          </p:nvSpPr>
          <p:spPr>
            <a:xfrm>
              <a:off x="544450" y="3209575"/>
              <a:ext cx="208150" cy="180250"/>
            </a:xfrm>
            <a:custGeom>
              <a:rect b="b" l="l" r="r" t="t"/>
              <a:pathLst>
                <a:path extrusionOk="0" h="7210" w="8326">
                  <a:moveTo>
                    <a:pt x="6166" y="137"/>
                  </a:moveTo>
                  <a:lnTo>
                    <a:pt x="8176" y="3608"/>
                  </a:lnTo>
                  <a:lnTo>
                    <a:pt x="6166" y="7079"/>
                  </a:lnTo>
                  <a:lnTo>
                    <a:pt x="2160" y="7079"/>
                  </a:lnTo>
                  <a:lnTo>
                    <a:pt x="157" y="3608"/>
                  </a:lnTo>
                  <a:lnTo>
                    <a:pt x="2160" y="137"/>
                  </a:lnTo>
                  <a:close/>
                  <a:moveTo>
                    <a:pt x="2082" y="0"/>
                  </a:moveTo>
                  <a:lnTo>
                    <a:pt x="20" y="3576"/>
                  </a:lnTo>
                  <a:lnTo>
                    <a:pt x="0" y="3608"/>
                  </a:lnTo>
                  <a:lnTo>
                    <a:pt x="2062" y="7177"/>
                  </a:lnTo>
                  <a:lnTo>
                    <a:pt x="2082" y="7210"/>
                  </a:lnTo>
                  <a:lnTo>
                    <a:pt x="6245" y="7210"/>
                  </a:lnTo>
                  <a:lnTo>
                    <a:pt x="8306" y="3641"/>
                  </a:lnTo>
                  <a:lnTo>
                    <a:pt x="8326" y="3608"/>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2" name="Google Shape;1312;p15"/>
            <p:cNvSpPr/>
            <p:nvPr/>
          </p:nvSpPr>
          <p:spPr>
            <a:xfrm>
              <a:off x="238125" y="3386550"/>
              <a:ext cx="208150" cy="180275"/>
            </a:xfrm>
            <a:custGeom>
              <a:rect b="b" l="l" r="r" t="t"/>
              <a:pathLst>
                <a:path extrusionOk="0" h="7211" w="8326">
                  <a:moveTo>
                    <a:pt x="6166" y="131"/>
                  </a:moveTo>
                  <a:lnTo>
                    <a:pt x="8169" y="3602"/>
                  </a:lnTo>
                  <a:lnTo>
                    <a:pt x="6166" y="7073"/>
                  </a:lnTo>
                  <a:lnTo>
                    <a:pt x="2160" y="7073"/>
                  </a:lnTo>
                  <a:lnTo>
                    <a:pt x="157" y="3602"/>
                  </a:lnTo>
                  <a:lnTo>
                    <a:pt x="2160" y="131"/>
                  </a:lnTo>
                  <a:close/>
                  <a:moveTo>
                    <a:pt x="2081" y="0"/>
                  </a:moveTo>
                  <a:lnTo>
                    <a:pt x="20" y="3569"/>
                  </a:lnTo>
                  <a:lnTo>
                    <a:pt x="0" y="3602"/>
                  </a:lnTo>
                  <a:lnTo>
                    <a:pt x="2062" y="7171"/>
                  </a:lnTo>
                  <a:lnTo>
                    <a:pt x="2081" y="7210"/>
                  </a:lnTo>
                  <a:lnTo>
                    <a:pt x="6244" y="7210"/>
                  </a:lnTo>
                  <a:lnTo>
                    <a:pt x="6244" y="7204"/>
                  </a:lnTo>
                  <a:lnTo>
                    <a:pt x="8306" y="3635"/>
                  </a:lnTo>
                  <a:lnTo>
                    <a:pt x="8326" y="3602"/>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3" name="Google Shape;1313;p15"/>
            <p:cNvSpPr/>
            <p:nvPr/>
          </p:nvSpPr>
          <p:spPr>
            <a:xfrm>
              <a:off x="544450" y="2325150"/>
              <a:ext cx="208150" cy="180250"/>
            </a:xfrm>
            <a:custGeom>
              <a:rect b="b" l="l" r="r" t="t"/>
              <a:pathLst>
                <a:path extrusionOk="0" h="7210" w="8326">
                  <a:moveTo>
                    <a:pt x="6166" y="131"/>
                  </a:moveTo>
                  <a:lnTo>
                    <a:pt x="8176" y="3602"/>
                  </a:lnTo>
                  <a:lnTo>
                    <a:pt x="6166" y="7073"/>
                  </a:lnTo>
                  <a:lnTo>
                    <a:pt x="2160" y="7073"/>
                  </a:lnTo>
                  <a:lnTo>
                    <a:pt x="157" y="3602"/>
                  </a:lnTo>
                  <a:lnTo>
                    <a:pt x="2160" y="131"/>
                  </a:lnTo>
                  <a:close/>
                  <a:moveTo>
                    <a:pt x="2082" y="0"/>
                  </a:moveTo>
                  <a:lnTo>
                    <a:pt x="20" y="3569"/>
                  </a:lnTo>
                  <a:lnTo>
                    <a:pt x="0" y="3608"/>
                  </a:lnTo>
                  <a:lnTo>
                    <a:pt x="2062" y="7177"/>
                  </a:lnTo>
                  <a:lnTo>
                    <a:pt x="2082" y="7210"/>
                  </a:lnTo>
                  <a:lnTo>
                    <a:pt x="6245" y="7210"/>
                  </a:lnTo>
                  <a:lnTo>
                    <a:pt x="8306" y="3641"/>
                  </a:lnTo>
                  <a:lnTo>
                    <a:pt x="8326" y="3608"/>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4" name="Google Shape;1314;p15"/>
            <p:cNvSpPr/>
            <p:nvPr/>
          </p:nvSpPr>
          <p:spPr>
            <a:xfrm>
              <a:off x="391275" y="2944175"/>
              <a:ext cx="208175" cy="180275"/>
            </a:xfrm>
            <a:custGeom>
              <a:rect b="b" l="l" r="r" t="t"/>
              <a:pathLst>
                <a:path extrusionOk="0" h="7211" w="8327">
                  <a:moveTo>
                    <a:pt x="6167" y="137"/>
                  </a:moveTo>
                  <a:lnTo>
                    <a:pt x="8170" y="3609"/>
                  </a:lnTo>
                  <a:lnTo>
                    <a:pt x="6167" y="7080"/>
                  </a:lnTo>
                  <a:lnTo>
                    <a:pt x="2160" y="7080"/>
                  </a:lnTo>
                  <a:lnTo>
                    <a:pt x="157" y="3609"/>
                  </a:lnTo>
                  <a:lnTo>
                    <a:pt x="2160" y="137"/>
                  </a:lnTo>
                  <a:close/>
                  <a:moveTo>
                    <a:pt x="2082" y="0"/>
                  </a:moveTo>
                  <a:lnTo>
                    <a:pt x="20" y="3576"/>
                  </a:lnTo>
                  <a:lnTo>
                    <a:pt x="1" y="3609"/>
                  </a:lnTo>
                  <a:lnTo>
                    <a:pt x="2063" y="7178"/>
                  </a:lnTo>
                  <a:lnTo>
                    <a:pt x="2082" y="7210"/>
                  </a:lnTo>
                  <a:lnTo>
                    <a:pt x="6245" y="7210"/>
                  </a:lnTo>
                  <a:lnTo>
                    <a:pt x="8307" y="3641"/>
                  </a:lnTo>
                  <a:lnTo>
                    <a:pt x="8326" y="3609"/>
                  </a:lnTo>
                  <a:lnTo>
                    <a:pt x="6264"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5" name="Google Shape;1315;p15"/>
            <p:cNvSpPr/>
            <p:nvPr/>
          </p:nvSpPr>
          <p:spPr>
            <a:xfrm>
              <a:off x="2382775" y="3563375"/>
              <a:ext cx="208175" cy="180250"/>
            </a:xfrm>
            <a:custGeom>
              <a:rect b="b" l="l" r="r" t="t"/>
              <a:pathLst>
                <a:path extrusionOk="0" h="7210" w="8327">
                  <a:moveTo>
                    <a:pt x="6167" y="137"/>
                  </a:moveTo>
                  <a:lnTo>
                    <a:pt x="8170" y="3608"/>
                  </a:lnTo>
                  <a:lnTo>
                    <a:pt x="6167" y="7080"/>
                  </a:lnTo>
                  <a:lnTo>
                    <a:pt x="2161" y="7080"/>
                  </a:lnTo>
                  <a:lnTo>
                    <a:pt x="158" y="3608"/>
                  </a:lnTo>
                  <a:lnTo>
                    <a:pt x="2161" y="137"/>
                  </a:lnTo>
                  <a:close/>
                  <a:moveTo>
                    <a:pt x="2082" y="0"/>
                  </a:moveTo>
                  <a:lnTo>
                    <a:pt x="21" y="3569"/>
                  </a:lnTo>
                  <a:lnTo>
                    <a:pt x="1" y="3608"/>
                  </a:lnTo>
                  <a:lnTo>
                    <a:pt x="2082" y="7210"/>
                  </a:lnTo>
                  <a:lnTo>
                    <a:pt x="6245" y="7210"/>
                  </a:lnTo>
                  <a:lnTo>
                    <a:pt x="8307" y="3641"/>
                  </a:lnTo>
                  <a:lnTo>
                    <a:pt x="8327" y="3608"/>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6" name="Google Shape;1316;p15"/>
            <p:cNvSpPr/>
            <p:nvPr/>
          </p:nvSpPr>
          <p:spPr>
            <a:xfrm>
              <a:off x="2842450" y="3474950"/>
              <a:ext cx="208175" cy="180275"/>
            </a:xfrm>
            <a:custGeom>
              <a:rect b="b" l="l" r="r" t="t"/>
              <a:pathLst>
                <a:path extrusionOk="0" h="7211" w="8327">
                  <a:moveTo>
                    <a:pt x="6167" y="131"/>
                  </a:moveTo>
                  <a:lnTo>
                    <a:pt x="8170" y="3602"/>
                  </a:lnTo>
                  <a:lnTo>
                    <a:pt x="6167" y="7074"/>
                  </a:lnTo>
                  <a:lnTo>
                    <a:pt x="2160" y="7074"/>
                  </a:lnTo>
                  <a:lnTo>
                    <a:pt x="151" y="3602"/>
                  </a:lnTo>
                  <a:lnTo>
                    <a:pt x="2160" y="131"/>
                  </a:lnTo>
                  <a:close/>
                  <a:moveTo>
                    <a:pt x="2082" y="1"/>
                  </a:moveTo>
                  <a:lnTo>
                    <a:pt x="20" y="3570"/>
                  </a:lnTo>
                  <a:lnTo>
                    <a:pt x="1" y="3602"/>
                  </a:lnTo>
                  <a:lnTo>
                    <a:pt x="2082" y="7211"/>
                  </a:lnTo>
                  <a:lnTo>
                    <a:pt x="6245" y="7211"/>
                  </a:lnTo>
                  <a:lnTo>
                    <a:pt x="8307" y="3635"/>
                  </a:lnTo>
                  <a:lnTo>
                    <a:pt x="8326" y="3602"/>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7" name="Google Shape;1317;p15"/>
            <p:cNvSpPr/>
            <p:nvPr/>
          </p:nvSpPr>
          <p:spPr>
            <a:xfrm>
              <a:off x="2535950" y="3474950"/>
              <a:ext cx="208175" cy="180275"/>
            </a:xfrm>
            <a:custGeom>
              <a:rect b="b" l="l" r="r" t="t"/>
              <a:pathLst>
                <a:path extrusionOk="0" h="7211" w="8327">
                  <a:moveTo>
                    <a:pt x="6173" y="131"/>
                  </a:moveTo>
                  <a:lnTo>
                    <a:pt x="8176" y="3602"/>
                  </a:lnTo>
                  <a:lnTo>
                    <a:pt x="6173" y="7074"/>
                  </a:lnTo>
                  <a:lnTo>
                    <a:pt x="2160" y="7074"/>
                  </a:lnTo>
                  <a:lnTo>
                    <a:pt x="157" y="3602"/>
                  </a:lnTo>
                  <a:lnTo>
                    <a:pt x="2160" y="131"/>
                  </a:lnTo>
                  <a:close/>
                  <a:moveTo>
                    <a:pt x="2082" y="1"/>
                  </a:moveTo>
                  <a:lnTo>
                    <a:pt x="20" y="3570"/>
                  </a:lnTo>
                  <a:lnTo>
                    <a:pt x="1" y="3602"/>
                  </a:lnTo>
                  <a:lnTo>
                    <a:pt x="2082" y="7211"/>
                  </a:lnTo>
                  <a:lnTo>
                    <a:pt x="6245" y="7211"/>
                  </a:lnTo>
                  <a:lnTo>
                    <a:pt x="8307" y="3635"/>
                  </a:lnTo>
                  <a:lnTo>
                    <a:pt x="8326" y="3602"/>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8" name="Google Shape;1318;p15"/>
            <p:cNvSpPr/>
            <p:nvPr/>
          </p:nvSpPr>
          <p:spPr>
            <a:xfrm>
              <a:off x="2689600" y="3386550"/>
              <a:ext cx="207675" cy="180275"/>
            </a:xfrm>
            <a:custGeom>
              <a:rect b="b" l="l" r="r" t="t"/>
              <a:pathLst>
                <a:path extrusionOk="0" h="7211" w="8307">
                  <a:moveTo>
                    <a:pt x="2102" y="0"/>
                  </a:moveTo>
                  <a:lnTo>
                    <a:pt x="2102" y="131"/>
                  </a:lnTo>
                  <a:lnTo>
                    <a:pt x="6154" y="131"/>
                  </a:lnTo>
                  <a:lnTo>
                    <a:pt x="8157" y="3602"/>
                  </a:lnTo>
                  <a:lnTo>
                    <a:pt x="6154" y="7073"/>
                  </a:lnTo>
                  <a:lnTo>
                    <a:pt x="2141" y="7073"/>
                  </a:lnTo>
                  <a:lnTo>
                    <a:pt x="118" y="3569"/>
                  </a:lnTo>
                  <a:lnTo>
                    <a:pt x="1" y="3635"/>
                  </a:lnTo>
                  <a:lnTo>
                    <a:pt x="2069" y="7210"/>
                  </a:lnTo>
                  <a:lnTo>
                    <a:pt x="6226" y="7210"/>
                  </a:lnTo>
                  <a:lnTo>
                    <a:pt x="8287" y="3635"/>
                  </a:lnTo>
                  <a:lnTo>
                    <a:pt x="8307" y="3602"/>
                  </a:lnTo>
                  <a:lnTo>
                    <a:pt x="622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9" name="Google Shape;1319;p15"/>
            <p:cNvSpPr/>
            <p:nvPr/>
          </p:nvSpPr>
          <p:spPr>
            <a:xfrm>
              <a:off x="2229625" y="3474950"/>
              <a:ext cx="208150" cy="180275"/>
            </a:xfrm>
            <a:custGeom>
              <a:rect b="b" l="l" r="r" t="t"/>
              <a:pathLst>
                <a:path extrusionOk="0" h="7211" w="8326">
                  <a:moveTo>
                    <a:pt x="6166" y="131"/>
                  </a:moveTo>
                  <a:lnTo>
                    <a:pt x="8169" y="3602"/>
                  </a:lnTo>
                  <a:lnTo>
                    <a:pt x="6166" y="7074"/>
                  </a:lnTo>
                  <a:lnTo>
                    <a:pt x="2160" y="7074"/>
                  </a:lnTo>
                  <a:lnTo>
                    <a:pt x="157" y="3602"/>
                  </a:lnTo>
                  <a:lnTo>
                    <a:pt x="2160" y="131"/>
                  </a:lnTo>
                  <a:close/>
                  <a:moveTo>
                    <a:pt x="2082" y="1"/>
                  </a:moveTo>
                  <a:lnTo>
                    <a:pt x="20" y="3570"/>
                  </a:lnTo>
                  <a:lnTo>
                    <a:pt x="0" y="3602"/>
                  </a:lnTo>
                  <a:lnTo>
                    <a:pt x="2062" y="7178"/>
                  </a:lnTo>
                  <a:lnTo>
                    <a:pt x="2082" y="7211"/>
                  </a:lnTo>
                  <a:lnTo>
                    <a:pt x="6244" y="7211"/>
                  </a:lnTo>
                  <a:lnTo>
                    <a:pt x="8306" y="3635"/>
                  </a:lnTo>
                  <a:lnTo>
                    <a:pt x="8326" y="3602"/>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0" name="Google Shape;1320;p15"/>
            <p:cNvSpPr/>
            <p:nvPr/>
          </p:nvSpPr>
          <p:spPr>
            <a:xfrm>
              <a:off x="544450" y="2855750"/>
              <a:ext cx="208150" cy="180275"/>
            </a:xfrm>
            <a:custGeom>
              <a:rect b="b" l="l" r="r" t="t"/>
              <a:pathLst>
                <a:path extrusionOk="0" h="7211" w="8326">
                  <a:moveTo>
                    <a:pt x="6166" y="138"/>
                  </a:moveTo>
                  <a:lnTo>
                    <a:pt x="8176" y="3609"/>
                  </a:lnTo>
                  <a:lnTo>
                    <a:pt x="6166" y="7080"/>
                  </a:lnTo>
                  <a:lnTo>
                    <a:pt x="2160" y="7080"/>
                  </a:lnTo>
                  <a:lnTo>
                    <a:pt x="157" y="3609"/>
                  </a:lnTo>
                  <a:lnTo>
                    <a:pt x="2160" y="138"/>
                  </a:lnTo>
                  <a:close/>
                  <a:moveTo>
                    <a:pt x="2082" y="1"/>
                  </a:moveTo>
                  <a:lnTo>
                    <a:pt x="20" y="3577"/>
                  </a:lnTo>
                  <a:lnTo>
                    <a:pt x="0" y="3609"/>
                  </a:lnTo>
                  <a:lnTo>
                    <a:pt x="2062" y="7178"/>
                  </a:lnTo>
                  <a:lnTo>
                    <a:pt x="2082" y="7211"/>
                  </a:lnTo>
                  <a:lnTo>
                    <a:pt x="6245" y="7211"/>
                  </a:lnTo>
                  <a:lnTo>
                    <a:pt x="8306" y="3642"/>
                  </a:lnTo>
                  <a:lnTo>
                    <a:pt x="8326" y="3609"/>
                  </a:lnTo>
                  <a:lnTo>
                    <a:pt x="6264" y="34"/>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1" name="Google Shape;1321;p15"/>
            <p:cNvSpPr/>
            <p:nvPr/>
          </p:nvSpPr>
          <p:spPr>
            <a:xfrm>
              <a:off x="391775" y="2236725"/>
              <a:ext cx="207675" cy="180275"/>
            </a:xfrm>
            <a:custGeom>
              <a:rect b="b" l="l" r="r" t="t"/>
              <a:pathLst>
                <a:path extrusionOk="0" h="7211" w="8307">
                  <a:moveTo>
                    <a:pt x="2062" y="1"/>
                  </a:moveTo>
                  <a:lnTo>
                    <a:pt x="0" y="3570"/>
                  </a:lnTo>
                  <a:lnTo>
                    <a:pt x="118" y="3635"/>
                  </a:lnTo>
                  <a:lnTo>
                    <a:pt x="2140" y="131"/>
                  </a:lnTo>
                  <a:lnTo>
                    <a:pt x="6147" y="131"/>
                  </a:lnTo>
                  <a:lnTo>
                    <a:pt x="8150" y="3602"/>
                  </a:lnTo>
                  <a:lnTo>
                    <a:pt x="6147" y="7073"/>
                  </a:lnTo>
                  <a:lnTo>
                    <a:pt x="2101" y="7073"/>
                  </a:lnTo>
                  <a:lnTo>
                    <a:pt x="2101" y="7211"/>
                  </a:lnTo>
                  <a:lnTo>
                    <a:pt x="6225" y="7211"/>
                  </a:lnTo>
                  <a:lnTo>
                    <a:pt x="8287" y="3635"/>
                  </a:lnTo>
                  <a:lnTo>
                    <a:pt x="8306" y="3602"/>
                  </a:lnTo>
                  <a:lnTo>
                    <a:pt x="622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2" name="Google Shape;1322;p15"/>
            <p:cNvSpPr/>
            <p:nvPr/>
          </p:nvSpPr>
          <p:spPr>
            <a:xfrm>
              <a:off x="740675" y="2404900"/>
              <a:ext cx="20750" cy="20750"/>
            </a:xfrm>
            <a:custGeom>
              <a:rect b="b" l="l" r="r" t="t"/>
              <a:pathLst>
                <a:path extrusionOk="0" h="830" w="830">
                  <a:moveTo>
                    <a:pt x="412" y="1"/>
                  </a:moveTo>
                  <a:cubicBezTo>
                    <a:pt x="183" y="1"/>
                    <a:pt x="1" y="183"/>
                    <a:pt x="1" y="412"/>
                  </a:cubicBezTo>
                  <a:cubicBezTo>
                    <a:pt x="1" y="640"/>
                    <a:pt x="183" y="829"/>
                    <a:pt x="412" y="829"/>
                  </a:cubicBezTo>
                  <a:cubicBezTo>
                    <a:pt x="640" y="829"/>
                    <a:pt x="829" y="640"/>
                    <a:pt x="829" y="412"/>
                  </a:cubicBezTo>
                  <a:cubicBezTo>
                    <a:pt x="829" y="183"/>
                    <a:pt x="640" y="1"/>
                    <a:pt x="41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3" name="Google Shape;1323;p15"/>
            <p:cNvSpPr/>
            <p:nvPr/>
          </p:nvSpPr>
          <p:spPr>
            <a:xfrm>
              <a:off x="740350" y="2758700"/>
              <a:ext cx="20750" cy="20750"/>
            </a:xfrm>
            <a:custGeom>
              <a:rect b="b" l="l" r="r" t="t"/>
              <a:pathLst>
                <a:path extrusionOk="0" h="830" w="830">
                  <a:moveTo>
                    <a:pt x="412" y="1"/>
                  </a:moveTo>
                  <a:cubicBezTo>
                    <a:pt x="183" y="1"/>
                    <a:pt x="1" y="183"/>
                    <a:pt x="1" y="412"/>
                  </a:cubicBezTo>
                  <a:cubicBezTo>
                    <a:pt x="1" y="640"/>
                    <a:pt x="183" y="829"/>
                    <a:pt x="412" y="829"/>
                  </a:cubicBezTo>
                  <a:cubicBezTo>
                    <a:pt x="640" y="829"/>
                    <a:pt x="829" y="640"/>
                    <a:pt x="829" y="412"/>
                  </a:cubicBezTo>
                  <a:cubicBezTo>
                    <a:pt x="829" y="183"/>
                    <a:pt x="640" y="1"/>
                    <a:pt x="41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4" name="Google Shape;1324;p15"/>
            <p:cNvSpPr/>
            <p:nvPr/>
          </p:nvSpPr>
          <p:spPr>
            <a:xfrm>
              <a:off x="1200025" y="3554725"/>
              <a:ext cx="20575" cy="20750"/>
            </a:xfrm>
            <a:custGeom>
              <a:rect b="b" l="l" r="r" t="t"/>
              <a:pathLst>
                <a:path extrusionOk="0" h="830" w="823">
                  <a:moveTo>
                    <a:pt x="411" y="0"/>
                  </a:moveTo>
                  <a:cubicBezTo>
                    <a:pt x="183" y="0"/>
                    <a:pt x="0" y="183"/>
                    <a:pt x="0" y="411"/>
                  </a:cubicBezTo>
                  <a:cubicBezTo>
                    <a:pt x="0" y="640"/>
                    <a:pt x="183" y="829"/>
                    <a:pt x="411" y="829"/>
                  </a:cubicBezTo>
                  <a:cubicBezTo>
                    <a:pt x="640" y="829"/>
                    <a:pt x="822" y="640"/>
                    <a:pt x="822" y="411"/>
                  </a:cubicBezTo>
                  <a:cubicBezTo>
                    <a:pt x="822" y="183"/>
                    <a:pt x="640" y="0"/>
                    <a:pt x="41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5" name="Google Shape;1325;p15"/>
            <p:cNvSpPr/>
            <p:nvPr/>
          </p:nvSpPr>
          <p:spPr>
            <a:xfrm>
              <a:off x="434025" y="2051100"/>
              <a:ext cx="20725" cy="20750"/>
            </a:xfrm>
            <a:custGeom>
              <a:rect b="b" l="l" r="r" t="t"/>
              <a:pathLst>
                <a:path extrusionOk="0" h="830" w="829">
                  <a:moveTo>
                    <a:pt x="411" y="1"/>
                  </a:moveTo>
                  <a:cubicBezTo>
                    <a:pt x="183" y="1"/>
                    <a:pt x="0" y="190"/>
                    <a:pt x="0" y="418"/>
                  </a:cubicBezTo>
                  <a:cubicBezTo>
                    <a:pt x="0" y="647"/>
                    <a:pt x="183" y="829"/>
                    <a:pt x="411" y="829"/>
                  </a:cubicBezTo>
                  <a:cubicBezTo>
                    <a:pt x="640" y="829"/>
                    <a:pt x="829" y="647"/>
                    <a:pt x="829" y="418"/>
                  </a:cubicBezTo>
                  <a:cubicBezTo>
                    <a:pt x="822" y="190"/>
                    <a:pt x="640" y="1"/>
                    <a:pt x="41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6" name="Google Shape;1326;p15"/>
            <p:cNvSpPr/>
            <p:nvPr/>
          </p:nvSpPr>
          <p:spPr>
            <a:xfrm>
              <a:off x="382950" y="2316500"/>
              <a:ext cx="20600" cy="20725"/>
            </a:xfrm>
            <a:custGeom>
              <a:rect b="b" l="l" r="r" t="t"/>
              <a:pathLst>
                <a:path extrusionOk="0" h="829" w="824">
                  <a:moveTo>
                    <a:pt x="412" y="0"/>
                  </a:moveTo>
                  <a:cubicBezTo>
                    <a:pt x="184" y="0"/>
                    <a:pt x="1" y="183"/>
                    <a:pt x="1" y="411"/>
                  </a:cubicBezTo>
                  <a:cubicBezTo>
                    <a:pt x="1" y="640"/>
                    <a:pt x="184" y="829"/>
                    <a:pt x="412" y="829"/>
                  </a:cubicBezTo>
                  <a:cubicBezTo>
                    <a:pt x="640" y="829"/>
                    <a:pt x="823" y="640"/>
                    <a:pt x="823" y="411"/>
                  </a:cubicBezTo>
                  <a:cubicBezTo>
                    <a:pt x="823" y="183"/>
                    <a:pt x="640" y="0"/>
                    <a:pt x="4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7" name="Google Shape;1327;p15"/>
            <p:cNvSpPr/>
            <p:nvPr/>
          </p:nvSpPr>
          <p:spPr>
            <a:xfrm>
              <a:off x="434025" y="2758700"/>
              <a:ext cx="20725" cy="20750"/>
            </a:xfrm>
            <a:custGeom>
              <a:rect b="b" l="l" r="r" t="t"/>
              <a:pathLst>
                <a:path extrusionOk="0" h="830" w="829">
                  <a:moveTo>
                    <a:pt x="411" y="1"/>
                  </a:moveTo>
                  <a:cubicBezTo>
                    <a:pt x="183" y="1"/>
                    <a:pt x="0" y="183"/>
                    <a:pt x="0" y="412"/>
                  </a:cubicBezTo>
                  <a:cubicBezTo>
                    <a:pt x="0" y="640"/>
                    <a:pt x="183" y="829"/>
                    <a:pt x="411" y="829"/>
                  </a:cubicBezTo>
                  <a:cubicBezTo>
                    <a:pt x="640" y="829"/>
                    <a:pt x="829" y="640"/>
                    <a:pt x="829" y="412"/>
                  </a:cubicBezTo>
                  <a:cubicBezTo>
                    <a:pt x="822" y="183"/>
                    <a:pt x="640" y="1"/>
                    <a:pt x="41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8" name="Google Shape;1328;p15"/>
            <p:cNvSpPr/>
            <p:nvPr/>
          </p:nvSpPr>
          <p:spPr>
            <a:xfrm>
              <a:off x="1455300" y="3289325"/>
              <a:ext cx="20750" cy="20750"/>
            </a:xfrm>
            <a:custGeom>
              <a:rect b="b" l="l" r="r" t="t"/>
              <a:pathLst>
                <a:path extrusionOk="0" h="830" w="830">
                  <a:moveTo>
                    <a:pt x="412" y="1"/>
                  </a:moveTo>
                  <a:cubicBezTo>
                    <a:pt x="183" y="1"/>
                    <a:pt x="0" y="190"/>
                    <a:pt x="0" y="418"/>
                  </a:cubicBezTo>
                  <a:cubicBezTo>
                    <a:pt x="0" y="647"/>
                    <a:pt x="183" y="829"/>
                    <a:pt x="412" y="829"/>
                  </a:cubicBezTo>
                  <a:cubicBezTo>
                    <a:pt x="640" y="829"/>
                    <a:pt x="829" y="647"/>
                    <a:pt x="829" y="418"/>
                  </a:cubicBezTo>
                  <a:cubicBezTo>
                    <a:pt x="829" y="190"/>
                    <a:pt x="640" y="1"/>
                    <a:pt x="41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9" name="Google Shape;1329;p15"/>
            <p:cNvSpPr/>
            <p:nvPr/>
          </p:nvSpPr>
          <p:spPr>
            <a:xfrm>
              <a:off x="1761625" y="3466300"/>
              <a:ext cx="20750" cy="20600"/>
            </a:xfrm>
            <a:custGeom>
              <a:rect b="b" l="l" r="r" t="t"/>
              <a:pathLst>
                <a:path extrusionOk="0" h="824" w="830">
                  <a:moveTo>
                    <a:pt x="418" y="1"/>
                  </a:moveTo>
                  <a:cubicBezTo>
                    <a:pt x="184" y="1"/>
                    <a:pt x="1" y="184"/>
                    <a:pt x="1" y="412"/>
                  </a:cubicBezTo>
                  <a:cubicBezTo>
                    <a:pt x="1" y="640"/>
                    <a:pt x="184" y="823"/>
                    <a:pt x="418" y="823"/>
                  </a:cubicBezTo>
                  <a:cubicBezTo>
                    <a:pt x="647" y="823"/>
                    <a:pt x="830" y="640"/>
                    <a:pt x="830" y="412"/>
                  </a:cubicBezTo>
                  <a:cubicBezTo>
                    <a:pt x="830" y="184"/>
                    <a:pt x="647" y="1"/>
                    <a:pt x="41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0" name="Google Shape;1330;p15"/>
            <p:cNvSpPr/>
            <p:nvPr/>
          </p:nvSpPr>
          <p:spPr>
            <a:xfrm>
              <a:off x="2527625" y="3554725"/>
              <a:ext cx="20750" cy="20750"/>
            </a:xfrm>
            <a:custGeom>
              <a:rect b="b" l="l" r="r" t="t"/>
              <a:pathLst>
                <a:path extrusionOk="0" h="830" w="830">
                  <a:moveTo>
                    <a:pt x="412" y="0"/>
                  </a:moveTo>
                  <a:cubicBezTo>
                    <a:pt x="184" y="0"/>
                    <a:pt x="1" y="183"/>
                    <a:pt x="1" y="411"/>
                  </a:cubicBezTo>
                  <a:cubicBezTo>
                    <a:pt x="1" y="640"/>
                    <a:pt x="184" y="829"/>
                    <a:pt x="412" y="829"/>
                  </a:cubicBezTo>
                  <a:cubicBezTo>
                    <a:pt x="640" y="829"/>
                    <a:pt x="830" y="640"/>
                    <a:pt x="830" y="411"/>
                  </a:cubicBezTo>
                  <a:cubicBezTo>
                    <a:pt x="830" y="183"/>
                    <a:pt x="640" y="0"/>
                    <a:pt x="4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1" name="Google Shape;1331;p15"/>
            <p:cNvSpPr/>
            <p:nvPr/>
          </p:nvSpPr>
          <p:spPr>
            <a:xfrm>
              <a:off x="2731850" y="3377750"/>
              <a:ext cx="20750" cy="20725"/>
            </a:xfrm>
            <a:custGeom>
              <a:rect b="b" l="l" r="r" t="t"/>
              <a:pathLst>
                <a:path extrusionOk="0" h="829" w="830">
                  <a:moveTo>
                    <a:pt x="412" y="0"/>
                  </a:moveTo>
                  <a:cubicBezTo>
                    <a:pt x="184" y="0"/>
                    <a:pt x="1" y="189"/>
                    <a:pt x="1" y="418"/>
                  </a:cubicBezTo>
                  <a:cubicBezTo>
                    <a:pt x="1" y="646"/>
                    <a:pt x="184" y="829"/>
                    <a:pt x="412" y="829"/>
                  </a:cubicBezTo>
                  <a:cubicBezTo>
                    <a:pt x="640" y="829"/>
                    <a:pt x="830" y="646"/>
                    <a:pt x="830" y="418"/>
                  </a:cubicBezTo>
                  <a:cubicBezTo>
                    <a:pt x="830" y="189"/>
                    <a:pt x="640" y="0"/>
                    <a:pt x="4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2" name="Google Shape;1332;p15"/>
            <p:cNvSpPr/>
            <p:nvPr/>
          </p:nvSpPr>
          <p:spPr>
            <a:xfrm>
              <a:off x="434025" y="3289325"/>
              <a:ext cx="20725" cy="20750"/>
            </a:xfrm>
            <a:custGeom>
              <a:rect b="b" l="l" r="r" t="t"/>
              <a:pathLst>
                <a:path extrusionOk="0" h="830" w="829">
                  <a:moveTo>
                    <a:pt x="411" y="1"/>
                  </a:moveTo>
                  <a:cubicBezTo>
                    <a:pt x="183" y="1"/>
                    <a:pt x="0" y="190"/>
                    <a:pt x="0" y="418"/>
                  </a:cubicBezTo>
                  <a:cubicBezTo>
                    <a:pt x="0" y="647"/>
                    <a:pt x="183" y="829"/>
                    <a:pt x="411" y="829"/>
                  </a:cubicBezTo>
                  <a:cubicBezTo>
                    <a:pt x="640" y="829"/>
                    <a:pt x="829" y="647"/>
                    <a:pt x="829" y="418"/>
                  </a:cubicBezTo>
                  <a:cubicBezTo>
                    <a:pt x="822" y="190"/>
                    <a:pt x="640" y="1"/>
                    <a:pt x="41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3" name="Google Shape;1333;p15"/>
            <p:cNvSpPr/>
            <p:nvPr/>
          </p:nvSpPr>
          <p:spPr>
            <a:xfrm>
              <a:off x="1770125" y="3563375"/>
              <a:ext cx="208150" cy="180250"/>
            </a:xfrm>
            <a:custGeom>
              <a:rect b="b" l="l" r="r" t="t"/>
              <a:pathLst>
                <a:path extrusionOk="0" h="7210" w="8326">
                  <a:moveTo>
                    <a:pt x="6166" y="137"/>
                  </a:moveTo>
                  <a:lnTo>
                    <a:pt x="8169" y="3608"/>
                  </a:lnTo>
                  <a:lnTo>
                    <a:pt x="6166" y="7080"/>
                  </a:lnTo>
                  <a:lnTo>
                    <a:pt x="2153" y="7080"/>
                  </a:lnTo>
                  <a:lnTo>
                    <a:pt x="150" y="3608"/>
                  </a:lnTo>
                  <a:lnTo>
                    <a:pt x="2153" y="137"/>
                  </a:lnTo>
                  <a:close/>
                  <a:moveTo>
                    <a:pt x="2082" y="0"/>
                  </a:moveTo>
                  <a:lnTo>
                    <a:pt x="20" y="3569"/>
                  </a:lnTo>
                  <a:lnTo>
                    <a:pt x="0" y="3608"/>
                  </a:lnTo>
                  <a:lnTo>
                    <a:pt x="2062" y="7177"/>
                  </a:lnTo>
                  <a:lnTo>
                    <a:pt x="2082" y="7210"/>
                  </a:lnTo>
                  <a:lnTo>
                    <a:pt x="6244" y="7210"/>
                  </a:lnTo>
                  <a:lnTo>
                    <a:pt x="8306" y="3641"/>
                  </a:lnTo>
                  <a:lnTo>
                    <a:pt x="8326" y="3608"/>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4" name="Google Shape;1334;p15"/>
            <p:cNvSpPr/>
            <p:nvPr/>
          </p:nvSpPr>
          <p:spPr>
            <a:xfrm>
              <a:off x="1923275" y="3474950"/>
              <a:ext cx="208175" cy="180275"/>
            </a:xfrm>
            <a:custGeom>
              <a:rect b="b" l="l" r="r" t="t"/>
              <a:pathLst>
                <a:path extrusionOk="0" h="7211" w="8327">
                  <a:moveTo>
                    <a:pt x="6167" y="131"/>
                  </a:moveTo>
                  <a:lnTo>
                    <a:pt x="8170" y="3602"/>
                  </a:lnTo>
                  <a:lnTo>
                    <a:pt x="6167" y="7074"/>
                  </a:lnTo>
                  <a:lnTo>
                    <a:pt x="2161" y="7074"/>
                  </a:lnTo>
                  <a:lnTo>
                    <a:pt x="151" y="3602"/>
                  </a:lnTo>
                  <a:lnTo>
                    <a:pt x="2161" y="131"/>
                  </a:lnTo>
                  <a:close/>
                  <a:moveTo>
                    <a:pt x="2082" y="1"/>
                  </a:moveTo>
                  <a:lnTo>
                    <a:pt x="20" y="3570"/>
                  </a:lnTo>
                  <a:lnTo>
                    <a:pt x="1" y="3602"/>
                  </a:lnTo>
                  <a:lnTo>
                    <a:pt x="2063" y="7178"/>
                  </a:lnTo>
                  <a:lnTo>
                    <a:pt x="2082" y="7211"/>
                  </a:lnTo>
                  <a:lnTo>
                    <a:pt x="6245" y="7211"/>
                  </a:lnTo>
                  <a:lnTo>
                    <a:pt x="8307" y="3635"/>
                  </a:lnTo>
                  <a:lnTo>
                    <a:pt x="8326" y="3602"/>
                  </a:lnTo>
                  <a:lnTo>
                    <a:pt x="6265" y="33"/>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5" name="Google Shape;1335;p15"/>
            <p:cNvSpPr/>
            <p:nvPr/>
          </p:nvSpPr>
          <p:spPr>
            <a:xfrm>
              <a:off x="2076450" y="3386550"/>
              <a:ext cx="208175" cy="180275"/>
            </a:xfrm>
            <a:custGeom>
              <a:rect b="b" l="l" r="r" t="t"/>
              <a:pathLst>
                <a:path extrusionOk="0" h="7211" w="8327">
                  <a:moveTo>
                    <a:pt x="6166" y="131"/>
                  </a:moveTo>
                  <a:lnTo>
                    <a:pt x="8170" y="3602"/>
                  </a:lnTo>
                  <a:lnTo>
                    <a:pt x="6166" y="7073"/>
                  </a:lnTo>
                  <a:lnTo>
                    <a:pt x="2160" y="7073"/>
                  </a:lnTo>
                  <a:lnTo>
                    <a:pt x="151" y="3602"/>
                  </a:lnTo>
                  <a:lnTo>
                    <a:pt x="2160" y="131"/>
                  </a:lnTo>
                  <a:close/>
                  <a:moveTo>
                    <a:pt x="2082" y="0"/>
                  </a:moveTo>
                  <a:lnTo>
                    <a:pt x="20" y="3569"/>
                  </a:lnTo>
                  <a:lnTo>
                    <a:pt x="1" y="3602"/>
                  </a:lnTo>
                  <a:lnTo>
                    <a:pt x="2062" y="7171"/>
                  </a:lnTo>
                  <a:lnTo>
                    <a:pt x="2082" y="7210"/>
                  </a:lnTo>
                  <a:lnTo>
                    <a:pt x="6245" y="7210"/>
                  </a:lnTo>
                  <a:lnTo>
                    <a:pt x="6245" y="7204"/>
                  </a:lnTo>
                  <a:lnTo>
                    <a:pt x="8307" y="3635"/>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6" name="Google Shape;1336;p15"/>
            <p:cNvSpPr/>
            <p:nvPr/>
          </p:nvSpPr>
          <p:spPr>
            <a:xfrm>
              <a:off x="238125" y="2148150"/>
              <a:ext cx="208150" cy="180275"/>
            </a:xfrm>
            <a:custGeom>
              <a:rect b="b" l="l" r="r" t="t"/>
              <a:pathLst>
                <a:path extrusionOk="0" h="7211" w="8326">
                  <a:moveTo>
                    <a:pt x="6166" y="138"/>
                  </a:moveTo>
                  <a:lnTo>
                    <a:pt x="8169" y="3609"/>
                  </a:lnTo>
                  <a:lnTo>
                    <a:pt x="6166" y="7080"/>
                  </a:lnTo>
                  <a:lnTo>
                    <a:pt x="2160" y="7080"/>
                  </a:lnTo>
                  <a:lnTo>
                    <a:pt x="157" y="3609"/>
                  </a:lnTo>
                  <a:lnTo>
                    <a:pt x="2160" y="138"/>
                  </a:lnTo>
                  <a:close/>
                  <a:moveTo>
                    <a:pt x="2081" y="1"/>
                  </a:moveTo>
                  <a:lnTo>
                    <a:pt x="0" y="3609"/>
                  </a:lnTo>
                  <a:lnTo>
                    <a:pt x="2062" y="7178"/>
                  </a:lnTo>
                  <a:lnTo>
                    <a:pt x="2081" y="7211"/>
                  </a:lnTo>
                  <a:lnTo>
                    <a:pt x="6244" y="7211"/>
                  </a:lnTo>
                  <a:lnTo>
                    <a:pt x="8326" y="3609"/>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7" name="Google Shape;1337;p15"/>
            <p:cNvSpPr/>
            <p:nvPr/>
          </p:nvSpPr>
          <p:spPr>
            <a:xfrm>
              <a:off x="238125" y="1971350"/>
              <a:ext cx="208150" cy="180250"/>
            </a:xfrm>
            <a:custGeom>
              <a:rect b="b" l="l" r="r" t="t"/>
              <a:pathLst>
                <a:path extrusionOk="0" h="7210" w="8326">
                  <a:moveTo>
                    <a:pt x="6166" y="137"/>
                  </a:moveTo>
                  <a:lnTo>
                    <a:pt x="8169" y="3602"/>
                  </a:lnTo>
                  <a:lnTo>
                    <a:pt x="6166" y="7073"/>
                  </a:lnTo>
                  <a:lnTo>
                    <a:pt x="2160" y="7073"/>
                  </a:lnTo>
                  <a:lnTo>
                    <a:pt x="2160" y="7079"/>
                  </a:lnTo>
                  <a:lnTo>
                    <a:pt x="157" y="3608"/>
                  </a:lnTo>
                  <a:lnTo>
                    <a:pt x="2160" y="137"/>
                  </a:lnTo>
                  <a:close/>
                  <a:moveTo>
                    <a:pt x="2081" y="0"/>
                  </a:moveTo>
                  <a:lnTo>
                    <a:pt x="0" y="3608"/>
                  </a:lnTo>
                  <a:lnTo>
                    <a:pt x="2081" y="7210"/>
                  </a:lnTo>
                  <a:lnTo>
                    <a:pt x="6244" y="7210"/>
                  </a:lnTo>
                  <a:lnTo>
                    <a:pt x="8326" y="3608"/>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8" name="Google Shape;1338;p15"/>
            <p:cNvSpPr/>
            <p:nvPr/>
          </p:nvSpPr>
          <p:spPr>
            <a:xfrm>
              <a:off x="1770125" y="3386550"/>
              <a:ext cx="208150" cy="180275"/>
            </a:xfrm>
            <a:custGeom>
              <a:rect b="b" l="l" r="r" t="t"/>
              <a:pathLst>
                <a:path extrusionOk="0" h="7211" w="8326">
                  <a:moveTo>
                    <a:pt x="6166" y="131"/>
                  </a:moveTo>
                  <a:lnTo>
                    <a:pt x="8169" y="3602"/>
                  </a:lnTo>
                  <a:lnTo>
                    <a:pt x="6166" y="7073"/>
                  </a:lnTo>
                  <a:lnTo>
                    <a:pt x="2153" y="7073"/>
                  </a:lnTo>
                  <a:lnTo>
                    <a:pt x="150" y="3602"/>
                  </a:lnTo>
                  <a:lnTo>
                    <a:pt x="2153" y="131"/>
                  </a:lnTo>
                  <a:close/>
                  <a:moveTo>
                    <a:pt x="2082" y="0"/>
                  </a:moveTo>
                  <a:lnTo>
                    <a:pt x="20" y="3569"/>
                  </a:lnTo>
                  <a:lnTo>
                    <a:pt x="0" y="3602"/>
                  </a:lnTo>
                  <a:lnTo>
                    <a:pt x="2062" y="7171"/>
                  </a:lnTo>
                  <a:lnTo>
                    <a:pt x="2082" y="7210"/>
                  </a:lnTo>
                  <a:lnTo>
                    <a:pt x="6244" y="7210"/>
                  </a:lnTo>
                  <a:lnTo>
                    <a:pt x="6244" y="7204"/>
                  </a:lnTo>
                  <a:lnTo>
                    <a:pt x="8306" y="3635"/>
                  </a:lnTo>
                  <a:lnTo>
                    <a:pt x="8326" y="3602"/>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9" name="Google Shape;1339;p15"/>
            <p:cNvSpPr/>
            <p:nvPr/>
          </p:nvSpPr>
          <p:spPr>
            <a:xfrm>
              <a:off x="1616775" y="3297975"/>
              <a:ext cx="208175" cy="179450"/>
            </a:xfrm>
            <a:custGeom>
              <a:rect b="b" l="l" r="r" t="t"/>
              <a:pathLst>
                <a:path extrusionOk="0" h="7178" w="8327">
                  <a:moveTo>
                    <a:pt x="2082" y="0"/>
                  </a:moveTo>
                  <a:lnTo>
                    <a:pt x="20" y="3576"/>
                  </a:lnTo>
                  <a:lnTo>
                    <a:pt x="1" y="3609"/>
                  </a:lnTo>
                  <a:lnTo>
                    <a:pt x="2069" y="7178"/>
                  </a:lnTo>
                  <a:lnTo>
                    <a:pt x="2180" y="7112"/>
                  </a:lnTo>
                  <a:lnTo>
                    <a:pt x="158" y="3609"/>
                  </a:lnTo>
                  <a:lnTo>
                    <a:pt x="2161" y="138"/>
                  </a:lnTo>
                  <a:lnTo>
                    <a:pt x="6173" y="138"/>
                  </a:lnTo>
                  <a:lnTo>
                    <a:pt x="8176" y="3609"/>
                  </a:lnTo>
                  <a:lnTo>
                    <a:pt x="6154" y="7112"/>
                  </a:lnTo>
                  <a:lnTo>
                    <a:pt x="6265" y="7178"/>
                  </a:lnTo>
                  <a:lnTo>
                    <a:pt x="8307" y="3641"/>
                  </a:lnTo>
                  <a:lnTo>
                    <a:pt x="8326" y="3609"/>
                  </a:lnTo>
                  <a:lnTo>
                    <a:pt x="6265"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40" name="Google Shape;1340;p15"/>
          <p:cNvSpPr/>
          <p:nvPr/>
        </p:nvSpPr>
        <p:spPr>
          <a:xfrm flipH="1">
            <a:off x="8421594" y="0"/>
            <a:ext cx="722400" cy="5143500"/>
          </a:xfrm>
          <a:prstGeom prst="rect">
            <a:avLst/>
          </a:prstGeom>
          <a:solidFill>
            <a:srgbClr val="E8E6E4">
              <a:alpha val="4980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1" name="Google Shape;1341;p15"/>
          <p:cNvSpPr txBox="1"/>
          <p:nvPr>
            <p:ph type="title"/>
          </p:nvPr>
        </p:nvSpPr>
        <p:spPr>
          <a:xfrm>
            <a:off x="722375" y="539500"/>
            <a:ext cx="76992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grpSp>
        <p:nvGrpSpPr>
          <p:cNvPr id="1342" name="Google Shape;1342;p15"/>
          <p:cNvGrpSpPr/>
          <p:nvPr/>
        </p:nvGrpSpPr>
        <p:grpSpPr>
          <a:xfrm>
            <a:off x="118019" y="3216793"/>
            <a:ext cx="506202" cy="346754"/>
            <a:chOff x="5912000" y="2436725"/>
            <a:chExt cx="200500" cy="137350"/>
          </a:xfrm>
        </p:grpSpPr>
        <p:sp>
          <p:nvSpPr>
            <p:cNvPr id="1343" name="Google Shape;1343;p15"/>
            <p:cNvSpPr/>
            <p:nvPr/>
          </p:nvSpPr>
          <p:spPr>
            <a:xfrm>
              <a:off x="6071050" y="2532625"/>
              <a:ext cx="41450" cy="41450"/>
            </a:xfrm>
            <a:custGeom>
              <a:rect b="b" l="l" r="r" t="t"/>
              <a:pathLst>
                <a:path extrusionOk="0" h="1658" w="1658">
                  <a:moveTo>
                    <a:pt x="829" y="1"/>
                  </a:moveTo>
                  <a:lnTo>
                    <a:pt x="0" y="829"/>
                  </a:lnTo>
                  <a:lnTo>
                    <a:pt x="829" y="1658"/>
                  </a:lnTo>
                  <a:lnTo>
                    <a:pt x="1658" y="829"/>
                  </a:lnTo>
                  <a:lnTo>
                    <a:pt x="8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4" name="Google Shape;1344;p15"/>
            <p:cNvSpPr/>
            <p:nvPr/>
          </p:nvSpPr>
          <p:spPr>
            <a:xfrm>
              <a:off x="6071050" y="2436725"/>
              <a:ext cx="41450" cy="41450"/>
            </a:xfrm>
            <a:custGeom>
              <a:rect b="b" l="l" r="r" t="t"/>
              <a:pathLst>
                <a:path extrusionOk="0" h="1658" w="1658">
                  <a:moveTo>
                    <a:pt x="829" y="0"/>
                  </a:moveTo>
                  <a:lnTo>
                    <a:pt x="0" y="829"/>
                  </a:lnTo>
                  <a:lnTo>
                    <a:pt x="829" y="1657"/>
                  </a:lnTo>
                  <a:lnTo>
                    <a:pt x="1658" y="829"/>
                  </a:lnTo>
                  <a:lnTo>
                    <a:pt x="8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5" name="Google Shape;1345;p15"/>
            <p:cNvSpPr/>
            <p:nvPr/>
          </p:nvSpPr>
          <p:spPr>
            <a:xfrm>
              <a:off x="6023250" y="2484675"/>
              <a:ext cx="41450" cy="41450"/>
            </a:xfrm>
            <a:custGeom>
              <a:rect b="b" l="l" r="r" t="t"/>
              <a:pathLst>
                <a:path extrusionOk="0" h="1658" w="1658">
                  <a:moveTo>
                    <a:pt x="829" y="0"/>
                  </a:moveTo>
                  <a:lnTo>
                    <a:pt x="1" y="829"/>
                  </a:lnTo>
                  <a:lnTo>
                    <a:pt x="829" y="1658"/>
                  </a:lnTo>
                  <a:lnTo>
                    <a:pt x="1658" y="829"/>
                  </a:lnTo>
                  <a:lnTo>
                    <a:pt x="8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6" name="Google Shape;1346;p15"/>
            <p:cNvSpPr/>
            <p:nvPr/>
          </p:nvSpPr>
          <p:spPr>
            <a:xfrm>
              <a:off x="5959975" y="2532625"/>
              <a:ext cx="41450" cy="41450"/>
            </a:xfrm>
            <a:custGeom>
              <a:rect b="b" l="l" r="r" t="t"/>
              <a:pathLst>
                <a:path extrusionOk="0" h="1658" w="1658">
                  <a:moveTo>
                    <a:pt x="829" y="1"/>
                  </a:moveTo>
                  <a:lnTo>
                    <a:pt x="0" y="829"/>
                  </a:lnTo>
                  <a:lnTo>
                    <a:pt x="829" y="1658"/>
                  </a:lnTo>
                  <a:lnTo>
                    <a:pt x="1657" y="829"/>
                  </a:lnTo>
                  <a:lnTo>
                    <a:pt x="8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7" name="Google Shape;1347;p15"/>
            <p:cNvSpPr/>
            <p:nvPr/>
          </p:nvSpPr>
          <p:spPr>
            <a:xfrm>
              <a:off x="5959975" y="2436725"/>
              <a:ext cx="41450" cy="41450"/>
            </a:xfrm>
            <a:custGeom>
              <a:rect b="b" l="l" r="r" t="t"/>
              <a:pathLst>
                <a:path extrusionOk="0" h="1658" w="1658">
                  <a:moveTo>
                    <a:pt x="829" y="0"/>
                  </a:moveTo>
                  <a:lnTo>
                    <a:pt x="0" y="829"/>
                  </a:lnTo>
                  <a:lnTo>
                    <a:pt x="829" y="1657"/>
                  </a:lnTo>
                  <a:lnTo>
                    <a:pt x="1657" y="829"/>
                  </a:lnTo>
                  <a:lnTo>
                    <a:pt x="8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8" name="Google Shape;1348;p15"/>
            <p:cNvSpPr/>
            <p:nvPr/>
          </p:nvSpPr>
          <p:spPr>
            <a:xfrm>
              <a:off x="5912000" y="2484675"/>
              <a:ext cx="41475" cy="41450"/>
            </a:xfrm>
            <a:custGeom>
              <a:rect b="b" l="l" r="r" t="t"/>
              <a:pathLst>
                <a:path extrusionOk="0" h="1658" w="1659">
                  <a:moveTo>
                    <a:pt x="829" y="0"/>
                  </a:moveTo>
                  <a:lnTo>
                    <a:pt x="1" y="829"/>
                  </a:lnTo>
                  <a:lnTo>
                    <a:pt x="829" y="1658"/>
                  </a:lnTo>
                  <a:lnTo>
                    <a:pt x="1658" y="829"/>
                  </a:lnTo>
                  <a:lnTo>
                    <a:pt x="8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49" name="Google Shape;1349;p15"/>
          <p:cNvGrpSpPr/>
          <p:nvPr/>
        </p:nvGrpSpPr>
        <p:grpSpPr>
          <a:xfrm>
            <a:off x="5915172" y="-56980"/>
            <a:ext cx="1382306" cy="493879"/>
            <a:chOff x="6730525" y="2643050"/>
            <a:chExt cx="647450" cy="231325"/>
          </a:xfrm>
        </p:grpSpPr>
        <p:sp>
          <p:nvSpPr>
            <p:cNvPr id="1350" name="Google Shape;1350;p15"/>
            <p:cNvSpPr/>
            <p:nvPr/>
          </p:nvSpPr>
          <p:spPr>
            <a:xfrm>
              <a:off x="6811450" y="2643050"/>
              <a:ext cx="11600" cy="11625"/>
            </a:xfrm>
            <a:custGeom>
              <a:rect b="b" l="l" r="r" t="t"/>
              <a:pathLst>
                <a:path extrusionOk="0" h="465" w="464">
                  <a:moveTo>
                    <a:pt x="235" y="1"/>
                  </a:moveTo>
                  <a:cubicBezTo>
                    <a:pt x="104" y="1"/>
                    <a:pt x="0" y="105"/>
                    <a:pt x="0" y="236"/>
                  </a:cubicBezTo>
                  <a:cubicBezTo>
                    <a:pt x="0" y="360"/>
                    <a:pt x="104" y="464"/>
                    <a:pt x="235" y="464"/>
                  </a:cubicBezTo>
                  <a:cubicBezTo>
                    <a:pt x="359" y="464"/>
                    <a:pt x="463" y="360"/>
                    <a:pt x="463" y="236"/>
                  </a:cubicBezTo>
                  <a:cubicBezTo>
                    <a:pt x="463" y="105"/>
                    <a:pt x="359" y="1"/>
                    <a:pt x="23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1" name="Google Shape;1351;p15"/>
            <p:cNvSpPr/>
            <p:nvPr/>
          </p:nvSpPr>
          <p:spPr>
            <a:xfrm>
              <a:off x="6873100" y="2643050"/>
              <a:ext cx="11600" cy="11625"/>
            </a:xfrm>
            <a:custGeom>
              <a:rect b="b" l="l" r="r" t="t"/>
              <a:pathLst>
                <a:path extrusionOk="0" h="465" w="464">
                  <a:moveTo>
                    <a:pt x="235" y="1"/>
                  </a:moveTo>
                  <a:cubicBezTo>
                    <a:pt x="105" y="1"/>
                    <a:pt x="0" y="105"/>
                    <a:pt x="0" y="236"/>
                  </a:cubicBezTo>
                  <a:cubicBezTo>
                    <a:pt x="0" y="360"/>
                    <a:pt x="105" y="464"/>
                    <a:pt x="235" y="464"/>
                  </a:cubicBezTo>
                  <a:cubicBezTo>
                    <a:pt x="359" y="464"/>
                    <a:pt x="464" y="360"/>
                    <a:pt x="464" y="236"/>
                  </a:cubicBezTo>
                  <a:cubicBezTo>
                    <a:pt x="464" y="105"/>
                    <a:pt x="359" y="1"/>
                    <a:pt x="23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2" name="Google Shape;1352;p15"/>
            <p:cNvSpPr/>
            <p:nvPr/>
          </p:nvSpPr>
          <p:spPr>
            <a:xfrm>
              <a:off x="6934750" y="2643050"/>
              <a:ext cx="11600" cy="11625"/>
            </a:xfrm>
            <a:custGeom>
              <a:rect b="b" l="l" r="r" t="t"/>
              <a:pathLst>
                <a:path extrusionOk="0" h="465" w="464">
                  <a:moveTo>
                    <a:pt x="236" y="1"/>
                  </a:moveTo>
                  <a:cubicBezTo>
                    <a:pt x="105" y="1"/>
                    <a:pt x="1" y="105"/>
                    <a:pt x="1" y="236"/>
                  </a:cubicBezTo>
                  <a:cubicBezTo>
                    <a:pt x="1" y="360"/>
                    <a:pt x="105" y="464"/>
                    <a:pt x="236" y="464"/>
                  </a:cubicBezTo>
                  <a:cubicBezTo>
                    <a:pt x="360" y="464"/>
                    <a:pt x="464" y="360"/>
                    <a:pt x="464" y="236"/>
                  </a:cubicBezTo>
                  <a:cubicBezTo>
                    <a:pt x="464" y="105"/>
                    <a:pt x="360" y="1"/>
                    <a:pt x="23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3" name="Google Shape;1353;p15"/>
            <p:cNvSpPr/>
            <p:nvPr/>
          </p:nvSpPr>
          <p:spPr>
            <a:xfrm>
              <a:off x="6996425" y="2643050"/>
              <a:ext cx="11600" cy="11625"/>
            </a:xfrm>
            <a:custGeom>
              <a:rect b="b" l="l" r="r" t="t"/>
              <a:pathLst>
                <a:path extrusionOk="0" h="465" w="464">
                  <a:moveTo>
                    <a:pt x="228" y="1"/>
                  </a:moveTo>
                  <a:cubicBezTo>
                    <a:pt x="105" y="1"/>
                    <a:pt x="0" y="105"/>
                    <a:pt x="0" y="236"/>
                  </a:cubicBezTo>
                  <a:cubicBezTo>
                    <a:pt x="0" y="360"/>
                    <a:pt x="105" y="464"/>
                    <a:pt x="228" y="464"/>
                  </a:cubicBezTo>
                  <a:cubicBezTo>
                    <a:pt x="359" y="464"/>
                    <a:pt x="463" y="360"/>
                    <a:pt x="463" y="236"/>
                  </a:cubicBezTo>
                  <a:cubicBezTo>
                    <a:pt x="463" y="105"/>
                    <a:pt x="359" y="1"/>
                    <a:pt x="22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4" name="Google Shape;1354;p15"/>
            <p:cNvSpPr/>
            <p:nvPr/>
          </p:nvSpPr>
          <p:spPr>
            <a:xfrm>
              <a:off x="7058075" y="2643050"/>
              <a:ext cx="11600" cy="11625"/>
            </a:xfrm>
            <a:custGeom>
              <a:rect b="b" l="l" r="r" t="t"/>
              <a:pathLst>
                <a:path extrusionOk="0" h="465" w="464">
                  <a:moveTo>
                    <a:pt x="229" y="1"/>
                  </a:moveTo>
                  <a:cubicBezTo>
                    <a:pt x="105" y="1"/>
                    <a:pt x="0" y="105"/>
                    <a:pt x="0" y="236"/>
                  </a:cubicBezTo>
                  <a:cubicBezTo>
                    <a:pt x="0" y="360"/>
                    <a:pt x="105" y="464"/>
                    <a:pt x="229" y="464"/>
                  </a:cubicBezTo>
                  <a:cubicBezTo>
                    <a:pt x="359" y="464"/>
                    <a:pt x="464" y="360"/>
                    <a:pt x="464" y="236"/>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5" name="Google Shape;1355;p15"/>
            <p:cNvSpPr/>
            <p:nvPr/>
          </p:nvSpPr>
          <p:spPr>
            <a:xfrm>
              <a:off x="7119725" y="2643050"/>
              <a:ext cx="11625" cy="11625"/>
            </a:xfrm>
            <a:custGeom>
              <a:rect b="b" l="l" r="r" t="t"/>
              <a:pathLst>
                <a:path extrusionOk="0" h="465" w="465">
                  <a:moveTo>
                    <a:pt x="229" y="1"/>
                  </a:moveTo>
                  <a:cubicBezTo>
                    <a:pt x="105" y="1"/>
                    <a:pt x="1" y="105"/>
                    <a:pt x="1" y="236"/>
                  </a:cubicBezTo>
                  <a:cubicBezTo>
                    <a:pt x="1" y="360"/>
                    <a:pt x="105" y="464"/>
                    <a:pt x="229" y="464"/>
                  </a:cubicBezTo>
                  <a:cubicBezTo>
                    <a:pt x="360" y="464"/>
                    <a:pt x="464" y="360"/>
                    <a:pt x="464" y="236"/>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6" name="Google Shape;1356;p15"/>
            <p:cNvSpPr/>
            <p:nvPr/>
          </p:nvSpPr>
          <p:spPr>
            <a:xfrm>
              <a:off x="7181400" y="2643050"/>
              <a:ext cx="11600" cy="11625"/>
            </a:xfrm>
            <a:custGeom>
              <a:rect b="b" l="l" r="r" t="t"/>
              <a:pathLst>
                <a:path extrusionOk="0" h="465" w="464">
                  <a:moveTo>
                    <a:pt x="229" y="1"/>
                  </a:moveTo>
                  <a:cubicBezTo>
                    <a:pt x="105" y="1"/>
                    <a:pt x="0" y="105"/>
                    <a:pt x="0" y="236"/>
                  </a:cubicBezTo>
                  <a:cubicBezTo>
                    <a:pt x="0" y="360"/>
                    <a:pt x="105" y="464"/>
                    <a:pt x="229" y="464"/>
                  </a:cubicBezTo>
                  <a:cubicBezTo>
                    <a:pt x="359" y="464"/>
                    <a:pt x="463" y="360"/>
                    <a:pt x="463" y="236"/>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7" name="Google Shape;1357;p15"/>
            <p:cNvSpPr/>
            <p:nvPr/>
          </p:nvSpPr>
          <p:spPr>
            <a:xfrm>
              <a:off x="7243050" y="2643050"/>
              <a:ext cx="11600" cy="11625"/>
            </a:xfrm>
            <a:custGeom>
              <a:rect b="b" l="l" r="r" t="t"/>
              <a:pathLst>
                <a:path extrusionOk="0" h="465" w="464">
                  <a:moveTo>
                    <a:pt x="229" y="1"/>
                  </a:moveTo>
                  <a:cubicBezTo>
                    <a:pt x="105" y="1"/>
                    <a:pt x="0" y="105"/>
                    <a:pt x="0" y="236"/>
                  </a:cubicBezTo>
                  <a:cubicBezTo>
                    <a:pt x="0" y="360"/>
                    <a:pt x="105" y="464"/>
                    <a:pt x="229" y="464"/>
                  </a:cubicBezTo>
                  <a:cubicBezTo>
                    <a:pt x="359" y="464"/>
                    <a:pt x="464" y="360"/>
                    <a:pt x="464" y="236"/>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8" name="Google Shape;1358;p15"/>
            <p:cNvSpPr/>
            <p:nvPr/>
          </p:nvSpPr>
          <p:spPr>
            <a:xfrm>
              <a:off x="7304700" y="2643050"/>
              <a:ext cx="11625" cy="11625"/>
            </a:xfrm>
            <a:custGeom>
              <a:rect b="b" l="l" r="r" t="t"/>
              <a:pathLst>
                <a:path extrusionOk="0" h="465" w="465">
                  <a:moveTo>
                    <a:pt x="229" y="1"/>
                  </a:moveTo>
                  <a:cubicBezTo>
                    <a:pt x="105" y="1"/>
                    <a:pt x="1" y="105"/>
                    <a:pt x="1" y="236"/>
                  </a:cubicBezTo>
                  <a:cubicBezTo>
                    <a:pt x="1" y="360"/>
                    <a:pt x="105" y="464"/>
                    <a:pt x="229" y="464"/>
                  </a:cubicBezTo>
                  <a:cubicBezTo>
                    <a:pt x="360" y="464"/>
                    <a:pt x="464" y="360"/>
                    <a:pt x="464" y="236"/>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9" name="Google Shape;1359;p15"/>
            <p:cNvSpPr/>
            <p:nvPr/>
          </p:nvSpPr>
          <p:spPr>
            <a:xfrm>
              <a:off x="7366375" y="2643050"/>
              <a:ext cx="11600" cy="11625"/>
            </a:xfrm>
            <a:custGeom>
              <a:rect b="b" l="l" r="r" t="t"/>
              <a:pathLst>
                <a:path extrusionOk="0" h="465" w="464">
                  <a:moveTo>
                    <a:pt x="229" y="1"/>
                  </a:moveTo>
                  <a:cubicBezTo>
                    <a:pt x="105" y="1"/>
                    <a:pt x="0" y="105"/>
                    <a:pt x="0" y="236"/>
                  </a:cubicBezTo>
                  <a:cubicBezTo>
                    <a:pt x="0" y="360"/>
                    <a:pt x="105" y="464"/>
                    <a:pt x="229" y="464"/>
                  </a:cubicBezTo>
                  <a:cubicBezTo>
                    <a:pt x="359" y="464"/>
                    <a:pt x="463" y="360"/>
                    <a:pt x="463" y="236"/>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0" name="Google Shape;1360;p15"/>
            <p:cNvSpPr/>
            <p:nvPr/>
          </p:nvSpPr>
          <p:spPr>
            <a:xfrm>
              <a:off x="6730525" y="2716300"/>
              <a:ext cx="11625" cy="11600"/>
            </a:xfrm>
            <a:custGeom>
              <a:rect b="b" l="l" r="r" t="t"/>
              <a:pathLst>
                <a:path extrusionOk="0" h="464" w="465">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1" name="Google Shape;1361;p15"/>
            <p:cNvSpPr/>
            <p:nvPr/>
          </p:nvSpPr>
          <p:spPr>
            <a:xfrm>
              <a:off x="6792200" y="2716300"/>
              <a:ext cx="11600" cy="11600"/>
            </a:xfrm>
            <a:custGeom>
              <a:rect b="b" l="l" r="r" t="t"/>
              <a:pathLst>
                <a:path extrusionOk="0" h="464" w="464">
                  <a:moveTo>
                    <a:pt x="229" y="0"/>
                  </a:moveTo>
                  <a:cubicBezTo>
                    <a:pt x="105" y="0"/>
                    <a:pt x="0" y="105"/>
                    <a:pt x="0" y="229"/>
                  </a:cubicBezTo>
                  <a:cubicBezTo>
                    <a:pt x="0" y="359"/>
                    <a:pt x="105" y="464"/>
                    <a:pt x="229" y="464"/>
                  </a:cubicBezTo>
                  <a:cubicBezTo>
                    <a:pt x="359" y="464"/>
                    <a:pt x="463" y="359"/>
                    <a:pt x="463" y="229"/>
                  </a:cubicBezTo>
                  <a:cubicBezTo>
                    <a:pt x="463"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2" name="Google Shape;1362;p15"/>
            <p:cNvSpPr/>
            <p:nvPr/>
          </p:nvSpPr>
          <p:spPr>
            <a:xfrm>
              <a:off x="6853850" y="2716300"/>
              <a:ext cx="11600" cy="11600"/>
            </a:xfrm>
            <a:custGeom>
              <a:rect b="b" l="l" r="r" t="t"/>
              <a:pathLst>
                <a:path extrusionOk="0" h="464" w="464">
                  <a:moveTo>
                    <a:pt x="229" y="0"/>
                  </a:moveTo>
                  <a:cubicBezTo>
                    <a:pt x="105" y="0"/>
                    <a:pt x="1" y="105"/>
                    <a:pt x="1" y="229"/>
                  </a:cubicBezTo>
                  <a:cubicBezTo>
                    <a:pt x="1" y="359"/>
                    <a:pt x="105" y="464"/>
                    <a:pt x="229" y="464"/>
                  </a:cubicBezTo>
                  <a:cubicBezTo>
                    <a:pt x="359" y="464"/>
                    <a:pt x="464" y="359"/>
                    <a:pt x="464" y="229"/>
                  </a:cubicBezTo>
                  <a:cubicBezTo>
                    <a:pt x="464"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3" name="Google Shape;1363;p15"/>
            <p:cNvSpPr/>
            <p:nvPr/>
          </p:nvSpPr>
          <p:spPr>
            <a:xfrm>
              <a:off x="6915500" y="2716300"/>
              <a:ext cx="11625" cy="11600"/>
            </a:xfrm>
            <a:custGeom>
              <a:rect b="b" l="l" r="r" t="t"/>
              <a:pathLst>
                <a:path extrusionOk="0" h="464" w="465">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4" name="Google Shape;1364;p15"/>
            <p:cNvSpPr/>
            <p:nvPr/>
          </p:nvSpPr>
          <p:spPr>
            <a:xfrm>
              <a:off x="6977175" y="2716300"/>
              <a:ext cx="11600" cy="11600"/>
            </a:xfrm>
            <a:custGeom>
              <a:rect b="b" l="l" r="r" t="t"/>
              <a:pathLst>
                <a:path extrusionOk="0" h="464" w="464">
                  <a:moveTo>
                    <a:pt x="229" y="0"/>
                  </a:moveTo>
                  <a:cubicBezTo>
                    <a:pt x="105" y="0"/>
                    <a:pt x="0" y="105"/>
                    <a:pt x="0" y="229"/>
                  </a:cubicBezTo>
                  <a:cubicBezTo>
                    <a:pt x="0" y="359"/>
                    <a:pt x="105" y="464"/>
                    <a:pt x="229" y="464"/>
                  </a:cubicBezTo>
                  <a:cubicBezTo>
                    <a:pt x="359" y="464"/>
                    <a:pt x="463" y="359"/>
                    <a:pt x="463" y="229"/>
                  </a:cubicBezTo>
                  <a:cubicBezTo>
                    <a:pt x="463"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5" name="Google Shape;1365;p15"/>
            <p:cNvSpPr/>
            <p:nvPr/>
          </p:nvSpPr>
          <p:spPr>
            <a:xfrm>
              <a:off x="7038825" y="2716300"/>
              <a:ext cx="11600" cy="11600"/>
            </a:xfrm>
            <a:custGeom>
              <a:rect b="b" l="l" r="r" t="t"/>
              <a:pathLst>
                <a:path extrusionOk="0" h="464" w="464">
                  <a:moveTo>
                    <a:pt x="229" y="0"/>
                  </a:moveTo>
                  <a:cubicBezTo>
                    <a:pt x="105" y="0"/>
                    <a:pt x="1" y="105"/>
                    <a:pt x="1" y="229"/>
                  </a:cubicBezTo>
                  <a:cubicBezTo>
                    <a:pt x="1" y="359"/>
                    <a:pt x="105" y="464"/>
                    <a:pt x="229" y="464"/>
                  </a:cubicBezTo>
                  <a:cubicBezTo>
                    <a:pt x="359" y="464"/>
                    <a:pt x="464" y="359"/>
                    <a:pt x="464" y="229"/>
                  </a:cubicBezTo>
                  <a:cubicBezTo>
                    <a:pt x="464"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6" name="Google Shape;1366;p15"/>
            <p:cNvSpPr/>
            <p:nvPr/>
          </p:nvSpPr>
          <p:spPr>
            <a:xfrm>
              <a:off x="7100475" y="2716300"/>
              <a:ext cx="11625" cy="11600"/>
            </a:xfrm>
            <a:custGeom>
              <a:rect b="b" l="l" r="r" t="t"/>
              <a:pathLst>
                <a:path extrusionOk="0" h="464" w="465">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7" name="Google Shape;1367;p15"/>
            <p:cNvSpPr/>
            <p:nvPr/>
          </p:nvSpPr>
          <p:spPr>
            <a:xfrm>
              <a:off x="7162150" y="2716300"/>
              <a:ext cx="11600" cy="11600"/>
            </a:xfrm>
            <a:custGeom>
              <a:rect b="b" l="l" r="r" t="t"/>
              <a:pathLst>
                <a:path extrusionOk="0" h="464" w="464">
                  <a:moveTo>
                    <a:pt x="229" y="0"/>
                  </a:moveTo>
                  <a:cubicBezTo>
                    <a:pt x="105" y="0"/>
                    <a:pt x="0" y="105"/>
                    <a:pt x="0" y="229"/>
                  </a:cubicBezTo>
                  <a:cubicBezTo>
                    <a:pt x="0" y="359"/>
                    <a:pt x="105" y="464"/>
                    <a:pt x="229" y="464"/>
                  </a:cubicBezTo>
                  <a:cubicBezTo>
                    <a:pt x="359" y="464"/>
                    <a:pt x="463" y="359"/>
                    <a:pt x="463" y="229"/>
                  </a:cubicBezTo>
                  <a:cubicBezTo>
                    <a:pt x="463"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8" name="Google Shape;1368;p15"/>
            <p:cNvSpPr/>
            <p:nvPr/>
          </p:nvSpPr>
          <p:spPr>
            <a:xfrm>
              <a:off x="7223800" y="2716300"/>
              <a:ext cx="11600" cy="11600"/>
            </a:xfrm>
            <a:custGeom>
              <a:rect b="b" l="l" r="r" t="t"/>
              <a:pathLst>
                <a:path extrusionOk="0" h="464" w="464">
                  <a:moveTo>
                    <a:pt x="229" y="0"/>
                  </a:moveTo>
                  <a:cubicBezTo>
                    <a:pt x="105" y="0"/>
                    <a:pt x="1" y="105"/>
                    <a:pt x="1" y="229"/>
                  </a:cubicBezTo>
                  <a:cubicBezTo>
                    <a:pt x="1" y="359"/>
                    <a:pt x="105" y="464"/>
                    <a:pt x="229" y="464"/>
                  </a:cubicBezTo>
                  <a:cubicBezTo>
                    <a:pt x="359" y="464"/>
                    <a:pt x="464" y="359"/>
                    <a:pt x="464" y="229"/>
                  </a:cubicBezTo>
                  <a:cubicBezTo>
                    <a:pt x="464"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9" name="Google Shape;1369;p15"/>
            <p:cNvSpPr/>
            <p:nvPr/>
          </p:nvSpPr>
          <p:spPr>
            <a:xfrm>
              <a:off x="7285450" y="2716300"/>
              <a:ext cx="11625" cy="11600"/>
            </a:xfrm>
            <a:custGeom>
              <a:rect b="b" l="l" r="r" t="t"/>
              <a:pathLst>
                <a:path extrusionOk="0" h="464" w="465">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0" name="Google Shape;1370;p15"/>
            <p:cNvSpPr/>
            <p:nvPr/>
          </p:nvSpPr>
          <p:spPr>
            <a:xfrm>
              <a:off x="6811450" y="2789525"/>
              <a:ext cx="11600" cy="11625"/>
            </a:xfrm>
            <a:custGeom>
              <a:rect b="b" l="l" r="r" t="t"/>
              <a:pathLst>
                <a:path extrusionOk="0" h="465" w="464">
                  <a:moveTo>
                    <a:pt x="235" y="1"/>
                  </a:moveTo>
                  <a:cubicBezTo>
                    <a:pt x="104" y="1"/>
                    <a:pt x="0" y="105"/>
                    <a:pt x="0" y="229"/>
                  </a:cubicBezTo>
                  <a:cubicBezTo>
                    <a:pt x="0" y="360"/>
                    <a:pt x="104" y="464"/>
                    <a:pt x="235" y="464"/>
                  </a:cubicBezTo>
                  <a:cubicBezTo>
                    <a:pt x="359" y="464"/>
                    <a:pt x="463" y="360"/>
                    <a:pt x="463" y="229"/>
                  </a:cubicBezTo>
                  <a:cubicBezTo>
                    <a:pt x="463" y="105"/>
                    <a:pt x="359" y="1"/>
                    <a:pt x="23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1" name="Google Shape;1371;p15"/>
            <p:cNvSpPr/>
            <p:nvPr/>
          </p:nvSpPr>
          <p:spPr>
            <a:xfrm>
              <a:off x="6873100" y="2789525"/>
              <a:ext cx="11600" cy="11625"/>
            </a:xfrm>
            <a:custGeom>
              <a:rect b="b" l="l" r="r" t="t"/>
              <a:pathLst>
                <a:path extrusionOk="0" h="465" w="464">
                  <a:moveTo>
                    <a:pt x="235" y="1"/>
                  </a:moveTo>
                  <a:cubicBezTo>
                    <a:pt x="105" y="1"/>
                    <a:pt x="0" y="105"/>
                    <a:pt x="0" y="229"/>
                  </a:cubicBezTo>
                  <a:cubicBezTo>
                    <a:pt x="0" y="360"/>
                    <a:pt x="105" y="464"/>
                    <a:pt x="235" y="464"/>
                  </a:cubicBezTo>
                  <a:cubicBezTo>
                    <a:pt x="359" y="464"/>
                    <a:pt x="464" y="360"/>
                    <a:pt x="464" y="229"/>
                  </a:cubicBezTo>
                  <a:cubicBezTo>
                    <a:pt x="464" y="105"/>
                    <a:pt x="359" y="1"/>
                    <a:pt x="23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2" name="Google Shape;1372;p15"/>
            <p:cNvSpPr/>
            <p:nvPr/>
          </p:nvSpPr>
          <p:spPr>
            <a:xfrm>
              <a:off x="6934750" y="2789525"/>
              <a:ext cx="11600" cy="11625"/>
            </a:xfrm>
            <a:custGeom>
              <a:rect b="b" l="l" r="r" t="t"/>
              <a:pathLst>
                <a:path extrusionOk="0" h="465" w="464">
                  <a:moveTo>
                    <a:pt x="236" y="1"/>
                  </a:moveTo>
                  <a:cubicBezTo>
                    <a:pt x="105" y="1"/>
                    <a:pt x="1" y="105"/>
                    <a:pt x="1" y="229"/>
                  </a:cubicBezTo>
                  <a:cubicBezTo>
                    <a:pt x="1" y="360"/>
                    <a:pt x="105" y="464"/>
                    <a:pt x="236" y="464"/>
                  </a:cubicBezTo>
                  <a:cubicBezTo>
                    <a:pt x="360" y="464"/>
                    <a:pt x="464" y="360"/>
                    <a:pt x="464" y="229"/>
                  </a:cubicBezTo>
                  <a:cubicBezTo>
                    <a:pt x="464" y="105"/>
                    <a:pt x="360" y="1"/>
                    <a:pt x="23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3" name="Google Shape;1373;p15"/>
            <p:cNvSpPr/>
            <p:nvPr/>
          </p:nvSpPr>
          <p:spPr>
            <a:xfrm>
              <a:off x="6996425" y="2789525"/>
              <a:ext cx="11600" cy="11625"/>
            </a:xfrm>
            <a:custGeom>
              <a:rect b="b" l="l" r="r" t="t"/>
              <a:pathLst>
                <a:path extrusionOk="0" h="465" w="464">
                  <a:moveTo>
                    <a:pt x="228" y="1"/>
                  </a:moveTo>
                  <a:cubicBezTo>
                    <a:pt x="105" y="1"/>
                    <a:pt x="0" y="105"/>
                    <a:pt x="0" y="229"/>
                  </a:cubicBezTo>
                  <a:cubicBezTo>
                    <a:pt x="0" y="360"/>
                    <a:pt x="105" y="464"/>
                    <a:pt x="228" y="464"/>
                  </a:cubicBezTo>
                  <a:cubicBezTo>
                    <a:pt x="359" y="464"/>
                    <a:pt x="463" y="360"/>
                    <a:pt x="463" y="229"/>
                  </a:cubicBezTo>
                  <a:cubicBezTo>
                    <a:pt x="463" y="105"/>
                    <a:pt x="359" y="1"/>
                    <a:pt x="22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4" name="Google Shape;1374;p15"/>
            <p:cNvSpPr/>
            <p:nvPr/>
          </p:nvSpPr>
          <p:spPr>
            <a:xfrm>
              <a:off x="7058075" y="2789525"/>
              <a:ext cx="11600" cy="11625"/>
            </a:xfrm>
            <a:custGeom>
              <a:rect b="b" l="l" r="r" t="t"/>
              <a:pathLst>
                <a:path extrusionOk="0" h="465" w="464">
                  <a:moveTo>
                    <a:pt x="229" y="1"/>
                  </a:moveTo>
                  <a:cubicBezTo>
                    <a:pt x="105" y="1"/>
                    <a:pt x="0" y="105"/>
                    <a:pt x="0" y="229"/>
                  </a:cubicBezTo>
                  <a:cubicBezTo>
                    <a:pt x="0" y="360"/>
                    <a:pt x="105" y="464"/>
                    <a:pt x="229" y="464"/>
                  </a:cubicBezTo>
                  <a:cubicBezTo>
                    <a:pt x="359" y="464"/>
                    <a:pt x="464" y="360"/>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5" name="Google Shape;1375;p15"/>
            <p:cNvSpPr/>
            <p:nvPr/>
          </p:nvSpPr>
          <p:spPr>
            <a:xfrm>
              <a:off x="7119725" y="2789525"/>
              <a:ext cx="11625" cy="11625"/>
            </a:xfrm>
            <a:custGeom>
              <a:rect b="b" l="l" r="r" t="t"/>
              <a:pathLst>
                <a:path extrusionOk="0" h="465" w="465">
                  <a:moveTo>
                    <a:pt x="229" y="1"/>
                  </a:moveTo>
                  <a:cubicBezTo>
                    <a:pt x="105" y="1"/>
                    <a:pt x="1" y="105"/>
                    <a:pt x="1" y="229"/>
                  </a:cubicBezTo>
                  <a:cubicBezTo>
                    <a:pt x="1" y="360"/>
                    <a:pt x="105" y="464"/>
                    <a:pt x="229" y="464"/>
                  </a:cubicBezTo>
                  <a:cubicBezTo>
                    <a:pt x="360" y="464"/>
                    <a:pt x="464" y="360"/>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6" name="Google Shape;1376;p15"/>
            <p:cNvSpPr/>
            <p:nvPr/>
          </p:nvSpPr>
          <p:spPr>
            <a:xfrm>
              <a:off x="7181400" y="2789525"/>
              <a:ext cx="11600" cy="11625"/>
            </a:xfrm>
            <a:custGeom>
              <a:rect b="b" l="l" r="r" t="t"/>
              <a:pathLst>
                <a:path extrusionOk="0" h="465" w="464">
                  <a:moveTo>
                    <a:pt x="229" y="1"/>
                  </a:moveTo>
                  <a:cubicBezTo>
                    <a:pt x="105" y="1"/>
                    <a:pt x="0" y="105"/>
                    <a:pt x="0" y="229"/>
                  </a:cubicBezTo>
                  <a:cubicBezTo>
                    <a:pt x="0" y="360"/>
                    <a:pt x="105" y="464"/>
                    <a:pt x="229" y="464"/>
                  </a:cubicBezTo>
                  <a:cubicBezTo>
                    <a:pt x="359" y="464"/>
                    <a:pt x="463" y="360"/>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7" name="Google Shape;1377;p15"/>
            <p:cNvSpPr/>
            <p:nvPr/>
          </p:nvSpPr>
          <p:spPr>
            <a:xfrm>
              <a:off x="7243050" y="2789525"/>
              <a:ext cx="11600" cy="11625"/>
            </a:xfrm>
            <a:custGeom>
              <a:rect b="b" l="l" r="r" t="t"/>
              <a:pathLst>
                <a:path extrusionOk="0" h="465" w="464">
                  <a:moveTo>
                    <a:pt x="229" y="1"/>
                  </a:moveTo>
                  <a:cubicBezTo>
                    <a:pt x="105" y="1"/>
                    <a:pt x="0" y="105"/>
                    <a:pt x="0" y="229"/>
                  </a:cubicBezTo>
                  <a:cubicBezTo>
                    <a:pt x="0" y="360"/>
                    <a:pt x="105" y="464"/>
                    <a:pt x="229" y="464"/>
                  </a:cubicBezTo>
                  <a:cubicBezTo>
                    <a:pt x="359" y="464"/>
                    <a:pt x="464" y="360"/>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8" name="Google Shape;1378;p15"/>
            <p:cNvSpPr/>
            <p:nvPr/>
          </p:nvSpPr>
          <p:spPr>
            <a:xfrm>
              <a:off x="7304700" y="2789525"/>
              <a:ext cx="11625" cy="11625"/>
            </a:xfrm>
            <a:custGeom>
              <a:rect b="b" l="l" r="r" t="t"/>
              <a:pathLst>
                <a:path extrusionOk="0" h="465" w="465">
                  <a:moveTo>
                    <a:pt x="229" y="1"/>
                  </a:moveTo>
                  <a:cubicBezTo>
                    <a:pt x="105" y="1"/>
                    <a:pt x="1" y="105"/>
                    <a:pt x="1" y="229"/>
                  </a:cubicBezTo>
                  <a:cubicBezTo>
                    <a:pt x="1" y="360"/>
                    <a:pt x="105" y="464"/>
                    <a:pt x="229" y="464"/>
                  </a:cubicBezTo>
                  <a:cubicBezTo>
                    <a:pt x="360" y="464"/>
                    <a:pt x="464" y="360"/>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9" name="Google Shape;1379;p15"/>
            <p:cNvSpPr/>
            <p:nvPr/>
          </p:nvSpPr>
          <p:spPr>
            <a:xfrm>
              <a:off x="7366375" y="2789525"/>
              <a:ext cx="11600" cy="11625"/>
            </a:xfrm>
            <a:custGeom>
              <a:rect b="b" l="l" r="r" t="t"/>
              <a:pathLst>
                <a:path extrusionOk="0" h="465" w="464">
                  <a:moveTo>
                    <a:pt x="229" y="1"/>
                  </a:moveTo>
                  <a:cubicBezTo>
                    <a:pt x="105" y="1"/>
                    <a:pt x="0" y="105"/>
                    <a:pt x="0" y="229"/>
                  </a:cubicBezTo>
                  <a:cubicBezTo>
                    <a:pt x="0" y="360"/>
                    <a:pt x="105" y="464"/>
                    <a:pt x="229" y="464"/>
                  </a:cubicBezTo>
                  <a:cubicBezTo>
                    <a:pt x="359" y="464"/>
                    <a:pt x="463" y="360"/>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0" name="Google Shape;1380;p15"/>
            <p:cNvSpPr/>
            <p:nvPr/>
          </p:nvSpPr>
          <p:spPr>
            <a:xfrm>
              <a:off x="6730525" y="2862775"/>
              <a:ext cx="11625" cy="11600"/>
            </a:xfrm>
            <a:custGeom>
              <a:rect b="b" l="l" r="r" t="t"/>
              <a:pathLst>
                <a:path extrusionOk="0" h="464" w="465">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1" name="Google Shape;1381;p15"/>
            <p:cNvSpPr/>
            <p:nvPr/>
          </p:nvSpPr>
          <p:spPr>
            <a:xfrm>
              <a:off x="6792200" y="2862775"/>
              <a:ext cx="11600" cy="11600"/>
            </a:xfrm>
            <a:custGeom>
              <a:rect b="b" l="l" r="r" t="t"/>
              <a:pathLst>
                <a:path extrusionOk="0" h="464" w="464">
                  <a:moveTo>
                    <a:pt x="229" y="1"/>
                  </a:moveTo>
                  <a:cubicBezTo>
                    <a:pt x="105" y="1"/>
                    <a:pt x="0" y="105"/>
                    <a:pt x="0" y="229"/>
                  </a:cubicBezTo>
                  <a:cubicBezTo>
                    <a:pt x="0" y="359"/>
                    <a:pt x="105" y="464"/>
                    <a:pt x="229" y="464"/>
                  </a:cubicBezTo>
                  <a:cubicBezTo>
                    <a:pt x="359" y="464"/>
                    <a:pt x="463" y="359"/>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2" name="Google Shape;1382;p15"/>
            <p:cNvSpPr/>
            <p:nvPr/>
          </p:nvSpPr>
          <p:spPr>
            <a:xfrm>
              <a:off x="6853850" y="2862775"/>
              <a:ext cx="11600" cy="11600"/>
            </a:xfrm>
            <a:custGeom>
              <a:rect b="b" l="l" r="r" t="t"/>
              <a:pathLst>
                <a:path extrusionOk="0" h="464" w="464">
                  <a:moveTo>
                    <a:pt x="229" y="1"/>
                  </a:moveTo>
                  <a:cubicBezTo>
                    <a:pt x="105" y="1"/>
                    <a:pt x="1" y="105"/>
                    <a:pt x="1" y="229"/>
                  </a:cubicBezTo>
                  <a:cubicBezTo>
                    <a:pt x="1" y="359"/>
                    <a:pt x="105" y="464"/>
                    <a:pt x="229" y="464"/>
                  </a:cubicBezTo>
                  <a:cubicBezTo>
                    <a:pt x="359" y="464"/>
                    <a:pt x="464" y="359"/>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3" name="Google Shape;1383;p15"/>
            <p:cNvSpPr/>
            <p:nvPr/>
          </p:nvSpPr>
          <p:spPr>
            <a:xfrm>
              <a:off x="6915500" y="2862775"/>
              <a:ext cx="11625" cy="11600"/>
            </a:xfrm>
            <a:custGeom>
              <a:rect b="b" l="l" r="r" t="t"/>
              <a:pathLst>
                <a:path extrusionOk="0" h="464" w="465">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4" name="Google Shape;1384;p15"/>
            <p:cNvSpPr/>
            <p:nvPr/>
          </p:nvSpPr>
          <p:spPr>
            <a:xfrm>
              <a:off x="6977175" y="2862775"/>
              <a:ext cx="11600" cy="11600"/>
            </a:xfrm>
            <a:custGeom>
              <a:rect b="b" l="l" r="r" t="t"/>
              <a:pathLst>
                <a:path extrusionOk="0" h="464" w="464">
                  <a:moveTo>
                    <a:pt x="229" y="1"/>
                  </a:moveTo>
                  <a:cubicBezTo>
                    <a:pt x="105" y="1"/>
                    <a:pt x="0" y="105"/>
                    <a:pt x="0" y="229"/>
                  </a:cubicBezTo>
                  <a:cubicBezTo>
                    <a:pt x="0" y="359"/>
                    <a:pt x="105" y="464"/>
                    <a:pt x="229" y="464"/>
                  </a:cubicBezTo>
                  <a:cubicBezTo>
                    <a:pt x="359" y="464"/>
                    <a:pt x="463" y="359"/>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5" name="Google Shape;1385;p15"/>
            <p:cNvSpPr/>
            <p:nvPr/>
          </p:nvSpPr>
          <p:spPr>
            <a:xfrm>
              <a:off x="7038825" y="2862775"/>
              <a:ext cx="11600" cy="11600"/>
            </a:xfrm>
            <a:custGeom>
              <a:rect b="b" l="l" r="r" t="t"/>
              <a:pathLst>
                <a:path extrusionOk="0" h="464" w="464">
                  <a:moveTo>
                    <a:pt x="229" y="1"/>
                  </a:moveTo>
                  <a:cubicBezTo>
                    <a:pt x="105" y="1"/>
                    <a:pt x="1" y="105"/>
                    <a:pt x="1" y="229"/>
                  </a:cubicBezTo>
                  <a:cubicBezTo>
                    <a:pt x="1" y="359"/>
                    <a:pt x="105" y="464"/>
                    <a:pt x="229" y="464"/>
                  </a:cubicBezTo>
                  <a:cubicBezTo>
                    <a:pt x="359" y="464"/>
                    <a:pt x="464" y="359"/>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6" name="Google Shape;1386;p15"/>
            <p:cNvSpPr/>
            <p:nvPr/>
          </p:nvSpPr>
          <p:spPr>
            <a:xfrm>
              <a:off x="7100475" y="2862775"/>
              <a:ext cx="11625" cy="11600"/>
            </a:xfrm>
            <a:custGeom>
              <a:rect b="b" l="l" r="r" t="t"/>
              <a:pathLst>
                <a:path extrusionOk="0" h="464" w="465">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7" name="Google Shape;1387;p15"/>
            <p:cNvSpPr/>
            <p:nvPr/>
          </p:nvSpPr>
          <p:spPr>
            <a:xfrm>
              <a:off x="7162150" y="2862775"/>
              <a:ext cx="11600" cy="11600"/>
            </a:xfrm>
            <a:custGeom>
              <a:rect b="b" l="l" r="r" t="t"/>
              <a:pathLst>
                <a:path extrusionOk="0" h="464" w="464">
                  <a:moveTo>
                    <a:pt x="229" y="1"/>
                  </a:moveTo>
                  <a:cubicBezTo>
                    <a:pt x="105" y="1"/>
                    <a:pt x="0" y="105"/>
                    <a:pt x="0" y="229"/>
                  </a:cubicBezTo>
                  <a:cubicBezTo>
                    <a:pt x="0" y="359"/>
                    <a:pt x="105" y="464"/>
                    <a:pt x="229" y="464"/>
                  </a:cubicBezTo>
                  <a:cubicBezTo>
                    <a:pt x="359" y="464"/>
                    <a:pt x="463" y="359"/>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8" name="Google Shape;1388;p15"/>
            <p:cNvSpPr/>
            <p:nvPr/>
          </p:nvSpPr>
          <p:spPr>
            <a:xfrm>
              <a:off x="7223800" y="2862775"/>
              <a:ext cx="11600" cy="11600"/>
            </a:xfrm>
            <a:custGeom>
              <a:rect b="b" l="l" r="r" t="t"/>
              <a:pathLst>
                <a:path extrusionOk="0" h="464" w="464">
                  <a:moveTo>
                    <a:pt x="229" y="1"/>
                  </a:moveTo>
                  <a:cubicBezTo>
                    <a:pt x="105" y="1"/>
                    <a:pt x="1" y="105"/>
                    <a:pt x="1" y="229"/>
                  </a:cubicBezTo>
                  <a:cubicBezTo>
                    <a:pt x="1" y="359"/>
                    <a:pt x="105" y="464"/>
                    <a:pt x="229" y="464"/>
                  </a:cubicBezTo>
                  <a:cubicBezTo>
                    <a:pt x="359" y="464"/>
                    <a:pt x="464" y="359"/>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9" name="Google Shape;1389;p15"/>
            <p:cNvSpPr/>
            <p:nvPr/>
          </p:nvSpPr>
          <p:spPr>
            <a:xfrm>
              <a:off x="7285450" y="2862775"/>
              <a:ext cx="11625" cy="11600"/>
            </a:xfrm>
            <a:custGeom>
              <a:rect b="b" l="l" r="r" t="t"/>
              <a:pathLst>
                <a:path extrusionOk="0" h="464" w="465">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90" name="Google Shape;1390;p15"/>
          <p:cNvSpPr/>
          <p:nvPr/>
        </p:nvSpPr>
        <p:spPr>
          <a:xfrm>
            <a:off x="2230875" y="4722225"/>
            <a:ext cx="317400" cy="317400"/>
          </a:xfrm>
          <a:prstGeom prst="mathPlus">
            <a:avLst>
              <a:gd fmla="val 11090" name="adj1"/>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91" name="Google Shape;1391;p15"/>
          <p:cNvGrpSpPr/>
          <p:nvPr/>
        </p:nvGrpSpPr>
        <p:grpSpPr>
          <a:xfrm>
            <a:off x="5427755" y="4726668"/>
            <a:ext cx="2357122" cy="308503"/>
            <a:chOff x="4517025" y="2718100"/>
            <a:chExt cx="937300" cy="122675"/>
          </a:xfrm>
        </p:grpSpPr>
        <p:sp>
          <p:nvSpPr>
            <p:cNvPr id="1392" name="Google Shape;1392;p15"/>
            <p:cNvSpPr/>
            <p:nvPr/>
          </p:nvSpPr>
          <p:spPr>
            <a:xfrm>
              <a:off x="4517025" y="2718100"/>
              <a:ext cx="89900" cy="122675"/>
            </a:xfrm>
            <a:custGeom>
              <a:rect b="b" l="l" r="r" t="t"/>
              <a:pathLst>
                <a:path extrusionOk="0" h="4907" w="3596">
                  <a:moveTo>
                    <a:pt x="3158" y="0"/>
                  </a:moveTo>
                  <a:lnTo>
                    <a:pt x="0" y="4907"/>
                  </a:lnTo>
                  <a:lnTo>
                    <a:pt x="444"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3" name="Google Shape;1393;p15"/>
            <p:cNvSpPr/>
            <p:nvPr/>
          </p:nvSpPr>
          <p:spPr>
            <a:xfrm>
              <a:off x="4577550" y="2718100"/>
              <a:ext cx="90050" cy="122675"/>
            </a:xfrm>
            <a:custGeom>
              <a:rect b="b" l="l" r="r" t="t"/>
              <a:pathLst>
                <a:path extrusionOk="0" h="4907" w="3602">
                  <a:moveTo>
                    <a:pt x="3158" y="0"/>
                  </a:moveTo>
                  <a:lnTo>
                    <a:pt x="0" y="4907"/>
                  </a:lnTo>
                  <a:lnTo>
                    <a:pt x="444" y="4907"/>
                  </a:lnTo>
                  <a:lnTo>
                    <a:pt x="360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4" name="Google Shape;1394;p15"/>
            <p:cNvSpPr/>
            <p:nvPr/>
          </p:nvSpPr>
          <p:spPr>
            <a:xfrm>
              <a:off x="4638050" y="2718100"/>
              <a:ext cx="90075" cy="122675"/>
            </a:xfrm>
            <a:custGeom>
              <a:rect b="b" l="l" r="r" t="t"/>
              <a:pathLst>
                <a:path extrusionOk="0" h="4907" w="3603">
                  <a:moveTo>
                    <a:pt x="3159" y="0"/>
                  </a:moveTo>
                  <a:lnTo>
                    <a:pt x="1" y="4907"/>
                  </a:lnTo>
                  <a:lnTo>
                    <a:pt x="444" y="4907"/>
                  </a:lnTo>
                  <a:lnTo>
                    <a:pt x="360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5" name="Google Shape;1395;p15"/>
            <p:cNvSpPr/>
            <p:nvPr/>
          </p:nvSpPr>
          <p:spPr>
            <a:xfrm>
              <a:off x="4698575" y="2718100"/>
              <a:ext cx="89900" cy="122675"/>
            </a:xfrm>
            <a:custGeom>
              <a:rect b="b" l="l" r="r" t="t"/>
              <a:pathLst>
                <a:path extrusionOk="0" h="4907" w="3596">
                  <a:moveTo>
                    <a:pt x="3158" y="0"/>
                  </a:moveTo>
                  <a:lnTo>
                    <a:pt x="0" y="4907"/>
                  </a:lnTo>
                  <a:lnTo>
                    <a:pt x="444"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6" name="Google Shape;1396;p15"/>
            <p:cNvSpPr/>
            <p:nvPr/>
          </p:nvSpPr>
          <p:spPr>
            <a:xfrm>
              <a:off x="4759100" y="2718100"/>
              <a:ext cx="90050" cy="122675"/>
            </a:xfrm>
            <a:custGeom>
              <a:rect b="b" l="l" r="r" t="t"/>
              <a:pathLst>
                <a:path extrusionOk="0" h="4907" w="3602">
                  <a:moveTo>
                    <a:pt x="3158" y="0"/>
                  </a:moveTo>
                  <a:lnTo>
                    <a:pt x="0" y="4907"/>
                  </a:lnTo>
                  <a:lnTo>
                    <a:pt x="444" y="4907"/>
                  </a:lnTo>
                  <a:lnTo>
                    <a:pt x="360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7" name="Google Shape;1397;p15"/>
            <p:cNvSpPr/>
            <p:nvPr/>
          </p:nvSpPr>
          <p:spPr>
            <a:xfrm>
              <a:off x="4819775" y="2718100"/>
              <a:ext cx="89900" cy="122675"/>
            </a:xfrm>
            <a:custGeom>
              <a:rect b="b" l="l" r="r" t="t"/>
              <a:pathLst>
                <a:path extrusionOk="0" h="4907" w="3596">
                  <a:moveTo>
                    <a:pt x="3152" y="0"/>
                  </a:moveTo>
                  <a:lnTo>
                    <a:pt x="0" y="4907"/>
                  </a:lnTo>
                  <a:lnTo>
                    <a:pt x="437" y="4907"/>
                  </a:lnTo>
                  <a:lnTo>
                    <a:pt x="359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8" name="Google Shape;1398;p15"/>
            <p:cNvSpPr/>
            <p:nvPr/>
          </p:nvSpPr>
          <p:spPr>
            <a:xfrm>
              <a:off x="4880125" y="2718100"/>
              <a:ext cx="90075" cy="122675"/>
            </a:xfrm>
            <a:custGeom>
              <a:rect b="b" l="l" r="r" t="t"/>
              <a:pathLst>
                <a:path extrusionOk="0" h="4907" w="3603">
                  <a:moveTo>
                    <a:pt x="3158" y="0"/>
                  </a:moveTo>
                  <a:lnTo>
                    <a:pt x="0" y="4907"/>
                  </a:lnTo>
                  <a:lnTo>
                    <a:pt x="444" y="4907"/>
                  </a:lnTo>
                  <a:lnTo>
                    <a:pt x="360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9" name="Google Shape;1399;p15"/>
            <p:cNvSpPr/>
            <p:nvPr/>
          </p:nvSpPr>
          <p:spPr>
            <a:xfrm>
              <a:off x="4940800" y="2718100"/>
              <a:ext cx="89900" cy="122675"/>
            </a:xfrm>
            <a:custGeom>
              <a:rect b="b" l="l" r="r" t="t"/>
              <a:pathLst>
                <a:path extrusionOk="0" h="4907" w="3596">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0" name="Google Shape;1400;p15"/>
            <p:cNvSpPr/>
            <p:nvPr/>
          </p:nvSpPr>
          <p:spPr>
            <a:xfrm>
              <a:off x="5001325" y="2718100"/>
              <a:ext cx="89900" cy="122675"/>
            </a:xfrm>
            <a:custGeom>
              <a:rect b="b" l="l" r="r" t="t"/>
              <a:pathLst>
                <a:path extrusionOk="0" h="4907" w="3596">
                  <a:moveTo>
                    <a:pt x="3152" y="0"/>
                  </a:moveTo>
                  <a:lnTo>
                    <a:pt x="0" y="4907"/>
                  </a:lnTo>
                  <a:lnTo>
                    <a:pt x="437" y="4907"/>
                  </a:lnTo>
                  <a:lnTo>
                    <a:pt x="359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1" name="Google Shape;1401;p15"/>
            <p:cNvSpPr/>
            <p:nvPr/>
          </p:nvSpPr>
          <p:spPr>
            <a:xfrm>
              <a:off x="5061825" y="2718100"/>
              <a:ext cx="89925" cy="122675"/>
            </a:xfrm>
            <a:custGeom>
              <a:rect b="b" l="l" r="r" t="t"/>
              <a:pathLst>
                <a:path extrusionOk="0" h="4907" w="3597">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2" name="Google Shape;1402;p15"/>
            <p:cNvSpPr/>
            <p:nvPr/>
          </p:nvSpPr>
          <p:spPr>
            <a:xfrm>
              <a:off x="5122350" y="2718100"/>
              <a:ext cx="89900" cy="122675"/>
            </a:xfrm>
            <a:custGeom>
              <a:rect b="b" l="l" r="r" t="t"/>
              <a:pathLst>
                <a:path extrusionOk="0" h="4907" w="3596">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3" name="Google Shape;1403;p15"/>
            <p:cNvSpPr/>
            <p:nvPr/>
          </p:nvSpPr>
          <p:spPr>
            <a:xfrm>
              <a:off x="5182875" y="2718100"/>
              <a:ext cx="89900" cy="122675"/>
            </a:xfrm>
            <a:custGeom>
              <a:rect b="b" l="l" r="r" t="t"/>
              <a:pathLst>
                <a:path extrusionOk="0" h="4907" w="3596">
                  <a:moveTo>
                    <a:pt x="3152" y="0"/>
                  </a:moveTo>
                  <a:lnTo>
                    <a:pt x="0" y="4907"/>
                  </a:lnTo>
                  <a:lnTo>
                    <a:pt x="437" y="4907"/>
                  </a:lnTo>
                  <a:lnTo>
                    <a:pt x="359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4" name="Google Shape;1404;p15"/>
            <p:cNvSpPr/>
            <p:nvPr/>
          </p:nvSpPr>
          <p:spPr>
            <a:xfrm>
              <a:off x="5243375" y="2718100"/>
              <a:ext cx="89925" cy="122675"/>
            </a:xfrm>
            <a:custGeom>
              <a:rect b="b" l="l" r="r" t="t"/>
              <a:pathLst>
                <a:path extrusionOk="0" h="4907" w="3597">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5" name="Google Shape;1405;p15"/>
            <p:cNvSpPr/>
            <p:nvPr/>
          </p:nvSpPr>
          <p:spPr>
            <a:xfrm>
              <a:off x="5303900" y="2718100"/>
              <a:ext cx="89900" cy="122675"/>
            </a:xfrm>
            <a:custGeom>
              <a:rect b="b" l="l" r="r" t="t"/>
              <a:pathLst>
                <a:path extrusionOk="0" h="4907" w="3596">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6" name="Google Shape;1406;p15"/>
            <p:cNvSpPr/>
            <p:nvPr/>
          </p:nvSpPr>
          <p:spPr>
            <a:xfrm>
              <a:off x="5364425" y="2718100"/>
              <a:ext cx="89900" cy="122675"/>
            </a:xfrm>
            <a:custGeom>
              <a:rect b="b" l="l" r="r" t="t"/>
              <a:pathLst>
                <a:path extrusionOk="0" h="4907" w="3596">
                  <a:moveTo>
                    <a:pt x="3158" y="0"/>
                  </a:moveTo>
                  <a:lnTo>
                    <a:pt x="0" y="4907"/>
                  </a:lnTo>
                  <a:lnTo>
                    <a:pt x="437" y="4907"/>
                  </a:lnTo>
                  <a:lnTo>
                    <a:pt x="359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07" name="Google Shape;1407;p15"/>
          <p:cNvSpPr/>
          <p:nvPr/>
        </p:nvSpPr>
        <p:spPr>
          <a:xfrm flipH="1">
            <a:off x="8283525" y="352000"/>
            <a:ext cx="276175" cy="239150"/>
          </a:xfrm>
          <a:custGeom>
            <a:rect b="b" l="l" r="r" t="t"/>
            <a:pathLst>
              <a:path extrusionOk="0" h="9566" w="11047">
                <a:moveTo>
                  <a:pt x="5527" y="1"/>
                </a:moveTo>
                <a:lnTo>
                  <a:pt x="1" y="9566"/>
                </a:lnTo>
                <a:lnTo>
                  <a:pt x="11047" y="9566"/>
                </a:lnTo>
                <a:lnTo>
                  <a:pt x="552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08" name="Google Shape;1408;p15"/>
          <p:cNvGrpSpPr/>
          <p:nvPr/>
        </p:nvGrpSpPr>
        <p:grpSpPr>
          <a:xfrm>
            <a:off x="-400275" y="4522600"/>
            <a:ext cx="1327200" cy="1326900"/>
            <a:chOff x="-400275" y="4522600"/>
            <a:chExt cx="1327200" cy="1326900"/>
          </a:xfrm>
        </p:grpSpPr>
        <p:sp>
          <p:nvSpPr>
            <p:cNvPr id="1409" name="Google Shape;1409;p15"/>
            <p:cNvSpPr/>
            <p:nvPr/>
          </p:nvSpPr>
          <p:spPr>
            <a:xfrm>
              <a:off x="-400275" y="4522600"/>
              <a:ext cx="1327200" cy="1326900"/>
            </a:xfrm>
            <a:prstGeom prst="arc">
              <a:avLst>
                <a:gd fmla="val 16225557" name="adj1"/>
                <a:gd fmla="val 21598152"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0" name="Google Shape;1410;p15"/>
            <p:cNvSpPr/>
            <p:nvPr/>
          </p:nvSpPr>
          <p:spPr>
            <a:xfrm>
              <a:off x="-318875" y="4604000"/>
              <a:ext cx="1164300" cy="1164300"/>
            </a:xfrm>
            <a:prstGeom prst="pie">
              <a:avLst>
                <a:gd fmla="val 10761898" name="adj1"/>
                <a:gd fmla="val 21598152" name="adj2"/>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411" name="Google Shape;1411;p15"/>
          <p:cNvCxnSpPr/>
          <p:nvPr/>
        </p:nvCxnSpPr>
        <p:spPr>
          <a:xfrm>
            <a:off x="-8425" y="862633"/>
            <a:ext cx="552600" cy="0"/>
          </a:xfrm>
          <a:prstGeom prst="straightConnector1">
            <a:avLst/>
          </a:prstGeom>
          <a:noFill/>
          <a:ln cap="flat" cmpd="sng" w="38100">
            <a:solidFill>
              <a:schemeClr val="lt2"/>
            </a:solidFill>
            <a:prstDash val="solid"/>
            <a:round/>
            <a:headEnd len="sm" w="sm" type="none"/>
            <a:tailEnd len="sm" w="sm" type="none"/>
          </a:ln>
        </p:spPr>
      </p:cxnSp>
      <p:sp>
        <p:nvSpPr>
          <p:cNvPr id="1412" name="Google Shape;1412;p15"/>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
    <p:spTree>
      <p:nvGrpSpPr>
        <p:cNvPr id="1413" name="Shape 1413"/>
        <p:cNvGrpSpPr/>
        <p:nvPr/>
      </p:nvGrpSpPr>
      <p:grpSpPr>
        <a:xfrm>
          <a:off x="0" y="0"/>
          <a:ext cx="0" cy="0"/>
          <a:chOff x="0" y="0"/>
          <a:chExt cx="0" cy="0"/>
        </a:xfrm>
      </p:grpSpPr>
      <p:sp>
        <p:nvSpPr>
          <p:cNvPr id="1414" name="Google Shape;1414;p16"/>
          <p:cNvSpPr/>
          <p:nvPr>
            <p:ph idx="2" type="pic"/>
          </p:nvPr>
        </p:nvSpPr>
        <p:spPr>
          <a:xfrm>
            <a:off x="4055363" y="262363"/>
            <a:ext cx="1382400" cy="3161700"/>
          </a:xfrm>
          <a:prstGeom prst="rect">
            <a:avLst/>
          </a:prstGeom>
          <a:noFill/>
          <a:ln>
            <a:noFill/>
          </a:ln>
          <a:effectLst>
            <a:outerShdw blurRad="214313" rotWithShape="0" algn="bl" dir="3300000" dist="19050">
              <a:schemeClr val="accent1">
                <a:alpha val="22745"/>
              </a:schemeClr>
            </a:outerShdw>
          </a:effectLst>
        </p:spPr>
      </p:sp>
      <p:sp>
        <p:nvSpPr>
          <p:cNvPr id="1415" name="Google Shape;1415;p16"/>
          <p:cNvSpPr/>
          <p:nvPr>
            <p:ph idx="3" type="pic"/>
          </p:nvPr>
        </p:nvSpPr>
        <p:spPr>
          <a:xfrm>
            <a:off x="5547338" y="1719438"/>
            <a:ext cx="1382400" cy="3161700"/>
          </a:xfrm>
          <a:prstGeom prst="rect">
            <a:avLst/>
          </a:prstGeom>
          <a:noFill/>
          <a:ln>
            <a:noFill/>
          </a:ln>
          <a:effectLst>
            <a:outerShdw blurRad="214313" rotWithShape="0" algn="bl" dir="3300000" dist="19050">
              <a:schemeClr val="accent1">
                <a:alpha val="22745"/>
              </a:schemeClr>
            </a:outerShdw>
          </a:effectLst>
        </p:spPr>
      </p:sp>
      <p:sp>
        <p:nvSpPr>
          <p:cNvPr id="1416" name="Google Shape;1416;p16"/>
          <p:cNvSpPr/>
          <p:nvPr>
            <p:ph idx="4" type="pic"/>
          </p:nvPr>
        </p:nvSpPr>
        <p:spPr>
          <a:xfrm>
            <a:off x="7039313" y="262363"/>
            <a:ext cx="1382400" cy="3161700"/>
          </a:xfrm>
          <a:prstGeom prst="rect">
            <a:avLst/>
          </a:prstGeom>
          <a:noFill/>
          <a:ln>
            <a:noFill/>
          </a:ln>
          <a:effectLst>
            <a:outerShdw blurRad="214313" rotWithShape="0" algn="bl" dir="3300000" dist="19050">
              <a:schemeClr val="accent1">
                <a:alpha val="22745"/>
              </a:schemeClr>
            </a:outerShdw>
          </a:effectLst>
        </p:spPr>
      </p:sp>
      <p:sp>
        <p:nvSpPr>
          <p:cNvPr id="1417" name="Google Shape;1417;p16"/>
          <p:cNvSpPr txBox="1"/>
          <p:nvPr>
            <p:ph type="title"/>
          </p:nvPr>
        </p:nvSpPr>
        <p:spPr>
          <a:xfrm>
            <a:off x="722375" y="1459500"/>
            <a:ext cx="2964300" cy="572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800"/>
              <a:buNone/>
              <a:defRPr>
                <a:solidFill>
                  <a:schemeClr val="dk1"/>
                </a:solidFill>
              </a:defRPr>
            </a:lvl1pPr>
            <a:lvl2pPr lvl="1" algn="l">
              <a:lnSpc>
                <a:spcPct val="100000"/>
              </a:lnSpc>
              <a:spcBef>
                <a:spcPts val="0"/>
              </a:spcBef>
              <a:spcAft>
                <a:spcPts val="0"/>
              </a:spcAft>
              <a:buClr>
                <a:schemeClr val="dk1"/>
              </a:buClr>
              <a:buSzPts val="2800"/>
              <a:buNone/>
              <a:defRPr sz="2800">
                <a:solidFill>
                  <a:schemeClr val="dk1"/>
                </a:solidFill>
              </a:defRPr>
            </a:lvl2pPr>
            <a:lvl3pPr lvl="2" algn="l">
              <a:lnSpc>
                <a:spcPct val="100000"/>
              </a:lnSpc>
              <a:spcBef>
                <a:spcPts val="0"/>
              </a:spcBef>
              <a:spcAft>
                <a:spcPts val="0"/>
              </a:spcAft>
              <a:buClr>
                <a:schemeClr val="dk1"/>
              </a:buClr>
              <a:buSzPts val="2800"/>
              <a:buNone/>
              <a:defRPr sz="2800">
                <a:solidFill>
                  <a:schemeClr val="dk1"/>
                </a:solidFill>
              </a:defRPr>
            </a:lvl3pPr>
            <a:lvl4pPr lvl="3" algn="l">
              <a:lnSpc>
                <a:spcPct val="100000"/>
              </a:lnSpc>
              <a:spcBef>
                <a:spcPts val="0"/>
              </a:spcBef>
              <a:spcAft>
                <a:spcPts val="0"/>
              </a:spcAft>
              <a:buClr>
                <a:schemeClr val="dk1"/>
              </a:buClr>
              <a:buSzPts val="2800"/>
              <a:buNone/>
              <a:defRPr sz="2800">
                <a:solidFill>
                  <a:schemeClr val="dk1"/>
                </a:solidFill>
              </a:defRPr>
            </a:lvl4pPr>
            <a:lvl5pPr lvl="4" algn="l">
              <a:lnSpc>
                <a:spcPct val="100000"/>
              </a:lnSpc>
              <a:spcBef>
                <a:spcPts val="0"/>
              </a:spcBef>
              <a:spcAft>
                <a:spcPts val="0"/>
              </a:spcAft>
              <a:buClr>
                <a:schemeClr val="dk1"/>
              </a:buClr>
              <a:buSzPts val="2800"/>
              <a:buNone/>
              <a:defRPr sz="2800">
                <a:solidFill>
                  <a:schemeClr val="dk1"/>
                </a:solidFill>
              </a:defRPr>
            </a:lvl5pPr>
            <a:lvl6pPr lvl="5" algn="l">
              <a:lnSpc>
                <a:spcPct val="100000"/>
              </a:lnSpc>
              <a:spcBef>
                <a:spcPts val="0"/>
              </a:spcBef>
              <a:spcAft>
                <a:spcPts val="0"/>
              </a:spcAft>
              <a:buClr>
                <a:schemeClr val="dk1"/>
              </a:buClr>
              <a:buSzPts val="2800"/>
              <a:buNone/>
              <a:defRPr sz="2800">
                <a:solidFill>
                  <a:schemeClr val="dk1"/>
                </a:solidFill>
              </a:defRPr>
            </a:lvl6pPr>
            <a:lvl7pPr lvl="6" algn="l">
              <a:lnSpc>
                <a:spcPct val="100000"/>
              </a:lnSpc>
              <a:spcBef>
                <a:spcPts val="0"/>
              </a:spcBef>
              <a:spcAft>
                <a:spcPts val="0"/>
              </a:spcAft>
              <a:buClr>
                <a:schemeClr val="dk1"/>
              </a:buClr>
              <a:buSzPts val="2800"/>
              <a:buNone/>
              <a:defRPr sz="2800">
                <a:solidFill>
                  <a:schemeClr val="dk1"/>
                </a:solidFill>
              </a:defRPr>
            </a:lvl7pPr>
            <a:lvl8pPr lvl="7" algn="l">
              <a:lnSpc>
                <a:spcPct val="100000"/>
              </a:lnSpc>
              <a:spcBef>
                <a:spcPts val="0"/>
              </a:spcBef>
              <a:spcAft>
                <a:spcPts val="0"/>
              </a:spcAft>
              <a:buClr>
                <a:schemeClr val="dk1"/>
              </a:buClr>
              <a:buSzPts val="2800"/>
              <a:buNone/>
              <a:defRPr sz="2800">
                <a:solidFill>
                  <a:schemeClr val="dk1"/>
                </a:solidFill>
              </a:defRPr>
            </a:lvl8pPr>
            <a:lvl9pPr lvl="8" algn="l">
              <a:lnSpc>
                <a:spcPct val="100000"/>
              </a:lnSpc>
              <a:spcBef>
                <a:spcPts val="0"/>
              </a:spcBef>
              <a:spcAft>
                <a:spcPts val="0"/>
              </a:spcAft>
              <a:buClr>
                <a:schemeClr val="dk1"/>
              </a:buClr>
              <a:buSzPts val="2800"/>
              <a:buNone/>
              <a:defRPr sz="2800">
                <a:solidFill>
                  <a:schemeClr val="dk1"/>
                </a:solidFill>
              </a:defRPr>
            </a:lvl9pPr>
          </a:lstStyle>
          <a:p/>
        </p:txBody>
      </p:sp>
      <p:sp>
        <p:nvSpPr>
          <p:cNvPr id="1418" name="Google Shape;1418;p16"/>
          <p:cNvSpPr txBox="1"/>
          <p:nvPr>
            <p:ph idx="1" type="subTitle"/>
          </p:nvPr>
        </p:nvSpPr>
        <p:spPr>
          <a:xfrm>
            <a:off x="722375" y="1941900"/>
            <a:ext cx="2964300" cy="1742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500"/>
              <a:buNone/>
              <a:defRPr/>
            </a:lvl1pPr>
            <a:lvl2pPr lvl="1" algn="ctr">
              <a:lnSpc>
                <a:spcPct val="100000"/>
              </a:lnSpc>
              <a:spcBef>
                <a:spcPts val="0"/>
              </a:spcBef>
              <a:spcAft>
                <a:spcPts val="0"/>
              </a:spcAft>
              <a:buSzPts val="1500"/>
              <a:buNone/>
              <a:defRPr/>
            </a:lvl2pPr>
            <a:lvl3pPr lvl="2" algn="ctr">
              <a:lnSpc>
                <a:spcPct val="100000"/>
              </a:lnSpc>
              <a:spcBef>
                <a:spcPts val="0"/>
              </a:spcBef>
              <a:spcAft>
                <a:spcPts val="0"/>
              </a:spcAft>
              <a:buSzPts val="1500"/>
              <a:buNone/>
              <a:defRPr/>
            </a:lvl3pPr>
            <a:lvl4pPr lvl="3" algn="ctr">
              <a:lnSpc>
                <a:spcPct val="100000"/>
              </a:lnSpc>
              <a:spcBef>
                <a:spcPts val="0"/>
              </a:spcBef>
              <a:spcAft>
                <a:spcPts val="0"/>
              </a:spcAft>
              <a:buSzPts val="1500"/>
              <a:buNone/>
              <a:defRPr/>
            </a:lvl4pPr>
            <a:lvl5pPr lvl="4" algn="ctr">
              <a:lnSpc>
                <a:spcPct val="100000"/>
              </a:lnSpc>
              <a:spcBef>
                <a:spcPts val="0"/>
              </a:spcBef>
              <a:spcAft>
                <a:spcPts val="0"/>
              </a:spcAft>
              <a:buSzPts val="1500"/>
              <a:buNone/>
              <a:defRPr/>
            </a:lvl5pPr>
            <a:lvl6pPr lvl="5" algn="ctr">
              <a:lnSpc>
                <a:spcPct val="100000"/>
              </a:lnSpc>
              <a:spcBef>
                <a:spcPts val="0"/>
              </a:spcBef>
              <a:spcAft>
                <a:spcPts val="0"/>
              </a:spcAft>
              <a:buSzPts val="1500"/>
              <a:buNone/>
              <a:defRPr/>
            </a:lvl6pPr>
            <a:lvl7pPr lvl="6" algn="ctr">
              <a:lnSpc>
                <a:spcPct val="100000"/>
              </a:lnSpc>
              <a:spcBef>
                <a:spcPts val="0"/>
              </a:spcBef>
              <a:spcAft>
                <a:spcPts val="0"/>
              </a:spcAft>
              <a:buSzPts val="1500"/>
              <a:buNone/>
              <a:defRPr/>
            </a:lvl7pPr>
            <a:lvl8pPr lvl="7" algn="ctr">
              <a:lnSpc>
                <a:spcPct val="100000"/>
              </a:lnSpc>
              <a:spcBef>
                <a:spcPts val="0"/>
              </a:spcBef>
              <a:spcAft>
                <a:spcPts val="0"/>
              </a:spcAft>
              <a:buSzPts val="1500"/>
              <a:buNone/>
              <a:defRPr/>
            </a:lvl8pPr>
            <a:lvl9pPr lvl="8" algn="ctr">
              <a:lnSpc>
                <a:spcPct val="100000"/>
              </a:lnSpc>
              <a:spcBef>
                <a:spcPts val="0"/>
              </a:spcBef>
              <a:spcAft>
                <a:spcPts val="0"/>
              </a:spcAft>
              <a:buSzPts val="1500"/>
              <a:buNone/>
              <a:defRPr/>
            </a:lvl9pPr>
          </a:lstStyle>
          <a:p/>
        </p:txBody>
      </p:sp>
      <p:grpSp>
        <p:nvGrpSpPr>
          <p:cNvPr id="1419" name="Google Shape;1419;p16"/>
          <p:cNvGrpSpPr/>
          <p:nvPr/>
        </p:nvGrpSpPr>
        <p:grpSpPr>
          <a:xfrm>
            <a:off x="-133924" y="2147729"/>
            <a:ext cx="5034656" cy="3172549"/>
            <a:chOff x="238125" y="1971350"/>
            <a:chExt cx="2812500" cy="1772275"/>
          </a:xfrm>
        </p:grpSpPr>
        <p:sp>
          <p:nvSpPr>
            <p:cNvPr id="1420" name="Google Shape;1420;p16"/>
            <p:cNvSpPr/>
            <p:nvPr/>
          </p:nvSpPr>
          <p:spPr>
            <a:xfrm>
              <a:off x="1616775" y="3297975"/>
              <a:ext cx="208175" cy="180275"/>
            </a:xfrm>
            <a:custGeom>
              <a:rect b="b" l="l" r="r" t="t"/>
              <a:pathLst>
                <a:path extrusionOk="0" h="7211" w="8327">
                  <a:moveTo>
                    <a:pt x="6173" y="138"/>
                  </a:moveTo>
                  <a:lnTo>
                    <a:pt x="8176" y="3609"/>
                  </a:lnTo>
                  <a:lnTo>
                    <a:pt x="6173" y="7080"/>
                  </a:lnTo>
                  <a:lnTo>
                    <a:pt x="2161" y="7080"/>
                  </a:lnTo>
                  <a:lnTo>
                    <a:pt x="158" y="3609"/>
                  </a:lnTo>
                  <a:lnTo>
                    <a:pt x="2161" y="138"/>
                  </a:lnTo>
                  <a:close/>
                  <a:moveTo>
                    <a:pt x="2082" y="0"/>
                  </a:moveTo>
                  <a:lnTo>
                    <a:pt x="20" y="3576"/>
                  </a:lnTo>
                  <a:lnTo>
                    <a:pt x="1" y="3609"/>
                  </a:lnTo>
                  <a:lnTo>
                    <a:pt x="2063" y="7178"/>
                  </a:lnTo>
                  <a:lnTo>
                    <a:pt x="2082" y="7210"/>
                  </a:lnTo>
                  <a:lnTo>
                    <a:pt x="6245" y="7210"/>
                  </a:lnTo>
                  <a:lnTo>
                    <a:pt x="8307" y="3641"/>
                  </a:lnTo>
                  <a:lnTo>
                    <a:pt x="8326" y="3609"/>
                  </a:lnTo>
                  <a:lnTo>
                    <a:pt x="6265"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1" name="Google Shape;1421;p16"/>
            <p:cNvSpPr/>
            <p:nvPr/>
          </p:nvSpPr>
          <p:spPr>
            <a:xfrm>
              <a:off x="1310450" y="3297975"/>
              <a:ext cx="208175" cy="180275"/>
            </a:xfrm>
            <a:custGeom>
              <a:rect b="b" l="l" r="r" t="t"/>
              <a:pathLst>
                <a:path extrusionOk="0" h="7211" w="8327">
                  <a:moveTo>
                    <a:pt x="6166" y="138"/>
                  </a:moveTo>
                  <a:lnTo>
                    <a:pt x="8169" y="3609"/>
                  </a:lnTo>
                  <a:lnTo>
                    <a:pt x="6166" y="7080"/>
                  </a:lnTo>
                  <a:lnTo>
                    <a:pt x="2160" y="7080"/>
                  </a:lnTo>
                  <a:lnTo>
                    <a:pt x="157" y="3609"/>
                  </a:lnTo>
                  <a:lnTo>
                    <a:pt x="2160" y="138"/>
                  </a:lnTo>
                  <a:close/>
                  <a:moveTo>
                    <a:pt x="2082" y="0"/>
                  </a:moveTo>
                  <a:lnTo>
                    <a:pt x="20" y="3576"/>
                  </a:lnTo>
                  <a:lnTo>
                    <a:pt x="0" y="3609"/>
                  </a:lnTo>
                  <a:lnTo>
                    <a:pt x="2062" y="7178"/>
                  </a:lnTo>
                  <a:lnTo>
                    <a:pt x="2082" y="7210"/>
                  </a:lnTo>
                  <a:lnTo>
                    <a:pt x="6245" y="7210"/>
                  </a:lnTo>
                  <a:lnTo>
                    <a:pt x="8306" y="3641"/>
                  </a:lnTo>
                  <a:lnTo>
                    <a:pt x="8326" y="3609"/>
                  </a:lnTo>
                  <a:lnTo>
                    <a:pt x="6264"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2" name="Google Shape;1422;p16"/>
            <p:cNvSpPr/>
            <p:nvPr/>
          </p:nvSpPr>
          <p:spPr>
            <a:xfrm>
              <a:off x="238125" y="3032750"/>
              <a:ext cx="208150" cy="180275"/>
            </a:xfrm>
            <a:custGeom>
              <a:rect b="b" l="l" r="r" t="t"/>
              <a:pathLst>
                <a:path extrusionOk="0" h="7211" w="8326">
                  <a:moveTo>
                    <a:pt x="6166" y="131"/>
                  </a:moveTo>
                  <a:lnTo>
                    <a:pt x="8169" y="3602"/>
                  </a:lnTo>
                  <a:lnTo>
                    <a:pt x="6166" y="7073"/>
                  </a:lnTo>
                  <a:lnTo>
                    <a:pt x="2160" y="7073"/>
                  </a:lnTo>
                  <a:lnTo>
                    <a:pt x="157" y="3602"/>
                  </a:lnTo>
                  <a:lnTo>
                    <a:pt x="2160" y="131"/>
                  </a:lnTo>
                  <a:close/>
                  <a:moveTo>
                    <a:pt x="2081" y="0"/>
                  </a:moveTo>
                  <a:lnTo>
                    <a:pt x="20" y="3569"/>
                  </a:lnTo>
                  <a:lnTo>
                    <a:pt x="0" y="3602"/>
                  </a:lnTo>
                  <a:lnTo>
                    <a:pt x="2062" y="7177"/>
                  </a:lnTo>
                  <a:lnTo>
                    <a:pt x="2081" y="7210"/>
                  </a:lnTo>
                  <a:lnTo>
                    <a:pt x="6244" y="7210"/>
                  </a:lnTo>
                  <a:lnTo>
                    <a:pt x="8306" y="3635"/>
                  </a:lnTo>
                  <a:lnTo>
                    <a:pt x="8326" y="3602"/>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3" name="Google Shape;1423;p16"/>
            <p:cNvSpPr/>
            <p:nvPr/>
          </p:nvSpPr>
          <p:spPr>
            <a:xfrm>
              <a:off x="1770125" y="3209575"/>
              <a:ext cx="208150" cy="180250"/>
            </a:xfrm>
            <a:custGeom>
              <a:rect b="b" l="l" r="r" t="t"/>
              <a:pathLst>
                <a:path extrusionOk="0" h="7210" w="8326">
                  <a:moveTo>
                    <a:pt x="6166" y="137"/>
                  </a:moveTo>
                  <a:lnTo>
                    <a:pt x="8169" y="3608"/>
                  </a:lnTo>
                  <a:lnTo>
                    <a:pt x="6166" y="7079"/>
                  </a:lnTo>
                  <a:lnTo>
                    <a:pt x="2153" y="7079"/>
                  </a:lnTo>
                  <a:lnTo>
                    <a:pt x="150" y="3608"/>
                  </a:lnTo>
                  <a:lnTo>
                    <a:pt x="2153" y="137"/>
                  </a:lnTo>
                  <a:close/>
                  <a:moveTo>
                    <a:pt x="2082" y="0"/>
                  </a:moveTo>
                  <a:lnTo>
                    <a:pt x="20" y="3576"/>
                  </a:lnTo>
                  <a:lnTo>
                    <a:pt x="0" y="3608"/>
                  </a:lnTo>
                  <a:lnTo>
                    <a:pt x="2062" y="7177"/>
                  </a:lnTo>
                  <a:lnTo>
                    <a:pt x="2082" y="7210"/>
                  </a:lnTo>
                  <a:lnTo>
                    <a:pt x="6244" y="7210"/>
                  </a:lnTo>
                  <a:lnTo>
                    <a:pt x="8306" y="3641"/>
                  </a:lnTo>
                  <a:lnTo>
                    <a:pt x="8326" y="3608"/>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4" name="Google Shape;1424;p16"/>
            <p:cNvSpPr/>
            <p:nvPr/>
          </p:nvSpPr>
          <p:spPr>
            <a:xfrm>
              <a:off x="1923275" y="3297975"/>
              <a:ext cx="208175" cy="180275"/>
            </a:xfrm>
            <a:custGeom>
              <a:rect b="b" l="l" r="r" t="t"/>
              <a:pathLst>
                <a:path extrusionOk="0" h="7211" w="8327">
                  <a:moveTo>
                    <a:pt x="6167" y="138"/>
                  </a:moveTo>
                  <a:lnTo>
                    <a:pt x="8170" y="3609"/>
                  </a:lnTo>
                  <a:lnTo>
                    <a:pt x="6167" y="7080"/>
                  </a:lnTo>
                  <a:lnTo>
                    <a:pt x="2161" y="7080"/>
                  </a:lnTo>
                  <a:lnTo>
                    <a:pt x="151" y="3609"/>
                  </a:lnTo>
                  <a:lnTo>
                    <a:pt x="2161" y="138"/>
                  </a:lnTo>
                  <a:close/>
                  <a:moveTo>
                    <a:pt x="2082" y="0"/>
                  </a:moveTo>
                  <a:lnTo>
                    <a:pt x="20" y="3576"/>
                  </a:lnTo>
                  <a:lnTo>
                    <a:pt x="1" y="3609"/>
                  </a:lnTo>
                  <a:lnTo>
                    <a:pt x="2063" y="7178"/>
                  </a:lnTo>
                  <a:lnTo>
                    <a:pt x="2082" y="7210"/>
                  </a:lnTo>
                  <a:lnTo>
                    <a:pt x="6245" y="7210"/>
                  </a:lnTo>
                  <a:lnTo>
                    <a:pt x="8307" y="3641"/>
                  </a:lnTo>
                  <a:lnTo>
                    <a:pt x="8326" y="3609"/>
                  </a:lnTo>
                  <a:lnTo>
                    <a:pt x="6265"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5" name="Google Shape;1425;p16"/>
            <p:cNvSpPr/>
            <p:nvPr/>
          </p:nvSpPr>
          <p:spPr>
            <a:xfrm>
              <a:off x="2535300" y="3297975"/>
              <a:ext cx="208175" cy="180275"/>
            </a:xfrm>
            <a:custGeom>
              <a:rect b="b" l="l" r="r" t="t"/>
              <a:pathLst>
                <a:path extrusionOk="0" h="7211" w="8327">
                  <a:moveTo>
                    <a:pt x="6173" y="138"/>
                  </a:moveTo>
                  <a:lnTo>
                    <a:pt x="8176" y="3609"/>
                  </a:lnTo>
                  <a:lnTo>
                    <a:pt x="6173" y="7080"/>
                  </a:lnTo>
                  <a:lnTo>
                    <a:pt x="2160" y="7080"/>
                  </a:lnTo>
                  <a:lnTo>
                    <a:pt x="157" y="3609"/>
                  </a:lnTo>
                  <a:lnTo>
                    <a:pt x="2160" y="138"/>
                  </a:lnTo>
                  <a:close/>
                  <a:moveTo>
                    <a:pt x="2082" y="0"/>
                  </a:moveTo>
                  <a:lnTo>
                    <a:pt x="20" y="3576"/>
                  </a:lnTo>
                  <a:lnTo>
                    <a:pt x="1" y="3609"/>
                  </a:lnTo>
                  <a:lnTo>
                    <a:pt x="2082" y="7210"/>
                  </a:lnTo>
                  <a:lnTo>
                    <a:pt x="6245" y="7210"/>
                  </a:lnTo>
                  <a:lnTo>
                    <a:pt x="8307" y="3641"/>
                  </a:lnTo>
                  <a:lnTo>
                    <a:pt x="8326" y="3609"/>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6" name="Google Shape;1426;p16"/>
            <p:cNvSpPr/>
            <p:nvPr/>
          </p:nvSpPr>
          <p:spPr>
            <a:xfrm>
              <a:off x="2229625" y="3298950"/>
              <a:ext cx="155150" cy="179300"/>
            </a:xfrm>
            <a:custGeom>
              <a:rect b="b" l="l" r="r" t="t"/>
              <a:pathLst>
                <a:path extrusionOk="0" h="7172" w="6206">
                  <a:moveTo>
                    <a:pt x="2062" y="1"/>
                  </a:moveTo>
                  <a:lnTo>
                    <a:pt x="20" y="3537"/>
                  </a:lnTo>
                  <a:lnTo>
                    <a:pt x="0" y="3570"/>
                  </a:lnTo>
                  <a:lnTo>
                    <a:pt x="2062" y="7139"/>
                  </a:lnTo>
                  <a:lnTo>
                    <a:pt x="2082" y="7171"/>
                  </a:lnTo>
                  <a:lnTo>
                    <a:pt x="6205" y="7171"/>
                  </a:lnTo>
                  <a:lnTo>
                    <a:pt x="6205" y="7041"/>
                  </a:lnTo>
                  <a:lnTo>
                    <a:pt x="2160" y="7041"/>
                  </a:lnTo>
                  <a:lnTo>
                    <a:pt x="157" y="3570"/>
                  </a:lnTo>
                  <a:lnTo>
                    <a:pt x="2180" y="66"/>
                  </a:lnTo>
                  <a:lnTo>
                    <a:pt x="2062"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7" name="Google Shape;1427;p16"/>
            <p:cNvSpPr/>
            <p:nvPr/>
          </p:nvSpPr>
          <p:spPr>
            <a:xfrm>
              <a:off x="2995950" y="3387200"/>
              <a:ext cx="54025" cy="90075"/>
            </a:xfrm>
            <a:custGeom>
              <a:rect b="b" l="l" r="r" t="t"/>
              <a:pathLst>
                <a:path extrusionOk="0" h="3603" w="2161">
                  <a:moveTo>
                    <a:pt x="2043" y="1"/>
                  </a:moveTo>
                  <a:lnTo>
                    <a:pt x="0" y="3537"/>
                  </a:lnTo>
                  <a:lnTo>
                    <a:pt x="118" y="3602"/>
                  </a:lnTo>
                  <a:lnTo>
                    <a:pt x="2160" y="66"/>
                  </a:lnTo>
                  <a:lnTo>
                    <a:pt x="204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8" name="Google Shape;1428;p16"/>
            <p:cNvSpPr/>
            <p:nvPr/>
          </p:nvSpPr>
          <p:spPr>
            <a:xfrm>
              <a:off x="1310450" y="3297975"/>
              <a:ext cx="207675" cy="180275"/>
            </a:xfrm>
            <a:custGeom>
              <a:rect b="b" l="l" r="r" t="t"/>
              <a:pathLst>
                <a:path extrusionOk="0" h="7211" w="8307">
                  <a:moveTo>
                    <a:pt x="2082" y="0"/>
                  </a:moveTo>
                  <a:lnTo>
                    <a:pt x="20" y="3576"/>
                  </a:lnTo>
                  <a:lnTo>
                    <a:pt x="0" y="3609"/>
                  </a:lnTo>
                  <a:lnTo>
                    <a:pt x="2062" y="7178"/>
                  </a:lnTo>
                  <a:lnTo>
                    <a:pt x="2082" y="7210"/>
                  </a:lnTo>
                  <a:lnTo>
                    <a:pt x="6245" y="7210"/>
                  </a:lnTo>
                  <a:lnTo>
                    <a:pt x="8306" y="3641"/>
                  </a:lnTo>
                  <a:lnTo>
                    <a:pt x="8189" y="3576"/>
                  </a:lnTo>
                  <a:lnTo>
                    <a:pt x="6166" y="7080"/>
                  </a:lnTo>
                  <a:lnTo>
                    <a:pt x="2160" y="7080"/>
                  </a:lnTo>
                  <a:lnTo>
                    <a:pt x="157" y="3609"/>
                  </a:lnTo>
                  <a:lnTo>
                    <a:pt x="2160" y="138"/>
                  </a:lnTo>
                  <a:lnTo>
                    <a:pt x="6206" y="138"/>
                  </a:lnTo>
                  <a:lnTo>
                    <a:pt x="620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9" name="Google Shape;1429;p16"/>
            <p:cNvSpPr/>
            <p:nvPr/>
          </p:nvSpPr>
          <p:spPr>
            <a:xfrm>
              <a:off x="1004125" y="3474950"/>
              <a:ext cx="208150" cy="180275"/>
            </a:xfrm>
            <a:custGeom>
              <a:rect b="b" l="l" r="r" t="t"/>
              <a:pathLst>
                <a:path extrusionOk="0" h="7211" w="8326">
                  <a:moveTo>
                    <a:pt x="6166" y="131"/>
                  </a:moveTo>
                  <a:lnTo>
                    <a:pt x="8169" y="3602"/>
                  </a:lnTo>
                  <a:lnTo>
                    <a:pt x="6166" y="7074"/>
                  </a:lnTo>
                  <a:lnTo>
                    <a:pt x="2160" y="7074"/>
                  </a:lnTo>
                  <a:lnTo>
                    <a:pt x="157" y="3602"/>
                  </a:lnTo>
                  <a:lnTo>
                    <a:pt x="2160" y="131"/>
                  </a:lnTo>
                  <a:close/>
                  <a:moveTo>
                    <a:pt x="2081" y="1"/>
                  </a:moveTo>
                  <a:lnTo>
                    <a:pt x="20" y="3570"/>
                  </a:lnTo>
                  <a:lnTo>
                    <a:pt x="0" y="3602"/>
                  </a:lnTo>
                  <a:lnTo>
                    <a:pt x="2062" y="7178"/>
                  </a:lnTo>
                  <a:lnTo>
                    <a:pt x="2081" y="7211"/>
                  </a:lnTo>
                  <a:lnTo>
                    <a:pt x="6244" y="7211"/>
                  </a:lnTo>
                  <a:lnTo>
                    <a:pt x="8306" y="3635"/>
                  </a:lnTo>
                  <a:lnTo>
                    <a:pt x="8326" y="3602"/>
                  </a:lnTo>
                  <a:lnTo>
                    <a:pt x="6264" y="33"/>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0" name="Google Shape;1430;p16"/>
            <p:cNvSpPr/>
            <p:nvPr/>
          </p:nvSpPr>
          <p:spPr>
            <a:xfrm>
              <a:off x="1004125" y="3297975"/>
              <a:ext cx="208150" cy="180275"/>
            </a:xfrm>
            <a:custGeom>
              <a:rect b="b" l="l" r="r" t="t"/>
              <a:pathLst>
                <a:path extrusionOk="0" h="7211" w="8326">
                  <a:moveTo>
                    <a:pt x="6166" y="138"/>
                  </a:moveTo>
                  <a:lnTo>
                    <a:pt x="8169" y="3609"/>
                  </a:lnTo>
                  <a:lnTo>
                    <a:pt x="6166" y="7080"/>
                  </a:lnTo>
                  <a:lnTo>
                    <a:pt x="2160" y="7080"/>
                  </a:lnTo>
                  <a:lnTo>
                    <a:pt x="157" y="3609"/>
                  </a:lnTo>
                  <a:lnTo>
                    <a:pt x="2160" y="138"/>
                  </a:lnTo>
                  <a:close/>
                  <a:moveTo>
                    <a:pt x="2081" y="0"/>
                  </a:moveTo>
                  <a:lnTo>
                    <a:pt x="20" y="3576"/>
                  </a:lnTo>
                  <a:lnTo>
                    <a:pt x="0" y="3609"/>
                  </a:lnTo>
                  <a:lnTo>
                    <a:pt x="2062" y="7178"/>
                  </a:lnTo>
                  <a:lnTo>
                    <a:pt x="2081" y="7210"/>
                  </a:lnTo>
                  <a:lnTo>
                    <a:pt x="6244" y="7210"/>
                  </a:lnTo>
                  <a:lnTo>
                    <a:pt x="8306" y="3641"/>
                  </a:lnTo>
                  <a:lnTo>
                    <a:pt x="8326" y="3609"/>
                  </a:lnTo>
                  <a:lnTo>
                    <a:pt x="6264" y="40"/>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1" name="Google Shape;1431;p16"/>
            <p:cNvSpPr/>
            <p:nvPr/>
          </p:nvSpPr>
          <p:spPr>
            <a:xfrm>
              <a:off x="391275" y="3297975"/>
              <a:ext cx="208175" cy="180275"/>
            </a:xfrm>
            <a:custGeom>
              <a:rect b="b" l="l" r="r" t="t"/>
              <a:pathLst>
                <a:path extrusionOk="0" h="7211" w="8327">
                  <a:moveTo>
                    <a:pt x="6167" y="138"/>
                  </a:moveTo>
                  <a:lnTo>
                    <a:pt x="8170" y="3609"/>
                  </a:lnTo>
                  <a:lnTo>
                    <a:pt x="6167" y="7080"/>
                  </a:lnTo>
                  <a:lnTo>
                    <a:pt x="2160" y="7080"/>
                  </a:lnTo>
                  <a:lnTo>
                    <a:pt x="157" y="3609"/>
                  </a:lnTo>
                  <a:lnTo>
                    <a:pt x="2160" y="138"/>
                  </a:lnTo>
                  <a:close/>
                  <a:moveTo>
                    <a:pt x="2082" y="0"/>
                  </a:moveTo>
                  <a:lnTo>
                    <a:pt x="20" y="3576"/>
                  </a:lnTo>
                  <a:lnTo>
                    <a:pt x="1" y="3609"/>
                  </a:lnTo>
                  <a:lnTo>
                    <a:pt x="2063" y="7178"/>
                  </a:lnTo>
                  <a:lnTo>
                    <a:pt x="2082" y="7210"/>
                  </a:lnTo>
                  <a:lnTo>
                    <a:pt x="6245" y="7210"/>
                  </a:lnTo>
                  <a:lnTo>
                    <a:pt x="8307" y="3641"/>
                  </a:lnTo>
                  <a:lnTo>
                    <a:pt x="8326" y="3609"/>
                  </a:lnTo>
                  <a:lnTo>
                    <a:pt x="6264"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2" name="Google Shape;1432;p16"/>
            <p:cNvSpPr/>
            <p:nvPr/>
          </p:nvSpPr>
          <p:spPr>
            <a:xfrm>
              <a:off x="544450" y="3032750"/>
              <a:ext cx="208150" cy="180275"/>
            </a:xfrm>
            <a:custGeom>
              <a:rect b="b" l="l" r="r" t="t"/>
              <a:pathLst>
                <a:path extrusionOk="0" h="7211" w="8326">
                  <a:moveTo>
                    <a:pt x="6166" y="131"/>
                  </a:moveTo>
                  <a:lnTo>
                    <a:pt x="8176" y="3602"/>
                  </a:lnTo>
                  <a:lnTo>
                    <a:pt x="6166" y="7073"/>
                  </a:lnTo>
                  <a:lnTo>
                    <a:pt x="2160" y="7073"/>
                  </a:lnTo>
                  <a:lnTo>
                    <a:pt x="157" y="3602"/>
                  </a:lnTo>
                  <a:lnTo>
                    <a:pt x="2160" y="131"/>
                  </a:lnTo>
                  <a:close/>
                  <a:moveTo>
                    <a:pt x="2082" y="0"/>
                  </a:moveTo>
                  <a:lnTo>
                    <a:pt x="20" y="3569"/>
                  </a:lnTo>
                  <a:lnTo>
                    <a:pt x="0" y="3602"/>
                  </a:lnTo>
                  <a:lnTo>
                    <a:pt x="2062" y="7177"/>
                  </a:lnTo>
                  <a:lnTo>
                    <a:pt x="2082" y="7210"/>
                  </a:lnTo>
                  <a:lnTo>
                    <a:pt x="6245" y="7210"/>
                  </a:lnTo>
                  <a:lnTo>
                    <a:pt x="8306" y="3635"/>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3" name="Google Shape;1433;p16"/>
            <p:cNvSpPr/>
            <p:nvPr/>
          </p:nvSpPr>
          <p:spPr>
            <a:xfrm>
              <a:off x="391775" y="2590525"/>
              <a:ext cx="207675" cy="180275"/>
            </a:xfrm>
            <a:custGeom>
              <a:rect b="b" l="l" r="r" t="t"/>
              <a:pathLst>
                <a:path extrusionOk="0" h="7211" w="8307">
                  <a:moveTo>
                    <a:pt x="2062" y="1"/>
                  </a:moveTo>
                  <a:lnTo>
                    <a:pt x="0" y="3570"/>
                  </a:lnTo>
                  <a:lnTo>
                    <a:pt x="118" y="3635"/>
                  </a:lnTo>
                  <a:lnTo>
                    <a:pt x="2140" y="131"/>
                  </a:lnTo>
                  <a:lnTo>
                    <a:pt x="6147" y="131"/>
                  </a:lnTo>
                  <a:lnTo>
                    <a:pt x="8150" y="3602"/>
                  </a:lnTo>
                  <a:lnTo>
                    <a:pt x="6147" y="7074"/>
                  </a:lnTo>
                  <a:lnTo>
                    <a:pt x="2101" y="7074"/>
                  </a:lnTo>
                  <a:lnTo>
                    <a:pt x="2101" y="7211"/>
                  </a:lnTo>
                  <a:lnTo>
                    <a:pt x="6225" y="7211"/>
                  </a:lnTo>
                  <a:lnTo>
                    <a:pt x="8287" y="3635"/>
                  </a:lnTo>
                  <a:lnTo>
                    <a:pt x="8306" y="3602"/>
                  </a:lnTo>
                  <a:lnTo>
                    <a:pt x="6244" y="33"/>
                  </a:lnTo>
                  <a:lnTo>
                    <a:pt x="622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4" name="Google Shape;1434;p16"/>
            <p:cNvSpPr/>
            <p:nvPr/>
          </p:nvSpPr>
          <p:spPr>
            <a:xfrm>
              <a:off x="238125" y="2855750"/>
              <a:ext cx="208150" cy="180275"/>
            </a:xfrm>
            <a:custGeom>
              <a:rect b="b" l="l" r="r" t="t"/>
              <a:pathLst>
                <a:path extrusionOk="0" h="7211" w="8326">
                  <a:moveTo>
                    <a:pt x="6166" y="138"/>
                  </a:moveTo>
                  <a:lnTo>
                    <a:pt x="8169" y="3609"/>
                  </a:lnTo>
                  <a:lnTo>
                    <a:pt x="6166" y="7080"/>
                  </a:lnTo>
                  <a:lnTo>
                    <a:pt x="2160" y="7080"/>
                  </a:lnTo>
                  <a:lnTo>
                    <a:pt x="157" y="3609"/>
                  </a:lnTo>
                  <a:lnTo>
                    <a:pt x="2160" y="138"/>
                  </a:lnTo>
                  <a:close/>
                  <a:moveTo>
                    <a:pt x="2081" y="1"/>
                  </a:moveTo>
                  <a:lnTo>
                    <a:pt x="20" y="3577"/>
                  </a:lnTo>
                  <a:lnTo>
                    <a:pt x="0" y="3609"/>
                  </a:lnTo>
                  <a:lnTo>
                    <a:pt x="2062" y="7178"/>
                  </a:lnTo>
                  <a:lnTo>
                    <a:pt x="2081" y="7211"/>
                  </a:lnTo>
                  <a:lnTo>
                    <a:pt x="6244" y="7211"/>
                  </a:lnTo>
                  <a:lnTo>
                    <a:pt x="8306" y="3642"/>
                  </a:lnTo>
                  <a:lnTo>
                    <a:pt x="8326" y="3609"/>
                  </a:lnTo>
                  <a:lnTo>
                    <a:pt x="6264" y="34"/>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5" name="Google Shape;1435;p16"/>
            <p:cNvSpPr/>
            <p:nvPr/>
          </p:nvSpPr>
          <p:spPr>
            <a:xfrm>
              <a:off x="391275" y="2413550"/>
              <a:ext cx="208175" cy="180275"/>
            </a:xfrm>
            <a:custGeom>
              <a:rect b="b" l="l" r="r" t="t"/>
              <a:pathLst>
                <a:path extrusionOk="0" h="7211" w="8327">
                  <a:moveTo>
                    <a:pt x="6167" y="138"/>
                  </a:moveTo>
                  <a:lnTo>
                    <a:pt x="8170" y="3609"/>
                  </a:lnTo>
                  <a:lnTo>
                    <a:pt x="6167" y="7080"/>
                  </a:lnTo>
                  <a:lnTo>
                    <a:pt x="2160" y="7080"/>
                  </a:lnTo>
                  <a:lnTo>
                    <a:pt x="157" y="3609"/>
                  </a:lnTo>
                  <a:lnTo>
                    <a:pt x="2160" y="138"/>
                  </a:lnTo>
                  <a:close/>
                  <a:moveTo>
                    <a:pt x="2082" y="0"/>
                  </a:moveTo>
                  <a:lnTo>
                    <a:pt x="20" y="3570"/>
                  </a:lnTo>
                  <a:lnTo>
                    <a:pt x="1" y="3602"/>
                  </a:lnTo>
                  <a:lnTo>
                    <a:pt x="2063" y="7178"/>
                  </a:lnTo>
                  <a:lnTo>
                    <a:pt x="2082" y="7210"/>
                  </a:lnTo>
                  <a:lnTo>
                    <a:pt x="6245" y="7210"/>
                  </a:lnTo>
                  <a:lnTo>
                    <a:pt x="8307" y="3635"/>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6" name="Google Shape;1436;p16"/>
            <p:cNvSpPr/>
            <p:nvPr/>
          </p:nvSpPr>
          <p:spPr>
            <a:xfrm>
              <a:off x="238125" y="2501950"/>
              <a:ext cx="208150" cy="180275"/>
            </a:xfrm>
            <a:custGeom>
              <a:rect b="b" l="l" r="r" t="t"/>
              <a:pathLst>
                <a:path extrusionOk="0" h="7211" w="8326">
                  <a:moveTo>
                    <a:pt x="6166" y="138"/>
                  </a:moveTo>
                  <a:lnTo>
                    <a:pt x="8169" y="3609"/>
                  </a:lnTo>
                  <a:lnTo>
                    <a:pt x="6166" y="7080"/>
                  </a:lnTo>
                  <a:lnTo>
                    <a:pt x="2160" y="7080"/>
                  </a:lnTo>
                  <a:lnTo>
                    <a:pt x="157" y="3609"/>
                  </a:lnTo>
                  <a:lnTo>
                    <a:pt x="2160" y="138"/>
                  </a:lnTo>
                  <a:close/>
                  <a:moveTo>
                    <a:pt x="2081" y="1"/>
                  </a:moveTo>
                  <a:lnTo>
                    <a:pt x="20" y="3576"/>
                  </a:lnTo>
                  <a:lnTo>
                    <a:pt x="0" y="3609"/>
                  </a:lnTo>
                  <a:lnTo>
                    <a:pt x="2062" y="7178"/>
                  </a:lnTo>
                  <a:lnTo>
                    <a:pt x="2081" y="7211"/>
                  </a:lnTo>
                  <a:lnTo>
                    <a:pt x="6244" y="7211"/>
                  </a:lnTo>
                  <a:lnTo>
                    <a:pt x="8306" y="3642"/>
                  </a:lnTo>
                  <a:lnTo>
                    <a:pt x="8326" y="3609"/>
                  </a:lnTo>
                  <a:lnTo>
                    <a:pt x="6264" y="34"/>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7" name="Google Shape;1437;p16"/>
            <p:cNvSpPr/>
            <p:nvPr/>
          </p:nvSpPr>
          <p:spPr>
            <a:xfrm>
              <a:off x="697625" y="3474950"/>
              <a:ext cx="208150" cy="180275"/>
            </a:xfrm>
            <a:custGeom>
              <a:rect b="b" l="l" r="r" t="t"/>
              <a:pathLst>
                <a:path extrusionOk="0" h="7211" w="8326">
                  <a:moveTo>
                    <a:pt x="6173" y="131"/>
                  </a:moveTo>
                  <a:lnTo>
                    <a:pt x="8176" y="3602"/>
                  </a:lnTo>
                  <a:lnTo>
                    <a:pt x="6173" y="7074"/>
                  </a:lnTo>
                  <a:lnTo>
                    <a:pt x="2160" y="7074"/>
                  </a:lnTo>
                  <a:lnTo>
                    <a:pt x="157" y="3602"/>
                  </a:lnTo>
                  <a:lnTo>
                    <a:pt x="2160" y="131"/>
                  </a:lnTo>
                  <a:close/>
                  <a:moveTo>
                    <a:pt x="2088" y="1"/>
                  </a:moveTo>
                  <a:lnTo>
                    <a:pt x="26" y="3570"/>
                  </a:lnTo>
                  <a:lnTo>
                    <a:pt x="0" y="3602"/>
                  </a:lnTo>
                  <a:lnTo>
                    <a:pt x="2062" y="7178"/>
                  </a:lnTo>
                  <a:lnTo>
                    <a:pt x="2088" y="7211"/>
                  </a:lnTo>
                  <a:lnTo>
                    <a:pt x="6244" y="7211"/>
                  </a:lnTo>
                  <a:lnTo>
                    <a:pt x="8306" y="3635"/>
                  </a:lnTo>
                  <a:lnTo>
                    <a:pt x="8326" y="3602"/>
                  </a:lnTo>
                  <a:lnTo>
                    <a:pt x="6264" y="33"/>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8" name="Google Shape;1438;p16"/>
            <p:cNvSpPr/>
            <p:nvPr/>
          </p:nvSpPr>
          <p:spPr>
            <a:xfrm>
              <a:off x="850950" y="3386550"/>
              <a:ext cx="208000" cy="180275"/>
            </a:xfrm>
            <a:custGeom>
              <a:rect b="b" l="l" r="r" t="t"/>
              <a:pathLst>
                <a:path extrusionOk="0" h="7211" w="8320">
                  <a:moveTo>
                    <a:pt x="6166" y="131"/>
                  </a:moveTo>
                  <a:lnTo>
                    <a:pt x="8169" y="3602"/>
                  </a:lnTo>
                  <a:lnTo>
                    <a:pt x="6166" y="7073"/>
                  </a:lnTo>
                  <a:lnTo>
                    <a:pt x="2154" y="7073"/>
                  </a:lnTo>
                  <a:lnTo>
                    <a:pt x="150" y="3602"/>
                  </a:lnTo>
                  <a:lnTo>
                    <a:pt x="2154" y="131"/>
                  </a:lnTo>
                  <a:close/>
                  <a:moveTo>
                    <a:pt x="2082" y="0"/>
                  </a:moveTo>
                  <a:lnTo>
                    <a:pt x="20" y="3569"/>
                  </a:lnTo>
                  <a:lnTo>
                    <a:pt x="0" y="3602"/>
                  </a:lnTo>
                  <a:lnTo>
                    <a:pt x="2062" y="7171"/>
                  </a:lnTo>
                  <a:lnTo>
                    <a:pt x="2082" y="7210"/>
                  </a:lnTo>
                  <a:lnTo>
                    <a:pt x="6245" y="7210"/>
                  </a:lnTo>
                  <a:lnTo>
                    <a:pt x="6238" y="7204"/>
                  </a:lnTo>
                  <a:lnTo>
                    <a:pt x="8300" y="3635"/>
                  </a:lnTo>
                  <a:lnTo>
                    <a:pt x="8319" y="3602"/>
                  </a:lnTo>
                  <a:lnTo>
                    <a:pt x="6258" y="33"/>
                  </a:lnTo>
                  <a:lnTo>
                    <a:pt x="6238"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9" name="Google Shape;1439;p16"/>
            <p:cNvSpPr/>
            <p:nvPr/>
          </p:nvSpPr>
          <p:spPr>
            <a:xfrm>
              <a:off x="1310450" y="3474950"/>
              <a:ext cx="208175" cy="180275"/>
            </a:xfrm>
            <a:custGeom>
              <a:rect b="b" l="l" r="r" t="t"/>
              <a:pathLst>
                <a:path extrusionOk="0" h="7211" w="8327">
                  <a:moveTo>
                    <a:pt x="6166" y="131"/>
                  </a:moveTo>
                  <a:lnTo>
                    <a:pt x="8169" y="3602"/>
                  </a:lnTo>
                  <a:lnTo>
                    <a:pt x="6166" y="7074"/>
                  </a:lnTo>
                  <a:lnTo>
                    <a:pt x="2160" y="7074"/>
                  </a:lnTo>
                  <a:lnTo>
                    <a:pt x="157" y="3602"/>
                  </a:lnTo>
                  <a:lnTo>
                    <a:pt x="2160" y="131"/>
                  </a:lnTo>
                  <a:close/>
                  <a:moveTo>
                    <a:pt x="2082" y="1"/>
                  </a:moveTo>
                  <a:lnTo>
                    <a:pt x="20" y="3570"/>
                  </a:lnTo>
                  <a:lnTo>
                    <a:pt x="0" y="3602"/>
                  </a:lnTo>
                  <a:lnTo>
                    <a:pt x="2062" y="7178"/>
                  </a:lnTo>
                  <a:lnTo>
                    <a:pt x="2082" y="7211"/>
                  </a:lnTo>
                  <a:lnTo>
                    <a:pt x="6245" y="7211"/>
                  </a:lnTo>
                  <a:lnTo>
                    <a:pt x="8306" y="3635"/>
                  </a:lnTo>
                  <a:lnTo>
                    <a:pt x="8326" y="3602"/>
                  </a:lnTo>
                  <a:lnTo>
                    <a:pt x="6264" y="33"/>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0" name="Google Shape;1440;p16"/>
            <p:cNvSpPr/>
            <p:nvPr/>
          </p:nvSpPr>
          <p:spPr>
            <a:xfrm>
              <a:off x="1463625" y="3386550"/>
              <a:ext cx="208150" cy="180275"/>
            </a:xfrm>
            <a:custGeom>
              <a:rect b="b" l="l" r="r" t="t"/>
              <a:pathLst>
                <a:path extrusionOk="0" h="7211" w="8326">
                  <a:moveTo>
                    <a:pt x="6166" y="131"/>
                  </a:moveTo>
                  <a:lnTo>
                    <a:pt x="8169" y="3602"/>
                  </a:lnTo>
                  <a:lnTo>
                    <a:pt x="6166" y="7073"/>
                  </a:lnTo>
                  <a:lnTo>
                    <a:pt x="2160" y="7073"/>
                  </a:lnTo>
                  <a:lnTo>
                    <a:pt x="157" y="3602"/>
                  </a:lnTo>
                  <a:lnTo>
                    <a:pt x="2160" y="131"/>
                  </a:lnTo>
                  <a:close/>
                  <a:moveTo>
                    <a:pt x="2082" y="0"/>
                  </a:moveTo>
                  <a:lnTo>
                    <a:pt x="20" y="3569"/>
                  </a:lnTo>
                  <a:lnTo>
                    <a:pt x="0" y="3602"/>
                  </a:lnTo>
                  <a:lnTo>
                    <a:pt x="2062" y="7171"/>
                  </a:lnTo>
                  <a:lnTo>
                    <a:pt x="2082" y="7210"/>
                  </a:lnTo>
                  <a:lnTo>
                    <a:pt x="6244" y="7210"/>
                  </a:lnTo>
                  <a:lnTo>
                    <a:pt x="6244" y="7204"/>
                  </a:lnTo>
                  <a:lnTo>
                    <a:pt x="8306" y="3635"/>
                  </a:lnTo>
                  <a:lnTo>
                    <a:pt x="8326" y="3602"/>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1" name="Google Shape;1441;p16"/>
            <p:cNvSpPr/>
            <p:nvPr/>
          </p:nvSpPr>
          <p:spPr>
            <a:xfrm>
              <a:off x="391275" y="3474950"/>
              <a:ext cx="208175" cy="180275"/>
            </a:xfrm>
            <a:custGeom>
              <a:rect b="b" l="l" r="r" t="t"/>
              <a:pathLst>
                <a:path extrusionOk="0" h="7211" w="8327">
                  <a:moveTo>
                    <a:pt x="6167" y="131"/>
                  </a:moveTo>
                  <a:lnTo>
                    <a:pt x="8170" y="3602"/>
                  </a:lnTo>
                  <a:lnTo>
                    <a:pt x="6167" y="7074"/>
                  </a:lnTo>
                  <a:lnTo>
                    <a:pt x="2160" y="7074"/>
                  </a:lnTo>
                  <a:lnTo>
                    <a:pt x="157" y="3602"/>
                  </a:lnTo>
                  <a:lnTo>
                    <a:pt x="2160" y="131"/>
                  </a:lnTo>
                  <a:close/>
                  <a:moveTo>
                    <a:pt x="2082" y="1"/>
                  </a:moveTo>
                  <a:lnTo>
                    <a:pt x="20" y="3570"/>
                  </a:lnTo>
                  <a:lnTo>
                    <a:pt x="1" y="3602"/>
                  </a:lnTo>
                  <a:lnTo>
                    <a:pt x="2063" y="7178"/>
                  </a:lnTo>
                  <a:lnTo>
                    <a:pt x="2082" y="7211"/>
                  </a:lnTo>
                  <a:lnTo>
                    <a:pt x="6245" y="7211"/>
                  </a:lnTo>
                  <a:lnTo>
                    <a:pt x="8307" y="3635"/>
                  </a:lnTo>
                  <a:lnTo>
                    <a:pt x="8326" y="3602"/>
                  </a:lnTo>
                  <a:lnTo>
                    <a:pt x="6264" y="33"/>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2" name="Google Shape;1442;p16"/>
            <p:cNvSpPr/>
            <p:nvPr/>
          </p:nvSpPr>
          <p:spPr>
            <a:xfrm>
              <a:off x="544450" y="3209575"/>
              <a:ext cx="208150" cy="180250"/>
            </a:xfrm>
            <a:custGeom>
              <a:rect b="b" l="l" r="r" t="t"/>
              <a:pathLst>
                <a:path extrusionOk="0" h="7210" w="8326">
                  <a:moveTo>
                    <a:pt x="6166" y="137"/>
                  </a:moveTo>
                  <a:lnTo>
                    <a:pt x="8176" y="3608"/>
                  </a:lnTo>
                  <a:lnTo>
                    <a:pt x="6166" y="7079"/>
                  </a:lnTo>
                  <a:lnTo>
                    <a:pt x="2160" y="7079"/>
                  </a:lnTo>
                  <a:lnTo>
                    <a:pt x="157" y="3608"/>
                  </a:lnTo>
                  <a:lnTo>
                    <a:pt x="2160" y="137"/>
                  </a:lnTo>
                  <a:close/>
                  <a:moveTo>
                    <a:pt x="2082" y="0"/>
                  </a:moveTo>
                  <a:lnTo>
                    <a:pt x="20" y="3576"/>
                  </a:lnTo>
                  <a:lnTo>
                    <a:pt x="0" y="3608"/>
                  </a:lnTo>
                  <a:lnTo>
                    <a:pt x="2062" y="7177"/>
                  </a:lnTo>
                  <a:lnTo>
                    <a:pt x="2082" y="7210"/>
                  </a:lnTo>
                  <a:lnTo>
                    <a:pt x="6245" y="7210"/>
                  </a:lnTo>
                  <a:lnTo>
                    <a:pt x="8306" y="3641"/>
                  </a:lnTo>
                  <a:lnTo>
                    <a:pt x="8326" y="3608"/>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3" name="Google Shape;1443;p16"/>
            <p:cNvSpPr/>
            <p:nvPr/>
          </p:nvSpPr>
          <p:spPr>
            <a:xfrm>
              <a:off x="238125" y="3386550"/>
              <a:ext cx="208150" cy="180275"/>
            </a:xfrm>
            <a:custGeom>
              <a:rect b="b" l="l" r="r" t="t"/>
              <a:pathLst>
                <a:path extrusionOk="0" h="7211" w="8326">
                  <a:moveTo>
                    <a:pt x="6166" y="131"/>
                  </a:moveTo>
                  <a:lnTo>
                    <a:pt x="8169" y="3602"/>
                  </a:lnTo>
                  <a:lnTo>
                    <a:pt x="6166" y="7073"/>
                  </a:lnTo>
                  <a:lnTo>
                    <a:pt x="2160" y="7073"/>
                  </a:lnTo>
                  <a:lnTo>
                    <a:pt x="157" y="3602"/>
                  </a:lnTo>
                  <a:lnTo>
                    <a:pt x="2160" y="131"/>
                  </a:lnTo>
                  <a:close/>
                  <a:moveTo>
                    <a:pt x="2081" y="0"/>
                  </a:moveTo>
                  <a:lnTo>
                    <a:pt x="20" y="3569"/>
                  </a:lnTo>
                  <a:lnTo>
                    <a:pt x="0" y="3602"/>
                  </a:lnTo>
                  <a:lnTo>
                    <a:pt x="2062" y="7171"/>
                  </a:lnTo>
                  <a:lnTo>
                    <a:pt x="2081" y="7210"/>
                  </a:lnTo>
                  <a:lnTo>
                    <a:pt x="6244" y="7210"/>
                  </a:lnTo>
                  <a:lnTo>
                    <a:pt x="6244" y="7204"/>
                  </a:lnTo>
                  <a:lnTo>
                    <a:pt x="8306" y="3635"/>
                  </a:lnTo>
                  <a:lnTo>
                    <a:pt x="8326" y="3602"/>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4" name="Google Shape;1444;p16"/>
            <p:cNvSpPr/>
            <p:nvPr/>
          </p:nvSpPr>
          <p:spPr>
            <a:xfrm>
              <a:off x="391275" y="2944175"/>
              <a:ext cx="208175" cy="180275"/>
            </a:xfrm>
            <a:custGeom>
              <a:rect b="b" l="l" r="r" t="t"/>
              <a:pathLst>
                <a:path extrusionOk="0" h="7211" w="8327">
                  <a:moveTo>
                    <a:pt x="6167" y="137"/>
                  </a:moveTo>
                  <a:lnTo>
                    <a:pt x="8170" y="3609"/>
                  </a:lnTo>
                  <a:lnTo>
                    <a:pt x="6167" y="7080"/>
                  </a:lnTo>
                  <a:lnTo>
                    <a:pt x="2160" y="7080"/>
                  </a:lnTo>
                  <a:lnTo>
                    <a:pt x="157" y="3609"/>
                  </a:lnTo>
                  <a:lnTo>
                    <a:pt x="2160" y="137"/>
                  </a:lnTo>
                  <a:close/>
                  <a:moveTo>
                    <a:pt x="2082" y="0"/>
                  </a:moveTo>
                  <a:lnTo>
                    <a:pt x="20" y="3576"/>
                  </a:lnTo>
                  <a:lnTo>
                    <a:pt x="1" y="3609"/>
                  </a:lnTo>
                  <a:lnTo>
                    <a:pt x="2063" y="7178"/>
                  </a:lnTo>
                  <a:lnTo>
                    <a:pt x="2082" y="7210"/>
                  </a:lnTo>
                  <a:lnTo>
                    <a:pt x="6245" y="7210"/>
                  </a:lnTo>
                  <a:lnTo>
                    <a:pt x="8307" y="3641"/>
                  </a:lnTo>
                  <a:lnTo>
                    <a:pt x="8326" y="3609"/>
                  </a:lnTo>
                  <a:lnTo>
                    <a:pt x="6264"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5" name="Google Shape;1445;p16"/>
            <p:cNvSpPr/>
            <p:nvPr/>
          </p:nvSpPr>
          <p:spPr>
            <a:xfrm>
              <a:off x="2382775" y="3563375"/>
              <a:ext cx="208175" cy="180250"/>
            </a:xfrm>
            <a:custGeom>
              <a:rect b="b" l="l" r="r" t="t"/>
              <a:pathLst>
                <a:path extrusionOk="0" h="7210" w="8327">
                  <a:moveTo>
                    <a:pt x="6167" y="137"/>
                  </a:moveTo>
                  <a:lnTo>
                    <a:pt x="8170" y="3608"/>
                  </a:lnTo>
                  <a:lnTo>
                    <a:pt x="6167" y="7080"/>
                  </a:lnTo>
                  <a:lnTo>
                    <a:pt x="2161" y="7080"/>
                  </a:lnTo>
                  <a:lnTo>
                    <a:pt x="158" y="3608"/>
                  </a:lnTo>
                  <a:lnTo>
                    <a:pt x="2161" y="137"/>
                  </a:lnTo>
                  <a:close/>
                  <a:moveTo>
                    <a:pt x="2082" y="0"/>
                  </a:moveTo>
                  <a:lnTo>
                    <a:pt x="21" y="3569"/>
                  </a:lnTo>
                  <a:lnTo>
                    <a:pt x="1" y="3608"/>
                  </a:lnTo>
                  <a:lnTo>
                    <a:pt x="2082" y="7210"/>
                  </a:lnTo>
                  <a:lnTo>
                    <a:pt x="6245" y="7210"/>
                  </a:lnTo>
                  <a:lnTo>
                    <a:pt x="8307" y="3641"/>
                  </a:lnTo>
                  <a:lnTo>
                    <a:pt x="8327" y="3608"/>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6" name="Google Shape;1446;p16"/>
            <p:cNvSpPr/>
            <p:nvPr/>
          </p:nvSpPr>
          <p:spPr>
            <a:xfrm>
              <a:off x="2842450" y="3474950"/>
              <a:ext cx="208175" cy="180275"/>
            </a:xfrm>
            <a:custGeom>
              <a:rect b="b" l="l" r="r" t="t"/>
              <a:pathLst>
                <a:path extrusionOk="0" h="7211" w="8327">
                  <a:moveTo>
                    <a:pt x="6167" y="131"/>
                  </a:moveTo>
                  <a:lnTo>
                    <a:pt x="8170" y="3602"/>
                  </a:lnTo>
                  <a:lnTo>
                    <a:pt x="6167" y="7074"/>
                  </a:lnTo>
                  <a:lnTo>
                    <a:pt x="2160" y="7074"/>
                  </a:lnTo>
                  <a:lnTo>
                    <a:pt x="151" y="3602"/>
                  </a:lnTo>
                  <a:lnTo>
                    <a:pt x="2160" y="131"/>
                  </a:lnTo>
                  <a:close/>
                  <a:moveTo>
                    <a:pt x="2082" y="1"/>
                  </a:moveTo>
                  <a:lnTo>
                    <a:pt x="20" y="3570"/>
                  </a:lnTo>
                  <a:lnTo>
                    <a:pt x="1" y="3602"/>
                  </a:lnTo>
                  <a:lnTo>
                    <a:pt x="2082" y="7211"/>
                  </a:lnTo>
                  <a:lnTo>
                    <a:pt x="6245" y="7211"/>
                  </a:lnTo>
                  <a:lnTo>
                    <a:pt x="8307" y="3635"/>
                  </a:lnTo>
                  <a:lnTo>
                    <a:pt x="8326" y="3602"/>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7" name="Google Shape;1447;p16"/>
            <p:cNvSpPr/>
            <p:nvPr/>
          </p:nvSpPr>
          <p:spPr>
            <a:xfrm>
              <a:off x="2535950" y="3474950"/>
              <a:ext cx="208175" cy="180275"/>
            </a:xfrm>
            <a:custGeom>
              <a:rect b="b" l="l" r="r" t="t"/>
              <a:pathLst>
                <a:path extrusionOk="0" h="7211" w="8327">
                  <a:moveTo>
                    <a:pt x="6173" y="131"/>
                  </a:moveTo>
                  <a:lnTo>
                    <a:pt x="8176" y="3602"/>
                  </a:lnTo>
                  <a:lnTo>
                    <a:pt x="6173" y="7074"/>
                  </a:lnTo>
                  <a:lnTo>
                    <a:pt x="2160" y="7074"/>
                  </a:lnTo>
                  <a:lnTo>
                    <a:pt x="157" y="3602"/>
                  </a:lnTo>
                  <a:lnTo>
                    <a:pt x="2160" y="131"/>
                  </a:lnTo>
                  <a:close/>
                  <a:moveTo>
                    <a:pt x="2082" y="1"/>
                  </a:moveTo>
                  <a:lnTo>
                    <a:pt x="20" y="3570"/>
                  </a:lnTo>
                  <a:lnTo>
                    <a:pt x="1" y="3602"/>
                  </a:lnTo>
                  <a:lnTo>
                    <a:pt x="2082" y="7211"/>
                  </a:lnTo>
                  <a:lnTo>
                    <a:pt x="6245" y="7211"/>
                  </a:lnTo>
                  <a:lnTo>
                    <a:pt x="8307" y="3635"/>
                  </a:lnTo>
                  <a:lnTo>
                    <a:pt x="8326" y="3602"/>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8" name="Google Shape;1448;p16"/>
            <p:cNvSpPr/>
            <p:nvPr/>
          </p:nvSpPr>
          <p:spPr>
            <a:xfrm>
              <a:off x="2689600" y="3386550"/>
              <a:ext cx="207675" cy="180275"/>
            </a:xfrm>
            <a:custGeom>
              <a:rect b="b" l="l" r="r" t="t"/>
              <a:pathLst>
                <a:path extrusionOk="0" h="7211" w="8307">
                  <a:moveTo>
                    <a:pt x="2102" y="0"/>
                  </a:moveTo>
                  <a:lnTo>
                    <a:pt x="2102" y="131"/>
                  </a:lnTo>
                  <a:lnTo>
                    <a:pt x="6154" y="131"/>
                  </a:lnTo>
                  <a:lnTo>
                    <a:pt x="8157" y="3602"/>
                  </a:lnTo>
                  <a:lnTo>
                    <a:pt x="6154" y="7073"/>
                  </a:lnTo>
                  <a:lnTo>
                    <a:pt x="2141" y="7073"/>
                  </a:lnTo>
                  <a:lnTo>
                    <a:pt x="118" y="3569"/>
                  </a:lnTo>
                  <a:lnTo>
                    <a:pt x="1" y="3635"/>
                  </a:lnTo>
                  <a:lnTo>
                    <a:pt x="2069" y="7210"/>
                  </a:lnTo>
                  <a:lnTo>
                    <a:pt x="6226" y="7210"/>
                  </a:lnTo>
                  <a:lnTo>
                    <a:pt x="8287" y="3635"/>
                  </a:lnTo>
                  <a:lnTo>
                    <a:pt x="8307" y="3602"/>
                  </a:lnTo>
                  <a:lnTo>
                    <a:pt x="622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9" name="Google Shape;1449;p16"/>
            <p:cNvSpPr/>
            <p:nvPr/>
          </p:nvSpPr>
          <p:spPr>
            <a:xfrm>
              <a:off x="2229625" y="3474950"/>
              <a:ext cx="208150" cy="180275"/>
            </a:xfrm>
            <a:custGeom>
              <a:rect b="b" l="l" r="r" t="t"/>
              <a:pathLst>
                <a:path extrusionOk="0" h="7211" w="8326">
                  <a:moveTo>
                    <a:pt x="6166" y="131"/>
                  </a:moveTo>
                  <a:lnTo>
                    <a:pt x="8169" y="3602"/>
                  </a:lnTo>
                  <a:lnTo>
                    <a:pt x="6166" y="7074"/>
                  </a:lnTo>
                  <a:lnTo>
                    <a:pt x="2160" y="7074"/>
                  </a:lnTo>
                  <a:lnTo>
                    <a:pt x="157" y="3602"/>
                  </a:lnTo>
                  <a:lnTo>
                    <a:pt x="2160" y="131"/>
                  </a:lnTo>
                  <a:close/>
                  <a:moveTo>
                    <a:pt x="2082" y="1"/>
                  </a:moveTo>
                  <a:lnTo>
                    <a:pt x="20" y="3570"/>
                  </a:lnTo>
                  <a:lnTo>
                    <a:pt x="0" y="3602"/>
                  </a:lnTo>
                  <a:lnTo>
                    <a:pt x="2062" y="7178"/>
                  </a:lnTo>
                  <a:lnTo>
                    <a:pt x="2082" y="7211"/>
                  </a:lnTo>
                  <a:lnTo>
                    <a:pt x="6244" y="7211"/>
                  </a:lnTo>
                  <a:lnTo>
                    <a:pt x="8306" y="3635"/>
                  </a:lnTo>
                  <a:lnTo>
                    <a:pt x="8326" y="3602"/>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0" name="Google Shape;1450;p16"/>
            <p:cNvSpPr/>
            <p:nvPr/>
          </p:nvSpPr>
          <p:spPr>
            <a:xfrm>
              <a:off x="391775" y="2236725"/>
              <a:ext cx="207675" cy="180275"/>
            </a:xfrm>
            <a:custGeom>
              <a:rect b="b" l="l" r="r" t="t"/>
              <a:pathLst>
                <a:path extrusionOk="0" h="7211" w="8307">
                  <a:moveTo>
                    <a:pt x="2062" y="1"/>
                  </a:moveTo>
                  <a:lnTo>
                    <a:pt x="0" y="3570"/>
                  </a:lnTo>
                  <a:lnTo>
                    <a:pt x="118" y="3635"/>
                  </a:lnTo>
                  <a:lnTo>
                    <a:pt x="2140" y="131"/>
                  </a:lnTo>
                  <a:lnTo>
                    <a:pt x="6147" y="131"/>
                  </a:lnTo>
                  <a:lnTo>
                    <a:pt x="8150" y="3602"/>
                  </a:lnTo>
                  <a:lnTo>
                    <a:pt x="6147" y="7073"/>
                  </a:lnTo>
                  <a:lnTo>
                    <a:pt x="2101" y="7073"/>
                  </a:lnTo>
                  <a:lnTo>
                    <a:pt x="2101" y="7211"/>
                  </a:lnTo>
                  <a:lnTo>
                    <a:pt x="6225" y="7211"/>
                  </a:lnTo>
                  <a:lnTo>
                    <a:pt x="8287" y="3635"/>
                  </a:lnTo>
                  <a:lnTo>
                    <a:pt x="8306" y="3602"/>
                  </a:lnTo>
                  <a:lnTo>
                    <a:pt x="622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1" name="Google Shape;1451;p16"/>
            <p:cNvSpPr/>
            <p:nvPr/>
          </p:nvSpPr>
          <p:spPr>
            <a:xfrm>
              <a:off x="1200025" y="3554725"/>
              <a:ext cx="20575" cy="20750"/>
            </a:xfrm>
            <a:custGeom>
              <a:rect b="b" l="l" r="r" t="t"/>
              <a:pathLst>
                <a:path extrusionOk="0" h="830" w="823">
                  <a:moveTo>
                    <a:pt x="411" y="0"/>
                  </a:moveTo>
                  <a:cubicBezTo>
                    <a:pt x="183" y="0"/>
                    <a:pt x="0" y="183"/>
                    <a:pt x="0" y="411"/>
                  </a:cubicBezTo>
                  <a:cubicBezTo>
                    <a:pt x="0" y="640"/>
                    <a:pt x="183" y="829"/>
                    <a:pt x="411" y="829"/>
                  </a:cubicBezTo>
                  <a:cubicBezTo>
                    <a:pt x="640" y="829"/>
                    <a:pt x="822" y="640"/>
                    <a:pt x="822" y="411"/>
                  </a:cubicBezTo>
                  <a:cubicBezTo>
                    <a:pt x="822" y="183"/>
                    <a:pt x="640" y="0"/>
                    <a:pt x="41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2" name="Google Shape;1452;p16"/>
            <p:cNvSpPr/>
            <p:nvPr/>
          </p:nvSpPr>
          <p:spPr>
            <a:xfrm>
              <a:off x="434025" y="2051100"/>
              <a:ext cx="20725" cy="20750"/>
            </a:xfrm>
            <a:custGeom>
              <a:rect b="b" l="l" r="r" t="t"/>
              <a:pathLst>
                <a:path extrusionOk="0" h="830" w="829">
                  <a:moveTo>
                    <a:pt x="411" y="1"/>
                  </a:moveTo>
                  <a:cubicBezTo>
                    <a:pt x="183" y="1"/>
                    <a:pt x="0" y="190"/>
                    <a:pt x="0" y="418"/>
                  </a:cubicBezTo>
                  <a:cubicBezTo>
                    <a:pt x="0" y="647"/>
                    <a:pt x="183" y="829"/>
                    <a:pt x="411" y="829"/>
                  </a:cubicBezTo>
                  <a:cubicBezTo>
                    <a:pt x="640" y="829"/>
                    <a:pt x="829" y="647"/>
                    <a:pt x="829" y="418"/>
                  </a:cubicBezTo>
                  <a:cubicBezTo>
                    <a:pt x="822" y="190"/>
                    <a:pt x="640" y="1"/>
                    <a:pt x="41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3" name="Google Shape;1453;p16"/>
            <p:cNvSpPr/>
            <p:nvPr/>
          </p:nvSpPr>
          <p:spPr>
            <a:xfrm>
              <a:off x="382950" y="2316500"/>
              <a:ext cx="20600" cy="20725"/>
            </a:xfrm>
            <a:custGeom>
              <a:rect b="b" l="l" r="r" t="t"/>
              <a:pathLst>
                <a:path extrusionOk="0" h="829" w="824">
                  <a:moveTo>
                    <a:pt x="412" y="0"/>
                  </a:moveTo>
                  <a:cubicBezTo>
                    <a:pt x="184" y="0"/>
                    <a:pt x="1" y="183"/>
                    <a:pt x="1" y="411"/>
                  </a:cubicBezTo>
                  <a:cubicBezTo>
                    <a:pt x="1" y="640"/>
                    <a:pt x="184" y="829"/>
                    <a:pt x="412" y="829"/>
                  </a:cubicBezTo>
                  <a:cubicBezTo>
                    <a:pt x="640" y="829"/>
                    <a:pt x="823" y="640"/>
                    <a:pt x="823" y="411"/>
                  </a:cubicBezTo>
                  <a:cubicBezTo>
                    <a:pt x="823" y="183"/>
                    <a:pt x="640" y="0"/>
                    <a:pt x="4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4" name="Google Shape;1454;p16"/>
            <p:cNvSpPr/>
            <p:nvPr/>
          </p:nvSpPr>
          <p:spPr>
            <a:xfrm>
              <a:off x="434025" y="2758700"/>
              <a:ext cx="20725" cy="20750"/>
            </a:xfrm>
            <a:custGeom>
              <a:rect b="b" l="l" r="r" t="t"/>
              <a:pathLst>
                <a:path extrusionOk="0" h="830" w="829">
                  <a:moveTo>
                    <a:pt x="411" y="1"/>
                  </a:moveTo>
                  <a:cubicBezTo>
                    <a:pt x="183" y="1"/>
                    <a:pt x="0" y="183"/>
                    <a:pt x="0" y="412"/>
                  </a:cubicBezTo>
                  <a:cubicBezTo>
                    <a:pt x="0" y="640"/>
                    <a:pt x="183" y="829"/>
                    <a:pt x="411" y="829"/>
                  </a:cubicBezTo>
                  <a:cubicBezTo>
                    <a:pt x="640" y="829"/>
                    <a:pt x="829" y="640"/>
                    <a:pt x="829" y="412"/>
                  </a:cubicBezTo>
                  <a:cubicBezTo>
                    <a:pt x="822" y="183"/>
                    <a:pt x="640" y="1"/>
                    <a:pt x="41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5" name="Google Shape;1455;p16"/>
            <p:cNvSpPr/>
            <p:nvPr/>
          </p:nvSpPr>
          <p:spPr>
            <a:xfrm>
              <a:off x="1455300" y="3289325"/>
              <a:ext cx="20750" cy="20750"/>
            </a:xfrm>
            <a:custGeom>
              <a:rect b="b" l="l" r="r" t="t"/>
              <a:pathLst>
                <a:path extrusionOk="0" h="830" w="830">
                  <a:moveTo>
                    <a:pt x="412" y="1"/>
                  </a:moveTo>
                  <a:cubicBezTo>
                    <a:pt x="183" y="1"/>
                    <a:pt x="0" y="190"/>
                    <a:pt x="0" y="418"/>
                  </a:cubicBezTo>
                  <a:cubicBezTo>
                    <a:pt x="0" y="647"/>
                    <a:pt x="183" y="829"/>
                    <a:pt x="412" y="829"/>
                  </a:cubicBezTo>
                  <a:cubicBezTo>
                    <a:pt x="640" y="829"/>
                    <a:pt x="829" y="647"/>
                    <a:pt x="829" y="418"/>
                  </a:cubicBezTo>
                  <a:cubicBezTo>
                    <a:pt x="829" y="190"/>
                    <a:pt x="640" y="1"/>
                    <a:pt x="41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6" name="Google Shape;1456;p16"/>
            <p:cNvSpPr/>
            <p:nvPr/>
          </p:nvSpPr>
          <p:spPr>
            <a:xfrm>
              <a:off x="1761625" y="3466300"/>
              <a:ext cx="20750" cy="20600"/>
            </a:xfrm>
            <a:custGeom>
              <a:rect b="b" l="l" r="r" t="t"/>
              <a:pathLst>
                <a:path extrusionOk="0" h="824" w="830">
                  <a:moveTo>
                    <a:pt x="418" y="1"/>
                  </a:moveTo>
                  <a:cubicBezTo>
                    <a:pt x="184" y="1"/>
                    <a:pt x="1" y="184"/>
                    <a:pt x="1" y="412"/>
                  </a:cubicBezTo>
                  <a:cubicBezTo>
                    <a:pt x="1" y="640"/>
                    <a:pt x="184" y="823"/>
                    <a:pt x="418" y="823"/>
                  </a:cubicBezTo>
                  <a:cubicBezTo>
                    <a:pt x="647" y="823"/>
                    <a:pt x="830" y="640"/>
                    <a:pt x="830" y="412"/>
                  </a:cubicBezTo>
                  <a:cubicBezTo>
                    <a:pt x="830" y="184"/>
                    <a:pt x="647" y="1"/>
                    <a:pt x="41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7" name="Google Shape;1457;p16"/>
            <p:cNvSpPr/>
            <p:nvPr/>
          </p:nvSpPr>
          <p:spPr>
            <a:xfrm>
              <a:off x="2527625" y="3554725"/>
              <a:ext cx="20750" cy="20750"/>
            </a:xfrm>
            <a:custGeom>
              <a:rect b="b" l="l" r="r" t="t"/>
              <a:pathLst>
                <a:path extrusionOk="0" h="830" w="830">
                  <a:moveTo>
                    <a:pt x="412" y="0"/>
                  </a:moveTo>
                  <a:cubicBezTo>
                    <a:pt x="184" y="0"/>
                    <a:pt x="1" y="183"/>
                    <a:pt x="1" y="411"/>
                  </a:cubicBezTo>
                  <a:cubicBezTo>
                    <a:pt x="1" y="640"/>
                    <a:pt x="184" y="829"/>
                    <a:pt x="412" y="829"/>
                  </a:cubicBezTo>
                  <a:cubicBezTo>
                    <a:pt x="640" y="829"/>
                    <a:pt x="830" y="640"/>
                    <a:pt x="830" y="411"/>
                  </a:cubicBezTo>
                  <a:cubicBezTo>
                    <a:pt x="830" y="183"/>
                    <a:pt x="640" y="0"/>
                    <a:pt x="4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8" name="Google Shape;1458;p16"/>
            <p:cNvSpPr/>
            <p:nvPr/>
          </p:nvSpPr>
          <p:spPr>
            <a:xfrm>
              <a:off x="2731850" y="3377750"/>
              <a:ext cx="20750" cy="20725"/>
            </a:xfrm>
            <a:custGeom>
              <a:rect b="b" l="l" r="r" t="t"/>
              <a:pathLst>
                <a:path extrusionOk="0" h="829" w="830">
                  <a:moveTo>
                    <a:pt x="412" y="0"/>
                  </a:moveTo>
                  <a:cubicBezTo>
                    <a:pt x="184" y="0"/>
                    <a:pt x="1" y="189"/>
                    <a:pt x="1" y="418"/>
                  </a:cubicBezTo>
                  <a:cubicBezTo>
                    <a:pt x="1" y="646"/>
                    <a:pt x="184" y="829"/>
                    <a:pt x="412" y="829"/>
                  </a:cubicBezTo>
                  <a:cubicBezTo>
                    <a:pt x="640" y="829"/>
                    <a:pt x="830" y="646"/>
                    <a:pt x="830" y="418"/>
                  </a:cubicBezTo>
                  <a:cubicBezTo>
                    <a:pt x="830" y="189"/>
                    <a:pt x="640" y="0"/>
                    <a:pt x="4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9" name="Google Shape;1459;p16"/>
            <p:cNvSpPr/>
            <p:nvPr/>
          </p:nvSpPr>
          <p:spPr>
            <a:xfrm>
              <a:off x="434025" y="3289325"/>
              <a:ext cx="20725" cy="20750"/>
            </a:xfrm>
            <a:custGeom>
              <a:rect b="b" l="l" r="r" t="t"/>
              <a:pathLst>
                <a:path extrusionOk="0" h="830" w="829">
                  <a:moveTo>
                    <a:pt x="411" y="1"/>
                  </a:moveTo>
                  <a:cubicBezTo>
                    <a:pt x="183" y="1"/>
                    <a:pt x="0" y="190"/>
                    <a:pt x="0" y="418"/>
                  </a:cubicBezTo>
                  <a:cubicBezTo>
                    <a:pt x="0" y="647"/>
                    <a:pt x="183" y="829"/>
                    <a:pt x="411" y="829"/>
                  </a:cubicBezTo>
                  <a:cubicBezTo>
                    <a:pt x="640" y="829"/>
                    <a:pt x="829" y="647"/>
                    <a:pt x="829" y="418"/>
                  </a:cubicBezTo>
                  <a:cubicBezTo>
                    <a:pt x="822" y="190"/>
                    <a:pt x="640" y="1"/>
                    <a:pt x="41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0" name="Google Shape;1460;p16"/>
            <p:cNvSpPr/>
            <p:nvPr/>
          </p:nvSpPr>
          <p:spPr>
            <a:xfrm>
              <a:off x="1770125" y="3563375"/>
              <a:ext cx="208150" cy="180250"/>
            </a:xfrm>
            <a:custGeom>
              <a:rect b="b" l="l" r="r" t="t"/>
              <a:pathLst>
                <a:path extrusionOk="0" h="7210" w="8326">
                  <a:moveTo>
                    <a:pt x="6166" y="137"/>
                  </a:moveTo>
                  <a:lnTo>
                    <a:pt x="8169" y="3608"/>
                  </a:lnTo>
                  <a:lnTo>
                    <a:pt x="6166" y="7080"/>
                  </a:lnTo>
                  <a:lnTo>
                    <a:pt x="2153" y="7080"/>
                  </a:lnTo>
                  <a:lnTo>
                    <a:pt x="150" y="3608"/>
                  </a:lnTo>
                  <a:lnTo>
                    <a:pt x="2153" y="137"/>
                  </a:lnTo>
                  <a:close/>
                  <a:moveTo>
                    <a:pt x="2082" y="0"/>
                  </a:moveTo>
                  <a:lnTo>
                    <a:pt x="20" y="3569"/>
                  </a:lnTo>
                  <a:lnTo>
                    <a:pt x="0" y="3608"/>
                  </a:lnTo>
                  <a:lnTo>
                    <a:pt x="2062" y="7177"/>
                  </a:lnTo>
                  <a:lnTo>
                    <a:pt x="2082" y="7210"/>
                  </a:lnTo>
                  <a:lnTo>
                    <a:pt x="6244" y="7210"/>
                  </a:lnTo>
                  <a:lnTo>
                    <a:pt x="8306" y="3641"/>
                  </a:lnTo>
                  <a:lnTo>
                    <a:pt x="8326" y="3608"/>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1" name="Google Shape;1461;p16"/>
            <p:cNvSpPr/>
            <p:nvPr/>
          </p:nvSpPr>
          <p:spPr>
            <a:xfrm>
              <a:off x="1923275" y="3474950"/>
              <a:ext cx="208175" cy="180275"/>
            </a:xfrm>
            <a:custGeom>
              <a:rect b="b" l="l" r="r" t="t"/>
              <a:pathLst>
                <a:path extrusionOk="0" h="7211" w="8327">
                  <a:moveTo>
                    <a:pt x="6167" y="131"/>
                  </a:moveTo>
                  <a:lnTo>
                    <a:pt x="8170" y="3602"/>
                  </a:lnTo>
                  <a:lnTo>
                    <a:pt x="6167" y="7074"/>
                  </a:lnTo>
                  <a:lnTo>
                    <a:pt x="2161" y="7074"/>
                  </a:lnTo>
                  <a:lnTo>
                    <a:pt x="151" y="3602"/>
                  </a:lnTo>
                  <a:lnTo>
                    <a:pt x="2161" y="131"/>
                  </a:lnTo>
                  <a:close/>
                  <a:moveTo>
                    <a:pt x="2082" y="1"/>
                  </a:moveTo>
                  <a:lnTo>
                    <a:pt x="20" y="3570"/>
                  </a:lnTo>
                  <a:lnTo>
                    <a:pt x="1" y="3602"/>
                  </a:lnTo>
                  <a:lnTo>
                    <a:pt x="2063" y="7178"/>
                  </a:lnTo>
                  <a:lnTo>
                    <a:pt x="2082" y="7211"/>
                  </a:lnTo>
                  <a:lnTo>
                    <a:pt x="6245" y="7211"/>
                  </a:lnTo>
                  <a:lnTo>
                    <a:pt x="8307" y="3635"/>
                  </a:lnTo>
                  <a:lnTo>
                    <a:pt x="8326" y="3602"/>
                  </a:lnTo>
                  <a:lnTo>
                    <a:pt x="6265" y="33"/>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2" name="Google Shape;1462;p16"/>
            <p:cNvSpPr/>
            <p:nvPr/>
          </p:nvSpPr>
          <p:spPr>
            <a:xfrm>
              <a:off x="2076450" y="3386550"/>
              <a:ext cx="208175" cy="180275"/>
            </a:xfrm>
            <a:custGeom>
              <a:rect b="b" l="l" r="r" t="t"/>
              <a:pathLst>
                <a:path extrusionOk="0" h="7211" w="8327">
                  <a:moveTo>
                    <a:pt x="6166" y="131"/>
                  </a:moveTo>
                  <a:lnTo>
                    <a:pt x="8170" y="3602"/>
                  </a:lnTo>
                  <a:lnTo>
                    <a:pt x="6166" y="7073"/>
                  </a:lnTo>
                  <a:lnTo>
                    <a:pt x="2160" y="7073"/>
                  </a:lnTo>
                  <a:lnTo>
                    <a:pt x="151" y="3602"/>
                  </a:lnTo>
                  <a:lnTo>
                    <a:pt x="2160" y="131"/>
                  </a:lnTo>
                  <a:close/>
                  <a:moveTo>
                    <a:pt x="2082" y="0"/>
                  </a:moveTo>
                  <a:lnTo>
                    <a:pt x="20" y="3569"/>
                  </a:lnTo>
                  <a:lnTo>
                    <a:pt x="1" y="3602"/>
                  </a:lnTo>
                  <a:lnTo>
                    <a:pt x="2062" y="7171"/>
                  </a:lnTo>
                  <a:lnTo>
                    <a:pt x="2082" y="7210"/>
                  </a:lnTo>
                  <a:lnTo>
                    <a:pt x="6245" y="7210"/>
                  </a:lnTo>
                  <a:lnTo>
                    <a:pt x="6245" y="7204"/>
                  </a:lnTo>
                  <a:lnTo>
                    <a:pt x="8307" y="3635"/>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3" name="Google Shape;1463;p16"/>
            <p:cNvSpPr/>
            <p:nvPr/>
          </p:nvSpPr>
          <p:spPr>
            <a:xfrm>
              <a:off x="238125" y="2148150"/>
              <a:ext cx="208150" cy="180275"/>
            </a:xfrm>
            <a:custGeom>
              <a:rect b="b" l="l" r="r" t="t"/>
              <a:pathLst>
                <a:path extrusionOk="0" h="7211" w="8326">
                  <a:moveTo>
                    <a:pt x="6166" y="138"/>
                  </a:moveTo>
                  <a:lnTo>
                    <a:pt x="8169" y="3609"/>
                  </a:lnTo>
                  <a:lnTo>
                    <a:pt x="6166" y="7080"/>
                  </a:lnTo>
                  <a:lnTo>
                    <a:pt x="2160" y="7080"/>
                  </a:lnTo>
                  <a:lnTo>
                    <a:pt x="157" y="3609"/>
                  </a:lnTo>
                  <a:lnTo>
                    <a:pt x="2160" y="138"/>
                  </a:lnTo>
                  <a:close/>
                  <a:moveTo>
                    <a:pt x="2081" y="1"/>
                  </a:moveTo>
                  <a:lnTo>
                    <a:pt x="0" y="3609"/>
                  </a:lnTo>
                  <a:lnTo>
                    <a:pt x="2062" y="7178"/>
                  </a:lnTo>
                  <a:lnTo>
                    <a:pt x="2081" y="7211"/>
                  </a:lnTo>
                  <a:lnTo>
                    <a:pt x="6244" y="7211"/>
                  </a:lnTo>
                  <a:lnTo>
                    <a:pt x="8326" y="3609"/>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4" name="Google Shape;1464;p16"/>
            <p:cNvSpPr/>
            <p:nvPr/>
          </p:nvSpPr>
          <p:spPr>
            <a:xfrm>
              <a:off x="238125" y="1971350"/>
              <a:ext cx="208150" cy="180250"/>
            </a:xfrm>
            <a:custGeom>
              <a:rect b="b" l="l" r="r" t="t"/>
              <a:pathLst>
                <a:path extrusionOk="0" h="7210" w="8326">
                  <a:moveTo>
                    <a:pt x="6166" y="137"/>
                  </a:moveTo>
                  <a:lnTo>
                    <a:pt x="8169" y="3602"/>
                  </a:lnTo>
                  <a:lnTo>
                    <a:pt x="6166" y="7073"/>
                  </a:lnTo>
                  <a:lnTo>
                    <a:pt x="2160" y="7073"/>
                  </a:lnTo>
                  <a:lnTo>
                    <a:pt x="2160" y="7079"/>
                  </a:lnTo>
                  <a:lnTo>
                    <a:pt x="157" y="3608"/>
                  </a:lnTo>
                  <a:lnTo>
                    <a:pt x="2160" y="137"/>
                  </a:lnTo>
                  <a:close/>
                  <a:moveTo>
                    <a:pt x="2081" y="0"/>
                  </a:moveTo>
                  <a:lnTo>
                    <a:pt x="0" y="3608"/>
                  </a:lnTo>
                  <a:lnTo>
                    <a:pt x="2081" y="7210"/>
                  </a:lnTo>
                  <a:lnTo>
                    <a:pt x="6244" y="7210"/>
                  </a:lnTo>
                  <a:lnTo>
                    <a:pt x="8326" y="3608"/>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5" name="Google Shape;1465;p16"/>
            <p:cNvSpPr/>
            <p:nvPr/>
          </p:nvSpPr>
          <p:spPr>
            <a:xfrm>
              <a:off x="1770125" y="3386550"/>
              <a:ext cx="208150" cy="180275"/>
            </a:xfrm>
            <a:custGeom>
              <a:rect b="b" l="l" r="r" t="t"/>
              <a:pathLst>
                <a:path extrusionOk="0" h="7211" w="8326">
                  <a:moveTo>
                    <a:pt x="6166" y="131"/>
                  </a:moveTo>
                  <a:lnTo>
                    <a:pt x="8169" y="3602"/>
                  </a:lnTo>
                  <a:lnTo>
                    <a:pt x="6166" y="7073"/>
                  </a:lnTo>
                  <a:lnTo>
                    <a:pt x="2153" y="7073"/>
                  </a:lnTo>
                  <a:lnTo>
                    <a:pt x="150" y="3602"/>
                  </a:lnTo>
                  <a:lnTo>
                    <a:pt x="2153" y="131"/>
                  </a:lnTo>
                  <a:close/>
                  <a:moveTo>
                    <a:pt x="2082" y="0"/>
                  </a:moveTo>
                  <a:lnTo>
                    <a:pt x="20" y="3569"/>
                  </a:lnTo>
                  <a:lnTo>
                    <a:pt x="0" y="3602"/>
                  </a:lnTo>
                  <a:lnTo>
                    <a:pt x="2062" y="7171"/>
                  </a:lnTo>
                  <a:lnTo>
                    <a:pt x="2082" y="7210"/>
                  </a:lnTo>
                  <a:lnTo>
                    <a:pt x="6244" y="7210"/>
                  </a:lnTo>
                  <a:lnTo>
                    <a:pt x="6244" y="7204"/>
                  </a:lnTo>
                  <a:lnTo>
                    <a:pt x="8306" y="3635"/>
                  </a:lnTo>
                  <a:lnTo>
                    <a:pt x="8326" y="3602"/>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6" name="Google Shape;1466;p16"/>
            <p:cNvSpPr/>
            <p:nvPr/>
          </p:nvSpPr>
          <p:spPr>
            <a:xfrm>
              <a:off x="1616775" y="3297975"/>
              <a:ext cx="208175" cy="179450"/>
            </a:xfrm>
            <a:custGeom>
              <a:rect b="b" l="l" r="r" t="t"/>
              <a:pathLst>
                <a:path extrusionOk="0" h="7178" w="8327">
                  <a:moveTo>
                    <a:pt x="2082" y="0"/>
                  </a:moveTo>
                  <a:lnTo>
                    <a:pt x="20" y="3576"/>
                  </a:lnTo>
                  <a:lnTo>
                    <a:pt x="1" y="3609"/>
                  </a:lnTo>
                  <a:lnTo>
                    <a:pt x="2069" y="7178"/>
                  </a:lnTo>
                  <a:lnTo>
                    <a:pt x="2180" y="7112"/>
                  </a:lnTo>
                  <a:lnTo>
                    <a:pt x="158" y="3609"/>
                  </a:lnTo>
                  <a:lnTo>
                    <a:pt x="2161" y="138"/>
                  </a:lnTo>
                  <a:lnTo>
                    <a:pt x="6173" y="138"/>
                  </a:lnTo>
                  <a:lnTo>
                    <a:pt x="8176" y="3609"/>
                  </a:lnTo>
                  <a:lnTo>
                    <a:pt x="6154" y="7112"/>
                  </a:lnTo>
                  <a:lnTo>
                    <a:pt x="6265" y="7178"/>
                  </a:lnTo>
                  <a:lnTo>
                    <a:pt x="8307" y="3641"/>
                  </a:lnTo>
                  <a:lnTo>
                    <a:pt x="8326" y="3609"/>
                  </a:lnTo>
                  <a:lnTo>
                    <a:pt x="6265"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67" name="Google Shape;1467;p16"/>
          <p:cNvGrpSpPr/>
          <p:nvPr/>
        </p:nvGrpSpPr>
        <p:grpSpPr>
          <a:xfrm>
            <a:off x="-400275" y="4522600"/>
            <a:ext cx="1327200" cy="1326900"/>
            <a:chOff x="-400275" y="4522600"/>
            <a:chExt cx="1327200" cy="1326900"/>
          </a:xfrm>
        </p:grpSpPr>
        <p:sp>
          <p:nvSpPr>
            <p:cNvPr id="1468" name="Google Shape;1468;p16"/>
            <p:cNvSpPr/>
            <p:nvPr/>
          </p:nvSpPr>
          <p:spPr>
            <a:xfrm>
              <a:off x="-400275" y="4522600"/>
              <a:ext cx="1327200" cy="1326900"/>
            </a:xfrm>
            <a:prstGeom prst="arc">
              <a:avLst>
                <a:gd fmla="val 16225557" name="adj1"/>
                <a:gd fmla="val 21598152"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9" name="Google Shape;1469;p16"/>
            <p:cNvSpPr/>
            <p:nvPr/>
          </p:nvSpPr>
          <p:spPr>
            <a:xfrm>
              <a:off x="-318875" y="4604000"/>
              <a:ext cx="1164300" cy="1164300"/>
            </a:xfrm>
            <a:prstGeom prst="pie">
              <a:avLst>
                <a:gd fmla="val 10761898" name="adj1"/>
                <a:gd fmla="val 21598152" name="adj2"/>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70" name="Google Shape;1470;p16"/>
          <p:cNvSpPr/>
          <p:nvPr/>
        </p:nvSpPr>
        <p:spPr>
          <a:xfrm>
            <a:off x="1380450" y="170600"/>
            <a:ext cx="317400" cy="317400"/>
          </a:xfrm>
          <a:prstGeom prst="mathPlus">
            <a:avLst>
              <a:gd fmla="val 11090" name="adj1"/>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1" name="Google Shape;1471;p16"/>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_1">
    <p:spTree>
      <p:nvGrpSpPr>
        <p:cNvPr id="1472" name="Shape 1472"/>
        <p:cNvGrpSpPr/>
        <p:nvPr/>
      </p:nvGrpSpPr>
      <p:grpSpPr>
        <a:xfrm>
          <a:off x="0" y="0"/>
          <a:ext cx="0" cy="0"/>
          <a:chOff x="0" y="0"/>
          <a:chExt cx="0" cy="0"/>
        </a:xfrm>
      </p:grpSpPr>
      <p:sp>
        <p:nvSpPr>
          <p:cNvPr id="1473" name="Google Shape;1473;p17"/>
          <p:cNvSpPr/>
          <p:nvPr/>
        </p:nvSpPr>
        <p:spPr>
          <a:xfrm>
            <a:off x="0" y="0"/>
            <a:ext cx="3146700" cy="5143500"/>
          </a:xfrm>
          <a:prstGeom prst="rect">
            <a:avLst/>
          </a:prstGeom>
          <a:solidFill>
            <a:srgbClr val="E8E6E4">
              <a:alpha val="4980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4" name="Google Shape;1474;p17"/>
          <p:cNvSpPr/>
          <p:nvPr>
            <p:ph idx="2" type="pic"/>
          </p:nvPr>
        </p:nvSpPr>
        <p:spPr>
          <a:xfrm>
            <a:off x="3706225" y="1719438"/>
            <a:ext cx="1382400" cy="3161700"/>
          </a:xfrm>
          <a:prstGeom prst="rect">
            <a:avLst/>
          </a:prstGeom>
          <a:noFill/>
          <a:ln>
            <a:noFill/>
          </a:ln>
          <a:effectLst>
            <a:outerShdw blurRad="214313" rotWithShape="0" algn="bl" dir="3300000" dist="19050">
              <a:schemeClr val="accent1">
                <a:alpha val="22745"/>
              </a:schemeClr>
            </a:outerShdw>
          </a:effectLst>
        </p:spPr>
      </p:sp>
      <p:sp>
        <p:nvSpPr>
          <p:cNvPr id="1475" name="Google Shape;1475;p17"/>
          <p:cNvSpPr/>
          <p:nvPr>
            <p:ph idx="3" type="pic"/>
          </p:nvPr>
        </p:nvSpPr>
        <p:spPr>
          <a:xfrm>
            <a:off x="2214250" y="262350"/>
            <a:ext cx="1382400" cy="3161700"/>
          </a:xfrm>
          <a:prstGeom prst="rect">
            <a:avLst/>
          </a:prstGeom>
          <a:noFill/>
          <a:ln>
            <a:noFill/>
          </a:ln>
          <a:effectLst>
            <a:outerShdw blurRad="214313" rotWithShape="0" algn="bl" dir="3300000" dist="19050">
              <a:schemeClr val="accent1">
                <a:alpha val="22745"/>
              </a:schemeClr>
            </a:outerShdw>
          </a:effectLst>
        </p:spPr>
      </p:sp>
      <p:sp>
        <p:nvSpPr>
          <p:cNvPr id="1476" name="Google Shape;1476;p17"/>
          <p:cNvSpPr/>
          <p:nvPr>
            <p:ph idx="4" type="pic"/>
          </p:nvPr>
        </p:nvSpPr>
        <p:spPr>
          <a:xfrm>
            <a:off x="722275" y="1719450"/>
            <a:ext cx="1382400" cy="3161700"/>
          </a:xfrm>
          <a:prstGeom prst="rect">
            <a:avLst/>
          </a:prstGeom>
          <a:noFill/>
          <a:ln>
            <a:noFill/>
          </a:ln>
          <a:effectLst>
            <a:outerShdw blurRad="214313" rotWithShape="0" algn="bl" dir="3300000" dist="19050">
              <a:schemeClr val="accent1">
                <a:alpha val="22745"/>
              </a:schemeClr>
            </a:outerShdw>
          </a:effectLst>
        </p:spPr>
      </p:sp>
      <p:sp>
        <p:nvSpPr>
          <p:cNvPr id="1477" name="Google Shape;1477;p17"/>
          <p:cNvSpPr txBox="1"/>
          <p:nvPr>
            <p:ph type="title"/>
          </p:nvPr>
        </p:nvSpPr>
        <p:spPr>
          <a:xfrm>
            <a:off x="5312725" y="1457856"/>
            <a:ext cx="3108900" cy="5727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dk1"/>
              </a:buClr>
              <a:buSzPts val="2800"/>
              <a:buNone/>
              <a:defRPr>
                <a:solidFill>
                  <a:schemeClr val="dk1"/>
                </a:solidFill>
              </a:defRPr>
            </a:lvl1pPr>
            <a:lvl2pPr lvl="1" algn="l">
              <a:lnSpc>
                <a:spcPct val="100000"/>
              </a:lnSpc>
              <a:spcBef>
                <a:spcPts val="0"/>
              </a:spcBef>
              <a:spcAft>
                <a:spcPts val="0"/>
              </a:spcAft>
              <a:buClr>
                <a:schemeClr val="dk1"/>
              </a:buClr>
              <a:buSzPts val="2800"/>
              <a:buNone/>
              <a:defRPr sz="2800">
                <a:solidFill>
                  <a:schemeClr val="dk1"/>
                </a:solidFill>
              </a:defRPr>
            </a:lvl2pPr>
            <a:lvl3pPr lvl="2" algn="l">
              <a:lnSpc>
                <a:spcPct val="100000"/>
              </a:lnSpc>
              <a:spcBef>
                <a:spcPts val="0"/>
              </a:spcBef>
              <a:spcAft>
                <a:spcPts val="0"/>
              </a:spcAft>
              <a:buClr>
                <a:schemeClr val="dk1"/>
              </a:buClr>
              <a:buSzPts val="2800"/>
              <a:buNone/>
              <a:defRPr sz="2800">
                <a:solidFill>
                  <a:schemeClr val="dk1"/>
                </a:solidFill>
              </a:defRPr>
            </a:lvl3pPr>
            <a:lvl4pPr lvl="3" algn="l">
              <a:lnSpc>
                <a:spcPct val="100000"/>
              </a:lnSpc>
              <a:spcBef>
                <a:spcPts val="0"/>
              </a:spcBef>
              <a:spcAft>
                <a:spcPts val="0"/>
              </a:spcAft>
              <a:buClr>
                <a:schemeClr val="dk1"/>
              </a:buClr>
              <a:buSzPts val="2800"/>
              <a:buNone/>
              <a:defRPr sz="2800">
                <a:solidFill>
                  <a:schemeClr val="dk1"/>
                </a:solidFill>
              </a:defRPr>
            </a:lvl4pPr>
            <a:lvl5pPr lvl="4" algn="l">
              <a:lnSpc>
                <a:spcPct val="100000"/>
              </a:lnSpc>
              <a:spcBef>
                <a:spcPts val="0"/>
              </a:spcBef>
              <a:spcAft>
                <a:spcPts val="0"/>
              </a:spcAft>
              <a:buClr>
                <a:schemeClr val="dk1"/>
              </a:buClr>
              <a:buSzPts val="2800"/>
              <a:buNone/>
              <a:defRPr sz="2800">
                <a:solidFill>
                  <a:schemeClr val="dk1"/>
                </a:solidFill>
              </a:defRPr>
            </a:lvl5pPr>
            <a:lvl6pPr lvl="5" algn="l">
              <a:lnSpc>
                <a:spcPct val="100000"/>
              </a:lnSpc>
              <a:spcBef>
                <a:spcPts val="0"/>
              </a:spcBef>
              <a:spcAft>
                <a:spcPts val="0"/>
              </a:spcAft>
              <a:buClr>
                <a:schemeClr val="dk1"/>
              </a:buClr>
              <a:buSzPts val="2800"/>
              <a:buNone/>
              <a:defRPr sz="2800">
                <a:solidFill>
                  <a:schemeClr val="dk1"/>
                </a:solidFill>
              </a:defRPr>
            </a:lvl6pPr>
            <a:lvl7pPr lvl="6" algn="l">
              <a:lnSpc>
                <a:spcPct val="100000"/>
              </a:lnSpc>
              <a:spcBef>
                <a:spcPts val="0"/>
              </a:spcBef>
              <a:spcAft>
                <a:spcPts val="0"/>
              </a:spcAft>
              <a:buClr>
                <a:schemeClr val="dk1"/>
              </a:buClr>
              <a:buSzPts val="2800"/>
              <a:buNone/>
              <a:defRPr sz="2800">
                <a:solidFill>
                  <a:schemeClr val="dk1"/>
                </a:solidFill>
              </a:defRPr>
            </a:lvl7pPr>
            <a:lvl8pPr lvl="7" algn="l">
              <a:lnSpc>
                <a:spcPct val="100000"/>
              </a:lnSpc>
              <a:spcBef>
                <a:spcPts val="0"/>
              </a:spcBef>
              <a:spcAft>
                <a:spcPts val="0"/>
              </a:spcAft>
              <a:buClr>
                <a:schemeClr val="dk1"/>
              </a:buClr>
              <a:buSzPts val="2800"/>
              <a:buNone/>
              <a:defRPr sz="2800">
                <a:solidFill>
                  <a:schemeClr val="dk1"/>
                </a:solidFill>
              </a:defRPr>
            </a:lvl8pPr>
            <a:lvl9pPr lvl="8" algn="l">
              <a:lnSpc>
                <a:spcPct val="100000"/>
              </a:lnSpc>
              <a:spcBef>
                <a:spcPts val="0"/>
              </a:spcBef>
              <a:spcAft>
                <a:spcPts val="0"/>
              </a:spcAft>
              <a:buClr>
                <a:schemeClr val="dk1"/>
              </a:buClr>
              <a:buSzPts val="2800"/>
              <a:buNone/>
              <a:defRPr sz="2800">
                <a:solidFill>
                  <a:schemeClr val="dk1"/>
                </a:solidFill>
              </a:defRPr>
            </a:lvl9pPr>
          </a:lstStyle>
          <a:p/>
        </p:txBody>
      </p:sp>
      <p:sp>
        <p:nvSpPr>
          <p:cNvPr id="1478" name="Google Shape;1478;p17"/>
          <p:cNvSpPr txBox="1"/>
          <p:nvPr>
            <p:ph idx="1" type="subTitle"/>
          </p:nvPr>
        </p:nvSpPr>
        <p:spPr>
          <a:xfrm>
            <a:off x="5312725" y="1940248"/>
            <a:ext cx="3108900" cy="17454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500"/>
              <a:buNone/>
              <a:defRPr/>
            </a:lvl1pPr>
            <a:lvl2pPr lvl="1" algn="ctr">
              <a:lnSpc>
                <a:spcPct val="100000"/>
              </a:lnSpc>
              <a:spcBef>
                <a:spcPts val="0"/>
              </a:spcBef>
              <a:spcAft>
                <a:spcPts val="0"/>
              </a:spcAft>
              <a:buSzPts val="1500"/>
              <a:buNone/>
              <a:defRPr/>
            </a:lvl2pPr>
            <a:lvl3pPr lvl="2" algn="ctr">
              <a:lnSpc>
                <a:spcPct val="100000"/>
              </a:lnSpc>
              <a:spcBef>
                <a:spcPts val="0"/>
              </a:spcBef>
              <a:spcAft>
                <a:spcPts val="0"/>
              </a:spcAft>
              <a:buSzPts val="1500"/>
              <a:buNone/>
              <a:defRPr/>
            </a:lvl3pPr>
            <a:lvl4pPr lvl="3" algn="ctr">
              <a:lnSpc>
                <a:spcPct val="100000"/>
              </a:lnSpc>
              <a:spcBef>
                <a:spcPts val="0"/>
              </a:spcBef>
              <a:spcAft>
                <a:spcPts val="0"/>
              </a:spcAft>
              <a:buSzPts val="1500"/>
              <a:buNone/>
              <a:defRPr/>
            </a:lvl4pPr>
            <a:lvl5pPr lvl="4" algn="ctr">
              <a:lnSpc>
                <a:spcPct val="100000"/>
              </a:lnSpc>
              <a:spcBef>
                <a:spcPts val="0"/>
              </a:spcBef>
              <a:spcAft>
                <a:spcPts val="0"/>
              </a:spcAft>
              <a:buSzPts val="1500"/>
              <a:buNone/>
              <a:defRPr/>
            </a:lvl5pPr>
            <a:lvl6pPr lvl="5" algn="ctr">
              <a:lnSpc>
                <a:spcPct val="100000"/>
              </a:lnSpc>
              <a:spcBef>
                <a:spcPts val="0"/>
              </a:spcBef>
              <a:spcAft>
                <a:spcPts val="0"/>
              </a:spcAft>
              <a:buSzPts val="1500"/>
              <a:buNone/>
              <a:defRPr/>
            </a:lvl6pPr>
            <a:lvl7pPr lvl="6" algn="ctr">
              <a:lnSpc>
                <a:spcPct val="100000"/>
              </a:lnSpc>
              <a:spcBef>
                <a:spcPts val="0"/>
              </a:spcBef>
              <a:spcAft>
                <a:spcPts val="0"/>
              </a:spcAft>
              <a:buSzPts val="1500"/>
              <a:buNone/>
              <a:defRPr/>
            </a:lvl7pPr>
            <a:lvl8pPr lvl="7" algn="ctr">
              <a:lnSpc>
                <a:spcPct val="100000"/>
              </a:lnSpc>
              <a:spcBef>
                <a:spcPts val="0"/>
              </a:spcBef>
              <a:spcAft>
                <a:spcPts val="0"/>
              </a:spcAft>
              <a:buSzPts val="1500"/>
              <a:buNone/>
              <a:defRPr/>
            </a:lvl8pPr>
            <a:lvl9pPr lvl="8" algn="ctr">
              <a:lnSpc>
                <a:spcPct val="100000"/>
              </a:lnSpc>
              <a:spcBef>
                <a:spcPts val="0"/>
              </a:spcBef>
              <a:spcAft>
                <a:spcPts val="0"/>
              </a:spcAft>
              <a:buSzPts val="1500"/>
              <a:buNone/>
              <a:defRPr/>
            </a:lvl9pPr>
          </a:lstStyle>
          <a:p/>
        </p:txBody>
      </p:sp>
      <p:sp>
        <p:nvSpPr>
          <p:cNvPr id="1479" name="Google Shape;1479;p17"/>
          <p:cNvSpPr/>
          <p:nvPr/>
        </p:nvSpPr>
        <p:spPr>
          <a:xfrm flipH="1">
            <a:off x="8217075" y="4522600"/>
            <a:ext cx="1327200" cy="1326900"/>
          </a:xfrm>
          <a:prstGeom prst="arc">
            <a:avLst>
              <a:gd fmla="val 16225557" name="adj1"/>
              <a:gd fmla="val 21598152"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0" name="Google Shape;1480;p17"/>
          <p:cNvSpPr/>
          <p:nvPr/>
        </p:nvSpPr>
        <p:spPr>
          <a:xfrm flipH="1">
            <a:off x="8298575" y="4604000"/>
            <a:ext cx="1164300" cy="1164300"/>
          </a:xfrm>
          <a:prstGeom prst="pie">
            <a:avLst>
              <a:gd fmla="val 10761898" name="adj1"/>
              <a:gd fmla="val 21598152" name="adj2"/>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81" name="Google Shape;1481;p17"/>
          <p:cNvGrpSpPr/>
          <p:nvPr/>
        </p:nvGrpSpPr>
        <p:grpSpPr>
          <a:xfrm>
            <a:off x="5733422" y="4527791"/>
            <a:ext cx="1382306" cy="493879"/>
            <a:chOff x="6730525" y="2643050"/>
            <a:chExt cx="647450" cy="231325"/>
          </a:xfrm>
        </p:grpSpPr>
        <p:sp>
          <p:nvSpPr>
            <p:cNvPr id="1482" name="Google Shape;1482;p17"/>
            <p:cNvSpPr/>
            <p:nvPr/>
          </p:nvSpPr>
          <p:spPr>
            <a:xfrm>
              <a:off x="6811450" y="2643050"/>
              <a:ext cx="11600" cy="11625"/>
            </a:xfrm>
            <a:custGeom>
              <a:rect b="b" l="l" r="r" t="t"/>
              <a:pathLst>
                <a:path extrusionOk="0" h="465" w="464">
                  <a:moveTo>
                    <a:pt x="235" y="1"/>
                  </a:moveTo>
                  <a:cubicBezTo>
                    <a:pt x="104" y="1"/>
                    <a:pt x="0" y="105"/>
                    <a:pt x="0" y="236"/>
                  </a:cubicBezTo>
                  <a:cubicBezTo>
                    <a:pt x="0" y="360"/>
                    <a:pt x="104" y="464"/>
                    <a:pt x="235" y="464"/>
                  </a:cubicBezTo>
                  <a:cubicBezTo>
                    <a:pt x="359" y="464"/>
                    <a:pt x="463" y="360"/>
                    <a:pt x="463" y="236"/>
                  </a:cubicBezTo>
                  <a:cubicBezTo>
                    <a:pt x="463" y="105"/>
                    <a:pt x="359" y="1"/>
                    <a:pt x="23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3" name="Google Shape;1483;p17"/>
            <p:cNvSpPr/>
            <p:nvPr/>
          </p:nvSpPr>
          <p:spPr>
            <a:xfrm>
              <a:off x="6873100" y="2643050"/>
              <a:ext cx="11600" cy="11625"/>
            </a:xfrm>
            <a:custGeom>
              <a:rect b="b" l="l" r="r" t="t"/>
              <a:pathLst>
                <a:path extrusionOk="0" h="465" w="464">
                  <a:moveTo>
                    <a:pt x="235" y="1"/>
                  </a:moveTo>
                  <a:cubicBezTo>
                    <a:pt x="105" y="1"/>
                    <a:pt x="0" y="105"/>
                    <a:pt x="0" y="236"/>
                  </a:cubicBezTo>
                  <a:cubicBezTo>
                    <a:pt x="0" y="360"/>
                    <a:pt x="105" y="464"/>
                    <a:pt x="235" y="464"/>
                  </a:cubicBezTo>
                  <a:cubicBezTo>
                    <a:pt x="359" y="464"/>
                    <a:pt x="464" y="360"/>
                    <a:pt x="464" y="236"/>
                  </a:cubicBezTo>
                  <a:cubicBezTo>
                    <a:pt x="464" y="105"/>
                    <a:pt x="359" y="1"/>
                    <a:pt x="23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4" name="Google Shape;1484;p17"/>
            <p:cNvSpPr/>
            <p:nvPr/>
          </p:nvSpPr>
          <p:spPr>
            <a:xfrm>
              <a:off x="6934750" y="2643050"/>
              <a:ext cx="11600" cy="11625"/>
            </a:xfrm>
            <a:custGeom>
              <a:rect b="b" l="l" r="r" t="t"/>
              <a:pathLst>
                <a:path extrusionOk="0" h="465" w="464">
                  <a:moveTo>
                    <a:pt x="236" y="1"/>
                  </a:moveTo>
                  <a:cubicBezTo>
                    <a:pt x="105" y="1"/>
                    <a:pt x="1" y="105"/>
                    <a:pt x="1" y="236"/>
                  </a:cubicBezTo>
                  <a:cubicBezTo>
                    <a:pt x="1" y="360"/>
                    <a:pt x="105" y="464"/>
                    <a:pt x="236" y="464"/>
                  </a:cubicBezTo>
                  <a:cubicBezTo>
                    <a:pt x="360" y="464"/>
                    <a:pt x="464" y="360"/>
                    <a:pt x="464" y="236"/>
                  </a:cubicBezTo>
                  <a:cubicBezTo>
                    <a:pt x="464" y="105"/>
                    <a:pt x="360" y="1"/>
                    <a:pt x="23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5" name="Google Shape;1485;p17"/>
            <p:cNvSpPr/>
            <p:nvPr/>
          </p:nvSpPr>
          <p:spPr>
            <a:xfrm>
              <a:off x="6996425" y="2643050"/>
              <a:ext cx="11600" cy="11625"/>
            </a:xfrm>
            <a:custGeom>
              <a:rect b="b" l="l" r="r" t="t"/>
              <a:pathLst>
                <a:path extrusionOk="0" h="465" w="464">
                  <a:moveTo>
                    <a:pt x="228" y="1"/>
                  </a:moveTo>
                  <a:cubicBezTo>
                    <a:pt x="105" y="1"/>
                    <a:pt x="0" y="105"/>
                    <a:pt x="0" y="236"/>
                  </a:cubicBezTo>
                  <a:cubicBezTo>
                    <a:pt x="0" y="360"/>
                    <a:pt x="105" y="464"/>
                    <a:pt x="228" y="464"/>
                  </a:cubicBezTo>
                  <a:cubicBezTo>
                    <a:pt x="359" y="464"/>
                    <a:pt x="463" y="360"/>
                    <a:pt x="463" y="236"/>
                  </a:cubicBezTo>
                  <a:cubicBezTo>
                    <a:pt x="463" y="105"/>
                    <a:pt x="359" y="1"/>
                    <a:pt x="22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6" name="Google Shape;1486;p17"/>
            <p:cNvSpPr/>
            <p:nvPr/>
          </p:nvSpPr>
          <p:spPr>
            <a:xfrm>
              <a:off x="7058075" y="2643050"/>
              <a:ext cx="11600" cy="11625"/>
            </a:xfrm>
            <a:custGeom>
              <a:rect b="b" l="l" r="r" t="t"/>
              <a:pathLst>
                <a:path extrusionOk="0" h="465" w="464">
                  <a:moveTo>
                    <a:pt x="229" y="1"/>
                  </a:moveTo>
                  <a:cubicBezTo>
                    <a:pt x="105" y="1"/>
                    <a:pt x="0" y="105"/>
                    <a:pt x="0" y="236"/>
                  </a:cubicBezTo>
                  <a:cubicBezTo>
                    <a:pt x="0" y="360"/>
                    <a:pt x="105" y="464"/>
                    <a:pt x="229" y="464"/>
                  </a:cubicBezTo>
                  <a:cubicBezTo>
                    <a:pt x="359" y="464"/>
                    <a:pt x="464" y="360"/>
                    <a:pt x="464" y="236"/>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7" name="Google Shape;1487;p17"/>
            <p:cNvSpPr/>
            <p:nvPr/>
          </p:nvSpPr>
          <p:spPr>
            <a:xfrm>
              <a:off x="7119725" y="2643050"/>
              <a:ext cx="11625" cy="11625"/>
            </a:xfrm>
            <a:custGeom>
              <a:rect b="b" l="l" r="r" t="t"/>
              <a:pathLst>
                <a:path extrusionOk="0" h="465" w="465">
                  <a:moveTo>
                    <a:pt x="229" y="1"/>
                  </a:moveTo>
                  <a:cubicBezTo>
                    <a:pt x="105" y="1"/>
                    <a:pt x="1" y="105"/>
                    <a:pt x="1" y="236"/>
                  </a:cubicBezTo>
                  <a:cubicBezTo>
                    <a:pt x="1" y="360"/>
                    <a:pt x="105" y="464"/>
                    <a:pt x="229" y="464"/>
                  </a:cubicBezTo>
                  <a:cubicBezTo>
                    <a:pt x="360" y="464"/>
                    <a:pt x="464" y="360"/>
                    <a:pt x="464" y="236"/>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8" name="Google Shape;1488;p17"/>
            <p:cNvSpPr/>
            <p:nvPr/>
          </p:nvSpPr>
          <p:spPr>
            <a:xfrm>
              <a:off x="7181400" y="2643050"/>
              <a:ext cx="11600" cy="11625"/>
            </a:xfrm>
            <a:custGeom>
              <a:rect b="b" l="l" r="r" t="t"/>
              <a:pathLst>
                <a:path extrusionOk="0" h="465" w="464">
                  <a:moveTo>
                    <a:pt x="229" y="1"/>
                  </a:moveTo>
                  <a:cubicBezTo>
                    <a:pt x="105" y="1"/>
                    <a:pt x="0" y="105"/>
                    <a:pt x="0" y="236"/>
                  </a:cubicBezTo>
                  <a:cubicBezTo>
                    <a:pt x="0" y="360"/>
                    <a:pt x="105" y="464"/>
                    <a:pt x="229" y="464"/>
                  </a:cubicBezTo>
                  <a:cubicBezTo>
                    <a:pt x="359" y="464"/>
                    <a:pt x="463" y="360"/>
                    <a:pt x="463" y="236"/>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9" name="Google Shape;1489;p17"/>
            <p:cNvSpPr/>
            <p:nvPr/>
          </p:nvSpPr>
          <p:spPr>
            <a:xfrm>
              <a:off x="7243050" y="2643050"/>
              <a:ext cx="11600" cy="11625"/>
            </a:xfrm>
            <a:custGeom>
              <a:rect b="b" l="l" r="r" t="t"/>
              <a:pathLst>
                <a:path extrusionOk="0" h="465" w="464">
                  <a:moveTo>
                    <a:pt x="229" y="1"/>
                  </a:moveTo>
                  <a:cubicBezTo>
                    <a:pt x="105" y="1"/>
                    <a:pt x="0" y="105"/>
                    <a:pt x="0" y="236"/>
                  </a:cubicBezTo>
                  <a:cubicBezTo>
                    <a:pt x="0" y="360"/>
                    <a:pt x="105" y="464"/>
                    <a:pt x="229" y="464"/>
                  </a:cubicBezTo>
                  <a:cubicBezTo>
                    <a:pt x="359" y="464"/>
                    <a:pt x="464" y="360"/>
                    <a:pt x="464" y="236"/>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0" name="Google Shape;1490;p17"/>
            <p:cNvSpPr/>
            <p:nvPr/>
          </p:nvSpPr>
          <p:spPr>
            <a:xfrm>
              <a:off x="7304700" y="2643050"/>
              <a:ext cx="11625" cy="11625"/>
            </a:xfrm>
            <a:custGeom>
              <a:rect b="b" l="l" r="r" t="t"/>
              <a:pathLst>
                <a:path extrusionOk="0" h="465" w="465">
                  <a:moveTo>
                    <a:pt x="229" y="1"/>
                  </a:moveTo>
                  <a:cubicBezTo>
                    <a:pt x="105" y="1"/>
                    <a:pt x="1" y="105"/>
                    <a:pt x="1" y="236"/>
                  </a:cubicBezTo>
                  <a:cubicBezTo>
                    <a:pt x="1" y="360"/>
                    <a:pt x="105" y="464"/>
                    <a:pt x="229" y="464"/>
                  </a:cubicBezTo>
                  <a:cubicBezTo>
                    <a:pt x="360" y="464"/>
                    <a:pt x="464" y="360"/>
                    <a:pt x="464" y="236"/>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1" name="Google Shape;1491;p17"/>
            <p:cNvSpPr/>
            <p:nvPr/>
          </p:nvSpPr>
          <p:spPr>
            <a:xfrm>
              <a:off x="7366375" y="2643050"/>
              <a:ext cx="11600" cy="11625"/>
            </a:xfrm>
            <a:custGeom>
              <a:rect b="b" l="l" r="r" t="t"/>
              <a:pathLst>
                <a:path extrusionOk="0" h="465" w="464">
                  <a:moveTo>
                    <a:pt x="229" y="1"/>
                  </a:moveTo>
                  <a:cubicBezTo>
                    <a:pt x="105" y="1"/>
                    <a:pt x="0" y="105"/>
                    <a:pt x="0" y="236"/>
                  </a:cubicBezTo>
                  <a:cubicBezTo>
                    <a:pt x="0" y="360"/>
                    <a:pt x="105" y="464"/>
                    <a:pt x="229" y="464"/>
                  </a:cubicBezTo>
                  <a:cubicBezTo>
                    <a:pt x="359" y="464"/>
                    <a:pt x="463" y="360"/>
                    <a:pt x="463" y="236"/>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2" name="Google Shape;1492;p17"/>
            <p:cNvSpPr/>
            <p:nvPr/>
          </p:nvSpPr>
          <p:spPr>
            <a:xfrm>
              <a:off x="6730525" y="2716300"/>
              <a:ext cx="11625" cy="11600"/>
            </a:xfrm>
            <a:custGeom>
              <a:rect b="b" l="l" r="r" t="t"/>
              <a:pathLst>
                <a:path extrusionOk="0" h="464" w="465">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3" name="Google Shape;1493;p17"/>
            <p:cNvSpPr/>
            <p:nvPr/>
          </p:nvSpPr>
          <p:spPr>
            <a:xfrm>
              <a:off x="6792200" y="2716300"/>
              <a:ext cx="11600" cy="11600"/>
            </a:xfrm>
            <a:custGeom>
              <a:rect b="b" l="l" r="r" t="t"/>
              <a:pathLst>
                <a:path extrusionOk="0" h="464" w="464">
                  <a:moveTo>
                    <a:pt x="229" y="0"/>
                  </a:moveTo>
                  <a:cubicBezTo>
                    <a:pt x="105" y="0"/>
                    <a:pt x="0" y="105"/>
                    <a:pt x="0" y="229"/>
                  </a:cubicBezTo>
                  <a:cubicBezTo>
                    <a:pt x="0" y="359"/>
                    <a:pt x="105" y="464"/>
                    <a:pt x="229" y="464"/>
                  </a:cubicBezTo>
                  <a:cubicBezTo>
                    <a:pt x="359" y="464"/>
                    <a:pt x="463" y="359"/>
                    <a:pt x="463" y="229"/>
                  </a:cubicBezTo>
                  <a:cubicBezTo>
                    <a:pt x="463"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4" name="Google Shape;1494;p17"/>
            <p:cNvSpPr/>
            <p:nvPr/>
          </p:nvSpPr>
          <p:spPr>
            <a:xfrm>
              <a:off x="6853850" y="2716300"/>
              <a:ext cx="11600" cy="11600"/>
            </a:xfrm>
            <a:custGeom>
              <a:rect b="b" l="l" r="r" t="t"/>
              <a:pathLst>
                <a:path extrusionOk="0" h="464" w="464">
                  <a:moveTo>
                    <a:pt x="229" y="0"/>
                  </a:moveTo>
                  <a:cubicBezTo>
                    <a:pt x="105" y="0"/>
                    <a:pt x="1" y="105"/>
                    <a:pt x="1" y="229"/>
                  </a:cubicBezTo>
                  <a:cubicBezTo>
                    <a:pt x="1" y="359"/>
                    <a:pt x="105" y="464"/>
                    <a:pt x="229" y="464"/>
                  </a:cubicBezTo>
                  <a:cubicBezTo>
                    <a:pt x="359" y="464"/>
                    <a:pt x="464" y="359"/>
                    <a:pt x="464" y="229"/>
                  </a:cubicBezTo>
                  <a:cubicBezTo>
                    <a:pt x="464"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5" name="Google Shape;1495;p17"/>
            <p:cNvSpPr/>
            <p:nvPr/>
          </p:nvSpPr>
          <p:spPr>
            <a:xfrm>
              <a:off x="6915500" y="2716300"/>
              <a:ext cx="11625" cy="11600"/>
            </a:xfrm>
            <a:custGeom>
              <a:rect b="b" l="l" r="r" t="t"/>
              <a:pathLst>
                <a:path extrusionOk="0" h="464" w="465">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6" name="Google Shape;1496;p17"/>
            <p:cNvSpPr/>
            <p:nvPr/>
          </p:nvSpPr>
          <p:spPr>
            <a:xfrm>
              <a:off x="6977175" y="2716300"/>
              <a:ext cx="11600" cy="11600"/>
            </a:xfrm>
            <a:custGeom>
              <a:rect b="b" l="l" r="r" t="t"/>
              <a:pathLst>
                <a:path extrusionOk="0" h="464" w="464">
                  <a:moveTo>
                    <a:pt x="229" y="0"/>
                  </a:moveTo>
                  <a:cubicBezTo>
                    <a:pt x="105" y="0"/>
                    <a:pt x="0" y="105"/>
                    <a:pt x="0" y="229"/>
                  </a:cubicBezTo>
                  <a:cubicBezTo>
                    <a:pt x="0" y="359"/>
                    <a:pt x="105" y="464"/>
                    <a:pt x="229" y="464"/>
                  </a:cubicBezTo>
                  <a:cubicBezTo>
                    <a:pt x="359" y="464"/>
                    <a:pt x="463" y="359"/>
                    <a:pt x="463" y="229"/>
                  </a:cubicBezTo>
                  <a:cubicBezTo>
                    <a:pt x="463"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7" name="Google Shape;1497;p17"/>
            <p:cNvSpPr/>
            <p:nvPr/>
          </p:nvSpPr>
          <p:spPr>
            <a:xfrm>
              <a:off x="7038825" y="2716300"/>
              <a:ext cx="11600" cy="11600"/>
            </a:xfrm>
            <a:custGeom>
              <a:rect b="b" l="l" r="r" t="t"/>
              <a:pathLst>
                <a:path extrusionOk="0" h="464" w="464">
                  <a:moveTo>
                    <a:pt x="229" y="0"/>
                  </a:moveTo>
                  <a:cubicBezTo>
                    <a:pt x="105" y="0"/>
                    <a:pt x="1" y="105"/>
                    <a:pt x="1" y="229"/>
                  </a:cubicBezTo>
                  <a:cubicBezTo>
                    <a:pt x="1" y="359"/>
                    <a:pt x="105" y="464"/>
                    <a:pt x="229" y="464"/>
                  </a:cubicBezTo>
                  <a:cubicBezTo>
                    <a:pt x="359" y="464"/>
                    <a:pt x="464" y="359"/>
                    <a:pt x="464" y="229"/>
                  </a:cubicBezTo>
                  <a:cubicBezTo>
                    <a:pt x="464"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8" name="Google Shape;1498;p17"/>
            <p:cNvSpPr/>
            <p:nvPr/>
          </p:nvSpPr>
          <p:spPr>
            <a:xfrm>
              <a:off x="7100475" y="2716300"/>
              <a:ext cx="11625" cy="11600"/>
            </a:xfrm>
            <a:custGeom>
              <a:rect b="b" l="l" r="r" t="t"/>
              <a:pathLst>
                <a:path extrusionOk="0" h="464" w="465">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9" name="Google Shape;1499;p17"/>
            <p:cNvSpPr/>
            <p:nvPr/>
          </p:nvSpPr>
          <p:spPr>
            <a:xfrm>
              <a:off x="7162150" y="2716300"/>
              <a:ext cx="11600" cy="11600"/>
            </a:xfrm>
            <a:custGeom>
              <a:rect b="b" l="l" r="r" t="t"/>
              <a:pathLst>
                <a:path extrusionOk="0" h="464" w="464">
                  <a:moveTo>
                    <a:pt x="229" y="0"/>
                  </a:moveTo>
                  <a:cubicBezTo>
                    <a:pt x="105" y="0"/>
                    <a:pt x="0" y="105"/>
                    <a:pt x="0" y="229"/>
                  </a:cubicBezTo>
                  <a:cubicBezTo>
                    <a:pt x="0" y="359"/>
                    <a:pt x="105" y="464"/>
                    <a:pt x="229" y="464"/>
                  </a:cubicBezTo>
                  <a:cubicBezTo>
                    <a:pt x="359" y="464"/>
                    <a:pt x="463" y="359"/>
                    <a:pt x="463" y="229"/>
                  </a:cubicBezTo>
                  <a:cubicBezTo>
                    <a:pt x="463"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0" name="Google Shape;1500;p17"/>
            <p:cNvSpPr/>
            <p:nvPr/>
          </p:nvSpPr>
          <p:spPr>
            <a:xfrm>
              <a:off x="7223800" y="2716300"/>
              <a:ext cx="11600" cy="11600"/>
            </a:xfrm>
            <a:custGeom>
              <a:rect b="b" l="l" r="r" t="t"/>
              <a:pathLst>
                <a:path extrusionOk="0" h="464" w="464">
                  <a:moveTo>
                    <a:pt x="229" y="0"/>
                  </a:moveTo>
                  <a:cubicBezTo>
                    <a:pt x="105" y="0"/>
                    <a:pt x="1" y="105"/>
                    <a:pt x="1" y="229"/>
                  </a:cubicBezTo>
                  <a:cubicBezTo>
                    <a:pt x="1" y="359"/>
                    <a:pt x="105" y="464"/>
                    <a:pt x="229" y="464"/>
                  </a:cubicBezTo>
                  <a:cubicBezTo>
                    <a:pt x="359" y="464"/>
                    <a:pt x="464" y="359"/>
                    <a:pt x="464" y="229"/>
                  </a:cubicBezTo>
                  <a:cubicBezTo>
                    <a:pt x="464"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1" name="Google Shape;1501;p17"/>
            <p:cNvSpPr/>
            <p:nvPr/>
          </p:nvSpPr>
          <p:spPr>
            <a:xfrm>
              <a:off x="7285450" y="2716300"/>
              <a:ext cx="11625" cy="11600"/>
            </a:xfrm>
            <a:custGeom>
              <a:rect b="b" l="l" r="r" t="t"/>
              <a:pathLst>
                <a:path extrusionOk="0" h="464" w="465">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2" name="Google Shape;1502;p17"/>
            <p:cNvSpPr/>
            <p:nvPr/>
          </p:nvSpPr>
          <p:spPr>
            <a:xfrm>
              <a:off x="6811450" y="2789525"/>
              <a:ext cx="11600" cy="11625"/>
            </a:xfrm>
            <a:custGeom>
              <a:rect b="b" l="l" r="r" t="t"/>
              <a:pathLst>
                <a:path extrusionOk="0" h="465" w="464">
                  <a:moveTo>
                    <a:pt x="235" y="1"/>
                  </a:moveTo>
                  <a:cubicBezTo>
                    <a:pt x="104" y="1"/>
                    <a:pt x="0" y="105"/>
                    <a:pt x="0" y="229"/>
                  </a:cubicBezTo>
                  <a:cubicBezTo>
                    <a:pt x="0" y="360"/>
                    <a:pt x="104" y="464"/>
                    <a:pt x="235" y="464"/>
                  </a:cubicBezTo>
                  <a:cubicBezTo>
                    <a:pt x="359" y="464"/>
                    <a:pt x="463" y="360"/>
                    <a:pt x="463" y="229"/>
                  </a:cubicBezTo>
                  <a:cubicBezTo>
                    <a:pt x="463" y="105"/>
                    <a:pt x="359" y="1"/>
                    <a:pt x="23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3" name="Google Shape;1503;p17"/>
            <p:cNvSpPr/>
            <p:nvPr/>
          </p:nvSpPr>
          <p:spPr>
            <a:xfrm>
              <a:off x="6873100" y="2789525"/>
              <a:ext cx="11600" cy="11625"/>
            </a:xfrm>
            <a:custGeom>
              <a:rect b="b" l="l" r="r" t="t"/>
              <a:pathLst>
                <a:path extrusionOk="0" h="465" w="464">
                  <a:moveTo>
                    <a:pt x="235" y="1"/>
                  </a:moveTo>
                  <a:cubicBezTo>
                    <a:pt x="105" y="1"/>
                    <a:pt x="0" y="105"/>
                    <a:pt x="0" y="229"/>
                  </a:cubicBezTo>
                  <a:cubicBezTo>
                    <a:pt x="0" y="360"/>
                    <a:pt x="105" y="464"/>
                    <a:pt x="235" y="464"/>
                  </a:cubicBezTo>
                  <a:cubicBezTo>
                    <a:pt x="359" y="464"/>
                    <a:pt x="464" y="360"/>
                    <a:pt x="464" y="229"/>
                  </a:cubicBezTo>
                  <a:cubicBezTo>
                    <a:pt x="464" y="105"/>
                    <a:pt x="359" y="1"/>
                    <a:pt x="23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4" name="Google Shape;1504;p17"/>
            <p:cNvSpPr/>
            <p:nvPr/>
          </p:nvSpPr>
          <p:spPr>
            <a:xfrm>
              <a:off x="6934750" y="2789525"/>
              <a:ext cx="11600" cy="11625"/>
            </a:xfrm>
            <a:custGeom>
              <a:rect b="b" l="l" r="r" t="t"/>
              <a:pathLst>
                <a:path extrusionOk="0" h="465" w="464">
                  <a:moveTo>
                    <a:pt x="236" y="1"/>
                  </a:moveTo>
                  <a:cubicBezTo>
                    <a:pt x="105" y="1"/>
                    <a:pt x="1" y="105"/>
                    <a:pt x="1" y="229"/>
                  </a:cubicBezTo>
                  <a:cubicBezTo>
                    <a:pt x="1" y="360"/>
                    <a:pt x="105" y="464"/>
                    <a:pt x="236" y="464"/>
                  </a:cubicBezTo>
                  <a:cubicBezTo>
                    <a:pt x="360" y="464"/>
                    <a:pt x="464" y="360"/>
                    <a:pt x="464" y="229"/>
                  </a:cubicBezTo>
                  <a:cubicBezTo>
                    <a:pt x="464" y="105"/>
                    <a:pt x="360" y="1"/>
                    <a:pt x="23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5" name="Google Shape;1505;p17"/>
            <p:cNvSpPr/>
            <p:nvPr/>
          </p:nvSpPr>
          <p:spPr>
            <a:xfrm>
              <a:off x="6996425" y="2789525"/>
              <a:ext cx="11600" cy="11625"/>
            </a:xfrm>
            <a:custGeom>
              <a:rect b="b" l="l" r="r" t="t"/>
              <a:pathLst>
                <a:path extrusionOk="0" h="465" w="464">
                  <a:moveTo>
                    <a:pt x="228" y="1"/>
                  </a:moveTo>
                  <a:cubicBezTo>
                    <a:pt x="105" y="1"/>
                    <a:pt x="0" y="105"/>
                    <a:pt x="0" y="229"/>
                  </a:cubicBezTo>
                  <a:cubicBezTo>
                    <a:pt x="0" y="360"/>
                    <a:pt x="105" y="464"/>
                    <a:pt x="228" y="464"/>
                  </a:cubicBezTo>
                  <a:cubicBezTo>
                    <a:pt x="359" y="464"/>
                    <a:pt x="463" y="360"/>
                    <a:pt x="463" y="229"/>
                  </a:cubicBezTo>
                  <a:cubicBezTo>
                    <a:pt x="463" y="105"/>
                    <a:pt x="359" y="1"/>
                    <a:pt x="22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6" name="Google Shape;1506;p17"/>
            <p:cNvSpPr/>
            <p:nvPr/>
          </p:nvSpPr>
          <p:spPr>
            <a:xfrm>
              <a:off x="7058075" y="2789525"/>
              <a:ext cx="11600" cy="11625"/>
            </a:xfrm>
            <a:custGeom>
              <a:rect b="b" l="l" r="r" t="t"/>
              <a:pathLst>
                <a:path extrusionOk="0" h="465" w="464">
                  <a:moveTo>
                    <a:pt x="229" y="1"/>
                  </a:moveTo>
                  <a:cubicBezTo>
                    <a:pt x="105" y="1"/>
                    <a:pt x="0" y="105"/>
                    <a:pt x="0" y="229"/>
                  </a:cubicBezTo>
                  <a:cubicBezTo>
                    <a:pt x="0" y="360"/>
                    <a:pt x="105" y="464"/>
                    <a:pt x="229" y="464"/>
                  </a:cubicBezTo>
                  <a:cubicBezTo>
                    <a:pt x="359" y="464"/>
                    <a:pt x="464" y="360"/>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7" name="Google Shape;1507;p17"/>
            <p:cNvSpPr/>
            <p:nvPr/>
          </p:nvSpPr>
          <p:spPr>
            <a:xfrm>
              <a:off x="7119725" y="2789525"/>
              <a:ext cx="11625" cy="11625"/>
            </a:xfrm>
            <a:custGeom>
              <a:rect b="b" l="l" r="r" t="t"/>
              <a:pathLst>
                <a:path extrusionOk="0" h="465" w="465">
                  <a:moveTo>
                    <a:pt x="229" y="1"/>
                  </a:moveTo>
                  <a:cubicBezTo>
                    <a:pt x="105" y="1"/>
                    <a:pt x="1" y="105"/>
                    <a:pt x="1" y="229"/>
                  </a:cubicBezTo>
                  <a:cubicBezTo>
                    <a:pt x="1" y="360"/>
                    <a:pt x="105" y="464"/>
                    <a:pt x="229" y="464"/>
                  </a:cubicBezTo>
                  <a:cubicBezTo>
                    <a:pt x="360" y="464"/>
                    <a:pt x="464" y="360"/>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8" name="Google Shape;1508;p17"/>
            <p:cNvSpPr/>
            <p:nvPr/>
          </p:nvSpPr>
          <p:spPr>
            <a:xfrm>
              <a:off x="7181400" y="2789525"/>
              <a:ext cx="11600" cy="11625"/>
            </a:xfrm>
            <a:custGeom>
              <a:rect b="b" l="l" r="r" t="t"/>
              <a:pathLst>
                <a:path extrusionOk="0" h="465" w="464">
                  <a:moveTo>
                    <a:pt x="229" y="1"/>
                  </a:moveTo>
                  <a:cubicBezTo>
                    <a:pt x="105" y="1"/>
                    <a:pt x="0" y="105"/>
                    <a:pt x="0" y="229"/>
                  </a:cubicBezTo>
                  <a:cubicBezTo>
                    <a:pt x="0" y="360"/>
                    <a:pt x="105" y="464"/>
                    <a:pt x="229" y="464"/>
                  </a:cubicBezTo>
                  <a:cubicBezTo>
                    <a:pt x="359" y="464"/>
                    <a:pt x="463" y="360"/>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9" name="Google Shape;1509;p17"/>
            <p:cNvSpPr/>
            <p:nvPr/>
          </p:nvSpPr>
          <p:spPr>
            <a:xfrm>
              <a:off x="7243050" y="2789525"/>
              <a:ext cx="11600" cy="11625"/>
            </a:xfrm>
            <a:custGeom>
              <a:rect b="b" l="l" r="r" t="t"/>
              <a:pathLst>
                <a:path extrusionOk="0" h="465" w="464">
                  <a:moveTo>
                    <a:pt x="229" y="1"/>
                  </a:moveTo>
                  <a:cubicBezTo>
                    <a:pt x="105" y="1"/>
                    <a:pt x="0" y="105"/>
                    <a:pt x="0" y="229"/>
                  </a:cubicBezTo>
                  <a:cubicBezTo>
                    <a:pt x="0" y="360"/>
                    <a:pt x="105" y="464"/>
                    <a:pt x="229" y="464"/>
                  </a:cubicBezTo>
                  <a:cubicBezTo>
                    <a:pt x="359" y="464"/>
                    <a:pt x="464" y="360"/>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0" name="Google Shape;1510;p17"/>
            <p:cNvSpPr/>
            <p:nvPr/>
          </p:nvSpPr>
          <p:spPr>
            <a:xfrm>
              <a:off x="7304700" y="2789525"/>
              <a:ext cx="11625" cy="11625"/>
            </a:xfrm>
            <a:custGeom>
              <a:rect b="b" l="l" r="r" t="t"/>
              <a:pathLst>
                <a:path extrusionOk="0" h="465" w="465">
                  <a:moveTo>
                    <a:pt x="229" y="1"/>
                  </a:moveTo>
                  <a:cubicBezTo>
                    <a:pt x="105" y="1"/>
                    <a:pt x="1" y="105"/>
                    <a:pt x="1" y="229"/>
                  </a:cubicBezTo>
                  <a:cubicBezTo>
                    <a:pt x="1" y="360"/>
                    <a:pt x="105" y="464"/>
                    <a:pt x="229" y="464"/>
                  </a:cubicBezTo>
                  <a:cubicBezTo>
                    <a:pt x="360" y="464"/>
                    <a:pt x="464" y="360"/>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1" name="Google Shape;1511;p17"/>
            <p:cNvSpPr/>
            <p:nvPr/>
          </p:nvSpPr>
          <p:spPr>
            <a:xfrm>
              <a:off x="7366375" y="2789525"/>
              <a:ext cx="11600" cy="11625"/>
            </a:xfrm>
            <a:custGeom>
              <a:rect b="b" l="l" r="r" t="t"/>
              <a:pathLst>
                <a:path extrusionOk="0" h="465" w="464">
                  <a:moveTo>
                    <a:pt x="229" y="1"/>
                  </a:moveTo>
                  <a:cubicBezTo>
                    <a:pt x="105" y="1"/>
                    <a:pt x="0" y="105"/>
                    <a:pt x="0" y="229"/>
                  </a:cubicBezTo>
                  <a:cubicBezTo>
                    <a:pt x="0" y="360"/>
                    <a:pt x="105" y="464"/>
                    <a:pt x="229" y="464"/>
                  </a:cubicBezTo>
                  <a:cubicBezTo>
                    <a:pt x="359" y="464"/>
                    <a:pt x="463" y="360"/>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2" name="Google Shape;1512;p17"/>
            <p:cNvSpPr/>
            <p:nvPr/>
          </p:nvSpPr>
          <p:spPr>
            <a:xfrm>
              <a:off x="6730525" y="2862775"/>
              <a:ext cx="11625" cy="11600"/>
            </a:xfrm>
            <a:custGeom>
              <a:rect b="b" l="l" r="r" t="t"/>
              <a:pathLst>
                <a:path extrusionOk="0" h="464" w="465">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3" name="Google Shape;1513;p17"/>
            <p:cNvSpPr/>
            <p:nvPr/>
          </p:nvSpPr>
          <p:spPr>
            <a:xfrm>
              <a:off x="6792200" y="2862775"/>
              <a:ext cx="11600" cy="11600"/>
            </a:xfrm>
            <a:custGeom>
              <a:rect b="b" l="l" r="r" t="t"/>
              <a:pathLst>
                <a:path extrusionOk="0" h="464" w="464">
                  <a:moveTo>
                    <a:pt x="229" y="1"/>
                  </a:moveTo>
                  <a:cubicBezTo>
                    <a:pt x="105" y="1"/>
                    <a:pt x="0" y="105"/>
                    <a:pt x="0" y="229"/>
                  </a:cubicBezTo>
                  <a:cubicBezTo>
                    <a:pt x="0" y="359"/>
                    <a:pt x="105" y="464"/>
                    <a:pt x="229" y="464"/>
                  </a:cubicBezTo>
                  <a:cubicBezTo>
                    <a:pt x="359" y="464"/>
                    <a:pt x="463" y="359"/>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4" name="Google Shape;1514;p17"/>
            <p:cNvSpPr/>
            <p:nvPr/>
          </p:nvSpPr>
          <p:spPr>
            <a:xfrm>
              <a:off x="6853850" y="2862775"/>
              <a:ext cx="11600" cy="11600"/>
            </a:xfrm>
            <a:custGeom>
              <a:rect b="b" l="l" r="r" t="t"/>
              <a:pathLst>
                <a:path extrusionOk="0" h="464" w="464">
                  <a:moveTo>
                    <a:pt x="229" y="1"/>
                  </a:moveTo>
                  <a:cubicBezTo>
                    <a:pt x="105" y="1"/>
                    <a:pt x="1" y="105"/>
                    <a:pt x="1" y="229"/>
                  </a:cubicBezTo>
                  <a:cubicBezTo>
                    <a:pt x="1" y="359"/>
                    <a:pt x="105" y="464"/>
                    <a:pt x="229" y="464"/>
                  </a:cubicBezTo>
                  <a:cubicBezTo>
                    <a:pt x="359" y="464"/>
                    <a:pt x="464" y="359"/>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5" name="Google Shape;1515;p17"/>
            <p:cNvSpPr/>
            <p:nvPr/>
          </p:nvSpPr>
          <p:spPr>
            <a:xfrm>
              <a:off x="6915500" y="2862775"/>
              <a:ext cx="11625" cy="11600"/>
            </a:xfrm>
            <a:custGeom>
              <a:rect b="b" l="l" r="r" t="t"/>
              <a:pathLst>
                <a:path extrusionOk="0" h="464" w="465">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6" name="Google Shape;1516;p17"/>
            <p:cNvSpPr/>
            <p:nvPr/>
          </p:nvSpPr>
          <p:spPr>
            <a:xfrm>
              <a:off x="6977175" y="2862775"/>
              <a:ext cx="11600" cy="11600"/>
            </a:xfrm>
            <a:custGeom>
              <a:rect b="b" l="l" r="r" t="t"/>
              <a:pathLst>
                <a:path extrusionOk="0" h="464" w="464">
                  <a:moveTo>
                    <a:pt x="229" y="1"/>
                  </a:moveTo>
                  <a:cubicBezTo>
                    <a:pt x="105" y="1"/>
                    <a:pt x="0" y="105"/>
                    <a:pt x="0" y="229"/>
                  </a:cubicBezTo>
                  <a:cubicBezTo>
                    <a:pt x="0" y="359"/>
                    <a:pt x="105" y="464"/>
                    <a:pt x="229" y="464"/>
                  </a:cubicBezTo>
                  <a:cubicBezTo>
                    <a:pt x="359" y="464"/>
                    <a:pt x="463" y="359"/>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7" name="Google Shape;1517;p17"/>
            <p:cNvSpPr/>
            <p:nvPr/>
          </p:nvSpPr>
          <p:spPr>
            <a:xfrm>
              <a:off x="7038825" y="2862775"/>
              <a:ext cx="11600" cy="11600"/>
            </a:xfrm>
            <a:custGeom>
              <a:rect b="b" l="l" r="r" t="t"/>
              <a:pathLst>
                <a:path extrusionOk="0" h="464" w="464">
                  <a:moveTo>
                    <a:pt x="229" y="1"/>
                  </a:moveTo>
                  <a:cubicBezTo>
                    <a:pt x="105" y="1"/>
                    <a:pt x="1" y="105"/>
                    <a:pt x="1" y="229"/>
                  </a:cubicBezTo>
                  <a:cubicBezTo>
                    <a:pt x="1" y="359"/>
                    <a:pt x="105" y="464"/>
                    <a:pt x="229" y="464"/>
                  </a:cubicBezTo>
                  <a:cubicBezTo>
                    <a:pt x="359" y="464"/>
                    <a:pt x="464" y="359"/>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8" name="Google Shape;1518;p17"/>
            <p:cNvSpPr/>
            <p:nvPr/>
          </p:nvSpPr>
          <p:spPr>
            <a:xfrm>
              <a:off x="7100475" y="2862775"/>
              <a:ext cx="11625" cy="11600"/>
            </a:xfrm>
            <a:custGeom>
              <a:rect b="b" l="l" r="r" t="t"/>
              <a:pathLst>
                <a:path extrusionOk="0" h="464" w="465">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9" name="Google Shape;1519;p17"/>
            <p:cNvSpPr/>
            <p:nvPr/>
          </p:nvSpPr>
          <p:spPr>
            <a:xfrm>
              <a:off x="7162150" y="2862775"/>
              <a:ext cx="11600" cy="11600"/>
            </a:xfrm>
            <a:custGeom>
              <a:rect b="b" l="l" r="r" t="t"/>
              <a:pathLst>
                <a:path extrusionOk="0" h="464" w="464">
                  <a:moveTo>
                    <a:pt x="229" y="1"/>
                  </a:moveTo>
                  <a:cubicBezTo>
                    <a:pt x="105" y="1"/>
                    <a:pt x="0" y="105"/>
                    <a:pt x="0" y="229"/>
                  </a:cubicBezTo>
                  <a:cubicBezTo>
                    <a:pt x="0" y="359"/>
                    <a:pt x="105" y="464"/>
                    <a:pt x="229" y="464"/>
                  </a:cubicBezTo>
                  <a:cubicBezTo>
                    <a:pt x="359" y="464"/>
                    <a:pt x="463" y="359"/>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0" name="Google Shape;1520;p17"/>
            <p:cNvSpPr/>
            <p:nvPr/>
          </p:nvSpPr>
          <p:spPr>
            <a:xfrm>
              <a:off x="7223800" y="2862775"/>
              <a:ext cx="11600" cy="11600"/>
            </a:xfrm>
            <a:custGeom>
              <a:rect b="b" l="l" r="r" t="t"/>
              <a:pathLst>
                <a:path extrusionOk="0" h="464" w="464">
                  <a:moveTo>
                    <a:pt x="229" y="1"/>
                  </a:moveTo>
                  <a:cubicBezTo>
                    <a:pt x="105" y="1"/>
                    <a:pt x="1" y="105"/>
                    <a:pt x="1" y="229"/>
                  </a:cubicBezTo>
                  <a:cubicBezTo>
                    <a:pt x="1" y="359"/>
                    <a:pt x="105" y="464"/>
                    <a:pt x="229" y="464"/>
                  </a:cubicBezTo>
                  <a:cubicBezTo>
                    <a:pt x="359" y="464"/>
                    <a:pt x="464" y="359"/>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1" name="Google Shape;1521;p17"/>
            <p:cNvSpPr/>
            <p:nvPr/>
          </p:nvSpPr>
          <p:spPr>
            <a:xfrm>
              <a:off x="7285450" y="2862775"/>
              <a:ext cx="11625" cy="11600"/>
            </a:xfrm>
            <a:custGeom>
              <a:rect b="b" l="l" r="r" t="t"/>
              <a:pathLst>
                <a:path extrusionOk="0" h="464" w="465">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22" name="Google Shape;1522;p17"/>
          <p:cNvSpPr/>
          <p:nvPr/>
        </p:nvSpPr>
        <p:spPr>
          <a:xfrm>
            <a:off x="3006108" y="4441425"/>
            <a:ext cx="276175" cy="239150"/>
          </a:xfrm>
          <a:custGeom>
            <a:rect b="b" l="l" r="r" t="t"/>
            <a:pathLst>
              <a:path extrusionOk="0" h="9566" w="11047">
                <a:moveTo>
                  <a:pt x="5527" y="1"/>
                </a:moveTo>
                <a:lnTo>
                  <a:pt x="1" y="9566"/>
                </a:lnTo>
                <a:lnTo>
                  <a:pt x="11047" y="9566"/>
                </a:lnTo>
                <a:lnTo>
                  <a:pt x="552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23" name="Google Shape;1523;p17"/>
          <p:cNvGrpSpPr/>
          <p:nvPr/>
        </p:nvGrpSpPr>
        <p:grpSpPr>
          <a:xfrm rot="10800000">
            <a:off x="4289901" y="-256821"/>
            <a:ext cx="5034656" cy="3172549"/>
            <a:chOff x="238125" y="1971350"/>
            <a:chExt cx="2812500" cy="1772275"/>
          </a:xfrm>
        </p:grpSpPr>
        <p:sp>
          <p:nvSpPr>
            <p:cNvPr id="1524" name="Google Shape;1524;p17"/>
            <p:cNvSpPr/>
            <p:nvPr/>
          </p:nvSpPr>
          <p:spPr>
            <a:xfrm>
              <a:off x="1004125" y="3121150"/>
              <a:ext cx="208150" cy="180275"/>
            </a:xfrm>
            <a:custGeom>
              <a:rect b="b" l="l" r="r" t="t"/>
              <a:pathLst>
                <a:path extrusionOk="0" h="7211" w="8326">
                  <a:moveTo>
                    <a:pt x="6166" y="131"/>
                  </a:moveTo>
                  <a:lnTo>
                    <a:pt x="8169" y="3602"/>
                  </a:lnTo>
                  <a:lnTo>
                    <a:pt x="6166" y="7073"/>
                  </a:lnTo>
                  <a:lnTo>
                    <a:pt x="2160" y="7073"/>
                  </a:lnTo>
                  <a:lnTo>
                    <a:pt x="157" y="3602"/>
                  </a:lnTo>
                  <a:lnTo>
                    <a:pt x="2160" y="131"/>
                  </a:lnTo>
                  <a:close/>
                  <a:moveTo>
                    <a:pt x="2081" y="1"/>
                  </a:moveTo>
                  <a:lnTo>
                    <a:pt x="20" y="3570"/>
                  </a:lnTo>
                  <a:lnTo>
                    <a:pt x="0" y="3602"/>
                  </a:lnTo>
                  <a:lnTo>
                    <a:pt x="2062" y="7178"/>
                  </a:lnTo>
                  <a:lnTo>
                    <a:pt x="2081" y="7211"/>
                  </a:lnTo>
                  <a:lnTo>
                    <a:pt x="6244" y="7211"/>
                  </a:lnTo>
                  <a:lnTo>
                    <a:pt x="8306" y="3641"/>
                  </a:lnTo>
                  <a:lnTo>
                    <a:pt x="8326" y="3602"/>
                  </a:lnTo>
                  <a:lnTo>
                    <a:pt x="6264" y="33"/>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5" name="Google Shape;1525;p17"/>
            <p:cNvSpPr/>
            <p:nvPr/>
          </p:nvSpPr>
          <p:spPr>
            <a:xfrm>
              <a:off x="1004125" y="2944175"/>
              <a:ext cx="208150" cy="180275"/>
            </a:xfrm>
            <a:custGeom>
              <a:rect b="b" l="l" r="r" t="t"/>
              <a:pathLst>
                <a:path extrusionOk="0" h="7211" w="8326">
                  <a:moveTo>
                    <a:pt x="6166" y="137"/>
                  </a:moveTo>
                  <a:lnTo>
                    <a:pt x="8169" y="3609"/>
                  </a:lnTo>
                  <a:lnTo>
                    <a:pt x="6166" y="7080"/>
                  </a:lnTo>
                  <a:lnTo>
                    <a:pt x="2160" y="7080"/>
                  </a:lnTo>
                  <a:lnTo>
                    <a:pt x="157" y="3609"/>
                  </a:lnTo>
                  <a:lnTo>
                    <a:pt x="2160" y="137"/>
                  </a:lnTo>
                  <a:close/>
                  <a:moveTo>
                    <a:pt x="2081" y="0"/>
                  </a:moveTo>
                  <a:lnTo>
                    <a:pt x="20" y="3576"/>
                  </a:lnTo>
                  <a:lnTo>
                    <a:pt x="0" y="3609"/>
                  </a:lnTo>
                  <a:lnTo>
                    <a:pt x="2062" y="7178"/>
                  </a:lnTo>
                  <a:lnTo>
                    <a:pt x="2081" y="7210"/>
                  </a:lnTo>
                  <a:lnTo>
                    <a:pt x="6244" y="7210"/>
                  </a:lnTo>
                  <a:lnTo>
                    <a:pt x="8306" y="3641"/>
                  </a:lnTo>
                  <a:lnTo>
                    <a:pt x="8326" y="3609"/>
                  </a:lnTo>
                  <a:lnTo>
                    <a:pt x="6264" y="40"/>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6" name="Google Shape;1526;p17"/>
            <p:cNvSpPr/>
            <p:nvPr/>
          </p:nvSpPr>
          <p:spPr>
            <a:xfrm>
              <a:off x="850950" y="3032750"/>
              <a:ext cx="208150" cy="180275"/>
            </a:xfrm>
            <a:custGeom>
              <a:rect b="b" l="l" r="r" t="t"/>
              <a:pathLst>
                <a:path extrusionOk="0" h="7211" w="8326">
                  <a:moveTo>
                    <a:pt x="6166" y="131"/>
                  </a:moveTo>
                  <a:lnTo>
                    <a:pt x="8169" y="3602"/>
                  </a:lnTo>
                  <a:lnTo>
                    <a:pt x="6166" y="7073"/>
                  </a:lnTo>
                  <a:lnTo>
                    <a:pt x="2154" y="7073"/>
                  </a:lnTo>
                  <a:lnTo>
                    <a:pt x="150" y="3602"/>
                  </a:lnTo>
                  <a:lnTo>
                    <a:pt x="2154" y="131"/>
                  </a:lnTo>
                  <a:close/>
                  <a:moveTo>
                    <a:pt x="2075" y="0"/>
                  </a:moveTo>
                  <a:lnTo>
                    <a:pt x="20" y="3569"/>
                  </a:lnTo>
                  <a:lnTo>
                    <a:pt x="0" y="3602"/>
                  </a:lnTo>
                  <a:lnTo>
                    <a:pt x="2056" y="7177"/>
                  </a:lnTo>
                  <a:lnTo>
                    <a:pt x="2075" y="7210"/>
                  </a:lnTo>
                  <a:lnTo>
                    <a:pt x="6245" y="7210"/>
                  </a:lnTo>
                  <a:lnTo>
                    <a:pt x="8306" y="3635"/>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7" name="Google Shape;1527;p17"/>
            <p:cNvSpPr/>
            <p:nvPr/>
          </p:nvSpPr>
          <p:spPr>
            <a:xfrm>
              <a:off x="1616775" y="3297975"/>
              <a:ext cx="208175" cy="180275"/>
            </a:xfrm>
            <a:custGeom>
              <a:rect b="b" l="l" r="r" t="t"/>
              <a:pathLst>
                <a:path extrusionOk="0" h="7211" w="8327">
                  <a:moveTo>
                    <a:pt x="6173" y="138"/>
                  </a:moveTo>
                  <a:lnTo>
                    <a:pt x="8176" y="3609"/>
                  </a:lnTo>
                  <a:lnTo>
                    <a:pt x="6173" y="7080"/>
                  </a:lnTo>
                  <a:lnTo>
                    <a:pt x="2161" y="7080"/>
                  </a:lnTo>
                  <a:lnTo>
                    <a:pt x="158" y="3609"/>
                  </a:lnTo>
                  <a:lnTo>
                    <a:pt x="2161" y="138"/>
                  </a:lnTo>
                  <a:close/>
                  <a:moveTo>
                    <a:pt x="2082" y="0"/>
                  </a:moveTo>
                  <a:lnTo>
                    <a:pt x="20" y="3576"/>
                  </a:lnTo>
                  <a:lnTo>
                    <a:pt x="1" y="3609"/>
                  </a:lnTo>
                  <a:lnTo>
                    <a:pt x="2063" y="7178"/>
                  </a:lnTo>
                  <a:lnTo>
                    <a:pt x="2082" y="7210"/>
                  </a:lnTo>
                  <a:lnTo>
                    <a:pt x="6245" y="7210"/>
                  </a:lnTo>
                  <a:lnTo>
                    <a:pt x="8307" y="3641"/>
                  </a:lnTo>
                  <a:lnTo>
                    <a:pt x="8326" y="3609"/>
                  </a:lnTo>
                  <a:lnTo>
                    <a:pt x="6265"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8" name="Google Shape;1528;p17"/>
            <p:cNvSpPr/>
            <p:nvPr/>
          </p:nvSpPr>
          <p:spPr>
            <a:xfrm>
              <a:off x="1157275" y="2855750"/>
              <a:ext cx="208175" cy="180275"/>
            </a:xfrm>
            <a:custGeom>
              <a:rect b="b" l="l" r="r" t="t"/>
              <a:pathLst>
                <a:path extrusionOk="0" h="7211" w="8327">
                  <a:moveTo>
                    <a:pt x="6167" y="138"/>
                  </a:moveTo>
                  <a:lnTo>
                    <a:pt x="8170" y="3609"/>
                  </a:lnTo>
                  <a:lnTo>
                    <a:pt x="6167" y="7080"/>
                  </a:lnTo>
                  <a:lnTo>
                    <a:pt x="2160" y="7080"/>
                  </a:lnTo>
                  <a:lnTo>
                    <a:pt x="157" y="3609"/>
                  </a:lnTo>
                  <a:lnTo>
                    <a:pt x="2160" y="138"/>
                  </a:lnTo>
                  <a:close/>
                  <a:moveTo>
                    <a:pt x="2082" y="1"/>
                  </a:moveTo>
                  <a:lnTo>
                    <a:pt x="20" y="3570"/>
                  </a:lnTo>
                  <a:lnTo>
                    <a:pt x="1" y="3609"/>
                  </a:lnTo>
                  <a:lnTo>
                    <a:pt x="2063" y="7178"/>
                  </a:lnTo>
                  <a:lnTo>
                    <a:pt x="2082" y="7211"/>
                  </a:lnTo>
                  <a:lnTo>
                    <a:pt x="6245" y="7211"/>
                  </a:lnTo>
                  <a:lnTo>
                    <a:pt x="8307" y="3642"/>
                  </a:lnTo>
                  <a:lnTo>
                    <a:pt x="8326" y="3603"/>
                  </a:lnTo>
                  <a:lnTo>
                    <a:pt x="6265" y="34"/>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9" name="Google Shape;1529;p17"/>
            <p:cNvSpPr/>
            <p:nvPr/>
          </p:nvSpPr>
          <p:spPr>
            <a:xfrm>
              <a:off x="1310450" y="3297975"/>
              <a:ext cx="208175" cy="180275"/>
            </a:xfrm>
            <a:custGeom>
              <a:rect b="b" l="l" r="r" t="t"/>
              <a:pathLst>
                <a:path extrusionOk="0" h="7211" w="8327">
                  <a:moveTo>
                    <a:pt x="6166" y="138"/>
                  </a:moveTo>
                  <a:lnTo>
                    <a:pt x="8169" y="3609"/>
                  </a:lnTo>
                  <a:lnTo>
                    <a:pt x="6166" y="7080"/>
                  </a:lnTo>
                  <a:lnTo>
                    <a:pt x="2160" y="7080"/>
                  </a:lnTo>
                  <a:lnTo>
                    <a:pt x="157" y="3609"/>
                  </a:lnTo>
                  <a:lnTo>
                    <a:pt x="2160" y="138"/>
                  </a:lnTo>
                  <a:close/>
                  <a:moveTo>
                    <a:pt x="2082" y="0"/>
                  </a:moveTo>
                  <a:lnTo>
                    <a:pt x="20" y="3576"/>
                  </a:lnTo>
                  <a:lnTo>
                    <a:pt x="0" y="3609"/>
                  </a:lnTo>
                  <a:lnTo>
                    <a:pt x="2062" y="7178"/>
                  </a:lnTo>
                  <a:lnTo>
                    <a:pt x="2082" y="7210"/>
                  </a:lnTo>
                  <a:lnTo>
                    <a:pt x="6245" y="7210"/>
                  </a:lnTo>
                  <a:lnTo>
                    <a:pt x="8306" y="3641"/>
                  </a:lnTo>
                  <a:lnTo>
                    <a:pt x="8326" y="3609"/>
                  </a:lnTo>
                  <a:lnTo>
                    <a:pt x="6264"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0" name="Google Shape;1530;p17"/>
            <p:cNvSpPr/>
            <p:nvPr/>
          </p:nvSpPr>
          <p:spPr>
            <a:xfrm>
              <a:off x="238125" y="3032750"/>
              <a:ext cx="208150" cy="180275"/>
            </a:xfrm>
            <a:custGeom>
              <a:rect b="b" l="l" r="r" t="t"/>
              <a:pathLst>
                <a:path extrusionOk="0" h="7211" w="8326">
                  <a:moveTo>
                    <a:pt x="6166" y="131"/>
                  </a:moveTo>
                  <a:lnTo>
                    <a:pt x="8169" y="3602"/>
                  </a:lnTo>
                  <a:lnTo>
                    <a:pt x="6166" y="7073"/>
                  </a:lnTo>
                  <a:lnTo>
                    <a:pt x="2160" y="7073"/>
                  </a:lnTo>
                  <a:lnTo>
                    <a:pt x="157" y="3602"/>
                  </a:lnTo>
                  <a:lnTo>
                    <a:pt x="2160" y="131"/>
                  </a:lnTo>
                  <a:close/>
                  <a:moveTo>
                    <a:pt x="2081" y="0"/>
                  </a:moveTo>
                  <a:lnTo>
                    <a:pt x="20" y="3569"/>
                  </a:lnTo>
                  <a:lnTo>
                    <a:pt x="0" y="3602"/>
                  </a:lnTo>
                  <a:lnTo>
                    <a:pt x="2062" y="7177"/>
                  </a:lnTo>
                  <a:lnTo>
                    <a:pt x="2081" y="7210"/>
                  </a:lnTo>
                  <a:lnTo>
                    <a:pt x="6244" y="7210"/>
                  </a:lnTo>
                  <a:lnTo>
                    <a:pt x="8306" y="3635"/>
                  </a:lnTo>
                  <a:lnTo>
                    <a:pt x="8326" y="3602"/>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1" name="Google Shape;1531;p17"/>
            <p:cNvSpPr/>
            <p:nvPr/>
          </p:nvSpPr>
          <p:spPr>
            <a:xfrm>
              <a:off x="1770125" y="3209575"/>
              <a:ext cx="208150" cy="180250"/>
            </a:xfrm>
            <a:custGeom>
              <a:rect b="b" l="l" r="r" t="t"/>
              <a:pathLst>
                <a:path extrusionOk="0" h="7210" w="8326">
                  <a:moveTo>
                    <a:pt x="6166" y="137"/>
                  </a:moveTo>
                  <a:lnTo>
                    <a:pt x="8169" y="3608"/>
                  </a:lnTo>
                  <a:lnTo>
                    <a:pt x="6166" y="7079"/>
                  </a:lnTo>
                  <a:lnTo>
                    <a:pt x="2153" y="7079"/>
                  </a:lnTo>
                  <a:lnTo>
                    <a:pt x="150" y="3608"/>
                  </a:lnTo>
                  <a:lnTo>
                    <a:pt x="2153" y="137"/>
                  </a:lnTo>
                  <a:close/>
                  <a:moveTo>
                    <a:pt x="2082" y="0"/>
                  </a:moveTo>
                  <a:lnTo>
                    <a:pt x="20" y="3576"/>
                  </a:lnTo>
                  <a:lnTo>
                    <a:pt x="0" y="3608"/>
                  </a:lnTo>
                  <a:lnTo>
                    <a:pt x="2062" y="7177"/>
                  </a:lnTo>
                  <a:lnTo>
                    <a:pt x="2082" y="7210"/>
                  </a:lnTo>
                  <a:lnTo>
                    <a:pt x="6244" y="7210"/>
                  </a:lnTo>
                  <a:lnTo>
                    <a:pt x="8306" y="3641"/>
                  </a:lnTo>
                  <a:lnTo>
                    <a:pt x="8326" y="3608"/>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2" name="Google Shape;1532;p17"/>
            <p:cNvSpPr/>
            <p:nvPr/>
          </p:nvSpPr>
          <p:spPr>
            <a:xfrm>
              <a:off x="1923275" y="3297975"/>
              <a:ext cx="208175" cy="180275"/>
            </a:xfrm>
            <a:custGeom>
              <a:rect b="b" l="l" r="r" t="t"/>
              <a:pathLst>
                <a:path extrusionOk="0" h="7211" w="8327">
                  <a:moveTo>
                    <a:pt x="6167" y="138"/>
                  </a:moveTo>
                  <a:lnTo>
                    <a:pt x="8170" y="3609"/>
                  </a:lnTo>
                  <a:lnTo>
                    <a:pt x="6167" y="7080"/>
                  </a:lnTo>
                  <a:lnTo>
                    <a:pt x="2161" y="7080"/>
                  </a:lnTo>
                  <a:lnTo>
                    <a:pt x="151" y="3609"/>
                  </a:lnTo>
                  <a:lnTo>
                    <a:pt x="2161" y="138"/>
                  </a:lnTo>
                  <a:close/>
                  <a:moveTo>
                    <a:pt x="2082" y="0"/>
                  </a:moveTo>
                  <a:lnTo>
                    <a:pt x="20" y="3576"/>
                  </a:lnTo>
                  <a:lnTo>
                    <a:pt x="1" y="3609"/>
                  </a:lnTo>
                  <a:lnTo>
                    <a:pt x="2063" y="7178"/>
                  </a:lnTo>
                  <a:lnTo>
                    <a:pt x="2082" y="7210"/>
                  </a:lnTo>
                  <a:lnTo>
                    <a:pt x="6245" y="7210"/>
                  </a:lnTo>
                  <a:lnTo>
                    <a:pt x="8307" y="3641"/>
                  </a:lnTo>
                  <a:lnTo>
                    <a:pt x="8326" y="3609"/>
                  </a:lnTo>
                  <a:lnTo>
                    <a:pt x="6265"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3" name="Google Shape;1533;p17"/>
            <p:cNvSpPr/>
            <p:nvPr/>
          </p:nvSpPr>
          <p:spPr>
            <a:xfrm>
              <a:off x="1923275" y="3121150"/>
              <a:ext cx="208175" cy="180275"/>
            </a:xfrm>
            <a:custGeom>
              <a:rect b="b" l="l" r="r" t="t"/>
              <a:pathLst>
                <a:path extrusionOk="0" h="7211" w="8327">
                  <a:moveTo>
                    <a:pt x="6167" y="131"/>
                  </a:moveTo>
                  <a:lnTo>
                    <a:pt x="8170" y="3602"/>
                  </a:lnTo>
                  <a:lnTo>
                    <a:pt x="6167" y="7073"/>
                  </a:lnTo>
                  <a:lnTo>
                    <a:pt x="2161" y="7073"/>
                  </a:lnTo>
                  <a:lnTo>
                    <a:pt x="151" y="3602"/>
                  </a:lnTo>
                  <a:lnTo>
                    <a:pt x="2161" y="131"/>
                  </a:lnTo>
                  <a:close/>
                  <a:moveTo>
                    <a:pt x="2082" y="1"/>
                  </a:moveTo>
                  <a:lnTo>
                    <a:pt x="20" y="3570"/>
                  </a:lnTo>
                  <a:lnTo>
                    <a:pt x="1" y="3602"/>
                  </a:lnTo>
                  <a:lnTo>
                    <a:pt x="2063" y="7178"/>
                  </a:lnTo>
                  <a:lnTo>
                    <a:pt x="2082" y="7211"/>
                  </a:lnTo>
                  <a:lnTo>
                    <a:pt x="6245" y="7211"/>
                  </a:lnTo>
                  <a:lnTo>
                    <a:pt x="8307" y="3641"/>
                  </a:lnTo>
                  <a:lnTo>
                    <a:pt x="8326" y="3602"/>
                  </a:lnTo>
                  <a:lnTo>
                    <a:pt x="6265" y="33"/>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4" name="Google Shape;1534;p17"/>
            <p:cNvSpPr/>
            <p:nvPr/>
          </p:nvSpPr>
          <p:spPr>
            <a:xfrm>
              <a:off x="2076450" y="3032750"/>
              <a:ext cx="208175" cy="180275"/>
            </a:xfrm>
            <a:custGeom>
              <a:rect b="b" l="l" r="r" t="t"/>
              <a:pathLst>
                <a:path extrusionOk="0" h="7211" w="8327">
                  <a:moveTo>
                    <a:pt x="6166" y="131"/>
                  </a:moveTo>
                  <a:lnTo>
                    <a:pt x="8170" y="3602"/>
                  </a:lnTo>
                  <a:lnTo>
                    <a:pt x="6166" y="7073"/>
                  </a:lnTo>
                  <a:lnTo>
                    <a:pt x="2160" y="7073"/>
                  </a:lnTo>
                  <a:lnTo>
                    <a:pt x="151" y="3602"/>
                  </a:lnTo>
                  <a:lnTo>
                    <a:pt x="2160" y="131"/>
                  </a:lnTo>
                  <a:close/>
                  <a:moveTo>
                    <a:pt x="2082" y="0"/>
                  </a:moveTo>
                  <a:lnTo>
                    <a:pt x="20" y="3569"/>
                  </a:lnTo>
                  <a:lnTo>
                    <a:pt x="1" y="3602"/>
                  </a:lnTo>
                  <a:lnTo>
                    <a:pt x="2062" y="7177"/>
                  </a:lnTo>
                  <a:lnTo>
                    <a:pt x="2082" y="7210"/>
                  </a:lnTo>
                  <a:lnTo>
                    <a:pt x="6245" y="7210"/>
                  </a:lnTo>
                  <a:lnTo>
                    <a:pt x="8307" y="3635"/>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5" name="Google Shape;1535;p17"/>
            <p:cNvSpPr/>
            <p:nvPr/>
          </p:nvSpPr>
          <p:spPr>
            <a:xfrm>
              <a:off x="544450" y="2678950"/>
              <a:ext cx="208150" cy="180275"/>
            </a:xfrm>
            <a:custGeom>
              <a:rect b="b" l="l" r="r" t="t"/>
              <a:pathLst>
                <a:path extrusionOk="0" h="7211" w="8326">
                  <a:moveTo>
                    <a:pt x="6166" y="131"/>
                  </a:moveTo>
                  <a:lnTo>
                    <a:pt x="8176" y="3602"/>
                  </a:lnTo>
                  <a:lnTo>
                    <a:pt x="6166" y="7073"/>
                  </a:lnTo>
                  <a:lnTo>
                    <a:pt x="2160" y="7073"/>
                  </a:lnTo>
                  <a:lnTo>
                    <a:pt x="157" y="3602"/>
                  </a:lnTo>
                  <a:lnTo>
                    <a:pt x="2160" y="131"/>
                  </a:lnTo>
                  <a:close/>
                  <a:moveTo>
                    <a:pt x="2082" y="0"/>
                  </a:moveTo>
                  <a:lnTo>
                    <a:pt x="20" y="3569"/>
                  </a:lnTo>
                  <a:lnTo>
                    <a:pt x="0" y="3602"/>
                  </a:lnTo>
                  <a:lnTo>
                    <a:pt x="2062" y="7177"/>
                  </a:lnTo>
                  <a:lnTo>
                    <a:pt x="2082" y="7210"/>
                  </a:lnTo>
                  <a:lnTo>
                    <a:pt x="6245" y="7210"/>
                  </a:lnTo>
                  <a:lnTo>
                    <a:pt x="8306" y="3634"/>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6" name="Google Shape;1536;p17"/>
            <p:cNvSpPr/>
            <p:nvPr/>
          </p:nvSpPr>
          <p:spPr>
            <a:xfrm>
              <a:off x="2535300" y="3297975"/>
              <a:ext cx="208175" cy="180275"/>
            </a:xfrm>
            <a:custGeom>
              <a:rect b="b" l="l" r="r" t="t"/>
              <a:pathLst>
                <a:path extrusionOk="0" h="7211" w="8327">
                  <a:moveTo>
                    <a:pt x="6173" y="138"/>
                  </a:moveTo>
                  <a:lnTo>
                    <a:pt x="8176" y="3609"/>
                  </a:lnTo>
                  <a:lnTo>
                    <a:pt x="6173" y="7080"/>
                  </a:lnTo>
                  <a:lnTo>
                    <a:pt x="2160" y="7080"/>
                  </a:lnTo>
                  <a:lnTo>
                    <a:pt x="157" y="3609"/>
                  </a:lnTo>
                  <a:lnTo>
                    <a:pt x="2160" y="138"/>
                  </a:lnTo>
                  <a:close/>
                  <a:moveTo>
                    <a:pt x="2082" y="0"/>
                  </a:moveTo>
                  <a:lnTo>
                    <a:pt x="20" y="3576"/>
                  </a:lnTo>
                  <a:lnTo>
                    <a:pt x="1" y="3609"/>
                  </a:lnTo>
                  <a:lnTo>
                    <a:pt x="2082" y="7210"/>
                  </a:lnTo>
                  <a:lnTo>
                    <a:pt x="6245" y="7210"/>
                  </a:lnTo>
                  <a:lnTo>
                    <a:pt x="8307" y="3641"/>
                  </a:lnTo>
                  <a:lnTo>
                    <a:pt x="8326" y="3609"/>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7" name="Google Shape;1537;p17"/>
            <p:cNvSpPr/>
            <p:nvPr/>
          </p:nvSpPr>
          <p:spPr>
            <a:xfrm>
              <a:off x="2229625" y="3298950"/>
              <a:ext cx="155150" cy="179300"/>
            </a:xfrm>
            <a:custGeom>
              <a:rect b="b" l="l" r="r" t="t"/>
              <a:pathLst>
                <a:path extrusionOk="0" h="7172" w="6206">
                  <a:moveTo>
                    <a:pt x="2062" y="1"/>
                  </a:moveTo>
                  <a:lnTo>
                    <a:pt x="20" y="3537"/>
                  </a:lnTo>
                  <a:lnTo>
                    <a:pt x="0" y="3570"/>
                  </a:lnTo>
                  <a:lnTo>
                    <a:pt x="2062" y="7139"/>
                  </a:lnTo>
                  <a:lnTo>
                    <a:pt x="2082" y="7171"/>
                  </a:lnTo>
                  <a:lnTo>
                    <a:pt x="6205" y="7171"/>
                  </a:lnTo>
                  <a:lnTo>
                    <a:pt x="6205" y="7041"/>
                  </a:lnTo>
                  <a:lnTo>
                    <a:pt x="2160" y="7041"/>
                  </a:lnTo>
                  <a:lnTo>
                    <a:pt x="157" y="3570"/>
                  </a:lnTo>
                  <a:lnTo>
                    <a:pt x="2180" y="66"/>
                  </a:lnTo>
                  <a:lnTo>
                    <a:pt x="2062"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8" name="Google Shape;1538;p17"/>
            <p:cNvSpPr/>
            <p:nvPr/>
          </p:nvSpPr>
          <p:spPr>
            <a:xfrm>
              <a:off x="2995950" y="3387200"/>
              <a:ext cx="54025" cy="90075"/>
            </a:xfrm>
            <a:custGeom>
              <a:rect b="b" l="l" r="r" t="t"/>
              <a:pathLst>
                <a:path extrusionOk="0" h="3603" w="2161">
                  <a:moveTo>
                    <a:pt x="2043" y="1"/>
                  </a:moveTo>
                  <a:lnTo>
                    <a:pt x="0" y="3537"/>
                  </a:lnTo>
                  <a:lnTo>
                    <a:pt x="118" y="3602"/>
                  </a:lnTo>
                  <a:lnTo>
                    <a:pt x="2160" y="66"/>
                  </a:lnTo>
                  <a:lnTo>
                    <a:pt x="204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9" name="Google Shape;1539;p17"/>
            <p:cNvSpPr/>
            <p:nvPr/>
          </p:nvSpPr>
          <p:spPr>
            <a:xfrm>
              <a:off x="1310450" y="3297975"/>
              <a:ext cx="207675" cy="180275"/>
            </a:xfrm>
            <a:custGeom>
              <a:rect b="b" l="l" r="r" t="t"/>
              <a:pathLst>
                <a:path extrusionOk="0" h="7211" w="8307">
                  <a:moveTo>
                    <a:pt x="2082" y="0"/>
                  </a:moveTo>
                  <a:lnTo>
                    <a:pt x="20" y="3576"/>
                  </a:lnTo>
                  <a:lnTo>
                    <a:pt x="0" y="3609"/>
                  </a:lnTo>
                  <a:lnTo>
                    <a:pt x="2062" y="7178"/>
                  </a:lnTo>
                  <a:lnTo>
                    <a:pt x="2082" y="7210"/>
                  </a:lnTo>
                  <a:lnTo>
                    <a:pt x="6245" y="7210"/>
                  </a:lnTo>
                  <a:lnTo>
                    <a:pt x="8306" y="3641"/>
                  </a:lnTo>
                  <a:lnTo>
                    <a:pt x="8189" y="3576"/>
                  </a:lnTo>
                  <a:lnTo>
                    <a:pt x="6166" y="7080"/>
                  </a:lnTo>
                  <a:lnTo>
                    <a:pt x="2160" y="7080"/>
                  </a:lnTo>
                  <a:lnTo>
                    <a:pt x="157" y="3609"/>
                  </a:lnTo>
                  <a:lnTo>
                    <a:pt x="2160" y="138"/>
                  </a:lnTo>
                  <a:lnTo>
                    <a:pt x="6206" y="138"/>
                  </a:lnTo>
                  <a:lnTo>
                    <a:pt x="620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0" name="Google Shape;1540;p17"/>
            <p:cNvSpPr/>
            <p:nvPr/>
          </p:nvSpPr>
          <p:spPr>
            <a:xfrm>
              <a:off x="1310450" y="3121150"/>
              <a:ext cx="207675" cy="180275"/>
            </a:xfrm>
            <a:custGeom>
              <a:rect b="b" l="l" r="r" t="t"/>
              <a:pathLst>
                <a:path extrusionOk="0" h="7211" w="8307">
                  <a:moveTo>
                    <a:pt x="2082" y="1"/>
                  </a:moveTo>
                  <a:lnTo>
                    <a:pt x="20" y="3570"/>
                  </a:lnTo>
                  <a:lnTo>
                    <a:pt x="0" y="3602"/>
                  </a:lnTo>
                  <a:lnTo>
                    <a:pt x="2062" y="7178"/>
                  </a:lnTo>
                  <a:lnTo>
                    <a:pt x="2082" y="7211"/>
                  </a:lnTo>
                  <a:lnTo>
                    <a:pt x="6206" y="7211"/>
                  </a:lnTo>
                  <a:lnTo>
                    <a:pt x="6206" y="7073"/>
                  </a:lnTo>
                  <a:lnTo>
                    <a:pt x="2160" y="7073"/>
                  </a:lnTo>
                  <a:lnTo>
                    <a:pt x="157" y="3602"/>
                  </a:lnTo>
                  <a:lnTo>
                    <a:pt x="2160" y="131"/>
                  </a:lnTo>
                  <a:lnTo>
                    <a:pt x="6166" y="131"/>
                  </a:lnTo>
                  <a:lnTo>
                    <a:pt x="8189" y="3641"/>
                  </a:lnTo>
                  <a:lnTo>
                    <a:pt x="8306" y="3570"/>
                  </a:lnTo>
                  <a:lnTo>
                    <a:pt x="6264" y="33"/>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1" name="Google Shape;1541;p17"/>
            <p:cNvSpPr/>
            <p:nvPr/>
          </p:nvSpPr>
          <p:spPr>
            <a:xfrm>
              <a:off x="1004125" y="3474950"/>
              <a:ext cx="208150" cy="180275"/>
            </a:xfrm>
            <a:custGeom>
              <a:rect b="b" l="l" r="r" t="t"/>
              <a:pathLst>
                <a:path extrusionOk="0" h="7211" w="8326">
                  <a:moveTo>
                    <a:pt x="6166" y="131"/>
                  </a:moveTo>
                  <a:lnTo>
                    <a:pt x="8169" y="3602"/>
                  </a:lnTo>
                  <a:lnTo>
                    <a:pt x="6166" y="7074"/>
                  </a:lnTo>
                  <a:lnTo>
                    <a:pt x="2160" y="7074"/>
                  </a:lnTo>
                  <a:lnTo>
                    <a:pt x="157" y="3602"/>
                  </a:lnTo>
                  <a:lnTo>
                    <a:pt x="2160" y="131"/>
                  </a:lnTo>
                  <a:close/>
                  <a:moveTo>
                    <a:pt x="2081" y="1"/>
                  </a:moveTo>
                  <a:lnTo>
                    <a:pt x="20" y="3570"/>
                  </a:lnTo>
                  <a:lnTo>
                    <a:pt x="0" y="3602"/>
                  </a:lnTo>
                  <a:lnTo>
                    <a:pt x="2062" y="7178"/>
                  </a:lnTo>
                  <a:lnTo>
                    <a:pt x="2081" y="7211"/>
                  </a:lnTo>
                  <a:lnTo>
                    <a:pt x="6244" y="7211"/>
                  </a:lnTo>
                  <a:lnTo>
                    <a:pt x="8306" y="3635"/>
                  </a:lnTo>
                  <a:lnTo>
                    <a:pt x="8326" y="3602"/>
                  </a:lnTo>
                  <a:lnTo>
                    <a:pt x="6264" y="33"/>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2" name="Google Shape;1542;p17"/>
            <p:cNvSpPr/>
            <p:nvPr/>
          </p:nvSpPr>
          <p:spPr>
            <a:xfrm>
              <a:off x="1004125" y="3297975"/>
              <a:ext cx="208150" cy="180275"/>
            </a:xfrm>
            <a:custGeom>
              <a:rect b="b" l="l" r="r" t="t"/>
              <a:pathLst>
                <a:path extrusionOk="0" h="7211" w="8326">
                  <a:moveTo>
                    <a:pt x="6166" y="138"/>
                  </a:moveTo>
                  <a:lnTo>
                    <a:pt x="8169" y="3609"/>
                  </a:lnTo>
                  <a:lnTo>
                    <a:pt x="6166" y="7080"/>
                  </a:lnTo>
                  <a:lnTo>
                    <a:pt x="2160" y="7080"/>
                  </a:lnTo>
                  <a:lnTo>
                    <a:pt x="157" y="3609"/>
                  </a:lnTo>
                  <a:lnTo>
                    <a:pt x="2160" y="138"/>
                  </a:lnTo>
                  <a:close/>
                  <a:moveTo>
                    <a:pt x="2081" y="0"/>
                  </a:moveTo>
                  <a:lnTo>
                    <a:pt x="20" y="3576"/>
                  </a:lnTo>
                  <a:lnTo>
                    <a:pt x="0" y="3609"/>
                  </a:lnTo>
                  <a:lnTo>
                    <a:pt x="2062" y="7178"/>
                  </a:lnTo>
                  <a:lnTo>
                    <a:pt x="2081" y="7210"/>
                  </a:lnTo>
                  <a:lnTo>
                    <a:pt x="6244" y="7210"/>
                  </a:lnTo>
                  <a:lnTo>
                    <a:pt x="8306" y="3641"/>
                  </a:lnTo>
                  <a:lnTo>
                    <a:pt x="8326" y="3609"/>
                  </a:lnTo>
                  <a:lnTo>
                    <a:pt x="6264" y="40"/>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3" name="Google Shape;1543;p17"/>
            <p:cNvSpPr/>
            <p:nvPr/>
          </p:nvSpPr>
          <p:spPr>
            <a:xfrm>
              <a:off x="1770125" y="3032750"/>
              <a:ext cx="208150" cy="180275"/>
            </a:xfrm>
            <a:custGeom>
              <a:rect b="b" l="l" r="r" t="t"/>
              <a:pathLst>
                <a:path extrusionOk="0" h="7211" w="8326">
                  <a:moveTo>
                    <a:pt x="6166" y="131"/>
                  </a:moveTo>
                  <a:lnTo>
                    <a:pt x="8169" y="3602"/>
                  </a:lnTo>
                  <a:lnTo>
                    <a:pt x="6166" y="7073"/>
                  </a:lnTo>
                  <a:lnTo>
                    <a:pt x="2153" y="7073"/>
                  </a:lnTo>
                  <a:lnTo>
                    <a:pt x="150" y="3602"/>
                  </a:lnTo>
                  <a:lnTo>
                    <a:pt x="2153" y="131"/>
                  </a:lnTo>
                  <a:close/>
                  <a:moveTo>
                    <a:pt x="2082" y="0"/>
                  </a:moveTo>
                  <a:lnTo>
                    <a:pt x="20" y="3569"/>
                  </a:lnTo>
                  <a:lnTo>
                    <a:pt x="0" y="3602"/>
                  </a:lnTo>
                  <a:lnTo>
                    <a:pt x="2062" y="7177"/>
                  </a:lnTo>
                  <a:lnTo>
                    <a:pt x="2082" y="7210"/>
                  </a:lnTo>
                  <a:lnTo>
                    <a:pt x="6244" y="7210"/>
                  </a:lnTo>
                  <a:lnTo>
                    <a:pt x="8306" y="3635"/>
                  </a:lnTo>
                  <a:lnTo>
                    <a:pt x="8326" y="3602"/>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4" name="Google Shape;1544;p17"/>
            <p:cNvSpPr/>
            <p:nvPr/>
          </p:nvSpPr>
          <p:spPr>
            <a:xfrm>
              <a:off x="1157275" y="3032750"/>
              <a:ext cx="208175" cy="180275"/>
            </a:xfrm>
            <a:custGeom>
              <a:rect b="b" l="l" r="r" t="t"/>
              <a:pathLst>
                <a:path extrusionOk="0" h="7211" w="8327">
                  <a:moveTo>
                    <a:pt x="6167" y="131"/>
                  </a:moveTo>
                  <a:lnTo>
                    <a:pt x="8170" y="3602"/>
                  </a:lnTo>
                  <a:lnTo>
                    <a:pt x="6167" y="7073"/>
                  </a:lnTo>
                  <a:lnTo>
                    <a:pt x="2160" y="7073"/>
                  </a:lnTo>
                  <a:lnTo>
                    <a:pt x="157" y="3602"/>
                  </a:lnTo>
                  <a:lnTo>
                    <a:pt x="2160" y="131"/>
                  </a:lnTo>
                  <a:close/>
                  <a:moveTo>
                    <a:pt x="2082" y="0"/>
                  </a:moveTo>
                  <a:lnTo>
                    <a:pt x="20" y="3569"/>
                  </a:lnTo>
                  <a:lnTo>
                    <a:pt x="1" y="3602"/>
                  </a:lnTo>
                  <a:lnTo>
                    <a:pt x="2063" y="7177"/>
                  </a:lnTo>
                  <a:lnTo>
                    <a:pt x="2082" y="7210"/>
                  </a:lnTo>
                  <a:lnTo>
                    <a:pt x="6245" y="7210"/>
                  </a:lnTo>
                  <a:lnTo>
                    <a:pt x="8307" y="3635"/>
                  </a:lnTo>
                  <a:lnTo>
                    <a:pt x="8326" y="3602"/>
                  </a:lnTo>
                  <a:lnTo>
                    <a:pt x="6265"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5" name="Google Shape;1545;p17"/>
            <p:cNvSpPr/>
            <p:nvPr/>
          </p:nvSpPr>
          <p:spPr>
            <a:xfrm>
              <a:off x="697775" y="3121150"/>
              <a:ext cx="207525" cy="180275"/>
            </a:xfrm>
            <a:custGeom>
              <a:rect b="b" l="l" r="r" t="t"/>
              <a:pathLst>
                <a:path extrusionOk="0" h="7211" w="8301">
                  <a:moveTo>
                    <a:pt x="2082" y="1"/>
                  </a:moveTo>
                  <a:lnTo>
                    <a:pt x="20" y="3570"/>
                  </a:lnTo>
                  <a:lnTo>
                    <a:pt x="1" y="3602"/>
                  </a:lnTo>
                  <a:lnTo>
                    <a:pt x="2062" y="7178"/>
                  </a:lnTo>
                  <a:lnTo>
                    <a:pt x="2082" y="7211"/>
                  </a:lnTo>
                  <a:lnTo>
                    <a:pt x="6206" y="7211"/>
                  </a:lnTo>
                  <a:lnTo>
                    <a:pt x="6206" y="7073"/>
                  </a:lnTo>
                  <a:lnTo>
                    <a:pt x="2154" y="7073"/>
                  </a:lnTo>
                  <a:lnTo>
                    <a:pt x="151" y="3602"/>
                  </a:lnTo>
                  <a:lnTo>
                    <a:pt x="2154" y="131"/>
                  </a:lnTo>
                  <a:lnTo>
                    <a:pt x="6167" y="131"/>
                  </a:lnTo>
                  <a:lnTo>
                    <a:pt x="8189" y="3641"/>
                  </a:lnTo>
                  <a:lnTo>
                    <a:pt x="8300" y="3570"/>
                  </a:lnTo>
                  <a:lnTo>
                    <a:pt x="6258" y="33"/>
                  </a:lnTo>
                  <a:lnTo>
                    <a:pt x="623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6" name="Google Shape;1546;p17"/>
            <p:cNvSpPr/>
            <p:nvPr/>
          </p:nvSpPr>
          <p:spPr>
            <a:xfrm>
              <a:off x="391275" y="3297975"/>
              <a:ext cx="208175" cy="180275"/>
            </a:xfrm>
            <a:custGeom>
              <a:rect b="b" l="l" r="r" t="t"/>
              <a:pathLst>
                <a:path extrusionOk="0" h="7211" w="8327">
                  <a:moveTo>
                    <a:pt x="6167" y="138"/>
                  </a:moveTo>
                  <a:lnTo>
                    <a:pt x="8170" y="3609"/>
                  </a:lnTo>
                  <a:lnTo>
                    <a:pt x="6167" y="7080"/>
                  </a:lnTo>
                  <a:lnTo>
                    <a:pt x="2160" y="7080"/>
                  </a:lnTo>
                  <a:lnTo>
                    <a:pt x="157" y="3609"/>
                  </a:lnTo>
                  <a:lnTo>
                    <a:pt x="2160" y="138"/>
                  </a:lnTo>
                  <a:close/>
                  <a:moveTo>
                    <a:pt x="2082" y="0"/>
                  </a:moveTo>
                  <a:lnTo>
                    <a:pt x="20" y="3576"/>
                  </a:lnTo>
                  <a:lnTo>
                    <a:pt x="1" y="3609"/>
                  </a:lnTo>
                  <a:lnTo>
                    <a:pt x="2063" y="7178"/>
                  </a:lnTo>
                  <a:lnTo>
                    <a:pt x="2082" y="7210"/>
                  </a:lnTo>
                  <a:lnTo>
                    <a:pt x="6245" y="7210"/>
                  </a:lnTo>
                  <a:lnTo>
                    <a:pt x="8307" y="3641"/>
                  </a:lnTo>
                  <a:lnTo>
                    <a:pt x="8326" y="3609"/>
                  </a:lnTo>
                  <a:lnTo>
                    <a:pt x="6264"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7" name="Google Shape;1547;p17"/>
            <p:cNvSpPr/>
            <p:nvPr/>
          </p:nvSpPr>
          <p:spPr>
            <a:xfrm>
              <a:off x="544450" y="3032750"/>
              <a:ext cx="208150" cy="180275"/>
            </a:xfrm>
            <a:custGeom>
              <a:rect b="b" l="l" r="r" t="t"/>
              <a:pathLst>
                <a:path extrusionOk="0" h="7211" w="8326">
                  <a:moveTo>
                    <a:pt x="6166" y="131"/>
                  </a:moveTo>
                  <a:lnTo>
                    <a:pt x="8176" y="3602"/>
                  </a:lnTo>
                  <a:lnTo>
                    <a:pt x="6166" y="7073"/>
                  </a:lnTo>
                  <a:lnTo>
                    <a:pt x="2160" y="7073"/>
                  </a:lnTo>
                  <a:lnTo>
                    <a:pt x="157" y="3602"/>
                  </a:lnTo>
                  <a:lnTo>
                    <a:pt x="2160" y="131"/>
                  </a:lnTo>
                  <a:close/>
                  <a:moveTo>
                    <a:pt x="2082" y="0"/>
                  </a:moveTo>
                  <a:lnTo>
                    <a:pt x="20" y="3569"/>
                  </a:lnTo>
                  <a:lnTo>
                    <a:pt x="0" y="3602"/>
                  </a:lnTo>
                  <a:lnTo>
                    <a:pt x="2062" y="7177"/>
                  </a:lnTo>
                  <a:lnTo>
                    <a:pt x="2082" y="7210"/>
                  </a:lnTo>
                  <a:lnTo>
                    <a:pt x="6245" y="7210"/>
                  </a:lnTo>
                  <a:lnTo>
                    <a:pt x="8306" y="3635"/>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8" name="Google Shape;1548;p17"/>
            <p:cNvSpPr/>
            <p:nvPr/>
          </p:nvSpPr>
          <p:spPr>
            <a:xfrm>
              <a:off x="391775" y="2590525"/>
              <a:ext cx="207675" cy="180275"/>
            </a:xfrm>
            <a:custGeom>
              <a:rect b="b" l="l" r="r" t="t"/>
              <a:pathLst>
                <a:path extrusionOk="0" h="7211" w="8307">
                  <a:moveTo>
                    <a:pt x="2062" y="1"/>
                  </a:moveTo>
                  <a:lnTo>
                    <a:pt x="0" y="3570"/>
                  </a:lnTo>
                  <a:lnTo>
                    <a:pt x="118" y="3635"/>
                  </a:lnTo>
                  <a:lnTo>
                    <a:pt x="2140" y="131"/>
                  </a:lnTo>
                  <a:lnTo>
                    <a:pt x="6147" y="131"/>
                  </a:lnTo>
                  <a:lnTo>
                    <a:pt x="8150" y="3602"/>
                  </a:lnTo>
                  <a:lnTo>
                    <a:pt x="6147" y="7074"/>
                  </a:lnTo>
                  <a:lnTo>
                    <a:pt x="2101" y="7074"/>
                  </a:lnTo>
                  <a:lnTo>
                    <a:pt x="2101" y="7211"/>
                  </a:lnTo>
                  <a:lnTo>
                    <a:pt x="6225" y="7211"/>
                  </a:lnTo>
                  <a:lnTo>
                    <a:pt x="8287" y="3635"/>
                  </a:lnTo>
                  <a:lnTo>
                    <a:pt x="8306" y="3602"/>
                  </a:lnTo>
                  <a:lnTo>
                    <a:pt x="6244" y="33"/>
                  </a:lnTo>
                  <a:lnTo>
                    <a:pt x="622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9" name="Google Shape;1549;p17"/>
            <p:cNvSpPr/>
            <p:nvPr/>
          </p:nvSpPr>
          <p:spPr>
            <a:xfrm>
              <a:off x="238125" y="2855750"/>
              <a:ext cx="208150" cy="180275"/>
            </a:xfrm>
            <a:custGeom>
              <a:rect b="b" l="l" r="r" t="t"/>
              <a:pathLst>
                <a:path extrusionOk="0" h="7211" w="8326">
                  <a:moveTo>
                    <a:pt x="6166" y="138"/>
                  </a:moveTo>
                  <a:lnTo>
                    <a:pt x="8169" y="3609"/>
                  </a:lnTo>
                  <a:lnTo>
                    <a:pt x="6166" y="7080"/>
                  </a:lnTo>
                  <a:lnTo>
                    <a:pt x="2160" y="7080"/>
                  </a:lnTo>
                  <a:lnTo>
                    <a:pt x="157" y="3609"/>
                  </a:lnTo>
                  <a:lnTo>
                    <a:pt x="2160" y="138"/>
                  </a:lnTo>
                  <a:close/>
                  <a:moveTo>
                    <a:pt x="2081" y="1"/>
                  </a:moveTo>
                  <a:lnTo>
                    <a:pt x="20" y="3577"/>
                  </a:lnTo>
                  <a:lnTo>
                    <a:pt x="0" y="3609"/>
                  </a:lnTo>
                  <a:lnTo>
                    <a:pt x="2062" y="7178"/>
                  </a:lnTo>
                  <a:lnTo>
                    <a:pt x="2081" y="7211"/>
                  </a:lnTo>
                  <a:lnTo>
                    <a:pt x="6244" y="7211"/>
                  </a:lnTo>
                  <a:lnTo>
                    <a:pt x="8306" y="3642"/>
                  </a:lnTo>
                  <a:lnTo>
                    <a:pt x="8326" y="3609"/>
                  </a:lnTo>
                  <a:lnTo>
                    <a:pt x="6264" y="34"/>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0" name="Google Shape;1550;p17"/>
            <p:cNvSpPr/>
            <p:nvPr/>
          </p:nvSpPr>
          <p:spPr>
            <a:xfrm>
              <a:off x="544450" y="2678950"/>
              <a:ext cx="208150" cy="180275"/>
            </a:xfrm>
            <a:custGeom>
              <a:rect b="b" l="l" r="r" t="t"/>
              <a:pathLst>
                <a:path extrusionOk="0" h="7211" w="8326">
                  <a:moveTo>
                    <a:pt x="6166" y="131"/>
                  </a:moveTo>
                  <a:lnTo>
                    <a:pt x="8176" y="3602"/>
                  </a:lnTo>
                  <a:lnTo>
                    <a:pt x="6166" y="7073"/>
                  </a:lnTo>
                  <a:lnTo>
                    <a:pt x="2160" y="7073"/>
                  </a:lnTo>
                  <a:lnTo>
                    <a:pt x="157" y="3602"/>
                  </a:lnTo>
                  <a:lnTo>
                    <a:pt x="2160" y="131"/>
                  </a:lnTo>
                  <a:close/>
                  <a:moveTo>
                    <a:pt x="2082" y="0"/>
                  </a:moveTo>
                  <a:lnTo>
                    <a:pt x="20" y="3569"/>
                  </a:lnTo>
                  <a:lnTo>
                    <a:pt x="0" y="3602"/>
                  </a:lnTo>
                  <a:lnTo>
                    <a:pt x="2062" y="7177"/>
                  </a:lnTo>
                  <a:lnTo>
                    <a:pt x="2082" y="7210"/>
                  </a:lnTo>
                  <a:lnTo>
                    <a:pt x="6245" y="7210"/>
                  </a:lnTo>
                  <a:lnTo>
                    <a:pt x="8306" y="3634"/>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1" name="Google Shape;1551;p17"/>
            <p:cNvSpPr/>
            <p:nvPr/>
          </p:nvSpPr>
          <p:spPr>
            <a:xfrm>
              <a:off x="391275" y="2413550"/>
              <a:ext cx="208175" cy="180275"/>
            </a:xfrm>
            <a:custGeom>
              <a:rect b="b" l="l" r="r" t="t"/>
              <a:pathLst>
                <a:path extrusionOk="0" h="7211" w="8327">
                  <a:moveTo>
                    <a:pt x="6167" y="138"/>
                  </a:moveTo>
                  <a:lnTo>
                    <a:pt x="8170" y="3609"/>
                  </a:lnTo>
                  <a:lnTo>
                    <a:pt x="6167" y="7080"/>
                  </a:lnTo>
                  <a:lnTo>
                    <a:pt x="2160" y="7080"/>
                  </a:lnTo>
                  <a:lnTo>
                    <a:pt x="157" y="3609"/>
                  </a:lnTo>
                  <a:lnTo>
                    <a:pt x="2160" y="138"/>
                  </a:lnTo>
                  <a:close/>
                  <a:moveTo>
                    <a:pt x="2082" y="0"/>
                  </a:moveTo>
                  <a:lnTo>
                    <a:pt x="20" y="3570"/>
                  </a:lnTo>
                  <a:lnTo>
                    <a:pt x="1" y="3602"/>
                  </a:lnTo>
                  <a:lnTo>
                    <a:pt x="2063" y="7178"/>
                  </a:lnTo>
                  <a:lnTo>
                    <a:pt x="2082" y="7210"/>
                  </a:lnTo>
                  <a:lnTo>
                    <a:pt x="6245" y="7210"/>
                  </a:lnTo>
                  <a:lnTo>
                    <a:pt x="8307" y="3635"/>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2" name="Google Shape;1552;p17"/>
            <p:cNvSpPr/>
            <p:nvPr/>
          </p:nvSpPr>
          <p:spPr>
            <a:xfrm>
              <a:off x="238125" y="2501950"/>
              <a:ext cx="208150" cy="180275"/>
            </a:xfrm>
            <a:custGeom>
              <a:rect b="b" l="l" r="r" t="t"/>
              <a:pathLst>
                <a:path extrusionOk="0" h="7211" w="8326">
                  <a:moveTo>
                    <a:pt x="6166" y="138"/>
                  </a:moveTo>
                  <a:lnTo>
                    <a:pt x="8169" y="3609"/>
                  </a:lnTo>
                  <a:lnTo>
                    <a:pt x="6166" y="7080"/>
                  </a:lnTo>
                  <a:lnTo>
                    <a:pt x="2160" y="7080"/>
                  </a:lnTo>
                  <a:lnTo>
                    <a:pt x="157" y="3609"/>
                  </a:lnTo>
                  <a:lnTo>
                    <a:pt x="2160" y="138"/>
                  </a:lnTo>
                  <a:close/>
                  <a:moveTo>
                    <a:pt x="2081" y="1"/>
                  </a:moveTo>
                  <a:lnTo>
                    <a:pt x="20" y="3576"/>
                  </a:lnTo>
                  <a:lnTo>
                    <a:pt x="0" y="3609"/>
                  </a:lnTo>
                  <a:lnTo>
                    <a:pt x="2062" y="7178"/>
                  </a:lnTo>
                  <a:lnTo>
                    <a:pt x="2081" y="7211"/>
                  </a:lnTo>
                  <a:lnTo>
                    <a:pt x="6244" y="7211"/>
                  </a:lnTo>
                  <a:lnTo>
                    <a:pt x="8306" y="3642"/>
                  </a:lnTo>
                  <a:lnTo>
                    <a:pt x="8326" y="3609"/>
                  </a:lnTo>
                  <a:lnTo>
                    <a:pt x="6264" y="34"/>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3" name="Google Shape;1553;p17"/>
            <p:cNvSpPr/>
            <p:nvPr/>
          </p:nvSpPr>
          <p:spPr>
            <a:xfrm>
              <a:off x="1516625" y="3209575"/>
              <a:ext cx="155150" cy="180250"/>
            </a:xfrm>
            <a:custGeom>
              <a:rect b="b" l="l" r="r" t="t"/>
              <a:pathLst>
                <a:path extrusionOk="0" h="7210" w="6206">
                  <a:moveTo>
                    <a:pt x="1" y="0"/>
                  </a:moveTo>
                  <a:lnTo>
                    <a:pt x="1" y="137"/>
                  </a:lnTo>
                  <a:lnTo>
                    <a:pt x="4046" y="137"/>
                  </a:lnTo>
                  <a:lnTo>
                    <a:pt x="6056" y="3608"/>
                  </a:lnTo>
                  <a:lnTo>
                    <a:pt x="4046" y="7079"/>
                  </a:lnTo>
                  <a:lnTo>
                    <a:pt x="1" y="7079"/>
                  </a:lnTo>
                  <a:lnTo>
                    <a:pt x="1" y="7210"/>
                  </a:lnTo>
                  <a:lnTo>
                    <a:pt x="4124" y="7210"/>
                  </a:lnTo>
                  <a:lnTo>
                    <a:pt x="6186" y="3641"/>
                  </a:lnTo>
                  <a:lnTo>
                    <a:pt x="6206" y="3608"/>
                  </a:lnTo>
                  <a:lnTo>
                    <a:pt x="4144" y="33"/>
                  </a:lnTo>
                  <a:lnTo>
                    <a:pt x="412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4" name="Google Shape;1554;p17"/>
            <p:cNvSpPr/>
            <p:nvPr/>
          </p:nvSpPr>
          <p:spPr>
            <a:xfrm>
              <a:off x="1616775" y="3121150"/>
              <a:ext cx="208175" cy="180275"/>
            </a:xfrm>
            <a:custGeom>
              <a:rect b="b" l="l" r="r" t="t"/>
              <a:pathLst>
                <a:path extrusionOk="0" h="7211" w="8327">
                  <a:moveTo>
                    <a:pt x="6173" y="131"/>
                  </a:moveTo>
                  <a:lnTo>
                    <a:pt x="8176" y="3602"/>
                  </a:lnTo>
                  <a:lnTo>
                    <a:pt x="6173" y="7073"/>
                  </a:lnTo>
                  <a:lnTo>
                    <a:pt x="2161" y="7073"/>
                  </a:lnTo>
                  <a:lnTo>
                    <a:pt x="158" y="3602"/>
                  </a:lnTo>
                  <a:lnTo>
                    <a:pt x="2161" y="131"/>
                  </a:lnTo>
                  <a:close/>
                  <a:moveTo>
                    <a:pt x="2082" y="1"/>
                  </a:moveTo>
                  <a:lnTo>
                    <a:pt x="20" y="3570"/>
                  </a:lnTo>
                  <a:lnTo>
                    <a:pt x="1" y="3602"/>
                  </a:lnTo>
                  <a:lnTo>
                    <a:pt x="2063" y="7178"/>
                  </a:lnTo>
                  <a:lnTo>
                    <a:pt x="2082" y="7211"/>
                  </a:lnTo>
                  <a:lnTo>
                    <a:pt x="6245" y="7211"/>
                  </a:lnTo>
                  <a:lnTo>
                    <a:pt x="8307" y="3641"/>
                  </a:lnTo>
                  <a:lnTo>
                    <a:pt x="8326" y="3602"/>
                  </a:lnTo>
                  <a:lnTo>
                    <a:pt x="6265" y="33"/>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5" name="Google Shape;1555;p17"/>
            <p:cNvSpPr/>
            <p:nvPr/>
          </p:nvSpPr>
          <p:spPr>
            <a:xfrm>
              <a:off x="697625" y="3474950"/>
              <a:ext cx="208150" cy="180275"/>
            </a:xfrm>
            <a:custGeom>
              <a:rect b="b" l="l" r="r" t="t"/>
              <a:pathLst>
                <a:path extrusionOk="0" h="7211" w="8326">
                  <a:moveTo>
                    <a:pt x="6173" y="131"/>
                  </a:moveTo>
                  <a:lnTo>
                    <a:pt x="8176" y="3602"/>
                  </a:lnTo>
                  <a:lnTo>
                    <a:pt x="6173" y="7074"/>
                  </a:lnTo>
                  <a:lnTo>
                    <a:pt x="2160" y="7074"/>
                  </a:lnTo>
                  <a:lnTo>
                    <a:pt x="157" y="3602"/>
                  </a:lnTo>
                  <a:lnTo>
                    <a:pt x="2160" y="131"/>
                  </a:lnTo>
                  <a:close/>
                  <a:moveTo>
                    <a:pt x="2088" y="1"/>
                  </a:moveTo>
                  <a:lnTo>
                    <a:pt x="26" y="3570"/>
                  </a:lnTo>
                  <a:lnTo>
                    <a:pt x="0" y="3602"/>
                  </a:lnTo>
                  <a:lnTo>
                    <a:pt x="2062" y="7178"/>
                  </a:lnTo>
                  <a:lnTo>
                    <a:pt x="2088" y="7211"/>
                  </a:lnTo>
                  <a:lnTo>
                    <a:pt x="6244" y="7211"/>
                  </a:lnTo>
                  <a:lnTo>
                    <a:pt x="8306" y="3635"/>
                  </a:lnTo>
                  <a:lnTo>
                    <a:pt x="8326" y="3602"/>
                  </a:lnTo>
                  <a:lnTo>
                    <a:pt x="6264" y="33"/>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6" name="Google Shape;1556;p17"/>
            <p:cNvSpPr/>
            <p:nvPr/>
          </p:nvSpPr>
          <p:spPr>
            <a:xfrm>
              <a:off x="850950" y="3386550"/>
              <a:ext cx="208000" cy="180275"/>
            </a:xfrm>
            <a:custGeom>
              <a:rect b="b" l="l" r="r" t="t"/>
              <a:pathLst>
                <a:path extrusionOk="0" h="7211" w="8320">
                  <a:moveTo>
                    <a:pt x="6166" y="131"/>
                  </a:moveTo>
                  <a:lnTo>
                    <a:pt x="8169" y="3602"/>
                  </a:lnTo>
                  <a:lnTo>
                    <a:pt x="6166" y="7073"/>
                  </a:lnTo>
                  <a:lnTo>
                    <a:pt x="2154" y="7073"/>
                  </a:lnTo>
                  <a:lnTo>
                    <a:pt x="150" y="3602"/>
                  </a:lnTo>
                  <a:lnTo>
                    <a:pt x="2154" y="131"/>
                  </a:lnTo>
                  <a:close/>
                  <a:moveTo>
                    <a:pt x="2082" y="0"/>
                  </a:moveTo>
                  <a:lnTo>
                    <a:pt x="20" y="3569"/>
                  </a:lnTo>
                  <a:lnTo>
                    <a:pt x="0" y="3602"/>
                  </a:lnTo>
                  <a:lnTo>
                    <a:pt x="2062" y="7171"/>
                  </a:lnTo>
                  <a:lnTo>
                    <a:pt x="2082" y="7210"/>
                  </a:lnTo>
                  <a:lnTo>
                    <a:pt x="6245" y="7210"/>
                  </a:lnTo>
                  <a:lnTo>
                    <a:pt x="6238" y="7204"/>
                  </a:lnTo>
                  <a:lnTo>
                    <a:pt x="8300" y="3635"/>
                  </a:lnTo>
                  <a:lnTo>
                    <a:pt x="8319" y="3602"/>
                  </a:lnTo>
                  <a:lnTo>
                    <a:pt x="6258" y="33"/>
                  </a:lnTo>
                  <a:lnTo>
                    <a:pt x="6238"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7" name="Google Shape;1557;p17"/>
            <p:cNvSpPr/>
            <p:nvPr/>
          </p:nvSpPr>
          <p:spPr>
            <a:xfrm>
              <a:off x="1310450" y="3474950"/>
              <a:ext cx="208175" cy="180275"/>
            </a:xfrm>
            <a:custGeom>
              <a:rect b="b" l="l" r="r" t="t"/>
              <a:pathLst>
                <a:path extrusionOk="0" h="7211" w="8327">
                  <a:moveTo>
                    <a:pt x="6166" y="131"/>
                  </a:moveTo>
                  <a:lnTo>
                    <a:pt x="8169" y="3602"/>
                  </a:lnTo>
                  <a:lnTo>
                    <a:pt x="6166" y="7074"/>
                  </a:lnTo>
                  <a:lnTo>
                    <a:pt x="2160" y="7074"/>
                  </a:lnTo>
                  <a:lnTo>
                    <a:pt x="157" y="3602"/>
                  </a:lnTo>
                  <a:lnTo>
                    <a:pt x="2160" y="131"/>
                  </a:lnTo>
                  <a:close/>
                  <a:moveTo>
                    <a:pt x="2082" y="1"/>
                  </a:moveTo>
                  <a:lnTo>
                    <a:pt x="20" y="3570"/>
                  </a:lnTo>
                  <a:lnTo>
                    <a:pt x="0" y="3602"/>
                  </a:lnTo>
                  <a:lnTo>
                    <a:pt x="2062" y="7178"/>
                  </a:lnTo>
                  <a:lnTo>
                    <a:pt x="2082" y="7211"/>
                  </a:lnTo>
                  <a:lnTo>
                    <a:pt x="6245" y="7211"/>
                  </a:lnTo>
                  <a:lnTo>
                    <a:pt x="8306" y="3635"/>
                  </a:lnTo>
                  <a:lnTo>
                    <a:pt x="8326" y="3602"/>
                  </a:lnTo>
                  <a:lnTo>
                    <a:pt x="6264" y="33"/>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8" name="Google Shape;1558;p17"/>
            <p:cNvSpPr/>
            <p:nvPr/>
          </p:nvSpPr>
          <p:spPr>
            <a:xfrm>
              <a:off x="1463625" y="3386550"/>
              <a:ext cx="208150" cy="180275"/>
            </a:xfrm>
            <a:custGeom>
              <a:rect b="b" l="l" r="r" t="t"/>
              <a:pathLst>
                <a:path extrusionOk="0" h="7211" w="8326">
                  <a:moveTo>
                    <a:pt x="6166" y="131"/>
                  </a:moveTo>
                  <a:lnTo>
                    <a:pt x="8169" y="3602"/>
                  </a:lnTo>
                  <a:lnTo>
                    <a:pt x="6166" y="7073"/>
                  </a:lnTo>
                  <a:lnTo>
                    <a:pt x="2160" y="7073"/>
                  </a:lnTo>
                  <a:lnTo>
                    <a:pt x="157" y="3602"/>
                  </a:lnTo>
                  <a:lnTo>
                    <a:pt x="2160" y="131"/>
                  </a:lnTo>
                  <a:close/>
                  <a:moveTo>
                    <a:pt x="2082" y="0"/>
                  </a:moveTo>
                  <a:lnTo>
                    <a:pt x="20" y="3569"/>
                  </a:lnTo>
                  <a:lnTo>
                    <a:pt x="0" y="3602"/>
                  </a:lnTo>
                  <a:lnTo>
                    <a:pt x="2062" y="7171"/>
                  </a:lnTo>
                  <a:lnTo>
                    <a:pt x="2082" y="7210"/>
                  </a:lnTo>
                  <a:lnTo>
                    <a:pt x="6244" y="7210"/>
                  </a:lnTo>
                  <a:lnTo>
                    <a:pt x="6244" y="7204"/>
                  </a:lnTo>
                  <a:lnTo>
                    <a:pt x="8306" y="3635"/>
                  </a:lnTo>
                  <a:lnTo>
                    <a:pt x="8326" y="3602"/>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9" name="Google Shape;1559;p17"/>
            <p:cNvSpPr/>
            <p:nvPr/>
          </p:nvSpPr>
          <p:spPr>
            <a:xfrm>
              <a:off x="391275" y="3474950"/>
              <a:ext cx="208175" cy="180275"/>
            </a:xfrm>
            <a:custGeom>
              <a:rect b="b" l="l" r="r" t="t"/>
              <a:pathLst>
                <a:path extrusionOk="0" h="7211" w="8327">
                  <a:moveTo>
                    <a:pt x="6167" y="131"/>
                  </a:moveTo>
                  <a:lnTo>
                    <a:pt x="8170" y="3602"/>
                  </a:lnTo>
                  <a:lnTo>
                    <a:pt x="6167" y="7074"/>
                  </a:lnTo>
                  <a:lnTo>
                    <a:pt x="2160" y="7074"/>
                  </a:lnTo>
                  <a:lnTo>
                    <a:pt x="157" y="3602"/>
                  </a:lnTo>
                  <a:lnTo>
                    <a:pt x="2160" y="131"/>
                  </a:lnTo>
                  <a:close/>
                  <a:moveTo>
                    <a:pt x="2082" y="1"/>
                  </a:moveTo>
                  <a:lnTo>
                    <a:pt x="20" y="3570"/>
                  </a:lnTo>
                  <a:lnTo>
                    <a:pt x="1" y="3602"/>
                  </a:lnTo>
                  <a:lnTo>
                    <a:pt x="2063" y="7178"/>
                  </a:lnTo>
                  <a:lnTo>
                    <a:pt x="2082" y="7211"/>
                  </a:lnTo>
                  <a:lnTo>
                    <a:pt x="6245" y="7211"/>
                  </a:lnTo>
                  <a:lnTo>
                    <a:pt x="8307" y="3635"/>
                  </a:lnTo>
                  <a:lnTo>
                    <a:pt x="8326" y="3602"/>
                  </a:lnTo>
                  <a:lnTo>
                    <a:pt x="6264" y="33"/>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0" name="Google Shape;1560;p17"/>
            <p:cNvSpPr/>
            <p:nvPr/>
          </p:nvSpPr>
          <p:spPr>
            <a:xfrm>
              <a:off x="544450" y="3209575"/>
              <a:ext cx="208150" cy="180250"/>
            </a:xfrm>
            <a:custGeom>
              <a:rect b="b" l="l" r="r" t="t"/>
              <a:pathLst>
                <a:path extrusionOk="0" h="7210" w="8326">
                  <a:moveTo>
                    <a:pt x="6166" y="137"/>
                  </a:moveTo>
                  <a:lnTo>
                    <a:pt x="8176" y="3608"/>
                  </a:lnTo>
                  <a:lnTo>
                    <a:pt x="6166" y="7079"/>
                  </a:lnTo>
                  <a:lnTo>
                    <a:pt x="2160" y="7079"/>
                  </a:lnTo>
                  <a:lnTo>
                    <a:pt x="157" y="3608"/>
                  </a:lnTo>
                  <a:lnTo>
                    <a:pt x="2160" y="137"/>
                  </a:lnTo>
                  <a:close/>
                  <a:moveTo>
                    <a:pt x="2082" y="0"/>
                  </a:moveTo>
                  <a:lnTo>
                    <a:pt x="20" y="3576"/>
                  </a:lnTo>
                  <a:lnTo>
                    <a:pt x="0" y="3608"/>
                  </a:lnTo>
                  <a:lnTo>
                    <a:pt x="2062" y="7177"/>
                  </a:lnTo>
                  <a:lnTo>
                    <a:pt x="2082" y="7210"/>
                  </a:lnTo>
                  <a:lnTo>
                    <a:pt x="6245" y="7210"/>
                  </a:lnTo>
                  <a:lnTo>
                    <a:pt x="8306" y="3641"/>
                  </a:lnTo>
                  <a:lnTo>
                    <a:pt x="8326" y="3608"/>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1" name="Google Shape;1561;p17"/>
            <p:cNvSpPr/>
            <p:nvPr/>
          </p:nvSpPr>
          <p:spPr>
            <a:xfrm>
              <a:off x="238125" y="3386550"/>
              <a:ext cx="208150" cy="180275"/>
            </a:xfrm>
            <a:custGeom>
              <a:rect b="b" l="l" r="r" t="t"/>
              <a:pathLst>
                <a:path extrusionOk="0" h="7211" w="8326">
                  <a:moveTo>
                    <a:pt x="6166" y="131"/>
                  </a:moveTo>
                  <a:lnTo>
                    <a:pt x="8169" y="3602"/>
                  </a:lnTo>
                  <a:lnTo>
                    <a:pt x="6166" y="7073"/>
                  </a:lnTo>
                  <a:lnTo>
                    <a:pt x="2160" y="7073"/>
                  </a:lnTo>
                  <a:lnTo>
                    <a:pt x="157" y="3602"/>
                  </a:lnTo>
                  <a:lnTo>
                    <a:pt x="2160" y="131"/>
                  </a:lnTo>
                  <a:close/>
                  <a:moveTo>
                    <a:pt x="2081" y="0"/>
                  </a:moveTo>
                  <a:lnTo>
                    <a:pt x="20" y="3569"/>
                  </a:lnTo>
                  <a:lnTo>
                    <a:pt x="0" y="3602"/>
                  </a:lnTo>
                  <a:lnTo>
                    <a:pt x="2062" y="7171"/>
                  </a:lnTo>
                  <a:lnTo>
                    <a:pt x="2081" y="7210"/>
                  </a:lnTo>
                  <a:lnTo>
                    <a:pt x="6244" y="7210"/>
                  </a:lnTo>
                  <a:lnTo>
                    <a:pt x="6244" y="7204"/>
                  </a:lnTo>
                  <a:lnTo>
                    <a:pt x="8306" y="3635"/>
                  </a:lnTo>
                  <a:lnTo>
                    <a:pt x="8326" y="3602"/>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2" name="Google Shape;1562;p17"/>
            <p:cNvSpPr/>
            <p:nvPr/>
          </p:nvSpPr>
          <p:spPr>
            <a:xfrm>
              <a:off x="391275" y="2944175"/>
              <a:ext cx="208175" cy="180275"/>
            </a:xfrm>
            <a:custGeom>
              <a:rect b="b" l="l" r="r" t="t"/>
              <a:pathLst>
                <a:path extrusionOk="0" h="7211" w="8327">
                  <a:moveTo>
                    <a:pt x="6167" y="137"/>
                  </a:moveTo>
                  <a:lnTo>
                    <a:pt x="8170" y="3609"/>
                  </a:lnTo>
                  <a:lnTo>
                    <a:pt x="6167" y="7080"/>
                  </a:lnTo>
                  <a:lnTo>
                    <a:pt x="2160" y="7080"/>
                  </a:lnTo>
                  <a:lnTo>
                    <a:pt x="157" y="3609"/>
                  </a:lnTo>
                  <a:lnTo>
                    <a:pt x="2160" y="137"/>
                  </a:lnTo>
                  <a:close/>
                  <a:moveTo>
                    <a:pt x="2082" y="0"/>
                  </a:moveTo>
                  <a:lnTo>
                    <a:pt x="20" y="3576"/>
                  </a:lnTo>
                  <a:lnTo>
                    <a:pt x="1" y="3609"/>
                  </a:lnTo>
                  <a:lnTo>
                    <a:pt x="2063" y="7178"/>
                  </a:lnTo>
                  <a:lnTo>
                    <a:pt x="2082" y="7210"/>
                  </a:lnTo>
                  <a:lnTo>
                    <a:pt x="6245" y="7210"/>
                  </a:lnTo>
                  <a:lnTo>
                    <a:pt x="8307" y="3641"/>
                  </a:lnTo>
                  <a:lnTo>
                    <a:pt x="8326" y="3609"/>
                  </a:lnTo>
                  <a:lnTo>
                    <a:pt x="6264"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3" name="Google Shape;1563;p17"/>
            <p:cNvSpPr/>
            <p:nvPr/>
          </p:nvSpPr>
          <p:spPr>
            <a:xfrm>
              <a:off x="2382775" y="3563375"/>
              <a:ext cx="208175" cy="180250"/>
            </a:xfrm>
            <a:custGeom>
              <a:rect b="b" l="l" r="r" t="t"/>
              <a:pathLst>
                <a:path extrusionOk="0" h="7210" w="8327">
                  <a:moveTo>
                    <a:pt x="6167" y="137"/>
                  </a:moveTo>
                  <a:lnTo>
                    <a:pt x="8170" y="3608"/>
                  </a:lnTo>
                  <a:lnTo>
                    <a:pt x="6167" y="7080"/>
                  </a:lnTo>
                  <a:lnTo>
                    <a:pt x="2161" y="7080"/>
                  </a:lnTo>
                  <a:lnTo>
                    <a:pt x="158" y="3608"/>
                  </a:lnTo>
                  <a:lnTo>
                    <a:pt x="2161" y="137"/>
                  </a:lnTo>
                  <a:close/>
                  <a:moveTo>
                    <a:pt x="2082" y="0"/>
                  </a:moveTo>
                  <a:lnTo>
                    <a:pt x="21" y="3569"/>
                  </a:lnTo>
                  <a:lnTo>
                    <a:pt x="1" y="3608"/>
                  </a:lnTo>
                  <a:lnTo>
                    <a:pt x="2082" y="7210"/>
                  </a:lnTo>
                  <a:lnTo>
                    <a:pt x="6245" y="7210"/>
                  </a:lnTo>
                  <a:lnTo>
                    <a:pt x="8307" y="3641"/>
                  </a:lnTo>
                  <a:lnTo>
                    <a:pt x="8327" y="3608"/>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4" name="Google Shape;1564;p17"/>
            <p:cNvSpPr/>
            <p:nvPr/>
          </p:nvSpPr>
          <p:spPr>
            <a:xfrm>
              <a:off x="2842450" y="3474950"/>
              <a:ext cx="208175" cy="180275"/>
            </a:xfrm>
            <a:custGeom>
              <a:rect b="b" l="l" r="r" t="t"/>
              <a:pathLst>
                <a:path extrusionOk="0" h="7211" w="8327">
                  <a:moveTo>
                    <a:pt x="6167" y="131"/>
                  </a:moveTo>
                  <a:lnTo>
                    <a:pt x="8170" y="3602"/>
                  </a:lnTo>
                  <a:lnTo>
                    <a:pt x="6167" y="7074"/>
                  </a:lnTo>
                  <a:lnTo>
                    <a:pt x="2160" y="7074"/>
                  </a:lnTo>
                  <a:lnTo>
                    <a:pt x="151" y="3602"/>
                  </a:lnTo>
                  <a:lnTo>
                    <a:pt x="2160" y="131"/>
                  </a:lnTo>
                  <a:close/>
                  <a:moveTo>
                    <a:pt x="2082" y="1"/>
                  </a:moveTo>
                  <a:lnTo>
                    <a:pt x="20" y="3570"/>
                  </a:lnTo>
                  <a:lnTo>
                    <a:pt x="1" y="3602"/>
                  </a:lnTo>
                  <a:lnTo>
                    <a:pt x="2082" y="7211"/>
                  </a:lnTo>
                  <a:lnTo>
                    <a:pt x="6245" y="7211"/>
                  </a:lnTo>
                  <a:lnTo>
                    <a:pt x="8307" y="3635"/>
                  </a:lnTo>
                  <a:lnTo>
                    <a:pt x="8326" y="3602"/>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5" name="Google Shape;1565;p17"/>
            <p:cNvSpPr/>
            <p:nvPr/>
          </p:nvSpPr>
          <p:spPr>
            <a:xfrm>
              <a:off x="2535950" y="3474950"/>
              <a:ext cx="208175" cy="180275"/>
            </a:xfrm>
            <a:custGeom>
              <a:rect b="b" l="l" r="r" t="t"/>
              <a:pathLst>
                <a:path extrusionOk="0" h="7211" w="8327">
                  <a:moveTo>
                    <a:pt x="6173" y="131"/>
                  </a:moveTo>
                  <a:lnTo>
                    <a:pt x="8176" y="3602"/>
                  </a:lnTo>
                  <a:lnTo>
                    <a:pt x="6173" y="7074"/>
                  </a:lnTo>
                  <a:lnTo>
                    <a:pt x="2160" y="7074"/>
                  </a:lnTo>
                  <a:lnTo>
                    <a:pt x="157" y="3602"/>
                  </a:lnTo>
                  <a:lnTo>
                    <a:pt x="2160" y="131"/>
                  </a:lnTo>
                  <a:close/>
                  <a:moveTo>
                    <a:pt x="2082" y="1"/>
                  </a:moveTo>
                  <a:lnTo>
                    <a:pt x="20" y="3570"/>
                  </a:lnTo>
                  <a:lnTo>
                    <a:pt x="1" y="3602"/>
                  </a:lnTo>
                  <a:lnTo>
                    <a:pt x="2082" y="7211"/>
                  </a:lnTo>
                  <a:lnTo>
                    <a:pt x="6245" y="7211"/>
                  </a:lnTo>
                  <a:lnTo>
                    <a:pt x="8307" y="3635"/>
                  </a:lnTo>
                  <a:lnTo>
                    <a:pt x="8326" y="3602"/>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6" name="Google Shape;1566;p17"/>
            <p:cNvSpPr/>
            <p:nvPr/>
          </p:nvSpPr>
          <p:spPr>
            <a:xfrm>
              <a:off x="2689600" y="3386550"/>
              <a:ext cx="207675" cy="180275"/>
            </a:xfrm>
            <a:custGeom>
              <a:rect b="b" l="l" r="r" t="t"/>
              <a:pathLst>
                <a:path extrusionOk="0" h="7211" w="8307">
                  <a:moveTo>
                    <a:pt x="2102" y="0"/>
                  </a:moveTo>
                  <a:lnTo>
                    <a:pt x="2102" y="131"/>
                  </a:lnTo>
                  <a:lnTo>
                    <a:pt x="6154" y="131"/>
                  </a:lnTo>
                  <a:lnTo>
                    <a:pt x="8157" y="3602"/>
                  </a:lnTo>
                  <a:lnTo>
                    <a:pt x="6154" y="7073"/>
                  </a:lnTo>
                  <a:lnTo>
                    <a:pt x="2141" y="7073"/>
                  </a:lnTo>
                  <a:lnTo>
                    <a:pt x="118" y="3569"/>
                  </a:lnTo>
                  <a:lnTo>
                    <a:pt x="1" y="3635"/>
                  </a:lnTo>
                  <a:lnTo>
                    <a:pt x="2069" y="7210"/>
                  </a:lnTo>
                  <a:lnTo>
                    <a:pt x="6226" y="7210"/>
                  </a:lnTo>
                  <a:lnTo>
                    <a:pt x="8287" y="3635"/>
                  </a:lnTo>
                  <a:lnTo>
                    <a:pt x="8307" y="3602"/>
                  </a:lnTo>
                  <a:lnTo>
                    <a:pt x="622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7" name="Google Shape;1567;p17"/>
            <p:cNvSpPr/>
            <p:nvPr/>
          </p:nvSpPr>
          <p:spPr>
            <a:xfrm>
              <a:off x="2229625" y="3474950"/>
              <a:ext cx="208150" cy="180275"/>
            </a:xfrm>
            <a:custGeom>
              <a:rect b="b" l="l" r="r" t="t"/>
              <a:pathLst>
                <a:path extrusionOk="0" h="7211" w="8326">
                  <a:moveTo>
                    <a:pt x="6166" y="131"/>
                  </a:moveTo>
                  <a:lnTo>
                    <a:pt x="8169" y="3602"/>
                  </a:lnTo>
                  <a:lnTo>
                    <a:pt x="6166" y="7074"/>
                  </a:lnTo>
                  <a:lnTo>
                    <a:pt x="2160" y="7074"/>
                  </a:lnTo>
                  <a:lnTo>
                    <a:pt x="157" y="3602"/>
                  </a:lnTo>
                  <a:lnTo>
                    <a:pt x="2160" y="131"/>
                  </a:lnTo>
                  <a:close/>
                  <a:moveTo>
                    <a:pt x="2082" y="1"/>
                  </a:moveTo>
                  <a:lnTo>
                    <a:pt x="20" y="3570"/>
                  </a:lnTo>
                  <a:lnTo>
                    <a:pt x="0" y="3602"/>
                  </a:lnTo>
                  <a:lnTo>
                    <a:pt x="2062" y="7178"/>
                  </a:lnTo>
                  <a:lnTo>
                    <a:pt x="2082" y="7211"/>
                  </a:lnTo>
                  <a:lnTo>
                    <a:pt x="6244" y="7211"/>
                  </a:lnTo>
                  <a:lnTo>
                    <a:pt x="8306" y="3635"/>
                  </a:lnTo>
                  <a:lnTo>
                    <a:pt x="8326" y="3602"/>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8" name="Google Shape;1568;p17"/>
            <p:cNvSpPr/>
            <p:nvPr/>
          </p:nvSpPr>
          <p:spPr>
            <a:xfrm>
              <a:off x="697625" y="2944175"/>
              <a:ext cx="208150" cy="180275"/>
            </a:xfrm>
            <a:custGeom>
              <a:rect b="b" l="l" r="r" t="t"/>
              <a:pathLst>
                <a:path extrusionOk="0" h="7211" w="8326">
                  <a:moveTo>
                    <a:pt x="6173" y="137"/>
                  </a:moveTo>
                  <a:lnTo>
                    <a:pt x="8176" y="3609"/>
                  </a:lnTo>
                  <a:lnTo>
                    <a:pt x="6173" y="7080"/>
                  </a:lnTo>
                  <a:lnTo>
                    <a:pt x="2160" y="7080"/>
                  </a:lnTo>
                  <a:lnTo>
                    <a:pt x="157" y="3609"/>
                  </a:lnTo>
                  <a:lnTo>
                    <a:pt x="2160" y="137"/>
                  </a:lnTo>
                  <a:close/>
                  <a:moveTo>
                    <a:pt x="2088" y="0"/>
                  </a:moveTo>
                  <a:lnTo>
                    <a:pt x="26" y="3576"/>
                  </a:lnTo>
                  <a:lnTo>
                    <a:pt x="0" y="3609"/>
                  </a:lnTo>
                  <a:lnTo>
                    <a:pt x="2062" y="7178"/>
                  </a:lnTo>
                  <a:lnTo>
                    <a:pt x="2088" y="7210"/>
                  </a:lnTo>
                  <a:lnTo>
                    <a:pt x="6244" y="7210"/>
                  </a:lnTo>
                  <a:lnTo>
                    <a:pt x="8306" y="3641"/>
                  </a:lnTo>
                  <a:lnTo>
                    <a:pt x="8326" y="3609"/>
                  </a:lnTo>
                  <a:lnTo>
                    <a:pt x="6264" y="40"/>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9" name="Google Shape;1569;p17"/>
            <p:cNvSpPr/>
            <p:nvPr/>
          </p:nvSpPr>
          <p:spPr>
            <a:xfrm>
              <a:off x="544450" y="2855750"/>
              <a:ext cx="208150" cy="180275"/>
            </a:xfrm>
            <a:custGeom>
              <a:rect b="b" l="l" r="r" t="t"/>
              <a:pathLst>
                <a:path extrusionOk="0" h="7211" w="8326">
                  <a:moveTo>
                    <a:pt x="6166" y="138"/>
                  </a:moveTo>
                  <a:lnTo>
                    <a:pt x="8176" y="3609"/>
                  </a:lnTo>
                  <a:lnTo>
                    <a:pt x="6166" y="7080"/>
                  </a:lnTo>
                  <a:lnTo>
                    <a:pt x="2160" y="7080"/>
                  </a:lnTo>
                  <a:lnTo>
                    <a:pt x="157" y="3609"/>
                  </a:lnTo>
                  <a:lnTo>
                    <a:pt x="2160" y="138"/>
                  </a:lnTo>
                  <a:close/>
                  <a:moveTo>
                    <a:pt x="2082" y="1"/>
                  </a:moveTo>
                  <a:lnTo>
                    <a:pt x="20" y="3577"/>
                  </a:lnTo>
                  <a:lnTo>
                    <a:pt x="0" y="3609"/>
                  </a:lnTo>
                  <a:lnTo>
                    <a:pt x="2062" y="7178"/>
                  </a:lnTo>
                  <a:lnTo>
                    <a:pt x="2082" y="7211"/>
                  </a:lnTo>
                  <a:lnTo>
                    <a:pt x="6245" y="7211"/>
                  </a:lnTo>
                  <a:lnTo>
                    <a:pt x="8306" y="3642"/>
                  </a:lnTo>
                  <a:lnTo>
                    <a:pt x="8326" y="3609"/>
                  </a:lnTo>
                  <a:lnTo>
                    <a:pt x="6264" y="34"/>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0" name="Google Shape;1570;p17"/>
            <p:cNvSpPr/>
            <p:nvPr/>
          </p:nvSpPr>
          <p:spPr>
            <a:xfrm>
              <a:off x="391775" y="2236725"/>
              <a:ext cx="207675" cy="180275"/>
            </a:xfrm>
            <a:custGeom>
              <a:rect b="b" l="l" r="r" t="t"/>
              <a:pathLst>
                <a:path extrusionOk="0" h="7211" w="8307">
                  <a:moveTo>
                    <a:pt x="2062" y="1"/>
                  </a:moveTo>
                  <a:lnTo>
                    <a:pt x="0" y="3570"/>
                  </a:lnTo>
                  <a:lnTo>
                    <a:pt x="118" y="3635"/>
                  </a:lnTo>
                  <a:lnTo>
                    <a:pt x="2140" y="131"/>
                  </a:lnTo>
                  <a:lnTo>
                    <a:pt x="6147" y="131"/>
                  </a:lnTo>
                  <a:lnTo>
                    <a:pt x="8150" y="3602"/>
                  </a:lnTo>
                  <a:lnTo>
                    <a:pt x="6147" y="7073"/>
                  </a:lnTo>
                  <a:lnTo>
                    <a:pt x="2101" y="7073"/>
                  </a:lnTo>
                  <a:lnTo>
                    <a:pt x="2101" y="7211"/>
                  </a:lnTo>
                  <a:lnTo>
                    <a:pt x="6225" y="7211"/>
                  </a:lnTo>
                  <a:lnTo>
                    <a:pt x="8287" y="3635"/>
                  </a:lnTo>
                  <a:lnTo>
                    <a:pt x="8306" y="3602"/>
                  </a:lnTo>
                  <a:lnTo>
                    <a:pt x="622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1" name="Google Shape;1571;p17"/>
            <p:cNvSpPr/>
            <p:nvPr/>
          </p:nvSpPr>
          <p:spPr>
            <a:xfrm>
              <a:off x="740350" y="2758700"/>
              <a:ext cx="20750" cy="20750"/>
            </a:xfrm>
            <a:custGeom>
              <a:rect b="b" l="l" r="r" t="t"/>
              <a:pathLst>
                <a:path extrusionOk="0" h="830" w="830">
                  <a:moveTo>
                    <a:pt x="412" y="1"/>
                  </a:moveTo>
                  <a:cubicBezTo>
                    <a:pt x="183" y="1"/>
                    <a:pt x="1" y="183"/>
                    <a:pt x="1" y="412"/>
                  </a:cubicBezTo>
                  <a:cubicBezTo>
                    <a:pt x="1" y="640"/>
                    <a:pt x="183" y="829"/>
                    <a:pt x="412" y="829"/>
                  </a:cubicBezTo>
                  <a:cubicBezTo>
                    <a:pt x="640" y="829"/>
                    <a:pt x="829" y="640"/>
                    <a:pt x="829" y="412"/>
                  </a:cubicBezTo>
                  <a:cubicBezTo>
                    <a:pt x="829" y="183"/>
                    <a:pt x="640" y="1"/>
                    <a:pt x="41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2" name="Google Shape;1572;p17"/>
            <p:cNvSpPr/>
            <p:nvPr/>
          </p:nvSpPr>
          <p:spPr>
            <a:xfrm>
              <a:off x="1506350" y="3200925"/>
              <a:ext cx="20750" cy="20725"/>
            </a:xfrm>
            <a:custGeom>
              <a:rect b="b" l="l" r="r" t="t"/>
              <a:pathLst>
                <a:path extrusionOk="0" h="829" w="830">
                  <a:moveTo>
                    <a:pt x="412" y="0"/>
                  </a:moveTo>
                  <a:cubicBezTo>
                    <a:pt x="183" y="0"/>
                    <a:pt x="1" y="183"/>
                    <a:pt x="1" y="411"/>
                  </a:cubicBezTo>
                  <a:cubicBezTo>
                    <a:pt x="1" y="640"/>
                    <a:pt x="183" y="829"/>
                    <a:pt x="412" y="829"/>
                  </a:cubicBezTo>
                  <a:cubicBezTo>
                    <a:pt x="640" y="829"/>
                    <a:pt x="829" y="640"/>
                    <a:pt x="829" y="411"/>
                  </a:cubicBezTo>
                  <a:cubicBezTo>
                    <a:pt x="829" y="183"/>
                    <a:pt x="640" y="0"/>
                    <a:pt x="4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3" name="Google Shape;1573;p17"/>
            <p:cNvSpPr/>
            <p:nvPr/>
          </p:nvSpPr>
          <p:spPr>
            <a:xfrm>
              <a:off x="1914800" y="3024100"/>
              <a:ext cx="20750" cy="20575"/>
            </a:xfrm>
            <a:custGeom>
              <a:rect b="b" l="l" r="r" t="t"/>
              <a:pathLst>
                <a:path extrusionOk="0" h="823" w="830">
                  <a:moveTo>
                    <a:pt x="418" y="0"/>
                  </a:moveTo>
                  <a:cubicBezTo>
                    <a:pt x="190" y="0"/>
                    <a:pt x="1" y="183"/>
                    <a:pt x="1" y="412"/>
                  </a:cubicBezTo>
                  <a:cubicBezTo>
                    <a:pt x="1" y="640"/>
                    <a:pt x="190" y="823"/>
                    <a:pt x="418" y="823"/>
                  </a:cubicBezTo>
                  <a:cubicBezTo>
                    <a:pt x="647" y="823"/>
                    <a:pt x="829" y="640"/>
                    <a:pt x="829" y="412"/>
                  </a:cubicBezTo>
                  <a:cubicBezTo>
                    <a:pt x="829" y="183"/>
                    <a:pt x="647" y="0"/>
                    <a:pt x="41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4" name="Google Shape;1574;p17"/>
            <p:cNvSpPr/>
            <p:nvPr/>
          </p:nvSpPr>
          <p:spPr>
            <a:xfrm>
              <a:off x="1200025" y="3554725"/>
              <a:ext cx="20575" cy="20750"/>
            </a:xfrm>
            <a:custGeom>
              <a:rect b="b" l="l" r="r" t="t"/>
              <a:pathLst>
                <a:path extrusionOk="0" h="830" w="823">
                  <a:moveTo>
                    <a:pt x="411" y="0"/>
                  </a:moveTo>
                  <a:cubicBezTo>
                    <a:pt x="183" y="0"/>
                    <a:pt x="0" y="183"/>
                    <a:pt x="0" y="411"/>
                  </a:cubicBezTo>
                  <a:cubicBezTo>
                    <a:pt x="0" y="640"/>
                    <a:pt x="183" y="829"/>
                    <a:pt x="411" y="829"/>
                  </a:cubicBezTo>
                  <a:cubicBezTo>
                    <a:pt x="640" y="829"/>
                    <a:pt x="822" y="640"/>
                    <a:pt x="822" y="411"/>
                  </a:cubicBezTo>
                  <a:cubicBezTo>
                    <a:pt x="822" y="183"/>
                    <a:pt x="640" y="0"/>
                    <a:pt x="41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5" name="Google Shape;1575;p17"/>
            <p:cNvSpPr/>
            <p:nvPr/>
          </p:nvSpPr>
          <p:spPr>
            <a:xfrm>
              <a:off x="1046700" y="2935525"/>
              <a:ext cx="20725" cy="20750"/>
            </a:xfrm>
            <a:custGeom>
              <a:rect b="b" l="l" r="r" t="t"/>
              <a:pathLst>
                <a:path extrusionOk="0" h="830" w="829">
                  <a:moveTo>
                    <a:pt x="418" y="1"/>
                  </a:moveTo>
                  <a:cubicBezTo>
                    <a:pt x="189" y="1"/>
                    <a:pt x="0" y="190"/>
                    <a:pt x="0" y="418"/>
                  </a:cubicBezTo>
                  <a:cubicBezTo>
                    <a:pt x="0" y="647"/>
                    <a:pt x="189" y="829"/>
                    <a:pt x="418" y="829"/>
                  </a:cubicBezTo>
                  <a:cubicBezTo>
                    <a:pt x="646" y="829"/>
                    <a:pt x="829" y="647"/>
                    <a:pt x="829" y="418"/>
                  </a:cubicBezTo>
                  <a:cubicBezTo>
                    <a:pt x="829" y="190"/>
                    <a:pt x="646" y="1"/>
                    <a:pt x="41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6" name="Google Shape;1576;p17"/>
            <p:cNvSpPr/>
            <p:nvPr/>
          </p:nvSpPr>
          <p:spPr>
            <a:xfrm>
              <a:off x="434025" y="2051100"/>
              <a:ext cx="20725" cy="20750"/>
            </a:xfrm>
            <a:custGeom>
              <a:rect b="b" l="l" r="r" t="t"/>
              <a:pathLst>
                <a:path extrusionOk="0" h="830" w="829">
                  <a:moveTo>
                    <a:pt x="411" y="1"/>
                  </a:moveTo>
                  <a:cubicBezTo>
                    <a:pt x="183" y="1"/>
                    <a:pt x="0" y="190"/>
                    <a:pt x="0" y="418"/>
                  </a:cubicBezTo>
                  <a:cubicBezTo>
                    <a:pt x="0" y="647"/>
                    <a:pt x="183" y="829"/>
                    <a:pt x="411" y="829"/>
                  </a:cubicBezTo>
                  <a:cubicBezTo>
                    <a:pt x="640" y="829"/>
                    <a:pt x="829" y="647"/>
                    <a:pt x="829" y="418"/>
                  </a:cubicBezTo>
                  <a:cubicBezTo>
                    <a:pt x="822" y="190"/>
                    <a:pt x="640" y="1"/>
                    <a:pt x="41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7" name="Google Shape;1577;p17"/>
            <p:cNvSpPr/>
            <p:nvPr/>
          </p:nvSpPr>
          <p:spPr>
            <a:xfrm>
              <a:off x="382950" y="2316500"/>
              <a:ext cx="20600" cy="20725"/>
            </a:xfrm>
            <a:custGeom>
              <a:rect b="b" l="l" r="r" t="t"/>
              <a:pathLst>
                <a:path extrusionOk="0" h="829" w="824">
                  <a:moveTo>
                    <a:pt x="412" y="0"/>
                  </a:moveTo>
                  <a:cubicBezTo>
                    <a:pt x="184" y="0"/>
                    <a:pt x="1" y="183"/>
                    <a:pt x="1" y="411"/>
                  </a:cubicBezTo>
                  <a:cubicBezTo>
                    <a:pt x="1" y="640"/>
                    <a:pt x="184" y="829"/>
                    <a:pt x="412" y="829"/>
                  </a:cubicBezTo>
                  <a:cubicBezTo>
                    <a:pt x="640" y="829"/>
                    <a:pt x="823" y="640"/>
                    <a:pt x="823" y="411"/>
                  </a:cubicBezTo>
                  <a:cubicBezTo>
                    <a:pt x="823" y="183"/>
                    <a:pt x="640" y="0"/>
                    <a:pt x="4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8" name="Google Shape;1578;p17"/>
            <p:cNvSpPr/>
            <p:nvPr/>
          </p:nvSpPr>
          <p:spPr>
            <a:xfrm>
              <a:off x="434025" y="2758700"/>
              <a:ext cx="20725" cy="20750"/>
            </a:xfrm>
            <a:custGeom>
              <a:rect b="b" l="l" r="r" t="t"/>
              <a:pathLst>
                <a:path extrusionOk="0" h="830" w="829">
                  <a:moveTo>
                    <a:pt x="411" y="1"/>
                  </a:moveTo>
                  <a:cubicBezTo>
                    <a:pt x="183" y="1"/>
                    <a:pt x="0" y="183"/>
                    <a:pt x="0" y="412"/>
                  </a:cubicBezTo>
                  <a:cubicBezTo>
                    <a:pt x="0" y="640"/>
                    <a:pt x="183" y="829"/>
                    <a:pt x="411" y="829"/>
                  </a:cubicBezTo>
                  <a:cubicBezTo>
                    <a:pt x="640" y="829"/>
                    <a:pt x="829" y="640"/>
                    <a:pt x="829" y="412"/>
                  </a:cubicBezTo>
                  <a:cubicBezTo>
                    <a:pt x="822" y="183"/>
                    <a:pt x="640" y="1"/>
                    <a:pt x="41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9" name="Google Shape;1579;p17"/>
            <p:cNvSpPr/>
            <p:nvPr/>
          </p:nvSpPr>
          <p:spPr>
            <a:xfrm>
              <a:off x="1455300" y="3289325"/>
              <a:ext cx="20750" cy="20750"/>
            </a:xfrm>
            <a:custGeom>
              <a:rect b="b" l="l" r="r" t="t"/>
              <a:pathLst>
                <a:path extrusionOk="0" h="830" w="830">
                  <a:moveTo>
                    <a:pt x="412" y="1"/>
                  </a:moveTo>
                  <a:cubicBezTo>
                    <a:pt x="183" y="1"/>
                    <a:pt x="0" y="190"/>
                    <a:pt x="0" y="418"/>
                  </a:cubicBezTo>
                  <a:cubicBezTo>
                    <a:pt x="0" y="647"/>
                    <a:pt x="183" y="829"/>
                    <a:pt x="412" y="829"/>
                  </a:cubicBezTo>
                  <a:cubicBezTo>
                    <a:pt x="640" y="829"/>
                    <a:pt x="829" y="647"/>
                    <a:pt x="829" y="418"/>
                  </a:cubicBezTo>
                  <a:cubicBezTo>
                    <a:pt x="829" y="190"/>
                    <a:pt x="640" y="1"/>
                    <a:pt x="41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0" name="Google Shape;1580;p17"/>
            <p:cNvSpPr/>
            <p:nvPr/>
          </p:nvSpPr>
          <p:spPr>
            <a:xfrm>
              <a:off x="893525" y="3200925"/>
              <a:ext cx="20725" cy="20725"/>
            </a:xfrm>
            <a:custGeom>
              <a:rect b="b" l="l" r="r" t="t"/>
              <a:pathLst>
                <a:path extrusionOk="0" h="829" w="829">
                  <a:moveTo>
                    <a:pt x="418" y="0"/>
                  </a:moveTo>
                  <a:cubicBezTo>
                    <a:pt x="183" y="0"/>
                    <a:pt x="0" y="183"/>
                    <a:pt x="0" y="411"/>
                  </a:cubicBezTo>
                  <a:cubicBezTo>
                    <a:pt x="0" y="640"/>
                    <a:pt x="183" y="829"/>
                    <a:pt x="418" y="829"/>
                  </a:cubicBezTo>
                  <a:cubicBezTo>
                    <a:pt x="646" y="829"/>
                    <a:pt x="829" y="640"/>
                    <a:pt x="829" y="411"/>
                  </a:cubicBezTo>
                  <a:cubicBezTo>
                    <a:pt x="829" y="183"/>
                    <a:pt x="646" y="0"/>
                    <a:pt x="41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1" name="Google Shape;1581;p17"/>
            <p:cNvSpPr/>
            <p:nvPr/>
          </p:nvSpPr>
          <p:spPr>
            <a:xfrm>
              <a:off x="1761625" y="3466300"/>
              <a:ext cx="20750" cy="20600"/>
            </a:xfrm>
            <a:custGeom>
              <a:rect b="b" l="l" r="r" t="t"/>
              <a:pathLst>
                <a:path extrusionOk="0" h="824" w="830">
                  <a:moveTo>
                    <a:pt x="418" y="1"/>
                  </a:moveTo>
                  <a:cubicBezTo>
                    <a:pt x="184" y="1"/>
                    <a:pt x="1" y="184"/>
                    <a:pt x="1" y="412"/>
                  </a:cubicBezTo>
                  <a:cubicBezTo>
                    <a:pt x="1" y="640"/>
                    <a:pt x="184" y="823"/>
                    <a:pt x="418" y="823"/>
                  </a:cubicBezTo>
                  <a:cubicBezTo>
                    <a:pt x="647" y="823"/>
                    <a:pt x="830" y="640"/>
                    <a:pt x="830" y="412"/>
                  </a:cubicBezTo>
                  <a:cubicBezTo>
                    <a:pt x="830" y="184"/>
                    <a:pt x="647" y="1"/>
                    <a:pt x="41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2" name="Google Shape;1582;p17"/>
            <p:cNvSpPr/>
            <p:nvPr/>
          </p:nvSpPr>
          <p:spPr>
            <a:xfrm>
              <a:off x="2527625" y="3554725"/>
              <a:ext cx="20750" cy="20750"/>
            </a:xfrm>
            <a:custGeom>
              <a:rect b="b" l="l" r="r" t="t"/>
              <a:pathLst>
                <a:path extrusionOk="0" h="830" w="830">
                  <a:moveTo>
                    <a:pt x="412" y="0"/>
                  </a:moveTo>
                  <a:cubicBezTo>
                    <a:pt x="184" y="0"/>
                    <a:pt x="1" y="183"/>
                    <a:pt x="1" y="411"/>
                  </a:cubicBezTo>
                  <a:cubicBezTo>
                    <a:pt x="1" y="640"/>
                    <a:pt x="184" y="829"/>
                    <a:pt x="412" y="829"/>
                  </a:cubicBezTo>
                  <a:cubicBezTo>
                    <a:pt x="640" y="829"/>
                    <a:pt x="830" y="640"/>
                    <a:pt x="830" y="411"/>
                  </a:cubicBezTo>
                  <a:cubicBezTo>
                    <a:pt x="830" y="183"/>
                    <a:pt x="640" y="0"/>
                    <a:pt x="4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3" name="Google Shape;1583;p17"/>
            <p:cNvSpPr/>
            <p:nvPr/>
          </p:nvSpPr>
          <p:spPr>
            <a:xfrm>
              <a:off x="2731850" y="3377750"/>
              <a:ext cx="20750" cy="20725"/>
            </a:xfrm>
            <a:custGeom>
              <a:rect b="b" l="l" r="r" t="t"/>
              <a:pathLst>
                <a:path extrusionOk="0" h="829" w="830">
                  <a:moveTo>
                    <a:pt x="412" y="0"/>
                  </a:moveTo>
                  <a:cubicBezTo>
                    <a:pt x="184" y="0"/>
                    <a:pt x="1" y="189"/>
                    <a:pt x="1" y="418"/>
                  </a:cubicBezTo>
                  <a:cubicBezTo>
                    <a:pt x="1" y="646"/>
                    <a:pt x="184" y="829"/>
                    <a:pt x="412" y="829"/>
                  </a:cubicBezTo>
                  <a:cubicBezTo>
                    <a:pt x="640" y="829"/>
                    <a:pt x="830" y="646"/>
                    <a:pt x="830" y="418"/>
                  </a:cubicBezTo>
                  <a:cubicBezTo>
                    <a:pt x="830" y="189"/>
                    <a:pt x="640" y="0"/>
                    <a:pt x="4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4" name="Google Shape;1584;p17"/>
            <p:cNvSpPr/>
            <p:nvPr/>
          </p:nvSpPr>
          <p:spPr>
            <a:xfrm>
              <a:off x="842475" y="3289325"/>
              <a:ext cx="20725" cy="20750"/>
            </a:xfrm>
            <a:custGeom>
              <a:rect b="b" l="l" r="r" t="t"/>
              <a:pathLst>
                <a:path extrusionOk="0" h="830" w="829">
                  <a:moveTo>
                    <a:pt x="418" y="1"/>
                  </a:moveTo>
                  <a:cubicBezTo>
                    <a:pt x="189" y="1"/>
                    <a:pt x="0" y="190"/>
                    <a:pt x="0" y="418"/>
                  </a:cubicBezTo>
                  <a:cubicBezTo>
                    <a:pt x="0" y="647"/>
                    <a:pt x="189" y="829"/>
                    <a:pt x="418" y="829"/>
                  </a:cubicBezTo>
                  <a:cubicBezTo>
                    <a:pt x="646" y="829"/>
                    <a:pt x="829" y="647"/>
                    <a:pt x="829" y="418"/>
                  </a:cubicBezTo>
                  <a:cubicBezTo>
                    <a:pt x="829" y="190"/>
                    <a:pt x="646" y="1"/>
                    <a:pt x="41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5" name="Google Shape;1585;p17"/>
            <p:cNvSpPr/>
            <p:nvPr/>
          </p:nvSpPr>
          <p:spPr>
            <a:xfrm>
              <a:off x="434025" y="3289325"/>
              <a:ext cx="20725" cy="20750"/>
            </a:xfrm>
            <a:custGeom>
              <a:rect b="b" l="l" r="r" t="t"/>
              <a:pathLst>
                <a:path extrusionOk="0" h="830" w="829">
                  <a:moveTo>
                    <a:pt x="411" y="1"/>
                  </a:moveTo>
                  <a:cubicBezTo>
                    <a:pt x="183" y="1"/>
                    <a:pt x="0" y="190"/>
                    <a:pt x="0" y="418"/>
                  </a:cubicBezTo>
                  <a:cubicBezTo>
                    <a:pt x="0" y="647"/>
                    <a:pt x="183" y="829"/>
                    <a:pt x="411" y="829"/>
                  </a:cubicBezTo>
                  <a:cubicBezTo>
                    <a:pt x="640" y="829"/>
                    <a:pt x="829" y="647"/>
                    <a:pt x="829" y="418"/>
                  </a:cubicBezTo>
                  <a:cubicBezTo>
                    <a:pt x="822" y="190"/>
                    <a:pt x="640" y="1"/>
                    <a:pt x="41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6" name="Google Shape;1586;p17"/>
            <p:cNvSpPr/>
            <p:nvPr/>
          </p:nvSpPr>
          <p:spPr>
            <a:xfrm>
              <a:off x="1770125" y="3563375"/>
              <a:ext cx="208150" cy="180250"/>
            </a:xfrm>
            <a:custGeom>
              <a:rect b="b" l="l" r="r" t="t"/>
              <a:pathLst>
                <a:path extrusionOk="0" h="7210" w="8326">
                  <a:moveTo>
                    <a:pt x="6166" y="137"/>
                  </a:moveTo>
                  <a:lnTo>
                    <a:pt x="8169" y="3608"/>
                  </a:lnTo>
                  <a:lnTo>
                    <a:pt x="6166" y="7080"/>
                  </a:lnTo>
                  <a:lnTo>
                    <a:pt x="2153" y="7080"/>
                  </a:lnTo>
                  <a:lnTo>
                    <a:pt x="150" y="3608"/>
                  </a:lnTo>
                  <a:lnTo>
                    <a:pt x="2153" y="137"/>
                  </a:lnTo>
                  <a:close/>
                  <a:moveTo>
                    <a:pt x="2082" y="0"/>
                  </a:moveTo>
                  <a:lnTo>
                    <a:pt x="20" y="3569"/>
                  </a:lnTo>
                  <a:lnTo>
                    <a:pt x="0" y="3608"/>
                  </a:lnTo>
                  <a:lnTo>
                    <a:pt x="2062" y="7177"/>
                  </a:lnTo>
                  <a:lnTo>
                    <a:pt x="2082" y="7210"/>
                  </a:lnTo>
                  <a:lnTo>
                    <a:pt x="6244" y="7210"/>
                  </a:lnTo>
                  <a:lnTo>
                    <a:pt x="8306" y="3641"/>
                  </a:lnTo>
                  <a:lnTo>
                    <a:pt x="8326" y="3608"/>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7" name="Google Shape;1587;p17"/>
            <p:cNvSpPr/>
            <p:nvPr/>
          </p:nvSpPr>
          <p:spPr>
            <a:xfrm>
              <a:off x="1923275" y="3474950"/>
              <a:ext cx="208175" cy="180275"/>
            </a:xfrm>
            <a:custGeom>
              <a:rect b="b" l="l" r="r" t="t"/>
              <a:pathLst>
                <a:path extrusionOk="0" h="7211" w="8327">
                  <a:moveTo>
                    <a:pt x="6167" y="131"/>
                  </a:moveTo>
                  <a:lnTo>
                    <a:pt x="8170" y="3602"/>
                  </a:lnTo>
                  <a:lnTo>
                    <a:pt x="6167" y="7074"/>
                  </a:lnTo>
                  <a:lnTo>
                    <a:pt x="2161" y="7074"/>
                  </a:lnTo>
                  <a:lnTo>
                    <a:pt x="151" y="3602"/>
                  </a:lnTo>
                  <a:lnTo>
                    <a:pt x="2161" y="131"/>
                  </a:lnTo>
                  <a:close/>
                  <a:moveTo>
                    <a:pt x="2082" y="1"/>
                  </a:moveTo>
                  <a:lnTo>
                    <a:pt x="20" y="3570"/>
                  </a:lnTo>
                  <a:lnTo>
                    <a:pt x="1" y="3602"/>
                  </a:lnTo>
                  <a:lnTo>
                    <a:pt x="2063" y="7178"/>
                  </a:lnTo>
                  <a:lnTo>
                    <a:pt x="2082" y="7211"/>
                  </a:lnTo>
                  <a:lnTo>
                    <a:pt x="6245" y="7211"/>
                  </a:lnTo>
                  <a:lnTo>
                    <a:pt x="8307" y="3635"/>
                  </a:lnTo>
                  <a:lnTo>
                    <a:pt x="8326" y="3602"/>
                  </a:lnTo>
                  <a:lnTo>
                    <a:pt x="6265" y="33"/>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8" name="Google Shape;1588;p17"/>
            <p:cNvSpPr/>
            <p:nvPr/>
          </p:nvSpPr>
          <p:spPr>
            <a:xfrm>
              <a:off x="2076450" y="3386550"/>
              <a:ext cx="208175" cy="180275"/>
            </a:xfrm>
            <a:custGeom>
              <a:rect b="b" l="l" r="r" t="t"/>
              <a:pathLst>
                <a:path extrusionOk="0" h="7211" w="8327">
                  <a:moveTo>
                    <a:pt x="6166" y="131"/>
                  </a:moveTo>
                  <a:lnTo>
                    <a:pt x="8170" y="3602"/>
                  </a:lnTo>
                  <a:lnTo>
                    <a:pt x="6166" y="7073"/>
                  </a:lnTo>
                  <a:lnTo>
                    <a:pt x="2160" y="7073"/>
                  </a:lnTo>
                  <a:lnTo>
                    <a:pt x="151" y="3602"/>
                  </a:lnTo>
                  <a:lnTo>
                    <a:pt x="2160" y="131"/>
                  </a:lnTo>
                  <a:close/>
                  <a:moveTo>
                    <a:pt x="2082" y="0"/>
                  </a:moveTo>
                  <a:lnTo>
                    <a:pt x="20" y="3569"/>
                  </a:lnTo>
                  <a:lnTo>
                    <a:pt x="1" y="3602"/>
                  </a:lnTo>
                  <a:lnTo>
                    <a:pt x="2062" y="7171"/>
                  </a:lnTo>
                  <a:lnTo>
                    <a:pt x="2082" y="7210"/>
                  </a:lnTo>
                  <a:lnTo>
                    <a:pt x="6245" y="7210"/>
                  </a:lnTo>
                  <a:lnTo>
                    <a:pt x="6245" y="7204"/>
                  </a:lnTo>
                  <a:lnTo>
                    <a:pt x="8307" y="3635"/>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9" name="Google Shape;1589;p17"/>
            <p:cNvSpPr/>
            <p:nvPr/>
          </p:nvSpPr>
          <p:spPr>
            <a:xfrm>
              <a:off x="238125" y="2148150"/>
              <a:ext cx="208150" cy="180275"/>
            </a:xfrm>
            <a:custGeom>
              <a:rect b="b" l="l" r="r" t="t"/>
              <a:pathLst>
                <a:path extrusionOk="0" h="7211" w="8326">
                  <a:moveTo>
                    <a:pt x="6166" y="138"/>
                  </a:moveTo>
                  <a:lnTo>
                    <a:pt x="8169" y="3609"/>
                  </a:lnTo>
                  <a:lnTo>
                    <a:pt x="6166" y="7080"/>
                  </a:lnTo>
                  <a:lnTo>
                    <a:pt x="2160" y="7080"/>
                  </a:lnTo>
                  <a:lnTo>
                    <a:pt x="157" y="3609"/>
                  </a:lnTo>
                  <a:lnTo>
                    <a:pt x="2160" y="138"/>
                  </a:lnTo>
                  <a:close/>
                  <a:moveTo>
                    <a:pt x="2081" y="1"/>
                  </a:moveTo>
                  <a:lnTo>
                    <a:pt x="0" y="3609"/>
                  </a:lnTo>
                  <a:lnTo>
                    <a:pt x="2062" y="7178"/>
                  </a:lnTo>
                  <a:lnTo>
                    <a:pt x="2081" y="7211"/>
                  </a:lnTo>
                  <a:lnTo>
                    <a:pt x="6244" y="7211"/>
                  </a:lnTo>
                  <a:lnTo>
                    <a:pt x="8326" y="3609"/>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0" name="Google Shape;1590;p17"/>
            <p:cNvSpPr/>
            <p:nvPr/>
          </p:nvSpPr>
          <p:spPr>
            <a:xfrm>
              <a:off x="238125" y="1971350"/>
              <a:ext cx="208150" cy="180250"/>
            </a:xfrm>
            <a:custGeom>
              <a:rect b="b" l="l" r="r" t="t"/>
              <a:pathLst>
                <a:path extrusionOk="0" h="7210" w="8326">
                  <a:moveTo>
                    <a:pt x="6166" y="137"/>
                  </a:moveTo>
                  <a:lnTo>
                    <a:pt x="8169" y="3602"/>
                  </a:lnTo>
                  <a:lnTo>
                    <a:pt x="6166" y="7073"/>
                  </a:lnTo>
                  <a:lnTo>
                    <a:pt x="2160" y="7073"/>
                  </a:lnTo>
                  <a:lnTo>
                    <a:pt x="2160" y="7079"/>
                  </a:lnTo>
                  <a:lnTo>
                    <a:pt x="157" y="3608"/>
                  </a:lnTo>
                  <a:lnTo>
                    <a:pt x="2160" y="137"/>
                  </a:lnTo>
                  <a:close/>
                  <a:moveTo>
                    <a:pt x="2081" y="0"/>
                  </a:moveTo>
                  <a:lnTo>
                    <a:pt x="0" y="3608"/>
                  </a:lnTo>
                  <a:lnTo>
                    <a:pt x="2081" y="7210"/>
                  </a:lnTo>
                  <a:lnTo>
                    <a:pt x="6244" y="7210"/>
                  </a:lnTo>
                  <a:lnTo>
                    <a:pt x="8326" y="3608"/>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1" name="Google Shape;1591;p17"/>
            <p:cNvSpPr/>
            <p:nvPr/>
          </p:nvSpPr>
          <p:spPr>
            <a:xfrm>
              <a:off x="1770125" y="3386550"/>
              <a:ext cx="208150" cy="180275"/>
            </a:xfrm>
            <a:custGeom>
              <a:rect b="b" l="l" r="r" t="t"/>
              <a:pathLst>
                <a:path extrusionOk="0" h="7211" w="8326">
                  <a:moveTo>
                    <a:pt x="6166" y="131"/>
                  </a:moveTo>
                  <a:lnTo>
                    <a:pt x="8169" y="3602"/>
                  </a:lnTo>
                  <a:lnTo>
                    <a:pt x="6166" y="7073"/>
                  </a:lnTo>
                  <a:lnTo>
                    <a:pt x="2153" y="7073"/>
                  </a:lnTo>
                  <a:lnTo>
                    <a:pt x="150" y="3602"/>
                  </a:lnTo>
                  <a:lnTo>
                    <a:pt x="2153" y="131"/>
                  </a:lnTo>
                  <a:close/>
                  <a:moveTo>
                    <a:pt x="2082" y="0"/>
                  </a:moveTo>
                  <a:lnTo>
                    <a:pt x="20" y="3569"/>
                  </a:lnTo>
                  <a:lnTo>
                    <a:pt x="0" y="3602"/>
                  </a:lnTo>
                  <a:lnTo>
                    <a:pt x="2062" y="7171"/>
                  </a:lnTo>
                  <a:lnTo>
                    <a:pt x="2082" y="7210"/>
                  </a:lnTo>
                  <a:lnTo>
                    <a:pt x="6244" y="7210"/>
                  </a:lnTo>
                  <a:lnTo>
                    <a:pt x="6244" y="7204"/>
                  </a:lnTo>
                  <a:lnTo>
                    <a:pt x="8306" y="3635"/>
                  </a:lnTo>
                  <a:lnTo>
                    <a:pt x="8326" y="3602"/>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2" name="Google Shape;1592;p17"/>
            <p:cNvSpPr/>
            <p:nvPr/>
          </p:nvSpPr>
          <p:spPr>
            <a:xfrm>
              <a:off x="1616775" y="3297975"/>
              <a:ext cx="208175" cy="179450"/>
            </a:xfrm>
            <a:custGeom>
              <a:rect b="b" l="l" r="r" t="t"/>
              <a:pathLst>
                <a:path extrusionOk="0" h="7178" w="8327">
                  <a:moveTo>
                    <a:pt x="2082" y="0"/>
                  </a:moveTo>
                  <a:lnTo>
                    <a:pt x="20" y="3576"/>
                  </a:lnTo>
                  <a:lnTo>
                    <a:pt x="1" y="3609"/>
                  </a:lnTo>
                  <a:lnTo>
                    <a:pt x="2069" y="7178"/>
                  </a:lnTo>
                  <a:lnTo>
                    <a:pt x="2180" y="7112"/>
                  </a:lnTo>
                  <a:lnTo>
                    <a:pt x="158" y="3609"/>
                  </a:lnTo>
                  <a:lnTo>
                    <a:pt x="2161" y="138"/>
                  </a:lnTo>
                  <a:lnTo>
                    <a:pt x="6173" y="138"/>
                  </a:lnTo>
                  <a:lnTo>
                    <a:pt x="8176" y="3609"/>
                  </a:lnTo>
                  <a:lnTo>
                    <a:pt x="6154" y="7112"/>
                  </a:lnTo>
                  <a:lnTo>
                    <a:pt x="6265" y="7178"/>
                  </a:lnTo>
                  <a:lnTo>
                    <a:pt x="8307" y="3641"/>
                  </a:lnTo>
                  <a:lnTo>
                    <a:pt x="8326" y="3609"/>
                  </a:lnTo>
                  <a:lnTo>
                    <a:pt x="6265"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93" name="Google Shape;1593;p17"/>
          <p:cNvSpPr/>
          <p:nvPr/>
        </p:nvSpPr>
        <p:spPr>
          <a:xfrm>
            <a:off x="8605325" y="3894400"/>
            <a:ext cx="317400" cy="317400"/>
          </a:xfrm>
          <a:prstGeom prst="mathPlus">
            <a:avLst>
              <a:gd fmla="val 11090" name="adj1"/>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4" name="Google Shape;1594;p17"/>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_1">
    <p:spTree>
      <p:nvGrpSpPr>
        <p:cNvPr id="1595" name="Shape 1595"/>
        <p:cNvGrpSpPr/>
        <p:nvPr/>
      </p:nvGrpSpPr>
      <p:grpSpPr>
        <a:xfrm>
          <a:off x="0" y="0"/>
          <a:ext cx="0" cy="0"/>
          <a:chOff x="0" y="0"/>
          <a:chExt cx="0" cy="0"/>
        </a:xfrm>
      </p:grpSpPr>
      <p:sp>
        <p:nvSpPr>
          <p:cNvPr id="1596" name="Google Shape;1596;p18"/>
          <p:cNvSpPr txBox="1"/>
          <p:nvPr>
            <p:ph type="title"/>
          </p:nvPr>
        </p:nvSpPr>
        <p:spPr>
          <a:xfrm>
            <a:off x="722386" y="1917188"/>
            <a:ext cx="3425100" cy="572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800"/>
              <a:buNone/>
              <a:defRPr>
                <a:solidFill>
                  <a:schemeClr val="dk1"/>
                </a:solidFill>
              </a:defRPr>
            </a:lvl1pPr>
            <a:lvl2pPr lvl="1" algn="l">
              <a:lnSpc>
                <a:spcPct val="100000"/>
              </a:lnSpc>
              <a:spcBef>
                <a:spcPts val="0"/>
              </a:spcBef>
              <a:spcAft>
                <a:spcPts val="0"/>
              </a:spcAft>
              <a:buClr>
                <a:schemeClr val="dk1"/>
              </a:buClr>
              <a:buSzPts val="2800"/>
              <a:buNone/>
              <a:defRPr sz="2800">
                <a:solidFill>
                  <a:schemeClr val="dk1"/>
                </a:solidFill>
              </a:defRPr>
            </a:lvl2pPr>
            <a:lvl3pPr lvl="2" algn="l">
              <a:lnSpc>
                <a:spcPct val="100000"/>
              </a:lnSpc>
              <a:spcBef>
                <a:spcPts val="0"/>
              </a:spcBef>
              <a:spcAft>
                <a:spcPts val="0"/>
              </a:spcAft>
              <a:buClr>
                <a:schemeClr val="dk1"/>
              </a:buClr>
              <a:buSzPts val="2800"/>
              <a:buNone/>
              <a:defRPr sz="2800">
                <a:solidFill>
                  <a:schemeClr val="dk1"/>
                </a:solidFill>
              </a:defRPr>
            </a:lvl3pPr>
            <a:lvl4pPr lvl="3" algn="l">
              <a:lnSpc>
                <a:spcPct val="100000"/>
              </a:lnSpc>
              <a:spcBef>
                <a:spcPts val="0"/>
              </a:spcBef>
              <a:spcAft>
                <a:spcPts val="0"/>
              </a:spcAft>
              <a:buClr>
                <a:schemeClr val="dk1"/>
              </a:buClr>
              <a:buSzPts val="2800"/>
              <a:buNone/>
              <a:defRPr sz="2800">
                <a:solidFill>
                  <a:schemeClr val="dk1"/>
                </a:solidFill>
              </a:defRPr>
            </a:lvl4pPr>
            <a:lvl5pPr lvl="4" algn="l">
              <a:lnSpc>
                <a:spcPct val="100000"/>
              </a:lnSpc>
              <a:spcBef>
                <a:spcPts val="0"/>
              </a:spcBef>
              <a:spcAft>
                <a:spcPts val="0"/>
              </a:spcAft>
              <a:buClr>
                <a:schemeClr val="dk1"/>
              </a:buClr>
              <a:buSzPts val="2800"/>
              <a:buNone/>
              <a:defRPr sz="2800">
                <a:solidFill>
                  <a:schemeClr val="dk1"/>
                </a:solidFill>
              </a:defRPr>
            </a:lvl5pPr>
            <a:lvl6pPr lvl="5" algn="l">
              <a:lnSpc>
                <a:spcPct val="100000"/>
              </a:lnSpc>
              <a:spcBef>
                <a:spcPts val="0"/>
              </a:spcBef>
              <a:spcAft>
                <a:spcPts val="0"/>
              </a:spcAft>
              <a:buClr>
                <a:schemeClr val="dk1"/>
              </a:buClr>
              <a:buSzPts val="2800"/>
              <a:buNone/>
              <a:defRPr sz="2800">
                <a:solidFill>
                  <a:schemeClr val="dk1"/>
                </a:solidFill>
              </a:defRPr>
            </a:lvl6pPr>
            <a:lvl7pPr lvl="6" algn="l">
              <a:lnSpc>
                <a:spcPct val="100000"/>
              </a:lnSpc>
              <a:spcBef>
                <a:spcPts val="0"/>
              </a:spcBef>
              <a:spcAft>
                <a:spcPts val="0"/>
              </a:spcAft>
              <a:buClr>
                <a:schemeClr val="dk1"/>
              </a:buClr>
              <a:buSzPts val="2800"/>
              <a:buNone/>
              <a:defRPr sz="2800">
                <a:solidFill>
                  <a:schemeClr val="dk1"/>
                </a:solidFill>
              </a:defRPr>
            </a:lvl7pPr>
            <a:lvl8pPr lvl="7" algn="l">
              <a:lnSpc>
                <a:spcPct val="100000"/>
              </a:lnSpc>
              <a:spcBef>
                <a:spcPts val="0"/>
              </a:spcBef>
              <a:spcAft>
                <a:spcPts val="0"/>
              </a:spcAft>
              <a:buClr>
                <a:schemeClr val="dk1"/>
              </a:buClr>
              <a:buSzPts val="2800"/>
              <a:buNone/>
              <a:defRPr sz="2800">
                <a:solidFill>
                  <a:schemeClr val="dk1"/>
                </a:solidFill>
              </a:defRPr>
            </a:lvl8pPr>
            <a:lvl9pPr lvl="8" algn="l">
              <a:lnSpc>
                <a:spcPct val="100000"/>
              </a:lnSpc>
              <a:spcBef>
                <a:spcPts val="0"/>
              </a:spcBef>
              <a:spcAft>
                <a:spcPts val="0"/>
              </a:spcAft>
              <a:buClr>
                <a:schemeClr val="dk1"/>
              </a:buClr>
              <a:buSzPts val="2800"/>
              <a:buNone/>
              <a:defRPr sz="2800">
                <a:solidFill>
                  <a:schemeClr val="dk1"/>
                </a:solidFill>
              </a:defRPr>
            </a:lvl9pPr>
          </a:lstStyle>
          <a:p/>
        </p:txBody>
      </p:sp>
      <p:sp>
        <p:nvSpPr>
          <p:cNvPr id="1597" name="Google Shape;1597;p18"/>
          <p:cNvSpPr txBox="1"/>
          <p:nvPr>
            <p:ph idx="1" type="subTitle"/>
          </p:nvPr>
        </p:nvSpPr>
        <p:spPr>
          <a:xfrm>
            <a:off x="722386" y="2403103"/>
            <a:ext cx="3425100" cy="823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500"/>
              <a:buNone/>
              <a:defRPr/>
            </a:lvl1pPr>
            <a:lvl2pPr lvl="1" algn="ctr">
              <a:lnSpc>
                <a:spcPct val="100000"/>
              </a:lnSpc>
              <a:spcBef>
                <a:spcPts val="0"/>
              </a:spcBef>
              <a:spcAft>
                <a:spcPts val="0"/>
              </a:spcAft>
              <a:buSzPts val="1500"/>
              <a:buNone/>
              <a:defRPr/>
            </a:lvl2pPr>
            <a:lvl3pPr lvl="2" algn="ctr">
              <a:lnSpc>
                <a:spcPct val="100000"/>
              </a:lnSpc>
              <a:spcBef>
                <a:spcPts val="0"/>
              </a:spcBef>
              <a:spcAft>
                <a:spcPts val="0"/>
              </a:spcAft>
              <a:buSzPts val="1500"/>
              <a:buNone/>
              <a:defRPr/>
            </a:lvl3pPr>
            <a:lvl4pPr lvl="3" algn="ctr">
              <a:lnSpc>
                <a:spcPct val="100000"/>
              </a:lnSpc>
              <a:spcBef>
                <a:spcPts val="0"/>
              </a:spcBef>
              <a:spcAft>
                <a:spcPts val="0"/>
              </a:spcAft>
              <a:buSzPts val="1500"/>
              <a:buNone/>
              <a:defRPr/>
            </a:lvl4pPr>
            <a:lvl5pPr lvl="4" algn="ctr">
              <a:lnSpc>
                <a:spcPct val="100000"/>
              </a:lnSpc>
              <a:spcBef>
                <a:spcPts val="0"/>
              </a:spcBef>
              <a:spcAft>
                <a:spcPts val="0"/>
              </a:spcAft>
              <a:buSzPts val="1500"/>
              <a:buNone/>
              <a:defRPr/>
            </a:lvl5pPr>
            <a:lvl6pPr lvl="5" algn="ctr">
              <a:lnSpc>
                <a:spcPct val="100000"/>
              </a:lnSpc>
              <a:spcBef>
                <a:spcPts val="0"/>
              </a:spcBef>
              <a:spcAft>
                <a:spcPts val="0"/>
              </a:spcAft>
              <a:buSzPts val="1500"/>
              <a:buNone/>
              <a:defRPr/>
            </a:lvl6pPr>
            <a:lvl7pPr lvl="6" algn="ctr">
              <a:lnSpc>
                <a:spcPct val="100000"/>
              </a:lnSpc>
              <a:spcBef>
                <a:spcPts val="0"/>
              </a:spcBef>
              <a:spcAft>
                <a:spcPts val="0"/>
              </a:spcAft>
              <a:buSzPts val="1500"/>
              <a:buNone/>
              <a:defRPr/>
            </a:lvl7pPr>
            <a:lvl8pPr lvl="7" algn="ctr">
              <a:lnSpc>
                <a:spcPct val="100000"/>
              </a:lnSpc>
              <a:spcBef>
                <a:spcPts val="0"/>
              </a:spcBef>
              <a:spcAft>
                <a:spcPts val="0"/>
              </a:spcAft>
              <a:buSzPts val="1500"/>
              <a:buNone/>
              <a:defRPr/>
            </a:lvl8pPr>
            <a:lvl9pPr lvl="8" algn="ctr">
              <a:lnSpc>
                <a:spcPct val="100000"/>
              </a:lnSpc>
              <a:spcBef>
                <a:spcPts val="0"/>
              </a:spcBef>
              <a:spcAft>
                <a:spcPts val="0"/>
              </a:spcAft>
              <a:buSzPts val="1500"/>
              <a:buNone/>
              <a:defRPr/>
            </a:lvl9pPr>
          </a:lstStyle>
          <a:p/>
        </p:txBody>
      </p:sp>
      <p:sp>
        <p:nvSpPr>
          <p:cNvPr id="1598" name="Google Shape;1598;p18"/>
          <p:cNvSpPr/>
          <p:nvPr>
            <p:ph idx="2" type="pic"/>
          </p:nvPr>
        </p:nvSpPr>
        <p:spPr>
          <a:xfrm>
            <a:off x="5547288" y="262375"/>
            <a:ext cx="1382400" cy="3161700"/>
          </a:xfrm>
          <a:prstGeom prst="rect">
            <a:avLst/>
          </a:prstGeom>
          <a:noFill/>
          <a:ln>
            <a:noFill/>
          </a:ln>
          <a:effectLst>
            <a:outerShdw blurRad="214313" rotWithShape="0" algn="bl" dir="3300000" dist="19050">
              <a:schemeClr val="accent1">
                <a:alpha val="22745"/>
              </a:schemeClr>
            </a:outerShdw>
          </a:effectLst>
        </p:spPr>
      </p:sp>
      <p:sp>
        <p:nvSpPr>
          <p:cNvPr id="1599" name="Google Shape;1599;p18"/>
          <p:cNvSpPr/>
          <p:nvPr>
            <p:ph idx="3" type="pic"/>
          </p:nvPr>
        </p:nvSpPr>
        <p:spPr>
          <a:xfrm>
            <a:off x="7039213" y="1719450"/>
            <a:ext cx="1382400" cy="3161700"/>
          </a:xfrm>
          <a:prstGeom prst="rect">
            <a:avLst/>
          </a:prstGeom>
          <a:noFill/>
          <a:ln>
            <a:noFill/>
          </a:ln>
          <a:effectLst>
            <a:outerShdw blurRad="214313" rotWithShape="0" algn="bl" dir="3300000" dist="19050">
              <a:schemeClr val="accent1">
                <a:alpha val="22745"/>
              </a:schemeClr>
            </a:outerShdw>
          </a:effectLst>
        </p:spPr>
      </p:sp>
      <p:sp>
        <p:nvSpPr>
          <p:cNvPr id="1600" name="Google Shape;1600;p18"/>
          <p:cNvSpPr/>
          <p:nvPr/>
        </p:nvSpPr>
        <p:spPr>
          <a:xfrm flipH="1">
            <a:off x="7824163" y="0"/>
            <a:ext cx="1327200" cy="5143500"/>
          </a:xfrm>
          <a:prstGeom prst="rect">
            <a:avLst/>
          </a:prstGeom>
          <a:solidFill>
            <a:srgbClr val="E8E6E4">
              <a:alpha val="4980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1" name="Google Shape;1601;p18"/>
          <p:cNvSpPr/>
          <p:nvPr/>
        </p:nvSpPr>
        <p:spPr>
          <a:xfrm>
            <a:off x="7684886" y="352000"/>
            <a:ext cx="276175" cy="239150"/>
          </a:xfrm>
          <a:custGeom>
            <a:rect b="b" l="l" r="r" t="t"/>
            <a:pathLst>
              <a:path extrusionOk="0" h="9566" w="11047">
                <a:moveTo>
                  <a:pt x="5527" y="1"/>
                </a:moveTo>
                <a:lnTo>
                  <a:pt x="1" y="9566"/>
                </a:lnTo>
                <a:lnTo>
                  <a:pt x="11047" y="9566"/>
                </a:lnTo>
                <a:lnTo>
                  <a:pt x="552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02" name="Google Shape;1602;p18"/>
          <p:cNvGrpSpPr/>
          <p:nvPr/>
        </p:nvGrpSpPr>
        <p:grpSpPr>
          <a:xfrm flipH="1" rot="10800000">
            <a:off x="-133924" y="-214471"/>
            <a:ext cx="5034656" cy="3172549"/>
            <a:chOff x="238125" y="1971350"/>
            <a:chExt cx="2812500" cy="1772275"/>
          </a:xfrm>
        </p:grpSpPr>
        <p:sp>
          <p:nvSpPr>
            <p:cNvPr id="1603" name="Google Shape;1603;p18"/>
            <p:cNvSpPr/>
            <p:nvPr/>
          </p:nvSpPr>
          <p:spPr>
            <a:xfrm>
              <a:off x="1004125" y="3121150"/>
              <a:ext cx="208150" cy="180275"/>
            </a:xfrm>
            <a:custGeom>
              <a:rect b="b" l="l" r="r" t="t"/>
              <a:pathLst>
                <a:path extrusionOk="0" h="7211" w="8326">
                  <a:moveTo>
                    <a:pt x="6166" y="131"/>
                  </a:moveTo>
                  <a:lnTo>
                    <a:pt x="8169" y="3602"/>
                  </a:lnTo>
                  <a:lnTo>
                    <a:pt x="6166" y="7073"/>
                  </a:lnTo>
                  <a:lnTo>
                    <a:pt x="2160" y="7073"/>
                  </a:lnTo>
                  <a:lnTo>
                    <a:pt x="157" y="3602"/>
                  </a:lnTo>
                  <a:lnTo>
                    <a:pt x="2160" y="131"/>
                  </a:lnTo>
                  <a:close/>
                  <a:moveTo>
                    <a:pt x="2081" y="1"/>
                  </a:moveTo>
                  <a:lnTo>
                    <a:pt x="20" y="3570"/>
                  </a:lnTo>
                  <a:lnTo>
                    <a:pt x="0" y="3602"/>
                  </a:lnTo>
                  <a:lnTo>
                    <a:pt x="2062" y="7178"/>
                  </a:lnTo>
                  <a:lnTo>
                    <a:pt x="2081" y="7211"/>
                  </a:lnTo>
                  <a:lnTo>
                    <a:pt x="6244" y="7211"/>
                  </a:lnTo>
                  <a:lnTo>
                    <a:pt x="8306" y="3641"/>
                  </a:lnTo>
                  <a:lnTo>
                    <a:pt x="8326" y="3602"/>
                  </a:lnTo>
                  <a:lnTo>
                    <a:pt x="6264" y="33"/>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4" name="Google Shape;1604;p18"/>
            <p:cNvSpPr/>
            <p:nvPr/>
          </p:nvSpPr>
          <p:spPr>
            <a:xfrm>
              <a:off x="1004125" y="2944175"/>
              <a:ext cx="208150" cy="180275"/>
            </a:xfrm>
            <a:custGeom>
              <a:rect b="b" l="l" r="r" t="t"/>
              <a:pathLst>
                <a:path extrusionOk="0" h="7211" w="8326">
                  <a:moveTo>
                    <a:pt x="6166" y="137"/>
                  </a:moveTo>
                  <a:lnTo>
                    <a:pt x="8169" y="3609"/>
                  </a:lnTo>
                  <a:lnTo>
                    <a:pt x="6166" y="7080"/>
                  </a:lnTo>
                  <a:lnTo>
                    <a:pt x="2160" y="7080"/>
                  </a:lnTo>
                  <a:lnTo>
                    <a:pt x="157" y="3609"/>
                  </a:lnTo>
                  <a:lnTo>
                    <a:pt x="2160" y="137"/>
                  </a:lnTo>
                  <a:close/>
                  <a:moveTo>
                    <a:pt x="2081" y="0"/>
                  </a:moveTo>
                  <a:lnTo>
                    <a:pt x="20" y="3576"/>
                  </a:lnTo>
                  <a:lnTo>
                    <a:pt x="0" y="3609"/>
                  </a:lnTo>
                  <a:lnTo>
                    <a:pt x="2062" y="7178"/>
                  </a:lnTo>
                  <a:lnTo>
                    <a:pt x="2081" y="7210"/>
                  </a:lnTo>
                  <a:lnTo>
                    <a:pt x="6244" y="7210"/>
                  </a:lnTo>
                  <a:lnTo>
                    <a:pt x="8306" y="3641"/>
                  </a:lnTo>
                  <a:lnTo>
                    <a:pt x="8326" y="3609"/>
                  </a:lnTo>
                  <a:lnTo>
                    <a:pt x="6264" y="40"/>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5" name="Google Shape;1605;p18"/>
            <p:cNvSpPr/>
            <p:nvPr/>
          </p:nvSpPr>
          <p:spPr>
            <a:xfrm>
              <a:off x="850950" y="3032750"/>
              <a:ext cx="208150" cy="180275"/>
            </a:xfrm>
            <a:custGeom>
              <a:rect b="b" l="l" r="r" t="t"/>
              <a:pathLst>
                <a:path extrusionOk="0" h="7211" w="8326">
                  <a:moveTo>
                    <a:pt x="6166" y="131"/>
                  </a:moveTo>
                  <a:lnTo>
                    <a:pt x="8169" y="3602"/>
                  </a:lnTo>
                  <a:lnTo>
                    <a:pt x="6166" y="7073"/>
                  </a:lnTo>
                  <a:lnTo>
                    <a:pt x="2154" y="7073"/>
                  </a:lnTo>
                  <a:lnTo>
                    <a:pt x="150" y="3602"/>
                  </a:lnTo>
                  <a:lnTo>
                    <a:pt x="2154" y="131"/>
                  </a:lnTo>
                  <a:close/>
                  <a:moveTo>
                    <a:pt x="2075" y="0"/>
                  </a:moveTo>
                  <a:lnTo>
                    <a:pt x="20" y="3569"/>
                  </a:lnTo>
                  <a:lnTo>
                    <a:pt x="0" y="3602"/>
                  </a:lnTo>
                  <a:lnTo>
                    <a:pt x="2056" y="7177"/>
                  </a:lnTo>
                  <a:lnTo>
                    <a:pt x="2075" y="7210"/>
                  </a:lnTo>
                  <a:lnTo>
                    <a:pt x="6245" y="7210"/>
                  </a:lnTo>
                  <a:lnTo>
                    <a:pt x="8306" y="3635"/>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6" name="Google Shape;1606;p18"/>
            <p:cNvSpPr/>
            <p:nvPr/>
          </p:nvSpPr>
          <p:spPr>
            <a:xfrm>
              <a:off x="1616775" y="3297975"/>
              <a:ext cx="208175" cy="180275"/>
            </a:xfrm>
            <a:custGeom>
              <a:rect b="b" l="l" r="r" t="t"/>
              <a:pathLst>
                <a:path extrusionOk="0" h="7211" w="8327">
                  <a:moveTo>
                    <a:pt x="6173" y="138"/>
                  </a:moveTo>
                  <a:lnTo>
                    <a:pt x="8176" y="3609"/>
                  </a:lnTo>
                  <a:lnTo>
                    <a:pt x="6173" y="7080"/>
                  </a:lnTo>
                  <a:lnTo>
                    <a:pt x="2161" y="7080"/>
                  </a:lnTo>
                  <a:lnTo>
                    <a:pt x="158" y="3609"/>
                  </a:lnTo>
                  <a:lnTo>
                    <a:pt x="2161" y="138"/>
                  </a:lnTo>
                  <a:close/>
                  <a:moveTo>
                    <a:pt x="2082" y="0"/>
                  </a:moveTo>
                  <a:lnTo>
                    <a:pt x="20" y="3576"/>
                  </a:lnTo>
                  <a:lnTo>
                    <a:pt x="1" y="3609"/>
                  </a:lnTo>
                  <a:lnTo>
                    <a:pt x="2063" y="7178"/>
                  </a:lnTo>
                  <a:lnTo>
                    <a:pt x="2082" y="7210"/>
                  </a:lnTo>
                  <a:lnTo>
                    <a:pt x="6245" y="7210"/>
                  </a:lnTo>
                  <a:lnTo>
                    <a:pt x="8307" y="3641"/>
                  </a:lnTo>
                  <a:lnTo>
                    <a:pt x="8326" y="3609"/>
                  </a:lnTo>
                  <a:lnTo>
                    <a:pt x="6265"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7" name="Google Shape;1607;p18"/>
            <p:cNvSpPr/>
            <p:nvPr/>
          </p:nvSpPr>
          <p:spPr>
            <a:xfrm>
              <a:off x="1310450" y="3297975"/>
              <a:ext cx="208175" cy="180275"/>
            </a:xfrm>
            <a:custGeom>
              <a:rect b="b" l="l" r="r" t="t"/>
              <a:pathLst>
                <a:path extrusionOk="0" h="7211" w="8327">
                  <a:moveTo>
                    <a:pt x="6166" y="138"/>
                  </a:moveTo>
                  <a:lnTo>
                    <a:pt x="8169" y="3609"/>
                  </a:lnTo>
                  <a:lnTo>
                    <a:pt x="6166" y="7080"/>
                  </a:lnTo>
                  <a:lnTo>
                    <a:pt x="2160" y="7080"/>
                  </a:lnTo>
                  <a:lnTo>
                    <a:pt x="157" y="3609"/>
                  </a:lnTo>
                  <a:lnTo>
                    <a:pt x="2160" y="138"/>
                  </a:lnTo>
                  <a:close/>
                  <a:moveTo>
                    <a:pt x="2082" y="0"/>
                  </a:moveTo>
                  <a:lnTo>
                    <a:pt x="20" y="3576"/>
                  </a:lnTo>
                  <a:lnTo>
                    <a:pt x="0" y="3609"/>
                  </a:lnTo>
                  <a:lnTo>
                    <a:pt x="2062" y="7178"/>
                  </a:lnTo>
                  <a:lnTo>
                    <a:pt x="2082" y="7210"/>
                  </a:lnTo>
                  <a:lnTo>
                    <a:pt x="6245" y="7210"/>
                  </a:lnTo>
                  <a:lnTo>
                    <a:pt x="8306" y="3641"/>
                  </a:lnTo>
                  <a:lnTo>
                    <a:pt x="8326" y="3609"/>
                  </a:lnTo>
                  <a:lnTo>
                    <a:pt x="6264"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8" name="Google Shape;1608;p18"/>
            <p:cNvSpPr/>
            <p:nvPr/>
          </p:nvSpPr>
          <p:spPr>
            <a:xfrm>
              <a:off x="238125" y="3032750"/>
              <a:ext cx="208150" cy="180275"/>
            </a:xfrm>
            <a:custGeom>
              <a:rect b="b" l="l" r="r" t="t"/>
              <a:pathLst>
                <a:path extrusionOk="0" h="7211" w="8326">
                  <a:moveTo>
                    <a:pt x="6166" y="131"/>
                  </a:moveTo>
                  <a:lnTo>
                    <a:pt x="8169" y="3602"/>
                  </a:lnTo>
                  <a:lnTo>
                    <a:pt x="6166" y="7073"/>
                  </a:lnTo>
                  <a:lnTo>
                    <a:pt x="2160" y="7073"/>
                  </a:lnTo>
                  <a:lnTo>
                    <a:pt x="157" y="3602"/>
                  </a:lnTo>
                  <a:lnTo>
                    <a:pt x="2160" y="131"/>
                  </a:lnTo>
                  <a:close/>
                  <a:moveTo>
                    <a:pt x="2081" y="0"/>
                  </a:moveTo>
                  <a:lnTo>
                    <a:pt x="20" y="3569"/>
                  </a:lnTo>
                  <a:lnTo>
                    <a:pt x="0" y="3602"/>
                  </a:lnTo>
                  <a:lnTo>
                    <a:pt x="2062" y="7177"/>
                  </a:lnTo>
                  <a:lnTo>
                    <a:pt x="2081" y="7210"/>
                  </a:lnTo>
                  <a:lnTo>
                    <a:pt x="6244" y="7210"/>
                  </a:lnTo>
                  <a:lnTo>
                    <a:pt x="8306" y="3635"/>
                  </a:lnTo>
                  <a:lnTo>
                    <a:pt x="8326" y="3602"/>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9" name="Google Shape;1609;p18"/>
            <p:cNvSpPr/>
            <p:nvPr/>
          </p:nvSpPr>
          <p:spPr>
            <a:xfrm>
              <a:off x="1770125" y="3209575"/>
              <a:ext cx="208150" cy="180250"/>
            </a:xfrm>
            <a:custGeom>
              <a:rect b="b" l="l" r="r" t="t"/>
              <a:pathLst>
                <a:path extrusionOk="0" h="7210" w="8326">
                  <a:moveTo>
                    <a:pt x="6166" y="137"/>
                  </a:moveTo>
                  <a:lnTo>
                    <a:pt x="8169" y="3608"/>
                  </a:lnTo>
                  <a:lnTo>
                    <a:pt x="6166" y="7079"/>
                  </a:lnTo>
                  <a:lnTo>
                    <a:pt x="2153" y="7079"/>
                  </a:lnTo>
                  <a:lnTo>
                    <a:pt x="150" y="3608"/>
                  </a:lnTo>
                  <a:lnTo>
                    <a:pt x="2153" y="137"/>
                  </a:lnTo>
                  <a:close/>
                  <a:moveTo>
                    <a:pt x="2082" y="0"/>
                  </a:moveTo>
                  <a:lnTo>
                    <a:pt x="20" y="3576"/>
                  </a:lnTo>
                  <a:lnTo>
                    <a:pt x="0" y="3608"/>
                  </a:lnTo>
                  <a:lnTo>
                    <a:pt x="2062" y="7177"/>
                  </a:lnTo>
                  <a:lnTo>
                    <a:pt x="2082" y="7210"/>
                  </a:lnTo>
                  <a:lnTo>
                    <a:pt x="6244" y="7210"/>
                  </a:lnTo>
                  <a:lnTo>
                    <a:pt x="8306" y="3641"/>
                  </a:lnTo>
                  <a:lnTo>
                    <a:pt x="8326" y="3608"/>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0" name="Google Shape;1610;p18"/>
            <p:cNvSpPr/>
            <p:nvPr/>
          </p:nvSpPr>
          <p:spPr>
            <a:xfrm>
              <a:off x="1923275" y="3297975"/>
              <a:ext cx="208175" cy="180275"/>
            </a:xfrm>
            <a:custGeom>
              <a:rect b="b" l="l" r="r" t="t"/>
              <a:pathLst>
                <a:path extrusionOk="0" h="7211" w="8327">
                  <a:moveTo>
                    <a:pt x="6167" y="138"/>
                  </a:moveTo>
                  <a:lnTo>
                    <a:pt x="8170" y="3609"/>
                  </a:lnTo>
                  <a:lnTo>
                    <a:pt x="6167" y="7080"/>
                  </a:lnTo>
                  <a:lnTo>
                    <a:pt x="2161" y="7080"/>
                  </a:lnTo>
                  <a:lnTo>
                    <a:pt x="151" y="3609"/>
                  </a:lnTo>
                  <a:lnTo>
                    <a:pt x="2161" y="138"/>
                  </a:lnTo>
                  <a:close/>
                  <a:moveTo>
                    <a:pt x="2082" y="0"/>
                  </a:moveTo>
                  <a:lnTo>
                    <a:pt x="20" y="3576"/>
                  </a:lnTo>
                  <a:lnTo>
                    <a:pt x="1" y="3609"/>
                  </a:lnTo>
                  <a:lnTo>
                    <a:pt x="2063" y="7178"/>
                  </a:lnTo>
                  <a:lnTo>
                    <a:pt x="2082" y="7210"/>
                  </a:lnTo>
                  <a:lnTo>
                    <a:pt x="6245" y="7210"/>
                  </a:lnTo>
                  <a:lnTo>
                    <a:pt x="8307" y="3641"/>
                  </a:lnTo>
                  <a:lnTo>
                    <a:pt x="8326" y="3609"/>
                  </a:lnTo>
                  <a:lnTo>
                    <a:pt x="6265"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1" name="Google Shape;1611;p18"/>
            <p:cNvSpPr/>
            <p:nvPr/>
          </p:nvSpPr>
          <p:spPr>
            <a:xfrm>
              <a:off x="1923275" y="3121150"/>
              <a:ext cx="208175" cy="180275"/>
            </a:xfrm>
            <a:custGeom>
              <a:rect b="b" l="l" r="r" t="t"/>
              <a:pathLst>
                <a:path extrusionOk="0" h="7211" w="8327">
                  <a:moveTo>
                    <a:pt x="6167" y="131"/>
                  </a:moveTo>
                  <a:lnTo>
                    <a:pt x="8170" y="3602"/>
                  </a:lnTo>
                  <a:lnTo>
                    <a:pt x="6167" y="7073"/>
                  </a:lnTo>
                  <a:lnTo>
                    <a:pt x="2161" y="7073"/>
                  </a:lnTo>
                  <a:lnTo>
                    <a:pt x="151" y="3602"/>
                  </a:lnTo>
                  <a:lnTo>
                    <a:pt x="2161" y="131"/>
                  </a:lnTo>
                  <a:close/>
                  <a:moveTo>
                    <a:pt x="2082" y="1"/>
                  </a:moveTo>
                  <a:lnTo>
                    <a:pt x="20" y="3570"/>
                  </a:lnTo>
                  <a:lnTo>
                    <a:pt x="1" y="3602"/>
                  </a:lnTo>
                  <a:lnTo>
                    <a:pt x="2063" y="7178"/>
                  </a:lnTo>
                  <a:lnTo>
                    <a:pt x="2082" y="7211"/>
                  </a:lnTo>
                  <a:lnTo>
                    <a:pt x="6245" y="7211"/>
                  </a:lnTo>
                  <a:lnTo>
                    <a:pt x="8307" y="3641"/>
                  </a:lnTo>
                  <a:lnTo>
                    <a:pt x="8326" y="3602"/>
                  </a:lnTo>
                  <a:lnTo>
                    <a:pt x="6265" y="33"/>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2" name="Google Shape;1612;p18"/>
            <p:cNvSpPr/>
            <p:nvPr/>
          </p:nvSpPr>
          <p:spPr>
            <a:xfrm>
              <a:off x="2076450" y="3032750"/>
              <a:ext cx="208175" cy="180275"/>
            </a:xfrm>
            <a:custGeom>
              <a:rect b="b" l="l" r="r" t="t"/>
              <a:pathLst>
                <a:path extrusionOk="0" h="7211" w="8327">
                  <a:moveTo>
                    <a:pt x="6166" y="131"/>
                  </a:moveTo>
                  <a:lnTo>
                    <a:pt x="8170" y="3602"/>
                  </a:lnTo>
                  <a:lnTo>
                    <a:pt x="6166" y="7073"/>
                  </a:lnTo>
                  <a:lnTo>
                    <a:pt x="2160" y="7073"/>
                  </a:lnTo>
                  <a:lnTo>
                    <a:pt x="151" y="3602"/>
                  </a:lnTo>
                  <a:lnTo>
                    <a:pt x="2160" y="131"/>
                  </a:lnTo>
                  <a:close/>
                  <a:moveTo>
                    <a:pt x="2082" y="0"/>
                  </a:moveTo>
                  <a:lnTo>
                    <a:pt x="20" y="3569"/>
                  </a:lnTo>
                  <a:lnTo>
                    <a:pt x="1" y="3602"/>
                  </a:lnTo>
                  <a:lnTo>
                    <a:pt x="2062" y="7177"/>
                  </a:lnTo>
                  <a:lnTo>
                    <a:pt x="2082" y="7210"/>
                  </a:lnTo>
                  <a:lnTo>
                    <a:pt x="6245" y="7210"/>
                  </a:lnTo>
                  <a:lnTo>
                    <a:pt x="8307" y="3635"/>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3" name="Google Shape;1613;p18"/>
            <p:cNvSpPr/>
            <p:nvPr/>
          </p:nvSpPr>
          <p:spPr>
            <a:xfrm>
              <a:off x="544450" y="2678950"/>
              <a:ext cx="208150" cy="180275"/>
            </a:xfrm>
            <a:custGeom>
              <a:rect b="b" l="l" r="r" t="t"/>
              <a:pathLst>
                <a:path extrusionOk="0" h="7211" w="8326">
                  <a:moveTo>
                    <a:pt x="6166" y="131"/>
                  </a:moveTo>
                  <a:lnTo>
                    <a:pt x="8176" y="3602"/>
                  </a:lnTo>
                  <a:lnTo>
                    <a:pt x="6166" y="7073"/>
                  </a:lnTo>
                  <a:lnTo>
                    <a:pt x="2160" y="7073"/>
                  </a:lnTo>
                  <a:lnTo>
                    <a:pt x="157" y="3602"/>
                  </a:lnTo>
                  <a:lnTo>
                    <a:pt x="2160" y="131"/>
                  </a:lnTo>
                  <a:close/>
                  <a:moveTo>
                    <a:pt x="2082" y="0"/>
                  </a:moveTo>
                  <a:lnTo>
                    <a:pt x="20" y="3569"/>
                  </a:lnTo>
                  <a:lnTo>
                    <a:pt x="0" y="3602"/>
                  </a:lnTo>
                  <a:lnTo>
                    <a:pt x="2062" y="7177"/>
                  </a:lnTo>
                  <a:lnTo>
                    <a:pt x="2082" y="7210"/>
                  </a:lnTo>
                  <a:lnTo>
                    <a:pt x="6245" y="7210"/>
                  </a:lnTo>
                  <a:lnTo>
                    <a:pt x="8306" y="3634"/>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4" name="Google Shape;1614;p18"/>
            <p:cNvSpPr/>
            <p:nvPr/>
          </p:nvSpPr>
          <p:spPr>
            <a:xfrm>
              <a:off x="2535300" y="3297975"/>
              <a:ext cx="208175" cy="180275"/>
            </a:xfrm>
            <a:custGeom>
              <a:rect b="b" l="l" r="r" t="t"/>
              <a:pathLst>
                <a:path extrusionOk="0" h="7211" w="8327">
                  <a:moveTo>
                    <a:pt x="6173" y="138"/>
                  </a:moveTo>
                  <a:lnTo>
                    <a:pt x="8176" y="3609"/>
                  </a:lnTo>
                  <a:lnTo>
                    <a:pt x="6173" y="7080"/>
                  </a:lnTo>
                  <a:lnTo>
                    <a:pt x="2160" y="7080"/>
                  </a:lnTo>
                  <a:lnTo>
                    <a:pt x="157" y="3609"/>
                  </a:lnTo>
                  <a:lnTo>
                    <a:pt x="2160" y="138"/>
                  </a:lnTo>
                  <a:close/>
                  <a:moveTo>
                    <a:pt x="2082" y="0"/>
                  </a:moveTo>
                  <a:lnTo>
                    <a:pt x="20" y="3576"/>
                  </a:lnTo>
                  <a:lnTo>
                    <a:pt x="1" y="3609"/>
                  </a:lnTo>
                  <a:lnTo>
                    <a:pt x="2082" y="7210"/>
                  </a:lnTo>
                  <a:lnTo>
                    <a:pt x="6245" y="7210"/>
                  </a:lnTo>
                  <a:lnTo>
                    <a:pt x="8307" y="3641"/>
                  </a:lnTo>
                  <a:lnTo>
                    <a:pt x="8326" y="3609"/>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5" name="Google Shape;1615;p18"/>
            <p:cNvSpPr/>
            <p:nvPr/>
          </p:nvSpPr>
          <p:spPr>
            <a:xfrm>
              <a:off x="2229625" y="3298950"/>
              <a:ext cx="155150" cy="179300"/>
            </a:xfrm>
            <a:custGeom>
              <a:rect b="b" l="l" r="r" t="t"/>
              <a:pathLst>
                <a:path extrusionOk="0" h="7172" w="6206">
                  <a:moveTo>
                    <a:pt x="2062" y="1"/>
                  </a:moveTo>
                  <a:lnTo>
                    <a:pt x="20" y="3537"/>
                  </a:lnTo>
                  <a:lnTo>
                    <a:pt x="0" y="3570"/>
                  </a:lnTo>
                  <a:lnTo>
                    <a:pt x="2062" y="7139"/>
                  </a:lnTo>
                  <a:lnTo>
                    <a:pt x="2082" y="7171"/>
                  </a:lnTo>
                  <a:lnTo>
                    <a:pt x="6205" y="7171"/>
                  </a:lnTo>
                  <a:lnTo>
                    <a:pt x="6205" y="7041"/>
                  </a:lnTo>
                  <a:lnTo>
                    <a:pt x="2160" y="7041"/>
                  </a:lnTo>
                  <a:lnTo>
                    <a:pt x="157" y="3570"/>
                  </a:lnTo>
                  <a:lnTo>
                    <a:pt x="2180" y="66"/>
                  </a:lnTo>
                  <a:lnTo>
                    <a:pt x="2062"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6" name="Google Shape;1616;p18"/>
            <p:cNvSpPr/>
            <p:nvPr/>
          </p:nvSpPr>
          <p:spPr>
            <a:xfrm>
              <a:off x="2995950" y="3387200"/>
              <a:ext cx="54025" cy="90075"/>
            </a:xfrm>
            <a:custGeom>
              <a:rect b="b" l="l" r="r" t="t"/>
              <a:pathLst>
                <a:path extrusionOk="0" h="3603" w="2161">
                  <a:moveTo>
                    <a:pt x="2043" y="1"/>
                  </a:moveTo>
                  <a:lnTo>
                    <a:pt x="0" y="3537"/>
                  </a:lnTo>
                  <a:lnTo>
                    <a:pt x="118" y="3602"/>
                  </a:lnTo>
                  <a:lnTo>
                    <a:pt x="2160" y="66"/>
                  </a:lnTo>
                  <a:lnTo>
                    <a:pt x="204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7" name="Google Shape;1617;p18"/>
            <p:cNvSpPr/>
            <p:nvPr/>
          </p:nvSpPr>
          <p:spPr>
            <a:xfrm>
              <a:off x="1310450" y="3297975"/>
              <a:ext cx="207675" cy="180275"/>
            </a:xfrm>
            <a:custGeom>
              <a:rect b="b" l="l" r="r" t="t"/>
              <a:pathLst>
                <a:path extrusionOk="0" h="7211" w="8307">
                  <a:moveTo>
                    <a:pt x="2082" y="0"/>
                  </a:moveTo>
                  <a:lnTo>
                    <a:pt x="20" y="3576"/>
                  </a:lnTo>
                  <a:lnTo>
                    <a:pt x="0" y="3609"/>
                  </a:lnTo>
                  <a:lnTo>
                    <a:pt x="2062" y="7178"/>
                  </a:lnTo>
                  <a:lnTo>
                    <a:pt x="2082" y="7210"/>
                  </a:lnTo>
                  <a:lnTo>
                    <a:pt x="6245" y="7210"/>
                  </a:lnTo>
                  <a:lnTo>
                    <a:pt x="8306" y="3641"/>
                  </a:lnTo>
                  <a:lnTo>
                    <a:pt x="8189" y="3576"/>
                  </a:lnTo>
                  <a:lnTo>
                    <a:pt x="6166" y="7080"/>
                  </a:lnTo>
                  <a:lnTo>
                    <a:pt x="2160" y="7080"/>
                  </a:lnTo>
                  <a:lnTo>
                    <a:pt x="157" y="3609"/>
                  </a:lnTo>
                  <a:lnTo>
                    <a:pt x="2160" y="138"/>
                  </a:lnTo>
                  <a:lnTo>
                    <a:pt x="6206" y="138"/>
                  </a:lnTo>
                  <a:lnTo>
                    <a:pt x="620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8" name="Google Shape;1618;p18"/>
            <p:cNvSpPr/>
            <p:nvPr/>
          </p:nvSpPr>
          <p:spPr>
            <a:xfrm>
              <a:off x="1310450" y="3121150"/>
              <a:ext cx="207675" cy="180275"/>
            </a:xfrm>
            <a:custGeom>
              <a:rect b="b" l="l" r="r" t="t"/>
              <a:pathLst>
                <a:path extrusionOk="0" h="7211" w="8307">
                  <a:moveTo>
                    <a:pt x="2082" y="1"/>
                  </a:moveTo>
                  <a:lnTo>
                    <a:pt x="20" y="3570"/>
                  </a:lnTo>
                  <a:lnTo>
                    <a:pt x="0" y="3602"/>
                  </a:lnTo>
                  <a:lnTo>
                    <a:pt x="2062" y="7178"/>
                  </a:lnTo>
                  <a:lnTo>
                    <a:pt x="2082" y="7211"/>
                  </a:lnTo>
                  <a:lnTo>
                    <a:pt x="6206" y="7211"/>
                  </a:lnTo>
                  <a:lnTo>
                    <a:pt x="6206" y="7073"/>
                  </a:lnTo>
                  <a:lnTo>
                    <a:pt x="2160" y="7073"/>
                  </a:lnTo>
                  <a:lnTo>
                    <a:pt x="157" y="3602"/>
                  </a:lnTo>
                  <a:lnTo>
                    <a:pt x="2160" y="131"/>
                  </a:lnTo>
                  <a:lnTo>
                    <a:pt x="6166" y="131"/>
                  </a:lnTo>
                  <a:lnTo>
                    <a:pt x="8189" y="3641"/>
                  </a:lnTo>
                  <a:lnTo>
                    <a:pt x="8306" y="3570"/>
                  </a:lnTo>
                  <a:lnTo>
                    <a:pt x="6264" y="33"/>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9" name="Google Shape;1619;p18"/>
            <p:cNvSpPr/>
            <p:nvPr/>
          </p:nvSpPr>
          <p:spPr>
            <a:xfrm>
              <a:off x="1004125" y="3474950"/>
              <a:ext cx="208150" cy="180275"/>
            </a:xfrm>
            <a:custGeom>
              <a:rect b="b" l="l" r="r" t="t"/>
              <a:pathLst>
                <a:path extrusionOk="0" h="7211" w="8326">
                  <a:moveTo>
                    <a:pt x="6166" y="131"/>
                  </a:moveTo>
                  <a:lnTo>
                    <a:pt x="8169" y="3602"/>
                  </a:lnTo>
                  <a:lnTo>
                    <a:pt x="6166" y="7074"/>
                  </a:lnTo>
                  <a:lnTo>
                    <a:pt x="2160" y="7074"/>
                  </a:lnTo>
                  <a:lnTo>
                    <a:pt x="157" y="3602"/>
                  </a:lnTo>
                  <a:lnTo>
                    <a:pt x="2160" y="131"/>
                  </a:lnTo>
                  <a:close/>
                  <a:moveTo>
                    <a:pt x="2081" y="1"/>
                  </a:moveTo>
                  <a:lnTo>
                    <a:pt x="20" y="3570"/>
                  </a:lnTo>
                  <a:lnTo>
                    <a:pt x="0" y="3602"/>
                  </a:lnTo>
                  <a:lnTo>
                    <a:pt x="2062" y="7178"/>
                  </a:lnTo>
                  <a:lnTo>
                    <a:pt x="2081" y="7211"/>
                  </a:lnTo>
                  <a:lnTo>
                    <a:pt x="6244" y="7211"/>
                  </a:lnTo>
                  <a:lnTo>
                    <a:pt x="8306" y="3635"/>
                  </a:lnTo>
                  <a:lnTo>
                    <a:pt x="8326" y="3602"/>
                  </a:lnTo>
                  <a:lnTo>
                    <a:pt x="6264" y="33"/>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0" name="Google Shape;1620;p18"/>
            <p:cNvSpPr/>
            <p:nvPr/>
          </p:nvSpPr>
          <p:spPr>
            <a:xfrm>
              <a:off x="1004125" y="3297975"/>
              <a:ext cx="208150" cy="180275"/>
            </a:xfrm>
            <a:custGeom>
              <a:rect b="b" l="l" r="r" t="t"/>
              <a:pathLst>
                <a:path extrusionOk="0" h="7211" w="8326">
                  <a:moveTo>
                    <a:pt x="6166" y="138"/>
                  </a:moveTo>
                  <a:lnTo>
                    <a:pt x="8169" y="3609"/>
                  </a:lnTo>
                  <a:lnTo>
                    <a:pt x="6166" y="7080"/>
                  </a:lnTo>
                  <a:lnTo>
                    <a:pt x="2160" y="7080"/>
                  </a:lnTo>
                  <a:lnTo>
                    <a:pt x="157" y="3609"/>
                  </a:lnTo>
                  <a:lnTo>
                    <a:pt x="2160" y="138"/>
                  </a:lnTo>
                  <a:close/>
                  <a:moveTo>
                    <a:pt x="2081" y="0"/>
                  </a:moveTo>
                  <a:lnTo>
                    <a:pt x="20" y="3576"/>
                  </a:lnTo>
                  <a:lnTo>
                    <a:pt x="0" y="3609"/>
                  </a:lnTo>
                  <a:lnTo>
                    <a:pt x="2062" y="7178"/>
                  </a:lnTo>
                  <a:lnTo>
                    <a:pt x="2081" y="7210"/>
                  </a:lnTo>
                  <a:lnTo>
                    <a:pt x="6244" y="7210"/>
                  </a:lnTo>
                  <a:lnTo>
                    <a:pt x="8306" y="3641"/>
                  </a:lnTo>
                  <a:lnTo>
                    <a:pt x="8326" y="3609"/>
                  </a:lnTo>
                  <a:lnTo>
                    <a:pt x="6264" y="40"/>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1" name="Google Shape;1621;p18"/>
            <p:cNvSpPr/>
            <p:nvPr/>
          </p:nvSpPr>
          <p:spPr>
            <a:xfrm>
              <a:off x="1770125" y="3032750"/>
              <a:ext cx="208150" cy="180275"/>
            </a:xfrm>
            <a:custGeom>
              <a:rect b="b" l="l" r="r" t="t"/>
              <a:pathLst>
                <a:path extrusionOk="0" h="7211" w="8326">
                  <a:moveTo>
                    <a:pt x="6166" y="131"/>
                  </a:moveTo>
                  <a:lnTo>
                    <a:pt x="8169" y="3602"/>
                  </a:lnTo>
                  <a:lnTo>
                    <a:pt x="6166" y="7073"/>
                  </a:lnTo>
                  <a:lnTo>
                    <a:pt x="2153" y="7073"/>
                  </a:lnTo>
                  <a:lnTo>
                    <a:pt x="150" y="3602"/>
                  </a:lnTo>
                  <a:lnTo>
                    <a:pt x="2153" y="131"/>
                  </a:lnTo>
                  <a:close/>
                  <a:moveTo>
                    <a:pt x="2082" y="0"/>
                  </a:moveTo>
                  <a:lnTo>
                    <a:pt x="20" y="3569"/>
                  </a:lnTo>
                  <a:lnTo>
                    <a:pt x="0" y="3602"/>
                  </a:lnTo>
                  <a:lnTo>
                    <a:pt x="2062" y="7177"/>
                  </a:lnTo>
                  <a:lnTo>
                    <a:pt x="2082" y="7210"/>
                  </a:lnTo>
                  <a:lnTo>
                    <a:pt x="6244" y="7210"/>
                  </a:lnTo>
                  <a:lnTo>
                    <a:pt x="8306" y="3635"/>
                  </a:lnTo>
                  <a:lnTo>
                    <a:pt x="8326" y="3602"/>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2" name="Google Shape;1622;p18"/>
            <p:cNvSpPr/>
            <p:nvPr/>
          </p:nvSpPr>
          <p:spPr>
            <a:xfrm>
              <a:off x="697775" y="3121150"/>
              <a:ext cx="207525" cy="180275"/>
            </a:xfrm>
            <a:custGeom>
              <a:rect b="b" l="l" r="r" t="t"/>
              <a:pathLst>
                <a:path extrusionOk="0" h="7211" w="8301">
                  <a:moveTo>
                    <a:pt x="2082" y="1"/>
                  </a:moveTo>
                  <a:lnTo>
                    <a:pt x="20" y="3570"/>
                  </a:lnTo>
                  <a:lnTo>
                    <a:pt x="1" y="3602"/>
                  </a:lnTo>
                  <a:lnTo>
                    <a:pt x="2062" y="7178"/>
                  </a:lnTo>
                  <a:lnTo>
                    <a:pt x="2082" y="7211"/>
                  </a:lnTo>
                  <a:lnTo>
                    <a:pt x="6206" y="7211"/>
                  </a:lnTo>
                  <a:lnTo>
                    <a:pt x="6206" y="7073"/>
                  </a:lnTo>
                  <a:lnTo>
                    <a:pt x="2154" y="7073"/>
                  </a:lnTo>
                  <a:lnTo>
                    <a:pt x="151" y="3602"/>
                  </a:lnTo>
                  <a:lnTo>
                    <a:pt x="2154" y="131"/>
                  </a:lnTo>
                  <a:lnTo>
                    <a:pt x="6167" y="131"/>
                  </a:lnTo>
                  <a:lnTo>
                    <a:pt x="8189" y="3641"/>
                  </a:lnTo>
                  <a:lnTo>
                    <a:pt x="8300" y="3570"/>
                  </a:lnTo>
                  <a:lnTo>
                    <a:pt x="6258" y="33"/>
                  </a:lnTo>
                  <a:lnTo>
                    <a:pt x="623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3" name="Google Shape;1623;p18"/>
            <p:cNvSpPr/>
            <p:nvPr/>
          </p:nvSpPr>
          <p:spPr>
            <a:xfrm>
              <a:off x="391275" y="3297975"/>
              <a:ext cx="208175" cy="180275"/>
            </a:xfrm>
            <a:custGeom>
              <a:rect b="b" l="l" r="r" t="t"/>
              <a:pathLst>
                <a:path extrusionOk="0" h="7211" w="8327">
                  <a:moveTo>
                    <a:pt x="6167" y="138"/>
                  </a:moveTo>
                  <a:lnTo>
                    <a:pt x="8170" y="3609"/>
                  </a:lnTo>
                  <a:lnTo>
                    <a:pt x="6167" y="7080"/>
                  </a:lnTo>
                  <a:lnTo>
                    <a:pt x="2160" y="7080"/>
                  </a:lnTo>
                  <a:lnTo>
                    <a:pt x="157" y="3609"/>
                  </a:lnTo>
                  <a:lnTo>
                    <a:pt x="2160" y="138"/>
                  </a:lnTo>
                  <a:close/>
                  <a:moveTo>
                    <a:pt x="2082" y="0"/>
                  </a:moveTo>
                  <a:lnTo>
                    <a:pt x="20" y="3576"/>
                  </a:lnTo>
                  <a:lnTo>
                    <a:pt x="1" y="3609"/>
                  </a:lnTo>
                  <a:lnTo>
                    <a:pt x="2063" y="7178"/>
                  </a:lnTo>
                  <a:lnTo>
                    <a:pt x="2082" y="7210"/>
                  </a:lnTo>
                  <a:lnTo>
                    <a:pt x="6245" y="7210"/>
                  </a:lnTo>
                  <a:lnTo>
                    <a:pt x="8307" y="3641"/>
                  </a:lnTo>
                  <a:lnTo>
                    <a:pt x="8326" y="3609"/>
                  </a:lnTo>
                  <a:lnTo>
                    <a:pt x="6264"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4" name="Google Shape;1624;p18"/>
            <p:cNvSpPr/>
            <p:nvPr/>
          </p:nvSpPr>
          <p:spPr>
            <a:xfrm>
              <a:off x="544450" y="3032750"/>
              <a:ext cx="208150" cy="180275"/>
            </a:xfrm>
            <a:custGeom>
              <a:rect b="b" l="l" r="r" t="t"/>
              <a:pathLst>
                <a:path extrusionOk="0" h="7211" w="8326">
                  <a:moveTo>
                    <a:pt x="6166" y="131"/>
                  </a:moveTo>
                  <a:lnTo>
                    <a:pt x="8176" y="3602"/>
                  </a:lnTo>
                  <a:lnTo>
                    <a:pt x="6166" y="7073"/>
                  </a:lnTo>
                  <a:lnTo>
                    <a:pt x="2160" y="7073"/>
                  </a:lnTo>
                  <a:lnTo>
                    <a:pt x="157" y="3602"/>
                  </a:lnTo>
                  <a:lnTo>
                    <a:pt x="2160" y="131"/>
                  </a:lnTo>
                  <a:close/>
                  <a:moveTo>
                    <a:pt x="2082" y="0"/>
                  </a:moveTo>
                  <a:lnTo>
                    <a:pt x="20" y="3569"/>
                  </a:lnTo>
                  <a:lnTo>
                    <a:pt x="0" y="3602"/>
                  </a:lnTo>
                  <a:lnTo>
                    <a:pt x="2062" y="7177"/>
                  </a:lnTo>
                  <a:lnTo>
                    <a:pt x="2082" y="7210"/>
                  </a:lnTo>
                  <a:lnTo>
                    <a:pt x="6245" y="7210"/>
                  </a:lnTo>
                  <a:lnTo>
                    <a:pt x="8306" y="3635"/>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5" name="Google Shape;1625;p18"/>
            <p:cNvSpPr/>
            <p:nvPr/>
          </p:nvSpPr>
          <p:spPr>
            <a:xfrm>
              <a:off x="391775" y="2590525"/>
              <a:ext cx="207675" cy="180275"/>
            </a:xfrm>
            <a:custGeom>
              <a:rect b="b" l="l" r="r" t="t"/>
              <a:pathLst>
                <a:path extrusionOk="0" h="7211" w="8307">
                  <a:moveTo>
                    <a:pt x="2062" y="1"/>
                  </a:moveTo>
                  <a:lnTo>
                    <a:pt x="0" y="3570"/>
                  </a:lnTo>
                  <a:lnTo>
                    <a:pt x="118" y="3635"/>
                  </a:lnTo>
                  <a:lnTo>
                    <a:pt x="2140" y="131"/>
                  </a:lnTo>
                  <a:lnTo>
                    <a:pt x="6147" y="131"/>
                  </a:lnTo>
                  <a:lnTo>
                    <a:pt x="8150" y="3602"/>
                  </a:lnTo>
                  <a:lnTo>
                    <a:pt x="6147" y="7074"/>
                  </a:lnTo>
                  <a:lnTo>
                    <a:pt x="2101" y="7074"/>
                  </a:lnTo>
                  <a:lnTo>
                    <a:pt x="2101" y="7211"/>
                  </a:lnTo>
                  <a:lnTo>
                    <a:pt x="6225" y="7211"/>
                  </a:lnTo>
                  <a:lnTo>
                    <a:pt x="8287" y="3635"/>
                  </a:lnTo>
                  <a:lnTo>
                    <a:pt x="8306" y="3602"/>
                  </a:lnTo>
                  <a:lnTo>
                    <a:pt x="6244" y="33"/>
                  </a:lnTo>
                  <a:lnTo>
                    <a:pt x="622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6" name="Google Shape;1626;p18"/>
            <p:cNvSpPr/>
            <p:nvPr/>
          </p:nvSpPr>
          <p:spPr>
            <a:xfrm>
              <a:off x="238125" y="2855750"/>
              <a:ext cx="208150" cy="180275"/>
            </a:xfrm>
            <a:custGeom>
              <a:rect b="b" l="l" r="r" t="t"/>
              <a:pathLst>
                <a:path extrusionOk="0" h="7211" w="8326">
                  <a:moveTo>
                    <a:pt x="6166" y="138"/>
                  </a:moveTo>
                  <a:lnTo>
                    <a:pt x="8169" y="3609"/>
                  </a:lnTo>
                  <a:lnTo>
                    <a:pt x="6166" y="7080"/>
                  </a:lnTo>
                  <a:lnTo>
                    <a:pt x="2160" y="7080"/>
                  </a:lnTo>
                  <a:lnTo>
                    <a:pt x="157" y="3609"/>
                  </a:lnTo>
                  <a:lnTo>
                    <a:pt x="2160" y="138"/>
                  </a:lnTo>
                  <a:close/>
                  <a:moveTo>
                    <a:pt x="2081" y="1"/>
                  </a:moveTo>
                  <a:lnTo>
                    <a:pt x="20" y="3577"/>
                  </a:lnTo>
                  <a:lnTo>
                    <a:pt x="0" y="3609"/>
                  </a:lnTo>
                  <a:lnTo>
                    <a:pt x="2062" y="7178"/>
                  </a:lnTo>
                  <a:lnTo>
                    <a:pt x="2081" y="7211"/>
                  </a:lnTo>
                  <a:lnTo>
                    <a:pt x="6244" y="7211"/>
                  </a:lnTo>
                  <a:lnTo>
                    <a:pt x="8306" y="3642"/>
                  </a:lnTo>
                  <a:lnTo>
                    <a:pt x="8326" y="3609"/>
                  </a:lnTo>
                  <a:lnTo>
                    <a:pt x="6264" y="34"/>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7" name="Google Shape;1627;p18"/>
            <p:cNvSpPr/>
            <p:nvPr/>
          </p:nvSpPr>
          <p:spPr>
            <a:xfrm>
              <a:off x="544450" y="2678950"/>
              <a:ext cx="208150" cy="180275"/>
            </a:xfrm>
            <a:custGeom>
              <a:rect b="b" l="l" r="r" t="t"/>
              <a:pathLst>
                <a:path extrusionOk="0" h="7211" w="8326">
                  <a:moveTo>
                    <a:pt x="6166" y="131"/>
                  </a:moveTo>
                  <a:lnTo>
                    <a:pt x="8176" y="3602"/>
                  </a:lnTo>
                  <a:lnTo>
                    <a:pt x="6166" y="7073"/>
                  </a:lnTo>
                  <a:lnTo>
                    <a:pt x="2160" y="7073"/>
                  </a:lnTo>
                  <a:lnTo>
                    <a:pt x="157" y="3602"/>
                  </a:lnTo>
                  <a:lnTo>
                    <a:pt x="2160" y="131"/>
                  </a:lnTo>
                  <a:close/>
                  <a:moveTo>
                    <a:pt x="2082" y="0"/>
                  </a:moveTo>
                  <a:lnTo>
                    <a:pt x="20" y="3569"/>
                  </a:lnTo>
                  <a:lnTo>
                    <a:pt x="0" y="3602"/>
                  </a:lnTo>
                  <a:lnTo>
                    <a:pt x="2062" y="7177"/>
                  </a:lnTo>
                  <a:lnTo>
                    <a:pt x="2082" y="7210"/>
                  </a:lnTo>
                  <a:lnTo>
                    <a:pt x="6245" y="7210"/>
                  </a:lnTo>
                  <a:lnTo>
                    <a:pt x="8306" y="3634"/>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8" name="Google Shape;1628;p18"/>
            <p:cNvSpPr/>
            <p:nvPr/>
          </p:nvSpPr>
          <p:spPr>
            <a:xfrm>
              <a:off x="391275" y="2413550"/>
              <a:ext cx="208175" cy="180275"/>
            </a:xfrm>
            <a:custGeom>
              <a:rect b="b" l="l" r="r" t="t"/>
              <a:pathLst>
                <a:path extrusionOk="0" h="7211" w="8327">
                  <a:moveTo>
                    <a:pt x="6167" y="138"/>
                  </a:moveTo>
                  <a:lnTo>
                    <a:pt x="8170" y="3609"/>
                  </a:lnTo>
                  <a:lnTo>
                    <a:pt x="6167" y="7080"/>
                  </a:lnTo>
                  <a:lnTo>
                    <a:pt x="2160" y="7080"/>
                  </a:lnTo>
                  <a:lnTo>
                    <a:pt x="157" y="3609"/>
                  </a:lnTo>
                  <a:lnTo>
                    <a:pt x="2160" y="138"/>
                  </a:lnTo>
                  <a:close/>
                  <a:moveTo>
                    <a:pt x="2082" y="0"/>
                  </a:moveTo>
                  <a:lnTo>
                    <a:pt x="20" y="3570"/>
                  </a:lnTo>
                  <a:lnTo>
                    <a:pt x="1" y="3602"/>
                  </a:lnTo>
                  <a:lnTo>
                    <a:pt x="2063" y="7178"/>
                  </a:lnTo>
                  <a:lnTo>
                    <a:pt x="2082" y="7210"/>
                  </a:lnTo>
                  <a:lnTo>
                    <a:pt x="6245" y="7210"/>
                  </a:lnTo>
                  <a:lnTo>
                    <a:pt x="8307" y="3635"/>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9" name="Google Shape;1629;p18"/>
            <p:cNvSpPr/>
            <p:nvPr/>
          </p:nvSpPr>
          <p:spPr>
            <a:xfrm>
              <a:off x="238125" y="2501950"/>
              <a:ext cx="208150" cy="180275"/>
            </a:xfrm>
            <a:custGeom>
              <a:rect b="b" l="l" r="r" t="t"/>
              <a:pathLst>
                <a:path extrusionOk="0" h="7211" w="8326">
                  <a:moveTo>
                    <a:pt x="6166" y="138"/>
                  </a:moveTo>
                  <a:lnTo>
                    <a:pt x="8169" y="3609"/>
                  </a:lnTo>
                  <a:lnTo>
                    <a:pt x="6166" y="7080"/>
                  </a:lnTo>
                  <a:lnTo>
                    <a:pt x="2160" y="7080"/>
                  </a:lnTo>
                  <a:lnTo>
                    <a:pt x="157" y="3609"/>
                  </a:lnTo>
                  <a:lnTo>
                    <a:pt x="2160" y="138"/>
                  </a:lnTo>
                  <a:close/>
                  <a:moveTo>
                    <a:pt x="2081" y="1"/>
                  </a:moveTo>
                  <a:lnTo>
                    <a:pt x="20" y="3576"/>
                  </a:lnTo>
                  <a:lnTo>
                    <a:pt x="0" y="3609"/>
                  </a:lnTo>
                  <a:lnTo>
                    <a:pt x="2062" y="7178"/>
                  </a:lnTo>
                  <a:lnTo>
                    <a:pt x="2081" y="7211"/>
                  </a:lnTo>
                  <a:lnTo>
                    <a:pt x="6244" y="7211"/>
                  </a:lnTo>
                  <a:lnTo>
                    <a:pt x="8306" y="3642"/>
                  </a:lnTo>
                  <a:lnTo>
                    <a:pt x="8326" y="3609"/>
                  </a:lnTo>
                  <a:lnTo>
                    <a:pt x="6264" y="34"/>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0" name="Google Shape;1630;p18"/>
            <p:cNvSpPr/>
            <p:nvPr/>
          </p:nvSpPr>
          <p:spPr>
            <a:xfrm>
              <a:off x="1516625" y="3209575"/>
              <a:ext cx="155150" cy="180250"/>
            </a:xfrm>
            <a:custGeom>
              <a:rect b="b" l="l" r="r" t="t"/>
              <a:pathLst>
                <a:path extrusionOk="0" h="7210" w="6206">
                  <a:moveTo>
                    <a:pt x="1" y="0"/>
                  </a:moveTo>
                  <a:lnTo>
                    <a:pt x="1" y="137"/>
                  </a:lnTo>
                  <a:lnTo>
                    <a:pt x="4046" y="137"/>
                  </a:lnTo>
                  <a:lnTo>
                    <a:pt x="6056" y="3608"/>
                  </a:lnTo>
                  <a:lnTo>
                    <a:pt x="4046" y="7079"/>
                  </a:lnTo>
                  <a:lnTo>
                    <a:pt x="1" y="7079"/>
                  </a:lnTo>
                  <a:lnTo>
                    <a:pt x="1" y="7210"/>
                  </a:lnTo>
                  <a:lnTo>
                    <a:pt x="4124" y="7210"/>
                  </a:lnTo>
                  <a:lnTo>
                    <a:pt x="6186" y="3641"/>
                  </a:lnTo>
                  <a:lnTo>
                    <a:pt x="6206" y="3608"/>
                  </a:lnTo>
                  <a:lnTo>
                    <a:pt x="4144" y="33"/>
                  </a:lnTo>
                  <a:lnTo>
                    <a:pt x="412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1" name="Google Shape;1631;p18"/>
            <p:cNvSpPr/>
            <p:nvPr/>
          </p:nvSpPr>
          <p:spPr>
            <a:xfrm>
              <a:off x="1616775" y="3121150"/>
              <a:ext cx="208175" cy="180275"/>
            </a:xfrm>
            <a:custGeom>
              <a:rect b="b" l="l" r="r" t="t"/>
              <a:pathLst>
                <a:path extrusionOk="0" h="7211" w="8327">
                  <a:moveTo>
                    <a:pt x="6173" y="131"/>
                  </a:moveTo>
                  <a:lnTo>
                    <a:pt x="8176" y="3602"/>
                  </a:lnTo>
                  <a:lnTo>
                    <a:pt x="6173" y="7073"/>
                  </a:lnTo>
                  <a:lnTo>
                    <a:pt x="2161" y="7073"/>
                  </a:lnTo>
                  <a:lnTo>
                    <a:pt x="158" y="3602"/>
                  </a:lnTo>
                  <a:lnTo>
                    <a:pt x="2161" y="131"/>
                  </a:lnTo>
                  <a:close/>
                  <a:moveTo>
                    <a:pt x="2082" y="1"/>
                  </a:moveTo>
                  <a:lnTo>
                    <a:pt x="20" y="3570"/>
                  </a:lnTo>
                  <a:lnTo>
                    <a:pt x="1" y="3602"/>
                  </a:lnTo>
                  <a:lnTo>
                    <a:pt x="2063" y="7178"/>
                  </a:lnTo>
                  <a:lnTo>
                    <a:pt x="2082" y="7211"/>
                  </a:lnTo>
                  <a:lnTo>
                    <a:pt x="6245" y="7211"/>
                  </a:lnTo>
                  <a:lnTo>
                    <a:pt x="8307" y="3641"/>
                  </a:lnTo>
                  <a:lnTo>
                    <a:pt x="8326" y="3602"/>
                  </a:lnTo>
                  <a:lnTo>
                    <a:pt x="6265" y="33"/>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2" name="Google Shape;1632;p18"/>
            <p:cNvSpPr/>
            <p:nvPr/>
          </p:nvSpPr>
          <p:spPr>
            <a:xfrm>
              <a:off x="697625" y="3474950"/>
              <a:ext cx="208150" cy="180275"/>
            </a:xfrm>
            <a:custGeom>
              <a:rect b="b" l="l" r="r" t="t"/>
              <a:pathLst>
                <a:path extrusionOk="0" h="7211" w="8326">
                  <a:moveTo>
                    <a:pt x="6173" y="131"/>
                  </a:moveTo>
                  <a:lnTo>
                    <a:pt x="8176" y="3602"/>
                  </a:lnTo>
                  <a:lnTo>
                    <a:pt x="6173" y="7074"/>
                  </a:lnTo>
                  <a:lnTo>
                    <a:pt x="2160" y="7074"/>
                  </a:lnTo>
                  <a:lnTo>
                    <a:pt x="157" y="3602"/>
                  </a:lnTo>
                  <a:lnTo>
                    <a:pt x="2160" y="131"/>
                  </a:lnTo>
                  <a:close/>
                  <a:moveTo>
                    <a:pt x="2088" y="1"/>
                  </a:moveTo>
                  <a:lnTo>
                    <a:pt x="26" y="3570"/>
                  </a:lnTo>
                  <a:lnTo>
                    <a:pt x="0" y="3602"/>
                  </a:lnTo>
                  <a:lnTo>
                    <a:pt x="2062" y="7178"/>
                  </a:lnTo>
                  <a:lnTo>
                    <a:pt x="2088" y="7211"/>
                  </a:lnTo>
                  <a:lnTo>
                    <a:pt x="6244" y="7211"/>
                  </a:lnTo>
                  <a:lnTo>
                    <a:pt x="8306" y="3635"/>
                  </a:lnTo>
                  <a:lnTo>
                    <a:pt x="8326" y="3602"/>
                  </a:lnTo>
                  <a:lnTo>
                    <a:pt x="6264" y="33"/>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3" name="Google Shape;1633;p18"/>
            <p:cNvSpPr/>
            <p:nvPr/>
          </p:nvSpPr>
          <p:spPr>
            <a:xfrm>
              <a:off x="850950" y="3386550"/>
              <a:ext cx="208000" cy="180275"/>
            </a:xfrm>
            <a:custGeom>
              <a:rect b="b" l="l" r="r" t="t"/>
              <a:pathLst>
                <a:path extrusionOk="0" h="7211" w="8320">
                  <a:moveTo>
                    <a:pt x="6166" y="131"/>
                  </a:moveTo>
                  <a:lnTo>
                    <a:pt x="8169" y="3602"/>
                  </a:lnTo>
                  <a:lnTo>
                    <a:pt x="6166" y="7073"/>
                  </a:lnTo>
                  <a:lnTo>
                    <a:pt x="2154" y="7073"/>
                  </a:lnTo>
                  <a:lnTo>
                    <a:pt x="150" y="3602"/>
                  </a:lnTo>
                  <a:lnTo>
                    <a:pt x="2154" y="131"/>
                  </a:lnTo>
                  <a:close/>
                  <a:moveTo>
                    <a:pt x="2082" y="0"/>
                  </a:moveTo>
                  <a:lnTo>
                    <a:pt x="20" y="3569"/>
                  </a:lnTo>
                  <a:lnTo>
                    <a:pt x="0" y="3602"/>
                  </a:lnTo>
                  <a:lnTo>
                    <a:pt x="2062" y="7171"/>
                  </a:lnTo>
                  <a:lnTo>
                    <a:pt x="2082" y="7210"/>
                  </a:lnTo>
                  <a:lnTo>
                    <a:pt x="6245" y="7210"/>
                  </a:lnTo>
                  <a:lnTo>
                    <a:pt x="6238" y="7204"/>
                  </a:lnTo>
                  <a:lnTo>
                    <a:pt x="8300" y="3635"/>
                  </a:lnTo>
                  <a:lnTo>
                    <a:pt x="8319" y="3602"/>
                  </a:lnTo>
                  <a:lnTo>
                    <a:pt x="6258" y="33"/>
                  </a:lnTo>
                  <a:lnTo>
                    <a:pt x="6238"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4" name="Google Shape;1634;p18"/>
            <p:cNvSpPr/>
            <p:nvPr/>
          </p:nvSpPr>
          <p:spPr>
            <a:xfrm>
              <a:off x="1310450" y="3474950"/>
              <a:ext cx="208175" cy="180275"/>
            </a:xfrm>
            <a:custGeom>
              <a:rect b="b" l="l" r="r" t="t"/>
              <a:pathLst>
                <a:path extrusionOk="0" h="7211" w="8327">
                  <a:moveTo>
                    <a:pt x="6166" y="131"/>
                  </a:moveTo>
                  <a:lnTo>
                    <a:pt x="8169" y="3602"/>
                  </a:lnTo>
                  <a:lnTo>
                    <a:pt x="6166" y="7074"/>
                  </a:lnTo>
                  <a:lnTo>
                    <a:pt x="2160" y="7074"/>
                  </a:lnTo>
                  <a:lnTo>
                    <a:pt x="157" y="3602"/>
                  </a:lnTo>
                  <a:lnTo>
                    <a:pt x="2160" y="131"/>
                  </a:lnTo>
                  <a:close/>
                  <a:moveTo>
                    <a:pt x="2082" y="1"/>
                  </a:moveTo>
                  <a:lnTo>
                    <a:pt x="20" y="3570"/>
                  </a:lnTo>
                  <a:lnTo>
                    <a:pt x="0" y="3602"/>
                  </a:lnTo>
                  <a:lnTo>
                    <a:pt x="2062" y="7178"/>
                  </a:lnTo>
                  <a:lnTo>
                    <a:pt x="2082" y="7211"/>
                  </a:lnTo>
                  <a:lnTo>
                    <a:pt x="6245" y="7211"/>
                  </a:lnTo>
                  <a:lnTo>
                    <a:pt x="8306" y="3635"/>
                  </a:lnTo>
                  <a:lnTo>
                    <a:pt x="8326" y="3602"/>
                  </a:lnTo>
                  <a:lnTo>
                    <a:pt x="6264" y="33"/>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5" name="Google Shape;1635;p18"/>
            <p:cNvSpPr/>
            <p:nvPr/>
          </p:nvSpPr>
          <p:spPr>
            <a:xfrm>
              <a:off x="1463625" y="3386550"/>
              <a:ext cx="208150" cy="180275"/>
            </a:xfrm>
            <a:custGeom>
              <a:rect b="b" l="l" r="r" t="t"/>
              <a:pathLst>
                <a:path extrusionOk="0" h="7211" w="8326">
                  <a:moveTo>
                    <a:pt x="6166" y="131"/>
                  </a:moveTo>
                  <a:lnTo>
                    <a:pt x="8169" y="3602"/>
                  </a:lnTo>
                  <a:lnTo>
                    <a:pt x="6166" y="7073"/>
                  </a:lnTo>
                  <a:lnTo>
                    <a:pt x="2160" y="7073"/>
                  </a:lnTo>
                  <a:lnTo>
                    <a:pt x="157" y="3602"/>
                  </a:lnTo>
                  <a:lnTo>
                    <a:pt x="2160" y="131"/>
                  </a:lnTo>
                  <a:close/>
                  <a:moveTo>
                    <a:pt x="2082" y="0"/>
                  </a:moveTo>
                  <a:lnTo>
                    <a:pt x="20" y="3569"/>
                  </a:lnTo>
                  <a:lnTo>
                    <a:pt x="0" y="3602"/>
                  </a:lnTo>
                  <a:lnTo>
                    <a:pt x="2062" y="7171"/>
                  </a:lnTo>
                  <a:lnTo>
                    <a:pt x="2082" y="7210"/>
                  </a:lnTo>
                  <a:lnTo>
                    <a:pt x="6244" y="7210"/>
                  </a:lnTo>
                  <a:lnTo>
                    <a:pt x="6244" y="7204"/>
                  </a:lnTo>
                  <a:lnTo>
                    <a:pt x="8306" y="3635"/>
                  </a:lnTo>
                  <a:lnTo>
                    <a:pt x="8326" y="3602"/>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6" name="Google Shape;1636;p18"/>
            <p:cNvSpPr/>
            <p:nvPr/>
          </p:nvSpPr>
          <p:spPr>
            <a:xfrm>
              <a:off x="391275" y="3474950"/>
              <a:ext cx="208175" cy="180275"/>
            </a:xfrm>
            <a:custGeom>
              <a:rect b="b" l="l" r="r" t="t"/>
              <a:pathLst>
                <a:path extrusionOk="0" h="7211" w="8327">
                  <a:moveTo>
                    <a:pt x="6167" y="131"/>
                  </a:moveTo>
                  <a:lnTo>
                    <a:pt x="8170" y="3602"/>
                  </a:lnTo>
                  <a:lnTo>
                    <a:pt x="6167" y="7074"/>
                  </a:lnTo>
                  <a:lnTo>
                    <a:pt x="2160" y="7074"/>
                  </a:lnTo>
                  <a:lnTo>
                    <a:pt x="157" y="3602"/>
                  </a:lnTo>
                  <a:lnTo>
                    <a:pt x="2160" y="131"/>
                  </a:lnTo>
                  <a:close/>
                  <a:moveTo>
                    <a:pt x="2082" y="1"/>
                  </a:moveTo>
                  <a:lnTo>
                    <a:pt x="20" y="3570"/>
                  </a:lnTo>
                  <a:lnTo>
                    <a:pt x="1" y="3602"/>
                  </a:lnTo>
                  <a:lnTo>
                    <a:pt x="2063" y="7178"/>
                  </a:lnTo>
                  <a:lnTo>
                    <a:pt x="2082" y="7211"/>
                  </a:lnTo>
                  <a:lnTo>
                    <a:pt x="6245" y="7211"/>
                  </a:lnTo>
                  <a:lnTo>
                    <a:pt x="8307" y="3635"/>
                  </a:lnTo>
                  <a:lnTo>
                    <a:pt x="8326" y="3602"/>
                  </a:lnTo>
                  <a:lnTo>
                    <a:pt x="6264" y="33"/>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7" name="Google Shape;1637;p18"/>
            <p:cNvSpPr/>
            <p:nvPr/>
          </p:nvSpPr>
          <p:spPr>
            <a:xfrm>
              <a:off x="544450" y="3209575"/>
              <a:ext cx="208150" cy="180250"/>
            </a:xfrm>
            <a:custGeom>
              <a:rect b="b" l="l" r="r" t="t"/>
              <a:pathLst>
                <a:path extrusionOk="0" h="7210" w="8326">
                  <a:moveTo>
                    <a:pt x="6166" y="137"/>
                  </a:moveTo>
                  <a:lnTo>
                    <a:pt x="8176" y="3608"/>
                  </a:lnTo>
                  <a:lnTo>
                    <a:pt x="6166" y="7079"/>
                  </a:lnTo>
                  <a:lnTo>
                    <a:pt x="2160" y="7079"/>
                  </a:lnTo>
                  <a:lnTo>
                    <a:pt x="157" y="3608"/>
                  </a:lnTo>
                  <a:lnTo>
                    <a:pt x="2160" y="137"/>
                  </a:lnTo>
                  <a:close/>
                  <a:moveTo>
                    <a:pt x="2082" y="0"/>
                  </a:moveTo>
                  <a:lnTo>
                    <a:pt x="20" y="3576"/>
                  </a:lnTo>
                  <a:lnTo>
                    <a:pt x="0" y="3608"/>
                  </a:lnTo>
                  <a:lnTo>
                    <a:pt x="2062" y="7177"/>
                  </a:lnTo>
                  <a:lnTo>
                    <a:pt x="2082" y="7210"/>
                  </a:lnTo>
                  <a:lnTo>
                    <a:pt x="6245" y="7210"/>
                  </a:lnTo>
                  <a:lnTo>
                    <a:pt x="8306" y="3641"/>
                  </a:lnTo>
                  <a:lnTo>
                    <a:pt x="8326" y="3608"/>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8" name="Google Shape;1638;p18"/>
            <p:cNvSpPr/>
            <p:nvPr/>
          </p:nvSpPr>
          <p:spPr>
            <a:xfrm>
              <a:off x="238125" y="3386550"/>
              <a:ext cx="208150" cy="180275"/>
            </a:xfrm>
            <a:custGeom>
              <a:rect b="b" l="l" r="r" t="t"/>
              <a:pathLst>
                <a:path extrusionOk="0" h="7211" w="8326">
                  <a:moveTo>
                    <a:pt x="6166" y="131"/>
                  </a:moveTo>
                  <a:lnTo>
                    <a:pt x="8169" y="3602"/>
                  </a:lnTo>
                  <a:lnTo>
                    <a:pt x="6166" y="7073"/>
                  </a:lnTo>
                  <a:lnTo>
                    <a:pt x="2160" y="7073"/>
                  </a:lnTo>
                  <a:lnTo>
                    <a:pt x="157" y="3602"/>
                  </a:lnTo>
                  <a:lnTo>
                    <a:pt x="2160" y="131"/>
                  </a:lnTo>
                  <a:close/>
                  <a:moveTo>
                    <a:pt x="2081" y="0"/>
                  </a:moveTo>
                  <a:lnTo>
                    <a:pt x="20" y="3569"/>
                  </a:lnTo>
                  <a:lnTo>
                    <a:pt x="0" y="3602"/>
                  </a:lnTo>
                  <a:lnTo>
                    <a:pt x="2062" y="7171"/>
                  </a:lnTo>
                  <a:lnTo>
                    <a:pt x="2081" y="7210"/>
                  </a:lnTo>
                  <a:lnTo>
                    <a:pt x="6244" y="7210"/>
                  </a:lnTo>
                  <a:lnTo>
                    <a:pt x="6244" y="7204"/>
                  </a:lnTo>
                  <a:lnTo>
                    <a:pt x="8306" y="3635"/>
                  </a:lnTo>
                  <a:lnTo>
                    <a:pt x="8326" y="3602"/>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9" name="Google Shape;1639;p18"/>
            <p:cNvSpPr/>
            <p:nvPr/>
          </p:nvSpPr>
          <p:spPr>
            <a:xfrm>
              <a:off x="391275" y="2944175"/>
              <a:ext cx="208175" cy="180275"/>
            </a:xfrm>
            <a:custGeom>
              <a:rect b="b" l="l" r="r" t="t"/>
              <a:pathLst>
                <a:path extrusionOk="0" h="7211" w="8327">
                  <a:moveTo>
                    <a:pt x="6167" y="137"/>
                  </a:moveTo>
                  <a:lnTo>
                    <a:pt x="8170" y="3609"/>
                  </a:lnTo>
                  <a:lnTo>
                    <a:pt x="6167" y="7080"/>
                  </a:lnTo>
                  <a:lnTo>
                    <a:pt x="2160" y="7080"/>
                  </a:lnTo>
                  <a:lnTo>
                    <a:pt x="157" y="3609"/>
                  </a:lnTo>
                  <a:lnTo>
                    <a:pt x="2160" y="137"/>
                  </a:lnTo>
                  <a:close/>
                  <a:moveTo>
                    <a:pt x="2082" y="0"/>
                  </a:moveTo>
                  <a:lnTo>
                    <a:pt x="20" y="3576"/>
                  </a:lnTo>
                  <a:lnTo>
                    <a:pt x="1" y="3609"/>
                  </a:lnTo>
                  <a:lnTo>
                    <a:pt x="2063" y="7178"/>
                  </a:lnTo>
                  <a:lnTo>
                    <a:pt x="2082" y="7210"/>
                  </a:lnTo>
                  <a:lnTo>
                    <a:pt x="6245" y="7210"/>
                  </a:lnTo>
                  <a:lnTo>
                    <a:pt x="8307" y="3641"/>
                  </a:lnTo>
                  <a:lnTo>
                    <a:pt x="8326" y="3609"/>
                  </a:lnTo>
                  <a:lnTo>
                    <a:pt x="6264"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0" name="Google Shape;1640;p18"/>
            <p:cNvSpPr/>
            <p:nvPr/>
          </p:nvSpPr>
          <p:spPr>
            <a:xfrm>
              <a:off x="2382775" y="3563375"/>
              <a:ext cx="208175" cy="180250"/>
            </a:xfrm>
            <a:custGeom>
              <a:rect b="b" l="l" r="r" t="t"/>
              <a:pathLst>
                <a:path extrusionOk="0" h="7210" w="8327">
                  <a:moveTo>
                    <a:pt x="6167" y="137"/>
                  </a:moveTo>
                  <a:lnTo>
                    <a:pt x="8170" y="3608"/>
                  </a:lnTo>
                  <a:lnTo>
                    <a:pt x="6167" y="7080"/>
                  </a:lnTo>
                  <a:lnTo>
                    <a:pt x="2161" y="7080"/>
                  </a:lnTo>
                  <a:lnTo>
                    <a:pt x="158" y="3608"/>
                  </a:lnTo>
                  <a:lnTo>
                    <a:pt x="2161" y="137"/>
                  </a:lnTo>
                  <a:close/>
                  <a:moveTo>
                    <a:pt x="2082" y="0"/>
                  </a:moveTo>
                  <a:lnTo>
                    <a:pt x="21" y="3569"/>
                  </a:lnTo>
                  <a:lnTo>
                    <a:pt x="1" y="3608"/>
                  </a:lnTo>
                  <a:lnTo>
                    <a:pt x="2082" y="7210"/>
                  </a:lnTo>
                  <a:lnTo>
                    <a:pt x="6245" y="7210"/>
                  </a:lnTo>
                  <a:lnTo>
                    <a:pt x="8307" y="3641"/>
                  </a:lnTo>
                  <a:lnTo>
                    <a:pt x="8327" y="3608"/>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1" name="Google Shape;1641;p18"/>
            <p:cNvSpPr/>
            <p:nvPr/>
          </p:nvSpPr>
          <p:spPr>
            <a:xfrm>
              <a:off x="2842450" y="3474950"/>
              <a:ext cx="208175" cy="180275"/>
            </a:xfrm>
            <a:custGeom>
              <a:rect b="b" l="l" r="r" t="t"/>
              <a:pathLst>
                <a:path extrusionOk="0" h="7211" w="8327">
                  <a:moveTo>
                    <a:pt x="6167" y="131"/>
                  </a:moveTo>
                  <a:lnTo>
                    <a:pt x="8170" y="3602"/>
                  </a:lnTo>
                  <a:lnTo>
                    <a:pt x="6167" y="7074"/>
                  </a:lnTo>
                  <a:lnTo>
                    <a:pt x="2160" y="7074"/>
                  </a:lnTo>
                  <a:lnTo>
                    <a:pt x="151" y="3602"/>
                  </a:lnTo>
                  <a:lnTo>
                    <a:pt x="2160" y="131"/>
                  </a:lnTo>
                  <a:close/>
                  <a:moveTo>
                    <a:pt x="2082" y="1"/>
                  </a:moveTo>
                  <a:lnTo>
                    <a:pt x="20" y="3570"/>
                  </a:lnTo>
                  <a:lnTo>
                    <a:pt x="1" y="3602"/>
                  </a:lnTo>
                  <a:lnTo>
                    <a:pt x="2082" y="7211"/>
                  </a:lnTo>
                  <a:lnTo>
                    <a:pt x="6245" y="7211"/>
                  </a:lnTo>
                  <a:lnTo>
                    <a:pt x="8307" y="3635"/>
                  </a:lnTo>
                  <a:lnTo>
                    <a:pt x="8326" y="3602"/>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2" name="Google Shape;1642;p18"/>
            <p:cNvSpPr/>
            <p:nvPr/>
          </p:nvSpPr>
          <p:spPr>
            <a:xfrm>
              <a:off x="2535950" y="3474950"/>
              <a:ext cx="208175" cy="180275"/>
            </a:xfrm>
            <a:custGeom>
              <a:rect b="b" l="l" r="r" t="t"/>
              <a:pathLst>
                <a:path extrusionOk="0" h="7211" w="8327">
                  <a:moveTo>
                    <a:pt x="6173" y="131"/>
                  </a:moveTo>
                  <a:lnTo>
                    <a:pt x="8176" y="3602"/>
                  </a:lnTo>
                  <a:lnTo>
                    <a:pt x="6173" y="7074"/>
                  </a:lnTo>
                  <a:lnTo>
                    <a:pt x="2160" y="7074"/>
                  </a:lnTo>
                  <a:lnTo>
                    <a:pt x="157" y="3602"/>
                  </a:lnTo>
                  <a:lnTo>
                    <a:pt x="2160" y="131"/>
                  </a:lnTo>
                  <a:close/>
                  <a:moveTo>
                    <a:pt x="2082" y="1"/>
                  </a:moveTo>
                  <a:lnTo>
                    <a:pt x="20" y="3570"/>
                  </a:lnTo>
                  <a:lnTo>
                    <a:pt x="1" y="3602"/>
                  </a:lnTo>
                  <a:lnTo>
                    <a:pt x="2082" y="7211"/>
                  </a:lnTo>
                  <a:lnTo>
                    <a:pt x="6245" y="7211"/>
                  </a:lnTo>
                  <a:lnTo>
                    <a:pt x="8307" y="3635"/>
                  </a:lnTo>
                  <a:lnTo>
                    <a:pt x="8326" y="3602"/>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3" name="Google Shape;1643;p18"/>
            <p:cNvSpPr/>
            <p:nvPr/>
          </p:nvSpPr>
          <p:spPr>
            <a:xfrm>
              <a:off x="2689600" y="3386550"/>
              <a:ext cx="207675" cy="180275"/>
            </a:xfrm>
            <a:custGeom>
              <a:rect b="b" l="l" r="r" t="t"/>
              <a:pathLst>
                <a:path extrusionOk="0" h="7211" w="8307">
                  <a:moveTo>
                    <a:pt x="2102" y="0"/>
                  </a:moveTo>
                  <a:lnTo>
                    <a:pt x="2102" y="131"/>
                  </a:lnTo>
                  <a:lnTo>
                    <a:pt x="6154" y="131"/>
                  </a:lnTo>
                  <a:lnTo>
                    <a:pt x="8157" y="3602"/>
                  </a:lnTo>
                  <a:lnTo>
                    <a:pt x="6154" y="7073"/>
                  </a:lnTo>
                  <a:lnTo>
                    <a:pt x="2141" y="7073"/>
                  </a:lnTo>
                  <a:lnTo>
                    <a:pt x="118" y="3569"/>
                  </a:lnTo>
                  <a:lnTo>
                    <a:pt x="1" y="3635"/>
                  </a:lnTo>
                  <a:lnTo>
                    <a:pt x="2069" y="7210"/>
                  </a:lnTo>
                  <a:lnTo>
                    <a:pt x="6226" y="7210"/>
                  </a:lnTo>
                  <a:lnTo>
                    <a:pt x="8287" y="3635"/>
                  </a:lnTo>
                  <a:lnTo>
                    <a:pt x="8307" y="3602"/>
                  </a:lnTo>
                  <a:lnTo>
                    <a:pt x="622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4" name="Google Shape;1644;p18"/>
            <p:cNvSpPr/>
            <p:nvPr/>
          </p:nvSpPr>
          <p:spPr>
            <a:xfrm>
              <a:off x="2229625" y="3474950"/>
              <a:ext cx="208150" cy="180275"/>
            </a:xfrm>
            <a:custGeom>
              <a:rect b="b" l="l" r="r" t="t"/>
              <a:pathLst>
                <a:path extrusionOk="0" h="7211" w="8326">
                  <a:moveTo>
                    <a:pt x="6166" y="131"/>
                  </a:moveTo>
                  <a:lnTo>
                    <a:pt x="8169" y="3602"/>
                  </a:lnTo>
                  <a:lnTo>
                    <a:pt x="6166" y="7074"/>
                  </a:lnTo>
                  <a:lnTo>
                    <a:pt x="2160" y="7074"/>
                  </a:lnTo>
                  <a:lnTo>
                    <a:pt x="157" y="3602"/>
                  </a:lnTo>
                  <a:lnTo>
                    <a:pt x="2160" y="131"/>
                  </a:lnTo>
                  <a:close/>
                  <a:moveTo>
                    <a:pt x="2082" y="1"/>
                  </a:moveTo>
                  <a:lnTo>
                    <a:pt x="20" y="3570"/>
                  </a:lnTo>
                  <a:lnTo>
                    <a:pt x="0" y="3602"/>
                  </a:lnTo>
                  <a:lnTo>
                    <a:pt x="2062" y="7178"/>
                  </a:lnTo>
                  <a:lnTo>
                    <a:pt x="2082" y="7211"/>
                  </a:lnTo>
                  <a:lnTo>
                    <a:pt x="6244" y="7211"/>
                  </a:lnTo>
                  <a:lnTo>
                    <a:pt x="8306" y="3635"/>
                  </a:lnTo>
                  <a:lnTo>
                    <a:pt x="8326" y="3602"/>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5" name="Google Shape;1645;p18"/>
            <p:cNvSpPr/>
            <p:nvPr/>
          </p:nvSpPr>
          <p:spPr>
            <a:xfrm>
              <a:off x="697625" y="2944175"/>
              <a:ext cx="208150" cy="180275"/>
            </a:xfrm>
            <a:custGeom>
              <a:rect b="b" l="l" r="r" t="t"/>
              <a:pathLst>
                <a:path extrusionOk="0" h="7211" w="8326">
                  <a:moveTo>
                    <a:pt x="6173" y="137"/>
                  </a:moveTo>
                  <a:lnTo>
                    <a:pt x="8176" y="3609"/>
                  </a:lnTo>
                  <a:lnTo>
                    <a:pt x="6173" y="7080"/>
                  </a:lnTo>
                  <a:lnTo>
                    <a:pt x="2160" y="7080"/>
                  </a:lnTo>
                  <a:lnTo>
                    <a:pt x="157" y="3609"/>
                  </a:lnTo>
                  <a:lnTo>
                    <a:pt x="2160" y="137"/>
                  </a:lnTo>
                  <a:close/>
                  <a:moveTo>
                    <a:pt x="2088" y="0"/>
                  </a:moveTo>
                  <a:lnTo>
                    <a:pt x="26" y="3576"/>
                  </a:lnTo>
                  <a:lnTo>
                    <a:pt x="0" y="3609"/>
                  </a:lnTo>
                  <a:lnTo>
                    <a:pt x="2062" y="7178"/>
                  </a:lnTo>
                  <a:lnTo>
                    <a:pt x="2088" y="7210"/>
                  </a:lnTo>
                  <a:lnTo>
                    <a:pt x="6244" y="7210"/>
                  </a:lnTo>
                  <a:lnTo>
                    <a:pt x="8306" y="3641"/>
                  </a:lnTo>
                  <a:lnTo>
                    <a:pt x="8326" y="3609"/>
                  </a:lnTo>
                  <a:lnTo>
                    <a:pt x="6264" y="40"/>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6" name="Google Shape;1646;p18"/>
            <p:cNvSpPr/>
            <p:nvPr/>
          </p:nvSpPr>
          <p:spPr>
            <a:xfrm>
              <a:off x="544450" y="2855750"/>
              <a:ext cx="208150" cy="180275"/>
            </a:xfrm>
            <a:custGeom>
              <a:rect b="b" l="l" r="r" t="t"/>
              <a:pathLst>
                <a:path extrusionOk="0" h="7211" w="8326">
                  <a:moveTo>
                    <a:pt x="6166" y="138"/>
                  </a:moveTo>
                  <a:lnTo>
                    <a:pt x="8176" y="3609"/>
                  </a:lnTo>
                  <a:lnTo>
                    <a:pt x="6166" y="7080"/>
                  </a:lnTo>
                  <a:lnTo>
                    <a:pt x="2160" y="7080"/>
                  </a:lnTo>
                  <a:lnTo>
                    <a:pt x="157" y="3609"/>
                  </a:lnTo>
                  <a:lnTo>
                    <a:pt x="2160" y="138"/>
                  </a:lnTo>
                  <a:close/>
                  <a:moveTo>
                    <a:pt x="2082" y="1"/>
                  </a:moveTo>
                  <a:lnTo>
                    <a:pt x="20" y="3577"/>
                  </a:lnTo>
                  <a:lnTo>
                    <a:pt x="0" y="3609"/>
                  </a:lnTo>
                  <a:lnTo>
                    <a:pt x="2062" y="7178"/>
                  </a:lnTo>
                  <a:lnTo>
                    <a:pt x="2082" y="7211"/>
                  </a:lnTo>
                  <a:lnTo>
                    <a:pt x="6245" y="7211"/>
                  </a:lnTo>
                  <a:lnTo>
                    <a:pt x="8306" y="3642"/>
                  </a:lnTo>
                  <a:lnTo>
                    <a:pt x="8326" y="3609"/>
                  </a:lnTo>
                  <a:lnTo>
                    <a:pt x="6264" y="34"/>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7" name="Google Shape;1647;p18"/>
            <p:cNvSpPr/>
            <p:nvPr/>
          </p:nvSpPr>
          <p:spPr>
            <a:xfrm>
              <a:off x="391775" y="2236725"/>
              <a:ext cx="207675" cy="180275"/>
            </a:xfrm>
            <a:custGeom>
              <a:rect b="b" l="l" r="r" t="t"/>
              <a:pathLst>
                <a:path extrusionOk="0" h="7211" w="8307">
                  <a:moveTo>
                    <a:pt x="2062" y="1"/>
                  </a:moveTo>
                  <a:lnTo>
                    <a:pt x="0" y="3570"/>
                  </a:lnTo>
                  <a:lnTo>
                    <a:pt x="118" y="3635"/>
                  </a:lnTo>
                  <a:lnTo>
                    <a:pt x="2140" y="131"/>
                  </a:lnTo>
                  <a:lnTo>
                    <a:pt x="6147" y="131"/>
                  </a:lnTo>
                  <a:lnTo>
                    <a:pt x="8150" y="3602"/>
                  </a:lnTo>
                  <a:lnTo>
                    <a:pt x="6147" y="7073"/>
                  </a:lnTo>
                  <a:lnTo>
                    <a:pt x="2101" y="7073"/>
                  </a:lnTo>
                  <a:lnTo>
                    <a:pt x="2101" y="7211"/>
                  </a:lnTo>
                  <a:lnTo>
                    <a:pt x="6225" y="7211"/>
                  </a:lnTo>
                  <a:lnTo>
                    <a:pt x="8287" y="3635"/>
                  </a:lnTo>
                  <a:lnTo>
                    <a:pt x="8306" y="3602"/>
                  </a:lnTo>
                  <a:lnTo>
                    <a:pt x="622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8" name="Google Shape;1648;p18"/>
            <p:cNvSpPr/>
            <p:nvPr/>
          </p:nvSpPr>
          <p:spPr>
            <a:xfrm>
              <a:off x="740350" y="2758700"/>
              <a:ext cx="20750" cy="20750"/>
            </a:xfrm>
            <a:custGeom>
              <a:rect b="b" l="l" r="r" t="t"/>
              <a:pathLst>
                <a:path extrusionOk="0" h="830" w="830">
                  <a:moveTo>
                    <a:pt x="412" y="1"/>
                  </a:moveTo>
                  <a:cubicBezTo>
                    <a:pt x="183" y="1"/>
                    <a:pt x="1" y="183"/>
                    <a:pt x="1" y="412"/>
                  </a:cubicBezTo>
                  <a:cubicBezTo>
                    <a:pt x="1" y="640"/>
                    <a:pt x="183" y="829"/>
                    <a:pt x="412" y="829"/>
                  </a:cubicBezTo>
                  <a:cubicBezTo>
                    <a:pt x="640" y="829"/>
                    <a:pt x="829" y="640"/>
                    <a:pt x="829" y="412"/>
                  </a:cubicBezTo>
                  <a:cubicBezTo>
                    <a:pt x="829" y="183"/>
                    <a:pt x="640" y="1"/>
                    <a:pt x="41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9" name="Google Shape;1649;p18"/>
            <p:cNvSpPr/>
            <p:nvPr/>
          </p:nvSpPr>
          <p:spPr>
            <a:xfrm>
              <a:off x="1506350" y="3200925"/>
              <a:ext cx="20750" cy="20725"/>
            </a:xfrm>
            <a:custGeom>
              <a:rect b="b" l="l" r="r" t="t"/>
              <a:pathLst>
                <a:path extrusionOk="0" h="829" w="830">
                  <a:moveTo>
                    <a:pt x="412" y="0"/>
                  </a:moveTo>
                  <a:cubicBezTo>
                    <a:pt x="183" y="0"/>
                    <a:pt x="1" y="183"/>
                    <a:pt x="1" y="411"/>
                  </a:cubicBezTo>
                  <a:cubicBezTo>
                    <a:pt x="1" y="640"/>
                    <a:pt x="183" y="829"/>
                    <a:pt x="412" y="829"/>
                  </a:cubicBezTo>
                  <a:cubicBezTo>
                    <a:pt x="640" y="829"/>
                    <a:pt x="829" y="640"/>
                    <a:pt x="829" y="411"/>
                  </a:cubicBezTo>
                  <a:cubicBezTo>
                    <a:pt x="829" y="183"/>
                    <a:pt x="640" y="0"/>
                    <a:pt x="4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0" name="Google Shape;1650;p18"/>
            <p:cNvSpPr/>
            <p:nvPr/>
          </p:nvSpPr>
          <p:spPr>
            <a:xfrm>
              <a:off x="1914800" y="3024100"/>
              <a:ext cx="20750" cy="20575"/>
            </a:xfrm>
            <a:custGeom>
              <a:rect b="b" l="l" r="r" t="t"/>
              <a:pathLst>
                <a:path extrusionOk="0" h="823" w="830">
                  <a:moveTo>
                    <a:pt x="418" y="0"/>
                  </a:moveTo>
                  <a:cubicBezTo>
                    <a:pt x="190" y="0"/>
                    <a:pt x="1" y="183"/>
                    <a:pt x="1" y="412"/>
                  </a:cubicBezTo>
                  <a:cubicBezTo>
                    <a:pt x="1" y="640"/>
                    <a:pt x="190" y="823"/>
                    <a:pt x="418" y="823"/>
                  </a:cubicBezTo>
                  <a:cubicBezTo>
                    <a:pt x="647" y="823"/>
                    <a:pt x="829" y="640"/>
                    <a:pt x="829" y="412"/>
                  </a:cubicBezTo>
                  <a:cubicBezTo>
                    <a:pt x="829" y="183"/>
                    <a:pt x="647" y="0"/>
                    <a:pt x="41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1" name="Google Shape;1651;p18"/>
            <p:cNvSpPr/>
            <p:nvPr/>
          </p:nvSpPr>
          <p:spPr>
            <a:xfrm>
              <a:off x="1200025" y="3554725"/>
              <a:ext cx="20575" cy="20750"/>
            </a:xfrm>
            <a:custGeom>
              <a:rect b="b" l="l" r="r" t="t"/>
              <a:pathLst>
                <a:path extrusionOk="0" h="830" w="823">
                  <a:moveTo>
                    <a:pt x="411" y="0"/>
                  </a:moveTo>
                  <a:cubicBezTo>
                    <a:pt x="183" y="0"/>
                    <a:pt x="0" y="183"/>
                    <a:pt x="0" y="411"/>
                  </a:cubicBezTo>
                  <a:cubicBezTo>
                    <a:pt x="0" y="640"/>
                    <a:pt x="183" y="829"/>
                    <a:pt x="411" y="829"/>
                  </a:cubicBezTo>
                  <a:cubicBezTo>
                    <a:pt x="640" y="829"/>
                    <a:pt x="822" y="640"/>
                    <a:pt x="822" y="411"/>
                  </a:cubicBezTo>
                  <a:cubicBezTo>
                    <a:pt x="822" y="183"/>
                    <a:pt x="640" y="0"/>
                    <a:pt x="41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2" name="Google Shape;1652;p18"/>
            <p:cNvSpPr/>
            <p:nvPr/>
          </p:nvSpPr>
          <p:spPr>
            <a:xfrm>
              <a:off x="1046700" y="2935525"/>
              <a:ext cx="20725" cy="20750"/>
            </a:xfrm>
            <a:custGeom>
              <a:rect b="b" l="l" r="r" t="t"/>
              <a:pathLst>
                <a:path extrusionOk="0" h="830" w="829">
                  <a:moveTo>
                    <a:pt x="418" y="1"/>
                  </a:moveTo>
                  <a:cubicBezTo>
                    <a:pt x="189" y="1"/>
                    <a:pt x="0" y="190"/>
                    <a:pt x="0" y="418"/>
                  </a:cubicBezTo>
                  <a:cubicBezTo>
                    <a:pt x="0" y="647"/>
                    <a:pt x="189" y="829"/>
                    <a:pt x="418" y="829"/>
                  </a:cubicBezTo>
                  <a:cubicBezTo>
                    <a:pt x="646" y="829"/>
                    <a:pt x="829" y="647"/>
                    <a:pt x="829" y="418"/>
                  </a:cubicBezTo>
                  <a:cubicBezTo>
                    <a:pt x="829" y="190"/>
                    <a:pt x="646" y="1"/>
                    <a:pt x="41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3" name="Google Shape;1653;p18"/>
            <p:cNvSpPr/>
            <p:nvPr/>
          </p:nvSpPr>
          <p:spPr>
            <a:xfrm>
              <a:off x="434025" y="2051100"/>
              <a:ext cx="20725" cy="20750"/>
            </a:xfrm>
            <a:custGeom>
              <a:rect b="b" l="l" r="r" t="t"/>
              <a:pathLst>
                <a:path extrusionOk="0" h="830" w="829">
                  <a:moveTo>
                    <a:pt x="411" y="1"/>
                  </a:moveTo>
                  <a:cubicBezTo>
                    <a:pt x="183" y="1"/>
                    <a:pt x="0" y="190"/>
                    <a:pt x="0" y="418"/>
                  </a:cubicBezTo>
                  <a:cubicBezTo>
                    <a:pt x="0" y="647"/>
                    <a:pt x="183" y="829"/>
                    <a:pt x="411" y="829"/>
                  </a:cubicBezTo>
                  <a:cubicBezTo>
                    <a:pt x="640" y="829"/>
                    <a:pt x="829" y="647"/>
                    <a:pt x="829" y="418"/>
                  </a:cubicBezTo>
                  <a:cubicBezTo>
                    <a:pt x="822" y="190"/>
                    <a:pt x="640" y="1"/>
                    <a:pt x="41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4" name="Google Shape;1654;p18"/>
            <p:cNvSpPr/>
            <p:nvPr/>
          </p:nvSpPr>
          <p:spPr>
            <a:xfrm>
              <a:off x="382950" y="2316500"/>
              <a:ext cx="20600" cy="20725"/>
            </a:xfrm>
            <a:custGeom>
              <a:rect b="b" l="l" r="r" t="t"/>
              <a:pathLst>
                <a:path extrusionOk="0" h="829" w="824">
                  <a:moveTo>
                    <a:pt x="412" y="0"/>
                  </a:moveTo>
                  <a:cubicBezTo>
                    <a:pt x="184" y="0"/>
                    <a:pt x="1" y="183"/>
                    <a:pt x="1" y="411"/>
                  </a:cubicBezTo>
                  <a:cubicBezTo>
                    <a:pt x="1" y="640"/>
                    <a:pt x="184" y="829"/>
                    <a:pt x="412" y="829"/>
                  </a:cubicBezTo>
                  <a:cubicBezTo>
                    <a:pt x="640" y="829"/>
                    <a:pt x="823" y="640"/>
                    <a:pt x="823" y="411"/>
                  </a:cubicBezTo>
                  <a:cubicBezTo>
                    <a:pt x="823" y="183"/>
                    <a:pt x="640" y="0"/>
                    <a:pt x="4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5" name="Google Shape;1655;p18"/>
            <p:cNvSpPr/>
            <p:nvPr/>
          </p:nvSpPr>
          <p:spPr>
            <a:xfrm>
              <a:off x="434025" y="2758700"/>
              <a:ext cx="20725" cy="20750"/>
            </a:xfrm>
            <a:custGeom>
              <a:rect b="b" l="l" r="r" t="t"/>
              <a:pathLst>
                <a:path extrusionOk="0" h="830" w="829">
                  <a:moveTo>
                    <a:pt x="411" y="1"/>
                  </a:moveTo>
                  <a:cubicBezTo>
                    <a:pt x="183" y="1"/>
                    <a:pt x="0" y="183"/>
                    <a:pt x="0" y="412"/>
                  </a:cubicBezTo>
                  <a:cubicBezTo>
                    <a:pt x="0" y="640"/>
                    <a:pt x="183" y="829"/>
                    <a:pt x="411" y="829"/>
                  </a:cubicBezTo>
                  <a:cubicBezTo>
                    <a:pt x="640" y="829"/>
                    <a:pt x="829" y="640"/>
                    <a:pt x="829" y="412"/>
                  </a:cubicBezTo>
                  <a:cubicBezTo>
                    <a:pt x="822" y="183"/>
                    <a:pt x="640" y="1"/>
                    <a:pt x="41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6" name="Google Shape;1656;p18"/>
            <p:cNvSpPr/>
            <p:nvPr/>
          </p:nvSpPr>
          <p:spPr>
            <a:xfrm>
              <a:off x="1455300" y="3289325"/>
              <a:ext cx="20750" cy="20750"/>
            </a:xfrm>
            <a:custGeom>
              <a:rect b="b" l="l" r="r" t="t"/>
              <a:pathLst>
                <a:path extrusionOk="0" h="830" w="830">
                  <a:moveTo>
                    <a:pt x="412" y="1"/>
                  </a:moveTo>
                  <a:cubicBezTo>
                    <a:pt x="183" y="1"/>
                    <a:pt x="0" y="190"/>
                    <a:pt x="0" y="418"/>
                  </a:cubicBezTo>
                  <a:cubicBezTo>
                    <a:pt x="0" y="647"/>
                    <a:pt x="183" y="829"/>
                    <a:pt x="412" y="829"/>
                  </a:cubicBezTo>
                  <a:cubicBezTo>
                    <a:pt x="640" y="829"/>
                    <a:pt x="829" y="647"/>
                    <a:pt x="829" y="418"/>
                  </a:cubicBezTo>
                  <a:cubicBezTo>
                    <a:pt x="829" y="190"/>
                    <a:pt x="640" y="1"/>
                    <a:pt x="41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7" name="Google Shape;1657;p18"/>
            <p:cNvSpPr/>
            <p:nvPr/>
          </p:nvSpPr>
          <p:spPr>
            <a:xfrm>
              <a:off x="893525" y="3200925"/>
              <a:ext cx="20725" cy="20725"/>
            </a:xfrm>
            <a:custGeom>
              <a:rect b="b" l="l" r="r" t="t"/>
              <a:pathLst>
                <a:path extrusionOk="0" h="829" w="829">
                  <a:moveTo>
                    <a:pt x="418" y="0"/>
                  </a:moveTo>
                  <a:cubicBezTo>
                    <a:pt x="183" y="0"/>
                    <a:pt x="0" y="183"/>
                    <a:pt x="0" y="411"/>
                  </a:cubicBezTo>
                  <a:cubicBezTo>
                    <a:pt x="0" y="640"/>
                    <a:pt x="183" y="829"/>
                    <a:pt x="418" y="829"/>
                  </a:cubicBezTo>
                  <a:cubicBezTo>
                    <a:pt x="646" y="829"/>
                    <a:pt x="829" y="640"/>
                    <a:pt x="829" y="411"/>
                  </a:cubicBezTo>
                  <a:cubicBezTo>
                    <a:pt x="829" y="183"/>
                    <a:pt x="646" y="0"/>
                    <a:pt x="41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8" name="Google Shape;1658;p18"/>
            <p:cNvSpPr/>
            <p:nvPr/>
          </p:nvSpPr>
          <p:spPr>
            <a:xfrm>
              <a:off x="1761625" y="3466300"/>
              <a:ext cx="20750" cy="20600"/>
            </a:xfrm>
            <a:custGeom>
              <a:rect b="b" l="l" r="r" t="t"/>
              <a:pathLst>
                <a:path extrusionOk="0" h="824" w="830">
                  <a:moveTo>
                    <a:pt x="418" y="1"/>
                  </a:moveTo>
                  <a:cubicBezTo>
                    <a:pt x="184" y="1"/>
                    <a:pt x="1" y="184"/>
                    <a:pt x="1" y="412"/>
                  </a:cubicBezTo>
                  <a:cubicBezTo>
                    <a:pt x="1" y="640"/>
                    <a:pt x="184" y="823"/>
                    <a:pt x="418" y="823"/>
                  </a:cubicBezTo>
                  <a:cubicBezTo>
                    <a:pt x="647" y="823"/>
                    <a:pt x="830" y="640"/>
                    <a:pt x="830" y="412"/>
                  </a:cubicBezTo>
                  <a:cubicBezTo>
                    <a:pt x="830" y="184"/>
                    <a:pt x="647" y="1"/>
                    <a:pt x="41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9" name="Google Shape;1659;p18"/>
            <p:cNvSpPr/>
            <p:nvPr/>
          </p:nvSpPr>
          <p:spPr>
            <a:xfrm>
              <a:off x="2527625" y="3554725"/>
              <a:ext cx="20750" cy="20750"/>
            </a:xfrm>
            <a:custGeom>
              <a:rect b="b" l="l" r="r" t="t"/>
              <a:pathLst>
                <a:path extrusionOk="0" h="830" w="830">
                  <a:moveTo>
                    <a:pt x="412" y="0"/>
                  </a:moveTo>
                  <a:cubicBezTo>
                    <a:pt x="184" y="0"/>
                    <a:pt x="1" y="183"/>
                    <a:pt x="1" y="411"/>
                  </a:cubicBezTo>
                  <a:cubicBezTo>
                    <a:pt x="1" y="640"/>
                    <a:pt x="184" y="829"/>
                    <a:pt x="412" y="829"/>
                  </a:cubicBezTo>
                  <a:cubicBezTo>
                    <a:pt x="640" y="829"/>
                    <a:pt x="830" y="640"/>
                    <a:pt x="830" y="411"/>
                  </a:cubicBezTo>
                  <a:cubicBezTo>
                    <a:pt x="830" y="183"/>
                    <a:pt x="640" y="0"/>
                    <a:pt x="4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0" name="Google Shape;1660;p18"/>
            <p:cNvSpPr/>
            <p:nvPr/>
          </p:nvSpPr>
          <p:spPr>
            <a:xfrm>
              <a:off x="2731850" y="3377750"/>
              <a:ext cx="20750" cy="20725"/>
            </a:xfrm>
            <a:custGeom>
              <a:rect b="b" l="l" r="r" t="t"/>
              <a:pathLst>
                <a:path extrusionOk="0" h="829" w="830">
                  <a:moveTo>
                    <a:pt x="412" y="0"/>
                  </a:moveTo>
                  <a:cubicBezTo>
                    <a:pt x="184" y="0"/>
                    <a:pt x="1" y="189"/>
                    <a:pt x="1" y="418"/>
                  </a:cubicBezTo>
                  <a:cubicBezTo>
                    <a:pt x="1" y="646"/>
                    <a:pt x="184" y="829"/>
                    <a:pt x="412" y="829"/>
                  </a:cubicBezTo>
                  <a:cubicBezTo>
                    <a:pt x="640" y="829"/>
                    <a:pt x="830" y="646"/>
                    <a:pt x="830" y="418"/>
                  </a:cubicBezTo>
                  <a:cubicBezTo>
                    <a:pt x="830" y="189"/>
                    <a:pt x="640" y="0"/>
                    <a:pt x="4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1" name="Google Shape;1661;p18"/>
            <p:cNvSpPr/>
            <p:nvPr/>
          </p:nvSpPr>
          <p:spPr>
            <a:xfrm>
              <a:off x="842475" y="3289325"/>
              <a:ext cx="20725" cy="20750"/>
            </a:xfrm>
            <a:custGeom>
              <a:rect b="b" l="l" r="r" t="t"/>
              <a:pathLst>
                <a:path extrusionOk="0" h="830" w="829">
                  <a:moveTo>
                    <a:pt x="418" y="1"/>
                  </a:moveTo>
                  <a:cubicBezTo>
                    <a:pt x="189" y="1"/>
                    <a:pt x="0" y="190"/>
                    <a:pt x="0" y="418"/>
                  </a:cubicBezTo>
                  <a:cubicBezTo>
                    <a:pt x="0" y="647"/>
                    <a:pt x="189" y="829"/>
                    <a:pt x="418" y="829"/>
                  </a:cubicBezTo>
                  <a:cubicBezTo>
                    <a:pt x="646" y="829"/>
                    <a:pt x="829" y="647"/>
                    <a:pt x="829" y="418"/>
                  </a:cubicBezTo>
                  <a:cubicBezTo>
                    <a:pt x="829" y="190"/>
                    <a:pt x="646" y="1"/>
                    <a:pt x="41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2" name="Google Shape;1662;p18"/>
            <p:cNvSpPr/>
            <p:nvPr/>
          </p:nvSpPr>
          <p:spPr>
            <a:xfrm>
              <a:off x="434025" y="3289325"/>
              <a:ext cx="20725" cy="20750"/>
            </a:xfrm>
            <a:custGeom>
              <a:rect b="b" l="l" r="r" t="t"/>
              <a:pathLst>
                <a:path extrusionOk="0" h="830" w="829">
                  <a:moveTo>
                    <a:pt x="411" y="1"/>
                  </a:moveTo>
                  <a:cubicBezTo>
                    <a:pt x="183" y="1"/>
                    <a:pt x="0" y="190"/>
                    <a:pt x="0" y="418"/>
                  </a:cubicBezTo>
                  <a:cubicBezTo>
                    <a:pt x="0" y="647"/>
                    <a:pt x="183" y="829"/>
                    <a:pt x="411" y="829"/>
                  </a:cubicBezTo>
                  <a:cubicBezTo>
                    <a:pt x="640" y="829"/>
                    <a:pt x="829" y="647"/>
                    <a:pt x="829" y="418"/>
                  </a:cubicBezTo>
                  <a:cubicBezTo>
                    <a:pt x="822" y="190"/>
                    <a:pt x="640" y="1"/>
                    <a:pt x="41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3" name="Google Shape;1663;p18"/>
            <p:cNvSpPr/>
            <p:nvPr/>
          </p:nvSpPr>
          <p:spPr>
            <a:xfrm>
              <a:off x="1770125" y="3563375"/>
              <a:ext cx="208150" cy="180250"/>
            </a:xfrm>
            <a:custGeom>
              <a:rect b="b" l="l" r="r" t="t"/>
              <a:pathLst>
                <a:path extrusionOk="0" h="7210" w="8326">
                  <a:moveTo>
                    <a:pt x="6166" y="137"/>
                  </a:moveTo>
                  <a:lnTo>
                    <a:pt x="8169" y="3608"/>
                  </a:lnTo>
                  <a:lnTo>
                    <a:pt x="6166" y="7080"/>
                  </a:lnTo>
                  <a:lnTo>
                    <a:pt x="2153" y="7080"/>
                  </a:lnTo>
                  <a:lnTo>
                    <a:pt x="150" y="3608"/>
                  </a:lnTo>
                  <a:lnTo>
                    <a:pt x="2153" y="137"/>
                  </a:lnTo>
                  <a:close/>
                  <a:moveTo>
                    <a:pt x="2082" y="0"/>
                  </a:moveTo>
                  <a:lnTo>
                    <a:pt x="20" y="3569"/>
                  </a:lnTo>
                  <a:lnTo>
                    <a:pt x="0" y="3608"/>
                  </a:lnTo>
                  <a:lnTo>
                    <a:pt x="2062" y="7177"/>
                  </a:lnTo>
                  <a:lnTo>
                    <a:pt x="2082" y="7210"/>
                  </a:lnTo>
                  <a:lnTo>
                    <a:pt x="6244" y="7210"/>
                  </a:lnTo>
                  <a:lnTo>
                    <a:pt x="8306" y="3641"/>
                  </a:lnTo>
                  <a:lnTo>
                    <a:pt x="8326" y="3608"/>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4" name="Google Shape;1664;p18"/>
            <p:cNvSpPr/>
            <p:nvPr/>
          </p:nvSpPr>
          <p:spPr>
            <a:xfrm>
              <a:off x="1923275" y="3474950"/>
              <a:ext cx="208175" cy="180275"/>
            </a:xfrm>
            <a:custGeom>
              <a:rect b="b" l="l" r="r" t="t"/>
              <a:pathLst>
                <a:path extrusionOk="0" h="7211" w="8327">
                  <a:moveTo>
                    <a:pt x="6167" y="131"/>
                  </a:moveTo>
                  <a:lnTo>
                    <a:pt x="8170" y="3602"/>
                  </a:lnTo>
                  <a:lnTo>
                    <a:pt x="6167" y="7074"/>
                  </a:lnTo>
                  <a:lnTo>
                    <a:pt x="2161" y="7074"/>
                  </a:lnTo>
                  <a:lnTo>
                    <a:pt x="151" y="3602"/>
                  </a:lnTo>
                  <a:lnTo>
                    <a:pt x="2161" y="131"/>
                  </a:lnTo>
                  <a:close/>
                  <a:moveTo>
                    <a:pt x="2082" y="1"/>
                  </a:moveTo>
                  <a:lnTo>
                    <a:pt x="20" y="3570"/>
                  </a:lnTo>
                  <a:lnTo>
                    <a:pt x="1" y="3602"/>
                  </a:lnTo>
                  <a:lnTo>
                    <a:pt x="2063" y="7178"/>
                  </a:lnTo>
                  <a:lnTo>
                    <a:pt x="2082" y="7211"/>
                  </a:lnTo>
                  <a:lnTo>
                    <a:pt x="6245" y="7211"/>
                  </a:lnTo>
                  <a:lnTo>
                    <a:pt x="8307" y="3635"/>
                  </a:lnTo>
                  <a:lnTo>
                    <a:pt x="8326" y="3602"/>
                  </a:lnTo>
                  <a:lnTo>
                    <a:pt x="6265" y="33"/>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5" name="Google Shape;1665;p18"/>
            <p:cNvSpPr/>
            <p:nvPr/>
          </p:nvSpPr>
          <p:spPr>
            <a:xfrm>
              <a:off x="2076450" y="3386550"/>
              <a:ext cx="208175" cy="180275"/>
            </a:xfrm>
            <a:custGeom>
              <a:rect b="b" l="l" r="r" t="t"/>
              <a:pathLst>
                <a:path extrusionOk="0" h="7211" w="8327">
                  <a:moveTo>
                    <a:pt x="6166" y="131"/>
                  </a:moveTo>
                  <a:lnTo>
                    <a:pt x="8170" y="3602"/>
                  </a:lnTo>
                  <a:lnTo>
                    <a:pt x="6166" y="7073"/>
                  </a:lnTo>
                  <a:lnTo>
                    <a:pt x="2160" y="7073"/>
                  </a:lnTo>
                  <a:lnTo>
                    <a:pt x="151" y="3602"/>
                  </a:lnTo>
                  <a:lnTo>
                    <a:pt x="2160" y="131"/>
                  </a:lnTo>
                  <a:close/>
                  <a:moveTo>
                    <a:pt x="2082" y="0"/>
                  </a:moveTo>
                  <a:lnTo>
                    <a:pt x="20" y="3569"/>
                  </a:lnTo>
                  <a:lnTo>
                    <a:pt x="1" y="3602"/>
                  </a:lnTo>
                  <a:lnTo>
                    <a:pt x="2062" y="7171"/>
                  </a:lnTo>
                  <a:lnTo>
                    <a:pt x="2082" y="7210"/>
                  </a:lnTo>
                  <a:lnTo>
                    <a:pt x="6245" y="7210"/>
                  </a:lnTo>
                  <a:lnTo>
                    <a:pt x="6245" y="7204"/>
                  </a:lnTo>
                  <a:lnTo>
                    <a:pt x="8307" y="3635"/>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6" name="Google Shape;1666;p18"/>
            <p:cNvSpPr/>
            <p:nvPr/>
          </p:nvSpPr>
          <p:spPr>
            <a:xfrm>
              <a:off x="238125" y="2148150"/>
              <a:ext cx="208150" cy="180275"/>
            </a:xfrm>
            <a:custGeom>
              <a:rect b="b" l="l" r="r" t="t"/>
              <a:pathLst>
                <a:path extrusionOk="0" h="7211" w="8326">
                  <a:moveTo>
                    <a:pt x="6166" y="138"/>
                  </a:moveTo>
                  <a:lnTo>
                    <a:pt x="8169" y="3609"/>
                  </a:lnTo>
                  <a:lnTo>
                    <a:pt x="6166" y="7080"/>
                  </a:lnTo>
                  <a:lnTo>
                    <a:pt x="2160" y="7080"/>
                  </a:lnTo>
                  <a:lnTo>
                    <a:pt x="157" y="3609"/>
                  </a:lnTo>
                  <a:lnTo>
                    <a:pt x="2160" y="138"/>
                  </a:lnTo>
                  <a:close/>
                  <a:moveTo>
                    <a:pt x="2081" y="1"/>
                  </a:moveTo>
                  <a:lnTo>
                    <a:pt x="0" y="3609"/>
                  </a:lnTo>
                  <a:lnTo>
                    <a:pt x="2062" y="7178"/>
                  </a:lnTo>
                  <a:lnTo>
                    <a:pt x="2081" y="7211"/>
                  </a:lnTo>
                  <a:lnTo>
                    <a:pt x="6244" y="7211"/>
                  </a:lnTo>
                  <a:lnTo>
                    <a:pt x="8326" y="3609"/>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7" name="Google Shape;1667;p18"/>
            <p:cNvSpPr/>
            <p:nvPr/>
          </p:nvSpPr>
          <p:spPr>
            <a:xfrm>
              <a:off x="238125" y="1971350"/>
              <a:ext cx="208150" cy="180250"/>
            </a:xfrm>
            <a:custGeom>
              <a:rect b="b" l="l" r="r" t="t"/>
              <a:pathLst>
                <a:path extrusionOk="0" h="7210" w="8326">
                  <a:moveTo>
                    <a:pt x="6166" y="137"/>
                  </a:moveTo>
                  <a:lnTo>
                    <a:pt x="8169" y="3602"/>
                  </a:lnTo>
                  <a:lnTo>
                    <a:pt x="6166" y="7073"/>
                  </a:lnTo>
                  <a:lnTo>
                    <a:pt x="2160" y="7073"/>
                  </a:lnTo>
                  <a:lnTo>
                    <a:pt x="2160" y="7079"/>
                  </a:lnTo>
                  <a:lnTo>
                    <a:pt x="157" y="3608"/>
                  </a:lnTo>
                  <a:lnTo>
                    <a:pt x="2160" y="137"/>
                  </a:lnTo>
                  <a:close/>
                  <a:moveTo>
                    <a:pt x="2081" y="0"/>
                  </a:moveTo>
                  <a:lnTo>
                    <a:pt x="0" y="3608"/>
                  </a:lnTo>
                  <a:lnTo>
                    <a:pt x="2081" y="7210"/>
                  </a:lnTo>
                  <a:lnTo>
                    <a:pt x="6244" y="7210"/>
                  </a:lnTo>
                  <a:lnTo>
                    <a:pt x="8326" y="3608"/>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8" name="Google Shape;1668;p18"/>
            <p:cNvSpPr/>
            <p:nvPr/>
          </p:nvSpPr>
          <p:spPr>
            <a:xfrm>
              <a:off x="1770125" y="3386550"/>
              <a:ext cx="208150" cy="180275"/>
            </a:xfrm>
            <a:custGeom>
              <a:rect b="b" l="l" r="r" t="t"/>
              <a:pathLst>
                <a:path extrusionOk="0" h="7211" w="8326">
                  <a:moveTo>
                    <a:pt x="6166" y="131"/>
                  </a:moveTo>
                  <a:lnTo>
                    <a:pt x="8169" y="3602"/>
                  </a:lnTo>
                  <a:lnTo>
                    <a:pt x="6166" y="7073"/>
                  </a:lnTo>
                  <a:lnTo>
                    <a:pt x="2153" y="7073"/>
                  </a:lnTo>
                  <a:lnTo>
                    <a:pt x="150" y="3602"/>
                  </a:lnTo>
                  <a:lnTo>
                    <a:pt x="2153" y="131"/>
                  </a:lnTo>
                  <a:close/>
                  <a:moveTo>
                    <a:pt x="2082" y="0"/>
                  </a:moveTo>
                  <a:lnTo>
                    <a:pt x="20" y="3569"/>
                  </a:lnTo>
                  <a:lnTo>
                    <a:pt x="0" y="3602"/>
                  </a:lnTo>
                  <a:lnTo>
                    <a:pt x="2062" y="7171"/>
                  </a:lnTo>
                  <a:lnTo>
                    <a:pt x="2082" y="7210"/>
                  </a:lnTo>
                  <a:lnTo>
                    <a:pt x="6244" y="7210"/>
                  </a:lnTo>
                  <a:lnTo>
                    <a:pt x="6244" y="7204"/>
                  </a:lnTo>
                  <a:lnTo>
                    <a:pt x="8306" y="3635"/>
                  </a:lnTo>
                  <a:lnTo>
                    <a:pt x="8326" y="3602"/>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9" name="Google Shape;1669;p18"/>
            <p:cNvSpPr/>
            <p:nvPr/>
          </p:nvSpPr>
          <p:spPr>
            <a:xfrm>
              <a:off x="1616775" y="3297975"/>
              <a:ext cx="208175" cy="179450"/>
            </a:xfrm>
            <a:custGeom>
              <a:rect b="b" l="l" r="r" t="t"/>
              <a:pathLst>
                <a:path extrusionOk="0" h="7178" w="8327">
                  <a:moveTo>
                    <a:pt x="2082" y="0"/>
                  </a:moveTo>
                  <a:lnTo>
                    <a:pt x="20" y="3576"/>
                  </a:lnTo>
                  <a:lnTo>
                    <a:pt x="1" y="3609"/>
                  </a:lnTo>
                  <a:lnTo>
                    <a:pt x="2069" y="7178"/>
                  </a:lnTo>
                  <a:lnTo>
                    <a:pt x="2180" y="7112"/>
                  </a:lnTo>
                  <a:lnTo>
                    <a:pt x="158" y="3609"/>
                  </a:lnTo>
                  <a:lnTo>
                    <a:pt x="2161" y="138"/>
                  </a:lnTo>
                  <a:lnTo>
                    <a:pt x="6173" y="138"/>
                  </a:lnTo>
                  <a:lnTo>
                    <a:pt x="8176" y="3609"/>
                  </a:lnTo>
                  <a:lnTo>
                    <a:pt x="6154" y="7112"/>
                  </a:lnTo>
                  <a:lnTo>
                    <a:pt x="6265" y="7178"/>
                  </a:lnTo>
                  <a:lnTo>
                    <a:pt x="8307" y="3641"/>
                  </a:lnTo>
                  <a:lnTo>
                    <a:pt x="8326" y="3609"/>
                  </a:lnTo>
                  <a:lnTo>
                    <a:pt x="6265"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670" name="Google Shape;1670;p18"/>
          <p:cNvCxnSpPr/>
          <p:nvPr/>
        </p:nvCxnSpPr>
        <p:spPr>
          <a:xfrm>
            <a:off x="-8425" y="2208333"/>
            <a:ext cx="552600" cy="0"/>
          </a:xfrm>
          <a:prstGeom prst="straightConnector1">
            <a:avLst/>
          </a:prstGeom>
          <a:noFill/>
          <a:ln cap="flat" cmpd="sng" w="38100">
            <a:solidFill>
              <a:schemeClr val="lt2"/>
            </a:solidFill>
            <a:prstDash val="solid"/>
            <a:round/>
            <a:headEnd len="sm" w="sm" type="none"/>
            <a:tailEnd len="sm" w="sm" type="none"/>
          </a:ln>
        </p:spPr>
      </p:cxnSp>
      <p:grpSp>
        <p:nvGrpSpPr>
          <p:cNvPr id="1671" name="Google Shape;1671;p18"/>
          <p:cNvGrpSpPr/>
          <p:nvPr/>
        </p:nvGrpSpPr>
        <p:grpSpPr>
          <a:xfrm>
            <a:off x="-400275" y="4522600"/>
            <a:ext cx="1327200" cy="1326900"/>
            <a:chOff x="-400275" y="4522600"/>
            <a:chExt cx="1327200" cy="1326900"/>
          </a:xfrm>
        </p:grpSpPr>
        <p:sp>
          <p:nvSpPr>
            <p:cNvPr id="1672" name="Google Shape;1672;p18"/>
            <p:cNvSpPr/>
            <p:nvPr/>
          </p:nvSpPr>
          <p:spPr>
            <a:xfrm>
              <a:off x="-400275" y="4522600"/>
              <a:ext cx="1327200" cy="1326900"/>
            </a:xfrm>
            <a:prstGeom prst="arc">
              <a:avLst>
                <a:gd fmla="val 16225557" name="adj1"/>
                <a:gd fmla="val 21598152"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3" name="Google Shape;1673;p18"/>
            <p:cNvSpPr/>
            <p:nvPr/>
          </p:nvSpPr>
          <p:spPr>
            <a:xfrm>
              <a:off x="-318875" y="4604000"/>
              <a:ext cx="1164300" cy="1164300"/>
            </a:xfrm>
            <a:prstGeom prst="pie">
              <a:avLst>
                <a:gd fmla="val 10761898" name="adj1"/>
                <a:gd fmla="val 21598152" name="adj2"/>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74" name="Google Shape;1674;p18"/>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4_1_1_2">
    <p:spTree>
      <p:nvGrpSpPr>
        <p:cNvPr id="1675" name="Shape 1675"/>
        <p:cNvGrpSpPr/>
        <p:nvPr/>
      </p:nvGrpSpPr>
      <p:grpSpPr>
        <a:xfrm>
          <a:off x="0" y="0"/>
          <a:ext cx="0" cy="0"/>
          <a:chOff x="0" y="0"/>
          <a:chExt cx="0" cy="0"/>
        </a:xfrm>
      </p:grpSpPr>
      <p:sp>
        <p:nvSpPr>
          <p:cNvPr id="1676" name="Google Shape;1676;p19"/>
          <p:cNvSpPr txBox="1"/>
          <p:nvPr>
            <p:ph idx="1" type="subTitle"/>
          </p:nvPr>
        </p:nvSpPr>
        <p:spPr>
          <a:xfrm>
            <a:off x="4831550" y="1909375"/>
            <a:ext cx="3425100" cy="15270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500"/>
              <a:buNone/>
              <a:defRPr/>
            </a:lvl1pPr>
            <a:lvl2pPr lvl="1" algn="ctr">
              <a:lnSpc>
                <a:spcPct val="100000"/>
              </a:lnSpc>
              <a:spcBef>
                <a:spcPts val="0"/>
              </a:spcBef>
              <a:spcAft>
                <a:spcPts val="0"/>
              </a:spcAft>
              <a:buSzPts val="1500"/>
              <a:buNone/>
              <a:defRPr/>
            </a:lvl2pPr>
            <a:lvl3pPr lvl="2" algn="ctr">
              <a:lnSpc>
                <a:spcPct val="100000"/>
              </a:lnSpc>
              <a:spcBef>
                <a:spcPts val="0"/>
              </a:spcBef>
              <a:spcAft>
                <a:spcPts val="0"/>
              </a:spcAft>
              <a:buSzPts val="1500"/>
              <a:buNone/>
              <a:defRPr/>
            </a:lvl3pPr>
            <a:lvl4pPr lvl="3" algn="ctr">
              <a:lnSpc>
                <a:spcPct val="100000"/>
              </a:lnSpc>
              <a:spcBef>
                <a:spcPts val="0"/>
              </a:spcBef>
              <a:spcAft>
                <a:spcPts val="0"/>
              </a:spcAft>
              <a:buSzPts val="1500"/>
              <a:buNone/>
              <a:defRPr/>
            </a:lvl4pPr>
            <a:lvl5pPr lvl="4" algn="ctr">
              <a:lnSpc>
                <a:spcPct val="100000"/>
              </a:lnSpc>
              <a:spcBef>
                <a:spcPts val="0"/>
              </a:spcBef>
              <a:spcAft>
                <a:spcPts val="0"/>
              </a:spcAft>
              <a:buSzPts val="1500"/>
              <a:buNone/>
              <a:defRPr/>
            </a:lvl5pPr>
            <a:lvl6pPr lvl="5" algn="ctr">
              <a:lnSpc>
                <a:spcPct val="100000"/>
              </a:lnSpc>
              <a:spcBef>
                <a:spcPts val="0"/>
              </a:spcBef>
              <a:spcAft>
                <a:spcPts val="0"/>
              </a:spcAft>
              <a:buSzPts val="1500"/>
              <a:buNone/>
              <a:defRPr/>
            </a:lvl6pPr>
            <a:lvl7pPr lvl="6" algn="ctr">
              <a:lnSpc>
                <a:spcPct val="100000"/>
              </a:lnSpc>
              <a:spcBef>
                <a:spcPts val="0"/>
              </a:spcBef>
              <a:spcAft>
                <a:spcPts val="0"/>
              </a:spcAft>
              <a:buSzPts val="1500"/>
              <a:buNone/>
              <a:defRPr/>
            </a:lvl7pPr>
            <a:lvl8pPr lvl="7" algn="ctr">
              <a:lnSpc>
                <a:spcPct val="100000"/>
              </a:lnSpc>
              <a:spcBef>
                <a:spcPts val="0"/>
              </a:spcBef>
              <a:spcAft>
                <a:spcPts val="0"/>
              </a:spcAft>
              <a:buSzPts val="1500"/>
              <a:buNone/>
              <a:defRPr/>
            </a:lvl8pPr>
            <a:lvl9pPr lvl="8" algn="ctr">
              <a:lnSpc>
                <a:spcPct val="100000"/>
              </a:lnSpc>
              <a:spcBef>
                <a:spcPts val="0"/>
              </a:spcBef>
              <a:spcAft>
                <a:spcPts val="0"/>
              </a:spcAft>
              <a:buSzPts val="1500"/>
              <a:buNone/>
              <a:defRPr/>
            </a:lvl9pPr>
          </a:lstStyle>
          <a:p/>
        </p:txBody>
      </p:sp>
      <p:sp>
        <p:nvSpPr>
          <p:cNvPr id="1677" name="Google Shape;1677;p19"/>
          <p:cNvSpPr txBox="1"/>
          <p:nvPr>
            <p:ph type="title"/>
          </p:nvPr>
        </p:nvSpPr>
        <p:spPr>
          <a:xfrm>
            <a:off x="722375" y="539500"/>
            <a:ext cx="76992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2800"/>
              <a:buNone/>
              <a:defRPr>
                <a:solidFill>
                  <a:schemeClr val="dk1"/>
                </a:solidFill>
              </a:defRPr>
            </a:lvl1pPr>
            <a:lvl2pPr lvl="1" algn="l">
              <a:lnSpc>
                <a:spcPct val="100000"/>
              </a:lnSpc>
              <a:spcBef>
                <a:spcPts val="0"/>
              </a:spcBef>
              <a:spcAft>
                <a:spcPts val="0"/>
              </a:spcAft>
              <a:buClr>
                <a:schemeClr val="dk1"/>
              </a:buClr>
              <a:buSzPts val="2800"/>
              <a:buNone/>
              <a:defRPr sz="2800">
                <a:solidFill>
                  <a:schemeClr val="dk1"/>
                </a:solidFill>
              </a:defRPr>
            </a:lvl2pPr>
            <a:lvl3pPr lvl="2" algn="l">
              <a:lnSpc>
                <a:spcPct val="100000"/>
              </a:lnSpc>
              <a:spcBef>
                <a:spcPts val="0"/>
              </a:spcBef>
              <a:spcAft>
                <a:spcPts val="0"/>
              </a:spcAft>
              <a:buClr>
                <a:schemeClr val="dk1"/>
              </a:buClr>
              <a:buSzPts val="2800"/>
              <a:buNone/>
              <a:defRPr sz="2800">
                <a:solidFill>
                  <a:schemeClr val="dk1"/>
                </a:solidFill>
              </a:defRPr>
            </a:lvl3pPr>
            <a:lvl4pPr lvl="3" algn="l">
              <a:lnSpc>
                <a:spcPct val="100000"/>
              </a:lnSpc>
              <a:spcBef>
                <a:spcPts val="0"/>
              </a:spcBef>
              <a:spcAft>
                <a:spcPts val="0"/>
              </a:spcAft>
              <a:buClr>
                <a:schemeClr val="dk1"/>
              </a:buClr>
              <a:buSzPts val="2800"/>
              <a:buNone/>
              <a:defRPr sz="2800">
                <a:solidFill>
                  <a:schemeClr val="dk1"/>
                </a:solidFill>
              </a:defRPr>
            </a:lvl4pPr>
            <a:lvl5pPr lvl="4" algn="l">
              <a:lnSpc>
                <a:spcPct val="100000"/>
              </a:lnSpc>
              <a:spcBef>
                <a:spcPts val="0"/>
              </a:spcBef>
              <a:spcAft>
                <a:spcPts val="0"/>
              </a:spcAft>
              <a:buClr>
                <a:schemeClr val="dk1"/>
              </a:buClr>
              <a:buSzPts val="2800"/>
              <a:buNone/>
              <a:defRPr sz="2800">
                <a:solidFill>
                  <a:schemeClr val="dk1"/>
                </a:solidFill>
              </a:defRPr>
            </a:lvl5pPr>
            <a:lvl6pPr lvl="5" algn="l">
              <a:lnSpc>
                <a:spcPct val="100000"/>
              </a:lnSpc>
              <a:spcBef>
                <a:spcPts val="0"/>
              </a:spcBef>
              <a:spcAft>
                <a:spcPts val="0"/>
              </a:spcAft>
              <a:buClr>
                <a:schemeClr val="dk1"/>
              </a:buClr>
              <a:buSzPts val="2800"/>
              <a:buNone/>
              <a:defRPr sz="2800">
                <a:solidFill>
                  <a:schemeClr val="dk1"/>
                </a:solidFill>
              </a:defRPr>
            </a:lvl6pPr>
            <a:lvl7pPr lvl="6" algn="l">
              <a:lnSpc>
                <a:spcPct val="100000"/>
              </a:lnSpc>
              <a:spcBef>
                <a:spcPts val="0"/>
              </a:spcBef>
              <a:spcAft>
                <a:spcPts val="0"/>
              </a:spcAft>
              <a:buClr>
                <a:schemeClr val="dk1"/>
              </a:buClr>
              <a:buSzPts val="2800"/>
              <a:buNone/>
              <a:defRPr sz="2800">
                <a:solidFill>
                  <a:schemeClr val="dk1"/>
                </a:solidFill>
              </a:defRPr>
            </a:lvl7pPr>
            <a:lvl8pPr lvl="7" algn="l">
              <a:lnSpc>
                <a:spcPct val="100000"/>
              </a:lnSpc>
              <a:spcBef>
                <a:spcPts val="0"/>
              </a:spcBef>
              <a:spcAft>
                <a:spcPts val="0"/>
              </a:spcAft>
              <a:buClr>
                <a:schemeClr val="dk1"/>
              </a:buClr>
              <a:buSzPts val="2800"/>
              <a:buNone/>
              <a:defRPr sz="2800">
                <a:solidFill>
                  <a:schemeClr val="dk1"/>
                </a:solidFill>
              </a:defRPr>
            </a:lvl8pPr>
            <a:lvl9pPr lvl="8" algn="l">
              <a:lnSpc>
                <a:spcPct val="100000"/>
              </a:lnSpc>
              <a:spcBef>
                <a:spcPts val="0"/>
              </a:spcBef>
              <a:spcAft>
                <a:spcPts val="0"/>
              </a:spcAft>
              <a:buClr>
                <a:schemeClr val="dk1"/>
              </a:buClr>
              <a:buSzPts val="2800"/>
              <a:buNone/>
              <a:defRPr sz="2800">
                <a:solidFill>
                  <a:schemeClr val="dk1"/>
                </a:solidFill>
              </a:defRPr>
            </a:lvl9pPr>
          </a:lstStyle>
          <a:p/>
        </p:txBody>
      </p:sp>
      <p:grpSp>
        <p:nvGrpSpPr>
          <p:cNvPr id="1678" name="Google Shape;1678;p19"/>
          <p:cNvGrpSpPr/>
          <p:nvPr/>
        </p:nvGrpSpPr>
        <p:grpSpPr>
          <a:xfrm rot="10800000">
            <a:off x="4284251" y="-318646"/>
            <a:ext cx="5034656" cy="3172549"/>
            <a:chOff x="238125" y="1971350"/>
            <a:chExt cx="2812500" cy="1772275"/>
          </a:xfrm>
        </p:grpSpPr>
        <p:sp>
          <p:nvSpPr>
            <p:cNvPr id="1679" name="Google Shape;1679;p19"/>
            <p:cNvSpPr/>
            <p:nvPr/>
          </p:nvSpPr>
          <p:spPr>
            <a:xfrm>
              <a:off x="1616775" y="3297975"/>
              <a:ext cx="208175" cy="180275"/>
            </a:xfrm>
            <a:custGeom>
              <a:rect b="b" l="l" r="r" t="t"/>
              <a:pathLst>
                <a:path extrusionOk="0" h="7211" w="8327">
                  <a:moveTo>
                    <a:pt x="6173" y="138"/>
                  </a:moveTo>
                  <a:lnTo>
                    <a:pt x="8176" y="3609"/>
                  </a:lnTo>
                  <a:lnTo>
                    <a:pt x="6173" y="7080"/>
                  </a:lnTo>
                  <a:lnTo>
                    <a:pt x="2161" y="7080"/>
                  </a:lnTo>
                  <a:lnTo>
                    <a:pt x="158" y="3609"/>
                  </a:lnTo>
                  <a:lnTo>
                    <a:pt x="2161" y="138"/>
                  </a:lnTo>
                  <a:close/>
                  <a:moveTo>
                    <a:pt x="2082" y="0"/>
                  </a:moveTo>
                  <a:lnTo>
                    <a:pt x="20" y="3576"/>
                  </a:lnTo>
                  <a:lnTo>
                    <a:pt x="1" y="3609"/>
                  </a:lnTo>
                  <a:lnTo>
                    <a:pt x="2063" y="7178"/>
                  </a:lnTo>
                  <a:lnTo>
                    <a:pt x="2082" y="7210"/>
                  </a:lnTo>
                  <a:lnTo>
                    <a:pt x="6245" y="7210"/>
                  </a:lnTo>
                  <a:lnTo>
                    <a:pt x="8307" y="3641"/>
                  </a:lnTo>
                  <a:lnTo>
                    <a:pt x="8326" y="3609"/>
                  </a:lnTo>
                  <a:lnTo>
                    <a:pt x="6265"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0" name="Google Shape;1680;p19"/>
            <p:cNvSpPr/>
            <p:nvPr/>
          </p:nvSpPr>
          <p:spPr>
            <a:xfrm>
              <a:off x="1310450" y="3297975"/>
              <a:ext cx="208175" cy="180275"/>
            </a:xfrm>
            <a:custGeom>
              <a:rect b="b" l="l" r="r" t="t"/>
              <a:pathLst>
                <a:path extrusionOk="0" h="7211" w="8327">
                  <a:moveTo>
                    <a:pt x="6166" y="138"/>
                  </a:moveTo>
                  <a:lnTo>
                    <a:pt x="8169" y="3609"/>
                  </a:lnTo>
                  <a:lnTo>
                    <a:pt x="6166" y="7080"/>
                  </a:lnTo>
                  <a:lnTo>
                    <a:pt x="2160" y="7080"/>
                  </a:lnTo>
                  <a:lnTo>
                    <a:pt x="157" y="3609"/>
                  </a:lnTo>
                  <a:lnTo>
                    <a:pt x="2160" y="138"/>
                  </a:lnTo>
                  <a:close/>
                  <a:moveTo>
                    <a:pt x="2082" y="0"/>
                  </a:moveTo>
                  <a:lnTo>
                    <a:pt x="20" y="3576"/>
                  </a:lnTo>
                  <a:lnTo>
                    <a:pt x="0" y="3609"/>
                  </a:lnTo>
                  <a:lnTo>
                    <a:pt x="2062" y="7178"/>
                  </a:lnTo>
                  <a:lnTo>
                    <a:pt x="2082" y="7210"/>
                  </a:lnTo>
                  <a:lnTo>
                    <a:pt x="6245" y="7210"/>
                  </a:lnTo>
                  <a:lnTo>
                    <a:pt x="8306" y="3641"/>
                  </a:lnTo>
                  <a:lnTo>
                    <a:pt x="8326" y="3609"/>
                  </a:lnTo>
                  <a:lnTo>
                    <a:pt x="6264"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1" name="Google Shape;1681;p19"/>
            <p:cNvSpPr/>
            <p:nvPr/>
          </p:nvSpPr>
          <p:spPr>
            <a:xfrm>
              <a:off x="238125" y="3032750"/>
              <a:ext cx="208150" cy="180275"/>
            </a:xfrm>
            <a:custGeom>
              <a:rect b="b" l="l" r="r" t="t"/>
              <a:pathLst>
                <a:path extrusionOk="0" h="7211" w="8326">
                  <a:moveTo>
                    <a:pt x="6166" y="131"/>
                  </a:moveTo>
                  <a:lnTo>
                    <a:pt x="8169" y="3602"/>
                  </a:lnTo>
                  <a:lnTo>
                    <a:pt x="6166" y="7073"/>
                  </a:lnTo>
                  <a:lnTo>
                    <a:pt x="2160" y="7073"/>
                  </a:lnTo>
                  <a:lnTo>
                    <a:pt x="157" y="3602"/>
                  </a:lnTo>
                  <a:lnTo>
                    <a:pt x="2160" y="131"/>
                  </a:lnTo>
                  <a:close/>
                  <a:moveTo>
                    <a:pt x="2081" y="0"/>
                  </a:moveTo>
                  <a:lnTo>
                    <a:pt x="20" y="3569"/>
                  </a:lnTo>
                  <a:lnTo>
                    <a:pt x="0" y="3602"/>
                  </a:lnTo>
                  <a:lnTo>
                    <a:pt x="2062" y="7177"/>
                  </a:lnTo>
                  <a:lnTo>
                    <a:pt x="2081" y="7210"/>
                  </a:lnTo>
                  <a:lnTo>
                    <a:pt x="6244" y="7210"/>
                  </a:lnTo>
                  <a:lnTo>
                    <a:pt x="8306" y="3635"/>
                  </a:lnTo>
                  <a:lnTo>
                    <a:pt x="8326" y="3602"/>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2" name="Google Shape;1682;p19"/>
            <p:cNvSpPr/>
            <p:nvPr/>
          </p:nvSpPr>
          <p:spPr>
            <a:xfrm>
              <a:off x="1770125" y="3209575"/>
              <a:ext cx="208150" cy="180250"/>
            </a:xfrm>
            <a:custGeom>
              <a:rect b="b" l="l" r="r" t="t"/>
              <a:pathLst>
                <a:path extrusionOk="0" h="7210" w="8326">
                  <a:moveTo>
                    <a:pt x="6166" y="137"/>
                  </a:moveTo>
                  <a:lnTo>
                    <a:pt x="8169" y="3608"/>
                  </a:lnTo>
                  <a:lnTo>
                    <a:pt x="6166" y="7079"/>
                  </a:lnTo>
                  <a:lnTo>
                    <a:pt x="2153" y="7079"/>
                  </a:lnTo>
                  <a:lnTo>
                    <a:pt x="150" y="3608"/>
                  </a:lnTo>
                  <a:lnTo>
                    <a:pt x="2153" y="137"/>
                  </a:lnTo>
                  <a:close/>
                  <a:moveTo>
                    <a:pt x="2082" y="0"/>
                  </a:moveTo>
                  <a:lnTo>
                    <a:pt x="20" y="3576"/>
                  </a:lnTo>
                  <a:lnTo>
                    <a:pt x="0" y="3608"/>
                  </a:lnTo>
                  <a:lnTo>
                    <a:pt x="2062" y="7177"/>
                  </a:lnTo>
                  <a:lnTo>
                    <a:pt x="2082" y="7210"/>
                  </a:lnTo>
                  <a:lnTo>
                    <a:pt x="6244" y="7210"/>
                  </a:lnTo>
                  <a:lnTo>
                    <a:pt x="8306" y="3641"/>
                  </a:lnTo>
                  <a:lnTo>
                    <a:pt x="8326" y="3608"/>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3" name="Google Shape;1683;p19"/>
            <p:cNvSpPr/>
            <p:nvPr/>
          </p:nvSpPr>
          <p:spPr>
            <a:xfrm>
              <a:off x="1923275" y="3297975"/>
              <a:ext cx="208175" cy="180275"/>
            </a:xfrm>
            <a:custGeom>
              <a:rect b="b" l="l" r="r" t="t"/>
              <a:pathLst>
                <a:path extrusionOk="0" h="7211" w="8327">
                  <a:moveTo>
                    <a:pt x="6167" y="138"/>
                  </a:moveTo>
                  <a:lnTo>
                    <a:pt x="8170" y="3609"/>
                  </a:lnTo>
                  <a:lnTo>
                    <a:pt x="6167" y="7080"/>
                  </a:lnTo>
                  <a:lnTo>
                    <a:pt x="2161" y="7080"/>
                  </a:lnTo>
                  <a:lnTo>
                    <a:pt x="151" y="3609"/>
                  </a:lnTo>
                  <a:lnTo>
                    <a:pt x="2161" y="138"/>
                  </a:lnTo>
                  <a:close/>
                  <a:moveTo>
                    <a:pt x="2082" y="0"/>
                  </a:moveTo>
                  <a:lnTo>
                    <a:pt x="20" y="3576"/>
                  </a:lnTo>
                  <a:lnTo>
                    <a:pt x="1" y="3609"/>
                  </a:lnTo>
                  <a:lnTo>
                    <a:pt x="2063" y="7178"/>
                  </a:lnTo>
                  <a:lnTo>
                    <a:pt x="2082" y="7210"/>
                  </a:lnTo>
                  <a:lnTo>
                    <a:pt x="6245" y="7210"/>
                  </a:lnTo>
                  <a:lnTo>
                    <a:pt x="8307" y="3641"/>
                  </a:lnTo>
                  <a:lnTo>
                    <a:pt x="8326" y="3609"/>
                  </a:lnTo>
                  <a:lnTo>
                    <a:pt x="6265"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4" name="Google Shape;1684;p19"/>
            <p:cNvSpPr/>
            <p:nvPr/>
          </p:nvSpPr>
          <p:spPr>
            <a:xfrm>
              <a:off x="544450" y="2678950"/>
              <a:ext cx="208150" cy="180275"/>
            </a:xfrm>
            <a:custGeom>
              <a:rect b="b" l="l" r="r" t="t"/>
              <a:pathLst>
                <a:path extrusionOk="0" h="7211" w="8326">
                  <a:moveTo>
                    <a:pt x="6166" y="131"/>
                  </a:moveTo>
                  <a:lnTo>
                    <a:pt x="8176" y="3602"/>
                  </a:lnTo>
                  <a:lnTo>
                    <a:pt x="6166" y="7073"/>
                  </a:lnTo>
                  <a:lnTo>
                    <a:pt x="2160" y="7073"/>
                  </a:lnTo>
                  <a:lnTo>
                    <a:pt x="157" y="3602"/>
                  </a:lnTo>
                  <a:lnTo>
                    <a:pt x="2160" y="131"/>
                  </a:lnTo>
                  <a:close/>
                  <a:moveTo>
                    <a:pt x="2082" y="0"/>
                  </a:moveTo>
                  <a:lnTo>
                    <a:pt x="20" y="3569"/>
                  </a:lnTo>
                  <a:lnTo>
                    <a:pt x="0" y="3602"/>
                  </a:lnTo>
                  <a:lnTo>
                    <a:pt x="2062" y="7177"/>
                  </a:lnTo>
                  <a:lnTo>
                    <a:pt x="2082" y="7210"/>
                  </a:lnTo>
                  <a:lnTo>
                    <a:pt x="6245" y="7210"/>
                  </a:lnTo>
                  <a:lnTo>
                    <a:pt x="8306" y="3634"/>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5" name="Google Shape;1685;p19"/>
            <p:cNvSpPr/>
            <p:nvPr/>
          </p:nvSpPr>
          <p:spPr>
            <a:xfrm>
              <a:off x="2535300" y="3297975"/>
              <a:ext cx="208175" cy="180275"/>
            </a:xfrm>
            <a:custGeom>
              <a:rect b="b" l="l" r="r" t="t"/>
              <a:pathLst>
                <a:path extrusionOk="0" h="7211" w="8327">
                  <a:moveTo>
                    <a:pt x="6173" y="138"/>
                  </a:moveTo>
                  <a:lnTo>
                    <a:pt x="8176" y="3609"/>
                  </a:lnTo>
                  <a:lnTo>
                    <a:pt x="6173" y="7080"/>
                  </a:lnTo>
                  <a:lnTo>
                    <a:pt x="2160" y="7080"/>
                  </a:lnTo>
                  <a:lnTo>
                    <a:pt x="157" y="3609"/>
                  </a:lnTo>
                  <a:lnTo>
                    <a:pt x="2160" y="138"/>
                  </a:lnTo>
                  <a:close/>
                  <a:moveTo>
                    <a:pt x="2082" y="0"/>
                  </a:moveTo>
                  <a:lnTo>
                    <a:pt x="20" y="3576"/>
                  </a:lnTo>
                  <a:lnTo>
                    <a:pt x="1" y="3609"/>
                  </a:lnTo>
                  <a:lnTo>
                    <a:pt x="2082" y="7210"/>
                  </a:lnTo>
                  <a:lnTo>
                    <a:pt x="6245" y="7210"/>
                  </a:lnTo>
                  <a:lnTo>
                    <a:pt x="8307" y="3641"/>
                  </a:lnTo>
                  <a:lnTo>
                    <a:pt x="8326" y="3609"/>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6" name="Google Shape;1686;p19"/>
            <p:cNvSpPr/>
            <p:nvPr/>
          </p:nvSpPr>
          <p:spPr>
            <a:xfrm>
              <a:off x="2229625" y="3298950"/>
              <a:ext cx="155150" cy="179300"/>
            </a:xfrm>
            <a:custGeom>
              <a:rect b="b" l="l" r="r" t="t"/>
              <a:pathLst>
                <a:path extrusionOk="0" h="7172" w="6206">
                  <a:moveTo>
                    <a:pt x="2062" y="1"/>
                  </a:moveTo>
                  <a:lnTo>
                    <a:pt x="20" y="3537"/>
                  </a:lnTo>
                  <a:lnTo>
                    <a:pt x="0" y="3570"/>
                  </a:lnTo>
                  <a:lnTo>
                    <a:pt x="2062" y="7139"/>
                  </a:lnTo>
                  <a:lnTo>
                    <a:pt x="2082" y="7171"/>
                  </a:lnTo>
                  <a:lnTo>
                    <a:pt x="6205" y="7171"/>
                  </a:lnTo>
                  <a:lnTo>
                    <a:pt x="6205" y="7041"/>
                  </a:lnTo>
                  <a:lnTo>
                    <a:pt x="2160" y="7041"/>
                  </a:lnTo>
                  <a:lnTo>
                    <a:pt x="157" y="3570"/>
                  </a:lnTo>
                  <a:lnTo>
                    <a:pt x="2180" y="66"/>
                  </a:lnTo>
                  <a:lnTo>
                    <a:pt x="2062"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7" name="Google Shape;1687;p19"/>
            <p:cNvSpPr/>
            <p:nvPr/>
          </p:nvSpPr>
          <p:spPr>
            <a:xfrm>
              <a:off x="2995950" y="3387200"/>
              <a:ext cx="54025" cy="90075"/>
            </a:xfrm>
            <a:custGeom>
              <a:rect b="b" l="l" r="r" t="t"/>
              <a:pathLst>
                <a:path extrusionOk="0" h="3603" w="2161">
                  <a:moveTo>
                    <a:pt x="2043" y="1"/>
                  </a:moveTo>
                  <a:lnTo>
                    <a:pt x="0" y="3537"/>
                  </a:lnTo>
                  <a:lnTo>
                    <a:pt x="118" y="3602"/>
                  </a:lnTo>
                  <a:lnTo>
                    <a:pt x="2160" y="66"/>
                  </a:lnTo>
                  <a:lnTo>
                    <a:pt x="204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8" name="Google Shape;1688;p19"/>
            <p:cNvSpPr/>
            <p:nvPr/>
          </p:nvSpPr>
          <p:spPr>
            <a:xfrm>
              <a:off x="1310450" y="3297975"/>
              <a:ext cx="207675" cy="180275"/>
            </a:xfrm>
            <a:custGeom>
              <a:rect b="b" l="l" r="r" t="t"/>
              <a:pathLst>
                <a:path extrusionOk="0" h="7211" w="8307">
                  <a:moveTo>
                    <a:pt x="2082" y="0"/>
                  </a:moveTo>
                  <a:lnTo>
                    <a:pt x="20" y="3576"/>
                  </a:lnTo>
                  <a:lnTo>
                    <a:pt x="0" y="3609"/>
                  </a:lnTo>
                  <a:lnTo>
                    <a:pt x="2062" y="7178"/>
                  </a:lnTo>
                  <a:lnTo>
                    <a:pt x="2082" y="7210"/>
                  </a:lnTo>
                  <a:lnTo>
                    <a:pt x="6245" y="7210"/>
                  </a:lnTo>
                  <a:lnTo>
                    <a:pt x="8306" y="3641"/>
                  </a:lnTo>
                  <a:lnTo>
                    <a:pt x="8189" y="3576"/>
                  </a:lnTo>
                  <a:lnTo>
                    <a:pt x="6166" y="7080"/>
                  </a:lnTo>
                  <a:lnTo>
                    <a:pt x="2160" y="7080"/>
                  </a:lnTo>
                  <a:lnTo>
                    <a:pt x="157" y="3609"/>
                  </a:lnTo>
                  <a:lnTo>
                    <a:pt x="2160" y="138"/>
                  </a:lnTo>
                  <a:lnTo>
                    <a:pt x="6206" y="138"/>
                  </a:lnTo>
                  <a:lnTo>
                    <a:pt x="620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9" name="Google Shape;1689;p19"/>
            <p:cNvSpPr/>
            <p:nvPr/>
          </p:nvSpPr>
          <p:spPr>
            <a:xfrm>
              <a:off x="1004125" y="3474950"/>
              <a:ext cx="208150" cy="180275"/>
            </a:xfrm>
            <a:custGeom>
              <a:rect b="b" l="l" r="r" t="t"/>
              <a:pathLst>
                <a:path extrusionOk="0" h="7211" w="8326">
                  <a:moveTo>
                    <a:pt x="6166" y="131"/>
                  </a:moveTo>
                  <a:lnTo>
                    <a:pt x="8169" y="3602"/>
                  </a:lnTo>
                  <a:lnTo>
                    <a:pt x="6166" y="7074"/>
                  </a:lnTo>
                  <a:lnTo>
                    <a:pt x="2160" y="7074"/>
                  </a:lnTo>
                  <a:lnTo>
                    <a:pt x="157" y="3602"/>
                  </a:lnTo>
                  <a:lnTo>
                    <a:pt x="2160" y="131"/>
                  </a:lnTo>
                  <a:close/>
                  <a:moveTo>
                    <a:pt x="2081" y="1"/>
                  </a:moveTo>
                  <a:lnTo>
                    <a:pt x="20" y="3570"/>
                  </a:lnTo>
                  <a:lnTo>
                    <a:pt x="0" y="3602"/>
                  </a:lnTo>
                  <a:lnTo>
                    <a:pt x="2062" y="7178"/>
                  </a:lnTo>
                  <a:lnTo>
                    <a:pt x="2081" y="7211"/>
                  </a:lnTo>
                  <a:lnTo>
                    <a:pt x="6244" y="7211"/>
                  </a:lnTo>
                  <a:lnTo>
                    <a:pt x="8306" y="3635"/>
                  </a:lnTo>
                  <a:lnTo>
                    <a:pt x="8326" y="3602"/>
                  </a:lnTo>
                  <a:lnTo>
                    <a:pt x="6264" y="33"/>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0" name="Google Shape;1690;p19"/>
            <p:cNvSpPr/>
            <p:nvPr/>
          </p:nvSpPr>
          <p:spPr>
            <a:xfrm>
              <a:off x="1004125" y="3297975"/>
              <a:ext cx="208150" cy="180275"/>
            </a:xfrm>
            <a:custGeom>
              <a:rect b="b" l="l" r="r" t="t"/>
              <a:pathLst>
                <a:path extrusionOk="0" h="7211" w="8326">
                  <a:moveTo>
                    <a:pt x="6166" y="138"/>
                  </a:moveTo>
                  <a:lnTo>
                    <a:pt x="8169" y="3609"/>
                  </a:lnTo>
                  <a:lnTo>
                    <a:pt x="6166" y="7080"/>
                  </a:lnTo>
                  <a:lnTo>
                    <a:pt x="2160" y="7080"/>
                  </a:lnTo>
                  <a:lnTo>
                    <a:pt x="157" y="3609"/>
                  </a:lnTo>
                  <a:lnTo>
                    <a:pt x="2160" y="138"/>
                  </a:lnTo>
                  <a:close/>
                  <a:moveTo>
                    <a:pt x="2081" y="0"/>
                  </a:moveTo>
                  <a:lnTo>
                    <a:pt x="20" y="3576"/>
                  </a:lnTo>
                  <a:lnTo>
                    <a:pt x="0" y="3609"/>
                  </a:lnTo>
                  <a:lnTo>
                    <a:pt x="2062" y="7178"/>
                  </a:lnTo>
                  <a:lnTo>
                    <a:pt x="2081" y="7210"/>
                  </a:lnTo>
                  <a:lnTo>
                    <a:pt x="6244" y="7210"/>
                  </a:lnTo>
                  <a:lnTo>
                    <a:pt x="8306" y="3641"/>
                  </a:lnTo>
                  <a:lnTo>
                    <a:pt x="8326" y="3609"/>
                  </a:lnTo>
                  <a:lnTo>
                    <a:pt x="6264" y="40"/>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1" name="Google Shape;1691;p19"/>
            <p:cNvSpPr/>
            <p:nvPr/>
          </p:nvSpPr>
          <p:spPr>
            <a:xfrm>
              <a:off x="697775" y="3121150"/>
              <a:ext cx="207525" cy="180275"/>
            </a:xfrm>
            <a:custGeom>
              <a:rect b="b" l="l" r="r" t="t"/>
              <a:pathLst>
                <a:path extrusionOk="0" h="7211" w="8301">
                  <a:moveTo>
                    <a:pt x="2082" y="1"/>
                  </a:moveTo>
                  <a:lnTo>
                    <a:pt x="20" y="3570"/>
                  </a:lnTo>
                  <a:lnTo>
                    <a:pt x="1" y="3602"/>
                  </a:lnTo>
                  <a:lnTo>
                    <a:pt x="2062" y="7178"/>
                  </a:lnTo>
                  <a:lnTo>
                    <a:pt x="2082" y="7211"/>
                  </a:lnTo>
                  <a:lnTo>
                    <a:pt x="6206" y="7211"/>
                  </a:lnTo>
                  <a:lnTo>
                    <a:pt x="6206" y="7073"/>
                  </a:lnTo>
                  <a:lnTo>
                    <a:pt x="2154" y="7073"/>
                  </a:lnTo>
                  <a:lnTo>
                    <a:pt x="151" y="3602"/>
                  </a:lnTo>
                  <a:lnTo>
                    <a:pt x="2154" y="131"/>
                  </a:lnTo>
                  <a:lnTo>
                    <a:pt x="6167" y="131"/>
                  </a:lnTo>
                  <a:lnTo>
                    <a:pt x="8189" y="3641"/>
                  </a:lnTo>
                  <a:lnTo>
                    <a:pt x="8300" y="3570"/>
                  </a:lnTo>
                  <a:lnTo>
                    <a:pt x="6258" y="33"/>
                  </a:lnTo>
                  <a:lnTo>
                    <a:pt x="623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2" name="Google Shape;1692;p19"/>
            <p:cNvSpPr/>
            <p:nvPr/>
          </p:nvSpPr>
          <p:spPr>
            <a:xfrm>
              <a:off x="391275" y="3297975"/>
              <a:ext cx="208175" cy="180275"/>
            </a:xfrm>
            <a:custGeom>
              <a:rect b="b" l="l" r="r" t="t"/>
              <a:pathLst>
                <a:path extrusionOk="0" h="7211" w="8327">
                  <a:moveTo>
                    <a:pt x="6167" y="138"/>
                  </a:moveTo>
                  <a:lnTo>
                    <a:pt x="8170" y="3609"/>
                  </a:lnTo>
                  <a:lnTo>
                    <a:pt x="6167" y="7080"/>
                  </a:lnTo>
                  <a:lnTo>
                    <a:pt x="2160" y="7080"/>
                  </a:lnTo>
                  <a:lnTo>
                    <a:pt x="157" y="3609"/>
                  </a:lnTo>
                  <a:lnTo>
                    <a:pt x="2160" y="138"/>
                  </a:lnTo>
                  <a:close/>
                  <a:moveTo>
                    <a:pt x="2082" y="0"/>
                  </a:moveTo>
                  <a:lnTo>
                    <a:pt x="20" y="3576"/>
                  </a:lnTo>
                  <a:lnTo>
                    <a:pt x="1" y="3609"/>
                  </a:lnTo>
                  <a:lnTo>
                    <a:pt x="2063" y="7178"/>
                  </a:lnTo>
                  <a:lnTo>
                    <a:pt x="2082" y="7210"/>
                  </a:lnTo>
                  <a:lnTo>
                    <a:pt x="6245" y="7210"/>
                  </a:lnTo>
                  <a:lnTo>
                    <a:pt x="8307" y="3641"/>
                  </a:lnTo>
                  <a:lnTo>
                    <a:pt x="8326" y="3609"/>
                  </a:lnTo>
                  <a:lnTo>
                    <a:pt x="6264"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3" name="Google Shape;1693;p19"/>
            <p:cNvSpPr/>
            <p:nvPr/>
          </p:nvSpPr>
          <p:spPr>
            <a:xfrm>
              <a:off x="544450" y="3032750"/>
              <a:ext cx="208150" cy="180275"/>
            </a:xfrm>
            <a:custGeom>
              <a:rect b="b" l="l" r="r" t="t"/>
              <a:pathLst>
                <a:path extrusionOk="0" h="7211" w="8326">
                  <a:moveTo>
                    <a:pt x="6166" y="131"/>
                  </a:moveTo>
                  <a:lnTo>
                    <a:pt x="8176" y="3602"/>
                  </a:lnTo>
                  <a:lnTo>
                    <a:pt x="6166" y="7073"/>
                  </a:lnTo>
                  <a:lnTo>
                    <a:pt x="2160" y="7073"/>
                  </a:lnTo>
                  <a:lnTo>
                    <a:pt x="157" y="3602"/>
                  </a:lnTo>
                  <a:lnTo>
                    <a:pt x="2160" y="131"/>
                  </a:lnTo>
                  <a:close/>
                  <a:moveTo>
                    <a:pt x="2082" y="0"/>
                  </a:moveTo>
                  <a:lnTo>
                    <a:pt x="20" y="3569"/>
                  </a:lnTo>
                  <a:lnTo>
                    <a:pt x="0" y="3602"/>
                  </a:lnTo>
                  <a:lnTo>
                    <a:pt x="2062" y="7177"/>
                  </a:lnTo>
                  <a:lnTo>
                    <a:pt x="2082" y="7210"/>
                  </a:lnTo>
                  <a:lnTo>
                    <a:pt x="6245" y="7210"/>
                  </a:lnTo>
                  <a:lnTo>
                    <a:pt x="8306" y="3635"/>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4" name="Google Shape;1694;p19"/>
            <p:cNvSpPr/>
            <p:nvPr/>
          </p:nvSpPr>
          <p:spPr>
            <a:xfrm>
              <a:off x="391775" y="2590525"/>
              <a:ext cx="207675" cy="180275"/>
            </a:xfrm>
            <a:custGeom>
              <a:rect b="b" l="l" r="r" t="t"/>
              <a:pathLst>
                <a:path extrusionOk="0" h="7211" w="8307">
                  <a:moveTo>
                    <a:pt x="2062" y="1"/>
                  </a:moveTo>
                  <a:lnTo>
                    <a:pt x="0" y="3570"/>
                  </a:lnTo>
                  <a:lnTo>
                    <a:pt x="118" y="3635"/>
                  </a:lnTo>
                  <a:lnTo>
                    <a:pt x="2140" y="131"/>
                  </a:lnTo>
                  <a:lnTo>
                    <a:pt x="6147" y="131"/>
                  </a:lnTo>
                  <a:lnTo>
                    <a:pt x="8150" y="3602"/>
                  </a:lnTo>
                  <a:lnTo>
                    <a:pt x="6147" y="7074"/>
                  </a:lnTo>
                  <a:lnTo>
                    <a:pt x="2101" y="7074"/>
                  </a:lnTo>
                  <a:lnTo>
                    <a:pt x="2101" y="7211"/>
                  </a:lnTo>
                  <a:lnTo>
                    <a:pt x="6225" y="7211"/>
                  </a:lnTo>
                  <a:lnTo>
                    <a:pt x="8287" y="3635"/>
                  </a:lnTo>
                  <a:lnTo>
                    <a:pt x="8306" y="3602"/>
                  </a:lnTo>
                  <a:lnTo>
                    <a:pt x="6244" y="33"/>
                  </a:lnTo>
                  <a:lnTo>
                    <a:pt x="622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5" name="Google Shape;1695;p19"/>
            <p:cNvSpPr/>
            <p:nvPr/>
          </p:nvSpPr>
          <p:spPr>
            <a:xfrm>
              <a:off x="238125" y="2855750"/>
              <a:ext cx="208150" cy="180275"/>
            </a:xfrm>
            <a:custGeom>
              <a:rect b="b" l="l" r="r" t="t"/>
              <a:pathLst>
                <a:path extrusionOk="0" h="7211" w="8326">
                  <a:moveTo>
                    <a:pt x="6166" y="138"/>
                  </a:moveTo>
                  <a:lnTo>
                    <a:pt x="8169" y="3609"/>
                  </a:lnTo>
                  <a:lnTo>
                    <a:pt x="6166" y="7080"/>
                  </a:lnTo>
                  <a:lnTo>
                    <a:pt x="2160" y="7080"/>
                  </a:lnTo>
                  <a:lnTo>
                    <a:pt x="157" y="3609"/>
                  </a:lnTo>
                  <a:lnTo>
                    <a:pt x="2160" y="138"/>
                  </a:lnTo>
                  <a:close/>
                  <a:moveTo>
                    <a:pt x="2081" y="1"/>
                  </a:moveTo>
                  <a:lnTo>
                    <a:pt x="20" y="3577"/>
                  </a:lnTo>
                  <a:lnTo>
                    <a:pt x="0" y="3609"/>
                  </a:lnTo>
                  <a:lnTo>
                    <a:pt x="2062" y="7178"/>
                  </a:lnTo>
                  <a:lnTo>
                    <a:pt x="2081" y="7211"/>
                  </a:lnTo>
                  <a:lnTo>
                    <a:pt x="6244" y="7211"/>
                  </a:lnTo>
                  <a:lnTo>
                    <a:pt x="8306" y="3642"/>
                  </a:lnTo>
                  <a:lnTo>
                    <a:pt x="8326" y="3609"/>
                  </a:lnTo>
                  <a:lnTo>
                    <a:pt x="6264" y="34"/>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6" name="Google Shape;1696;p19"/>
            <p:cNvSpPr/>
            <p:nvPr/>
          </p:nvSpPr>
          <p:spPr>
            <a:xfrm>
              <a:off x="544450" y="2678950"/>
              <a:ext cx="208150" cy="180275"/>
            </a:xfrm>
            <a:custGeom>
              <a:rect b="b" l="l" r="r" t="t"/>
              <a:pathLst>
                <a:path extrusionOk="0" h="7211" w="8326">
                  <a:moveTo>
                    <a:pt x="6166" y="131"/>
                  </a:moveTo>
                  <a:lnTo>
                    <a:pt x="8176" y="3602"/>
                  </a:lnTo>
                  <a:lnTo>
                    <a:pt x="6166" y="7073"/>
                  </a:lnTo>
                  <a:lnTo>
                    <a:pt x="2160" y="7073"/>
                  </a:lnTo>
                  <a:lnTo>
                    <a:pt x="157" y="3602"/>
                  </a:lnTo>
                  <a:lnTo>
                    <a:pt x="2160" y="131"/>
                  </a:lnTo>
                  <a:close/>
                  <a:moveTo>
                    <a:pt x="2082" y="0"/>
                  </a:moveTo>
                  <a:lnTo>
                    <a:pt x="20" y="3569"/>
                  </a:lnTo>
                  <a:lnTo>
                    <a:pt x="0" y="3602"/>
                  </a:lnTo>
                  <a:lnTo>
                    <a:pt x="2062" y="7177"/>
                  </a:lnTo>
                  <a:lnTo>
                    <a:pt x="2082" y="7210"/>
                  </a:lnTo>
                  <a:lnTo>
                    <a:pt x="6245" y="7210"/>
                  </a:lnTo>
                  <a:lnTo>
                    <a:pt x="8306" y="3634"/>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7" name="Google Shape;1697;p19"/>
            <p:cNvSpPr/>
            <p:nvPr/>
          </p:nvSpPr>
          <p:spPr>
            <a:xfrm>
              <a:off x="391275" y="2413550"/>
              <a:ext cx="208175" cy="180275"/>
            </a:xfrm>
            <a:custGeom>
              <a:rect b="b" l="l" r="r" t="t"/>
              <a:pathLst>
                <a:path extrusionOk="0" h="7211" w="8327">
                  <a:moveTo>
                    <a:pt x="6167" y="138"/>
                  </a:moveTo>
                  <a:lnTo>
                    <a:pt x="8170" y="3609"/>
                  </a:lnTo>
                  <a:lnTo>
                    <a:pt x="6167" y="7080"/>
                  </a:lnTo>
                  <a:lnTo>
                    <a:pt x="2160" y="7080"/>
                  </a:lnTo>
                  <a:lnTo>
                    <a:pt x="157" y="3609"/>
                  </a:lnTo>
                  <a:lnTo>
                    <a:pt x="2160" y="138"/>
                  </a:lnTo>
                  <a:close/>
                  <a:moveTo>
                    <a:pt x="2082" y="0"/>
                  </a:moveTo>
                  <a:lnTo>
                    <a:pt x="20" y="3570"/>
                  </a:lnTo>
                  <a:lnTo>
                    <a:pt x="1" y="3602"/>
                  </a:lnTo>
                  <a:lnTo>
                    <a:pt x="2063" y="7178"/>
                  </a:lnTo>
                  <a:lnTo>
                    <a:pt x="2082" y="7210"/>
                  </a:lnTo>
                  <a:lnTo>
                    <a:pt x="6245" y="7210"/>
                  </a:lnTo>
                  <a:lnTo>
                    <a:pt x="8307" y="3635"/>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8" name="Google Shape;1698;p19"/>
            <p:cNvSpPr/>
            <p:nvPr/>
          </p:nvSpPr>
          <p:spPr>
            <a:xfrm>
              <a:off x="238125" y="2501950"/>
              <a:ext cx="208150" cy="180275"/>
            </a:xfrm>
            <a:custGeom>
              <a:rect b="b" l="l" r="r" t="t"/>
              <a:pathLst>
                <a:path extrusionOk="0" h="7211" w="8326">
                  <a:moveTo>
                    <a:pt x="6166" y="138"/>
                  </a:moveTo>
                  <a:lnTo>
                    <a:pt x="8169" y="3609"/>
                  </a:lnTo>
                  <a:lnTo>
                    <a:pt x="6166" y="7080"/>
                  </a:lnTo>
                  <a:lnTo>
                    <a:pt x="2160" y="7080"/>
                  </a:lnTo>
                  <a:lnTo>
                    <a:pt x="157" y="3609"/>
                  </a:lnTo>
                  <a:lnTo>
                    <a:pt x="2160" y="138"/>
                  </a:lnTo>
                  <a:close/>
                  <a:moveTo>
                    <a:pt x="2081" y="1"/>
                  </a:moveTo>
                  <a:lnTo>
                    <a:pt x="20" y="3576"/>
                  </a:lnTo>
                  <a:lnTo>
                    <a:pt x="0" y="3609"/>
                  </a:lnTo>
                  <a:lnTo>
                    <a:pt x="2062" y="7178"/>
                  </a:lnTo>
                  <a:lnTo>
                    <a:pt x="2081" y="7211"/>
                  </a:lnTo>
                  <a:lnTo>
                    <a:pt x="6244" y="7211"/>
                  </a:lnTo>
                  <a:lnTo>
                    <a:pt x="8306" y="3642"/>
                  </a:lnTo>
                  <a:lnTo>
                    <a:pt x="8326" y="3609"/>
                  </a:lnTo>
                  <a:lnTo>
                    <a:pt x="6264" y="34"/>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9" name="Google Shape;1699;p19"/>
            <p:cNvSpPr/>
            <p:nvPr/>
          </p:nvSpPr>
          <p:spPr>
            <a:xfrm>
              <a:off x="1516632" y="3209575"/>
              <a:ext cx="155150" cy="180250"/>
            </a:xfrm>
            <a:custGeom>
              <a:rect b="b" l="l" r="r" t="t"/>
              <a:pathLst>
                <a:path extrusionOk="0" h="7210" w="6206">
                  <a:moveTo>
                    <a:pt x="1" y="0"/>
                  </a:moveTo>
                  <a:lnTo>
                    <a:pt x="1" y="137"/>
                  </a:lnTo>
                  <a:lnTo>
                    <a:pt x="4046" y="137"/>
                  </a:lnTo>
                  <a:lnTo>
                    <a:pt x="6056" y="3608"/>
                  </a:lnTo>
                  <a:lnTo>
                    <a:pt x="4046" y="7079"/>
                  </a:lnTo>
                  <a:lnTo>
                    <a:pt x="1" y="7079"/>
                  </a:lnTo>
                  <a:lnTo>
                    <a:pt x="1" y="7210"/>
                  </a:lnTo>
                  <a:lnTo>
                    <a:pt x="4124" y="7210"/>
                  </a:lnTo>
                  <a:lnTo>
                    <a:pt x="6186" y="3641"/>
                  </a:lnTo>
                  <a:lnTo>
                    <a:pt x="6206" y="3608"/>
                  </a:lnTo>
                  <a:lnTo>
                    <a:pt x="4144" y="33"/>
                  </a:lnTo>
                  <a:lnTo>
                    <a:pt x="412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0" name="Google Shape;1700;p19"/>
            <p:cNvSpPr/>
            <p:nvPr/>
          </p:nvSpPr>
          <p:spPr>
            <a:xfrm>
              <a:off x="697625" y="3474950"/>
              <a:ext cx="208150" cy="180275"/>
            </a:xfrm>
            <a:custGeom>
              <a:rect b="b" l="l" r="r" t="t"/>
              <a:pathLst>
                <a:path extrusionOk="0" h="7211" w="8326">
                  <a:moveTo>
                    <a:pt x="6173" y="131"/>
                  </a:moveTo>
                  <a:lnTo>
                    <a:pt x="8176" y="3602"/>
                  </a:lnTo>
                  <a:lnTo>
                    <a:pt x="6173" y="7074"/>
                  </a:lnTo>
                  <a:lnTo>
                    <a:pt x="2160" y="7074"/>
                  </a:lnTo>
                  <a:lnTo>
                    <a:pt x="157" y="3602"/>
                  </a:lnTo>
                  <a:lnTo>
                    <a:pt x="2160" y="131"/>
                  </a:lnTo>
                  <a:close/>
                  <a:moveTo>
                    <a:pt x="2088" y="1"/>
                  </a:moveTo>
                  <a:lnTo>
                    <a:pt x="26" y="3570"/>
                  </a:lnTo>
                  <a:lnTo>
                    <a:pt x="0" y="3602"/>
                  </a:lnTo>
                  <a:lnTo>
                    <a:pt x="2062" y="7178"/>
                  </a:lnTo>
                  <a:lnTo>
                    <a:pt x="2088" y="7211"/>
                  </a:lnTo>
                  <a:lnTo>
                    <a:pt x="6244" y="7211"/>
                  </a:lnTo>
                  <a:lnTo>
                    <a:pt x="8306" y="3635"/>
                  </a:lnTo>
                  <a:lnTo>
                    <a:pt x="8326" y="3602"/>
                  </a:lnTo>
                  <a:lnTo>
                    <a:pt x="6264" y="33"/>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1" name="Google Shape;1701;p19"/>
            <p:cNvSpPr/>
            <p:nvPr/>
          </p:nvSpPr>
          <p:spPr>
            <a:xfrm>
              <a:off x="850950" y="3386550"/>
              <a:ext cx="208000" cy="180275"/>
            </a:xfrm>
            <a:custGeom>
              <a:rect b="b" l="l" r="r" t="t"/>
              <a:pathLst>
                <a:path extrusionOk="0" h="7211" w="8320">
                  <a:moveTo>
                    <a:pt x="6166" y="131"/>
                  </a:moveTo>
                  <a:lnTo>
                    <a:pt x="8169" y="3602"/>
                  </a:lnTo>
                  <a:lnTo>
                    <a:pt x="6166" y="7073"/>
                  </a:lnTo>
                  <a:lnTo>
                    <a:pt x="2154" y="7073"/>
                  </a:lnTo>
                  <a:lnTo>
                    <a:pt x="150" y="3602"/>
                  </a:lnTo>
                  <a:lnTo>
                    <a:pt x="2154" y="131"/>
                  </a:lnTo>
                  <a:close/>
                  <a:moveTo>
                    <a:pt x="2082" y="0"/>
                  </a:moveTo>
                  <a:lnTo>
                    <a:pt x="20" y="3569"/>
                  </a:lnTo>
                  <a:lnTo>
                    <a:pt x="0" y="3602"/>
                  </a:lnTo>
                  <a:lnTo>
                    <a:pt x="2062" y="7171"/>
                  </a:lnTo>
                  <a:lnTo>
                    <a:pt x="2082" y="7210"/>
                  </a:lnTo>
                  <a:lnTo>
                    <a:pt x="6245" y="7210"/>
                  </a:lnTo>
                  <a:lnTo>
                    <a:pt x="6238" y="7204"/>
                  </a:lnTo>
                  <a:lnTo>
                    <a:pt x="8300" y="3635"/>
                  </a:lnTo>
                  <a:lnTo>
                    <a:pt x="8319" y="3602"/>
                  </a:lnTo>
                  <a:lnTo>
                    <a:pt x="6258" y="33"/>
                  </a:lnTo>
                  <a:lnTo>
                    <a:pt x="6238"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2" name="Google Shape;1702;p19"/>
            <p:cNvSpPr/>
            <p:nvPr/>
          </p:nvSpPr>
          <p:spPr>
            <a:xfrm>
              <a:off x="1310450" y="3474950"/>
              <a:ext cx="208175" cy="180275"/>
            </a:xfrm>
            <a:custGeom>
              <a:rect b="b" l="l" r="r" t="t"/>
              <a:pathLst>
                <a:path extrusionOk="0" h="7211" w="8327">
                  <a:moveTo>
                    <a:pt x="6166" y="131"/>
                  </a:moveTo>
                  <a:lnTo>
                    <a:pt x="8169" y="3602"/>
                  </a:lnTo>
                  <a:lnTo>
                    <a:pt x="6166" y="7074"/>
                  </a:lnTo>
                  <a:lnTo>
                    <a:pt x="2160" y="7074"/>
                  </a:lnTo>
                  <a:lnTo>
                    <a:pt x="157" y="3602"/>
                  </a:lnTo>
                  <a:lnTo>
                    <a:pt x="2160" y="131"/>
                  </a:lnTo>
                  <a:close/>
                  <a:moveTo>
                    <a:pt x="2082" y="1"/>
                  </a:moveTo>
                  <a:lnTo>
                    <a:pt x="20" y="3570"/>
                  </a:lnTo>
                  <a:lnTo>
                    <a:pt x="0" y="3602"/>
                  </a:lnTo>
                  <a:lnTo>
                    <a:pt x="2062" y="7178"/>
                  </a:lnTo>
                  <a:lnTo>
                    <a:pt x="2082" y="7211"/>
                  </a:lnTo>
                  <a:lnTo>
                    <a:pt x="6245" y="7211"/>
                  </a:lnTo>
                  <a:lnTo>
                    <a:pt x="8306" y="3635"/>
                  </a:lnTo>
                  <a:lnTo>
                    <a:pt x="8326" y="3602"/>
                  </a:lnTo>
                  <a:lnTo>
                    <a:pt x="6264" y="33"/>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3" name="Google Shape;1703;p19"/>
            <p:cNvSpPr/>
            <p:nvPr/>
          </p:nvSpPr>
          <p:spPr>
            <a:xfrm>
              <a:off x="1463625" y="3386550"/>
              <a:ext cx="208150" cy="180275"/>
            </a:xfrm>
            <a:custGeom>
              <a:rect b="b" l="l" r="r" t="t"/>
              <a:pathLst>
                <a:path extrusionOk="0" h="7211" w="8326">
                  <a:moveTo>
                    <a:pt x="6166" y="131"/>
                  </a:moveTo>
                  <a:lnTo>
                    <a:pt x="8169" y="3602"/>
                  </a:lnTo>
                  <a:lnTo>
                    <a:pt x="6166" y="7073"/>
                  </a:lnTo>
                  <a:lnTo>
                    <a:pt x="2160" y="7073"/>
                  </a:lnTo>
                  <a:lnTo>
                    <a:pt x="157" y="3602"/>
                  </a:lnTo>
                  <a:lnTo>
                    <a:pt x="2160" y="131"/>
                  </a:lnTo>
                  <a:close/>
                  <a:moveTo>
                    <a:pt x="2082" y="0"/>
                  </a:moveTo>
                  <a:lnTo>
                    <a:pt x="20" y="3569"/>
                  </a:lnTo>
                  <a:lnTo>
                    <a:pt x="0" y="3602"/>
                  </a:lnTo>
                  <a:lnTo>
                    <a:pt x="2062" y="7171"/>
                  </a:lnTo>
                  <a:lnTo>
                    <a:pt x="2082" y="7210"/>
                  </a:lnTo>
                  <a:lnTo>
                    <a:pt x="6244" y="7210"/>
                  </a:lnTo>
                  <a:lnTo>
                    <a:pt x="6244" y="7204"/>
                  </a:lnTo>
                  <a:lnTo>
                    <a:pt x="8306" y="3635"/>
                  </a:lnTo>
                  <a:lnTo>
                    <a:pt x="8326" y="3602"/>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4" name="Google Shape;1704;p19"/>
            <p:cNvSpPr/>
            <p:nvPr/>
          </p:nvSpPr>
          <p:spPr>
            <a:xfrm>
              <a:off x="391275" y="3474950"/>
              <a:ext cx="208175" cy="180275"/>
            </a:xfrm>
            <a:custGeom>
              <a:rect b="b" l="l" r="r" t="t"/>
              <a:pathLst>
                <a:path extrusionOk="0" h="7211" w="8327">
                  <a:moveTo>
                    <a:pt x="6167" y="131"/>
                  </a:moveTo>
                  <a:lnTo>
                    <a:pt x="8170" y="3602"/>
                  </a:lnTo>
                  <a:lnTo>
                    <a:pt x="6167" y="7074"/>
                  </a:lnTo>
                  <a:lnTo>
                    <a:pt x="2160" y="7074"/>
                  </a:lnTo>
                  <a:lnTo>
                    <a:pt x="157" y="3602"/>
                  </a:lnTo>
                  <a:lnTo>
                    <a:pt x="2160" y="131"/>
                  </a:lnTo>
                  <a:close/>
                  <a:moveTo>
                    <a:pt x="2082" y="1"/>
                  </a:moveTo>
                  <a:lnTo>
                    <a:pt x="20" y="3570"/>
                  </a:lnTo>
                  <a:lnTo>
                    <a:pt x="1" y="3602"/>
                  </a:lnTo>
                  <a:lnTo>
                    <a:pt x="2063" y="7178"/>
                  </a:lnTo>
                  <a:lnTo>
                    <a:pt x="2082" y="7211"/>
                  </a:lnTo>
                  <a:lnTo>
                    <a:pt x="6245" y="7211"/>
                  </a:lnTo>
                  <a:lnTo>
                    <a:pt x="8307" y="3635"/>
                  </a:lnTo>
                  <a:lnTo>
                    <a:pt x="8326" y="3602"/>
                  </a:lnTo>
                  <a:lnTo>
                    <a:pt x="6264" y="33"/>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5" name="Google Shape;1705;p19"/>
            <p:cNvSpPr/>
            <p:nvPr/>
          </p:nvSpPr>
          <p:spPr>
            <a:xfrm>
              <a:off x="544450" y="3209575"/>
              <a:ext cx="208150" cy="180250"/>
            </a:xfrm>
            <a:custGeom>
              <a:rect b="b" l="l" r="r" t="t"/>
              <a:pathLst>
                <a:path extrusionOk="0" h="7210" w="8326">
                  <a:moveTo>
                    <a:pt x="6166" y="137"/>
                  </a:moveTo>
                  <a:lnTo>
                    <a:pt x="8176" y="3608"/>
                  </a:lnTo>
                  <a:lnTo>
                    <a:pt x="6166" y="7079"/>
                  </a:lnTo>
                  <a:lnTo>
                    <a:pt x="2160" y="7079"/>
                  </a:lnTo>
                  <a:lnTo>
                    <a:pt x="157" y="3608"/>
                  </a:lnTo>
                  <a:lnTo>
                    <a:pt x="2160" y="137"/>
                  </a:lnTo>
                  <a:close/>
                  <a:moveTo>
                    <a:pt x="2082" y="0"/>
                  </a:moveTo>
                  <a:lnTo>
                    <a:pt x="20" y="3576"/>
                  </a:lnTo>
                  <a:lnTo>
                    <a:pt x="0" y="3608"/>
                  </a:lnTo>
                  <a:lnTo>
                    <a:pt x="2062" y="7177"/>
                  </a:lnTo>
                  <a:lnTo>
                    <a:pt x="2082" y="7210"/>
                  </a:lnTo>
                  <a:lnTo>
                    <a:pt x="6245" y="7210"/>
                  </a:lnTo>
                  <a:lnTo>
                    <a:pt x="8306" y="3641"/>
                  </a:lnTo>
                  <a:lnTo>
                    <a:pt x="8326" y="3608"/>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6" name="Google Shape;1706;p19"/>
            <p:cNvSpPr/>
            <p:nvPr/>
          </p:nvSpPr>
          <p:spPr>
            <a:xfrm>
              <a:off x="238125" y="3386550"/>
              <a:ext cx="208150" cy="180275"/>
            </a:xfrm>
            <a:custGeom>
              <a:rect b="b" l="l" r="r" t="t"/>
              <a:pathLst>
                <a:path extrusionOk="0" h="7211" w="8326">
                  <a:moveTo>
                    <a:pt x="6166" y="131"/>
                  </a:moveTo>
                  <a:lnTo>
                    <a:pt x="8169" y="3602"/>
                  </a:lnTo>
                  <a:lnTo>
                    <a:pt x="6166" y="7073"/>
                  </a:lnTo>
                  <a:lnTo>
                    <a:pt x="2160" y="7073"/>
                  </a:lnTo>
                  <a:lnTo>
                    <a:pt x="157" y="3602"/>
                  </a:lnTo>
                  <a:lnTo>
                    <a:pt x="2160" y="131"/>
                  </a:lnTo>
                  <a:close/>
                  <a:moveTo>
                    <a:pt x="2081" y="0"/>
                  </a:moveTo>
                  <a:lnTo>
                    <a:pt x="20" y="3569"/>
                  </a:lnTo>
                  <a:lnTo>
                    <a:pt x="0" y="3602"/>
                  </a:lnTo>
                  <a:lnTo>
                    <a:pt x="2062" y="7171"/>
                  </a:lnTo>
                  <a:lnTo>
                    <a:pt x="2081" y="7210"/>
                  </a:lnTo>
                  <a:lnTo>
                    <a:pt x="6244" y="7210"/>
                  </a:lnTo>
                  <a:lnTo>
                    <a:pt x="6244" y="7204"/>
                  </a:lnTo>
                  <a:lnTo>
                    <a:pt x="8306" y="3635"/>
                  </a:lnTo>
                  <a:lnTo>
                    <a:pt x="8326" y="3602"/>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7" name="Google Shape;1707;p19"/>
            <p:cNvSpPr/>
            <p:nvPr/>
          </p:nvSpPr>
          <p:spPr>
            <a:xfrm>
              <a:off x="391275" y="2944175"/>
              <a:ext cx="208175" cy="180275"/>
            </a:xfrm>
            <a:custGeom>
              <a:rect b="b" l="l" r="r" t="t"/>
              <a:pathLst>
                <a:path extrusionOk="0" h="7211" w="8327">
                  <a:moveTo>
                    <a:pt x="6167" y="137"/>
                  </a:moveTo>
                  <a:lnTo>
                    <a:pt x="8170" y="3609"/>
                  </a:lnTo>
                  <a:lnTo>
                    <a:pt x="6167" y="7080"/>
                  </a:lnTo>
                  <a:lnTo>
                    <a:pt x="2160" y="7080"/>
                  </a:lnTo>
                  <a:lnTo>
                    <a:pt x="157" y="3609"/>
                  </a:lnTo>
                  <a:lnTo>
                    <a:pt x="2160" y="137"/>
                  </a:lnTo>
                  <a:close/>
                  <a:moveTo>
                    <a:pt x="2082" y="0"/>
                  </a:moveTo>
                  <a:lnTo>
                    <a:pt x="20" y="3576"/>
                  </a:lnTo>
                  <a:lnTo>
                    <a:pt x="1" y="3609"/>
                  </a:lnTo>
                  <a:lnTo>
                    <a:pt x="2063" y="7178"/>
                  </a:lnTo>
                  <a:lnTo>
                    <a:pt x="2082" y="7210"/>
                  </a:lnTo>
                  <a:lnTo>
                    <a:pt x="6245" y="7210"/>
                  </a:lnTo>
                  <a:lnTo>
                    <a:pt x="8307" y="3641"/>
                  </a:lnTo>
                  <a:lnTo>
                    <a:pt x="8326" y="3609"/>
                  </a:lnTo>
                  <a:lnTo>
                    <a:pt x="6264"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8" name="Google Shape;1708;p19"/>
            <p:cNvSpPr/>
            <p:nvPr/>
          </p:nvSpPr>
          <p:spPr>
            <a:xfrm>
              <a:off x="2382775" y="3563375"/>
              <a:ext cx="208175" cy="180250"/>
            </a:xfrm>
            <a:custGeom>
              <a:rect b="b" l="l" r="r" t="t"/>
              <a:pathLst>
                <a:path extrusionOk="0" h="7210" w="8327">
                  <a:moveTo>
                    <a:pt x="6167" y="137"/>
                  </a:moveTo>
                  <a:lnTo>
                    <a:pt x="8170" y="3608"/>
                  </a:lnTo>
                  <a:lnTo>
                    <a:pt x="6167" y="7080"/>
                  </a:lnTo>
                  <a:lnTo>
                    <a:pt x="2161" y="7080"/>
                  </a:lnTo>
                  <a:lnTo>
                    <a:pt x="158" y="3608"/>
                  </a:lnTo>
                  <a:lnTo>
                    <a:pt x="2161" y="137"/>
                  </a:lnTo>
                  <a:close/>
                  <a:moveTo>
                    <a:pt x="2082" y="0"/>
                  </a:moveTo>
                  <a:lnTo>
                    <a:pt x="21" y="3569"/>
                  </a:lnTo>
                  <a:lnTo>
                    <a:pt x="1" y="3608"/>
                  </a:lnTo>
                  <a:lnTo>
                    <a:pt x="2082" y="7210"/>
                  </a:lnTo>
                  <a:lnTo>
                    <a:pt x="6245" y="7210"/>
                  </a:lnTo>
                  <a:lnTo>
                    <a:pt x="8307" y="3641"/>
                  </a:lnTo>
                  <a:lnTo>
                    <a:pt x="8327" y="3608"/>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9" name="Google Shape;1709;p19"/>
            <p:cNvSpPr/>
            <p:nvPr/>
          </p:nvSpPr>
          <p:spPr>
            <a:xfrm>
              <a:off x="2842450" y="3474950"/>
              <a:ext cx="208175" cy="180275"/>
            </a:xfrm>
            <a:custGeom>
              <a:rect b="b" l="l" r="r" t="t"/>
              <a:pathLst>
                <a:path extrusionOk="0" h="7211" w="8327">
                  <a:moveTo>
                    <a:pt x="6167" y="131"/>
                  </a:moveTo>
                  <a:lnTo>
                    <a:pt x="8170" y="3602"/>
                  </a:lnTo>
                  <a:lnTo>
                    <a:pt x="6167" y="7074"/>
                  </a:lnTo>
                  <a:lnTo>
                    <a:pt x="2160" y="7074"/>
                  </a:lnTo>
                  <a:lnTo>
                    <a:pt x="151" y="3602"/>
                  </a:lnTo>
                  <a:lnTo>
                    <a:pt x="2160" y="131"/>
                  </a:lnTo>
                  <a:close/>
                  <a:moveTo>
                    <a:pt x="2082" y="1"/>
                  </a:moveTo>
                  <a:lnTo>
                    <a:pt x="20" y="3570"/>
                  </a:lnTo>
                  <a:lnTo>
                    <a:pt x="1" y="3602"/>
                  </a:lnTo>
                  <a:lnTo>
                    <a:pt x="2082" y="7211"/>
                  </a:lnTo>
                  <a:lnTo>
                    <a:pt x="6245" y="7211"/>
                  </a:lnTo>
                  <a:lnTo>
                    <a:pt x="8307" y="3635"/>
                  </a:lnTo>
                  <a:lnTo>
                    <a:pt x="8326" y="3602"/>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0" name="Google Shape;1710;p19"/>
            <p:cNvSpPr/>
            <p:nvPr/>
          </p:nvSpPr>
          <p:spPr>
            <a:xfrm>
              <a:off x="2535950" y="3474950"/>
              <a:ext cx="208175" cy="180275"/>
            </a:xfrm>
            <a:custGeom>
              <a:rect b="b" l="l" r="r" t="t"/>
              <a:pathLst>
                <a:path extrusionOk="0" h="7211" w="8327">
                  <a:moveTo>
                    <a:pt x="6173" y="131"/>
                  </a:moveTo>
                  <a:lnTo>
                    <a:pt x="8176" y="3602"/>
                  </a:lnTo>
                  <a:lnTo>
                    <a:pt x="6173" y="7074"/>
                  </a:lnTo>
                  <a:lnTo>
                    <a:pt x="2160" y="7074"/>
                  </a:lnTo>
                  <a:lnTo>
                    <a:pt x="157" y="3602"/>
                  </a:lnTo>
                  <a:lnTo>
                    <a:pt x="2160" y="131"/>
                  </a:lnTo>
                  <a:close/>
                  <a:moveTo>
                    <a:pt x="2082" y="1"/>
                  </a:moveTo>
                  <a:lnTo>
                    <a:pt x="20" y="3570"/>
                  </a:lnTo>
                  <a:lnTo>
                    <a:pt x="1" y="3602"/>
                  </a:lnTo>
                  <a:lnTo>
                    <a:pt x="2082" y="7211"/>
                  </a:lnTo>
                  <a:lnTo>
                    <a:pt x="6245" y="7211"/>
                  </a:lnTo>
                  <a:lnTo>
                    <a:pt x="8307" y="3635"/>
                  </a:lnTo>
                  <a:lnTo>
                    <a:pt x="8326" y="3602"/>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1" name="Google Shape;1711;p19"/>
            <p:cNvSpPr/>
            <p:nvPr/>
          </p:nvSpPr>
          <p:spPr>
            <a:xfrm>
              <a:off x="2689600" y="3386550"/>
              <a:ext cx="207675" cy="180275"/>
            </a:xfrm>
            <a:custGeom>
              <a:rect b="b" l="l" r="r" t="t"/>
              <a:pathLst>
                <a:path extrusionOk="0" h="7211" w="8307">
                  <a:moveTo>
                    <a:pt x="2102" y="0"/>
                  </a:moveTo>
                  <a:lnTo>
                    <a:pt x="2102" y="131"/>
                  </a:lnTo>
                  <a:lnTo>
                    <a:pt x="6154" y="131"/>
                  </a:lnTo>
                  <a:lnTo>
                    <a:pt x="8157" y="3602"/>
                  </a:lnTo>
                  <a:lnTo>
                    <a:pt x="6154" y="7073"/>
                  </a:lnTo>
                  <a:lnTo>
                    <a:pt x="2141" y="7073"/>
                  </a:lnTo>
                  <a:lnTo>
                    <a:pt x="118" y="3569"/>
                  </a:lnTo>
                  <a:lnTo>
                    <a:pt x="1" y="3635"/>
                  </a:lnTo>
                  <a:lnTo>
                    <a:pt x="2069" y="7210"/>
                  </a:lnTo>
                  <a:lnTo>
                    <a:pt x="6226" y="7210"/>
                  </a:lnTo>
                  <a:lnTo>
                    <a:pt x="8287" y="3635"/>
                  </a:lnTo>
                  <a:lnTo>
                    <a:pt x="8307" y="3602"/>
                  </a:lnTo>
                  <a:lnTo>
                    <a:pt x="622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2" name="Google Shape;1712;p19"/>
            <p:cNvSpPr/>
            <p:nvPr/>
          </p:nvSpPr>
          <p:spPr>
            <a:xfrm>
              <a:off x="2229625" y="3474950"/>
              <a:ext cx="208150" cy="180275"/>
            </a:xfrm>
            <a:custGeom>
              <a:rect b="b" l="l" r="r" t="t"/>
              <a:pathLst>
                <a:path extrusionOk="0" h="7211" w="8326">
                  <a:moveTo>
                    <a:pt x="6166" y="131"/>
                  </a:moveTo>
                  <a:lnTo>
                    <a:pt x="8169" y="3602"/>
                  </a:lnTo>
                  <a:lnTo>
                    <a:pt x="6166" y="7074"/>
                  </a:lnTo>
                  <a:lnTo>
                    <a:pt x="2160" y="7074"/>
                  </a:lnTo>
                  <a:lnTo>
                    <a:pt x="157" y="3602"/>
                  </a:lnTo>
                  <a:lnTo>
                    <a:pt x="2160" y="131"/>
                  </a:lnTo>
                  <a:close/>
                  <a:moveTo>
                    <a:pt x="2082" y="1"/>
                  </a:moveTo>
                  <a:lnTo>
                    <a:pt x="20" y="3570"/>
                  </a:lnTo>
                  <a:lnTo>
                    <a:pt x="0" y="3602"/>
                  </a:lnTo>
                  <a:lnTo>
                    <a:pt x="2062" y="7178"/>
                  </a:lnTo>
                  <a:lnTo>
                    <a:pt x="2082" y="7211"/>
                  </a:lnTo>
                  <a:lnTo>
                    <a:pt x="6244" y="7211"/>
                  </a:lnTo>
                  <a:lnTo>
                    <a:pt x="8306" y="3635"/>
                  </a:lnTo>
                  <a:lnTo>
                    <a:pt x="8326" y="3602"/>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3" name="Google Shape;1713;p19"/>
            <p:cNvSpPr/>
            <p:nvPr/>
          </p:nvSpPr>
          <p:spPr>
            <a:xfrm>
              <a:off x="544450" y="2855750"/>
              <a:ext cx="208150" cy="180275"/>
            </a:xfrm>
            <a:custGeom>
              <a:rect b="b" l="l" r="r" t="t"/>
              <a:pathLst>
                <a:path extrusionOk="0" h="7211" w="8326">
                  <a:moveTo>
                    <a:pt x="6166" y="138"/>
                  </a:moveTo>
                  <a:lnTo>
                    <a:pt x="8176" y="3609"/>
                  </a:lnTo>
                  <a:lnTo>
                    <a:pt x="6166" y="7080"/>
                  </a:lnTo>
                  <a:lnTo>
                    <a:pt x="2160" y="7080"/>
                  </a:lnTo>
                  <a:lnTo>
                    <a:pt x="157" y="3609"/>
                  </a:lnTo>
                  <a:lnTo>
                    <a:pt x="2160" y="138"/>
                  </a:lnTo>
                  <a:close/>
                  <a:moveTo>
                    <a:pt x="2082" y="1"/>
                  </a:moveTo>
                  <a:lnTo>
                    <a:pt x="20" y="3577"/>
                  </a:lnTo>
                  <a:lnTo>
                    <a:pt x="0" y="3609"/>
                  </a:lnTo>
                  <a:lnTo>
                    <a:pt x="2062" y="7178"/>
                  </a:lnTo>
                  <a:lnTo>
                    <a:pt x="2082" y="7211"/>
                  </a:lnTo>
                  <a:lnTo>
                    <a:pt x="6245" y="7211"/>
                  </a:lnTo>
                  <a:lnTo>
                    <a:pt x="8306" y="3642"/>
                  </a:lnTo>
                  <a:lnTo>
                    <a:pt x="8326" y="3609"/>
                  </a:lnTo>
                  <a:lnTo>
                    <a:pt x="6264" y="34"/>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4" name="Google Shape;1714;p19"/>
            <p:cNvSpPr/>
            <p:nvPr/>
          </p:nvSpPr>
          <p:spPr>
            <a:xfrm>
              <a:off x="391775" y="2236725"/>
              <a:ext cx="207675" cy="180275"/>
            </a:xfrm>
            <a:custGeom>
              <a:rect b="b" l="l" r="r" t="t"/>
              <a:pathLst>
                <a:path extrusionOk="0" h="7211" w="8307">
                  <a:moveTo>
                    <a:pt x="2062" y="1"/>
                  </a:moveTo>
                  <a:lnTo>
                    <a:pt x="0" y="3570"/>
                  </a:lnTo>
                  <a:lnTo>
                    <a:pt x="118" y="3635"/>
                  </a:lnTo>
                  <a:lnTo>
                    <a:pt x="2140" y="131"/>
                  </a:lnTo>
                  <a:lnTo>
                    <a:pt x="6147" y="131"/>
                  </a:lnTo>
                  <a:lnTo>
                    <a:pt x="8150" y="3602"/>
                  </a:lnTo>
                  <a:lnTo>
                    <a:pt x="6147" y="7073"/>
                  </a:lnTo>
                  <a:lnTo>
                    <a:pt x="2101" y="7073"/>
                  </a:lnTo>
                  <a:lnTo>
                    <a:pt x="2101" y="7211"/>
                  </a:lnTo>
                  <a:lnTo>
                    <a:pt x="6225" y="7211"/>
                  </a:lnTo>
                  <a:lnTo>
                    <a:pt x="8287" y="3635"/>
                  </a:lnTo>
                  <a:lnTo>
                    <a:pt x="8306" y="3602"/>
                  </a:lnTo>
                  <a:lnTo>
                    <a:pt x="622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5" name="Google Shape;1715;p19"/>
            <p:cNvSpPr/>
            <p:nvPr/>
          </p:nvSpPr>
          <p:spPr>
            <a:xfrm>
              <a:off x="740350" y="2758700"/>
              <a:ext cx="20750" cy="20750"/>
            </a:xfrm>
            <a:custGeom>
              <a:rect b="b" l="l" r="r" t="t"/>
              <a:pathLst>
                <a:path extrusionOk="0" h="830" w="830">
                  <a:moveTo>
                    <a:pt x="412" y="1"/>
                  </a:moveTo>
                  <a:cubicBezTo>
                    <a:pt x="183" y="1"/>
                    <a:pt x="1" y="183"/>
                    <a:pt x="1" y="412"/>
                  </a:cubicBezTo>
                  <a:cubicBezTo>
                    <a:pt x="1" y="640"/>
                    <a:pt x="183" y="829"/>
                    <a:pt x="412" y="829"/>
                  </a:cubicBezTo>
                  <a:cubicBezTo>
                    <a:pt x="640" y="829"/>
                    <a:pt x="829" y="640"/>
                    <a:pt x="829" y="412"/>
                  </a:cubicBezTo>
                  <a:cubicBezTo>
                    <a:pt x="829" y="183"/>
                    <a:pt x="640" y="1"/>
                    <a:pt x="41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6" name="Google Shape;1716;p19"/>
            <p:cNvSpPr/>
            <p:nvPr/>
          </p:nvSpPr>
          <p:spPr>
            <a:xfrm>
              <a:off x="1506350" y="3200925"/>
              <a:ext cx="20750" cy="20725"/>
            </a:xfrm>
            <a:custGeom>
              <a:rect b="b" l="l" r="r" t="t"/>
              <a:pathLst>
                <a:path extrusionOk="0" h="829" w="830">
                  <a:moveTo>
                    <a:pt x="412" y="0"/>
                  </a:moveTo>
                  <a:cubicBezTo>
                    <a:pt x="183" y="0"/>
                    <a:pt x="1" y="183"/>
                    <a:pt x="1" y="411"/>
                  </a:cubicBezTo>
                  <a:cubicBezTo>
                    <a:pt x="1" y="640"/>
                    <a:pt x="183" y="829"/>
                    <a:pt x="412" y="829"/>
                  </a:cubicBezTo>
                  <a:cubicBezTo>
                    <a:pt x="640" y="829"/>
                    <a:pt x="829" y="640"/>
                    <a:pt x="829" y="411"/>
                  </a:cubicBezTo>
                  <a:cubicBezTo>
                    <a:pt x="829" y="183"/>
                    <a:pt x="640" y="0"/>
                    <a:pt x="4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7" name="Google Shape;1717;p19"/>
            <p:cNvSpPr/>
            <p:nvPr/>
          </p:nvSpPr>
          <p:spPr>
            <a:xfrm>
              <a:off x="1200025" y="3554725"/>
              <a:ext cx="20575" cy="20750"/>
            </a:xfrm>
            <a:custGeom>
              <a:rect b="b" l="l" r="r" t="t"/>
              <a:pathLst>
                <a:path extrusionOk="0" h="830" w="823">
                  <a:moveTo>
                    <a:pt x="411" y="0"/>
                  </a:moveTo>
                  <a:cubicBezTo>
                    <a:pt x="183" y="0"/>
                    <a:pt x="0" y="183"/>
                    <a:pt x="0" y="411"/>
                  </a:cubicBezTo>
                  <a:cubicBezTo>
                    <a:pt x="0" y="640"/>
                    <a:pt x="183" y="829"/>
                    <a:pt x="411" y="829"/>
                  </a:cubicBezTo>
                  <a:cubicBezTo>
                    <a:pt x="640" y="829"/>
                    <a:pt x="822" y="640"/>
                    <a:pt x="822" y="411"/>
                  </a:cubicBezTo>
                  <a:cubicBezTo>
                    <a:pt x="822" y="183"/>
                    <a:pt x="640" y="0"/>
                    <a:pt x="41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8" name="Google Shape;1718;p19"/>
            <p:cNvSpPr/>
            <p:nvPr/>
          </p:nvSpPr>
          <p:spPr>
            <a:xfrm>
              <a:off x="434025" y="2051100"/>
              <a:ext cx="20725" cy="20750"/>
            </a:xfrm>
            <a:custGeom>
              <a:rect b="b" l="l" r="r" t="t"/>
              <a:pathLst>
                <a:path extrusionOk="0" h="830" w="829">
                  <a:moveTo>
                    <a:pt x="411" y="1"/>
                  </a:moveTo>
                  <a:cubicBezTo>
                    <a:pt x="183" y="1"/>
                    <a:pt x="0" y="190"/>
                    <a:pt x="0" y="418"/>
                  </a:cubicBezTo>
                  <a:cubicBezTo>
                    <a:pt x="0" y="647"/>
                    <a:pt x="183" y="829"/>
                    <a:pt x="411" y="829"/>
                  </a:cubicBezTo>
                  <a:cubicBezTo>
                    <a:pt x="640" y="829"/>
                    <a:pt x="829" y="647"/>
                    <a:pt x="829" y="418"/>
                  </a:cubicBezTo>
                  <a:cubicBezTo>
                    <a:pt x="822" y="190"/>
                    <a:pt x="640" y="1"/>
                    <a:pt x="41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9" name="Google Shape;1719;p19"/>
            <p:cNvSpPr/>
            <p:nvPr/>
          </p:nvSpPr>
          <p:spPr>
            <a:xfrm>
              <a:off x="382950" y="2316500"/>
              <a:ext cx="20600" cy="20725"/>
            </a:xfrm>
            <a:custGeom>
              <a:rect b="b" l="l" r="r" t="t"/>
              <a:pathLst>
                <a:path extrusionOk="0" h="829" w="824">
                  <a:moveTo>
                    <a:pt x="412" y="0"/>
                  </a:moveTo>
                  <a:cubicBezTo>
                    <a:pt x="184" y="0"/>
                    <a:pt x="1" y="183"/>
                    <a:pt x="1" y="411"/>
                  </a:cubicBezTo>
                  <a:cubicBezTo>
                    <a:pt x="1" y="640"/>
                    <a:pt x="184" y="829"/>
                    <a:pt x="412" y="829"/>
                  </a:cubicBezTo>
                  <a:cubicBezTo>
                    <a:pt x="640" y="829"/>
                    <a:pt x="823" y="640"/>
                    <a:pt x="823" y="411"/>
                  </a:cubicBezTo>
                  <a:cubicBezTo>
                    <a:pt x="823" y="183"/>
                    <a:pt x="640" y="0"/>
                    <a:pt x="4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0" name="Google Shape;1720;p19"/>
            <p:cNvSpPr/>
            <p:nvPr/>
          </p:nvSpPr>
          <p:spPr>
            <a:xfrm>
              <a:off x="434025" y="2758700"/>
              <a:ext cx="20725" cy="20750"/>
            </a:xfrm>
            <a:custGeom>
              <a:rect b="b" l="l" r="r" t="t"/>
              <a:pathLst>
                <a:path extrusionOk="0" h="830" w="829">
                  <a:moveTo>
                    <a:pt x="411" y="1"/>
                  </a:moveTo>
                  <a:cubicBezTo>
                    <a:pt x="183" y="1"/>
                    <a:pt x="0" y="183"/>
                    <a:pt x="0" y="412"/>
                  </a:cubicBezTo>
                  <a:cubicBezTo>
                    <a:pt x="0" y="640"/>
                    <a:pt x="183" y="829"/>
                    <a:pt x="411" y="829"/>
                  </a:cubicBezTo>
                  <a:cubicBezTo>
                    <a:pt x="640" y="829"/>
                    <a:pt x="829" y="640"/>
                    <a:pt x="829" y="412"/>
                  </a:cubicBezTo>
                  <a:cubicBezTo>
                    <a:pt x="822" y="183"/>
                    <a:pt x="640" y="1"/>
                    <a:pt x="41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1" name="Google Shape;1721;p19"/>
            <p:cNvSpPr/>
            <p:nvPr/>
          </p:nvSpPr>
          <p:spPr>
            <a:xfrm>
              <a:off x="1455300" y="3289325"/>
              <a:ext cx="20750" cy="20750"/>
            </a:xfrm>
            <a:custGeom>
              <a:rect b="b" l="l" r="r" t="t"/>
              <a:pathLst>
                <a:path extrusionOk="0" h="830" w="830">
                  <a:moveTo>
                    <a:pt x="412" y="1"/>
                  </a:moveTo>
                  <a:cubicBezTo>
                    <a:pt x="183" y="1"/>
                    <a:pt x="0" y="190"/>
                    <a:pt x="0" y="418"/>
                  </a:cubicBezTo>
                  <a:cubicBezTo>
                    <a:pt x="0" y="647"/>
                    <a:pt x="183" y="829"/>
                    <a:pt x="412" y="829"/>
                  </a:cubicBezTo>
                  <a:cubicBezTo>
                    <a:pt x="640" y="829"/>
                    <a:pt x="829" y="647"/>
                    <a:pt x="829" y="418"/>
                  </a:cubicBezTo>
                  <a:cubicBezTo>
                    <a:pt x="829" y="190"/>
                    <a:pt x="640" y="1"/>
                    <a:pt x="41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2" name="Google Shape;1722;p19"/>
            <p:cNvSpPr/>
            <p:nvPr/>
          </p:nvSpPr>
          <p:spPr>
            <a:xfrm>
              <a:off x="893525" y="3200925"/>
              <a:ext cx="20725" cy="20725"/>
            </a:xfrm>
            <a:custGeom>
              <a:rect b="b" l="l" r="r" t="t"/>
              <a:pathLst>
                <a:path extrusionOk="0" h="829" w="829">
                  <a:moveTo>
                    <a:pt x="418" y="0"/>
                  </a:moveTo>
                  <a:cubicBezTo>
                    <a:pt x="183" y="0"/>
                    <a:pt x="0" y="183"/>
                    <a:pt x="0" y="411"/>
                  </a:cubicBezTo>
                  <a:cubicBezTo>
                    <a:pt x="0" y="640"/>
                    <a:pt x="183" y="829"/>
                    <a:pt x="418" y="829"/>
                  </a:cubicBezTo>
                  <a:cubicBezTo>
                    <a:pt x="646" y="829"/>
                    <a:pt x="829" y="640"/>
                    <a:pt x="829" y="411"/>
                  </a:cubicBezTo>
                  <a:cubicBezTo>
                    <a:pt x="829" y="183"/>
                    <a:pt x="646" y="0"/>
                    <a:pt x="41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3" name="Google Shape;1723;p19"/>
            <p:cNvSpPr/>
            <p:nvPr/>
          </p:nvSpPr>
          <p:spPr>
            <a:xfrm>
              <a:off x="1761625" y="3466300"/>
              <a:ext cx="20750" cy="20600"/>
            </a:xfrm>
            <a:custGeom>
              <a:rect b="b" l="l" r="r" t="t"/>
              <a:pathLst>
                <a:path extrusionOk="0" h="824" w="830">
                  <a:moveTo>
                    <a:pt x="418" y="1"/>
                  </a:moveTo>
                  <a:cubicBezTo>
                    <a:pt x="184" y="1"/>
                    <a:pt x="1" y="184"/>
                    <a:pt x="1" y="412"/>
                  </a:cubicBezTo>
                  <a:cubicBezTo>
                    <a:pt x="1" y="640"/>
                    <a:pt x="184" y="823"/>
                    <a:pt x="418" y="823"/>
                  </a:cubicBezTo>
                  <a:cubicBezTo>
                    <a:pt x="647" y="823"/>
                    <a:pt x="830" y="640"/>
                    <a:pt x="830" y="412"/>
                  </a:cubicBezTo>
                  <a:cubicBezTo>
                    <a:pt x="830" y="184"/>
                    <a:pt x="647" y="1"/>
                    <a:pt x="41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4" name="Google Shape;1724;p19"/>
            <p:cNvSpPr/>
            <p:nvPr/>
          </p:nvSpPr>
          <p:spPr>
            <a:xfrm>
              <a:off x="2527625" y="3554725"/>
              <a:ext cx="20750" cy="20750"/>
            </a:xfrm>
            <a:custGeom>
              <a:rect b="b" l="l" r="r" t="t"/>
              <a:pathLst>
                <a:path extrusionOk="0" h="830" w="830">
                  <a:moveTo>
                    <a:pt x="412" y="0"/>
                  </a:moveTo>
                  <a:cubicBezTo>
                    <a:pt x="184" y="0"/>
                    <a:pt x="1" y="183"/>
                    <a:pt x="1" y="411"/>
                  </a:cubicBezTo>
                  <a:cubicBezTo>
                    <a:pt x="1" y="640"/>
                    <a:pt x="184" y="829"/>
                    <a:pt x="412" y="829"/>
                  </a:cubicBezTo>
                  <a:cubicBezTo>
                    <a:pt x="640" y="829"/>
                    <a:pt x="830" y="640"/>
                    <a:pt x="830" y="411"/>
                  </a:cubicBezTo>
                  <a:cubicBezTo>
                    <a:pt x="830" y="183"/>
                    <a:pt x="640" y="0"/>
                    <a:pt x="4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5" name="Google Shape;1725;p19"/>
            <p:cNvSpPr/>
            <p:nvPr/>
          </p:nvSpPr>
          <p:spPr>
            <a:xfrm>
              <a:off x="2731850" y="3377750"/>
              <a:ext cx="20750" cy="20725"/>
            </a:xfrm>
            <a:custGeom>
              <a:rect b="b" l="l" r="r" t="t"/>
              <a:pathLst>
                <a:path extrusionOk="0" h="829" w="830">
                  <a:moveTo>
                    <a:pt x="412" y="0"/>
                  </a:moveTo>
                  <a:cubicBezTo>
                    <a:pt x="184" y="0"/>
                    <a:pt x="1" y="189"/>
                    <a:pt x="1" y="418"/>
                  </a:cubicBezTo>
                  <a:cubicBezTo>
                    <a:pt x="1" y="646"/>
                    <a:pt x="184" y="829"/>
                    <a:pt x="412" y="829"/>
                  </a:cubicBezTo>
                  <a:cubicBezTo>
                    <a:pt x="640" y="829"/>
                    <a:pt x="830" y="646"/>
                    <a:pt x="830" y="418"/>
                  </a:cubicBezTo>
                  <a:cubicBezTo>
                    <a:pt x="830" y="189"/>
                    <a:pt x="640" y="0"/>
                    <a:pt x="4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6" name="Google Shape;1726;p19"/>
            <p:cNvSpPr/>
            <p:nvPr/>
          </p:nvSpPr>
          <p:spPr>
            <a:xfrm>
              <a:off x="842475" y="3289325"/>
              <a:ext cx="20725" cy="20750"/>
            </a:xfrm>
            <a:custGeom>
              <a:rect b="b" l="l" r="r" t="t"/>
              <a:pathLst>
                <a:path extrusionOk="0" h="830" w="829">
                  <a:moveTo>
                    <a:pt x="418" y="1"/>
                  </a:moveTo>
                  <a:cubicBezTo>
                    <a:pt x="189" y="1"/>
                    <a:pt x="0" y="190"/>
                    <a:pt x="0" y="418"/>
                  </a:cubicBezTo>
                  <a:cubicBezTo>
                    <a:pt x="0" y="647"/>
                    <a:pt x="189" y="829"/>
                    <a:pt x="418" y="829"/>
                  </a:cubicBezTo>
                  <a:cubicBezTo>
                    <a:pt x="646" y="829"/>
                    <a:pt x="829" y="647"/>
                    <a:pt x="829" y="418"/>
                  </a:cubicBezTo>
                  <a:cubicBezTo>
                    <a:pt x="829" y="190"/>
                    <a:pt x="646" y="1"/>
                    <a:pt x="41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7" name="Google Shape;1727;p19"/>
            <p:cNvSpPr/>
            <p:nvPr/>
          </p:nvSpPr>
          <p:spPr>
            <a:xfrm>
              <a:off x="434025" y="3289325"/>
              <a:ext cx="20725" cy="20750"/>
            </a:xfrm>
            <a:custGeom>
              <a:rect b="b" l="l" r="r" t="t"/>
              <a:pathLst>
                <a:path extrusionOk="0" h="830" w="829">
                  <a:moveTo>
                    <a:pt x="411" y="1"/>
                  </a:moveTo>
                  <a:cubicBezTo>
                    <a:pt x="183" y="1"/>
                    <a:pt x="0" y="190"/>
                    <a:pt x="0" y="418"/>
                  </a:cubicBezTo>
                  <a:cubicBezTo>
                    <a:pt x="0" y="647"/>
                    <a:pt x="183" y="829"/>
                    <a:pt x="411" y="829"/>
                  </a:cubicBezTo>
                  <a:cubicBezTo>
                    <a:pt x="640" y="829"/>
                    <a:pt x="829" y="647"/>
                    <a:pt x="829" y="418"/>
                  </a:cubicBezTo>
                  <a:cubicBezTo>
                    <a:pt x="822" y="190"/>
                    <a:pt x="640" y="1"/>
                    <a:pt x="41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8" name="Google Shape;1728;p19"/>
            <p:cNvSpPr/>
            <p:nvPr/>
          </p:nvSpPr>
          <p:spPr>
            <a:xfrm>
              <a:off x="1770125" y="3563375"/>
              <a:ext cx="208150" cy="180250"/>
            </a:xfrm>
            <a:custGeom>
              <a:rect b="b" l="l" r="r" t="t"/>
              <a:pathLst>
                <a:path extrusionOk="0" h="7210" w="8326">
                  <a:moveTo>
                    <a:pt x="6166" y="137"/>
                  </a:moveTo>
                  <a:lnTo>
                    <a:pt x="8169" y="3608"/>
                  </a:lnTo>
                  <a:lnTo>
                    <a:pt x="6166" y="7080"/>
                  </a:lnTo>
                  <a:lnTo>
                    <a:pt x="2153" y="7080"/>
                  </a:lnTo>
                  <a:lnTo>
                    <a:pt x="150" y="3608"/>
                  </a:lnTo>
                  <a:lnTo>
                    <a:pt x="2153" y="137"/>
                  </a:lnTo>
                  <a:close/>
                  <a:moveTo>
                    <a:pt x="2082" y="0"/>
                  </a:moveTo>
                  <a:lnTo>
                    <a:pt x="20" y="3569"/>
                  </a:lnTo>
                  <a:lnTo>
                    <a:pt x="0" y="3608"/>
                  </a:lnTo>
                  <a:lnTo>
                    <a:pt x="2062" y="7177"/>
                  </a:lnTo>
                  <a:lnTo>
                    <a:pt x="2082" y="7210"/>
                  </a:lnTo>
                  <a:lnTo>
                    <a:pt x="6244" y="7210"/>
                  </a:lnTo>
                  <a:lnTo>
                    <a:pt x="8306" y="3641"/>
                  </a:lnTo>
                  <a:lnTo>
                    <a:pt x="8326" y="3608"/>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9" name="Google Shape;1729;p19"/>
            <p:cNvSpPr/>
            <p:nvPr/>
          </p:nvSpPr>
          <p:spPr>
            <a:xfrm>
              <a:off x="1923275" y="3474950"/>
              <a:ext cx="208175" cy="180275"/>
            </a:xfrm>
            <a:custGeom>
              <a:rect b="b" l="l" r="r" t="t"/>
              <a:pathLst>
                <a:path extrusionOk="0" h="7211" w="8327">
                  <a:moveTo>
                    <a:pt x="6167" y="131"/>
                  </a:moveTo>
                  <a:lnTo>
                    <a:pt x="8170" y="3602"/>
                  </a:lnTo>
                  <a:lnTo>
                    <a:pt x="6167" y="7074"/>
                  </a:lnTo>
                  <a:lnTo>
                    <a:pt x="2161" y="7074"/>
                  </a:lnTo>
                  <a:lnTo>
                    <a:pt x="151" y="3602"/>
                  </a:lnTo>
                  <a:lnTo>
                    <a:pt x="2161" y="131"/>
                  </a:lnTo>
                  <a:close/>
                  <a:moveTo>
                    <a:pt x="2082" y="1"/>
                  </a:moveTo>
                  <a:lnTo>
                    <a:pt x="20" y="3570"/>
                  </a:lnTo>
                  <a:lnTo>
                    <a:pt x="1" y="3602"/>
                  </a:lnTo>
                  <a:lnTo>
                    <a:pt x="2063" y="7178"/>
                  </a:lnTo>
                  <a:lnTo>
                    <a:pt x="2082" y="7211"/>
                  </a:lnTo>
                  <a:lnTo>
                    <a:pt x="6245" y="7211"/>
                  </a:lnTo>
                  <a:lnTo>
                    <a:pt x="8307" y="3635"/>
                  </a:lnTo>
                  <a:lnTo>
                    <a:pt x="8326" y="3602"/>
                  </a:lnTo>
                  <a:lnTo>
                    <a:pt x="6265" y="33"/>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0" name="Google Shape;1730;p19"/>
            <p:cNvSpPr/>
            <p:nvPr/>
          </p:nvSpPr>
          <p:spPr>
            <a:xfrm>
              <a:off x="2076450" y="3386550"/>
              <a:ext cx="208175" cy="180275"/>
            </a:xfrm>
            <a:custGeom>
              <a:rect b="b" l="l" r="r" t="t"/>
              <a:pathLst>
                <a:path extrusionOk="0" h="7211" w="8327">
                  <a:moveTo>
                    <a:pt x="6166" y="131"/>
                  </a:moveTo>
                  <a:lnTo>
                    <a:pt x="8170" y="3602"/>
                  </a:lnTo>
                  <a:lnTo>
                    <a:pt x="6166" y="7073"/>
                  </a:lnTo>
                  <a:lnTo>
                    <a:pt x="2160" y="7073"/>
                  </a:lnTo>
                  <a:lnTo>
                    <a:pt x="151" y="3602"/>
                  </a:lnTo>
                  <a:lnTo>
                    <a:pt x="2160" y="131"/>
                  </a:lnTo>
                  <a:close/>
                  <a:moveTo>
                    <a:pt x="2082" y="0"/>
                  </a:moveTo>
                  <a:lnTo>
                    <a:pt x="20" y="3569"/>
                  </a:lnTo>
                  <a:lnTo>
                    <a:pt x="1" y="3602"/>
                  </a:lnTo>
                  <a:lnTo>
                    <a:pt x="2062" y="7171"/>
                  </a:lnTo>
                  <a:lnTo>
                    <a:pt x="2082" y="7210"/>
                  </a:lnTo>
                  <a:lnTo>
                    <a:pt x="6245" y="7210"/>
                  </a:lnTo>
                  <a:lnTo>
                    <a:pt x="6245" y="7204"/>
                  </a:lnTo>
                  <a:lnTo>
                    <a:pt x="8307" y="3635"/>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1" name="Google Shape;1731;p19"/>
            <p:cNvSpPr/>
            <p:nvPr/>
          </p:nvSpPr>
          <p:spPr>
            <a:xfrm>
              <a:off x="238125" y="2148150"/>
              <a:ext cx="208150" cy="180275"/>
            </a:xfrm>
            <a:custGeom>
              <a:rect b="b" l="l" r="r" t="t"/>
              <a:pathLst>
                <a:path extrusionOk="0" h="7211" w="8326">
                  <a:moveTo>
                    <a:pt x="6166" y="138"/>
                  </a:moveTo>
                  <a:lnTo>
                    <a:pt x="8169" y="3609"/>
                  </a:lnTo>
                  <a:lnTo>
                    <a:pt x="6166" y="7080"/>
                  </a:lnTo>
                  <a:lnTo>
                    <a:pt x="2160" y="7080"/>
                  </a:lnTo>
                  <a:lnTo>
                    <a:pt x="157" y="3609"/>
                  </a:lnTo>
                  <a:lnTo>
                    <a:pt x="2160" y="138"/>
                  </a:lnTo>
                  <a:close/>
                  <a:moveTo>
                    <a:pt x="2081" y="1"/>
                  </a:moveTo>
                  <a:lnTo>
                    <a:pt x="0" y="3609"/>
                  </a:lnTo>
                  <a:lnTo>
                    <a:pt x="2062" y="7178"/>
                  </a:lnTo>
                  <a:lnTo>
                    <a:pt x="2081" y="7211"/>
                  </a:lnTo>
                  <a:lnTo>
                    <a:pt x="6244" y="7211"/>
                  </a:lnTo>
                  <a:lnTo>
                    <a:pt x="8326" y="3609"/>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2" name="Google Shape;1732;p19"/>
            <p:cNvSpPr/>
            <p:nvPr/>
          </p:nvSpPr>
          <p:spPr>
            <a:xfrm>
              <a:off x="238125" y="1971350"/>
              <a:ext cx="208150" cy="180250"/>
            </a:xfrm>
            <a:custGeom>
              <a:rect b="b" l="l" r="r" t="t"/>
              <a:pathLst>
                <a:path extrusionOk="0" h="7210" w="8326">
                  <a:moveTo>
                    <a:pt x="6166" y="137"/>
                  </a:moveTo>
                  <a:lnTo>
                    <a:pt x="8169" y="3602"/>
                  </a:lnTo>
                  <a:lnTo>
                    <a:pt x="6166" y="7073"/>
                  </a:lnTo>
                  <a:lnTo>
                    <a:pt x="2160" y="7073"/>
                  </a:lnTo>
                  <a:lnTo>
                    <a:pt x="2160" y="7079"/>
                  </a:lnTo>
                  <a:lnTo>
                    <a:pt x="157" y="3608"/>
                  </a:lnTo>
                  <a:lnTo>
                    <a:pt x="2160" y="137"/>
                  </a:lnTo>
                  <a:close/>
                  <a:moveTo>
                    <a:pt x="2081" y="0"/>
                  </a:moveTo>
                  <a:lnTo>
                    <a:pt x="0" y="3608"/>
                  </a:lnTo>
                  <a:lnTo>
                    <a:pt x="2081" y="7210"/>
                  </a:lnTo>
                  <a:lnTo>
                    <a:pt x="6244" y="7210"/>
                  </a:lnTo>
                  <a:lnTo>
                    <a:pt x="8326" y="3608"/>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3" name="Google Shape;1733;p19"/>
            <p:cNvSpPr/>
            <p:nvPr/>
          </p:nvSpPr>
          <p:spPr>
            <a:xfrm>
              <a:off x="1770125" y="3386550"/>
              <a:ext cx="208150" cy="180275"/>
            </a:xfrm>
            <a:custGeom>
              <a:rect b="b" l="l" r="r" t="t"/>
              <a:pathLst>
                <a:path extrusionOk="0" h="7211" w="8326">
                  <a:moveTo>
                    <a:pt x="6166" y="131"/>
                  </a:moveTo>
                  <a:lnTo>
                    <a:pt x="8169" y="3602"/>
                  </a:lnTo>
                  <a:lnTo>
                    <a:pt x="6166" y="7073"/>
                  </a:lnTo>
                  <a:lnTo>
                    <a:pt x="2153" y="7073"/>
                  </a:lnTo>
                  <a:lnTo>
                    <a:pt x="150" y="3602"/>
                  </a:lnTo>
                  <a:lnTo>
                    <a:pt x="2153" y="131"/>
                  </a:lnTo>
                  <a:close/>
                  <a:moveTo>
                    <a:pt x="2082" y="0"/>
                  </a:moveTo>
                  <a:lnTo>
                    <a:pt x="20" y="3569"/>
                  </a:lnTo>
                  <a:lnTo>
                    <a:pt x="0" y="3602"/>
                  </a:lnTo>
                  <a:lnTo>
                    <a:pt x="2062" y="7171"/>
                  </a:lnTo>
                  <a:lnTo>
                    <a:pt x="2082" y="7210"/>
                  </a:lnTo>
                  <a:lnTo>
                    <a:pt x="6244" y="7210"/>
                  </a:lnTo>
                  <a:lnTo>
                    <a:pt x="6244" y="7204"/>
                  </a:lnTo>
                  <a:lnTo>
                    <a:pt x="8306" y="3635"/>
                  </a:lnTo>
                  <a:lnTo>
                    <a:pt x="8326" y="3602"/>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4" name="Google Shape;1734;p19"/>
            <p:cNvSpPr/>
            <p:nvPr/>
          </p:nvSpPr>
          <p:spPr>
            <a:xfrm>
              <a:off x="1616775" y="3297975"/>
              <a:ext cx="208175" cy="179450"/>
            </a:xfrm>
            <a:custGeom>
              <a:rect b="b" l="l" r="r" t="t"/>
              <a:pathLst>
                <a:path extrusionOk="0" h="7178" w="8327">
                  <a:moveTo>
                    <a:pt x="2082" y="0"/>
                  </a:moveTo>
                  <a:lnTo>
                    <a:pt x="20" y="3576"/>
                  </a:lnTo>
                  <a:lnTo>
                    <a:pt x="1" y="3609"/>
                  </a:lnTo>
                  <a:lnTo>
                    <a:pt x="2069" y="7178"/>
                  </a:lnTo>
                  <a:lnTo>
                    <a:pt x="2180" y="7112"/>
                  </a:lnTo>
                  <a:lnTo>
                    <a:pt x="158" y="3609"/>
                  </a:lnTo>
                  <a:lnTo>
                    <a:pt x="2161" y="138"/>
                  </a:lnTo>
                  <a:lnTo>
                    <a:pt x="6173" y="138"/>
                  </a:lnTo>
                  <a:lnTo>
                    <a:pt x="8176" y="3609"/>
                  </a:lnTo>
                  <a:lnTo>
                    <a:pt x="6154" y="7112"/>
                  </a:lnTo>
                  <a:lnTo>
                    <a:pt x="6265" y="7178"/>
                  </a:lnTo>
                  <a:lnTo>
                    <a:pt x="8307" y="3641"/>
                  </a:lnTo>
                  <a:lnTo>
                    <a:pt x="8326" y="3609"/>
                  </a:lnTo>
                  <a:lnTo>
                    <a:pt x="6265"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35" name="Google Shape;1735;p19"/>
          <p:cNvSpPr/>
          <p:nvPr/>
        </p:nvSpPr>
        <p:spPr>
          <a:xfrm flipH="1">
            <a:off x="-25" y="0"/>
            <a:ext cx="722400" cy="5143500"/>
          </a:xfrm>
          <a:prstGeom prst="rect">
            <a:avLst/>
          </a:prstGeom>
          <a:solidFill>
            <a:srgbClr val="E8E6E4">
              <a:alpha val="4980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6" name="Google Shape;1736;p19"/>
          <p:cNvSpPr/>
          <p:nvPr/>
        </p:nvSpPr>
        <p:spPr>
          <a:xfrm>
            <a:off x="584299" y="352000"/>
            <a:ext cx="276175" cy="239150"/>
          </a:xfrm>
          <a:custGeom>
            <a:rect b="b" l="l" r="r" t="t"/>
            <a:pathLst>
              <a:path extrusionOk="0" h="9566" w="11047">
                <a:moveTo>
                  <a:pt x="5527" y="1"/>
                </a:moveTo>
                <a:lnTo>
                  <a:pt x="1" y="9566"/>
                </a:lnTo>
                <a:lnTo>
                  <a:pt x="11047" y="9566"/>
                </a:lnTo>
                <a:lnTo>
                  <a:pt x="552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37" name="Google Shape;1737;p19"/>
          <p:cNvGrpSpPr/>
          <p:nvPr/>
        </p:nvGrpSpPr>
        <p:grpSpPr>
          <a:xfrm>
            <a:off x="2392785" y="97279"/>
            <a:ext cx="1382306" cy="493879"/>
            <a:chOff x="6730525" y="2643050"/>
            <a:chExt cx="647450" cy="231325"/>
          </a:xfrm>
        </p:grpSpPr>
        <p:sp>
          <p:nvSpPr>
            <p:cNvPr id="1738" name="Google Shape;1738;p19"/>
            <p:cNvSpPr/>
            <p:nvPr/>
          </p:nvSpPr>
          <p:spPr>
            <a:xfrm>
              <a:off x="6811450" y="2643050"/>
              <a:ext cx="11600" cy="11625"/>
            </a:xfrm>
            <a:custGeom>
              <a:rect b="b" l="l" r="r" t="t"/>
              <a:pathLst>
                <a:path extrusionOk="0" h="465" w="464">
                  <a:moveTo>
                    <a:pt x="235" y="1"/>
                  </a:moveTo>
                  <a:cubicBezTo>
                    <a:pt x="104" y="1"/>
                    <a:pt x="0" y="105"/>
                    <a:pt x="0" y="236"/>
                  </a:cubicBezTo>
                  <a:cubicBezTo>
                    <a:pt x="0" y="360"/>
                    <a:pt x="104" y="464"/>
                    <a:pt x="235" y="464"/>
                  </a:cubicBezTo>
                  <a:cubicBezTo>
                    <a:pt x="359" y="464"/>
                    <a:pt x="463" y="360"/>
                    <a:pt x="463" y="236"/>
                  </a:cubicBezTo>
                  <a:cubicBezTo>
                    <a:pt x="463" y="105"/>
                    <a:pt x="359" y="1"/>
                    <a:pt x="23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9" name="Google Shape;1739;p19"/>
            <p:cNvSpPr/>
            <p:nvPr/>
          </p:nvSpPr>
          <p:spPr>
            <a:xfrm>
              <a:off x="6873100" y="2643050"/>
              <a:ext cx="11600" cy="11625"/>
            </a:xfrm>
            <a:custGeom>
              <a:rect b="b" l="l" r="r" t="t"/>
              <a:pathLst>
                <a:path extrusionOk="0" h="465" w="464">
                  <a:moveTo>
                    <a:pt x="235" y="1"/>
                  </a:moveTo>
                  <a:cubicBezTo>
                    <a:pt x="105" y="1"/>
                    <a:pt x="0" y="105"/>
                    <a:pt x="0" y="236"/>
                  </a:cubicBezTo>
                  <a:cubicBezTo>
                    <a:pt x="0" y="360"/>
                    <a:pt x="105" y="464"/>
                    <a:pt x="235" y="464"/>
                  </a:cubicBezTo>
                  <a:cubicBezTo>
                    <a:pt x="359" y="464"/>
                    <a:pt x="464" y="360"/>
                    <a:pt x="464" y="236"/>
                  </a:cubicBezTo>
                  <a:cubicBezTo>
                    <a:pt x="464" y="105"/>
                    <a:pt x="359" y="1"/>
                    <a:pt x="23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0" name="Google Shape;1740;p19"/>
            <p:cNvSpPr/>
            <p:nvPr/>
          </p:nvSpPr>
          <p:spPr>
            <a:xfrm>
              <a:off x="6934750" y="2643050"/>
              <a:ext cx="11600" cy="11625"/>
            </a:xfrm>
            <a:custGeom>
              <a:rect b="b" l="l" r="r" t="t"/>
              <a:pathLst>
                <a:path extrusionOk="0" h="465" w="464">
                  <a:moveTo>
                    <a:pt x="236" y="1"/>
                  </a:moveTo>
                  <a:cubicBezTo>
                    <a:pt x="105" y="1"/>
                    <a:pt x="1" y="105"/>
                    <a:pt x="1" y="236"/>
                  </a:cubicBezTo>
                  <a:cubicBezTo>
                    <a:pt x="1" y="360"/>
                    <a:pt x="105" y="464"/>
                    <a:pt x="236" y="464"/>
                  </a:cubicBezTo>
                  <a:cubicBezTo>
                    <a:pt x="360" y="464"/>
                    <a:pt x="464" y="360"/>
                    <a:pt x="464" y="236"/>
                  </a:cubicBezTo>
                  <a:cubicBezTo>
                    <a:pt x="464" y="105"/>
                    <a:pt x="360" y="1"/>
                    <a:pt x="23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1" name="Google Shape;1741;p19"/>
            <p:cNvSpPr/>
            <p:nvPr/>
          </p:nvSpPr>
          <p:spPr>
            <a:xfrm>
              <a:off x="6996425" y="2643050"/>
              <a:ext cx="11600" cy="11625"/>
            </a:xfrm>
            <a:custGeom>
              <a:rect b="b" l="l" r="r" t="t"/>
              <a:pathLst>
                <a:path extrusionOk="0" h="465" w="464">
                  <a:moveTo>
                    <a:pt x="228" y="1"/>
                  </a:moveTo>
                  <a:cubicBezTo>
                    <a:pt x="105" y="1"/>
                    <a:pt x="0" y="105"/>
                    <a:pt x="0" y="236"/>
                  </a:cubicBezTo>
                  <a:cubicBezTo>
                    <a:pt x="0" y="360"/>
                    <a:pt x="105" y="464"/>
                    <a:pt x="228" y="464"/>
                  </a:cubicBezTo>
                  <a:cubicBezTo>
                    <a:pt x="359" y="464"/>
                    <a:pt x="463" y="360"/>
                    <a:pt x="463" y="236"/>
                  </a:cubicBezTo>
                  <a:cubicBezTo>
                    <a:pt x="463" y="105"/>
                    <a:pt x="359" y="1"/>
                    <a:pt x="22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2" name="Google Shape;1742;p19"/>
            <p:cNvSpPr/>
            <p:nvPr/>
          </p:nvSpPr>
          <p:spPr>
            <a:xfrm>
              <a:off x="7058075" y="2643050"/>
              <a:ext cx="11600" cy="11625"/>
            </a:xfrm>
            <a:custGeom>
              <a:rect b="b" l="l" r="r" t="t"/>
              <a:pathLst>
                <a:path extrusionOk="0" h="465" w="464">
                  <a:moveTo>
                    <a:pt x="229" y="1"/>
                  </a:moveTo>
                  <a:cubicBezTo>
                    <a:pt x="105" y="1"/>
                    <a:pt x="0" y="105"/>
                    <a:pt x="0" y="236"/>
                  </a:cubicBezTo>
                  <a:cubicBezTo>
                    <a:pt x="0" y="360"/>
                    <a:pt x="105" y="464"/>
                    <a:pt x="229" y="464"/>
                  </a:cubicBezTo>
                  <a:cubicBezTo>
                    <a:pt x="359" y="464"/>
                    <a:pt x="464" y="360"/>
                    <a:pt x="464" y="236"/>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3" name="Google Shape;1743;p19"/>
            <p:cNvSpPr/>
            <p:nvPr/>
          </p:nvSpPr>
          <p:spPr>
            <a:xfrm>
              <a:off x="7119725" y="2643050"/>
              <a:ext cx="11625" cy="11625"/>
            </a:xfrm>
            <a:custGeom>
              <a:rect b="b" l="l" r="r" t="t"/>
              <a:pathLst>
                <a:path extrusionOk="0" h="465" w="465">
                  <a:moveTo>
                    <a:pt x="229" y="1"/>
                  </a:moveTo>
                  <a:cubicBezTo>
                    <a:pt x="105" y="1"/>
                    <a:pt x="1" y="105"/>
                    <a:pt x="1" y="236"/>
                  </a:cubicBezTo>
                  <a:cubicBezTo>
                    <a:pt x="1" y="360"/>
                    <a:pt x="105" y="464"/>
                    <a:pt x="229" y="464"/>
                  </a:cubicBezTo>
                  <a:cubicBezTo>
                    <a:pt x="360" y="464"/>
                    <a:pt x="464" y="360"/>
                    <a:pt x="464" y="236"/>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4" name="Google Shape;1744;p19"/>
            <p:cNvSpPr/>
            <p:nvPr/>
          </p:nvSpPr>
          <p:spPr>
            <a:xfrm>
              <a:off x="7181400" y="2643050"/>
              <a:ext cx="11600" cy="11625"/>
            </a:xfrm>
            <a:custGeom>
              <a:rect b="b" l="l" r="r" t="t"/>
              <a:pathLst>
                <a:path extrusionOk="0" h="465" w="464">
                  <a:moveTo>
                    <a:pt x="229" y="1"/>
                  </a:moveTo>
                  <a:cubicBezTo>
                    <a:pt x="105" y="1"/>
                    <a:pt x="0" y="105"/>
                    <a:pt x="0" y="236"/>
                  </a:cubicBezTo>
                  <a:cubicBezTo>
                    <a:pt x="0" y="360"/>
                    <a:pt x="105" y="464"/>
                    <a:pt x="229" y="464"/>
                  </a:cubicBezTo>
                  <a:cubicBezTo>
                    <a:pt x="359" y="464"/>
                    <a:pt x="463" y="360"/>
                    <a:pt x="463" y="236"/>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5" name="Google Shape;1745;p19"/>
            <p:cNvSpPr/>
            <p:nvPr/>
          </p:nvSpPr>
          <p:spPr>
            <a:xfrm>
              <a:off x="7243050" y="2643050"/>
              <a:ext cx="11600" cy="11625"/>
            </a:xfrm>
            <a:custGeom>
              <a:rect b="b" l="l" r="r" t="t"/>
              <a:pathLst>
                <a:path extrusionOk="0" h="465" w="464">
                  <a:moveTo>
                    <a:pt x="229" y="1"/>
                  </a:moveTo>
                  <a:cubicBezTo>
                    <a:pt x="105" y="1"/>
                    <a:pt x="0" y="105"/>
                    <a:pt x="0" y="236"/>
                  </a:cubicBezTo>
                  <a:cubicBezTo>
                    <a:pt x="0" y="360"/>
                    <a:pt x="105" y="464"/>
                    <a:pt x="229" y="464"/>
                  </a:cubicBezTo>
                  <a:cubicBezTo>
                    <a:pt x="359" y="464"/>
                    <a:pt x="464" y="360"/>
                    <a:pt x="464" y="236"/>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6" name="Google Shape;1746;p19"/>
            <p:cNvSpPr/>
            <p:nvPr/>
          </p:nvSpPr>
          <p:spPr>
            <a:xfrm>
              <a:off x="7304700" y="2643050"/>
              <a:ext cx="11625" cy="11625"/>
            </a:xfrm>
            <a:custGeom>
              <a:rect b="b" l="l" r="r" t="t"/>
              <a:pathLst>
                <a:path extrusionOk="0" h="465" w="465">
                  <a:moveTo>
                    <a:pt x="229" y="1"/>
                  </a:moveTo>
                  <a:cubicBezTo>
                    <a:pt x="105" y="1"/>
                    <a:pt x="1" y="105"/>
                    <a:pt x="1" y="236"/>
                  </a:cubicBezTo>
                  <a:cubicBezTo>
                    <a:pt x="1" y="360"/>
                    <a:pt x="105" y="464"/>
                    <a:pt x="229" y="464"/>
                  </a:cubicBezTo>
                  <a:cubicBezTo>
                    <a:pt x="360" y="464"/>
                    <a:pt x="464" y="360"/>
                    <a:pt x="464" y="236"/>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7" name="Google Shape;1747;p19"/>
            <p:cNvSpPr/>
            <p:nvPr/>
          </p:nvSpPr>
          <p:spPr>
            <a:xfrm>
              <a:off x="7366375" y="2643050"/>
              <a:ext cx="11600" cy="11625"/>
            </a:xfrm>
            <a:custGeom>
              <a:rect b="b" l="l" r="r" t="t"/>
              <a:pathLst>
                <a:path extrusionOk="0" h="465" w="464">
                  <a:moveTo>
                    <a:pt x="229" y="1"/>
                  </a:moveTo>
                  <a:cubicBezTo>
                    <a:pt x="105" y="1"/>
                    <a:pt x="0" y="105"/>
                    <a:pt x="0" y="236"/>
                  </a:cubicBezTo>
                  <a:cubicBezTo>
                    <a:pt x="0" y="360"/>
                    <a:pt x="105" y="464"/>
                    <a:pt x="229" y="464"/>
                  </a:cubicBezTo>
                  <a:cubicBezTo>
                    <a:pt x="359" y="464"/>
                    <a:pt x="463" y="360"/>
                    <a:pt x="463" y="236"/>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8" name="Google Shape;1748;p19"/>
            <p:cNvSpPr/>
            <p:nvPr/>
          </p:nvSpPr>
          <p:spPr>
            <a:xfrm>
              <a:off x="6730525" y="2716300"/>
              <a:ext cx="11625" cy="11600"/>
            </a:xfrm>
            <a:custGeom>
              <a:rect b="b" l="l" r="r" t="t"/>
              <a:pathLst>
                <a:path extrusionOk="0" h="464" w="465">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9" name="Google Shape;1749;p19"/>
            <p:cNvSpPr/>
            <p:nvPr/>
          </p:nvSpPr>
          <p:spPr>
            <a:xfrm>
              <a:off x="6792200" y="2716300"/>
              <a:ext cx="11600" cy="11600"/>
            </a:xfrm>
            <a:custGeom>
              <a:rect b="b" l="l" r="r" t="t"/>
              <a:pathLst>
                <a:path extrusionOk="0" h="464" w="464">
                  <a:moveTo>
                    <a:pt x="229" y="0"/>
                  </a:moveTo>
                  <a:cubicBezTo>
                    <a:pt x="105" y="0"/>
                    <a:pt x="0" y="105"/>
                    <a:pt x="0" y="229"/>
                  </a:cubicBezTo>
                  <a:cubicBezTo>
                    <a:pt x="0" y="359"/>
                    <a:pt x="105" y="464"/>
                    <a:pt x="229" y="464"/>
                  </a:cubicBezTo>
                  <a:cubicBezTo>
                    <a:pt x="359" y="464"/>
                    <a:pt x="463" y="359"/>
                    <a:pt x="463" y="229"/>
                  </a:cubicBezTo>
                  <a:cubicBezTo>
                    <a:pt x="463"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0" name="Google Shape;1750;p19"/>
            <p:cNvSpPr/>
            <p:nvPr/>
          </p:nvSpPr>
          <p:spPr>
            <a:xfrm>
              <a:off x="6853850" y="2716300"/>
              <a:ext cx="11600" cy="11600"/>
            </a:xfrm>
            <a:custGeom>
              <a:rect b="b" l="l" r="r" t="t"/>
              <a:pathLst>
                <a:path extrusionOk="0" h="464" w="464">
                  <a:moveTo>
                    <a:pt x="229" y="0"/>
                  </a:moveTo>
                  <a:cubicBezTo>
                    <a:pt x="105" y="0"/>
                    <a:pt x="1" y="105"/>
                    <a:pt x="1" y="229"/>
                  </a:cubicBezTo>
                  <a:cubicBezTo>
                    <a:pt x="1" y="359"/>
                    <a:pt x="105" y="464"/>
                    <a:pt x="229" y="464"/>
                  </a:cubicBezTo>
                  <a:cubicBezTo>
                    <a:pt x="359" y="464"/>
                    <a:pt x="464" y="359"/>
                    <a:pt x="464" y="229"/>
                  </a:cubicBezTo>
                  <a:cubicBezTo>
                    <a:pt x="464"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1" name="Google Shape;1751;p19"/>
            <p:cNvSpPr/>
            <p:nvPr/>
          </p:nvSpPr>
          <p:spPr>
            <a:xfrm>
              <a:off x="6915500" y="2716300"/>
              <a:ext cx="11625" cy="11600"/>
            </a:xfrm>
            <a:custGeom>
              <a:rect b="b" l="l" r="r" t="t"/>
              <a:pathLst>
                <a:path extrusionOk="0" h="464" w="465">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2" name="Google Shape;1752;p19"/>
            <p:cNvSpPr/>
            <p:nvPr/>
          </p:nvSpPr>
          <p:spPr>
            <a:xfrm>
              <a:off x="6977175" y="2716300"/>
              <a:ext cx="11600" cy="11600"/>
            </a:xfrm>
            <a:custGeom>
              <a:rect b="b" l="l" r="r" t="t"/>
              <a:pathLst>
                <a:path extrusionOk="0" h="464" w="464">
                  <a:moveTo>
                    <a:pt x="229" y="0"/>
                  </a:moveTo>
                  <a:cubicBezTo>
                    <a:pt x="105" y="0"/>
                    <a:pt x="0" y="105"/>
                    <a:pt x="0" y="229"/>
                  </a:cubicBezTo>
                  <a:cubicBezTo>
                    <a:pt x="0" y="359"/>
                    <a:pt x="105" y="464"/>
                    <a:pt x="229" y="464"/>
                  </a:cubicBezTo>
                  <a:cubicBezTo>
                    <a:pt x="359" y="464"/>
                    <a:pt x="463" y="359"/>
                    <a:pt x="463" y="229"/>
                  </a:cubicBezTo>
                  <a:cubicBezTo>
                    <a:pt x="463"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3" name="Google Shape;1753;p19"/>
            <p:cNvSpPr/>
            <p:nvPr/>
          </p:nvSpPr>
          <p:spPr>
            <a:xfrm>
              <a:off x="7038825" y="2716300"/>
              <a:ext cx="11600" cy="11600"/>
            </a:xfrm>
            <a:custGeom>
              <a:rect b="b" l="l" r="r" t="t"/>
              <a:pathLst>
                <a:path extrusionOk="0" h="464" w="464">
                  <a:moveTo>
                    <a:pt x="229" y="0"/>
                  </a:moveTo>
                  <a:cubicBezTo>
                    <a:pt x="105" y="0"/>
                    <a:pt x="1" y="105"/>
                    <a:pt x="1" y="229"/>
                  </a:cubicBezTo>
                  <a:cubicBezTo>
                    <a:pt x="1" y="359"/>
                    <a:pt x="105" y="464"/>
                    <a:pt x="229" y="464"/>
                  </a:cubicBezTo>
                  <a:cubicBezTo>
                    <a:pt x="359" y="464"/>
                    <a:pt x="464" y="359"/>
                    <a:pt x="464" y="229"/>
                  </a:cubicBezTo>
                  <a:cubicBezTo>
                    <a:pt x="464"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4" name="Google Shape;1754;p19"/>
            <p:cNvSpPr/>
            <p:nvPr/>
          </p:nvSpPr>
          <p:spPr>
            <a:xfrm>
              <a:off x="7100475" y="2716300"/>
              <a:ext cx="11625" cy="11600"/>
            </a:xfrm>
            <a:custGeom>
              <a:rect b="b" l="l" r="r" t="t"/>
              <a:pathLst>
                <a:path extrusionOk="0" h="464" w="465">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5" name="Google Shape;1755;p19"/>
            <p:cNvSpPr/>
            <p:nvPr/>
          </p:nvSpPr>
          <p:spPr>
            <a:xfrm>
              <a:off x="7162150" y="2716300"/>
              <a:ext cx="11600" cy="11600"/>
            </a:xfrm>
            <a:custGeom>
              <a:rect b="b" l="l" r="r" t="t"/>
              <a:pathLst>
                <a:path extrusionOk="0" h="464" w="464">
                  <a:moveTo>
                    <a:pt x="229" y="0"/>
                  </a:moveTo>
                  <a:cubicBezTo>
                    <a:pt x="105" y="0"/>
                    <a:pt x="0" y="105"/>
                    <a:pt x="0" y="229"/>
                  </a:cubicBezTo>
                  <a:cubicBezTo>
                    <a:pt x="0" y="359"/>
                    <a:pt x="105" y="464"/>
                    <a:pt x="229" y="464"/>
                  </a:cubicBezTo>
                  <a:cubicBezTo>
                    <a:pt x="359" y="464"/>
                    <a:pt x="463" y="359"/>
                    <a:pt x="463" y="229"/>
                  </a:cubicBezTo>
                  <a:cubicBezTo>
                    <a:pt x="463"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6" name="Google Shape;1756;p19"/>
            <p:cNvSpPr/>
            <p:nvPr/>
          </p:nvSpPr>
          <p:spPr>
            <a:xfrm>
              <a:off x="7223800" y="2716300"/>
              <a:ext cx="11600" cy="11600"/>
            </a:xfrm>
            <a:custGeom>
              <a:rect b="b" l="l" r="r" t="t"/>
              <a:pathLst>
                <a:path extrusionOk="0" h="464" w="464">
                  <a:moveTo>
                    <a:pt x="229" y="0"/>
                  </a:moveTo>
                  <a:cubicBezTo>
                    <a:pt x="105" y="0"/>
                    <a:pt x="1" y="105"/>
                    <a:pt x="1" y="229"/>
                  </a:cubicBezTo>
                  <a:cubicBezTo>
                    <a:pt x="1" y="359"/>
                    <a:pt x="105" y="464"/>
                    <a:pt x="229" y="464"/>
                  </a:cubicBezTo>
                  <a:cubicBezTo>
                    <a:pt x="359" y="464"/>
                    <a:pt x="464" y="359"/>
                    <a:pt x="464" y="229"/>
                  </a:cubicBezTo>
                  <a:cubicBezTo>
                    <a:pt x="464"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7" name="Google Shape;1757;p19"/>
            <p:cNvSpPr/>
            <p:nvPr/>
          </p:nvSpPr>
          <p:spPr>
            <a:xfrm>
              <a:off x="7285450" y="2716300"/>
              <a:ext cx="11625" cy="11600"/>
            </a:xfrm>
            <a:custGeom>
              <a:rect b="b" l="l" r="r" t="t"/>
              <a:pathLst>
                <a:path extrusionOk="0" h="464" w="465">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8" name="Google Shape;1758;p19"/>
            <p:cNvSpPr/>
            <p:nvPr/>
          </p:nvSpPr>
          <p:spPr>
            <a:xfrm>
              <a:off x="6811450" y="2789525"/>
              <a:ext cx="11600" cy="11625"/>
            </a:xfrm>
            <a:custGeom>
              <a:rect b="b" l="l" r="r" t="t"/>
              <a:pathLst>
                <a:path extrusionOk="0" h="465" w="464">
                  <a:moveTo>
                    <a:pt x="235" y="1"/>
                  </a:moveTo>
                  <a:cubicBezTo>
                    <a:pt x="104" y="1"/>
                    <a:pt x="0" y="105"/>
                    <a:pt x="0" y="229"/>
                  </a:cubicBezTo>
                  <a:cubicBezTo>
                    <a:pt x="0" y="360"/>
                    <a:pt x="104" y="464"/>
                    <a:pt x="235" y="464"/>
                  </a:cubicBezTo>
                  <a:cubicBezTo>
                    <a:pt x="359" y="464"/>
                    <a:pt x="463" y="360"/>
                    <a:pt x="463" y="229"/>
                  </a:cubicBezTo>
                  <a:cubicBezTo>
                    <a:pt x="463" y="105"/>
                    <a:pt x="359" y="1"/>
                    <a:pt x="23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9" name="Google Shape;1759;p19"/>
            <p:cNvSpPr/>
            <p:nvPr/>
          </p:nvSpPr>
          <p:spPr>
            <a:xfrm>
              <a:off x="6873100" y="2789525"/>
              <a:ext cx="11600" cy="11625"/>
            </a:xfrm>
            <a:custGeom>
              <a:rect b="b" l="l" r="r" t="t"/>
              <a:pathLst>
                <a:path extrusionOk="0" h="465" w="464">
                  <a:moveTo>
                    <a:pt x="235" y="1"/>
                  </a:moveTo>
                  <a:cubicBezTo>
                    <a:pt x="105" y="1"/>
                    <a:pt x="0" y="105"/>
                    <a:pt x="0" y="229"/>
                  </a:cubicBezTo>
                  <a:cubicBezTo>
                    <a:pt x="0" y="360"/>
                    <a:pt x="105" y="464"/>
                    <a:pt x="235" y="464"/>
                  </a:cubicBezTo>
                  <a:cubicBezTo>
                    <a:pt x="359" y="464"/>
                    <a:pt x="464" y="360"/>
                    <a:pt x="464" y="229"/>
                  </a:cubicBezTo>
                  <a:cubicBezTo>
                    <a:pt x="464" y="105"/>
                    <a:pt x="359" y="1"/>
                    <a:pt x="23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0" name="Google Shape;1760;p19"/>
            <p:cNvSpPr/>
            <p:nvPr/>
          </p:nvSpPr>
          <p:spPr>
            <a:xfrm>
              <a:off x="6934750" y="2789525"/>
              <a:ext cx="11600" cy="11625"/>
            </a:xfrm>
            <a:custGeom>
              <a:rect b="b" l="l" r="r" t="t"/>
              <a:pathLst>
                <a:path extrusionOk="0" h="465" w="464">
                  <a:moveTo>
                    <a:pt x="236" y="1"/>
                  </a:moveTo>
                  <a:cubicBezTo>
                    <a:pt x="105" y="1"/>
                    <a:pt x="1" y="105"/>
                    <a:pt x="1" y="229"/>
                  </a:cubicBezTo>
                  <a:cubicBezTo>
                    <a:pt x="1" y="360"/>
                    <a:pt x="105" y="464"/>
                    <a:pt x="236" y="464"/>
                  </a:cubicBezTo>
                  <a:cubicBezTo>
                    <a:pt x="360" y="464"/>
                    <a:pt x="464" y="360"/>
                    <a:pt x="464" y="229"/>
                  </a:cubicBezTo>
                  <a:cubicBezTo>
                    <a:pt x="464" y="105"/>
                    <a:pt x="360" y="1"/>
                    <a:pt x="23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1" name="Google Shape;1761;p19"/>
            <p:cNvSpPr/>
            <p:nvPr/>
          </p:nvSpPr>
          <p:spPr>
            <a:xfrm>
              <a:off x="6996425" y="2789525"/>
              <a:ext cx="11600" cy="11625"/>
            </a:xfrm>
            <a:custGeom>
              <a:rect b="b" l="l" r="r" t="t"/>
              <a:pathLst>
                <a:path extrusionOk="0" h="465" w="464">
                  <a:moveTo>
                    <a:pt x="228" y="1"/>
                  </a:moveTo>
                  <a:cubicBezTo>
                    <a:pt x="105" y="1"/>
                    <a:pt x="0" y="105"/>
                    <a:pt x="0" y="229"/>
                  </a:cubicBezTo>
                  <a:cubicBezTo>
                    <a:pt x="0" y="360"/>
                    <a:pt x="105" y="464"/>
                    <a:pt x="228" y="464"/>
                  </a:cubicBezTo>
                  <a:cubicBezTo>
                    <a:pt x="359" y="464"/>
                    <a:pt x="463" y="360"/>
                    <a:pt x="463" y="229"/>
                  </a:cubicBezTo>
                  <a:cubicBezTo>
                    <a:pt x="463" y="105"/>
                    <a:pt x="359" y="1"/>
                    <a:pt x="22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2" name="Google Shape;1762;p19"/>
            <p:cNvSpPr/>
            <p:nvPr/>
          </p:nvSpPr>
          <p:spPr>
            <a:xfrm>
              <a:off x="7058075" y="2789525"/>
              <a:ext cx="11600" cy="11625"/>
            </a:xfrm>
            <a:custGeom>
              <a:rect b="b" l="l" r="r" t="t"/>
              <a:pathLst>
                <a:path extrusionOk="0" h="465" w="464">
                  <a:moveTo>
                    <a:pt x="229" y="1"/>
                  </a:moveTo>
                  <a:cubicBezTo>
                    <a:pt x="105" y="1"/>
                    <a:pt x="0" y="105"/>
                    <a:pt x="0" y="229"/>
                  </a:cubicBezTo>
                  <a:cubicBezTo>
                    <a:pt x="0" y="360"/>
                    <a:pt x="105" y="464"/>
                    <a:pt x="229" y="464"/>
                  </a:cubicBezTo>
                  <a:cubicBezTo>
                    <a:pt x="359" y="464"/>
                    <a:pt x="464" y="360"/>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3" name="Google Shape;1763;p19"/>
            <p:cNvSpPr/>
            <p:nvPr/>
          </p:nvSpPr>
          <p:spPr>
            <a:xfrm>
              <a:off x="7119725" y="2789525"/>
              <a:ext cx="11625" cy="11625"/>
            </a:xfrm>
            <a:custGeom>
              <a:rect b="b" l="l" r="r" t="t"/>
              <a:pathLst>
                <a:path extrusionOk="0" h="465" w="465">
                  <a:moveTo>
                    <a:pt x="229" y="1"/>
                  </a:moveTo>
                  <a:cubicBezTo>
                    <a:pt x="105" y="1"/>
                    <a:pt x="1" y="105"/>
                    <a:pt x="1" y="229"/>
                  </a:cubicBezTo>
                  <a:cubicBezTo>
                    <a:pt x="1" y="360"/>
                    <a:pt x="105" y="464"/>
                    <a:pt x="229" y="464"/>
                  </a:cubicBezTo>
                  <a:cubicBezTo>
                    <a:pt x="360" y="464"/>
                    <a:pt x="464" y="360"/>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4" name="Google Shape;1764;p19"/>
            <p:cNvSpPr/>
            <p:nvPr/>
          </p:nvSpPr>
          <p:spPr>
            <a:xfrm>
              <a:off x="7181400" y="2789525"/>
              <a:ext cx="11600" cy="11625"/>
            </a:xfrm>
            <a:custGeom>
              <a:rect b="b" l="l" r="r" t="t"/>
              <a:pathLst>
                <a:path extrusionOk="0" h="465" w="464">
                  <a:moveTo>
                    <a:pt x="229" y="1"/>
                  </a:moveTo>
                  <a:cubicBezTo>
                    <a:pt x="105" y="1"/>
                    <a:pt x="0" y="105"/>
                    <a:pt x="0" y="229"/>
                  </a:cubicBezTo>
                  <a:cubicBezTo>
                    <a:pt x="0" y="360"/>
                    <a:pt x="105" y="464"/>
                    <a:pt x="229" y="464"/>
                  </a:cubicBezTo>
                  <a:cubicBezTo>
                    <a:pt x="359" y="464"/>
                    <a:pt x="463" y="360"/>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5" name="Google Shape;1765;p19"/>
            <p:cNvSpPr/>
            <p:nvPr/>
          </p:nvSpPr>
          <p:spPr>
            <a:xfrm>
              <a:off x="7243050" y="2789525"/>
              <a:ext cx="11600" cy="11625"/>
            </a:xfrm>
            <a:custGeom>
              <a:rect b="b" l="l" r="r" t="t"/>
              <a:pathLst>
                <a:path extrusionOk="0" h="465" w="464">
                  <a:moveTo>
                    <a:pt x="229" y="1"/>
                  </a:moveTo>
                  <a:cubicBezTo>
                    <a:pt x="105" y="1"/>
                    <a:pt x="0" y="105"/>
                    <a:pt x="0" y="229"/>
                  </a:cubicBezTo>
                  <a:cubicBezTo>
                    <a:pt x="0" y="360"/>
                    <a:pt x="105" y="464"/>
                    <a:pt x="229" y="464"/>
                  </a:cubicBezTo>
                  <a:cubicBezTo>
                    <a:pt x="359" y="464"/>
                    <a:pt x="464" y="360"/>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6" name="Google Shape;1766;p19"/>
            <p:cNvSpPr/>
            <p:nvPr/>
          </p:nvSpPr>
          <p:spPr>
            <a:xfrm>
              <a:off x="7304700" y="2789525"/>
              <a:ext cx="11625" cy="11625"/>
            </a:xfrm>
            <a:custGeom>
              <a:rect b="b" l="l" r="r" t="t"/>
              <a:pathLst>
                <a:path extrusionOk="0" h="465" w="465">
                  <a:moveTo>
                    <a:pt x="229" y="1"/>
                  </a:moveTo>
                  <a:cubicBezTo>
                    <a:pt x="105" y="1"/>
                    <a:pt x="1" y="105"/>
                    <a:pt x="1" y="229"/>
                  </a:cubicBezTo>
                  <a:cubicBezTo>
                    <a:pt x="1" y="360"/>
                    <a:pt x="105" y="464"/>
                    <a:pt x="229" y="464"/>
                  </a:cubicBezTo>
                  <a:cubicBezTo>
                    <a:pt x="360" y="464"/>
                    <a:pt x="464" y="360"/>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7" name="Google Shape;1767;p19"/>
            <p:cNvSpPr/>
            <p:nvPr/>
          </p:nvSpPr>
          <p:spPr>
            <a:xfrm>
              <a:off x="7366375" y="2789525"/>
              <a:ext cx="11600" cy="11625"/>
            </a:xfrm>
            <a:custGeom>
              <a:rect b="b" l="l" r="r" t="t"/>
              <a:pathLst>
                <a:path extrusionOk="0" h="465" w="464">
                  <a:moveTo>
                    <a:pt x="229" y="1"/>
                  </a:moveTo>
                  <a:cubicBezTo>
                    <a:pt x="105" y="1"/>
                    <a:pt x="0" y="105"/>
                    <a:pt x="0" y="229"/>
                  </a:cubicBezTo>
                  <a:cubicBezTo>
                    <a:pt x="0" y="360"/>
                    <a:pt x="105" y="464"/>
                    <a:pt x="229" y="464"/>
                  </a:cubicBezTo>
                  <a:cubicBezTo>
                    <a:pt x="359" y="464"/>
                    <a:pt x="463" y="360"/>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8" name="Google Shape;1768;p19"/>
            <p:cNvSpPr/>
            <p:nvPr/>
          </p:nvSpPr>
          <p:spPr>
            <a:xfrm>
              <a:off x="6730525" y="2862775"/>
              <a:ext cx="11625" cy="11600"/>
            </a:xfrm>
            <a:custGeom>
              <a:rect b="b" l="l" r="r" t="t"/>
              <a:pathLst>
                <a:path extrusionOk="0" h="464" w="465">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9" name="Google Shape;1769;p19"/>
            <p:cNvSpPr/>
            <p:nvPr/>
          </p:nvSpPr>
          <p:spPr>
            <a:xfrm>
              <a:off x="6792200" y="2862775"/>
              <a:ext cx="11600" cy="11600"/>
            </a:xfrm>
            <a:custGeom>
              <a:rect b="b" l="l" r="r" t="t"/>
              <a:pathLst>
                <a:path extrusionOk="0" h="464" w="464">
                  <a:moveTo>
                    <a:pt x="229" y="1"/>
                  </a:moveTo>
                  <a:cubicBezTo>
                    <a:pt x="105" y="1"/>
                    <a:pt x="0" y="105"/>
                    <a:pt x="0" y="229"/>
                  </a:cubicBezTo>
                  <a:cubicBezTo>
                    <a:pt x="0" y="359"/>
                    <a:pt x="105" y="464"/>
                    <a:pt x="229" y="464"/>
                  </a:cubicBezTo>
                  <a:cubicBezTo>
                    <a:pt x="359" y="464"/>
                    <a:pt x="463" y="359"/>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0" name="Google Shape;1770;p19"/>
            <p:cNvSpPr/>
            <p:nvPr/>
          </p:nvSpPr>
          <p:spPr>
            <a:xfrm>
              <a:off x="6853850" y="2862775"/>
              <a:ext cx="11600" cy="11600"/>
            </a:xfrm>
            <a:custGeom>
              <a:rect b="b" l="l" r="r" t="t"/>
              <a:pathLst>
                <a:path extrusionOk="0" h="464" w="464">
                  <a:moveTo>
                    <a:pt x="229" y="1"/>
                  </a:moveTo>
                  <a:cubicBezTo>
                    <a:pt x="105" y="1"/>
                    <a:pt x="1" y="105"/>
                    <a:pt x="1" y="229"/>
                  </a:cubicBezTo>
                  <a:cubicBezTo>
                    <a:pt x="1" y="359"/>
                    <a:pt x="105" y="464"/>
                    <a:pt x="229" y="464"/>
                  </a:cubicBezTo>
                  <a:cubicBezTo>
                    <a:pt x="359" y="464"/>
                    <a:pt x="464" y="359"/>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1" name="Google Shape;1771;p19"/>
            <p:cNvSpPr/>
            <p:nvPr/>
          </p:nvSpPr>
          <p:spPr>
            <a:xfrm>
              <a:off x="6915500" y="2862775"/>
              <a:ext cx="11625" cy="11600"/>
            </a:xfrm>
            <a:custGeom>
              <a:rect b="b" l="l" r="r" t="t"/>
              <a:pathLst>
                <a:path extrusionOk="0" h="464" w="465">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2" name="Google Shape;1772;p19"/>
            <p:cNvSpPr/>
            <p:nvPr/>
          </p:nvSpPr>
          <p:spPr>
            <a:xfrm>
              <a:off x="6977175" y="2862775"/>
              <a:ext cx="11600" cy="11600"/>
            </a:xfrm>
            <a:custGeom>
              <a:rect b="b" l="l" r="r" t="t"/>
              <a:pathLst>
                <a:path extrusionOk="0" h="464" w="464">
                  <a:moveTo>
                    <a:pt x="229" y="1"/>
                  </a:moveTo>
                  <a:cubicBezTo>
                    <a:pt x="105" y="1"/>
                    <a:pt x="0" y="105"/>
                    <a:pt x="0" y="229"/>
                  </a:cubicBezTo>
                  <a:cubicBezTo>
                    <a:pt x="0" y="359"/>
                    <a:pt x="105" y="464"/>
                    <a:pt x="229" y="464"/>
                  </a:cubicBezTo>
                  <a:cubicBezTo>
                    <a:pt x="359" y="464"/>
                    <a:pt x="463" y="359"/>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3" name="Google Shape;1773;p19"/>
            <p:cNvSpPr/>
            <p:nvPr/>
          </p:nvSpPr>
          <p:spPr>
            <a:xfrm>
              <a:off x="7038825" y="2862775"/>
              <a:ext cx="11600" cy="11600"/>
            </a:xfrm>
            <a:custGeom>
              <a:rect b="b" l="l" r="r" t="t"/>
              <a:pathLst>
                <a:path extrusionOk="0" h="464" w="464">
                  <a:moveTo>
                    <a:pt x="229" y="1"/>
                  </a:moveTo>
                  <a:cubicBezTo>
                    <a:pt x="105" y="1"/>
                    <a:pt x="1" y="105"/>
                    <a:pt x="1" y="229"/>
                  </a:cubicBezTo>
                  <a:cubicBezTo>
                    <a:pt x="1" y="359"/>
                    <a:pt x="105" y="464"/>
                    <a:pt x="229" y="464"/>
                  </a:cubicBezTo>
                  <a:cubicBezTo>
                    <a:pt x="359" y="464"/>
                    <a:pt x="464" y="359"/>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4" name="Google Shape;1774;p19"/>
            <p:cNvSpPr/>
            <p:nvPr/>
          </p:nvSpPr>
          <p:spPr>
            <a:xfrm>
              <a:off x="7100475" y="2862775"/>
              <a:ext cx="11625" cy="11600"/>
            </a:xfrm>
            <a:custGeom>
              <a:rect b="b" l="l" r="r" t="t"/>
              <a:pathLst>
                <a:path extrusionOk="0" h="464" w="465">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5" name="Google Shape;1775;p19"/>
            <p:cNvSpPr/>
            <p:nvPr/>
          </p:nvSpPr>
          <p:spPr>
            <a:xfrm>
              <a:off x="7162150" y="2862775"/>
              <a:ext cx="11600" cy="11600"/>
            </a:xfrm>
            <a:custGeom>
              <a:rect b="b" l="l" r="r" t="t"/>
              <a:pathLst>
                <a:path extrusionOk="0" h="464" w="464">
                  <a:moveTo>
                    <a:pt x="229" y="1"/>
                  </a:moveTo>
                  <a:cubicBezTo>
                    <a:pt x="105" y="1"/>
                    <a:pt x="0" y="105"/>
                    <a:pt x="0" y="229"/>
                  </a:cubicBezTo>
                  <a:cubicBezTo>
                    <a:pt x="0" y="359"/>
                    <a:pt x="105" y="464"/>
                    <a:pt x="229" y="464"/>
                  </a:cubicBezTo>
                  <a:cubicBezTo>
                    <a:pt x="359" y="464"/>
                    <a:pt x="463" y="359"/>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6" name="Google Shape;1776;p19"/>
            <p:cNvSpPr/>
            <p:nvPr/>
          </p:nvSpPr>
          <p:spPr>
            <a:xfrm>
              <a:off x="7223800" y="2862775"/>
              <a:ext cx="11600" cy="11600"/>
            </a:xfrm>
            <a:custGeom>
              <a:rect b="b" l="l" r="r" t="t"/>
              <a:pathLst>
                <a:path extrusionOk="0" h="464" w="464">
                  <a:moveTo>
                    <a:pt x="229" y="1"/>
                  </a:moveTo>
                  <a:cubicBezTo>
                    <a:pt x="105" y="1"/>
                    <a:pt x="1" y="105"/>
                    <a:pt x="1" y="229"/>
                  </a:cubicBezTo>
                  <a:cubicBezTo>
                    <a:pt x="1" y="359"/>
                    <a:pt x="105" y="464"/>
                    <a:pt x="229" y="464"/>
                  </a:cubicBezTo>
                  <a:cubicBezTo>
                    <a:pt x="359" y="464"/>
                    <a:pt x="464" y="359"/>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7" name="Google Shape;1777;p19"/>
            <p:cNvSpPr/>
            <p:nvPr/>
          </p:nvSpPr>
          <p:spPr>
            <a:xfrm>
              <a:off x="7285450" y="2862775"/>
              <a:ext cx="11625" cy="11600"/>
            </a:xfrm>
            <a:custGeom>
              <a:rect b="b" l="l" r="r" t="t"/>
              <a:pathLst>
                <a:path extrusionOk="0" h="464" w="465">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78" name="Google Shape;1778;p19"/>
          <p:cNvSpPr/>
          <p:nvPr/>
        </p:nvSpPr>
        <p:spPr>
          <a:xfrm flipH="1">
            <a:off x="8217075" y="4522600"/>
            <a:ext cx="1327200" cy="1326900"/>
          </a:xfrm>
          <a:prstGeom prst="arc">
            <a:avLst>
              <a:gd fmla="val 16225557" name="adj1"/>
              <a:gd fmla="val 21598152"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9" name="Google Shape;1779;p19"/>
          <p:cNvSpPr/>
          <p:nvPr/>
        </p:nvSpPr>
        <p:spPr>
          <a:xfrm flipH="1">
            <a:off x="8298575" y="4604000"/>
            <a:ext cx="1164300" cy="1164300"/>
          </a:xfrm>
          <a:prstGeom prst="pie">
            <a:avLst>
              <a:gd fmla="val 10761898" name="adj1"/>
              <a:gd fmla="val 21598152" name="adj2"/>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80" name="Google Shape;1780;p19"/>
          <p:cNvGrpSpPr/>
          <p:nvPr/>
        </p:nvGrpSpPr>
        <p:grpSpPr>
          <a:xfrm>
            <a:off x="8298569" y="3436368"/>
            <a:ext cx="506202" cy="346754"/>
            <a:chOff x="5912000" y="2436725"/>
            <a:chExt cx="200500" cy="137350"/>
          </a:xfrm>
        </p:grpSpPr>
        <p:sp>
          <p:nvSpPr>
            <p:cNvPr id="1781" name="Google Shape;1781;p19"/>
            <p:cNvSpPr/>
            <p:nvPr/>
          </p:nvSpPr>
          <p:spPr>
            <a:xfrm>
              <a:off x="6071050" y="2532625"/>
              <a:ext cx="41450" cy="41450"/>
            </a:xfrm>
            <a:custGeom>
              <a:rect b="b" l="l" r="r" t="t"/>
              <a:pathLst>
                <a:path extrusionOk="0" h="1658" w="1658">
                  <a:moveTo>
                    <a:pt x="829" y="1"/>
                  </a:moveTo>
                  <a:lnTo>
                    <a:pt x="0" y="829"/>
                  </a:lnTo>
                  <a:lnTo>
                    <a:pt x="829" y="1658"/>
                  </a:lnTo>
                  <a:lnTo>
                    <a:pt x="1658" y="829"/>
                  </a:lnTo>
                  <a:lnTo>
                    <a:pt x="8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2" name="Google Shape;1782;p19"/>
            <p:cNvSpPr/>
            <p:nvPr/>
          </p:nvSpPr>
          <p:spPr>
            <a:xfrm>
              <a:off x="6071050" y="2436725"/>
              <a:ext cx="41450" cy="41450"/>
            </a:xfrm>
            <a:custGeom>
              <a:rect b="b" l="l" r="r" t="t"/>
              <a:pathLst>
                <a:path extrusionOk="0" h="1658" w="1658">
                  <a:moveTo>
                    <a:pt x="829" y="0"/>
                  </a:moveTo>
                  <a:lnTo>
                    <a:pt x="0" y="829"/>
                  </a:lnTo>
                  <a:lnTo>
                    <a:pt x="829" y="1657"/>
                  </a:lnTo>
                  <a:lnTo>
                    <a:pt x="1658" y="829"/>
                  </a:lnTo>
                  <a:lnTo>
                    <a:pt x="8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3" name="Google Shape;1783;p19"/>
            <p:cNvSpPr/>
            <p:nvPr/>
          </p:nvSpPr>
          <p:spPr>
            <a:xfrm>
              <a:off x="6023250" y="2484675"/>
              <a:ext cx="41450" cy="41450"/>
            </a:xfrm>
            <a:custGeom>
              <a:rect b="b" l="l" r="r" t="t"/>
              <a:pathLst>
                <a:path extrusionOk="0" h="1658" w="1658">
                  <a:moveTo>
                    <a:pt x="829" y="0"/>
                  </a:moveTo>
                  <a:lnTo>
                    <a:pt x="1" y="829"/>
                  </a:lnTo>
                  <a:lnTo>
                    <a:pt x="829" y="1658"/>
                  </a:lnTo>
                  <a:lnTo>
                    <a:pt x="1658" y="829"/>
                  </a:lnTo>
                  <a:lnTo>
                    <a:pt x="8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4" name="Google Shape;1784;p19"/>
            <p:cNvSpPr/>
            <p:nvPr/>
          </p:nvSpPr>
          <p:spPr>
            <a:xfrm>
              <a:off x="5959975" y="2532625"/>
              <a:ext cx="41450" cy="41450"/>
            </a:xfrm>
            <a:custGeom>
              <a:rect b="b" l="l" r="r" t="t"/>
              <a:pathLst>
                <a:path extrusionOk="0" h="1658" w="1658">
                  <a:moveTo>
                    <a:pt x="829" y="1"/>
                  </a:moveTo>
                  <a:lnTo>
                    <a:pt x="0" y="829"/>
                  </a:lnTo>
                  <a:lnTo>
                    <a:pt x="829" y="1658"/>
                  </a:lnTo>
                  <a:lnTo>
                    <a:pt x="1657" y="829"/>
                  </a:lnTo>
                  <a:lnTo>
                    <a:pt x="8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5" name="Google Shape;1785;p19"/>
            <p:cNvSpPr/>
            <p:nvPr/>
          </p:nvSpPr>
          <p:spPr>
            <a:xfrm>
              <a:off x="5959975" y="2436725"/>
              <a:ext cx="41450" cy="41450"/>
            </a:xfrm>
            <a:custGeom>
              <a:rect b="b" l="l" r="r" t="t"/>
              <a:pathLst>
                <a:path extrusionOk="0" h="1658" w="1658">
                  <a:moveTo>
                    <a:pt x="829" y="0"/>
                  </a:moveTo>
                  <a:lnTo>
                    <a:pt x="0" y="829"/>
                  </a:lnTo>
                  <a:lnTo>
                    <a:pt x="829" y="1657"/>
                  </a:lnTo>
                  <a:lnTo>
                    <a:pt x="1657" y="829"/>
                  </a:lnTo>
                  <a:lnTo>
                    <a:pt x="8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6" name="Google Shape;1786;p19"/>
            <p:cNvSpPr/>
            <p:nvPr/>
          </p:nvSpPr>
          <p:spPr>
            <a:xfrm>
              <a:off x="5912000" y="2484675"/>
              <a:ext cx="41475" cy="41450"/>
            </a:xfrm>
            <a:custGeom>
              <a:rect b="b" l="l" r="r" t="t"/>
              <a:pathLst>
                <a:path extrusionOk="0" h="1658" w="1659">
                  <a:moveTo>
                    <a:pt x="829" y="0"/>
                  </a:moveTo>
                  <a:lnTo>
                    <a:pt x="1" y="829"/>
                  </a:lnTo>
                  <a:lnTo>
                    <a:pt x="829" y="1658"/>
                  </a:lnTo>
                  <a:lnTo>
                    <a:pt x="1658" y="829"/>
                  </a:lnTo>
                  <a:lnTo>
                    <a:pt x="8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787" name="Google Shape;1787;p19"/>
          <p:cNvCxnSpPr/>
          <p:nvPr/>
        </p:nvCxnSpPr>
        <p:spPr>
          <a:xfrm>
            <a:off x="-8425" y="862633"/>
            <a:ext cx="552600" cy="0"/>
          </a:xfrm>
          <a:prstGeom prst="straightConnector1">
            <a:avLst/>
          </a:prstGeom>
          <a:noFill/>
          <a:ln cap="flat" cmpd="sng" w="38100">
            <a:solidFill>
              <a:schemeClr val="lt2"/>
            </a:solidFill>
            <a:prstDash val="solid"/>
            <a:round/>
            <a:headEnd len="sm" w="sm" type="none"/>
            <a:tailEnd len="sm" w="sm" type="none"/>
          </a:ln>
        </p:spPr>
      </p:cxnSp>
      <p:sp>
        <p:nvSpPr>
          <p:cNvPr id="1788" name="Google Shape;1788;p19"/>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4_1_1_1">
    <p:spTree>
      <p:nvGrpSpPr>
        <p:cNvPr id="1789" name="Shape 1789"/>
        <p:cNvGrpSpPr/>
        <p:nvPr/>
      </p:nvGrpSpPr>
      <p:grpSpPr>
        <a:xfrm>
          <a:off x="0" y="0"/>
          <a:ext cx="0" cy="0"/>
          <a:chOff x="0" y="0"/>
          <a:chExt cx="0" cy="0"/>
        </a:xfrm>
      </p:grpSpPr>
      <p:sp>
        <p:nvSpPr>
          <p:cNvPr id="1790" name="Google Shape;1790;p20"/>
          <p:cNvSpPr txBox="1"/>
          <p:nvPr>
            <p:ph type="title"/>
          </p:nvPr>
        </p:nvSpPr>
        <p:spPr>
          <a:xfrm>
            <a:off x="1190400" y="1412450"/>
            <a:ext cx="4163100" cy="1481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800"/>
              <a:buNone/>
              <a:defRPr>
                <a:solidFill>
                  <a:schemeClr val="dk1"/>
                </a:solidFill>
              </a:defRPr>
            </a:lvl1pPr>
            <a:lvl2pPr lvl="1" algn="l">
              <a:lnSpc>
                <a:spcPct val="100000"/>
              </a:lnSpc>
              <a:spcBef>
                <a:spcPts val="0"/>
              </a:spcBef>
              <a:spcAft>
                <a:spcPts val="0"/>
              </a:spcAft>
              <a:buClr>
                <a:schemeClr val="dk1"/>
              </a:buClr>
              <a:buSzPts val="2800"/>
              <a:buNone/>
              <a:defRPr sz="2800">
                <a:solidFill>
                  <a:schemeClr val="dk1"/>
                </a:solidFill>
              </a:defRPr>
            </a:lvl2pPr>
            <a:lvl3pPr lvl="2" algn="l">
              <a:lnSpc>
                <a:spcPct val="100000"/>
              </a:lnSpc>
              <a:spcBef>
                <a:spcPts val="0"/>
              </a:spcBef>
              <a:spcAft>
                <a:spcPts val="0"/>
              </a:spcAft>
              <a:buClr>
                <a:schemeClr val="dk1"/>
              </a:buClr>
              <a:buSzPts val="2800"/>
              <a:buNone/>
              <a:defRPr sz="2800">
                <a:solidFill>
                  <a:schemeClr val="dk1"/>
                </a:solidFill>
              </a:defRPr>
            </a:lvl3pPr>
            <a:lvl4pPr lvl="3" algn="l">
              <a:lnSpc>
                <a:spcPct val="100000"/>
              </a:lnSpc>
              <a:spcBef>
                <a:spcPts val="0"/>
              </a:spcBef>
              <a:spcAft>
                <a:spcPts val="0"/>
              </a:spcAft>
              <a:buClr>
                <a:schemeClr val="dk1"/>
              </a:buClr>
              <a:buSzPts val="2800"/>
              <a:buNone/>
              <a:defRPr sz="2800">
                <a:solidFill>
                  <a:schemeClr val="dk1"/>
                </a:solidFill>
              </a:defRPr>
            </a:lvl4pPr>
            <a:lvl5pPr lvl="4" algn="l">
              <a:lnSpc>
                <a:spcPct val="100000"/>
              </a:lnSpc>
              <a:spcBef>
                <a:spcPts val="0"/>
              </a:spcBef>
              <a:spcAft>
                <a:spcPts val="0"/>
              </a:spcAft>
              <a:buClr>
                <a:schemeClr val="dk1"/>
              </a:buClr>
              <a:buSzPts val="2800"/>
              <a:buNone/>
              <a:defRPr sz="2800">
                <a:solidFill>
                  <a:schemeClr val="dk1"/>
                </a:solidFill>
              </a:defRPr>
            </a:lvl5pPr>
            <a:lvl6pPr lvl="5" algn="l">
              <a:lnSpc>
                <a:spcPct val="100000"/>
              </a:lnSpc>
              <a:spcBef>
                <a:spcPts val="0"/>
              </a:spcBef>
              <a:spcAft>
                <a:spcPts val="0"/>
              </a:spcAft>
              <a:buClr>
                <a:schemeClr val="dk1"/>
              </a:buClr>
              <a:buSzPts val="2800"/>
              <a:buNone/>
              <a:defRPr sz="2800">
                <a:solidFill>
                  <a:schemeClr val="dk1"/>
                </a:solidFill>
              </a:defRPr>
            </a:lvl6pPr>
            <a:lvl7pPr lvl="6" algn="l">
              <a:lnSpc>
                <a:spcPct val="100000"/>
              </a:lnSpc>
              <a:spcBef>
                <a:spcPts val="0"/>
              </a:spcBef>
              <a:spcAft>
                <a:spcPts val="0"/>
              </a:spcAft>
              <a:buClr>
                <a:schemeClr val="dk1"/>
              </a:buClr>
              <a:buSzPts val="2800"/>
              <a:buNone/>
              <a:defRPr sz="2800">
                <a:solidFill>
                  <a:schemeClr val="dk1"/>
                </a:solidFill>
              </a:defRPr>
            </a:lvl7pPr>
            <a:lvl8pPr lvl="7" algn="l">
              <a:lnSpc>
                <a:spcPct val="100000"/>
              </a:lnSpc>
              <a:spcBef>
                <a:spcPts val="0"/>
              </a:spcBef>
              <a:spcAft>
                <a:spcPts val="0"/>
              </a:spcAft>
              <a:buClr>
                <a:schemeClr val="dk1"/>
              </a:buClr>
              <a:buSzPts val="2800"/>
              <a:buNone/>
              <a:defRPr sz="2800">
                <a:solidFill>
                  <a:schemeClr val="dk1"/>
                </a:solidFill>
              </a:defRPr>
            </a:lvl8pPr>
            <a:lvl9pPr lvl="8" algn="l">
              <a:lnSpc>
                <a:spcPct val="100000"/>
              </a:lnSpc>
              <a:spcBef>
                <a:spcPts val="0"/>
              </a:spcBef>
              <a:spcAft>
                <a:spcPts val="0"/>
              </a:spcAft>
              <a:buClr>
                <a:schemeClr val="dk1"/>
              </a:buClr>
              <a:buSzPts val="2800"/>
              <a:buNone/>
              <a:defRPr sz="2800">
                <a:solidFill>
                  <a:schemeClr val="dk1"/>
                </a:solidFill>
              </a:defRPr>
            </a:lvl9pPr>
          </a:lstStyle>
          <a:p/>
        </p:txBody>
      </p:sp>
      <p:sp>
        <p:nvSpPr>
          <p:cNvPr id="1791" name="Google Shape;1791;p20"/>
          <p:cNvSpPr txBox="1"/>
          <p:nvPr>
            <p:ph idx="1" type="subTitle"/>
          </p:nvPr>
        </p:nvSpPr>
        <p:spPr>
          <a:xfrm>
            <a:off x="1190400" y="2894050"/>
            <a:ext cx="4163100" cy="837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500"/>
              <a:buNone/>
              <a:defRPr/>
            </a:lvl1pPr>
            <a:lvl2pPr lvl="1" algn="ctr">
              <a:lnSpc>
                <a:spcPct val="100000"/>
              </a:lnSpc>
              <a:spcBef>
                <a:spcPts val="0"/>
              </a:spcBef>
              <a:spcAft>
                <a:spcPts val="0"/>
              </a:spcAft>
              <a:buSzPts val="1500"/>
              <a:buNone/>
              <a:defRPr/>
            </a:lvl2pPr>
            <a:lvl3pPr lvl="2" algn="ctr">
              <a:lnSpc>
                <a:spcPct val="100000"/>
              </a:lnSpc>
              <a:spcBef>
                <a:spcPts val="0"/>
              </a:spcBef>
              <a:spcAft>
                <a:spcPts val="0"/>
              </a:spcAft>
              <a:buSzPts val="1500"/>
              <a:buNone/>
              <a:defRPr/>
            </a:lvl3pPr>
            <a:lvl4pPr lvl="3" algn="ctr">
              <a:lnSpc>
                <a:spcPct val="100000"/>
              </a:lnSpc>
              <a:spcBef>
                <a:spcPts val="0"/>
              </a:spcBef>
              <a:spcAft>
                <a:spcPts val="0"/>
              </a:spcAft>
              <a:buSzPts val="1500"/>
              <a:buNone/>
              <a:defRPr/>
            </a:lvl4pPr>
            <a:lvl5pPr lvl="4" algn="ctr">
              <a:lnSpc>
                <a:spcPct val="100000"/>
              </a:lnSpc>
              <a:spcBef>
                <a:spcPts val="0"/>
              </a:spcBef>
              <a:spcAft>
                <a:spcPts val="0"/>
              </a:spcAft>
              <a:buSzPts val="1500"/>
              <a:buNone/>
              <a:defRPr/>
            </a:lvl5pPr>
            <a:lvl6pPr lvl="5" algn="ctr">
              <a:lnSpc>
                <a:spcPct val="100000"/>
              </a:lnSpc>
              <a:spcBef>
                <a:spcPts val="0"/>
              </a:spcBef>
              <a:spcAft>
                <a:spcPts val="0"/>
              </a:spcAft>
              <a:buSzPts val="1500"/>
              <a:buNone/>
              <a:defRPr/>
            </a:lvl6pPr>
            <a:lvl7pPr lvl="6" algn="ctr">
              <a:lnSpc>
                <a:spcPct val="100000"/>
              </a:lnSpc>
              <a:spcBef>
                <a:spcPts val="0"/>
              </a:spcBef>
              <a:spcAft>
                <a:spcPts val="0"/>
              </a:spcAft>
              <a:buSzPts val="1500"/>
              <a:buNone/>
              <a:defRPr/>
            </a:lvl7pPr>
            <a:lvl8pPr lvl="7" algn="ctr">
              <a:lnSpc>
                <a:spcPct val="100000"/>
              </a:lnSpc>
              <a:spcBef>
                <a:spcPts val="0"/>
              </a:spcBef>
              <a:spcAft>
                <a:spcPts val="0"/>
              </a:spcAft>
              <a:buSzPts val="1500"/>
              <a:buNone/>
              <a:defRPr/>
            </a:lvl8pPr>
            <a:lvl9pPr lvl="8" algn="ctr">
              <a:lnSpc>
                <a:spcPct val="100000"/>
              </a:lnSpc>
              <a:spcBef>
                <a:spcPts val="0"/>
              </a:spcBef>
              <a:spcAft>
                <a:spcPts val="0"/>
              </a:spcAft>
              <a:buSzPts val="1500"/>
              <a:buNone/>
              <a:defRPr/>
            </a:lvl9pPr>
          </a:lstStyle>
          <a:p/>
        </p:txBody>
      </p:sp>
      <p:sp>
        <p:nvSpPr>
          <p:cNvPr id="1792" name="Google Shape;1792;p20"/>
          <p:cNvSpPr/>
          <p:nvPr>
            <p:ph idx="2" type="pic"/>
          </p:nvPr>
        </p:nvSpPr>
        <p:spPr>
          <a:xfrm>
            <a:off x="5997225" y="0"/>
            <a:ext cx="3146700" cy="5150700"/>
          </a:xfrm>
          <a:prstGeom prst="rect">
            <a:avLst/>
          </a:prstGeom>
          <a:noFill/>
          <a:ln>
            <a:noFill/>
          </a:ln>
          <a:effectLst>
            <a:outerShdw blurRad="214313" rotWithShape="0" algn="bl" dir="2460000" dist="19050">
              <a:schemeClr val="accent1">
                <a:alpha val="38823"/>
              </a:schemeClr>
            </a:outerShdw>
          </a:effectLst>
        </p:spPr>
      </p:sp>
      <p:grpSp>
        <p:nvGrpSpPr>
          <p:cNvPr id="1793" name="Google Shape;1793;p20"/>
          <p:cNvGrpSpPr/>
          <p:nvPr/>
        </p:nvGrpSpPr>
        <p:grpSpPr>
          <a:xfrm flipH="1" rot="10800000">
            <a:off x="-133924" y="-286446"/>
            <a:ext cx="5034656" cy="3172549"/>
            <a:chOff x="238125" y="1971350"/>
            <a:chExt cx="2812500" cy="1772275"/>
          </a:xfrm>
        </p:grpSpPr>
        <p:sp>
          <p:nvSpPr>
            <p:cNvPr id="1794" name="Google Shape;1794;p20"/>
            <p:cNvSpPr/>
            <p:nvPr/>
          </p:nvSpPr>
          <p:spPr>
            <a:xfrm>
              <a:off x="1004125" y="3121150"/>
              <a:ext cx="208150" cy="180275"/>
            </a:xfrm>
            <a:custGeom>
              <a:rect b="b" l="l" r="r" t="t"/>
              <a:pathLst>
                <a:path extrusionOk="0" h="7211" w="8326">
                  <a:moveTo>
                    <a:pt x="6166" y="131"/>
                  </a:moveTo>
                  <a:lnTo>
                    <a:pt x="8169" y="3602"/>
                  </a:lnTo>
                  <a:lnTo>
                    <a:pt x="6166" y="7073"/>
                  </a:lnTo>
                  <a:lnTo>
                    <a:pt x="2160" y="7073"/>
                  </a:lnTo>
                  <a:lnTo>
                    <a:pt x="157" y="3602"/>
                  </a:lnTo>
                  <a:lnTo>
                    <a:pt x="2160" y="131"/>
                  </a:lnTo>
                  <a:close/>
                  <a:moveTo>
                    <a:pt x="2081" y="1"/>
                  </a:moveTo>
                  <a:lnTo>
                    <a:pt x="20" y="3570"/>
                  </a:lnTo>
                  <a:lnTo>
                    <a:pt x="0" y="3602"/>
                  </a:lnTo>
                  <a:lnTo>
                    <a:pt x="2062" y="7178"/>
                  </a:lnTo>
                  <a:lnTo>
                    <a:pt x="2081" y="7211"/>
                  </a:lnTo>
                  <a:lnTo>
                    <a:pt x="6244" y="7211"/>
                  </a:lnTo>
                  <a:lnTo>
                    <a:pt x="8306" y="3641"/>
                  </a:lnTo>
                  <a:lnTo>
                    <a:pt x="8326" y="3602"/>
                  </a:lnTo>
                  <a:lnTo>
                    <a:pt x="6264" y="33"/>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5" name="Google Shape;1795;p20"/>
            <p:cNvSpPr/>
            <p:nvPr/>
          </p:nvSpPr>
          <p:spPr>
            <a:xfrm>
              <a:off x="1004125" y="2944175"/>
              <a:ext cx="208150" cy="180275"/>
            </a:xfrm>
            <a:custGeom>
              <a:rect b="b" l="l" r="r" t="t"/>
              <a:pathLst>
                <a:path extrusionOk="0" h="7211" w="8326">
                  <a:moveTo>
                    <a:pt x="6166" y="137"/>
                  </a:moveTo>
                  <a:lnTo>
                    <a:pt x="8169" y="3609"/>
                  </a:lnTo>
                  <a:lnTo>
                    <a:pt x="6166" y="7080"/>
                  </a:lnTo>
                  <a:lnTo>
                    <a:pt x="2160" y="7080"/>
                  </a:lnTo>
                  <a:lnTo>
                    <a:pt x="157" y="3609"/>
                  </a:lnTo>
                  <a:lnTo>
                    <a:pt x="2160" y="137"/>
                  </a:lnTo>
                  <a:close/>
                  <a:moveTo>
                    <a:pt x="2081" y="0"/>
                  </a:moveTo>
                  <a:lnTo>
                    <a:pt x="20" y="3576"/>
                  </a:lnTo>
                  <a:lnTo>
                    <a:pt x="0" y="3609"/>
                  </a:lnTo>
                  <a:lnTo>
                    <a:pt x="2062" y="7178"/>
                  </a:lnTo>
                  <a:lnTo>
                    <a:pt x="2081" y="7210"/>
                  </a:lnTo>
                  <a:lnTo>
                    <a:pt x="6244" y="7210"/>
                  </a:lnTo>
                  <a:lnTo>
                    <a:pt x="8306" y="3641"/>
                  </a:lnTo>
                  <a:lnTo>
                    <a:pt x="8326" y="3609"/>
                  </a:lnTo>
                  <a:lnTo>
                    <a:pt x="6264" y="40"/>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6" name="Google Shape;1796;p20"/>
            <p:cNvSpPr/>
            <p:nvPr/>
          </p:nvSpPr>
          <p:spPr>
            <a:xfrm>
              <a:off x="850950" y="3032750"/>
              <a:ext cx="208150" cy="180275"/>
            </a:xfrm>
            <a:custGeom>
              <a:rect b="b" l="l" r="r" t="t"/>
              <a:pathLst>
                <a:path extrusionOk="0" h="7211" w="8326">
                  <a:moveTo>
                    <a:pt x="6166" y="131"/>
                  </a:moveTo>
                  <a:lnTo>
                    <a:pt x="8169" y="3602"/>
                  </a:lnTo>
                  <a:lnTo>
                    <a:pt x="6166" y="7073"/>
                  </a:lnTo>
                  <a:lnTo>
                    <a:pt x="2154" y="7073"/>
                  </a:lnTo>
                  <a:lnTo>
                    <a:pt x="150" y="3602"/>
                  </a:lnTo>
                  <a:lnTo>
                    <a:pt x="2154" y="131"/>
                  </a:lnTo>
                  <a:close/>
                  <a:moveTo>
                    <a:pt x="2075" y="0"/>
                  </a:moveTo>
                  <a:lnTo>
                    <a:pt x="20" y="3569"/>
                  </a:lnTo>
                  <a:lnTo>
                    <a:pt x="0" y="3602"/>
                  </a:lnTo>
                  <a:lnTo>
                    <a:pt x="2056" y="7177"/>
                  </a:lnTo>
                  <a:lnTo>
                    <a:pt x="2075" y="7210"/>
                  </a:lnTo>
                  <a:lnTo>
                    <a:pt x="6245" y="7210"/>
                  </a:lnTo>
                  <a:lnTo>
                    <a:pt x="8306" y="3635"/>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7" name="Google Shape;1797;p20"/>
            <p:cNvSpPr/>
            <p:nvPr/>
          </p:nvSpPr>
          <p:spPr>
            <a:xfrm>
              <a:off x="1616775" y="3297975"/>
              <a:ext cx="208175" cy="180275"/>
            </a:xfrm>
            <a:custGeom>
              <a:rect b="b" l="l" r="r" t="t"/>
              <a:pathLst>
                <a:path extrusionOk="0" h="7211" w="8327">
                  <a:moveTo>
                    <a:pt x="6173" y="138"/>
                  </a:moveTo>
                  <a:lnTo>
                    <a:pt x="8176" y="3609"/>
                  </a:lnTo>
                  <a:lnTo>
                    <a:pt x="6173" y="7080"/>
                  </a:lnTo>
                  <a:lnTo>
                    <a:pt x="2161" y="7080"/>
                  </a:lnTo>
                  <a:lnTo>
                    <a:pt x="158" y="3609"/>
                  </a:lnTo>
                  <a:lnTo>
                    <a:pt x="2161" y="138"/>
                  </a:lnTo>
                  <a:close/>
                  <a:moveTo>
                    <a:pt x="2082" y="0"/>
                  </a:moveTo>
                  <a:lnTo>
                    <a:pt x="20" y="3576"/>
                  </a:lnTo>
                  <a:lnTo>
                    <a:pt x="1" y="3609"/>
                  </a:lnTo>
                  <a:lnTo>
                    <a:pt x="2063" y="7178"/>
                  </a:lnTo>
                  <a:lnTo>
                    <a:pt x="2082" y="7210"/>
                  </a:lnTo>
                  <a:lnTo>
                    <a:pt x="6245" y="7210"/>
                  </a:lnTo>
                  <a:lnTo>
                    <a:pt x="8307" y="3641"/>
                  </a:lnTo>
                  <a:lnTo>
                    <a:pt x="8326" y="3609"/>
                  </a:lnTo>
                  <a:lnTo>
                    <a:pt x="6265"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8" name="Google Shape;1798;p20"/>
            <p:cNvSpPr/>
            <p:nvPr/>
          </p:nvSpPr>
          <p:spPr>
            <a:xfrm>
              <a:off x="1157275" y="2855750"/>
              <a:ext cx="208175" cy="180275"/>
            </a:xfrm>
            <a:custGeom>
              <a:rect b="b" l="l" r="r" t="t"/>
              <a:pathLst>
                <a:path extrusionOk="0" h="7211" w="8327">
                  <a:moveTo>
                    <a:pt x="6167" y="138"/>
                  </a:moveTo>
                  <a:lnTo>
                    <a:pt x="8170" y="3609"/>
                  </a:lnTo>
                  <a:lnTo>
                    <a:pt x="6167" y="7080"/>
                  </a:lnTo>
                  <a:lnTo>
                    <a:pt x="2160" y="7080"/>
                  </a:lnTo>
                  <a:lnTo>
                    <a:pt x="157" y="3609"/>
                  </a:lnTo>
                  <a:lnTo>
                    <a:pt x="2160" y="138"/>
                  </a:lnTo>
                  <a:close/>
                  <a:moveTo>
                    <a:pt x="2082" y="1"/>
                  </a:moveTo>
                  <a:lnTo>
                    <a:pt x="20" y="3570"/>
                  </a:lnTo>
                  <a:lnTo>
                    <a:pt x="1" y="3609"/>
                  </a:lnTo>
                  <a:lnTo>
                    <a:pt x="2063" y="7178"/>
                  </a:lnTo>
                  <a:lnTo>
                    <a:pt x="2082" y="7211"/>
                  </a:lnTo>
                  <a:lnTo>
                    <a:pt x="6245" y="7211"/>
                  </a:lnTo>
                  <a:lnTo>
                    <a:pt x="8307" y="3642"/>
                  </a:lnTo>
                  <a:lnTo>
                    <a:pt x="8326" y="3603"/>
                  </a:lnTo>
                  <a:lnTo>
                    <a:pt x="6265" y="34"/>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9" name="Google Shape;1799;p20"/>
            <p:cNvSpPr/>
            <p:nvPr/>
          </p:nvSpPr>
          <p:spPr>
            <a:xfrm>
              <a:off x="1310450" y="3297975"/>
              <a:ext cx="208175" cy="180275"/>
            </a:xfrm>
            <a:custGeom>
              <a:rect b="b" l="l" r="r" t="t"/>
              <a:pathLst>
                <a:path extrusionOk="0" h="7211" w="8327">
                  <a:moveTo>
                    <a:pt x="6166" y="138"/>
                  </a:moveTo>
                  <a:lnTo>
                    <a:pt x="8169" y="3609"/>
                  </a:lnTo>
                  <a:lnTo>
                    <a:pt x="6166" y="7080"/>
                  </a:lnTo>
                  <a:lnTo>
                    <a:pt x="2160" y="7080"/>
                  </a:lnTo>
                  <a:lnTo>
                    <a:pt x="157" y="3609"/>
                  </a:lnTo>
                  <a:lnTo>
                    <a:pt x="2160" y="138"/>
                  </a:lnTo>
                  <a:close/>
                  <a:moveTo>
                    <a:pt x="2082" y="0"/>
                  </a:moveTo>
                  <a:lnTo>
                    <a:pt x="20" y="3576"/>
                  </a:lnTo>
                  <a:lnTo>
                    <a:pt x="0" y="3609"/>
                  </a:lnTo>
                  <a:lnTo>
                    <a:pt x="2062" y="7178"/>
                  </a:lnTo>
                  <a:lnTo>
                    <a:pt x="2082" y="7210"/>
                  </a:lnTo>
                  <a:lnTo>
                    <a:pt x="6245" y="7210"/>
                  </a:lnTo>
                  <a:lnTo>
                    <a:pt x="8306" y="3641"/>
                  </a:lnTo>
                  <a:lnTo>
                    <a:pt x="8326" y="3609"/>
                  </a:lnTo>
                  <a:lnTo>
                    <a:pt x="6264"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0" name="Google Shape;1800;p20"/>
            <p:cNvSpPr/>
            <p:nvPr/>
          </p:nvSpPr>
          <p:spPr>
            <a:xfrm>
              <a:off x="238125" y="3032750"/>
              <a:ext cx="208150" cy="180275"/>
            </a:xfrm>
            <a:custGeom>
              <a:rect b="b" l="l" r="r" t="t"/>
              <a:pathLst>
                <a:path extrusionOk="0" h="7211" w="8326">
                  <a:moveTo>
                    <a:pt x="6166" y="131"/>
                  </a:moveTo>
                  <a:lnTo>
                    <a:pt x="8169" y="3602"/>
                  </a:lnTo>
                  <a:lnTo>
                    <a:pt x="6166" y="7073"/>
                  </a:lnTo>
                  <a:lnTo>
                    <a:pt x="2160" y="7073"/>
                  </a:lnTo>
                  <a:lnTo>
                    <a:pt x="157" y="3602"/>
                  </a:lnTo>
                  <a:lnTo>
                    <a:pt x="2160" y="131"/>
                  </a:lnTo>
                  <a:close/>
                  <a:moveTo>
                    <a:pt x="2081" y="0"/>
                  </a:moveTo>
                  <a:lnTo>
                    <a:pt x="20" y="3569"/>
                  </a:lnTo>
                  <a:lnTo>
                    <a:pt x="0" y="3602"/>
                  </a:lnTo>
                  <a:lnTo>
                    <a:pt x="2062" y="7177"/>
                  </a:lnTo>
                  <a:lnTo>
                    <a:pt x="2081" y="7210"/>
                  </a:lnTo>
                  <a:lnTo>
                    <a:pt x="6244" y="7210"/>
                  </a:lnTo>
                  <a:lnTo>
                    <a:pt x="8306" y="3635"/>
                  </a:lnTo>
                  <a:lnTo>
                    <a:pt x="8326" y="3602"/>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1" name="Google Shape;1801;p20"/>
            <p:cNvSpPr/>
            <p:nvPr/>
          </p:nvSpPr>
          <p:spPr>
            <a:xfrm>
              <a:off x="1770125" y="3209575"/>
              <a:ext cx="208150" cy="180250"/>
            </a:xfrm>
            <a:custGeom>
              <a:rect b="b" l="l" r="r" t="t"/>
              <a:pathLst>
                <a:path extrusionOk="0" h="7210" w="8326">
                  <a:moveTo>
                    <a:pt x="6166" y="137"/>
                  </a:moveTo>
                  <a:lnTo>
                    <a:pt x="8169" y="3608"/>
                  </a:lnTo>
                  <a:lnTo>
                    <a:pt x="6166" y="7079"/>
                  </a:lnTo>
                  <a:lnTo>
                    <a:pt x="2153" y="7079"/>
                  </a:lnTo>
                  <a:lnTo>
                    <a:pt x="150" y="3608"/>
                  </a:lnTo>
                  <a:lnTo>
                    <a:pt x="2153" y="137"/>
                  </a:lnTo>
                  <a:close/>
                  <a:moveTo>
                    <a:pt x="2082" y="0"/>
                  </a:moveTo>
                  <a:lnTo>
                    <a:pt x="20" y="3576"/>
                  </a:lnTo>
                  <a:lnTo>
                    <a:pt x="0" y="3608"/>
                  </a:lnTo>
                  <a:lnTo>
                    <a:pt x="2062" y="7177"/>
                  </a:lnTo>
                  <a:lnTo>
                    <a:pt x="2082" y="7210"/>
                  </a:lnTo>
                  <a:lnTo>
                    <a:pt x="6244" y="7210"/>
                  </a:lnTo>
                  <a:lnTo>
                    <a:pt x="8306" y="3641"/>
                  </a:lnTo>
                  <a:lnTo>
                    <a:pt x="8326" y="3608"/>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2" name="Google Shape;1802;p20"/>
            <p:cNvSpPr/>
            <p:nvPr/>
          </p:nvSpPr>
          <p:spPr>
            <a:xfrm>
              <a:off x="1923275" y="3297975"/>
              <a:ext cx="208175" cy="180275"/>
            </a:xfrm>
            <a:custGeom>
              <a:rect b="b" l="l" r="r" t="t"/>
              <a:pathLst>
                <a:path extrusionOk="0" h="7211" w="8327">
                  <a:moveTo>
                    <a:pt x="6167" y="138"/>
                  </a:moveTo>
                  <a:lnTo>
                    <a:pt x="8170" y="3609"/>
                  </a:lnTo>
                  <a:lnTo>
                    <a:pt x="6167" y="7080"/>
                  </a:lnTo>
                  <a:lnTo>
                    <a:pt x="2161" y="7080"/>
                  </a:lnTo>
                  <a:lnTo>
                    <a:pt x="151" y="3609"/>
                  </a:lnTo>
                  <a:lnTo>
                    <a:pt x="2161" y="138"/>
                  </a:lnTo>
                  <a:close/>
                  <a:moveTo>
                    <a:pt x="2082" y="0"/>
                  </a:moveTo>
                  <a:lnTo>
                    <a:pt x="20" y="3576"/>
                  </a:lnTo>
                  <a:lnTo>
                    <a:pt x="1" y="3609"/>
                  </a:lnTo>
                  <a:lnTo>
                    <a:pt x="2063" y="7178"/>
                  </a:lnTo>
                  <a:lnTo>
                    <a:pt x="2082" y="7210"/>
                  </a:lnTo>
                  <a:lnTo>
                    <a:pt x="6245" y="7210"/>
                  </a:lnTo>
                  <a:lnTo>
                    <a:pt x="8307" y="3641"/>
                  </a:lnTo>
                  <a:lnTo>
                    <a:pt x="8326" y="3609"/>
                  </a:lnTo>
                  <a:lnTo>
                    <a:pt x="6265"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3" name="Google Shape;1803;p20"/>
            <p:cNvSpPr/>
            <p:nvPr/>
          </p:nvSpPr>
          <p:spPr>
            <a:xfrm>
              <a:off x="1923275" y="3121150"/>
              <a:ext cx="208175" cy="180275"/>
            </a:xfrm>
            <a:custGeom>
              <a:rect b="b" l="l" r="r" t="t"/>
              <a:pathLst>
                <a:path extrusionOk="0" h="7211" w="8327">
                  <a:moveTo>
                    <a:pt x="6167" y="131"/>
                  </a:moveTo>
                  <a:lnTo>
                    <a:pt x="8170" y="3602"/>
                  </a:lnTo>
                  <a:lnTo>
                    <a:pt x="6167" y="7073"/>
                  </a:lnTo>
                  <a:lnTo>
                    <a:pt x="2161" y="7073"/>
                  </a:lnTo>
                  <a:lnTo>
                    <a:pt x="151" y="3602"/>
                  </a:lnTo>
                  <a:lnTo>
                    <a:pt x="2161" y="131"/>
                  </a:lnTo>
                  <a:close/>
                  <a:moveTo>
                    <a:pt x="2082" y="1"/>
                  </a:moveTo>
                  <a:lnTo>
                    <a:pt x="20" y="3570"/>
                  </a:lnTo>
                  <a:lnTo>
                    <a:pt x="1" y="3602"/>
                  </a:lnTo>
                  <a:lnTo>
                    <a:pt x="2063" y="7178"/>
                  </a:lnTo>
                  <a:lnTo>
                    <a:pt x="2082" y="7211"/>
                  </a:lnTo>
                  <a:lnTo>
                    <a:pt x="6245" y="7211"/>
                  </a:lnTo>
                  <a:lnTo>
                    <a:pt x="8307" y="3641"/>
                  </a:lnTo>
                  <a:lnTo>
                    <a:pt x="8326" y="3602"/>
                  </a:lnTo>
                  <a:lnTo>
                    <a:pt x="6265" y="33"/>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4" name="Google Shape;1804;p20"/>
            <p:cNvSpPr/>
            <p:nvPr/>
          </p:nvSpPr>
          <p:spPr>
            <a:xfrm>
              <a:off x="2076450" y="3032750"/>
              <a:ext cx="208175" cy="180275"/>
            </a:xfrm>
            <a:custGeom>
              <a:rect b="b" l="l" r="r" t="t"/>
              <a:pathLst>
                <a:path extrusionOk="0" h="7211" w="8327">
                  <a:moveTo>
                    <a:pt x="6166" y="131"/>
                  </a:moveTo>
                  <a:lnTo>
                    <a:pt x="8170" y="3602"/>
                  </a:lnTo>
                  <a:lnTo>
                    <a:pt x="6166" y="7073"/>
                  </a:lnTo>
                  <a:lnTo>
                    <a:pt x="2160" y="7073"/>
                  </a:lnTo>
                  <a:lnTo>
                    <a:pt x="151" y="3602"/>
                  </a:lnTo>
                  <a:lnTo>
                    <a:pt x="2160" y="131"/>
                  </a:lnTo>
                  <a:close/>
                  <a:moveTo>
                    <a:pt x="2082" y="0"/>
                  </a:moveTo>
                  <a:lnTo>
                    <a:pt x="20" y="3569"/>
                  </a:lnTo>
                  <a:lnTo>
                    <a:pt x="1" y="3602"/>
                  </a:lnTo>
                  <a:lnTo>
                    <a:pt x="2062" y="7177"/>
                  </a:lnTo>
                  <a:lnTo>
                    <a:pt x="2082" y="7210"/>
                  </a:lnTo>
                  <a:lnTo>
                    <a:pt x="6245" y="7210"/>
                  </a:lnTo>
                  <a:lnTo>
                    <a:pt x="8307" y="3635"/>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5" name="Google Shape;1805;p20"/>
            <p:cNvSpPr/>
            <p:nvPr/>
          </p:nvSpPr>
          <p:spPr>
            <a:xfrm>
              <a:off x="544450" y="2678950"/>
              <a:ext cx="208150" cy="180275"/>
            </a:xfrm>
            <a:custGeom>
              <a:rect b="b" l="l" r="r" t="t"/>
              <a:pathLst>
                <a:path extrusionOk="0" h="7211" w="8326">
                  <a:moveTo>
                    <a:pt x="6166" y="131"/>
                  </a:moveTo>
                  <a:lnTo>
                    <a:pt x="8176" y="3602"/>
                  </a:lnTo>
                  <a:lnTo>
                    <a:pt x="6166" y="7073"/>
                  </a:lnTo>
                  <a:lnTo>
                    <a:pt x="2160" y="7073"/>
                  </a:lnTo>
                  <a:lnTo>
                    <a:pt x="157" y="3602"/>
                  </a:lnTo>
                  <a:lnTo>
                    <a:pt x="2160" y="131"/>
                  </a:lnTo>
                  <a:close/>
                  <a:moveTo>
                    <a:pt x="2082" y="0"/>
                  </a:moveTo>
                  <a:lnTo>
                    <a:pt x="20" y="3569"/>
                  </a:lnTo>
                  <a:lnTo>
                    <a:pt x="0" y="3602"/>
                  </a:lnTo>
                  <a:lnTo>
                    <a:pt x="2062" y="7177"/>
                  </a:lnTo>
                  <a:lnTo>
                    <a:pt x="2082" y="7210"/>
                  </a:lnTo>
                  <a:lnTo>
                    <a:pt x="6245" y="7210"/>
                  </a:lnTo>
                  <a:lnTo>
                    <a:pt x="8306" y="3634"/>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6" name="Google Shape;1806;p20"/>
            <p:cNvSpPr/>
            <p:nvPr/>
          </p:nvSpPr>
          <p:spPr>
            <a:xfrm>
              <a:off x="2535300" y="3297975"/>
              <a:ext cx="208175" cy="180275"/>
            </a:xfrm>
            <a:custGeom>
              <a:rect b="b" l="l" r="r" t="t"/>
              <a:pathLst>
                <a:path extrusionOk="0" h="7211" w="8327">
                  <a:moveTo>
                    <a:pt x="6173" y="138"/>
                  </a:moveTo>
                  <a:lnTo>
                    <a:pt x="8176" y="3609"/>
                  </a:lnTo>
                  <a:lnTo>
                    <a:pt x="6173" y="7080"/>
                  </a:lnTo>
                  <a:lnTo>
                    <a:pt x="2160" y="7080"/>
                  </a:lnTo>
                  <a:lnTo>
                    <a:pt x="157" y="3609"/>
                  </a:lnTo>
                  <a:lnTo>
                    <a:pt x="2160" y="138"/>
                  </a:lnTo>
                  <a:close/>
                  <a:moveTo>
                    <a:pt x="2082" y="0"/>
                  </a:moveTo>
                  <a:lnTo>
                    <a:pt x="20" y="3576"/>
                  </a:lnTo>
                  <a:lnTo>
                    <a:pt x="1" y="3609"/>
                  </a:lnTo>
                  <a:lnTo>
                    <a:pt x="2082" y="7210"/>
                  </a:lnTo>
                  <a:lnTo>
                    <a:pt x="6245" y="7210"/>
                  </a:lnTo>
                  <a:lnTo>
                    <a:pt x="8307" y="3641"/>
                  </a:lnTo>
                  <a:lnTo>
                    <a:pt x="8326" y="3609"/>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7" name="Google Shape;1807;p20"/>
            <p:cNvSpPr/>
            <p:nvPr/>
          </p:nvSpPr>
          <p:spPr>
            <a:xfrm>
              <a:off x="2229625" y="3298950"/>
              <a:ext cx="155150" cy="179300"/>
            </a:xfrm>
            <a:custGeom>
              <a:rect b="b" l="l" r="r" t="t"/>
              <a:pathLst>
                <a:path extrusionOk="0" h="7172" w="6206">
                  <a:moveTo>
                    <a:pt x="2062" y="1"/>
                  </a:moveTo>
                  <a:lnTo>
                    <a:pt x="20" y="3537"/>
                  </a:lnTo>
                  <a:lnTo>
                    <a:pt x="0" y="3570"/>
                  </a:lnTo>
                  <a:lnTo>
                    <a:pt x="2062" y="7139"/>
                  </a:lnTo>
                  <a:lnTo>
                    <a:pt x="2082" y="7171"/>
                  </a:lnTo>
                  <a:lnTo>
                    <a:pt x="6205" y="7171"/>
                  </a:lnTo>
                  <a:lnTo>
                    <a:pt x="6205" y="7041"/>
                  </a:lnTo>
                  <a:lnTo>
                    <a:pt x="2160" y="7041"/>
                  </a:lnTo>
                  <a:lnTo>
                    <a:pt x="157" y="3570"/>
                  </a:lnTo>
                  <a:lnTo>
                    <a:pt x="2180" y="66"/>
                  </a:lnTo>
                  <a:lnTo>
                    <a:pt x="2062"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8" name="Google Shape;1808;p20"/>
            <p:cNvSpPr/>
            <p:nvPr/>
          </p:nvSpPr>
          <p:spPr>
            <a:xfrm>
              <a:off x="2995950" y="3387200"/>
              <a:ext cx="54025" cy="90075"/>
            </a:xfrm>
            <a:custGeom>
              <a:rect b="b" l="l" r="r" t="t"/>
              <a:pathLst>
                <a:path extrusionOk="0" h="3603" w="2161">
                  <a:moveTo>
                    <a:pt x="2043" y="1"/>
                  </a:moveTo>
                  <a:lnTo>
                    <a:pt x="0" y="3537"/>
                  </a:lnTo>
                  <a:lnTo>
                    <a:pt x="118" y="3602"/>
                  </a:lnTo>
                  <a:lnTo>
                    <a:pt x="2160" y="66"/>
                  </a:lnTo>
                  <a:lnTo>
                    <a:pt x="204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9" name="Google Shape;1809;p20"/>
            <p:cNvSpPr/>
            <p:nvPr/>
          </p:nvSpPr>
          <p:spPr>
            <a:xfrm>
              <a:off x="1310450" y="3297975"/>
              <a:ext cx="207675" cy="180275"/>
            </a:xfrm>
            <a:custGeom>
              <a:rect b="b" l="l" r="r" t="t"/>
              <a:pathLst>
                <a:path extrusionOk="0" h="7211" w="8307">
                  <a:moveTo>
                    <a:pt x="2082" y="0"/>
                  </a:moveTo>
                  <a:lnTo>
                    <a:pt x="20" y="3576"/>
                  </a:lnTo>
                  <a:lnTo>
                    <a:pt x="0" y="3609"/>
                  </a:lnTo>
                  <a:lnTo>
                    <a:pt x="2062" y="7178"/>
                  </a:lnTo>
                  <a:lnTo>
                    <a:pt x="2082" y="7210"/>
                  </a:lnTo>
                  <a:lnTo>
                    <a:pt x="6245" y="7210"/>
                  </a:lnTo>
                  <a:lnTo>
                    <a:pt x="8306" y="3641"/>
                  </a:lnTo>
                  <a:lnTo>
                    <a:pt x="8189" y="3576"/>
                  </a:lnTo>
                  <a:lnTo>
                    <a:pt x="6166" y="7080"/>
                  </a:lnTo>
                  <a:lnTo>
                    <a:pt x="2160" y="7080"/>
                  </a:lnTo>
                  <a:lnTo>
                    <a:pt x="157" y="3609"/>
                  </a:lnTo>
                  <a:lnTo>
                    <a:pt x="2160" y="138"/>
                  </a:lnTo>
                  <a:lnTo>
                    <a:pt x="6206" y="138"/>
                  </a:lnTo>
                  <a:lnTo>
                    <a:pt x="620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0" name="Google Shape;1810;p20"/>
            <p:cNvSpPr/>
            <p:nvPr/>
          </p:nvSpPr>
          <p:spPr>
            <a:xfrm>
              <a:off x="1310450" y="3121150"/>
              <a:ext cx="207675" cy="180275"/>
            </a:xfrm>
            <a:custGeom>
              <a:rect b="b" l="l" r="r" t="t"/>
              <a:pathLst>
                <a:path extrusionOk="0" h="7211" w="8307">
                  <a:moveTo>
                    <a:pt x="2082" y="1"/>
                  </a:moveTo>
                  <a:lnTo>
                    <a:pt x="20" y="3570"/>
                  </a:lnTo>
                  <a:lnTo>
                    <a:pt x="0" y="3602"/>
                  </a:lnTo>
                  <a:lnTo>
                    <a:pt x="2062" y="7178"/>
                  </a:lnTo>
                  <a:lnTo>
                    <a:pt x="2082" y="7211"/>
                  </a:lnTo>
                  <a:lnTo>
                    <a:pt x="6206" y="7211"/>
                  </a:lnTo>
                  <a:lnTo>
                    <a:pt x="6206" y="7073"/>
                  </a:lnTo>
                  <a:lnTo>
                    <a:pt x="2160" y="7073"/>
                  </a:lnTo>
                  <a:lnTo>
                    <a:pt x="157" y="3602"/>
                  </a:lnTo>
                  <a:lnTo>
                    <a:pt x="2160" y="131"/>
                  </a:lnTo>
                  <a:lnTo>
                    <a:pt x="6166" y="131"/>
                  </a:lnTo>
                  <a:lnTo>
                    <a:pt x="8189" y="3641"/>
                  </a:lnTo>
                  <a:lnTo>
                    <a:pt x="8306" y="3570"/>
                  </a:lnTo>
                  <a:lnTo>
                    <a:pt x="6264" y="33"/>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1" name="Google Shape;1811;p20"/>
            <p:cNvSpPr/>
            <p:nvPr/>
          </p:nvSpPr>
          <p:spPr>
            <a:xfrm>
              <a:off x="1004125" y="3474950"/>
              <a:ext cx="208150" cy="180275"/>
            </a:xfrm>
            <a:custGeom>
              <a:rect b="b" l="l" r="r" t="t"/>
              <a:pathLst>
                <a:path extrusionOk="0" h="7211" w="8326">
                  <a:moveTo>
                    <a:pt x="6166" y="131"/>
                  </a:moveTo>
                  <a:lnTo>
                    <a:pt x="8169" y="3602"/>
                  </a:lnTo>
                  <a:lnTo>
                    <a:pt x="6166" y="7074"/>
                  </a:lnTo>
                  <a:lnTo>
                    <a:pt x="2160" y="7074"/>
                  </a:lnTo>
                  <a:lnTo>
                    <a:pt x="157" y="3602"/>
                  </a:lnTo>
                  <a:lnTo>
                    <a:pt x="2160" y="131"/>
                  </a:lnTo>
                  <a:close/>
                  <a:moveTo>
                    <a:pt x="2081" y="1"/>
                  </a:moveTo>
                  <a:lnTo>
                    <a:pt x="20" y="3570"/>
                  </a:lnTo>
                  <a:lnTo>
                    <a:pt x="0" y="3602"/>
                  </a:lnTo>
                  <a:lnTo>
                    <a:pt x="2062" y="7178"/>
                  </a:lnTo>
                  <a:lnTo>
                    <a:pt x="2081" y="7211"/>
                  </a:lnTo>
                  <a:lnTo>
                    <a:pt x="6244" y="7211"/>
                  </a:lnTo>
                  <a:lnTo>
                    <a:pt x="8306" y="3635"/>
                  </a:lnTo>
                  <a:lnTo>
                    <a:pt x="8326" y="3602"/>
                  </a:lnTo>
                  <a:lnTo>
                    <a:pt x="6264" y="33"/>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2" name="Google Shape;1812;p20"/>
            <p:cNvSpPr/>
            <p:nvPr/>
          </p:nvSpPr>
          <p:spPr>
            <a:xfrm>
              <a:off x="1004125" y="3297975"/>
              <a:ext cx="208150" cy="180275"/>
            </a:xfrm>
            <a:custGeom>
              <a:rect b="b" l="l" r="r" t="t"/>
              <a:pathLst>
                <a:path extrusionOk="0" h="7211" w="8326">
                  <a:moveTo>
                    <a:pt x="6166" y="138"/>
                  </a:moveTo>
                  <a:lnTo>
                    <a:pt x="8169" y="3609"/>
                  </a:lnTo>
                  <a:lnTo>
                    <a:pt x="6166" y="7080"/>
                  </a:lnTo>
                  <a:lnTo>
                    <a:pt x="2160" y="7080"/>
                  </a:lnTo>
                  <a:lnTo>
                    <a:pt x="157" y="3609"/>
                  </a:lnTo>
                  <a:lnTo>
                    <a:pt x="2160" y="138"/>
                  </a:lnTo>
                  <a:close/>
                  <a:moveTo>
                    <a:pt x="2081" y="0"/>
                  </a:moveTo>
                  <a:lnTo>
                    <a:pt x="20" y="3576"/>
                  </a:lnTo>
                  <a:lnTo>
                    <a:pt x="0" y="3609"/>
                  </a:lnTo>
                  <a:lnTo>
                    <a:pt x="2062" y="7178"/>
                  </a:lnTo>
                  <a:lnTo>
                    <a:pt x="2081" y="7210"/>
                  </a:lnTo>
                  <a:lnTo>
                    <a:pt x="6244" y="7210"/>
                  </a:lnTo>
                  <a:lnTo>
                    <a:pt x="8306" y="3641"/>
                  </a:lnTo>
                  <a:lnTo>
                    <a:pt x="8326" y="3609"/>
                  </a:lnTo>
                  <a:lnTo>
                    <a:pt x="6264" y="40"/>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3" name="Google Shape;1813;p20"/>
            <p:cNvSpPr/>
            <p:nvPr/>
          </p:nvSpPr>
          <p:spPr>
            <a:xfrm>
              <a:off x="1770125" y="3032750"/>
              <a:ext cx="208150" cy="180275"/>
            </a:xfrm>
            <a:custGeom>
              <a:rect b="b" l="l" r="r" t="t"/>
              <a:pathLst>
                <a:path extrusionOk="0" h="7211" w="8326">
                  <a:moveTo>
                    <a:pt x="6166" y="131"/>
                  </a:moveTo>
                  <a:lnTo>
                    <a:pt x="8169" y="3602"/>
                  </a:lnTo>
                  <a:lnTo>
                    <a:pt x="6166" y="7073"/>
                  </a:lnTo>
                  <a:lnTo>
                    <a:pt x="2153" y="7073"/>
                  </a:lnTo>
                  <a:lnTo>
                    <a:pt x="150" y="3602"/>
                  </a:lnTo>
                  <a:lnTo>
                    <a:pt x="2153" y="131"/>
                  </a:lnTo>
                  <a:close/>
                  <a:moveTo>
                    <a:pt x="2082" y="0"/>
                  </a:moveTo>
                  <a:lnTo>
                    <a:pt x="20" y="3569"/>
                  </a:lnTo>
                  <a:lnTo>
                    <a:pt x="0" y="3602"/>
                  </a:lnTo>
                  <a:lnTo>
                    <a:pt x="2062" y="7177"/>
                  </a:lnTo>
                  <a:lnTo>
                    <a:pt x="2082" y="7210"/>
                  </a:lnTo>
                  <a:lnTo>
                    <a:pt x="6244" y="7210"/>
                  </a:lnTo>
                  <a:lnTo>
                    <a:pt x="8306" y="3635"/>
                  </a:lnTo>
                  <a:lnTo>
                    <a:pt x="8326" y="3602"/>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4" name="Google Shape;1814;p20"/>
            <p:cNvSpPr/>
            <p:nvPr/>
          </p:nvSpPr>
          <p:spPr>
            <a:xfrm>
              <a:off x="1157275" y="3032750"/>
              <a:ext cx="208175" cy="180275"/>
            </a:xfrm>
            <a:custGeom>
              <a:rect b="b" l="l" r="r" t="t"/>
              <a:pathLst>
                <a:path extrusionOk="0" h="7211" w="8327">
                  <a:moveTo>
                    <a:pt x="6167" y="131"/>
                  </a:moveTo>
                  <a:lnTo>
                    <a:pt x="8170" y="3602"/>
                  </a:lnTo>
                  <a:lnTo>
                    <a:pt x="6167" y="7073"/>
                  </a:lnTo>
                  <a:lnTo>
                    <a:pt x="2160" y="7073"/>
                  </a:lnTo>
                  <a:lnTo>
                    <a:pt x="157" y="3602"/>
                  </a:lnTo>
                  <a:lnTo>
                    <a:pt x="2160" y="131"/>
                  </a:lnTo>
                  <a:close/>
                  <a:moveTo>
                    <a:pt x="2082" y="0"/>
                  </a:moveTo>
                  <a:lnTo>
                    <a:pt x="20" y="3569"/>
                  </a:lnTo>
                  <a:lnTo>
                    <a:pt x="1" y="3602"/>
                  </a:lnTo>
                  <a:lnTo>
                    <a:pt x="2063" y="7177"/>
                  </a:lnTo>
                  <a:lnTo>
                    <a:pt x="2082" y="7210"/>
                  </a:lnTo>
                  <a:lnTo>
                    <a:pt x="6245" y="7210"/>
                  </a:lnTo>
                  <a:lnTo>
                    <a:pt x="8307" y="3635"/>
                  </a:lnTo>
                  <a:lnTo>
                    <a:pt x="8326" y="3602"/>
                  </a:lnTo>
                  <a:lnTo>
                    <a:pt x="6265"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5" name="Google Shape;1815;p20"/>
            <p:cNvSpPr/>
            <p:nvPr/>
          </p:nvSpPr>
          <p:spPr>
            <a:xfrm>
              <a:off x="697775" y="3121150"/>
              <a:ext cx="207525" cy="180275"/>
            </a:xfrm>
            <a:custGeom>
              <a:rect b="b" l="l" r="r" t="t"/>
              <a:pathLst>
                <a:path extrusionOk="0" h="7211" w="8301">
                  <a:moveTo>
                    <a:pt x="2082" y="1"/>
                  </a:moveTo>
                  <a:lnTo>
                    <a:pt x="20" y="3570"/>
                  </a:lnTo>
                  <a:lnTo>
                    <a:pt x="1" y="3602"/>
                  </a:lnTo>
                  <a:lnTo>
                    <a:pt x="2062" y="7178"/>
                  </a:lnTo>
                  <a:lnTo>
                    <a:pt x="2082" y="7211"/>
                  </a:lnTo>
                  <a:lnTo>
                    <a:pt x="6206" y="7211"/>
                  </a:lnTo>
                  <a:lnTo>
                    <a:pt x="6206" y="7073"/>
                  </a:lnTo>
                  <a:lnTo>
                    <a:pt x="2154" y="7073"/>
                  </a:lnTo>
                  <a:lnTo>
                    <a:pt x="151" y="3602"/>
                  </a:lnTo>
                  <a:lnTo>
                    <a:pt x="2154" y="131"/>
                  </a:lnTo>
                  <a:lnTo>
                    <a:pt x="6167" y="131"/>
                  </a:lnTo>
                  <a:lnTo>
                    <a:pt x="8189" y="3641"/>
                  </a:lnTo>
                  <a:lnTo>
                    <a:pt x="8300" y="3570"/>
                  </a:lnTo>
                  <a:lnTo>
                    <a:pt x="6258" y="33"/>
                  </a:lnTo>
                  <a:lnTo>
                    <a:pt x="623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6" name="Google Shape;1816;p20"/>
            <p:cNvSpPr/>
            <p:nvPr/>
          </p:nvSpPr>
          <p:spPr>
            <a:xfrm>
              <a:off x="391275" y="3297975"/>
              <a:ext cx="208175" cy="180275"/>
            </a:xfrm>
            <a:custGeom>
              <a:rect b="b" l="l" r="r" t="t"/>
              <a:pathLst>
                <a:path extrusionOk="0" h="7211" w="8327">
                  <a:moveTo>
                    <a:pt x="6167" y="138"/>
                  </a:moveTo>
                  <a:lnTo>
                    <a:pt x="8170" y="3609"/>
                  </a:lnTo>
                  <a:lnTo>
                    <a:pt x="6167" y="7080"/>
                  </a:lnTo>
                  <a:lnTo>
                    <a:pt x="2160" y="7080"/>
                  </a:lnTo>
                  <a:lnTo>
                    <a:pt x="157" y="3609"/>
                  </a:lnTo>
                  <a:lnTo>
                    <a:pt x="2160" y="138"/>
                  </a:lnTo>
                  <a:close/>
                  <a:moveTo>
                    <a:pt x="2082" y="0"/>
                  </a:moveTo>
                  <a:lnTo>
                    <a:pt x="20" y="3576"/>
                  </a:lnTo>
                  <a:lnTo>
                    <a:pt x="1" y="3609"/>
                  </a:lnTo>
                  <a:lnTo>
                    <a:pt x="2063" y="7178"/>
                  </a:lnTo>
                  <a:lnTo>
                    <a:pt x="2082" y="7210"/>
                  </a:lnTo>
                  <a:lnTo>
                    <a:pt x="6245" y="7210"/>
                  </a:lnTo>
                  <a:lnTo>
                    <a:pt x="8307" y="3641"/>
                  </a:lnTo>
                  <a:lnTo>
                    <a:pt x="8326" y="3609"/>
                  </a:lnTo>
                  <a:lnTo>
                    <a:pt x="6264"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7" name="Google Shape;1817;p20"/>
            <p:cNvSpPr/>
            <p:nvPr/>
          </p:nvSpPr>
          <p:spPr>
            <a:xfrm>
              <a:off x="544450" y="3032750"/>
              <a:ext cx="208150" cy="180275"/>
            </a:xfrm>
            <a:custGeom>
              <a:rect b="b" l="l" r="r" t="t"/>
              <a:pathLst>
                <a:path extrusionOk="0" h="7211" w="8326">
                  <a:moveTo>
                    <a:pt x="6166" y="131"/>
                  </a:moveTo>
                  <a:lnTo>
                    <a:pt x="8176" y="3602"/>
                  </a:lnTo>
                  <a:lnTo>
                    <a:pt x="6166" y="7073"/>
                  </a:lnTo>
                  <a:lnTo>
                    <a:pt x="2160" y="7073"/>
                  </a:lnTo>
                  <a:lnTo>
                    <a:pt x="157" y="3602"/>
                  </a:lnTo>
                  <a:lnTo>
                    <a:pt x="2160" y="131"/>
                  </a:lnTo>
                  <a:close/>
                  <a:moveTo>
                    <a:pt x="2082" y="0"/>
                  </a:moveTo>
                  <a:lnTo>
                    <a:pt x="20" y="3569"/>
                  </a:lnTo>
                  <a:lnTo>
                    <a:pt x="0" y="3602"/>
                  </a:lnTo>
                  <a:lnTo>
                    <a:pt x="2062" y="7177"/>
                  </a:lnTo>
                  <a:lnTo>
                    <a:pt x="2082" y="7210"/>
                  </a:lnTo>
                  <a:lnTo>
                    <a:pt x="6245" y="7210"/>
                  </a:lnTo>
                  <a:lnTo>
                    <a:pt x="8306" y="3635"/>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8" name="Google Shape;1818;p20"/>
            <p:cNvSpPr/>
            <p:nvPr/>
          </p:nvSpPr>
          <p:spPr>
            <a:xfrm>
              <a:off x="391775" y="2590525"/>
              <a:ext cx="207675" cy="180275"/>
            </a:xfrm>
            <a:custGeom>
              <a:rect b="b" l="l" r="r" t="t"/>
              <a:pathLst>
                <a:path extrusionOk="0" h="7211" w="8307">
                  <a:moveTo>
                    <a:pt x="2062" y="1"/>
                  </a:moveTo>
                  <a:lnTo>
                    <a:pt x="0" y="3570"/>
                  </a:lnTo>
                  <a:lnTo>
                    <a:pt x="118" y="3635"/>
                  </a:lnTo>
                  <a:lnTo>
                    <a:pt x="2140" y="131"/>
                  </a:lnTo>
                  <a:lnTo>
                    <a:pt x="6147" y="131"/>
                  </a:lnTo>
                  <a:lnTo>
                    <a:pt x="8150" y="3602"/>
                  </a:lnTo>
                  <a:lnTo>
                    <a:pt x="6147" y="7074"/>
                  </a:lnTo>
                  <a:lnTo>
                    <a:pt x="2101" y="7074"/>
                  </a:lnTo>
                  <a:lnTo>
                    <a:pt x="2101" y="7211"/>
                  </a:lnTo>
                  <a:lnTo>
                    <a:pt x="6225" y="7211"/>
                  </a:lnTo>
                  <a:lnTo>
                    <a:pt x="8287" y="3635"/>
                  </a:lnTo>
                  <a:lnTo>
                    <a:pt x="8306" y="3602"/>
                  </a:lnTo>
                  <a:lnTo>
                    <a:pt x="6244" y="33"/>
                  </a:lnTo>
                  <a:lnTo>
                    <a:pt x="622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9" name="Google Shape;1819;p20"/>
            <p:cNvSpPr/>
            <p:nvPr/>
          </p:nvSpPr>
          <p:spPr>
            <a:xfrm>
              <a:off x="238125" y="2855750"/>
              <a:ext cx="208150" cy="180275"/>
            </a:xfrm>
            <a:custGeom>
              <a:rect b="b" l="l" r="r" t="t"/>
              <a:pathLst>
                <a:path extrusionOk="0" h="7211" w="8326">
                  <a:moveTo>
                    <a:pt x="6166" y="138"/>
                  </a:moveTo>
                  <a:lnTo>
                    <a:pt x="8169" y="3609"/>
                  </a:lnTo>
                  <a:lnTo>
                    <a:pt x="6166" y="7080"/>
                  </a:lnTo>
                  <a:lnTo>
                    <a:pt x="2160" y="7080"/>
                  </a:lnTo>
                  <a:lnTo>
                    <a:pt x="157" y="3609"/>
                  </a:lnTo>
                  <a:lnTo>
                    <a:pt x="2160" y="138"/>
                  </a:lnTo>
                  <a:close/>
                  <a:moveTo>
                    <a:pt x="2081" y="1"/>
                  </a:moveTo>
                  <a:lnTo>
                    <a:pt x="20" y="3577"/>
                  </a:lnTo>
                  <a:lnTo>
                    <a:pt x="0" y="3609"/>
                  </a:lnTo>
                  <a:lnTo>
                    <a:pt x="2062" y="7178"/>
                  </a:lnTo>
                  <a:lnTo>
                    <a:pt x="2081" y="7211"/>
                  </a:lnTo>
                  <a:lnTo>
                    <a:pt x="6244" y="7211"/>
                  </a:lnTo>
                  <a:lnTo>
                    <a:pt x="8306" y="3642"/>
                  </a:lnTo>
                  <a:lnTo>
                    <a:pt x="8326" y="3609"/>
                  </a:lnTo>
                  <a:lnTo>
                    <a:pt x="6264" y="34"/>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0" name="Google Shape;1820;p20"/>
            <p:cNvSpPr/>
            <p:nvPr/>
          </p:nvSpPr>
          <p:spPr>
            <a:xfrm>
              <a:off x="544450" y="2678950"/>
              <a:ext cx="208150" cy="180275"/>
            </a:xfrm>
            <a:custGeom>
              <a:rect b="b" l="l" r="r" t="t"/>
              <a:pathLst>
                <a:path extrusionOk="0" h="7211" w="8326">
                  <a:moveTo>
                    <a:pt x="6166" y="131"/>
                  </a:moveTo>
                  <a:lnTo>
                    <a:pt x="8176" y="3602"/>
                  </a:lnTo>
                  <a:lnTo>
                    <a:pt x="6166" y="7073"/>
                  </a:lnTo>
                  <a:lnTo>
                    <a:pt x="2160" y="7073"/>
                  </a:lnTo>
                  <a:lnTo>
                    <a:pt x="157" y="3602"/>
                  </a:lnTo>
                  <a:lnTo>
                    <a:pt x="2160" y="131"/>
                  </a:lnTo>
                  <a:close/>
                  <a:moveTo>
                    <a:pt x="2082" y="0"/>
                  </a:moveTo>
                  <a:lnTo>
                    <a:pt x="20" y="3569"/>
                  </a:lnTo>
                  <a:lnTo>
                    <a:pt x="0" y="3602"/>
                  </a:lnTo>
                  <a:lnTo>
                    <a:pt x="2062" y="7177"/>
                  </a:lnTo>
                  <a:lnTo>
                    <a:pt x="2082" y="7210"/>
                  </a:lnTo>
                  <a:lnTo>
                    <a:pt x="6245" y="7210"/>
                  </a:lnTo>
                  <a:lnTo>
                    <a:pt x="8306" y="3634"/>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1" name="Google Shape;1821;p20"/>
            <p:cNvSpPr/>
            <p:nvPr/>
          </p:nvSpPr>
          <p:spPr>
            <a:xfrm>
              <a:off x="391275" y="2413550"/>
              <a:ext cx="208175" cy="180275"/>
            </a:xfrm>
            <a:custGeom>
              <a:rect b="b" l="l" r="r" t="t"/>
              <a:pathLst>
                <a:path extrusionOk="0" h="7211" w="8327">
                  <a:moveTo>
                    <a:pt x="6167" y="138"/>
                  </a:moveTo>
                  <a:lnTo>
                    <a:pt x="8170" y="3609"/>
                  </a:lnTo>
                  <a:lnTo>
                    <a:pt x="6167" y="7080"/>
                  </a:lnTo>
                  <a:lnTo>
                    <a:pt x="2160" y="7080"/>
                  </a:lnTo>
                  <a:lnTo>
                    <a:pt x="157" y="3609"/>
                  </a:lnTo>
                  <a:lnTo>
                    <a:pt x="2160" y="138"/>
                  </a:lnTo>
                  <a:close/>
                  <a:moveTo>
                    <a:pt x="2082" y="0"/>
                  </a:moveTo>
                  <a:lnTo>
                    <a:pt x="20" y="3570"/>
                  </a:lnTo>
                  <a:lnTo>
                    <a:pt x="1" y="3602"/>
                  </a:lnTo>
                  <a:lnTo>
                    <a:pt x="2063" y="7178"/>
                  </a:lnTo>
                  <a:lnTo>
                    <a:pt x="2082" y="7210"/>
                  </a:lnTo>
                  <a:lnTo>
                    <a:pt x="6245" y="7210"/>
                  </a:lnTo>
                  <a:lnTo>
                    <a:pt x="8307" y="3635"/>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2" name="Google Shape;1822;p20"/>
            <p:cNvSpPr/>
            <p:nvPr/>
          </p:nvSpPr>
          <p:spPr>
            <a:xfrm>
              <a:off x="238125" y="2501950"/>
              <a:ext cx="208150" cy="180275"/>
            </a:xfrm>
            <a:custGeom>
              <a:rect b="b" l="l" r="r" t="t"/>
              <a:pathLst>
                <a:path extrusionOk="0" h="7211" w="8326">
                  <a:moveTo>
                    <a:pt x="6166" y="138"/>
                  </a:moveTo>
                  <a:lnTo>
                    <a:pt x="8169" y="3609"/>
                  </a:lnTo>
                  <a:lnTo>
                    <a:pt x="6166" y="7080"/>
                  </a:lnTo>
                  <a:lnTo>
                    <a:pt x="2160" y="7080"/>
                  </a:lnTo>
                  <a:lnTo>
                    <a:pt x="157" y="3609"/>
                  </a:lnTo>
                  <a:lnTo>
                    <a:pt x="2160" y="138"/>
                  </a:lnTo>
                  <a:close/>
                  <a:moveTo>
                    <a:pt x="2081" y="1"/>
                  </a:moveTo>
                  <a:lnTo>
                    <a:pt x="20" y="3576"/>
                  </a:lnTo>
                  <a:lnTo>
                    <a:pt x="0" y="3609"/>
                  </a:lnTo>
                  <a:lnTo>
                    <a:pt x="2062" y="7178"/>
                  </a:lnTo>
                  <a:lnTo>
                    <a:pt x="2081" y="7211"/>
                  </a:lnTo>
                  <a:lnTo>
                    <a:pt x="6244" y="7211"/>
                  </a:lnTo>
                  <a:lnTo>
                    <a:pt x="8306" y="3642"/>
                  </a:lnTo>
                  <a:lnTo>
                    <a:pt x="8326" y="3609"/>
                  </a:lnTo>
                  <a:lnTo>
                    <a:pt x="6264" y="34"/>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3" name="Google Shape;1823;p20"/>
            <p:cNvSpPr/>
            <p:nvPr/>
          </p:nvSpPr>
          <p:spPr>
            <a:xfrm>
              <a:off x="1516625" y="3209575"/>
              <a:ext cx="155150" cy="180250"/>
            </a:xfrm>
            <a:custGeom>
              <a:rect b="b" l="l" r="r" t="t"/>
              <a:pathLst>
                <a:path extrusionOk="0" h="7210" w="6206">
                  <a:moveTo>
                    <a:pt x="1" y="0"/>
                  </a:moveTo>
                  <a:lnTo>
                    <a:pt x="1" y="137"/>
                  </a:lnTo>
                  <a:lnTo>
                    <a:pt x="4046" y="137"/>
                  </a:lnTo>
                  <a:lnTo>
                    <a:pt x="6056" y="3608"/>
                  </a:lnTo>
                  <a:lnTo>
                    <a:pt x="4046" y="7079"/>
                  </a:lnTo>
                  <a:lnTo>
                    <a:pt x="1" y="7079"/>
                  </a:lnTo>
                  <a:lnTo>
                    <a:pt x="1" y="7210"/>
                  </a:lnTo>
                  <a:lnTo>
                    <a:pt x="4124" y="7210"/>
                  </a:lnTo>
                  <a:lnTo>
                    <a:pt x="6186" y="3641"/>
                  </a:lnTo>
                  <a:lnTo>
                    <a:pt x="6206" y="3608"/>
                  </a:lnTo>
                  <a:lnTo>
                    <a:pt x="4144" y="33"/>
                  </a:lnTo>
                  <a:lnTo>
                    <a:pt x="412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4" name="Google Shape;1824;p20"/>
            <p:cNvSpPr/>
            <p:nvPr/>
          </p:nvSpPr>
          <p:spPr>
            <a:xfrm>
              <a:off x="1616775" y="3121150"/>
              <a:ext cx="208175" cy="180275"/>
            </a:xfrm>
            <a:custGeom>
              <a:rect b="b" l="l" r="r" t="t"/>
              <a:pathLst>
                <a:path extrusionOk="0" h="7211" w="8327">
                  <a:moveTo>
                    <a:pt x="6173" y="131"/>
                  </a:moveTo>
                  <a:lnTo>
                    <a:pt x="8176" y="3602"/>
                  </a:lnTo>
                  <a:lnTo>
                    <a:pt x="6173" y="7073"/>
                  </a:lnTo>
                  <a:lnTo>
                    <a:pt x="2161" y="7073"/>
                  </a:lnTo>
                  <a:lnTo>
                    <a:pt x="158" y="3602"/>
                  </a:lnTo>
                  <a:lnTo>
                    <a:pt x="2161" y="131"/>
                  </a:lnTo>
                  <a:close/>
                  <a:moveTo>
                    <a:pt x="2082" y="1"/>
                  </a:moveTo>
                  <a:lnTo>
                    <a:pt x="20" y="3570"/>
                  </a:lnTo>
                  <a:lnTo>
                    <a:pt x="1" y="3602"/>
                  </a:lnTo>
                  <a:lnTo>
                    <a:pt x="2063" y="7178"/>
                  </a:lnTo>
                  <a:lnTo>
                    <a:pt x="2082" y="7211"/>
                  </a:lnTo>
                  <a:lnTo>
                    <a:pt x="6245" y="7211"/>
                  </a:lnTo>
                  <a:lnTo>
                    <a:pt x="8307" y="3641"/>
                  </a:lnTo>
                  <a:lnTo>
                    <a:pt x="8326" y="3602"/>
                  </a:lnTo>
                  <a:lnTo>
                    <a:pt x="6265" y="33"/>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5" name="Google Shape;1825;p20"/>
            <p:cNvSpPr/>
            <p:nvPr/>
          </p:nvSpPr>
          <p:spPr>
            <a:xfrm>
              <a:off x="697625" y="3474950"/>
              <a:ext cx="208150" cy="180275"/>
            </a:xfrm>
            <a:custGeom>
              <a:rect b="b" l="l" r="r" t="t"/>
              <a:pathLst>
                <a:path extrusionOk="0" h="7211" w="8326">
                  <a:moveTo>
                    <a:pt x="6173" y="131"/>
                  </a:moveTo>
                  <a:lnTo>
                    <a:pt x="8176" y="3602"/>
                  </a:lnTo>
                  <a:lnTo>
                    <a:pt x="6173" y="7074"/>
                  </a:lnTo>
                  <a:lnTo>
                    <a:pt x="2160" y="7074"/>
                  </a:lnTo>
                  <a:lnTo>
                    <a:pt x="157" y="3602"/>
                  </a:lnTo>
                  <a:lnTo>
                    <a:pt x="2160" y="131"/>
                  </a:lnTo>
                  <a:close/>
                  <a:moveTo>
                    <a:pt x="2088" y="1"/>
                  </a:moveTo>
                  <a:lnTo>
                    <a:pt x="26" y="3570"/>
                  </a:lnTo>
                  <a:lnTo>
                    <a:pt x="0" y="3602"/>
                  </a:lnTo>
                  <a:lnTo>
                    <a:pt x="2062" y="7178"/>
                  </a:lnTo>
                  <a:lnTo>
                    <a:pt x="2088" y="7211"/>
                  </a:lnTo>
                  <a:lnTo>
                    <a:pt x="6244" y="7211"/>
                  </a:lnTo>
                  <a:lnTo>
                    <a:pt x="8306" y="3635"/>
                  </a:lnTo>
                  <a:lnTo>
                    <a:pt x="8326" y="3602"/>
                  </a:lnTo>
                  <a:lnTo>
                    <a:pt x="6264" y="33"/>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6" name="Google Shape;1826;p20"/>
            <p:cNvSpPr/>
            <p:nvPr/>
          </p:nvSpPr>
          <p:spPr>
            <a:xfrm>
              <a:off x="850950" y="3386550"/>
              <a:ext cx="208000" cy="180275"/>
            </a:xfrm>
            <a:custGeom>
              <a:rect b="b" l="l" r="r" t="t"/>
              <a:pathLst>
                <a:path extrusionOk="0" h="7211" w="8320">
                  <a:moveTo>
                    <a:pt x="6166" y="131"/>
                  </a:moveTo>
                  <a:lnTo>
                    <a:pt x="8169" y="3602"/>
                  </a:lnTo>
                  <a:lnTo>
                    <a:pt x="6166" y="7073"/>
                  </a:lnTo>
                  <a:lnTo>
                    <a:pt x="2154" y="7073"/>
                  </a:lnTo>
                  <a:lnTo>
                    <a:pt x="150" y="3602"/>
                  </a:lnTo>
                  <a:lnTo>
                    <a:pt x="2154" y="131"/>
                  </a:lnTo>
                  <a:close/>
                  <a:moveTo>
                    <a:pt x="2082" y="0"/>
                  </a:moveTo>
                  <a:lnTo>
                    <a:pt x="20" y="3569"/>
                  </a:lnTo>
                  <a:lnTo>
                    <a:pt x="0" y="3602"/>
                  </a:lnTo>
                  <a:lnTo>
                    <a:pt x="2062" y="7171"/>
                  </a:lnTo>
                  <a:lnTo>
                    <a:pt x="2082" y="7210"/>
                  </a:lnTo>
                  <a:lnTo>
                    <a:pt x="6245" y="7210"/>
                  </a:lnTo>
                  <a:lnTo>
                    <a:pt x="6238" y="7204"/>
                  </a:lnTo>
                  <a:lnTo>
                    <a:pt x="8300" y="3635"/>
                  </a:lnTo>
                  <a:lnTo>
                    <a:pt x="8319" y="3602"/>
                  </a:lnTo>
                  <a:lnTo>
                    <a:pt x="6258" y="33"/>
                  </a:lnTo>
                  <a:lnTo>
                    <a:pt x="6238"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7" name="Google Shape;1827;p20"/>
            <p:cNvSpPr/>
            <p:nvPr/>
          </p:nvSpPr>
          <p:spPr>
            <a:xfrm>
              <a:off x="1310450" y="3474950"/>
              <a:ext cx="208175" cy="180275"/>
            </a:xfrm>
            <a:custGeom>
              <a:rect b="b" l="l" r="r" t="t"/>
              <a:pathLst>
                <a:path extrusionOk="0" h="7211" w="8327">
                  <a:moveTo>
                    <a:pt x="6166" y="131"/>
                  </a:moveTo>
                  <a:lnTo>
                    <a:pt x="8169" y="3602"/>
                  </a:lnTo>
                  <a:lnTo>
                    <a:pt x="6166" y="7074"/>
                  </a:lnTo>
                  <a:lnTo>
                    <a:pt x="2160" y="7074"/>
                  </a:lnTo>
                  <a:lnTo>
                    <a:pt x="157" y="3602"/>
                  </a:lnTo>
                  <a:lnTo>
                    <a:pt x="2160" y="131"/>
                  </a:lnTo>
                  <a:close/>
                  <a:moveTo>
                    <a:pt x="2082" y="1"/>
                  </a:moveTo>
                  <a:lnTo>
                    <a:pt x="20" y="3570"/>
                  </a:lnTo>
                  <a:lnTo>
                    <a:pt x="0" y="3602"/>
                  </a:lnTo>
                  <a:lnTo>
                    <a:pt x="2062" y="7178"/>
                  </a:lnTo>
                  <a:lnTo>
                    <a:pt x="2082" y="7211"/>
                  </a:lnTo>
                  <a:lnTo>
                    <a:pt x="6245" y="7211"/>
                  </a:lnTo>
                  <a:lnTo>
                    <a:pt x="8306" y="3635"/>
                  </a:lnTo>
                  <a:lnTo>
                    <a:pt x="8326" y="3602"/>
                  </a:lnTo>
                  <a:lnTo>
                    <a:pt x="6264" y="33"/>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8" name="Google Shape;1828;p20"/>
            <p:cNvSpPr/>
            <p:nvPr/>
          </p:nvSpPr>
          <p:spPr>
            <a:xfrm>
              <a:off x="1463625" y="3386550"/>
              <a:ext cx="208150" cy="180275"/>
            </a:xfrm>
            <a:custGeom>
              <a:rect b="b" l="l" r="r" t="t"/>
              <a:pathLst>
                <a:path extrusionOk="0" h="7211" w="8326">
                  <a:moveTo>
                    <a:pt x="6166" y="131"/>
                  </a:moveTo>
                  <a:lnTo>
                    <a:pt x="8169" y="3602"/>
                  </a:lnTo>
                  <a:lnTo>
                    <a:pt x="6166" y="7073"/>
                  </a:lnTo>
                  <a:lnTo>
                    <a:pt x="2160" y="7073"/>
                  </a:lnTo>
                  <a:lnTo>
                    <a:pt x="157" y="3602"/>
                  </a:lnTo>
                  <a:lnTo>
                    <a:pt x="2160" y="131"/>
                  </a:lnTo>
                  <a:close/>
                  <a:moveTo>
                    <a:pt x="2082" y="0"/>
                  </a:moveTo>
                  <a:lnTo>
                    <a:pt x="20" y="3569"/>
                  </a:lnTo>
                  <a:lnTo>
                    <a:pt x="0" y="3602"/>
                  </a:lnTo>
                  <a:lnTo>
                    <a:pt x="2062" y="7171"/>
                  </a:lnTo>
                  <a:lnTo>
                    <a:pt x="2082" y="7210"/>
                  </a:lnTo>
                  <a:lnTo>
                    <a:pt x="6244" y="7210"/>
                  </a:lnTo>
                  <a:lnTo>
                    <a:pt x="6244" y="7204"/>
                  </a:lnTo>
                  <a:lnTo>
                    <a:pt x="8306" y="3635"/>
                  </a:lnTo>
                  <a:lnTo>
                    <a:pt x="8326" y="3602"/>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9" name="Google Shape;1829;p20"/>
            <p:cNvSpPr/>
            <p:nvPr/>
          </p:nvSpPr>
          <p:spPr>
            <a:xfrm>
              <a:off x="391275" y="3474950"/>
              <a:ext cx="208175" cy="180275"/>
            </a:xfrm>
            <a:custGeom>
              <a:rect b="b" l="l" r="r" t="t"/>
              <a:pathLst>
                <a:path extrusionOk="0" h="7211" w="8327">
                  <a:moveTo>
                    <a:pt x="6167" y="131"/>
                  </a:moveTo>
                  <a:lnTo>
                    <a:pt x="8170" y="3602"/>
                  </a:lnTo>
                  <a:lnTo>
                    <a:pt x="6167" y="7074"/>
                  </a:lnTo>
                  <a:lnTo>
                    <a:pt x="2160" y="7074"/>
                  </a:lnTo>
                  <a:lnTo>
                    <a:pt x="157" y="3602"/>
                  </a:lnTo>
                  <a:lnTo>
                    <a:pt x="2160" y="131"/>
                  </a:lnTo>
                  <a:close/>
                  <a:moveTo>
                    <a:pt x="2082" y="1"/>
                  </a:moveTo>
                  <a:lnTo>
                    <a:pt x="20" y="3570"/>
                  </a:lnTo>
                  <a:lnTo>
                    <a:pt x="1" y="3602"/>
                  </a:lnTo>
                  <a:lnTo>
                    <a:pt x="2063" y="7178"/>
                  </a:lnTo>
                  <a:lnTo>
                    <a:pt x="2082" y="7211"/>
                  </a:lnTo>
                  <a:lnTo>
                    <a:pt x="6245" y="7211"/>
                  </a:lnTo>
                  <a:lnTo>
                    <a:pt x="8307" y="3635"/>
                  </a:lnTo>
                  <a:lnTo>
                    <a:pt x="8326" y="3602"/>
                  </a:lnTo>
                  <a:lnTo>
                    <a:pt x="6264" y="33"/>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0" name="Google Shape;1830;p20"/>
            <p:cNvSpPr/>
            <p:nvPr/>
          </p:nvSpPr>
          <p:spPr>
            <a:xfrm>
              <a:off x="544450" y="3209575"/>
              <a:ext cx="208150" cy="180250"/>
            </a:xfrm>
            <a:custGeom>
              <a:rect b="b" l="l" r="r" t="t"/>
              <a:pathLst>
                <a:path extrusionOk="0" h="7210" w="8326">
                  <a:moveTo>
                    <a:pt x="6166" y="137"/>
                  </a:moveTo>
                  <a:lnTo>
                    <a:pt x="8176" y="3608"/>
                  </a:lnTo>
                  <a:lnTo>
                    <a:pt x="6166" y="7079"/>
                  </a:lnTo>
                  <a:lnTo>
                    <a:pt x="2160" y="7079"/>
                  </a:lnTo>
                  <a:lnTo>
                    <a:pt x="157" y="3608"/>
                  </a:lnTo>
                  <a:lnTo>
                    <a:pt x="2160" y="137"/>
                  </a:lnTo>
                  <a:close/>
                  <a:moveTo>
                    <a:pt x="2082" y="0"/>
                  </a:moveTo>
                  <a:lnTo>
                    <a:pt x="20" y="3576"/>
                  </a:lnTo>
                  <a:lnTo>
                    <a:pt x="0" y="3608"/>
                  </a:lnTo>
                  <a:lnTo>
                    <a:pt x="2062" y="7177"/>
                  </a:lnTo>
                  <a:lnTo>
                    <a:pt x="2082" y="7210"/>
                  </a:lnTo>
                  <a:lnTo>
                    <a:pt x="6245" y="7210"/>
                  </a:lnTo>
                  <a:lnTo>
                    <a:pt x="8306" y="3641"/>
                  </a:lnTo>
                  <a:lnTo>
                    <a:pt x="8326" y="3608"/>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1" name="Google Shape;1831;p20"/>
            <p:cNvSpPr/>
            <p:nvPr/>
          </p:nvSpPr>
          <p:spPr>
            <a:xfrm>
              <a:off x="238125" y="3386550"/>
              <a:ext cx="208150" cy="180275"/>
            </a:xfrm>
            <a:custGeom>
              <a:rect b="b" l="l" r="r" t="t"/>
              <a:pathLst>
                <a:path extrusionOk="0" h="7211" w="8326">
                  <a:moveTo>
                    <a:pt x="6166" y="131"/>
                  </a:moveTo>
                  <a:lnTo>
                    <a:pt x="8169" y="3602"/>
                  </a:lnTo>
                  <a:lnTo>
                    <a:pt x="6166" y="7073"/>
                  </a:lnTo>
                  <a:lnTo>
                    <a:pt x="2160" y="7073"/>
                  </a:lnTo>
                  <a:lnTo>
                    <a:pt x="157" y="3602"/>
                  </a:lnTo>
                  <a:lnTo>
                    <a:pt x="2160" y="131"/>
                  </a:lnTo>
                  <a:close/>
                  <a:moveTo>
                    <a:pt x="2081" y="0"/>
                  </a:moveTo>
                  <a:lnTo>
                    <a:pt x="20" y="3569"/>
                  </a:lnTo>
                  <a:lnTo>
                    <a:pt x="0" y="3602"/>
                  </a:lnTo>
                  <a:lnTo>
                    <a:pt x="2062" y="7171"/>
                  </a:lnTo>
                  <a:lnTo>
                    <a:pt x="2081" y="7210"/>
                  </a:lnTo>
                  <a:lnTo>
                    <a:pt x="6244" y="7210"/>
                  </a:lnTo>
                  <a:lnTo>
                    <a:pt x="6244" y="7204"/>
                  </a:lnTo>
                  <a:lnTo>
                    <a:pt x="8306" y="3635"/>
                  </a:lnTo>
                  <a:lnTo>
                    <a:pt x="8326" y="3602"/>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2" name="Google Shape;1832;p20"/>
            <p:cNvSpPr/>
            <p:nvPr/>
          </p:nvSpPr>
          <p:spPr>
            <a:xfrm>
              <a:off x="391275" y="2944175"/>
              <a:ext cx="208175" cy="180275"/>
            </a:xfrm>
            <a:custGeom>
              <a:rect b="b" l="l" r="r" t="t"/>
              <a:pathLst>
                <a:path extrusionOk="0" h="7211" w="8327">
                  <a:moveTo>
                    <a:pt x="6167" y="137"/>
                  </a:moveTo>
                  <a:lnTo>
                    <a:pt x="8170" y="3609"/>
                  </a:lnTo>
                  <a:lnTo>
                    <a:pt x="6167" y="7080"/>
                  </a:lnTo>
                  <a:lnTo>
                    <a:pt x="2160" y="7080"/>
                  </a:lnTo>
                  <a:lnTo>
                    <a:pt x="157" y="3609"/>
                  </a:lnTo>
                  <a:lnTo>
                    <a:pt x="2160" y="137"/>
                  </a:lnTo>
                  <a:close/>
                  <a:moveTo>
                    <a:pt x="2082" y="0"/>
                  </a:moveTo>
                  <a:lnTo>
                    <a:pt x="20" y="3576"/>
                  </a:lnTo>
                  <a:lnTo>
                    <a:pt x="1" y="3609"/>
                  </a:lnTo>
                  <a:lnTo>
                    <a:pt x="2063" y="7178"/>
                  </a:lnTo>
                  <a:lnTo>
                    <a:pt x="2082" y="7210"/>
                  </a:lnTo>
                  <a:lnTo>
                    <a:pt x="6245" y="7210"/>
                  </a:lnTo>
                  <a:lnTo>
                    <a:pt x="8307" y="3641"/>
                  </a:lnTo>
                  <a:lnTo>
                    <a:pt x="8326" y="3609"/>
                  </a:lnTo>
                  <a:lnTo>
                    <a:pt x="6264"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3" name="Google Shape;1833;p20"/>
            <p:cNvSpPr/>
            <p:nvPr/>
          </p:nvSpPr>
          <p:spPr>
            <a:xfrm>
              <a:off x="850950" y="2855750"/>
              <a:ext cx="208000" cy="180275"/>
            </a:xfrm>
            <a:custGeom>
              <a:rect b="b" l="l" r="r" t="t"/>
              <a:pathLst>
                <a:path extrusionOk="0" h="7211" w="8320">
                  <a:moveTo>
                    <a:pt x="6166" y="138"/>
                  </a:moveTo>
                  <a:lnTo>
                    <a:pt x="8169" y="3609"/>
                  </a:lnTo>
                  <a:lnTo>
                    <a:pt x="6166" y="7080"/>
                  </a:lnTo>
                  <a:lnTo>
                    <a:pt x="2154" y="7080"/>
                  </a:lnTo>
                  <a:lnTo>
                    <a:pt x="150" y="3609"/>
                  </a:lnTo>
                  <a:lnTo>
                    <a:pt x="2154" y="138"/>
                  </a:lnTo>
                  <a:close/>
                  <a:moveTo>
                    <a:pt x="2082" y="1"/>
                  </a:moveTo>
                  <a:lnTo>
                    <a:pt x="20" y="3577"/>
                  </a:lnTo>
                  <a:lnTo>
                    <a:pt x="0" y="3609"/>
                  </a:lnTo>
                  <a:lnTo>
                    <a:pt x="2062" y="7178"/>
                  </a:lnTo>
                  <a:lnTo>
                    <a:pt x="2082" y="7211"/>
                  </a:lnTo>
                  <a:lnTo>
                    <a:pt x="6238" y="7211"/>
                  </a:lnTo>
                  <a:lnTo>
                    <a:pt x="8300" y="3642"/>
                  </a:lnTo>
                  <a:lnTo>
                    <a:pt x="8319" y="3609"/>
                  </a:lnTo>
                  <a:lnTo>
                    <a:pt x="6258" y="34"/>
                  </a:lnTo>
                  <a:lnTo>
                    <a:pt x="623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4" name="Google Shape;1834;p20"/>
            <p:cNvSpPr/>
            <p:nvPr/>
          </p:nvSpPr>
          <p:spPr>
            <a:xfrm>
              <a:off x="2382775" y="3563375"/>
              <a:ext cx="208175" cy="180250"/>
            </a:xfrm>
            <a:custGeom>
              <a:rect b="b" l="l" r="r" t="t"/>
              <a:pathLst>
                <a:path extrusionOk="0" h="7210" w="8327">
                  <a:moveTo>
                    <a:pt x="6167" y="137"/>
                  </a:moveTo>
                  <a:lnTo>
                    <a:pt x="8170" y="3608"/>
                  </a:lnTo>
                  <a:lnTo>
                    <a:pt x="6167" y="7080"/>
                  </a:lnTo>
                  <a:lnTo>
                    <a:pt x="2161" y="7080"/>
                  </a:lnTo>
                  <a:lnTo>
                    <a:pt x="158" y="3608"/>
                  </a:lnTo>
                  <a:lnTo>
                    <a:pt x="2161" y="137"/>
                  </a:lnTo>
                  <a:close/>
                  <a:moveTo>
                    <a:pt x="2082" y="0"/>
                  </a:moveTo>
                  <a:lnTo>
                    <a:pt x="21" y="3569"/>
                  </a:lnTo>
                  <a:lnTo>
                    <a:pt x="1" y="3608"/>
                  </a:lnTo>
                  <a:lnTo>
                    <a:pt x="2082" y="7210"/>
                  </a:lnTo>
                  <a:lnTo>
                    <a:pt x="6245" y="7210"/>
                  </a:lnTo>
                  <a:lnTo>
                    <a:pt x="8307" y="3641"/>
                  </a:lnTo>
                  <a:lnTo>
                    <a:pt x="8327" y="3608"/>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5" name="Google Shape;1835;p20"/>
            <p:cNvSpPr/>
            <p:nvPr/>
          </p:nvSpPr>
          <p:spPr>
            <a:xfrm>
              <a:off x="2842450" y="3474950"/>
              <a:ext cx="208175" cy="180275"/>
            </a:xfrm>
            <a:custGeom>
              <a:rect b="b" l="l" r="r" t="t"/>
              <a:pathLst>
                <a:path extrusionOk="0" h="7211" w="8327">
                  <a:moveTo>
                    <a:pt x="6167" y="131"/>
                  </a:moveTo>
                  <a:lnTo>
                    <a:pt x="8170" y="3602"/>
                  </a:lnTo>
                  <a:lnTo>
                    <a:pt x="6167" y="7074"/>
                  </a:lnTo>
                  <a:lnTo>
                    <a:pt x="2160" y="7074"/>
                  </a:lnTo>
                  <a:lnTo>
                    <a:pt x="151" y="3602"/>
                  </a:lnTo>
                  <a:lnTo>
                    <a:pt x="2160" y="131"/>
                  </a:lnTo>
                  <a:close/>
                  <a:moveTo>
                    <a:pt x="2082" y="1"/>
                  </a:moveTo>
                  <a:lnTo>
                    <a:pt x="20" y="3570"/>
                  </a:lnTo>
                  <a:lnTo>
                    <a:pt x="1" y="3602"/>
                  </a:lnTo>
                  <a:lnTo>
                    <a:pt x="2082" y="7211"/>
                  </a:lnTo>
                  <a:lnTo>
                    <a:pt x="6245" y="7211"/>
                  </a:lnTo>
                  <a:lnTo>
                    <a:pt x="8307" y="3635"/>
                  </a:lnTo>
                  <a:lnTo>
                    <a:pt x="8326" y="3602"/>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6" name="Google Shape;1836;p20"/>
            <p:cNvSpPr/>
            <p:nvPr/>
          </p:nvSpPr>
          <p:spPr>
            <a:xfrm>
              <a:off x="2535950" y="3474950"/>
              <a:ext cx="208175" cy="180275"/>
            </a:xfrm>
            <a:custGeom>
              <a:rect b="b" l="l" r="r" t="t"/>
              <a:pathLst>
                <a:path extrusionOk="0" h="7211" w="8327">
                  <a:moveTo>
                    <a:pt x="6173" y="131"/>
                  </a:moveTo>
                  <a:lnTo>
                    <a:pt x="8176" y="3602"/>
                  </a:lnTo>
                  <a:lnTo>
                    <a:pt x="6173" y="7074"/>
                  </a:lnTo>
                  <a:lnTo>
                    <a:pt x="2160" y="7074"/>
                  </a:lnTo>
                  <a:lnTo>
                    <a:pt x="157" y="3602"/>
                  </a:lnTo>
                  <a:lnTo>
                    <a:pt x="2160" y="131"/>
                  </a:lnTo>
                  <a:close/>
                  <a:moveTo>
                    <a:pt x="2082" y="1"/>
                  </a:moveTo>
                  <a:lnTo>
                    <a:pt x="20" y="3570"/>
                  </a:lnTo>
                  <a:lnTo>
                    <a:pt x="1" y="3602"/>
                  </a:lnTo>
                  <a:lnTo>
                    <a:pt x="2082" y="7211"/>
                  </a:lnTo>
                  <a:lnTo>
                    <a:pt x="6245" y="7211"/>
                  </a:lnTo>
                  <a:lnTo>
                    <a:pt x="8307" y="3635"/>
                  </a:lnTo>
                  <a:lnTo>
                    <a:pt x="8326" y="3602"/>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7" name="Google Shape;1837;p20"/>
            <p:cNvSpPr/>
            <p:nvPr/>
          </p:nvSpPr>
          <p:spPr>
            <a:xfrm>
              <a:off x="2689600" y="3386550"/>
              <a:ext cx="207675" cy="180275"/>
            </a:xfrm>
            <a:custGeom>
              <a:rect b="b" l="l" r="r" t="t"/>
              <a:pathLst>
                <a:path extrusionOk="0" h="7211" w="8307">
                  <a:moveTo>
                    <a:pt x="2102" y="0"/>
                  </a:moveTo>
                  <a:lnTo>
                    <a:pt x="2102" y="131"/>
                  </a:lnTo>
                  <a:lnTo>
                    <a:pt x="6154" y="131"/>
                  </a:lnTo>
                  <a:lnTo>
                    <a:pt x="8157" y="3602"/>
                  </a:lnTo>
                  <a:lnTo>
                    <a:pt x="6154" y="7073"/>
                  </a:lnTo>
                  <a:lnTo>
                    <a:pt x="2141" y="7073"/>
                  </a:lnTo>
                  <a:lnTo>
                    <a:pt x="118" y="3569"/>
                  </a:lnTo>
                  <a:lnTo>
                    <a:pt x="1" y="3635"/>
                  </a:lnTo>
                  <a:lnTo>
                    <a:pt x="2069" y="7210"/>
                  </a:lnTo>
                  <a:lnTo>
                    <a:pt x="6226" y="7210"/>
                  </a:lnTo>
                  <a:lnTo>
                    <a:pt x="8287" y="3635"/>
                  </a:lnTo>
                  <a:lnTo>
                    <a:pt x="8307" y="3602"/>
                  </a:lnTo>
                  <a:lnTo>
                    <a:pt x="622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8" name="Google Shape;1838;p20"/>
            <p:cNvSpPr/>
            <p:nvPr/>
          </p:nvSpPr>
          <p:spPr>
            <a:xfrm>
              <a:off x="2229625" y="3474950"/>
              <a:ext cx="208150" cy="180275"/>
            </a:xfrm>
            <a:custGeom>
              <a:rect b="b" l="l" r="r" t="t"/>
              <a:pathLst>
                <a:path extrusionOk="0" h="7211" w="8326">
                  <a:moveTo>
                    <a:pt x="6166" y="131"/>
                  </a:moveTo>
                  <a:lnTo>
                    <a:pt x="8169" y="3602"/>
                  </a:lnTo>
                  <a:lnTo>
                    <a:pt x="6166" y="7074"/>
                  </a:lnTo>
                  <a:lnTo>
                    <a:pt x="2160" y="7074"/>
                  </a:lnTo>
                  <a:lnTo>
                    <a:pt x="157" y="3602"/>
                  </a:lnTo>
                  <a:lnTo>
                    <a:pt x="2160" y="131"/>
                  </a:lnTo>
                  <a:close/>
                  <a:moveTo>
                    <a:pt x="2082" y="1"/>
                  </a:moveTo>
                  <a:lnTo>
                    <a:pt x="20" y="3570"/>
                  </a:lnTo>
                  <a:lnTo>
                    <a:pt x="0" y="3602"/>
                  </a:lnTo>
                  <a:lnTo>
                    <a:pt x="2062" y="7178"/>
                  </a:lnTo>
                  <a:lnTo>
                    <a:pt x="2082" y="7211"/>
                  </a:lnTo>
                  <a:lnTo>
                    <a:pt x="6244" y="7211"/>
                  </a:lnTo>
                  <a:lnTo>
                    <a:pt x="8306" y="3635"/>
                  </a:lnTo>
                  <a:lnTo>
                    <a:pt x="8326" y="3602"/>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9" name="Google Shape;1839;p20"/>
            <p:cNvSpPr/>
            <p:nvPr/>
          </p:nvSpPr>
          <p:spPr>
            <a:xfrm>
              <a:off x="697625" y="2944175"/>
              <a:ext cx="208150" cy="180275"/>
            </a:xfrm>
            <a:custGeom>
              <a:rect b="b" l="l" r="r" t="t"/>
              <a:pathLst>
                <a:path extrusionOk="0" h="7211" w="8326">
                  <a:moveTo>
                    <a:pt x="6173" y="137"/>
                  </a:moveTo>
                  <a:lnTo>
                    <a:pt x="8176" y="3609"/>
                  </a:lnTo>
                  <a:lnTo>
                    <a:pt x="6173" y="7080"/>
                  </a:lnTo>
                  <a:lnTo>
                    <a:pt x="2160" y="7080"/>
                  </a:lnTo>
                  <a:lnTo>
                    <a:pt x="157" y="3609"/>
                  </a:lnTo>
                  <a:lnTo>
                    <a:pt x="2160" y="137"/>
                  </a:lnTo>
                  <a:close/>
                  <a:moveTo>
                    <a:pt x="2088" y="0"/>
                  </a:moveTo>
                  <a:lnTo>
                    <a:pt x="26" y="3576"/>
                  </a:lnTo>
                  <a:lnTo>
                    <a:pt x="0" y="3609"/>
                  </a:lnTo>
                  <a:lnTo>
                    <a:pt x="2062" y="7178"/>
                  </a:lnTo>
                  <a:lnTo>
                    <a:pt x="2088" y="7210"/>
                  </a:lnTo>
                  <a:lnTo>
                    <a:pt x="6244" y="7210"/>
                  </a:lnTo>
                  <a:lnTo>
                    <a:pt x="8306" y="3641"/>
                  </a:lnTo>
                  <a:lnTo>
                    <a:pt x="8326" y="3609"/>
                  </a:lnTo>
                  <a:lnTo>
                    <a:pt x="6264" y="40"/>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0" name="Google Shape;1840;p20"/>
            <p:cNvSpPr/>
            <p:nvPr/>
          </p:nvSpPr>
          <p:spPr>
            <a:xfrm>
              <a:off x="544450" y="2855750"/>
              <a:ext cx="208150" cy="180275"/>
            </a:xfrm>
            <a:custGeom>
              <a:rect b="b" l="l" r="r" t="t"/>
              <a:pathLst>
                <a:path extrusionOk="0" h="7211" w="8326">
                  <a:moveTo>
                    <a:pt x="6166" y="138"/>
                  </a:moveTo>
                  <a:lnTo>
                    <a:pt x="8176" y="3609"/>
                  </a:lnTo>
                  <a:lnTo>
                    <a:pt x="6166" y="7080"/>
                  </a:lnTo>
                  <a:lnTo>
                    <a:pt x="2160" y="7080"/>
                  </a:lnTo>
                  <a:lnTo>
                    <a:pt x="157" y="3609"/>
                  </a:lnTo>
                  <a:lnTo>
                    <a:pt x="2160" y="138"/>
                  </a:lnTo>
                  <a:close/>
                  <a:moveTo>
                    <a:pt x="2082" y="1"/>
                  </a:moveTo>
                  <a:lnTo>
                    <a:pt x="20" y="3577"/>
                  </a:lnTo>
                  <a:lnTo>
                    <a:pt x="0" y="3609"/>
                  </a:lnTo>
                  <a:lnTo>
                    <a:pt x="2062" y="7178"/>
                  </a:lnTo>
                  <a:lnTo>
                    <a:pt x="2082" y="7211"/>
                  </a:lnTo>
                  <a:lnTo>
                    <a:pt x="6245" y="7211"/>
                  </a:lnTo>
                  <a:lnTo>
                    <a:pt x="8306" y="3642"/>
                  </a:lnTo>
                  <a:lnTo>
                    <a:pt x="8326" y="3609"/>
                  </a:lnTo>
                  <a:lnTo>
                    <a:pt x="6264" y="34"/>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1" name="Google Shape;1841;p20"/>
            <p:cNvSpPr/>
            <p:nvPr/>
          </p:nvSpPr>
          <p:spPr>
            <a:xfrm>
              <a:off x="391775" y="2236725"/>
              <a:ext cx="207675" cy="180275"/>
            </a:xfrm>
            <a:custGeom>
              <a:rect b="b" l="l" r="r" t="t"/>
              <a:pathLst>
                <a:path extrusionOk="0" h="7211" w="8307">
                  <a:moveTo>
                    <a:pt x="2062" y="1"/>
                  </a:moveTo>
                  <a:lnTo>
                    <a:pt x="0" y="3570"/>
                  </a:lnTo>
                  <a:lnTo>
                    <a:pt x="118" y="3635"/>
                  </a:lnTo>
                  <a:lnTo>
                    <a:pt x="2140" y="131"/>
                  </a:lnTo>
                  <a:lnTo>
                    <a:pt x="6147" y="131"/>
                  </a:lnTo>
                  <a:lnTo>
                    <a:pt x="8150" y="3602"/>
                  </a:lnTo>
                  <a:lnTo>
                    <a:pt x="6147" y="7073"/>
                  </a:lnTo>
                  <a:lnTo>
                    <a:pt x="2101" y="7073"/>
                  </a:lnTo>
                  <a:lnTo>
                    <a:pt x="2101" y="7211"/>
                  </a:lnTo>
                  <a:lnTo>
                    <a:pt x="6225" y="7211"/>
                  </a:lnTo>
                  <a:lnTo>
                    <a:pt x="8287" y="3635"/>
                  </a:lnTo>
                  <a:lnTo>
                    <a:pt x="8306" y="3602"/>
                  </a:lnTo>
                  <a:lnTo>
                    <a:pt x="622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2" name="Google Shape;1842;p20"/>
            <p:cNvSpPr/>
            <p:nvPr/>
          </p:nvSpPr>
          <p:spPr>
            <a:xfrm>
              <a:off x="740350" y="2758700"/>
              <a:ext cx="20750" cy="20750"/>
            </a:xfrm>
            <a:custGeom>
              <a:rect b="b" l="l" r="r" t="t"/>
              <a:pathLst>
                <a:path extrusionOk="0" h="830" w="830">
                  <a:moveTo>
                    <a:pt x="412" y="1"/>
                  </a:moveTo>
                  <a:cubicBezTo>
                    <a:pt x="183" y="1"/>
                    <a:pt x="1" y="183"/>
                    <a:pt x="1" y="412"/>
                  </a:cubicBezTo>
                  <a:cubicBezTo>
                    <a:pt x="1" y="640"/>
                    <a:pt x="183" y="829"/>
                    <a:pt x="412" y="829"/>
                  </a:cubicBezTo>
                  <a:cubicBezTo>
                    <a:pt x="640" y="829"/>
                    <a:pt x="829" y="640"/>
                    <a:pt x="829" y="412"/>
                  </a:cubicBezTo>
                  <a:cubicBezTo>
                    <a:pt x="829" y="183"/>
                    <a:pt x="640" y="1"/>
                    <a:pt x="41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3" name="Google Shape;1843;p20"/>
            <p:cNvSpPr/>
            <p:nvPr/>
          </p:nvSpPr>
          <p:spPr>
            <a:xfrm>
              <a:off x="1506350" y="3200925"/>
              <a:ext cx="20750" cy="20725"/>
            </a:xfrm>
            <a:custGeom>
              <a:rect b="b" l="l" r="r" t="t"/>
              <a:pathLst>
                <a:path extrusionOk="0" h="829" w="830">
                  <a:moveTo>
                    <a:pt x="412" y="0"/>
                  </a:moveTo>
                  <a:cubicBezTo>
                    <a:pt x="183" y="0"/>
                    <a:pt x="1" y="183"/>
                    <a:pt x="1" y="411"/>
                  </a:cubicBezTo>
                  <a:cubicBezTo>
                    <a:pt x="1" y="640"/>
                    <a:pt x="183" y="829"/>
                    <a:pt x="412" y="829"/>
                  </a:cubicBezTo>
                  <a:cubicBezTo>
                    <a:pt x="640" y="829"/>
                    <a:pt x="829" y="640"/>
                    <a:pt x="829" y="411"/>
                  </a:cubicBezTo>
                  <a:cubicBezTo>
                    <a:pt x="829" y="183"/>
                    <a:pt x="640" y="0"/>
                    <a:pt x="4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4" name="Google Shape;1844;p20"/>
            <p:cNvSpPr/>
            <p:nvPr/>
          </p:nvSpPr>
          <p:spPr>
            <a:xfrm>
              <a:off x="1914800" y="3024100"/>
              <a:ext cx="20750" cy="20575"/>
            </a:xfrm>
            <a:custGeom>
              <a:rect b="b" l="l" r="r" t="t"/>
              <a:pathLst>
                <a:path extrusionOk="0" h="823" w="830">
                  <a:moveTo>
                    <a:pt x="418" y="0"/>
                  </a:moveTo>
                  <a:cubicBezTo>
                    <a:pt x="190" y="0"/>
                    <a:pt x="1" y="183"/>
                    <a:pt x="1" y="412"/>
                  </a:cubicBezTo>
                  <a:cubicBezTo>
                    <a:pt x="1" y="640"/>
                    <a:pt x="190" y="823"/>
                    <a:pt x="418" y="823"/>
                  </a:cubicBezTo>
                  <a:cubicBezTo>
                    <a:pt x="647" y="823"/>
                    <a:pt x="829" y="640"/>
                    <a:pt x="829" y="412"/>
                  </a:cubicBezTo>
                  <a:cubicBezTo>
                    <a:pt x="829" y="183"/>
                    <a:pt x="647" y="0"/>
                    <a:pt x="41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5" name="Google Shape;1845;p20"/>
            <p:cNvSpPr/>
            <p:nvPr/>
          </p:nvSpPr>
          <p:spPr>
            <a:xfrm>
              <a:off x="1200025" y="3554725"/>
              <a:ext cx="20575" cy="20750"/>
            </a:xfrm>
            <a:custGeom>
              <a:rect b="b" l="l" r="r" t="t"/>
              <a:pathLst>
                <a:path extrusionOk="0" h="830" w="823">
                  <a:moveTo>
                    <a:pt x="411" y="0"/>
                  </a:moveTo>
                  <a:cubicBezTo>
                    <a:pt x="183" y="0"/>
                    <a:pt x="0" y="183"/>
                    <a:pt x="0" y="411"/>
                  </a:cubicBezTo>
                  <a:cubicBezTo>
                    <a:pt x="0" y="640"/>
                    <a:pt x="183" y="829"/>
                    <a:pt x="411" y="829"/>
                  </a:cubicBezTo>
                  <a:cubicBezTo>
                    <a:pt x="640" y="829"/>
                    <a:pt x="822" y="640"/>
                    <a:pt x="822" y="411"/>
                  </a:cubicBezTo>
                  <a:cubicBezTo>
                    <a:pt x="822" y="183"/>
                    <a:pt x="640" y="0"/>
                    <a:pt x="41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6" name="Google Shape;1846;p20"/>
            <p:cNvSpPr/>
            <p:nvPr/>
          </p:nvSpPr>
          <p:spPr>
            <a:xfrm>
              <a:off x="1046700" y="2935525"/>
              <a:ext cx="20725" cy="20750"/>
            </a:xfrm>
            <a:custGeom>
              <a:rect b="b" l="l" r="r" t="t"/>
              <a:pathLst>
                <a:path extrusionOk="0" h="830" w="829">
                  <a:moveTo>
                    <a:pt x="418" y="1"/>
                  </a:moveTo>
                  <a:cubicBezTo>
                    <a:pt x="189" y="1"/>
                    <a:pt x="0" y="190"/>
                    <a:pt x="0" y="418"/>
                  </a:cubicBezTo>
                  <a:cubicBezTo>
                    <a:pt x="0" y="647"/>
                    <a:pt x="189" y="829"/>
                    <a:pt x="418" y="829"/>
                  </a:cubicBezTo>
                  <a:cubicBezTo>
                    <a:pt x="646" y="829"/>
                    <a:pt x="829" y="647"/>
                    <a:pt x="829" y="418"/>
                  </a:cubicBezTo>
                  <a:cubicBezTo>
                    <a:pt x="829" y="190"/>
                    <a:pt x="646" y="1"/>
                    <a:pt x="41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7" name="Google Shape;1847;p20"/>
            <p:cNvSpPr/>
            <p:nvPr/>
          </p:nvSpPr>
          <p:spPr>
            <a:xfrm>
              <a:off x="434025" y="2051100"/>
              <a:ext cx="20725" cy="20750"/>
            </a:xfrm>
            <a:custGeom>
              <a:rect b="b" l="l" r="r" t="t"/>
              <a:pathLst>
                <a:path extrusionOk="0" h="830" w="829">
                  <a:moveTo>
                    <a:pt x="411" y="1"/>
                  </a:moveTo>
                  <a:cubicBezTo>
                    <a:pt x="183" y="1"/>
                    <a:pt x="0" y="190"/>
                    <a:pt x="0" y="418"/>
                  </a:cubicBezTo>
                  <a:cubicBezTo>
                    <a:pt x="0" y="647"/>
                    <a:pt x="183" y="829"/>
                    <a:pt x="411" y="829"/>
                  </a:cubicBezTo>
                  <a:cubicBezTo>
                    <a:pt x="640" y="829"/>
                    <a:pt x="829" y="647"/>
                    <a:pt x="829" y="418"/>
                  </a:cubicBezTo>
                  <a:cubicBezTo>
                    <a:pt x="822" y="190"/>
                    <a:pt x="640" y="1"/>
                    <a:pt x="41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8" name="Google Shape;1848;p20"/>
            <p:cNvSpPr/>
            <p:nvPr/>
          </p:nvSpPr>
          <p:spPr>
            <a:xfrm>
              <a:off x="382950" y="2316500"/>
              <a:ext cx="20600" cy="20725"/>
            </a:xfrm>
            <a:custGeom>
              <a:rect b="b" l="l" r="r" t="t"/>
              <a:pathLst>
                <a:path extrusionOk="0" h="829" w="824">
                  <a:moveTo>
                    <a:pt x="412" y="0"/>
                  </a:moveTo>
                  <a:cubicBezTo>
                    <a:pt x="184" y="0"/>
                    <a:pt x="1" y="183"/>
                    <a:pt x="1" y="411"/>
                  </a:cubicBezTo>
                  <a:cubicBezTo>
                    <a:pt x="1" y="640"/>
                    <a:pt x="184" y="829"/>
                    <a:pt x="412" y="829"/>
                  </a:cubicBezTo>
                  <a:cubicBezTo>
                    <a:pt x="640" y="829"/>
                    <a:pt x="823" y="640"/>
                    <a:pt x="823" y="411"/>
                  </a:cubicBezTo>
                  <a:cubicBezTo>
                    <a:pt x="823" y="183"/>
                    <a:pt x="640" y="0"/>
                    <a:pt x="4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9" name="Google Shape;1849;p20"/>
            <p:cNvSpPr/>
            <p:nvPr/>
          </p:nvSpPr>
          <p:spPr>
            <a:xfrm>
              <a:off x="434025" y="2758700"/>
              <a:ext cx="20725" cy="20750"/>
            </a:xfrm>
            <a:custGeom>
              <a:rect b="b" l="l" r="r" t="t"/>
              <a:pathLst>
                <a:path extrusionOk="0" h="830" w="829">
                  <a:moveTo>
                    <a:pt x="411" y="1"/>
                  </a:moveTo>
                  <a:cubicBezTo>
                    <a:pt x="183" y="1"/>
                    <a:pt x="0" y="183"/>
                    <a:pt x="0" y="412"/>
                  </a:cubicBezTo>
                  <a:cubicBezTo>
                    <a:pt x="0" y="640"/>
                    <a:pt x="183" y="829"/>
                    <a:pt x="411" y="829"/>
                  </a:cubicBezTo>
                  <a:cubicBezTo>
                    <a:pt x="640" y="829"/>
                    <a:pt x="829" y="640"/>
                    <a:pt x="829" y="412"/>
                  </a:cubicBezTo>
                  <a:cubicBezTo>
                    <a:pt x="822" y="183"/>
                    <a:pt x="640" y="1"/>
                    <a:pt x="41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0" name="Google Shape;1850;p20"/>
            <p:cNvSpPr/>
            <p:nvPr/>
          </p:nvSpPr>
          <p:spPr>
            <a:xfrm>
              <a:off x="1455300" y="3289325"/>
              <a:ext cx="20750" cy="20750"/>
            </a:xfrm>
            <a:custGeom>
              <a:rect b="b" l="l" r="r" t="t"/>
              <a:pathLst>
                <a:path extrusionOk="0" h="830" w="830">
                  <a:moveTo>
                    <a:pt x="412" y="1"/>
                  </a:moveTo>
                  <a:cubicBezTo>
                    <a:pt x="183" y="1"/>
                    <a:pt x="0" y="190"/>
                    <a:pt x="0" y="418"/>
                  </a:cubicBezTo>
                  <a:cubicBezTo>
                    <a:pt x="0" y="647"/>
                    <a:pt x="183" y="829"/>
                    <a:pt x="412" y="829"/>
                  </a:cubicBezTo>
                  <a:cubicBezTo>
                    <a:pt x="640" y="829"/>
                    <a:pt x="829" y="647"/>
                    <a:pt x="829" y="418"/>
                  </a:cubicBezTo>
                  <a:cubicBezTo>
                    <a:pt x="829" y="190"/>
                    <a:pt x="640" y="1"/>
                    <a:pt x="41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1" name="Google Shape;1851;p20"/>
            <p:cNvSpPr/>
            <p:nvPr/>
          </p:nvSpPr>
          <p:spPr>
            <a:xfrm>
              <a:off x="893525" y="3200925"/>
              <a:ext cx="20725" cy="20725"/>
            </a:xfrm>
            <a:custGeom>
              <a:rect b="b" l="l" r="r" t="t"/>
              <a:pathLst>
                <a:path extrusionOk="0" h="829" w="829">
                  <a:moveTo>
                    <a:pt x="418" y="0"/>
                  </a:moveTo>
                  <a:cubicBezTo>
                    <a:pt x="183" y="0"/>
                    <a:pt x="0" y="183"/>
                    <a:pt x="0" y="411"/>
                  </a:cubicBezTo>
                  <a:cubicBezTo>
                    <a:pt x="0" y="640"/>
                    <a:pt x="183" y="829"/>
                    <a:pt x="418" y="829"/>
                  </a:cubicBezTo>
                  <a:cubicBezTo>
                    <a:pt x="646" y="829"/>
                    <a:pt x="829" y="640"/>
                    <a:pt x="829" y="411"/>
                  </a:cubicBezTo>
                  <a:cubicBezTo>
                    <a:pt x="829" y="183"/>
                    <a:pt x="646" y="0"/>
                    <a:pt x="41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2" name="Google Shape;1852;p20"/>
            <p:cNvSpPr/>
            <p:nvPr/>
          </p:nvSpPr>
          <p:spPr>
            <a:xfrm>
              <a:off x="1761625" y="3466300"/>
              <a:ext cx="20750" cy="20600"/>
            </a:xfrm>
            <a:custGeom>
              <a:rect b="b" l="l" r="r" t="t"/>
              <a:pathLst>
                <a:path extrusionOk="0" h="824" w="830">
                  <a:moveTo>
                    <a:pt x="418" y="1"/>
                  </a:moveTo>
                  <a:cubicBezTo>
                    <a:pt x="184" y="1"/>
                    <a:pt x="1" y="184"/>
                    <a:pt x="1" y="412"/>
                  </a:cubicBezTo>
                  <a:cubicBezTo>
                    <a:pt x="1" y="640"/>
                    <a:pt x="184" y="823"/>
                    <a:pt x="418" y="823"/>
                  </a:cubicBezTo>
                  <a:cubicBezTo>
                    <a:pt x="647" y="823"/>
                    <a:pt x="830" y="640"/>
                    <a:pt x="830" y="412"/>
                  </a:cubicBezTo>
                  <a:cubicBezTo>
                    <a:pt x="830" y="184"/>
                    <a:pt x="647" y="1"/>
                    <a:pt x="41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3" name="Google Shape;1853;p20"/>
            <p:cNvSpPr/>
            <p:nvPr/>
          </p:nvSpPr>
          <p:spPr>
            <a:xfrm>
              <a:off x="2527625" y="3554725"/>
              <a:ext cx="20750" cy="20750"/>
            </a:xfrm>
            <a:custGeom>
              <a:rect b="b" l="l" r="r" t="t"/>
              <a:pathLst>
                <a:path extrusionOk="0" h="830" w="830">
                  <a:moveTo>
                    <a:pt x="412" y="0"/>
                  </a:moveTo>
                  <a:cubicBezTo>
                    <a:pt x="184" y="0"/>
                    <a:pt x="1" y="183"/>
                    <a:pt x="1" y="411"/>
                  </a:cubicBezTo>
                  <a:cubicBezTo>
                    <a:pt x="1" y="640"/>
                    <a:pt x="184" y="829"/>
                    <a:pt x="412" y="829"/>
                  </a:cubicBezTo>
                  <a:cubicBezTo>
                    <a:pt x="640" y="829"/>
                    <a:pt x="830" y="640"/>
                    <a:pt x="830" y="411"/>
                  </a:cubicBezTo>
                  <a:cubicBezTo>
                    <a:pt x="830" y="183"/>
                    <a:pt x="640" y="0"/>
                    <a:pt x="4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4" name="Google Shape;1854;p20"/>
            <p:cNvSpPr/>
            <p:nvPr/>
          </p:nvSpPr>
          <p:spPr>
            <a:xfrm>
              <a:off x="2731850" y="3377750"/>
              <a:ext cx="20750" cy="20725"/>
            </a:xfrm>
            <a:custGeom>
              <a:rect b="b" l="l" r="r" t="t"/>
              <a:pathLst>
                <a:path extrusionOk="0" h="829" w="830">
                  <a:moveTo>
                    <a:pt x="412" y="0"/>
                  </a:moveTo>
                  <a:cubicBezTo>
                    <a:pt x="184" y="0"/>
                    <a:pt x="1" y="189"/>
                    <a:pt x="1" y="418"/>
                  </a:cubicBezTo>
                  <a:cubicBezTo>
                    <a:pt x="1" y="646"/>
                    <a:pt x="184" y="829"/>
                    <a:pt x="412" y="829"/>
                  </a:cubicBezTo>
                  <a:cubicBezTo>
                    <a:pt x="640" y="829"/>
                    <a:pt x="830" y="646"/>
                    <a:pt x="830" y="418"/>
                  </a:cubicBezTo>
                  <a:cubicBezTo>
                    <a:pt x="830" y="189"/>
                    <a:pt x="640" y="0"/>
                    <a:pt x="4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5" name="Google Shape;1855;p20"/>
            <p:cNvSpPr/>
            <p:nvPr/>
          </p:nvSpPr>
          <p:spPr>
            <a:xfrm>
              <a:off x="842475" y="3289325"/>
              <a:ext cx="20725" cy="20750"/>
            </a:xfrm>
            <a:custGeom>
              <a:rect b="b" l="l" r="r" t="t"/>
              <a:pathLst>
                <a:path extrusionOk="0" h="830" w="829">
                  <a:moveTo>
                    <a:pt x="418" y="1"/>
                  </a:moveTo>
                  <a:cubicBezTo>
                    <a:pt x="189" y="1"/>
                    <a:pt x="0" y="190"/>
                    <a:pt x="0" y="418"/>
                  </a:cubicBezTo>
                  <a:cubicBezTo>
                    <a:pt x="0" y="647"/>
                    <a:pt x="189" y="829"/>
                    <a:pt x="418" y="829"/>
                  </a:cubicBezTo>
                  <a:cubicBezTo>
                    <a:pt x="646" y="829"/>
                    <a:pt x="829" y="647"/>
                    <a:pt x="829" y="418"/>
                  </a:cubicBezTo>
                  <a:cubicBezTo>
                    <a:pt x="829" y="190"/>
                    <a:pt x="646" y="1"/>
                    <a:pt x="41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6" name="Google Shape;1856;p20"/>
            <p:cNvSpPr/>
            <p:nvPr/>
          </p:nvSpPr>
          <p:spPr>
            <a:xfrm>
              <a:off x="434025" y="3289325"/>
              <a:ext cx="20725" cy="20750"/>
            </a:xfrm>
            <a:custGeom>
              <a:rect b="b" l="l" r="r" t="t"/>
              <a:pathLst>
                <a:path extrusionOk="0" h="830" w="829">
                  <a:moveTo>
                    <a:pt x="411" y="1"/>
                  </a:moveTo>
                  <a:cubicBezTo>
                    <a:pt x="183" y="1"/>
                    <a:pt x="0" y="190"/>
                    <a:pt x="0" y="418"/>
                  </a:cubicBezTo>
                  <a:cubicBezTo>
                    <a:pt x="0" y="647"/>
                    <a:pt x="183" y="829"/>
                    <a:pt x="411" y="829"/>
                  </a:cubicBezTo>
                  <a:cubicBezTo>
                    <a:pt x="640" y="829"/>
                    <a:pt x="829" y="647"/>
                    <a:pt x="829" y="418"/>
                  </a:cubicBezTo>
                  <a:cubicBezTo>
                    <a:pt x="822" y="190"/>
                    <a:pt x="640" y="1"/>
                    <a:pt x="41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7" name="Google Shape;1857;p20"/>
            <p:cNvSpPr/>
            <p:nvPr/>
          </p:nvSpPr>
          <p:spPr>
            <a:xfrm>
              <a:off x="1770125" y="3563375"/>
              <a:ext cx="208150" cy="180250"/>
            </a:xfrm>
            <a:custGeom>
              <a:rect b="b" l="l" r="r" t="t"/>
              <a:pathLst>
                <a:path extrusionOk="0" h="7210" w="8326">
                  <a:moveTo>
                    <a:pt x="6166" y="137"/>
                  </a:moveTo>
                  <a:lnTo>
                    <a:pt x="8169" y="3608"/>
                  </a:lnTo>
                  <a:lnTo>
                    <a:pt x="6166" y="7080"/>
                  </a:lnTo>
                  <a:lnTo>
                    <a:pt x="2153" y="7080"/>
                  </a:lnTo>
                  <a:lnTo>
                    <a:pt x="150" y="3608"/>
                  </a:lnTo>
                  <a:lnTo>
                    <a:pt x="2153" y="137"/>
                  </a:lnTo>
                  <a:close/>
                  <a:moveTo>
                    <a:pt x="2082" y="0"/>
                  </a:moveTo>
                  <a:lnTo>
                    <a:pt x="20" y="3569"/>
                  </a:lnTo>
                  <a:lnTo>
                    <a:pt x="0" y="3608"/>
                  </a:lnTo>
                  <a:lnTo>
                    <a:pt x="2062" y="7177"/>
                  </a:lnTo>
                  <a:lnTo>
                    <a:pt x="2082" y="7210"/>
                  </a:lnTo>
                  <a:lnTo>
                    <a:pt x="6244" y="7210"/>
                  </a:lnTo>
                  <a:lnTo>
                    <a:pt x="8306" y="3641"/>
                  </a:lnTo>
                  <a:lnTo>
                    <a:pt x="8326" y="3608"/>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8" name="Google Shape;1858;p20"/>
            <p:cNvSpPr/>
            <p:nvPr/>
          </p:nvSpPr>
          <p:spPr>
            <a:xfrm>
              <a:off x="1923275" y="3474950"/>
              <a:ext cx="208175" cy="180275"/>
            </a:xfrm>
            <a:custGeom>
              <a:rect b="b" l="l" r="r" t="t"/>
              <a:pathLst>
                <a:path extrusionOk="0" h="7211" w="8327">
                  <a:moveTo>
                    <a:pt x="6167" y="131"/>
                  </a:moveTo>
                  <a:lnTo>
                    <a:pt x="8170" y="3602"/>
                  </a:lnTo>
                  <a:lnTo>
                    <a:pt x="6167" y="7074"/>
                  </a:lnTo>
                  <a:lnTo>
                    <a:pt x="2161" y="7074"/>
                  </a:lnTo>
                  <a:lnTo>
                    <a:pt x="151" y="3602"/>
                  </a:lnTo>
                  <a:lnTo>
                    <a:pt x="2161" y="131"/>
                  </a:lnTo>
                  <a:close/>
                  <a:moveTo>
                    <a:pt x="2082" y="1"/>
                  </a:moveTo>
                  <a:lnTo>
                    <a:pt x="20" y="3570"/>
                  </a:lnTo>
                  <a:lnTo>
                    <a:pt x="1" y="3602"/>
                  </a:lnTo>
                  <a:lnTo>
                    <a:pt x="2063" y="7178"/>
                  </a:lnTo>
                  <a:lnTo>
                    <a:pt x="2082" y="7211"/>
                  </a:lnTo>
                  <a:lnTo>
                    <a:pt x="6245" y="7211"/>
                  </a:lnTo>
                  <a:lnTo>
                    <a:pt x="8307" y="3635"/>
                  </a:lnTo>
                  <a:lnTo>
                    <a:pt x="8326" y="3602"/>
                  </a:lnTo>
                  <a:lnTo>
                    <a:pt x="6265" y="33"/>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9" name="Google Shape;1859;p20"/>
            <p:cNvSpPr/>
            <p:nvPr/>
          </p:nvSpPr>
          <p:spPr>
            <a:xfrm>
              <a:off x="2076450" y="3386550"/>
              <a:ext cx="208175" cy="180275"/>
            </a:xfrm>
            <a:custGeom>
              <a:rect b="b" l="l" r="r" t="t"/>
              <a:pathLst>
                <a:path extrusionOk="0" h="7211" w="8327">
                  <a:moveTo>
                    <a:pt x="6166" y="131"/>
                  </a:moveTo>
                  <a:lnTo>
                    <a:pt x="8170" y="3602"/>
                  </a:lnTo>
                  <a:lnTo>
                    <a:pt x="6166" y="7073"/>
                  </a:lnTo>
                  <a:lnTo>
                    <a:pt x="2160" y="7073"/>
                  </a:lnTo>
                  <a:lnTo>
                    <a:pt x="151" y="3602"/>
                  </a:lnTo>
                  <a:lnTo>
                    <a:pt x="2160" y="131"/>
                  </a:lnTo>
                  <a:close/>
                  <a:moveTo>
                    <a:pt x="2082" y="0"/>
                  </a:moveTo>
                  <a:lnTo>
                    <a:pt x="20" y="3569"/>
                  </a:lnTo>
                  <a:lnTo>
                    <a:pt x="1" y="3602"/>
                  </a:lnTo>
                  <a:lnTo>
                    <a:pt x="2062" y="7171"/>
                  </a:lnTo>
                  <a:lnTo>
                    <a:pt x="2082" y="7210"/>
                  </a:lnTo>
                  <a:lnTo>
                    <a:pt x="6245" y="7210"/>
                  </a:lnTo>
                  <a:lnTo>
                    <a:pt x="6245" y="7204"/>
                  </a:lnTo>
                  <a:lnTo>
                    <a:pt x="8307" y="3635"/>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0" name="Google Shape;1860;p20"/>
            <p:cNvSpPr/>
            <p:nvPr/>
          </p:nvSpPr>
          <p:spPr>
            <a:xfrm>
              <a:off x="238125" y="2148150"/>
              <a:ext cx="208150" cy="180275"/>
            </a:xfrm>
            <a:custGeom>
              <a:rect b="b" l="l" r="r" t="t"/>
              <a:pathLst>
                <a:path extrusionOk="0" h="7211" w="8326">
                  <a:moveTo>
                    <a:pt x="6166" y="138"/>
                  </a:moveTo>
                  <a:lnTo>
                    <a:pt x="8169" y="3609"/>
                  </a:lnTo>
                  <a:lnTo>
                    <a:pt x="6166" y="7080"/>
                  </a:lnTo>
                  <a:lnTo>
                    <a:pt x="2160" y="7080"/>
                  </a:lnTo>
                  <a:lnTo>
                    <a:pt x="157" y="3609"/>
                  </a:lnTo>
                  <a:lnTo>
                    <a:pt x="2160" y="138"/>
                  </a:lnTo>
                  <a:close/>
                  <a:moveTo>
                    <a:pt x="2081" y="1"/>
                  </a:moveTo>
                  <a:lnTo>
                    <a:pt x="0" y="3609"/>
                  </a:lnTo>
                  <a:lnTo>
                    <a:pt x="2062" y="7178"/>
                  </a:lnTo>
                  <a:lnTo>
                    <a:pt x="2081" y="7211"/>
                  </a:lnTo>
                  <a:lnTo>
                    <a:pt x="6244" y="7211"/>
                  </a:lnTo>
                  <a:lnTo>
                    <a:pt x="8326" y="3609"/>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1" name="Google Shape;1861;p20"/>
            <p:cNvSpPr/>
            <p:nvPr/>
          </p:nvSpPr>
          <p:spPr>
            <a:xfrm>
              <a:off x="238125" y="1971350"/>
              <a:ext cx="208150" cy="180250"/>
            </a:xfrm>
            <a:custGeom>
              <a:rect b="b" l="l" r="r" t="t"/>
              <a:pathLst>
                <a:path extrusionOk="0" h="7210" w="8326">
                  <a:moveTo>
                    <a:pt x="6166" y="137"/>
                  </a:moveTo>
                  <a:lnTo>
                    <a:pt x="8169" y="3602"/>
                  </a:lnTo>
                  <a:lnTo>
                    <a:pt x="6166" y="7073"/>
                  </a:lnTo>
                  <a:lnTo>
                    <a:pt x="2160" y="7073"/>
                  </a:lnTo>
                  <a:lnTo>
                    <a:pt x="2160" y="7079"/>
                  </a:lnTo>
                  <a:lnTo>
                    <a:pt x="157" y="3608"/>
                  </a:lnTo>
                  <a:lnTo>
                    <a:pt x="2160" y="137"/>
                  </a:lnTo>
                  <a:close/>
                  <a:moveTo>
                    <a:pt x="2081" y="0"/>
                  </a:moveTo>
                  <a:lnTo>
                    <a:pt x="0" y="3608"/>
                  </a:lnTo>
                  <a:lnTo>
                    <a:pt x="2081" y="7210"/>
                  </a:lnTo>
                  <a:lnTo>
                    <a:pt x="6244" y="7210"/>
                  </a:lnTo>
                  <a:lnTo>
                    <a:pt x="8326" y="3608"/>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2" name="Google Shape;1862;p20"/>
            <p:cNvSpPr/>
            <p:nvPr/>
          </p:nvSpPr>
          <p:spPr>
            <a:xfrm>
              <a:off x="1770125" y="3386550"/>
              <a:ext cx="208150" cy="180275"/>
            </a:xfrm>
            <a:custGeom>
              <a:rect b="b" l="l" r="r" t="t"/>
              <a:pathLst>
                <a:path extrusionOk="0" h="7211" w="8326">
                  <a:moveTo>
                    <a:pt x="6166" y="131"/>
                  </a:moveTo>
                  <a:lnTo>
                    <a:pt x="8169" y="3602"/>
                  </a:lnTo>
                  <a:lnTo>
                    <a:pt x="6166" y="7073"/>
                  </a:lnTo>
                  <a:lnTo>
                    <a:pt x="2153" y="7073"/>
                  </a:lnTo>
                  <a:lnTo>
                    <a:pt x="150" y="3602"/>
                  </a:lnTo>
                  <a:lnTo>
                    <a:pt x="2153" y="131"/>
                  </a:lnTo>
                  <a:close/>
                  <a:moveTo>
                    <a:pt x="2082" y="0"/>
                  </a:moveTo>
                  <a:lnTo>
                    <a:pt x="20" y="3569"/>
                  </a:lnTo>
                  <a:lnTo>
                    <a:pt x="0" y="3602"/>
                  </a:lnTo>
                  <a:lnTo>
                    <a:pt x="2062" y="7171"/>
                  </a:lnTo>
                  <a:lnTo>
                    <a:pt x="2082" y="7210"/>
                  </a:lnTo>
                  <a:lnTo>
                    <a:pt x="6244" y="7210"/>
                  </a:lnTo>
                  <a:lnTo>
                    <a:pt x="6244" y="7204"/>
                  </a:lnTo>
                  <a:lnTo>
                    <a:pt x="8306" y="3635"/>
                  </a:lnTo>
                  <a:lnTo>
                    <a:pt x="8326" y="3602"/>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3" name="Google Shape;1863;p20"/>
            <p:cNvSpPr/>
            <p:nvPr/>
          </p:nvSpPr>
          <p:spPr>
            <a:xfrm>
              <a:off x="1616775" y="3297975"/>
              <a:ext cx="208175" cy="179450"/>
            </a:xfrm>
            <a:custGeom>
              <a:rect b="b" l="l" r="r" t="t"/>
              <a:pathLst>
                <a:path extrusionOk="0" h="7178" w="8327">
                  <a:moveTo>
                    <a:pt x="2082" y="0"/>
                  </a:moveTo>
                  <a:lnTo>
                    <a:pt x="20" y="3576"/>
                  </a:lnTo>
                  <a:lnTo>
                    <a:pt x="1" y="3609"/>
                  </a:lnTo>
                  <a:lnTo>
                    <a:pt x="2069" y="7178"/>
                  </a:lnTo>
                  <a:lnTo>
                    <a:pt x="2180" y="7112"/>
                  </a:lnTo>
                  <a:lnTo>
                    <a:pt x="158" y="3609"/>
                  </a:lnTo>
                  <a:lnTo>
                    <a:pt x="2161" y="138"/>
                  </a:lnTo>
                  <a:lnTo>
                    <a:pt x="6173" y="138"/>
                  </a:lnTo>
                  <a:lnTo>
                    <a:pt x="8176" y="3609"/>
                  </a:lnTo>
                  <a:lnTo>
                    <a:pt x="6154" y="7112"/>
                  </a:lnTo>
                  <a:lnTo>
                    <a:pt x="6265" y="7178"/>
                  </a:lnTo>
                  <a:lnTo>
                    <a:pt x="8307" y="3641"/>
                  </a:lnTo>
                  <a:lnTo>
                    <a:pt x="8326" y="3609"/>
                  </a:lnTo>
                  <a:lnTo>
                    <a:pt x="6265"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4" name="Google Shape;1864;p20"/>
            <p:cNvSpPr/>
            <p:nvPr/>
          </p:nvSpPr>
          <p:spPr>
            <a:xfrm>
              <a:off x="1004600" y="2768175"/>
              <a:ext cx="53850" cy="90225"/>
            </a:xfrm>
            <a:custGeom>
              <a:rect b="b" l="l" r="r" t="t"/>
              <a:pathLst>
                <a:path extrusionOk="0" h="3609" w="2154">
                  <a:moveTo>
                    <a:pt x="2043" y="0"/>
                  </a:moveTo>
                  <a:lnTo>
                    <a:pt x="1" y="3543"/>
                  </a:lnTo>
                  <a:lnTo>
                    <a:pt x="118" y="3608"/>
                  </a:lnTo>
                  <a:lnTo>
                    <a:pt x="2154" y="65"/>
                  </a:lnTo>
                  <a:lnTo>
                    <a:pt x="204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65" name="Google Shape;1865;p20"/>
          <p:cNvGrpSpPr/>
          <p:nvPr/>
        </p:nvGrpSpPr>
        <p:grpSpPr>
          <a:xfrm>
            <a:off x="420719" y="3451943"/>
            <a:ext cx="506202" cy="346754"/>
            <a:chOff x="5912000" y="2436725"/>
            <a:chExt cx="200500" cy="137350"/>
          </a:xfrm>
        </p:grpSpPr>
        <p:sp>
          <p:nvSpPr>
            <p:cNvPr id="1866" name="Google Shape;1866;p20"/>
            <p:cNvSpPr/>
            <p:nvPr/>
          </p:nvSpPr>
          <p:spPr>
            <a:xfrm>
              <a:off x="6071050" y="2532625"/>
              <a:ext cx="41450" cy="41450"/>
            </a:xfrm>
            <a:custGeom>
              <a:rect b="b" l="l" r="r" t="t"/>
              <a:pathLst>
                <a:path extrusionOk="0" h="1658" w="1658">
                  <a:moveTo>
                    <a:pt x="829" y="1"/>
                  </a:moveTo>
                  <a:lnTo>
                    <a:pt x="0" y="829"/>
                  </a:lnTo>
                  <a:lnTo>
                    <a:pt x="829" y="1658"/>
                  </a:lnTo>
                  <a:lnTo>
                    <a:pt x="1658" y="829"/>
                  </a:lnTo>
                  <a:lnTo>
                    <a:pt x="8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7" name="Google Shape;1867;p20"/>
            <p:cNvSpPr/>
            <p:nvPr/>
          </p:nvSpPr>
          <p:spPr>
            <a:xfrm>
              <a:off x="6071050" y="2436725"/>
              <a:ext cx="41450" cy="41450"/>
            </a:xfrm>
            <a:custGeom>
              <a:rect b="b" l="l" r="r" t="t"/>
              <a:pathLst>
                <a:path extrusionOk="0" h="1658" w="1658">
                  <a:moveTo>
                    <a:pt x="829" y="0"/>
                  </a:moveTo>
                  <a:lnTo>
                    <a:pt x="0" y="829"/>
                  </a:lnTo>
                  <a:lnTo>
                    <a:pt x="829" y="1657"/>
                  </a:lnTo>
                  <a:lnTo>
                    <a:pt x="1658" y="829"/>
                  </a:lnTo>
                  <a:lnTo>
                    <a:pt x="8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8" name="Google Shape;1868;p20"/>
            <p:cNvSpPr/>
            <p:nvPr/>
          </p:nvSpPr>
          <p:spPr>
            <a:xfrm>
              <a:off x="6023250" y="2484675"/>
              <a:ext cx="41450" cy="41450"/>
            </a:xfrm>
            <a:custGeom>
              <a:rect b="b" l="l" r="r" t="t"/>
              <a:pathLst>
                <a:path extrusionOk="0" h="1658" w="1658">
                  <a:moveTo>
                    <a:pt x="829" y="0"/>
                  </a:moveTo>
                  <a:lnTo>
                    <a:pt x="1" y="829"/>
                  </a:lnTo>
                  <a:lnTo>
                    <a:pt x="829" y="1658"/>
                  </a:lnTo>
                  <a:lnTo>
                    <a:pt x="1658" y="829"/>
                  </a:lnTo>
                  <a:lnTo>
                    <a:pt x="8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9" name="Google Shape;1869;p20"/>
            <p:cNvSpPr/>
            <p:nvPr/>
          </p:nvSpPr>
          <p:spPr>
            <a:xfrm>
              <a:off x="5959975" y="2532625"/>
              <a:ext cx="41450" cy="41450"/>
            </a:xfrm>
            <a:custGeom>
              <a:rect b="b" l="l" r="r" t="t"/>
              <a:pathLst>
                <a:path extrusionOk="0" h="1658" w="1658">
                  <a:moveTo>
                    <a:pt x="829" y="1"/>
                  </a:moveTo>
                  <a:lnTo>
                    <a:pt x="0" y="829"/>
                  </a:lnTo>
                  <a:lnTo>
                    <a:pt x="829" y="1658"/>
                  </a:lnTo>
                  <a:lnTo>
                    <a:pt x="1657" y="829"/>
                  </a:lnTo>
                  <a:lnTo>
                    <a:pt x="8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0" name="Google Shape;1870;p20"/>
            <p:cNvSpPr/>
            <p:nvPr/>
          </p:nvSpPr>
          <p:spPr>
            <a:xfrm>
              <a:off x="5959975" y="2436725"/>
              <a:ext cx="41450" cy="41450"/>
            </a:xfrm>
            <a:custGeom>
              <a:rect b="b" l="l" r="r" t="t"/>
              <a:pathLst>
                <a:path extrusionOk="0" h="1658" w="1658">
                  <a:moveTo>
                    <a:pt x="829" y="0"/>
                  </a:moveTo>
                  <a:lnTo>
                    <a:pt x="0" y="829"/>
                  </a:lnTo>
                  <a:lnTo>
                    <a:pt x="829" y="1657"/>
                  </a:lnTo>
                  <a:lnTo>
                    <a:pt x="1657" y="829"/>
                  </a:lnTo>
                  <a:lnTo>
                    <a:pt x="8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1" name="Google Shape;1871;p20"/>
            <p:cNvSpPr/>
            <p:nvPr/>
          </p:nvSpPr>
          <p:spPr>
            <a:xfrm>
              <a:off x="5912000" y="2484675"/>
              <a:ext cx="41475" cy="41450"/>
            </a:xfrm>
            <a:custGeom>
              <a:rect b="b" l="l" r="r" t="t"/>
              <a:pathLst>
                <a:path extrusionOk="0" h="1658" w="1659">
                  <a:moveTo>
                    <a:pt x="829" y="0"/>
                  </a:moveTo>
                  <a:lnTo>
                    <a:pt x="1" y="829"/>
                  </a:lnTo>
                  <a:lnTo>
                    <a:pt x="829" y="1658"/>
                  </a:lnTo>
                  <a:lnTo>
                    <a:pt x="1658" y="829"/>
                  </a:lnTo>
                  <a:lnTo>
                    <a:pt x="8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72" name="Google Shape;1872;p20"/>
          <p:cNvGrpSpPr/>
          <p:nvPr/>
        </p:nvGrpSpPr>
        <p:grpSpPr>
          <a:xfrm>
            <a:off x="-400275" y="4522600"/>
            <a:ext cx="1327200" cy="1326900"/>
            <a:chOff x="-400275" y="4522600"/>
            <a:chExt cx="1327200" cy="1326900"/>
          </a:xfrm>
        </p:grpSpPr>
        <p:sp>
          <p:nvSpPr>
            <p:cNvPr id="1873" name="Google Shape;1873;p20"/>
            <p:cNvSpPr/>
            <p:nvPr/>
          </p:nvSpPr>
          <p:spPr>
            <a:xfrm>
              <a:off x="-400275" y="4522600"/>
              <a:ext cx="1327200" cy="1326900"/>
            </a:xfrm>
            <a:prstGeom prst="arc">
              <a:avLst>
                <a:gd fmla="val 16225557" name="adj1"/>
                <a:gd fmla="val 21598152"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4" name="Google Shape;1874;p20"/>
            <p:cNvSpPr/>
            <p:nvPr/>
          </p:nvSpPr>
          <p:spPr>
            <a:xfrm>
              <a:off x="-318875" y="4604000"/>
              <a:ext cx="1164300" cy="1164300"/>
            </a:xfrm>
            <a:prstGeom prst="pie">
              <a:avLst>
                <a:gd fmla="val 10761898" name="adj1"/>
                <a:gd fmla="val 21598152" name="adj2"/>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75" name="Google Shape;1875;p20"/>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3" name="Shape 113"/>
        <p:cNvGrpSpPr/>
        <p:nvPr/>
      </p:nvGrpSpPr>
      <p:grpSpPr>
        <a:xfrm>
          <a:off x="0" y="0"/>
          <a:ext cx="0" cy="0"/>
          <a:chOff x="0" y="0"/>
          <a:chExt cx="0" cy="0"/>
        </a:xfrm>
      </p:grpSpPr>
      <p:sp>
        <p:nvSpPr>
          <p:cNvPr id="114" name="Google Shape;114;p3"/>
          <p:cNvSpPr txBox="1"/>
          <p:nvPr>
            <p:ph type="title"/>
          </p:nvPr>
        </p:nvSpPr>
        <p:spPr>
          <a:xfrm>
            <a:off x="2601525" y="1534700"/>
            <a:ext cx="3941100" cy="743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b="0" sz="4000">
                <a:latin typeface="Raleway SemiBold"/>
                <a:ea typeface="Raleway SemiBold"/>
                <a:cs typeface="Raleway SemiBold"/>
                <a:sym typeface="Raleway SemiBold"/>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15" name="Google Shape;115;p3"/>
          <p:cNvSpPr txBox="1"/>
          <p:nvPr>
            <p:ph idx="1" type="subTitle"/>
          </p:nvPr>
        </p:nvSpPr>
        <p:spPr>
          <a:xfrm>
            <a:off x="2601425" y="2133400"/>
            <a:ext cx="3941100" cy="1467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7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16" name="Google Shape;116;p3"/>
          <p:cNvSpPr/>
          <p:nvPr/>
        </p:nvSpPr>
        <p:spPr>
          <a:xfrm flipH="1">
            <a:off x="1" y="0"/>
            <a:ext cx="1327200" cy="5143500"/>
          </a:xfrm>
          <a:prstGeom prst="rect">
            <a:avLst/>
          </a:prstGeom>
          <a:solidFill>
            <a:srgbClr val="E8E6E4">
              <a:alpha val="4980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3"/>
          <p:cNvSpPr/>
          <p:nvPr/>
        </p:nvSpPr>
        <p:spPr>
          <a:xfrm>
            <a:off x="1191237" y="4441425"/>
            <a:ext cx="276175" cy="239150"/>
          </a:xfrm>
          <a:custGeom>
            <a:rect b="b" l="l" r="r" t="t"/>
            <a:pathLst>
              <a:path extrusionOk="0" h="9566" w="11047">
                <a:moveTo>
                  <a:pt x="5527" y="1"/>
                </a:moveTo>
                <a:lnTo>
                  <a:pt x="1" y="9566"/>
                </a:lnTo>
                <a:lnTo>
                  <a:pt x="11047" y="9566"/>
                </a:lnTo>
                <a:lnTo>
                  <a:pt x="552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3"/>
          <p:cNvSpPr/>
          <p:nvPr/>
        </p:nvSpPr>
        <p:spPr>
          <a:xfrm flipH="1">
            <a:off x="8217075" y="4522600"/>
            <a:ext cx="1327200" cy="1326900"/>
          </a:xfrm>
          <a:prstGeom prst="arc">
            <a:avLst>
              <a:gd fmla="val 16225557" name="adj1"/>
              <a:gd fmla="val 21598152"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3"/>
          <p:cNvSpPr/>
          <p:nvPr/>
        </p:nvSpPr>
        <p:spPr>
          <a:xfrm flipH="1">
            <a:off x="8298575" y="4604000"/>
            <a:ext cx="1164300" cy="1164300"/>
          </a:xfrm>
          <a:prstGeom prst="pie">
            <a:avLst>
              <a:gd fmla="val 10761898" name="adj1"/>
              <a:gd fmla="val 21598152" name="adj2"/>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0" name="Google Shape;120;p3"/>
          <p:cNvGrpSpPr/>
          <p:nvPr/>
        </p:nvGrpSpPr>
        <p:grpSpPr>
          <a:xfrm rot="10800000">
            <a:off x="4261769" y="-187096"/>
            <a:ext cx="5034656" cy="3172549"/>
            <a:chOff x="238125" y="1971350"/>
            <a:chExt cx="2812500" cy="1772275"/>
          </a:xfrm>
        </p:grpSpPr>
        <p:sp>
          <p:nvSpPr>
            <p:cNvPr id="121" name="Google Shape;121;p3"/>
            <p:cNvSpPr/>
            <p:nvPr/>
          </p:nvSpPr>
          <p:spPr>
            <a:xfrm>
              <a:off x="1004125" y="3121150"/>
              <a:ext cx="208150" cy="180275"/>
            </a:xfrm>
            <a:custGeom>
              <a:rect b="b" l="l" r="r" t="t"/>
              <a:pathLst>
                <a:path extrusionOk="0" h="7211" w="8326">
                  <a:moveTo>
                    <a:pt x="6166" y="131"/>
                  </a:moveTo>
                  <a:lnTo>
                    <a:pt x="8169" y="3602"/>
                  </a:lnTo>
                  <a:lnTo>
                    <a:pt x="6166" y="7073"/>
                  </a:lnTo>
                  <a:lnTo>
                    <a:pt x="2160" y="7073"/>
                  </a:lnTo>
                  <a:lnTo>
                    <a:pt x="157" y="3602"/>
                  </a:lnTo>
                  <a:lnTo>
                    <a:pt x="2160" y="131"/>
                  </a:lnTo>
                  <a:close/>
                  <a:moveTo>
                    <a:pt x="2081" y="1"/>
                  </a:moveTo>
                  <a:lnTo>
                    <a:pt x="20" y="3570"/>
                  </a:lnTo>
                  <a:lnTo>
                    <a:pt x="0" y="3602"/>
                  </a:lnTo>
                  <a:lnTo>
                    <a:pt x="2062" y="7178"/>
                  </a:lnTo>
                  <a:lnTo>
                    <a:pt x="2081" y="7211"/>
                  </a:lnTo>
                  <a:lnTo>
                    <a:pt x="6244" y="7211"/>
                  </a:lnTo>
                  <a:lnTo>
                    <a:pt x="8306" y="3641"/>
                  </a:lnTo>
                  <a:lnTo>
                    <a:pt x="8326" y="3602"/>
                  </a:lnTo>
                  <a:lnTo>
                    <a:pt x="6264" y="33"/>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3"/>
            <p:cNvSpPr/>
            <p:nvPr/>
          </p:nvSpPr>
          <p:spPr>
            <a:xfrm>
              <a:off x="1004125" y="2944175"/>
              <a:ext cx="208150" cy="180275"/>
            </a:xfrm>
            <a:custGeom>
              <a:rect b="b" l="l" r="r" t="t"/>
              <a:pathLst>
                <a:path extrusionOk="0" h="7211" w="8326">
                  <a:moveTo>
                    <a:pt x="6166" y="137"/>
                  </a:moveTo>
                  <a:lnTo>
                    <a:pt x="8169" y="3609"/>
                  </a:lnTo>
                  <a:lnTo>
                    <a:pt x="6166" y="7080"/>
                  </a:lnTo>
                  <a:lnTo>
                    <a:pt x="2160" y="7080"/>
                  </a:lnTo>
                  <a:lnTo>
                    <a:pt x="157" y="3609"/>
                  </a:lnTo>
                  <a:lnTo>
                    <a:pt x="2160" y="137"/>
                  </a:lnTo>
                  <a:close/>
                  <a:moveTo>
                    <a:pt x="2081" y="0"/>
                  </a:moveTo>
                  <a:lnTo>
                    <a:pt x="20" y="3576"/>
                  </a:lnTo>
                  <a:lnTo>
                    <a:pt x="0" y="3609"/>
                  </a:lnTo>
                  <a:lnTo>
                    <a:pt x="2062" y="7178"/>
                  </a:lnTo>
                  <a:lnTo>
                    <a:pt x="2081" y="7210"/>
                  </a:lnTo>
                  <a:lnTo>
                    <a:pt x="6244" y="7210"/>
                  </a:lnTo>
                  <a:lnTo>
                    <a:pt x="8306" y="3641"/>
                  </a:lnTo>
                  <a:lnTo>
                    <a:pt x="8326" y="3609"/>
                  </a:lnTo>
                  <a:lnTo>
                    <a:pt x="6264" y="40"/>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3"/>
            <p:cNvSpPr/>
            <p:nvPr/>
          </p:nvSpPr>
          <p:spPr>
            <a:xfrm>
              <a:off x="850950" y="3032750"/>
              <a:ext cx="208150" cy="180275"/>
            </a:xfrm>
            <a:custGeom>
              <a:rect b="b" l="l" r="r" t="t"/>
              <a:pathLst>
                <a:path extrusionOk="0" h="7211" w="8326">
                  <a:moveTo>
                    <a:pt x="6166" y="131"/>
                  </a:moveTo>
                  <a:lnTo>
                    <a:pt x="8169" y="3602"/>
                  </a:lnTo>
                  <a:lnTo>
                    <a:pt x="6166" y="7073"/>
                  </a:lnTo>
                  <a:lnTo>
                    <a:pt x="2154" y="7073"/>
                  </a:lnTo>
                  <a:lnTo>
                    <a:pt x="150" y="3602"/>
                  </a:lnTo>
                  <a:lnTo>
                    <a:pt x="2154" y="131"/>
                  </a:lnTo>
                  <a:close/>
                  <a:moveTo>
                    <a:pt x="2075" y="0"/>
                  </a:moveTo>
                  <a:lnTo>
                    <a:pt x="20" y="3569"/>
                  </a:lnTo>
                  <a:lnTo>
                    <a:pt x="0" y="3602"/>
                  </a:lnTo>
                  <a:lnTo>
                    <a:pt x="2056" y="7177"/>
                  </a:lnTo>
                  <a:lnTo>
                    <a:pt x="2075" y="7210"/>
                  </a:lnTo>
                  <a:lnTo>
                    <a:pt x="6245" y="7210"/>
                  </a:lnTo>
                  <a:lnTo>
                    <a:pt x="8306" y="3635"/>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3"/>
            <p:cNvSpPr/>
            <p:nvPr/>
          </p:nvSpPr>
          <p:spPr>
            <a:xfrm>
              <a:off x="1616775" y="3297975"/>
              <a:ext cx="208175" cy="180275"/>
            </a:xfrm>
            <a:custGeom>
              <a:rect b="b" l="l" r="r" t="t"/>
              <a:pathLst>
                <a:path extrusionOk="0" h="7211" w="8327">
                  <a:moveTo>
                    <a:pt x="6173" y="138"/>
                  </a:moveTo>
                  <a:lnTo>
                    <a:pt x="8176" y="3609"/>
                  </a:lnTo>
                  <a:lnTo>
                    <a:pt x="6173" y="7080"/>
                  </a:lnTo>
                  <a:lnTo>
                    <a:pt x="2161" y="7080"/>
                  </a:lnTo>
                  <a:lnTo>
                    <a:pt x="158" y="3609"/>
                  </a:lnTo>
                  <a:lnTo>
                    <a:pt x="2161" y="138"/>
                  </a:lnTo>
                  <a:close/>
                  <a:moveTo>
                    <a:pt x="2082" y="0"/>
                  </a:moveTo>
                  <a:lnTo>
                    <a:pt x="20" y="3576"/>
                  </a:lnTo>
                  <a:lnTo>
                    <a:pt x="1" y="3609"/>
                  </a:lnTo>
                  <a:lnTo>
                    <a:pt x="2063" y="7178"/>
                  </a:lnTo>
                  <a:lnTo>
                    <a:pt x="2082" y="7210"/>
                  </a:lnTo>
                  <a:lnTo>
                    <a:pt x="6245" y="7210"/>
                  </a:lnTo>
                  <a:lnTo>
                    <a:pt x="8307" y="3641"/>
                  </a:lnTo>
                  <a:lnTo>
                    <a:pt x="8326" y="3609"/>
                  </a:lnTo>
                  <a:lnTo>
                    <a:pt x="6265"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3"/>
            <p:cNvSpPr/>
            <p:nvPr/>
          </p:nvSpPr>
          <p:spPr>
            <a:xfrm>
              <a:off x="1157275" y="2855750"/>
              <a:ext cx="208175" cy="180275"/>
            </a:xfrm>
            <a:custGeom>
              <a:rect b="b" l="l" r="r" t="t"/>
              <a:pathLst>
                <a:path extrusionOk="0" h="7211" w="8327">
                  <a:moveTo>
                    <a:pt x="6167" y="138"/>
                  </a:moveTo>
                  <a:lnTo>
                    <a:pt x="8170" y="3609"/>
                  </a:lnTo>
                  <a:lnTo>
                    <a:pt x="6167" y="7080"/>
                  </a:lnTo>
                  <a:lnTo>
                    <a:pt x="2160" y="7080"/>
                  </a:lnTo>
                  <a:lnTo>
                    <a:pt x="157" y="3609"/>
                  </a:lnTo>
                  <a:lnTo>
                    <a:pt x="2160" y="138"/>
                  </a:lnTo>
                  <a:close/>
                  <a:moveTo>
                    <a:pt x="2082" y="1"/>
                  </a:moveTo>
                  <a:lnTo>
                    <a:pt x="20" y="3570"/>
                  </a:lnTo>
                  <a:lnTo>
                    <a:pt x="1" y="3609"/>
                  </a:lnTo>
                  <a:lnTo>
                    <a:pt x="2063" y="7178"/>
                  </a:lnTo>
                  <a:lnTo>
                    <a:pt x="2082" y="7211"/>
                  </a:lnTo>
                  <a:lnTo>
                    <a:pt x="6245" y="7211"/>
                  </a:lnTo>
                  <a:lnTo>
                    <a:pt x="8307" y="3642"/>
                  </a:lnTo>
                  <a:lnTo>
                    <a:pt x="8326" y="3603"/>
                  </a:lnTo>
                  <a:lnTo>
                    <a:pt x="6265" y="34"/>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3"/>
            <p:cNvSpPr/>
            <p:nvPr/>
          </p:nvSpPr>
          <p:spPr>
            <a:xfrm>
              <a:off x="1310450" y="3297975"/>
              <a:ext cx="208175" cy="180275"/>
            </a:xfrm>
            <a:custGeom>
              <a:rect b="b" l="l" r="r" t="t"/>
              <a:pathLst>
                <a:path extrusionOk="0" h="7211" w="8327">
                  <a:moveTo>
                    <a:pt x="6166" y="138"/>
                  </a:moveTo>
                  <a:lnTo>
                    <a:pt x="8169" y="3609"/>
                  </a:lnTo>
                  <a:lnTo>
                    <a:pt x="6166" y="7080"/>
                  </a:lnTo>
                  <a:lnTo>
                    <a:pt x="2160" y="7080"/>
                  </a:lnTo>
                  <a:lnTo>
                    <a:pt x="157" y="3609"/>
                  </a:lnTo>
                  <a:lnTo>
                    <a:pt x="2160" y="138"/>
                  </a:lnTo>
                  <a:close/>
                  <a:moveTo>
                    <a:pt x="2082" y="0"/>
                  </a:moveTo>
                  <a:lnTo>
                    <a:pt x="20" y="3576"/>
                  </a:lnTo>
                  <a:lnTo>
                    <a:pt x="0" y="3609"/>
                  </a:lnTo>
                  <a:lnTo>
                    <a:pt x="2062" y="7178"/>
                  </a:lnTo>
                  <a:lnTo>
                    <a:pt x="2082" y="7210"/>
                  </a:lnTo>
                  <a:lnTo>
                    <a:pt x="6245" y="7210"/>
                  </a:lnTo>
                  <a:lnTo>
                    <a:pt x="8306" y="3641"/>
                  </a:lnTo>
                  <a:lnTo>
                    <a:pt x="8326" y="3609"/>
                  </a:lnTo>
                  <a:lnTo>
                    <a:pt x="6264"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3"/>
            <p:cNvSpPr/>
            <p:nvPr/>
          </p:nvSpPr>
          <p:spPr>
            <a:xfrm>
              <a:off x="238125" y="3032750"/>
              <a:ext cx="208150" cy="180275"/>
            </a:xfrm>
            <a:custGeom>
              <a:rect b="b" l="l" r="r" t="t"/>
              <a:pathLst>
                <a:path extrusionOk="0" h="7211" w="8326">
                  <a:moveTo>
                    <a:pt x="6166" y="131"/>
                  </a:moveTo>
                  <a:lnTo>
                    <a:pt x="8169" y="3602"/>
                  </a:lnTo>
                  <a:lnTo>
                    <a:pt x="6166" y="7073"/>
                  </a:lnTo>
                  <a:lnTo>
                    <a:pt x="2160" y="7073"/>
                  </a:lnTo>
                  <a:lnTo>
                    <a:pt x="157" y="3602"/>
                  </a:lnTo>
                  <a:lnTo>
                    <a:pt x="2160" y="131"/>
                  </a:lnTo>
                  <a:close/>
                  <a:moveTo>
                    <a:pt x="2081" y="0"/>
                  </a:moveTo>
                  <a:lnTo>
                    <a:pt x="20" y="3569"/>
                  </a:lnTo>
                  <a:lnTo>
                    <a:pt x="0" y="3602"/>
                  </a:lnTo>
                  <a:lnTo>
                    <a:pt x="2062" y="7177"/>
                  </a:lnTo>
                  <a:lnTo>
                    <a:pt x="2081" y="7210"/>
                  </a:lnTo>
                  <a:lnTo>
                    <a:pt x="6244" y="7210"/>
                  </a:lnTo>
                  <a:lnTo>
                    <a:pt x="8306" y="3635"/>
                  </a:lnTo>
                  <a:lnTo>
                    <a:pt x="8326" y="3602"/>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3"/>
            <p:cNvSpPr/>
            <p:nvPr/>
          </p:nvSpPr>
          <p:spPr>
            <a:xfrm>
              <a:off x="1770125" y="3209575"/>
              <a:ext cx="208150" cy="180250"/>
            </a:xfrm>
            <a:custGeom>
              <a:rect b="b" l="l" r="r" t="t"/>
              <a:pathLst>
                <a:path extrusionOk="0" h="7210" w="8326">
                  <a:moveTo>
                    <a:pt x="6166" y="137"/>
                  </a:moveTo>
                  <a:lnTo>
                    <a:pt x="8169" y="3608"/>
                  </a:lnTo>
                  <a:lnTo>
                    <a:pt x="6166" y="7079"/>
                  </a:lnTo>
                  <a:lnTo>
                    <a:pt x="2153" y="7079"/>
                  </a:lnTo>
                  <a:lnTo>
                    <a:pt x="150" y="3608"/>
                  </a:lnTo>
                  <a:lnTo>
                    <a:pt x="2153" y="137"/>
                  </a:lnTo>
                  <a:close/>
                  <a:moveTo>
                    <a:pt x="2082" y="0"/>
                  </a:moveTo>
                  <a:lnTo>
                    <a:pt x="20" y="3576"/>
                  </a:lnTo>
                  <a:lnTo>
                    <a:pt x="0" y="3608"/>
                  </a:lnTo>
                  <a:lnTo>
                    <a:pt x="2062" y="7177"/>
                  </a:lnTo>
                  <a:lnTo>
                    <a:pt x="2082" y="7210"/>
                  </a:lnTo>
                  <a:lnTo>
                    <a:pt x="6244" y="7210"/>
                  </a:lnTo>
                  <a:lnTo>
                    <a:pt x="8306" y="3641"/>
                  </a:lnTo>
                  <a:lnTo>
                    <a:pt x="8326" y="3608"/>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3"/>
            <p:cNvSpPr/>
            <p:nvPr/>
          </p:nvSpPr>
          <p:spPr>
            <a:xfrm>
              <a:off x="697625" y="2059750"/>
              <a:ext cx="208150" cy="180275"/>
            </a:xfrm>
            <a:custGeom>
              <a:rect b="b" l="l" r="r" t="t"/>
              <a:pathLst>
                <a:path extrusionOk="0" h="7211" w="8326">
                  <a:moveTo>
                    <a:pt x="6173" y="137"/>
                  </a:moveTo>
                  <a:lnTo>
                    <a:pt x="8176" y="3609"/>
                  </a:lnTo>
                  <a:lnTo>
                    <a:pt x="6173" y="7080"/>
                  </a:lnTo>
                  <a:lnTo>
                    <a:pt x="2160" y="7080"/>
                  </a:lnTo>
                  <a:lnTo>
                    <a:pt x="157" y="3609"/>
                  </a:lnTo>
                  <a:lnTo>
                    <a:pt x="2160" y="137"/>
                  </a:lnTo>
                  <a:close/>
                  <a:moveTo>
                    <a:pt x="2082" y="0"/>
                  </a:moveTo>
                  <a:lnTo>
                    <a:pt x="0" y="3609"/>
                  </a:lnTo>
                  <a:lnTo>
                    <a:pt x="2082" y="7210"/>
                  </a:lnTo>
                  <a:lnTo>
                    <a:pt x="6244" y="7210"/>
                  </a:lnTo>
                  <a:lnTo>
                    <a:pt x="8326" y="3609"/>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3"/>
            <p:cNvSpPr/>
            <p:nvPr/>
          </p:nvSpPr>
          <p:spPr>
            <a:xfrm>
              <a:off x="851275" y="1972150"/>
              <a:ext cx="54175" cy="90075"/>
            </a:xfrm>
            <a:custGeom>
              <a:rect b="b" l="l" r="r" t="t"/>
              <a:pathLst>
                <a:path extrusionOk="0" h="3603" w="2167">
                  <a:moveTo>
                    <a:pt x="2049" y="1"/>
                  </a:moveTo>
                  <a:lnTo>
                    <a:pt x="0" y="3537"/>
                  </a:lnTo>
                  <a:lnTo>
                    <a:pt x="118" y="3602"/>
                  </a:lnTo>
                  <a:lnTo>
                    <a:pt x="2167" y="66"/>
                  </a:lnTo>
                  <a:lnTo>
                    <a:pt x="2049"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3"/>
            <p:cNvSpPr/>
            <p:nvPr/>
          </p:nvSpPr>
          <p:spPr>
            <a:xfrm>
              <a:off x="1004600" y="2768175"/>
              <a:ext cx="53850" cy="90225"/>
            </a:xfrm>
            <a:custGeom>
              <a:rect b="b" l="l" r="r" t="t"/>
              <a:pathLst>
                <a:path extrusionOk="0" h="3609" w="2154">
                  <a:moveTo>
                    <a:pt x="2043" y="0"/>
                  </a:moveTo>
                  <a:lnTo>
                    <a:pt x="1" y="3543"/>
                  </a:lnTo>
                  <a:lnTo>
                    <a:pt x="118" y="3608"/>
                  </a:lnTo>
                  <a:lnTo>
                    <a:pt x="2154" y="65"/>
                  </a:lnTo>
                  <a:lnTo>
                    <a:pt x="204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3"/>
            <p:cNvSpPr/>
            <p:nvPr/>
          </p:nvSpPr>
          <p:spPr>
            <a:xfrm>
              <a:off x="1923275" y="3297975"/>
              <a:ext cx="208175" cy="180275"/>
            </a:xfrm>
            <a:custGeom>
              <a:rect b="b" l="l" r="r" t="t"/>
              <a:pathLst>
                <a:path extrusionOk="0" h="7211" w="8327">
                  <a:moveTo>
                    <a:pt x="6167" y="138"/>
                  </a:moveTo>
                  <a:lnTo>
                    <a:pt x="8170" y="3609"/>
                  </a:lnTo>
                  <a:lnTo>
                    <a:pt x="6167" y="7080"/>
                  </a:lnTo>
                  <a:lnTo>
                    <a:pt x="2161" y="7080"/>
                  </a:lnTo>
                  <a:lnTo>
                    <a:pt x="151" y="3609"/>
                  </a:lnTo>
                  <a:lnTo>
                    <a:pt x="2161" y="138"/>
                  </a:lnTo>
                  <a:close/>
                  <a:moveTo>
                    <a:pt x="2082" y="0"/>
                  </a:moveTo>
                  <a:lnTo>
                    <a:pt x="20" y="3576"/>
                  </a:lnTo>
                  <a:lnTo>
                    <a:pt x="1" y="3609"/>
                  </a:lnTo>
                  <a:lnTo>
                    <a:pt x="2063" y="7178"/>
                  </a:lnTo>
                  <a:lnTo>
                    <a:pt x="2082" y="7210"/>
                  </a:lnTo>
                  <a:lnTo>
                    <a:pt x="6245" y="7210"/>
                  </a:lnTo>
                  <a:lnTo>
                    <a:pt x="8307" y="3641"/>
                  </a:lnTo>
                  <a:lnTo>
                    <a:pt x="8326" y="3609"/>
                  </a:lnTo>
                  <a:lnTo>
                    <a:pt x="6265"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3"/>
            <p:cNvSpPr/>
            <p:nvPr/>
          </p:nvSpPr>
          <p:spPr>
            <a:xfrm>
              <a:off x="1923275" y="3121150"/>
              <a:ext cx="208175" cy="180275"/>
            </a:xfrm>
            <a:custGeom>
              <a:rect b="b" l="l" r="r" t="t"/>
              <a:pathLst>
                <a:path extrusionOk="0" h="7211" w="8327">
                  <a:moveTo>
                    <a:pt x="6167" y="131"/>
                  </a:moveTo>
                  <a:lnTo>
                    <a:pt x="8170" y="3602"/>
                  </a:lnTo>
                  <a:lnTo>
                    <a:pt x="6167" y="7073"/>
                  </a:lnTo>
                  <a:lnTo>
                    <a:pt x="2161" y="7073"/>
                  </a:lnTo>
                  <a:lnTo>
                    <a:pt x="151" y="3602"/>
                  </a:lnTo>
                  <a:lnTo>
                    <a:pt x="2161" y="131"/>
                  </a:lnTo>
                  <a:close/>
                  <a:moveTo>
                    <a:pt x="2082" y="1"/>
                  </a:moveTo>
                  <a:lnTo>
                    <a:pt x="20" y="3570"/>
                  </a:lnTo>
                  <a:lnTo>
                    <a:pt x="1" y="3602"/>
                  </a:lnTo>
                  <a:lnTo>
                    <a:pt x="2063" y="7178"/>
                  </a:lnTo>
                  <a:lnTo>
                    <a:pt x="2082" y="7211"/>
                  </a:lnTo>
                  <a:lnTo>
                    <a:pt x="6245" y="7211"/>
                  </a:lnTo>
                  <a:lnTo>
                    <a:pt x="8307" y="3641"/>
                  </a:lnTo>
                  <a:lnTo>
                    <a:pt x="8326" y="3602"/>
                  </a:lnTo>
                  <a:lnTo>
                    <a:pt x="6265" y="33"/>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3"/>
            <p:cNvSpPr/>
            <p:nvPr/>
          </p:nvSpPr>
          <p:spPr>
            <a:xfrm>
              <a:off x="2076450" y="3032750"/>
              <a:ext cx="208175" cy="180275"/>
            </a:xfrm>
            <a:custGeom>
              <a:rect b="b" l="l" r="r" t="t"/>
              <a:pathLst>
                <a:path extrusionOk="0" h="7211" w="8327">
                  <a:moveTo>
                    <a:pt x="6166" y="131"/>
                  </a:moveTo>
                  <a:lnTo>
                    <a:pt x="8170" y="3602"/>
                  </a:lnTo>
                  <a:lnTo>
                    <a:pt x="6166" y="7073"/>
                  </a:lnTo>
                  <a:lnTo>
                    <a:pt x="2160" y="7073"/>
                  </a:lnTo>
                  <a:lnTo>
                    <a:pt x="151" y="3602"/>
                  </a:lnTo>
                  <a:lnTo>
                    <a:pt x="2160" y="131"/>
                  </a:lnTo>
                  <a:close/>
                  <a:moveTo>
                    <a:pt x="2082" y="0"/>
                  </a:moveTo>
                  <a:lnTo>
                    <a:pt x="20" y="3569"/>
                  </a:lnTo>
                  <a:lnTo>
                    <a:pt x="1" y="3602"/>
                  </a:lnTo>
                  <a:lnTo>
                    <a:pt x="2062" y="7177"/>
                  </a:lnTo>
                  <a:lnTo>
                    <a:pt x="2082" y="7210"/>
                  </a:lnTo>
                  <a:lnTo>
                    <a:pt x="6245" y="7210"/>
                  </a:lnTo>
                  <a:lnTo>
                    <a:pt x="8307" y="3635"/>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3"/>
            <p:cNvSpPr/>
            <p:nvPr/>
          </p:nvSpPr>
          <p:spPr>
            <a:xfrm>
              <a:off x="697625" y="2590375"/>
              <a:ext cx="208150" cy="180425"/>
            </a:xfrm>
            <a:custGeom>
              <a:rect b="b" l="l" r="r" t="t"/>
              <a:pathLst>
                <a:path extrusionOk="0" h="7217" w="8326">
                  <a:moveTo>
                    <a:pt x="6173" y="137"/>
                  </a:moveTo>
                  <a:lnTo>
                    <a:pt x="8176" y="3608"/>
                  </a:lnTo>
                  <a:lnTo>
                    <a:pt x="6173" y="7080"/>
                  </a:lnTo>
                  <a:lnTo>
                    <a:pt x="2160" y="7080"/>
                  </a:lnTo>
                  <a:lnTo>
                    <a:pt x="157" y="3608"/>
                  </a:lnTo>
                  <a:lnTo>
                    <a:pt x="2160" y="137"/>
                  </a:lnTo>
                  <a:close/>
                  <a:moveTo>
                    <a:pt x="2088" y="0"/>
                  </a:moveTo>
                  <a:lnTo>
                    <a:pt x="26" y="3576"/>
                  </a:lnTo>
                  <a:lnTo>
                    <a:pt x="0" y="3608"/>
                  </a:lnTo>
                  <a:lnTo>
                    <a:pt x="2062" y="7177"/>
                  </a:lnTo>
                  <a:lnTo>
                    <a:pt x="2088" y="7217"/>
                  </a:lnTo>
                  <a:lnTo>
                    <a:pt x="6244" y="7217"/>
                  </a:lnTo>
                  <a:lnTo>
                    <a:pt x="8306" y="3641"/>
                  </a:lnTo>
                  <a:lnTo>
                    <a:pt x="8326" y="3608"/>
                  </a:lnTo>
                  <a:lnTo>
                    <a:pt x="6264" y="39"/>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3"/>
            <p:cNvSpPr/>
            <p:nvPr/>
          </p:nvSpPr>
          <p:spPr>
            <a:xfrm>
              <a:off x="850950" y="2325950"/>
              <a:ext cx="155150" cy="179450"/>
            </a:xfrm>
            <a:custGeom>
              <a:rect b="b" l="l" r="r" t="t"/>
              <a:pathLst>
                <a:path extrusionOk="0" h="7178" w="6206">
                  <a:moveTo>
                    <a:pt x="2062" y="1"/>
                  </a:moveTo>
                  <a:lnTo>
                    <a:pt x="20" y="3537"/>
                  </a:lnTo>
                  <a:lnTo>
                    <a:pt x="0" y="3570"/>
                  </a:lnTo>
                  <a:lnTo>
                    <a:pt x="2062" y="7145"/>
                  </a:lnTo>
                  <a:lnTo>
                    <a:pt x="2082" y="7178"/>
                  </a:lnTo>
                  <a:lnTo>
                    <a:pt x="6205" y="7178"/>
                  </a:lnTo>
                  <a:lnTo>
                    <a:pt x="6205" y="7041"/>
                  </a:lnTo>
                  <a:lnTo>
                    <a:pt x="2154" y="7041"/>
                  </a:lnTo>
                  <a:lnTo>
                    <a:pt x="150" y="3570"/>
                  </a:lnTo>
                  <a:lnTo>
                    <a:pt x="2173" y="66"/>
                  </a:lnTo>
                  <a:lnTo>
                    <a:pt x="2062"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3"/>
            <p:cNvSpPr/>
            <p:nvPr/>
          </p:nvSpPr>
          <p:spPr>
            <a:xfrm>
              <a:off x="544450" y="2678950"/>
              <a:ext cx="208150" cy="180275"/>
            </a:xfrm>
            <a:custGeom>
              <a:rect b="b" l="l" r="r" t="t"/>
              <a:pathLst>
                <a:path extrusionOk="0" h="7211" w="8326">
                  <a:moveTo>
                    <a:pt x="6166" y="131"/>
                  </a:moveTo>
                  <a:lnTo>
                    <a:pt x="8176" y="3602"/>
                  </a:lnTo>
                  <a:lnTo>
                    <a:pt x="6166" y="7073"/>
                  </a:lnTo>
                  <a:lnTo>
                    <a:pt x="2160" y="7073"/>
                  </a:lnTo>
                  <a:lnTo>
                    <a:pt x="157" y="3602"/>
                  </a:lnTo>
                  <a:lnTo>
                    <a:pt x="2160" y="131"/>
                  </a:lnTo>
                  <a:close/>
                  <a:moveTo>
                    <a:pt x="2082" y="0"/>
                  </a:moveTo>
                  <a:lnTo>
                    <a:pt x="20" y="3569"/>
                  </a:lnTo>
                  <a:lnTo>
                    <a:pt x="0" y="3602"/>
                  </a:lnTo>
                  <a:lnTo>
                    <a:pt x="2062" y="7177"/>
                  </a:lnTo>
                  <a:lnTo>
                    <a:pt x="2082" y="7210"/>
                  </a:lnTo>
                  <a:lnTo>
                    <a:pt x="6245" y="7210"/>
                  </a:lnTo>
                  <a:lnTo>
                    <a:pt x="8306" y="3634"/>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3"/>
            <p:cNvSpPr/>
            <p:nvPr/>
          </p:nvSpPr>
          <p:spPr>
            <a:xfrm>
              <a:off x="2535300" y="3297975"/>
              <a:ext cx="208175" cy="180275"/>
            </a:xfrm>
            <a:custGeom>
              <a:rect b="b" l="l" r="r" t="t"/>
              <a:pathLst>
                <a:path extrusionOk="0" h="7211" w="8327">
                  <a:moveTo>
                    <a:pt x="6173" y="138"/>
                  </a:moveTo>
                  <a:lnTo>
                    <a:pt x="8176" y="3609"/>
                  </a:lnTo>
                  <a:lnTo>
                    <a:pt x="6173" y="7080"/>
                  </a:lnTo>
                  <a:lnTo>
                    <a:pt x="2160" y="7080"/>
                  </a:lnTo>
                  <a:lnTo>
                    <a:pt x="157" y="3609"/>
                  </a:lnTo>
                  <a:lnTo>
                    <a:pt x="2160" y="138"/>
                  </a:lnTo>
                  <a:close/>
                  <a:moveTo>
                    <a:pt x="2082" y="0"/>
                  </a:moveTo>
                  <a:lnTo>
                    <a:pt x="20" y="3576"/>
                  </a:lnTo>
                  <a:lnTo>
                    <a:pt x="1" y="3609"/>
                  </a:lnTo>
                  <a:lnTo>
                    <a:pt x="2082" y="7210"/>
                  </a:lnTo>
                  <a:lnTo>
                    <a:pt x="6245" y="7210"/>
                  </a:lnTo>
                  <a:lnTo>
                    <a:pt x="8307" y="3641"/>
                  </a:lnTo>
                  <a:lnTo>
                    <a:pt x="8326" y="3609"/>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3"/>
            <p:cNvSpPr/>
            <p:nvPr/>
          </p:nvSpPr>
          <p:spPr>
            <a:xfrm>
              <a:off x="2229625" y="3298950"/>
              <a:ext cx="155150" cy="179300"/>
            </a:xfrm>
            <a:custGeom>
              <a:rect b="b" l="l" r="r" t="t"/>
              <a:pathLst>
                <a:path extrusionOk="0" h="7172" w="6206">
                  <a:moveTo>
                    <a:pt x="2062" y="1"/>
                  </a:moveTo>
                  <a:lnTo>
                    <a:pt x="20" y="3537"/>
                  </a:lnTo>
                  <a:lnTo>
                    <a:pt x="0" y="3570"/>
                  </a:lnTo>
                  <a:lnTo>
                    <a:pt x="2062" y="7139"/>
                  </a:lnTo>
                  <a:lnTo>
                    <a:pt x="2082" y="7171"/>
                  </a:lnTo>
                  <a:lnTo>
                    <a:pt x="6205" y="7171"/>
                  </a:lnTo>
                  <a:lnTo>
                    <a:pt x="6205" y="7041"/>
                  </a:lnTo>
                  <a:lnTo>
                    <a:pt x="2160" y="7041"/>
                  </a:lnTo>
                  <a:lnTo>
                    <a:pt x="157" y="3570"/>
                  </a:lnTo>
                  <a:lnTo>
                    <a:pt x="2180" y="66"/>
                  </a:lnTo>
                  <a:lnTo>
                    <a:pt x="2062"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3"/>
            <p:cNvSpPr/>
            <p:nvPr/>
          </p:nvSpPr>
          <p:spPr>
            <a:xfrm>
              <a:off x="1157775" y="2591350"/>
              <a:ext cx="154650" cy="90875"/>
            </a:xfrm>
            <a:custGeom>
              <a:rect b="b" l="l" r="r" t="t"/>
              <a:pathLst>
                <a:path extrusionOk="0" h="3635" w="6186">
                  <a:moveTo>
                    <a:pt x="118" y="0"/>
                  </a:moveTo>
                  <a:lnTo>
                    <a:pt x="0" y="66"/>
                  </a:lnTo>
                  <a:lnTo>
                    <a:pt x="2043" y="3602"/>
                  </a:lnTo>
                  <a:lnTo>
                    <a:pt x="2062" y="3635"/>
                  </a:lnTo>
                  <a:lnTo>
                    <a:pt x="6186" y="3635"/>
                  </a:lnTo>
                  <a:lnTo>
                    <a:pt x="6186" y="3504"/>
                  </a:lnTo>
                  <a:lnTo>
                    <a:pt x="2140" y="3504"/>
                  </a:lnTo>
                  <a:lnTo>
                    <a:pt x="118"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3"/>
            <p:cNvSpPr/>
            <p:nvPr/>
          </p:nvSpPr>
          <p:spPr>
            <a:xfrm>
              <a:off x="2995950" y="3387200"/>
              <a:ext cx="54025" cy="90075"/>
            </a:xfrm>
            <a:custGeom>
              <a:rect b="b" l="l" r="r" t="t"/>
              <a:pathLst>
                <a:path extrusionOk="0" h="3603" w="2161">
                  <a:moveTo>
                    <a:pt x="2043" y="1"/>
                  </a:moveTo>
                  <a:lnTo>
                    <a:pt x="0" y="3537"/>
                  </a:lnTo>
                  <a:lnTo>
                    <a:pt x="118" y="3602"/>
                  </a:lnTo>
                  <a:lnTo>
                    <a:pt x="2160" y="66"/>
                  </a:lnTo>
                  <a:lnTo>
                    <a:pt x="204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3"/>
            <p:cNvSpPr/>
            <p:nvPr/>
          </p:nvSpPr>
          <p:spPr>
            <a:xfrm>
              <a:off x="1310450" y="3297975"/>
              <a:ext cx="207675" cy="180275"/>
            </a:xfrm>
            <a:custGeom>
              <a:rect b="b" l="l" r="r" t="t"/>
              <a:pathLst>
                <a:path extrusionOk="0" h="7211" w="8307">
                  <a:moveTo>
                    <a:pt x="2082" y="0"/>
                  </a:moveTo>
                  <a:lnTo>
                    <a:pt x="20" y="3576"/>
                  </a:lnTo>
                  <a:lnTo>
                    <a:pt x="0" y="3609"/>
                  </a:lnTo>
                  <a:lnTo>
                    <a:pt x="2062" y="7178"/>
                  </a:lnTo>
                  <a:lnTo>
                    <a:pt x="2082" y="7210"/>
                  </a:lnTo>
                  <a:lnTo>
                    <a:pt x="6245" y="7210"/>
                  </a:lnTo>
                  <a:lnTo>
                    <a:pt x="8306" y="3641"/>
                  </a:lnTo>
                  <a:lnTo>
                    <a:pt x="8189" y="3576"/>
                  </a:lnTo>
                  <a:lnTo>
                    <a:pt x="6166" y="7080"/>
                  </a:lnTo>
                  <a:lnTo>
                    <a:pt x="2160" y="7080"/>
                  </a:lnTo>
                  <a:lnTo>
                    <a:pt x="157" y="3609"/>
                  </a:lnTo>
                  <a:lnTo>
                    <a:pt x="2160" y="138"/>
                  </a:lnTo>
                  <a:lnTo>
                    <a:pt x="6206" y="138"/>
                  </a:lnTo>
                  <a:lnTo>
                    <a:pt x="620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3"/>
            <p:cNvSpPr/>
            <p:nvPr/>
          </p:nvSpPr>
          <p:spPr>
            <a:xfrm>
              <a:off x="1310450" y="3121150"/>
              <a:ext cx="207675" cy="180275"/>
            </a:xfrm>
            <a:custGeom>
              <a:rect b="b" l="l" r="r" t="t"/>
              <a:pathLst>
                <a:path extrusionOk="0" h="7211" w="8307">
                  <a:moveTo>
                    <a:pt x="2082" y="1"/>
                  </a:moveTo>
                  <a:lnTo>
                    <a:pt x="20" y="3570"/>
                  </a:lnTo>
                  <a:lnTo>
                    <a:pt x="0" y="3602"/>
                  </a:lnTo>
                  <a:lnTo>
                    <a:pt x="2062" y="7178"/>
                  </a:lnTo>
                  <a:lnTo>
                    <a:pt x="2082" y="7211"/>
                  </a:lnTo>
                  <a:lnTo>
                    <a:pt x="6206" y="7211"/>
                  </a:lnTo>
                  <a:lnTo>
                    <a:pt x="6206" y="7073"/>
                  </a:lnTo>
                  <a:lnTo>
                    <a:pt x="2160" y="7073"/>
                  </a:lnTo>
                  <a:lnTo>
                    <a:pt x="157" y="3602"/>
                  </a:lnTo>
                  <a:lnTo>
                    <a:pt x="2160" y="131"/>
                  </a:lnTo>
                  <a:lnTo>
                    <a:pt x="6166" y="131"/>
                  </a:lnTo>
                  <a:lnTo>
                    <a:pt x="8189" y="3641"/>
                  </a:lnTo>
                  <a:lnTo>
                    <a:pt x="8306" y="3570"/>
                  </a:lnTo>
                  <a:lnTo>
                    <a:pt x="6264" y="33"/>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3"/>
            <p:cNvSpPr/>
            <p:nvPr/>
          </p:nvSpPr>
          <p:spPr>
            <a:xfrm>
              <a:off x="1004125" y="3474950"/>
              <a:ext cx="208150" cy="180275"/>
            </a:xfrm>
            <a:custGeom>
              <a:rect b="b" l="l" r="r" t="t"/>
              <a:pathLst>
                <a:path extrusionOk="0" h="7211" w="8326">
                  <a:moveTo>
                    <a:pt x="6166" y="131"/>
                  </a:moveTo>
                  <a:lnTo>
                    <a:pt x="8169" y="3602"/>
                  </a:lnTo>
                  <a:lnTo>
                    <a:pt x="6166" y="7074"/>
                  </a:lnTo>
                  <a:lnTo>
                    <a:pt x="2160" y="7074"/>
                  </a:lnTo>
                  <a:lnTo>
                    <a:pt x="157" y="3602"/>
                  </a:lnTo>
                  <a:lnTo>
                    <a:pt x="2160" y="131"/>
                  </a:lnTo>
                  <a:close/>
                  <a:moveTo>
                    <a:pt x="2081" y="1"/>
                  </a:moveTo>
                  <a:lnTo>
                    <a:pt x="20" y="3570"/>
                  </a:lnTo>
                  <a:lnTo>
                    <a:pt x="0" y="3602"/>
                  </a:lnTo>
                  <a:lnTo>
                    <a:pt x="2062" y="7178"/>
                  </a:lnTo>
                  <a:lnTo>
                    <a:pt x="2081" y="7211"/>
                  </a:lnTo>
                  <a:lnTo>
                    <a:pt x="6244" y="7211"/>
                  </a:lnTo>
                  <a:lnTo>
                    <a:pt x="8306" y="3635"/>
                  </a:lnTo>
                  <a:lnTo>
                    <a:pt x="8326" y="3602"/>
                  </a:lnTo>
                  <a:lnTo>
                    <a:pt x="6264" y="33"/>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3"/>
            <p:cNvSpPr/>
            <p:nvPr/>
          </p:nvSpPr>
          <p:spPr>
            <a:xfrm>
              <a:off x="1004125" y="3297975"/>
              <a:ext cx="208150" cy="180275"/>
            </a:xfrm>
            <a:custGeom>
              <a:rect b="b" l="l" r="r" t="t"/>
              <a:pathLst>
                <a:path extrusionOk="0" h="7211" w="8326">
                  <a:moveTo>
                    <a:pt x="6166" y="138"/>
                  </a:moveTo>
                  <a:lnTo>
                    <a:pt x="8169" y="3609"/>
                  </a:lnTo>
                  <a:lnTo>
                    <a:pt x="6166" y="7080"/>
                  </a:lnTo>
                  <a:lnTo>
                    <a:pt x="2160" y="7080"/>
                  </a:lnTo>
                  <a:lnTo>
                    <a:pt x="157" y="3609"/>
                  </a:lnTo>
                  <a:lnTo>
                    <a:pt x="2160" y="138"/>
                  </a:lnTo>
                  <a:close/>
                  <a:moveTo>
                    <a:pt x="2081" y="0"/>
                  </a:moveTo>
                  <a:lnTo>
                    <a:pt x="20" y="3576"/>
                  </a:lnTo>
                  <a:lnTo>
                    <a:pt x="0" y="3609"/>
                  </a:lnTo>
                  <a:lnTo>
                    <a:pt x="2062" y="7178"/>
                  </a:lnTo>
                  <a:lnTo>
                    <a:pt x="2081" y="7210"/>
                  </a:lnTo>
                  <a:lnTo>
                    <a:pt x="6244" y="7210"/>
                  </a:lnTo>
                  <a:lnTo>
                    <a:pt x="8306" y="3641"/>
                  </a:lnTo>
                  <a:lnTo>
                    <a:pt x="8326" y="3609"/>
                  </a:lnTo>
                  <a:lnTo>
                    <a:pt x="6264" y="40"/>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3"/>
            <p:cNvSpPr/>
            <p:nvPr/>
          </p:nvSpPr>
          <p:spPr>
            <a:xfrm>
              <a:off x="1770125" y="3032750"/>
              <a:ext cx="208150" cy="180275"/>
            </a:xfrm>
            <a:custGeom>
              <a:rect b="b" l="l" r="r" t="t"/>
              <a:pathLst>
                <a:path extrusionOk="0" h="7211" w="8326">
                  <a:moveTo>
                    <a:pt x="6166" y="131"/>
                  </a:moveTo>
                  <a:lnTo>
                    <a:pt x="8169" y="3602"/>
                  </a:lnTo>
                  <a:lnTo>
                    <a:pt x="6166" y="7073"/>
                  </a:lnTo>
                  <a:lnTo>
                    <a:pt x="2153" y="7073"/>
                  </a:lnTo>
                  <a:lnTo>
                    <a:pt x="150" y="3602"/>
                  </a:lnTo>
                  <a:lnTo>
                    <a:pt x="2153" y="131"/>
                  </a:lnTo>
                  <a:close/>
                  <a:moveTo>
                    <a:pt x="2082" y="0"/>
                  </a:moveTo>
                  <a:lnTo>
                    <a:pt x="20" y="3569"/>
                  </a:lnTo>
                  <a:lnTo>
                    <a:pt x="0" y="3602"/>
                  </a:lnTo>
                  <a:lnTo>
                    <a:pt x="2062" y="7177"/>
                  </a:lnTo>
                  <a:lnTo>
                    <a:pt x="2082" y="7210"/>
                  </a:lnTo>
                  <a:lnTo>
                    <a:pt x="6244" y="7210"/>
                  </a:lnTo>
                  <a:lnTo>
                    <a:pt x="8306" y="3635"/>
                  </a:lnTo>
                  <a:lnTo>
                    <a:pt x="8326" y="3602"/>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3"/>
            <p:cNvSpPr/>
            <p:nvPr/>
          </p:nvSpPr>
          <p:spPr>
            <a:xfrm>
              <a:off x="1157275" y="3032750"/>
              <a:ext cx="208175" cy="180275"/>
            </a:xfrm>
            <a:custGeom>
              <a:rect b="b" l="l" r="r" t="t"/>
              <a:pathLst>
                <a:path extrusionOk="0" h="7211" w="8327">
                  <a:moveTo>
                    <a:pt x="6167" y="131"/>
                  </a:moveTo>
                  <a:lnTo>
                    <a:pt x="8170" y="3602"/>
                  </a:lnTo>
                  <a:lnTo>
                    <a:pt x="6167" y="7073"/>
                  </a:lnTo>
                  <a:lnTo>
                    <a:pt x="2160" y="7073"/>
                  </a:lnTo>
                  <a:lnTo>
                    <a:pt x="157" y="3602"/>
                  </a:lnTo>
                  <a:lnTo>
                    <a:pt x="2160" y="131"/>
                  </a:lnTo>
                  <a:close/>
                  <a:moveTo>
                    <a:pt x="2082" y="0"/>
                  </a:moveTo>
                  <a:lnTo>
                    <a:pt x="20" y="3569"/>
                  </a:lnTo>
                  <a:lnTo>
                    <a:pt x="1" y="3602"/>
                  </a:lnTo>
                  <a:lnTo>
                    <a:pt x="2063" y="7177"/>
                  </a:lnTo>
                  <a:lnTo>
                    <a:pt x="2082" y="7210"/>
                  </a:lnTo>
                  <a:lnTo>
                    <a:pt x="6245" y="7210"/>
                  </a:lnTo>
                  <a:lnTo>
                    <a:pt x="8307" y="3635"/>
                  </a:lnTo>
                  <a:lnTo>
                    <a:pt x="8326" y="3602"/>
                  </a:lnTo>
                  <a:lnTo>
                    <a:pt x="6265"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3"/>
            <p:cNvSpPr/>
            <p:nvPr/>
          </p:nvSpPr>
          <p:spPr>
            <a:xfrm>
              <a:off x="1157275" y="2855750"/>
              <a:ext cx="208175" cy="180275"/>
            </a:xfrm>
            <a:custGeom>
              <a:rect b="b" l="l" r="r" t="t"/>
              <a:pathLst>
                <a:path extrusionOk="0" h="7211" w="8327">
                  <a:moveTo>
                    <a:pt x="6167" y="138"/>
                  </a:moveTo>
                  <a:lnTo>
                    <a:pt x="8170" y="3609"/>
                  </a:lnTo>
                  <a:lnTo>
                    <a:pt x="6167" y="7080"/>
                  </a:lnTo>
                  <a:lnTo>
                    <a:pt x="2160" y="7080"/>
                  </a:lnTo>
                  <a:lnTo>
                    <a:pt x="157" y="3609"/>
                  </a:lnTo>
                  <a:lnTo>
                    <a:pt x="2160" y="138"/>
                  </a:lnTo>
                  <a:close/>
                  <a:moveTo>
                    <a:pt x="2082" y="1"/>
                  </a:moveTo>
                  <a:lnTo>
                    <a:pt x="20" y="3577"/>
                  </a:lnTo>
                  <a:lnTo>
                    <a:pt x="1" y="3609"/>
                  </a:lnTo>
                  <a:lnTo>
                    <a:pt x="2063" y="7178"/>
                  </a:lnTo>
                  <a:lnTo>
                    <a:pt x="2082" y="7211"/>
                  </a:lnTo>
                  <a:lnTo>
                    <a:pt x="6245" y="7211"/>
                  </a:lnTo>
                  <a:lnTo>
                    <a:pt x="8307" y="3642"/>
                  </a:lnTo>
                  <a:lnTo>
                    <a:pt x="8326" y="3609"/>
                  </a:lnTo>
                  <a:lnTo>
                    <a:pt x="6265" y="34"/>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3"/>
            <p:cNvSpPr/>
            <p:nvPr/>
          </p:nvSpPr>
          <p:spPr>
            <a:xfrm>
              <a:off x="697775" y="3121150"/>
              <a:ext cx="207525" cy="180275"/>
            </a:xfrm>
            <a:custGeom>
              <a:rect b="b" l="l" r="r" t="t"/>
              <a:pathLst>
                <a:path extrusionOk="0" h="7211" w="8301">
                  <a:moveTo>
                    <a:pt x="2082" y="1"/>
                  </a:moveTo>
                  <a:lnTo>
                    <a:pt x="20" y="3570"/>
                  </a:lnTo>
                  <a:lnTo>
                    <a:pt x="1" y="3602"/>
                  </a:lnTo>
                  <a:lnTo>
                    <a:pt x="2062" y="7178"/>
                  </a:lnTo>
                  <a:lnTo>
                    <a:pt x="2082" y="7211"/>
                  </a:lnTo>
                  <a:lnTo>
                    <a:pt x="6206" y="7211"/>
                  </a:lnTo>
                  <a:lnTo>
                    <a:pt x="6206" y="7073"/>
                  </a:lnTo>
                  <a:lnTo>
                    <a:pt x="2154" y="7073"/>
                  </a:lnTo>
                  <a:lnTo>
                    <a:pt x="151" y="3602"/>
                  </a:lnTo>
                  <a:lnTo>
                    <a:pt x="2154" y="131"/>
                  </a:lnTo>
                  <a:lnTo>
                    <a:pt x="6167" y="131"/>
                  </a:lnTo>
                  <a:lnTo>
                    <a:pt x="8189" y="3641"/>
                  </a:lnTo>
                  <a:lnTo>
                    <a:pt x="8300" y="3570"/>
                  </a:lnTo>
                  <a:lnTo>
                    <a:pt x="6258" y="33"/>
                  </a:lnTo>
                  <a:lnTo>
                    <a:pt x="623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3"/>
            <p:cNvSpPr/>
            <p:nvPr/>
          </p:nvSpPr>
          <p:spPr>
            <a:xfrm>
              <a:off x="391275" y="3297975"/>
              <a:ext cx="208175" cy="180275"/>
            </a:xfrm>
            <a:custGeom>
              <a:rect b="b" l="l" r="r" t="t"/>
              <a:pathLst>
                <a:path extrusionOk="0" h="7211" w="8327">
                  <a:moveTo>
                    <a:pt x="6167" y="138"/>
                  </a:moveTo>
                  <a:lnTo>
                    <a:pt x="8170" y="3609"/>
                  </a:lnTo>
                  <a:lnTo>
                    <a:pt x="6167" y="7080"/>
                  </a:lnTo>
                  <a:lnTo>
                    <a:pt x="2160" y="7080"/>
                  </a:lnTo>
                  <a:lnTo>
                    <a:pt x="157" y="3609"/>
                  </a:lnTo>
                  <a:lnTo>
                    <a:pt x="2160" y="138"/>
                  </a:lnTo>
                  <a:close/>
                  <a:moveTo>
                    <a:pt x="2082" y="0"/>
                  </a:moveTo>
                  <a:lnTo>
                    <a:pt x="20" y="3576"/>
                  </a:lnTo>
                  <a:lnTo>
                    <a:pt x="1" y="3609"/>
                  </a:lnTo>
                  <a:lnTo>
                    <a:pt x="2063" y="7178"/>
                  </a:lnTo>
                  <a:lnTo>
                    <a:pt x="2082" y="7210"/>
                  </a:lnTo>
                  <a:lnTo>
                    <a:pt x="6245" y="7210"/>
                  </a:lnTo>
                  <a:lnTo>
                    <a:pt x="8307" y="3641"/>
                  </a:lnTo>
                  <a:lnTo>
                    <a:pt x="8326" y="3609"/>
                  </a:lnTo>
                  <a:lnTo>
                    <a:pt x="6264"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3"/>
            <p:cNvSpPr/>
            <p:nvPr/>
          </p:nvSpPr>
          <p:spPr>
            <a:xfrm>
              <a:off x="1004125" y="2767350"/>
              <a:ext cx="208150" cy="180275"/>
            </a:xfrm>
            <a:custGeom>
              <a:rect b="b" l="l" r="r" t="t"/>
              <a:pathLst>
                <a:path extrusionOk="0" h="7211" w="8326">
                  <a:moveTo>
                    <a:pt x="6166" y="138"/>
                  </a:moveTo>
                  <a:lnTo>
                    <a:pt x="8169" y="3609"/>
                  </a:lnTo>
                  <a:lnTo>
                    <a:pt x="6166" y="7080"/>
                  </a:lnTo>
                  <a:lnTo>
                    <a:pt x="2160" y="7080"/>
                  </a:lnTo>
                  <a:lnTo>
                    <a:pt x="157" y="3609"/>
                  </a:lnTo>
                  <a:lnTo>
                    <a:pt x="2160" y="138"/>
                  </a:lnTo>
                  <a:close/>
                  <a:moveTo>
                    <a:pt x="2081" y="1"/>
                  </a:moveTo>
                  <a:lnTo>
                    <a:pt x="20" y="3570"/>
                  </a:lnTo>
                  <a:lnTo>
                    <a:pt x="0" y="3609"/>
                  </a:lnTo>
                  <a:lnTo>
                    <a:pt x="2062" y="7178"/>
                  </a:lnTo>
                  <a:lnTo>
                    <a:pt x="2081" y="7210"/>
                  </a:lnTo>
                  <a:lnTo>
                    <a:pt x="6244" y="7210"/>
                  </a:lnTo>
                  <a:lnTo>
                    <a:pt x="8306" y="3641"/>
                  </a:lnTo>
                  <a:lnTo>
                    <a:pt x="8326" y="3609"/>
                  </a:lnTo>
                  <a:lnTo>
                    <a:pt x="6264" y="33"/>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3"/>
            <p:cNvSpPr/>
            <p:nvPr/>
          </p:nvSpPr>
          <p:spPr>
            <a:xfrm>
              <a:off x="544450" y="3032750"/>
              <a:ext cx="208150" cy="180275"/>
            </a:xfrm>
            <a:custGeom>
              <a:rect b="b" l="l" r="r" t="t"/>
              <a:pathLst>
                <a:path extrusionOk="0" h="7211" w="8326">
                  <a:moveTo>
                    <a:pt x="6166" y="131"/>
                  </a:moveTo>
                  <a:lnTo>
                    <a:pt x="8176" y="3602"/>
                  </a:lnTo>
                  <a:lnTo>
                    <a:pt x="6166" y="7073"/>
                  </a:lnTo>
                  <a:lnTo>
                    <a:pt x="2160" y="7073"/>
                  </a:lnTo>
                  <a:lnTo>
                    <a:pt x="157" y="3602"/>
                  </a:lnTo>
                  <a:lnTo>
                    <a:pt x="2160" y="131"/>
                  </a:lnTo>
                  <a:close/>
                  <a:moveTo>
                    <a:pt x="2082" y="0"/>
                  </a:moveTo>
                  <a:lnTo>
                    <a:pt x="20" y="3569"/>
                  </a:lnTo>
                  <a:lnTo>
                    <a:pt x="0" y="3602"/>
                  </a:lnTo>
                  <a:lnTo>
                    <a:pt x="2062" y="7177"/>
                  </a:lnTo>
                  <a:lnTo>
                    <a:pt x="2082" y="7210"/>
                  </a:lnTo>
                  <a:lnTo>
                    <a:pt x="6245" y="7210"/>
                  </a:lnTo>
                  <a:lnTo>
                    <a:pt x="8306" y="3635"/>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3"/>
            <p:cNvSpPr/>
            <p:nvPr/>
          </p:nvSpPr>
          <p:spPr>
            <a:xfrm>
              <a:off x="391775" y="2590525"/>
              <a:ext cx="207675" cy="180275"/>
            </a:xfrm>
            <a:custGeom>
              <a:rect b="b" l="l" r="r" t="t"/>
              <a:pathLst>
                <a:path extrusionOk="0" h="7211" w="8307">
                  <a:moveTo>
                    <a:pt x="2062" y="1"/>
                  </a:moveTo>
                  <a:lnTo>
                    <a:pt x="0" y="3570"/>
                  </a:lnTo>
                  <a:lnTo>
                    <a:pt x="118" y="3635"/>
                  </a:lnTo>
                  <a:lnTo>
                    <a:pt x="2140" y="131"/>
                  </a:lnTo>
                  <a:lnTo>
                    <a:pt x="6147" y="131"/>
                  </a:lnTo>
                  <a:lnTo>
                    <a:pt x="8150" y="3602"/>
                  </a:lnTo>
                  <a:lnTo>
                    <a:pt x="6147" y="7074"/>
                  </a:lnTo>
                  <a:lnTo>
                    <a:pt x="2101" y="7074"/>
                  </a:lnTo>
                  <a:lnTo>
                    <a:pt x="2101" y="7211"/>
                  </a:lnTo>
                  <a:lnTo>
                    <a:pt x="6225" y="7211"/>
                  </a:lnTo>
                  <a:lnTo>
                    <a:pt x="8287" y="3635"/>
                  </a:lnTo>
                  <a:lnTo>
                    <a:pt x="8306" y="3602"/>
                  </a:lnTo>
                  <a:lnTo>
                    <a:pt x="6244" y="33"/>
                  </a:lnTo>
                  <a:lnTo>
                    <a:pt x="622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3"/>
            <p:cNvSpPr/>
            <p:nvPr/>
          </p:nvSpPr>
          <p:spPr>
            <a:xfrm>
              <a:off x="238125" y="2855750"/>
              <a:ext cx="208150" cy="180275"/>
            </a:xfrm>
            <a:custGeom>
              <a:rect b="b" l="l" r="r" t="t"/>
              <a:pathLst>
                <a:path extrusionOk="0" h="7211" w="8326">
                  <a:moveTo>
                    <a:pt x="6166" y="138"/>
                  </a:moveTo>
                  <a:lnTo>
                    <a:pt x="8169" y="3609"/>
                  </a:lnTo>
                  <a:lnTo>
                    <a:pt x="6166" y="7080"/>
                  </a:lnTo>
                  <a:lnTo>
                    <a:pt x="2160" y="7080"/>
                  </a:lnTo>
                  <a:lnTo>
                    <a:pt x="157" y="3609"/>
                  </a:lnTo>
                  <a:lnTo>
                    <a:pt x="2160" y="138"/>
                  </a:lnTo>
                  <a:close/>
                  <a:moveTo>
                    <a:pt x="2081" y="1"/>
                  </a:moveTo>
                  <a:lnTo>
                    <a:pt x="20" y="3577"/>
                  </a:lnTo>
                  <a:lnTo>
                    <a:pt x="0" y="3609"/>
                  </a:lnTo>
                  <a:lnTo>
                    <a:pt x="2062" y="7178"/>
                  </a:lnTo>
                  <a:lnTo>
                    <a:pt x="2081" y="7211"/>
                  </a:lnTo>
                  <a:lnTo>
                    <a:pt x="6244" y="7211"/>
                  </a:lnTo>
                  <a:lnTo>
                    <a:pt x="8306" y="3642"/>
                  </a:lnTo>
                  <a:lnTo>
                    <a:pt x="8326" y="3609"/>
                  </a:lnTo>
                  <a:lnTo>
                    <a:pt x="6264" y="34"/>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3"/>
            <p:cNvSpPr/>
            <p:nvPr/>
          </p:nvSpPr>
          <p:spPr>
            <a:xfrm>
              <a:off x="544450" y="2678950"/>
              <a:ext cx="208150" cy="180275"/>
            </a:xfrm>
            <a:custGeom>
              <a:rect b="b" l="l" r="r" t="t"/>
              <a:pathLst>
                <a:path extrusionOk="0" h="7211" w="8326">
                  <a:moveTo>
                    <a:pt x="6166" y="131"/>
                  </a:moveTo>
                  <a:lnTo>
                    <a:pt x="8176" y="3602"/>
                  </a:lnTo>
                  <a:lnTo>
                    <a:pt x="6166" y="7073"/>
                  </a:lnTo>
                  <a:lnTo>
                    <a:pt x="2160" y="7073"/>
                  </a:lnTo>
                  <a:lnTo>
                    <a:pt x="157" y="3602"/>
                  </a:lnTo>
                  <a:lnTo>
                    <a:pt x="2160" y="131"/>
                  </a:lnTo>
                  <a:close/>
                  <a:moveTo>
                    <a:pt x="2082" y="0"/>
                  </a:moveTo>
                  <a:lnTo>
                    <a:pt x="20" y="3569"/>
                  </a:lnTo>
                  <a:lnTo>
                    <a:pt x="0" y="3602"/>
                  </a:lnTo>
                  <a:lnTo>
                    <a:pt x="2062" y="7177"/>
                  </a:lnTo>
                  <a:lnTo>
                    <a:pt x="2082" y="7210"/>
                  </a:lnTo>
                  <a:lnTo>
                    <a:pt x="6245" y="7210"/>
                  </a:lnTo>
                  <a:lnTo>
                    <a:pt x="8306" y="3634"/>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3"/>
            <p:cNvSpPr/>
            <p:nvPr/>
          </p:nvSpPr>
          <p:spPr>
            <a:xfrm>
              <a:off x="391275" y="2413550"/>
              <a:ext cx="208175" cy="180275"/>
            </a:xfrm>
            <a:custGeom>
              <a:rect b="b" l="l" r="r" t="t"/>
              <a:pathLst>
                <a:path extrusionOk="0" h="7211" w="8327">
                  <a:moveTo>
                    <a:pt x="6167" y="138"/>
                  </a:moveTo>
                  <a:lnTo>
                    <a:pt x="8170" y="3609"/>
                  </a:lnTo>
                  <a:lnTo>
                    <a:pt x="6167" y="7080"/>
                  </a:lnTo>
                  <a:lnTo>
                    <a:pt x="2160" y="7080"/>
                  </a:lnTo>
                  <a:lnTo>
                    <a:pt x="157" y="3609"/>
                  </a:lnTo>
                  <a:lnTo>
                    <a:pt x="2160" y="138"/>
                  </a:lnTo>
                  <a:close/>
                  <a:moveTo>
                    <a:pt x="2082" y="0"/>
                  </a:moveTo>
                  <a:lnTo>
                    <a:pt x="20" y="3570"/>
                  </a:lnTo>
                  <a:lnTo>
                    <a:pt x="1" y="3602"/>
                  </a:lnTo>
                  <a:lnTo>
                    <a:pt x="2063" y="7178"/>
                  </a:lnTo>
                  <a:lnTo>
                    <a:pt x="2082" y="7210"/>
                  </a:lnTo>
                  <a:lnTo>
                    <a:pt x="6245" y="7210"/>
                  </a:lnTo>
                  <a:lnTo>
                    <a:pt x="8307" y="3635"/>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3"/>
            <p:cNvSpPr/>
            <p:nvPr/>
          </p:nvSpPr>
          <p:spPr>
            <a:xfrm>
              <a:off x="238125" y="2501950"/>
              <a:ext cx="208150" cy="180275"/>
            </a:xfrm>
            <a:custGeom>
              <a:rect b="b" l="l" r="r" t="t"/>
              <a:pathLst>
                <a:path extrusionOk="0" h="7211" w="8326">
                  <a:moveTo>
                    <a:pt x="6166" y="138"/>
                  </a:moveTo>
                  <a:lnTo>
                    <a:pt x="8169" y="3609"/>
                  </a:lnTo>
                  <a:lnTo>
                    <a:pt x="6166" y="7080"/>
                  </a:lnTo>
                  <a:lnTo>
                    <a:pt x="2160" y="7080"/>
                  </a:lnTo>
                  <a:lnTo>
                    <a:pt x="157" y="3609"/>
                  </a:lnTo>
                  <a:lnTo>
                    <a:pt x="2160" y="138"/>
                  </a:lnTo>
                  <a:close/>
                  <a:moveTo>
                    <a:pt x="2081" y="1"/>
                  </a:moveTo>
                  <a:lnTo>
                    <a:pt x="20" y="3576"/>
                  </a:lnTo>
                  <a:lnTo>
                    <a:pt x="0" y="3609"/>
                  </a:lnTo>
                  <a:lnTo>
                    <a:pt x="2062" y="7178"/>
                  </a:lnTo>
                  <a:lnTo>
                    <a:pt x="2081" y="7211"/>
                  </a:lnTo>
                  <a:lnTo>
                    <a:pt x="6244" y="7211"/>
                  </a:lnTo>
                  <a:lnTo>
                    <a:pt x="8306" y="3642"/>
                  </a:lnTo>
                  <a:lnTo>
                    <a:pt x="8326" y="3609"/>
                  </a:lnTo>
                  <a:lnTo>
                    <a:pt x="6264" y="34"/>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3"/>
            <p:cNvSpPr/>
            <p:nvPr/>
          </p:nvSpPr>
          <p:spPr>
            <a:xfrm>
              <a:off x="1516625" y="3209575"/>
              <a:ext cx="155150" cy="180250"/>
            </a:xfrm>
            <a:custGeom>
              <a:rect b="b" l="l" r="r" t="t"/>
              <a:pathLst>
                <a:path extrusionOk="0" h="7210" w="6206">
                  <a:moveTo>
                    <a:pt x="1" y="0"/>
                  </a:moveTo>
                  <a:lnTo>
                    <a:pt x="1" y="137"/>
                  </a:lnTo>
                  <a:lnTo>
                    <a:pt x="4046" y="137"/>
                  </a:lnTo>
                  <a:lnTo>
                    <a:pt x="6056" y="3608"/>
                  </a:lnTo>
                  <a:lnTo>
                    <a:pt x="4046" y="7079"/>
                  </a:lnTo>
                  <a:lnTo>
                    <a:pt x="1" y="7079"/>
                  </a:lnTo>
                  <a:lnTo>
                    <a:pt x="1" y="7210"/>
                  </a:lnTo>
                  <a:lnTo>
                    <a:pt x="4124" y="7210"/>
                  </a:lnTo>
                  <a:lnTo>
                    <a:pt x="6186" y="3641"/>
                  </a:lnTo>
                  <a:lnTo>
                    <a:pt x="6206" y="3608"/>
                  </a:lnTo>
                  <a:lnTo>
                    <a:pt x="4144" y="33"/>
                  </a:lnTo>
                  <a:lnTo>
                    <a:pt x="412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3"/>
            <p:cNvSpPr/>
            <p:nvPr/>
          </p:nvSpPr>
          <p:spPr>
            <a:xfrm>
              <a:off x="1616775" y="3121150"/>
              <a:ext cx="208175" cy="180275"/>
            </a:xfrm>
            <a:custGeom>
              <a:rect b="b" l="l" r="r" t="t"/>
              <a:pathLst>
                <a:path extrusionOk="0" h="7211" w="8327">
                  <a:moveTo>
                    <a:pt x="6173" y="131"/>
                  </a:moveTo>
                  <a:lnTo>
                    <a:pt x="8176" y="3602"/>
                  </a:lnTo>
                  <a:lnTo>
                    <a:pt x="6173" y="7073"/>
                  </a:lnTo>
                  <a:lnTo>
                    <a:pt x="2161" y="7073"/>
                  </a:lnTo>
                  <a:lnTo>
                    <a:pt x="158" y="3602"/>
                  </a:lnTo>
                  <a:lnTo>
                    <a:pt x="2161" y="131"/>
                  </a:lnTo>
                  <a:close/>
                  <a:moveTo>
                    <a:pt x="2082" y="1"/>
                  </a:moveTo>
                  <a:lnTo>
                    <a:pt x="20" y="3570"/>
                  </a:lnTo>
                  <a:lnTo>
                    <a:pt x="1" y="3602"/>
                  </a:lnTo>
                  <a:lnTo>
                    <a:pt x="2063" y="7178"/>
                  </a:lnTo>
                  <a:lnTo>
                    <a:pt x="2082" y="7211"/>
                  </a:lnTo>
                  <a:lnTo>
                    <a:pt x="6245" y="7211"/>
                  </a:lnTo>
                  <a:lnTo>
                    <a:pt x="8307" y="3641"/>
                  </a:lnTo>
                  <a:lnTo>
                    <a:pt x="8326" y="3602"/>
                  </a:lnTo>
                  <a:lnTo>
                    <a:pt x="6265" y="33"/>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3"/>
            <p:cNvSpPr/>
            <p:nvPr/>
          </p:nvSpPr>
          <p:spPr>
            <a:xfrm>
              <a:off x="544450" y="2148150"/>
              <a:ext cx="208150" cy="180275"/>
            </a:xfrm>
            <a:custGeom>
              <a:rect b="b" l="l" r="r" t="t"/>
              <a:pathLst>
                <a:path extrusionOk="0" h="7211" w="8326">
                  <a:moveTo>
                    <a:pt x="6166" y="138"/>
                  </a:moveTo>
                  <a:lnTo>
                    <a:pt x="8176" y="3609"/>
                  </a:lnTo>
                  <a:lnTo>
                    <a:pt x="6166" y="7080"/>
                  </a:lnTo>
                  <a:lnTo>
                    <a:pt x="2160" y="7080"/>
                  </a:lnTo>
                  <a:lnTo>
                    <a:pt x="157" y="3609"/>
                  </a:lnTo>
                  <a:lnTo>
                    <a:pt x="2160" y="138"/>
                  </a:lnTo>
                  <a:close/>
                  <a:moveTo>
                    <a:pt x="2082" y="1"/>
                  </a:moveTo>
                  <a:lnTo>
                    <a:pt x="0" y="3609"/>
                  </a:lnTo>
                  <a:lnTo>
                    <a:pt x="2062" y="7178"/>
                  </a:lnTo>
                  <a:lnTo>
                    <a:pt x="2082" y="7211"/>
                  </a:lnTo>
                  <a:lnTo>
                    <a:pt x="6245" y="7211"/>
                  </a:lnTo>
                  <a:lnTo>
                    <a:pt x="8326" y="3609"/>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3"/>
            <p:cNvSpPr/>
            <p:nvPr/>
          </p:nvSpPr>
          <p:spPr>
            <a:xfrm>
              <a:off x="697625" y="3474950"/>
              <a:ext cx="208150" cy="180275"/>
            </a:xfrm>
            <a:custGeom>
              <a:rect b="b" l="l" r="r" t="t"/>
              <a:pathLst>
                <a:path extrusionOk="0" h="7211" w="8326">
                  <a:moveTo>
                    <a:pt x="6173" y="131"/>
                  </a:moveTo>
                  <a:lnTo>
                    <a:pt x="8176" y="3602"/>
                  </a:lnTo>
                  <a:lnTo>
                    <a:pt x="6173" y="7074"/>
                  </a:lnTo>
                  <a:lnTo>
                    <a:pt x="2160" y="7074"/>
                  </a:lnTo>
                  <a:lnTo>
                    <a:pt x="157" y="3602"/>
                  </a:lnTo>
                  <a:lnTo>
                    <a:pt x="2160" y="131"/>
                  </a:lnTo>
                  <a:close/>
                  <a:moveTo>
                    <a:pt x="2088" y="1"/>
                  </a:moveTo>
                  <a:lnTo>
                    <a:pt x="26" y="3570"/>
                  </a:lnTo>
                  <a:lnTo>
                    <a:pt x="0" y="3602"/>
                  </a:lnTo>
                  <a:lnTo>
                    <a:pt x="2062" y="7178"/>
                  </a:lnTo>
                  <a:lnTo>
                    <a:pt x="2088" y="7211"/>
                  </a:lnTo>
                  <a:lnTo>
                    <a:pt x="6244" y="7211"/>
                  </a:lnTo>
                  <a:lnTo>
                    <a:pt x="8306" y="3635"/>
                  </a:lnTo>
                  <a:lnTo>
                    <a:pt x="8326" y="3602"/>
                  </a:lnTo>
                  <a:lnTo>
                    <a:pt x="6264" y="33"/>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3"/>
            <p:cNvSpPr/>
            <p:nvPr/>
          </p:nvSpPr>
          <p:spPr>
            <a:xfrm>
              <a:off x="850950" y="3386550"/>
              <a:ext cx="208000" cy="180275"/>
            </a:xfrm>
            <a:custGeom>
              <a:rect b="b" l="l" r="r" t="t"/>
              <a:pathLst>
                <a:path extrusionOk="0" h="7211" w="8320">
                  <a:moveTo>
                    <a:pt x="6166" y="131"/>
                  </a:moveTo>
                  <a:lnTo>
                    <a:pt x="8169" y="3602"/>
                  </a:lnTo>
                  <a:lnTo>
                    <a:pt x="6166" y="7073"/>
                  </a:lnTo>
                  <a:lnTo>
                    <a:pt x="2154" y="7073"/>
                  </a:lnTo>
                  <a:lnTo>
                    <a:pt x="150" y="3602"/>
                  </a:lnTo>
                  <a:lnTo>
                    <a:pt x="2154" y="131"/>
                  </a:lnTo>
                  <a:close/>
                  <a:moveTo>
                    <a:pt x="2082" y="0"/>
                  </a:moveTo>
                  <a:lnTo>
                    <a:pt x="20" y="3569"/>
                  </a:lnTo>
                  <a:lnTo>
                    <a:pt x="0" y="3602"/>
                  </a:lnTo>
                  <a:lnTo>
                    <a:pt x="2062" y="7171"/>
                  </a:lnTo>
                  <a:lnTo>
                    <a:pt x="2082" y="7210"/>
                  </a:lnTo>
                  <a:lnTo>
                    <a:pt x="6245" y="7210"/>
                  </a:lnTo>
                  <a:lnTo>
                    <a:pt x="6238" y="7204"/>
                  </a:lnTo>
                  <a:lnTo>
                    <a:pt x="8300" y="3635"/>
                  </a:lnTo>
                  <a:lnTo>
                    <a:pt x="8319" y="3602"/>
                  </a:lnTo>
                  <a:lnTo>
                    <a:pt x="6258" y="33"/>
                  </a:lnTo>
                  <a:lnTo>
                    <a:pt x="6238"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3"/>
            <p:cNvSpPr/>
            <p:nvPr/>
          </p:nvSpPr>
          <p:spPr>
            <a:xfrm>
              <a:off x="1310450" y="3474950"/>
              <a:ext cx="208175" cy="180275"/>
            </a:xfrm>
            <a:custGeom>
              <a:rect b="b" l="l" r="r" t="t"/>
              <a:pathLst>
                <a:path extrusionOk="0" h="7211" w="8327">
                  <a:moveTo>
                    <a:pt x="6166" y="131"/>
                  </a:moveTo>
                  <a:lnTo>
                    <a:pt x="8169" y="3602"/>
                  </a:lnTo>
                  <a:lnTo>
                    <a:pt x="6166" y="7074"/>
                  </a:lnTo>
                  <a:lnTo>
                    <a:pt x="2160" y="7074"/>
                  </a:lnTo>
                  <a:lnTo>
                    <a:pt x="157" y="3602"/>
                  </a:lnTo>
                  <a:lnTo>
                    <a:pt x="2160" y="131"/>
                  </a:lnTo>
                  <a:close/>
                  <a:moveTo>
                    <a:pt x="2082" y="1"/>
                  </a:moveTo>
                  <a:lnTo>
                    <a:pt x="20" y="3570"/>
                  </a:lnTo>
                  <a:lnTo>
                    <a:pt x="0" y="3602"/>
                  </a:lnTo>
                  <a:lnTo>
                    <a:pt x="2062" y="7178"/>
                  </a:lnTo>
                  <a:lnTo>
                    <a:pt x="2082" y="7211"/>
                  </a:lnTo>
                  <a:lnTo>
                    <a:pt x="6245" y="7211"/>
                  </a:lnTo>
                  <a:lnTo>
                    <a:pt x="8306" y="3635"/>
                  </a:lnTo>
                  <a:lnTo>
                    <a:pt x="8326" y="3602"/>
                  </a:lnTo>
                  <a:lnTo>
                    <a:pt x="6264" y="33"/>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3"/>
            <p:cNvSpPr/>
            <p:nvPr/>
          </p:nvSpPr>
          <p:spPr>
            <a:xfrm>
              <a:off x="1463625" y="3386550"/>
              <a:ext cx="208150" cy="180275"/>
            </a:xfrm>
            <a:custGeom>
              <a:rect b="b" l="l" r="r" t="t"/>
              <a:pathLst>
                <a:path extrusionOk="0" h="7211" w="8326">
                  <a:moveTo>
                    <a:pt x="6166" y="131"/>
                  </a:moveTo>
                  <a:lnTo>
                    <a:pt x="8169" y="3602"/>
                  </a:lnTo>
                  <a:lnTo>
                    <a:pt x="6166" y="7073"/>
                  </a:lnTo>
                  <a:lnTo>
                    <a:pt x="2160" y="7073"/>
                  </a:lnTo>
                  <a:lnTo>
                    <a:pt x="157" y="3602"/>
                  </a:lnTo>
                  <a:lnTo>
                    <a:pt x="2160" y="131"/>
                  </a:lnTo>
                  <a:close/>
                  <a:moveTo>
                    <a:pt x="2082" y="0"/>
                  </a:moveTo>
                  <a:lnTo>
                    <a:pt x="20" y="3569"/>
                  </a:lnTo>
                  <a:lnTo>
                    <a:pt x="0" y="3602"/>
                  </a:lnTo>
                  <a:lnTo>
                    <a:pt x="2062" y="7171"/>
                  </a:lnTo>
                  <a:lnTo>
                    <a:pt x="2082" y="7210"/>
                  </a:lnTo>
                  <a:lnTo>
                    <a:pt x="6244" y="7210"/>
                  </a:lnTo>
                  <a:lnTo>
                    <a:pt x="6244" y="7204"/>
                  </a:lnTo>
                  <a:lnTo>
                    <a:pt x="8306" y="3635"/>
                  </a:lnTo>
                  <a:lnTo>
                    <a:pt x="8326" y="3602"/>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3"/>
            <p:cNvSpPr/>
            <p:nvPr/>
          </p:nvSpPr>
          <p:spPr>
            <a:xfrm>
              <a:off x="391275" y="3474950"/>
              <a:ext cx="208175" cy="180275"/>
            </a:xfrm>
            <a:custGeom>
              <a:rect b="b" l="l" r="r" t="t"/>
              <a:pathLst>
                <a:path extrusionOk="0" h="7211" w="8327">
                  <a:moveTo>
                    <a:pt x="6167" y="131"/>
                  </a:moveTo>
                  <a:lnTo>
                    <a:pt x="8170" y="3602"/>
                  </a:lnTo>
                  <a:lnTo>
                    <a:pt x="6167" y="7074"/>
                  </a:lnTo>
                  <a:lnTo>
                    <a:pt x="2160" y="7074"/>
                  </a:lnTo>
                  <a:lnTo>
                    <a:pt x="157" y="3602"/>
                  </a:lnTo>
                  <a:lnTo>
                    <a:pt x="2160" y="131"/>
                  </a:lnTo>
                  <a:close/>
                  <a:moveTo>
                    <a:pt x="2082" y="1"/>
                  </a:moveTo>
                  <a:lnTo>
                    <a:pt x="20" y="3570"/>
                  </a:lnTo>
                  <a:lnTo>
                    <a:pt x="1" y="3602"/>
                  </a:lnTo>
                  <a:lnTo>
                    <a:pt x="2063" y="7178"/>
                  </a:lnTo>
                  <a:lnTo>
                    <a:pt x="2082" y="7211"/>
                  </a:lnTo>
                  <a:lnTo>
                    <a:pt x="6245" y="7211"/>
                  </a:lnTo>
                  <a:lnTo>
                    <a:pt x="8307" y="3635"/>
                  </a:lnTo>
                  <a:lnTo>
                    <a:pt x="8326" y="3602"/>
                  </a:lnTo>
                  <a:lnTo>
                    <a:pt x="6264" y="33"/>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3"/>
            <p:cNvSpPr/>
            <p:nvPr/>
          </p:nvSpPr>
          <p:spPr>
            <a:xfrm>
              <a:off x="544450" y="3209575"/>
              <a:ext cx="208150" cy="180250"/>
            </a:xfrm>
            <a:custGeom>
              <a:rect b="b" l="l" r="r" t="t"/>
              <a:pathLst>
                <a:path extrusionOk="0" h="7210" w="8326">
                  <a:moveTo>
                    <a:pt x="6166" y="137"/>
                  </a:moveTo>
                  <a:lnTo>
                    <a:pt x="8176" y="3608"/>
                  </a:lnTo>
                  <a:lnTo>
                    <a:pt x="6166" y="7079"/>
                  </a:lnTo>
                  <a:lnTo>
                    <a:pt x="2160" y="7079"/>
                  </a:lnTo>
                  <a:lnTo>
                    <a:pt x="157" y="3608"/>
                  </a:lnTo>
                  <a:lnTo>
                    <a:pt x="2160" y="137"/>
                  </a:lnTo>
                  <a:close/>
                  <a:moveTo>
                    <a:pt x="2082" y="0"/>
                  </a:moveTo>
                  <a:lnTo>
                    <a:pt x="20" y="3576"/>
                  </a:lnTo>
                  <a:lnTo>
                    <a:pt x="0" y="3608"/>
                  </a:lnTo>
                  <a:lnTo>
                    <a:pt x="2062" y="7177"/>
                  </a:lnTo>
                  <a:lnTo>
                    <a:pt x="2082" y="7210"/>
                  </a:lnTo>
                  <a:lnTo>
                    <a:pt x="6245" y="7210"/>
                  </a:lnTo>
                  <a:lnTo>
                    <a:pt x="8306" y="3641"/>
                  </a:lnTo>
                  <a:lnTo>
                    <a:pt x="8326" y="3608"/>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3"/>
            <p:cNvSpPr/>
            <p:nvPr/>
          </p:nvSpPr>
          <p:spPr>
            <a:xfrm>
              <a:off x="238125" y="3386550"/>
              <a:ext cx="208150" cy="180275"/>
            </a:xfrm>
            <a:custGeom>
              <a:rect b="b" l="l" r="r" t="t"/>
              <a:pathLst>
                <a:path extrusionOk="0" h="7211" w="8326">
                  <a:moveTo>
                    <a:pt x="6166" y="131"/>
                  </a:moveTo>
                  <a:lnTo>
                    <a:pt x="8169" y="3602"/>
                  </a:lnTo>
                  <a:lnTo>
                    <a:pt x="6166" y="7073"/>
                  </a:lnTo>
                  <a:lnTo>
                    <a:pt x="2160" y="7073"/>
                  </a:lnTo>
                  <a:lnTo>
                    <a:pt x="157" y="3602"/>
                  </a:lnTo>
                  <a:lnTo>
                    <a:pt x="2160" y="131"/>
                  </a:lnTo>
                  <a:close/>
                  <a:moveTo>
                    <a:pt x="2081" y="0"/>
                  </a:moveTo>
                  <a:lnTo>
                    <a:pt x="20" y="3569"/>
                  </a:lnTo>
                  <a:lnTo>
                    <a:pt x="0" y="3602"/>
                  </a:lnTo>
                  <a:lnTo>
                    <a:pt x="2062" y="7171"/>
                  </a:lnTo>
                  <a:lnTo>
                    <a:pt x="2081" y="7210"/>
                  </a:lnTo>
                  <a:lnTo>
                    <a:pt x="6244" y="7210"/>
                  </a:lnTo>
                  <a:lnTo>
                    <a:pt x="6244" y="7204"/>
                  </a:lnTo>
                  <a:lnTo>
                    <a:pt x="8306" y="3635"/>
                  </a:lnTo>
                  <a:lnTo>
                    <a:pt x="8326" y="3602"/>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3"/>
            <p:cNvSpPr/>
            <p:nvPr/>
          </p:nvSpPr>
          <p:spPr>
            <a:xfrm>
              <a:off x="697625" y="2413550"/>
              <a:ext cx="208150" cy="180275"/>
            </a:xfrm>
            <a:custGeom>
              <a:rect b="b" l="l" r="r" t="t"/>
              <a:pathLst>
                <a:path extrusionOk="0" h="7211" w="8326">
                  <a:moveTo>
                    <a:pt x="6173" y="138"/>
                  </a:moveTo>
                  <a:lnTo>
                    <a:pt x="8176" y="3609"/>
                  </a:lnTo>
                  <a:lnTo>
                    <a:pt x="6173" y="7080"/>
                  </a:lnTo>
                  <a:lnTo>
                    <a:pt x="2160" y="7080"/>
                  </a:lnTo>
                  <a:lnTo>
                    <a:pt x="157" y="3609"/>
                  </a:lnTo>
                  <a:lnTo>
                    <a:pt x="2160" y="138"/>
                  </a:lnTo>
                  <a:close/>
                  <a:moveTo>
                    <a:pt x="2088" y="0"/>
                  </a:moveTo>
                  <a:lnTo>
                    <a:pt x="26" y="3570"/>
                  </a:lnTo>
                  <a:lnTo>
                    <a:pt x="0" y="3602"/>
                  </a:lnTo>
                  <a:lnTo>
                    <a:pt x="2062" y="7178"/>
                  </a:lnTo>
                  <a:lnTo>
                    <a:pt x="2088" y="7210"/>
                  </a:lnTo>
                  <a:lnTo>
                    <a:pt x="6244" y="7210"/>
                  </a:lnTo>
                  <a:lnTo>
                    <a:pt x="8306" y="3635"/>
                  </a:lnTo>
                  <a:lnTo>
                    <a:pt x="8326" y="3602"/>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3"/>
            <p:cNvSpPr/>
            <p:nvPr/>
          </p:nvSpPr>
          <p:spPr>
            <a:xfrm>
              <a:off x="544450" y="2325150"/>
              <a:ext cx="208150" cy="180250"/>
            </a:xfrm>
            <a:custGeom>
              <a:rect b="b" l="l" r="r" t="t"/>
              <a:pathLst>
                <a:path extrusionOk="0" h="7210" w="8326">
                  <a:moveTo>
                    <a:pt x="6166" y="131"/>
                  </a:moveTo>
                  <a:lnTo>
                    <a:pt x="8176" y="3602"/>
                  </a:lnTo>
                  <a:lnTo>
                    <a:pt x="6166" y="7073"/>
                  </a:lnTo>
                  <a:lnTo>
                    <a:pt x="2160" y="7073"/>
                  </a:lnTo>
                  <a:lnTo>
                    <a:pt x="157" y="3602"/>
                  </a:lnTo>
                  <a:lnTo>
                    <a:pt x="2160" y="131"/>
                  </a:lnTo>
                  <a:close/>
                  <a:moveTo>
                    <a:pt x="2082" y="0"/>
                  </a:moveTo>
                  <a:lnTo>
                    <a:pt x="20" y="3569"/>
                  </a:lnTo>
                  <a:lnTo>
                    <a:pt x="0" y="3608"/>
                  </a:lnTo>
                  <a:lnTo>
                    <a:pt x="2062" y="7177"/>
                  </a:lnTo>
                  <a:lnTo>
                    <a:pt x="2082" y="7210"/>
                  </a:lnTo>
                  <a:lnTo>
                    <a:pt x="6245" y="7210"/>
                  </a:lnTo>
                  <a:lnTo>
                    <a:pt x="8306" y="3641"/>
                  </a:lnTo>
                  <a:lnTo>
                    <a:pt x="8326" y="3608"/>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3"/>
            <p:cNvSpPr/>
            <p:nvPr/>
          </p:nvSpPr>
          <p:spPr>
            <a:xfrm>
              <a:off x="391275" y="2944175"/>
              <a:ext cx="208175" cy="180275"/>
            </a:xfrm>
            <a:custGeom>
              <a:rect b="b" l="l" r="r" t="t"/>
              <a:pathLst>
                <a:path extrusionOk="0" h="7211" w="8327">
                  <a:moveTo>
                    <a:pt x="6167" y="137"/>
                  </a:moveTo>
                  <a:lnTo>
                    <a:pt x="8170" y="3609"/>
                  </a:lnTo>
                  <a:lnTo>
                    <a:pt x="6167" y="7080"/>
                  </a:lnTo>
                  <a:lnTo>
                    <a:pt x="2160" y="7080"/>
                  </a:lnTo>
                  <a:lnTo>
                    <a:pt x="157" y="3609"/>
                  </a:lnTo>
                  <a:lnTo>
                    <a:pt x="2160" y="137"/>
                  </a:lnTo>
                  <a:close/>
                  <a:moveTo>
                    <a:pt x="2082" y="0"/>
                  </a:moveTo>
                  <a:lnTo>
                    <a:pt x="20" y="3576"/>
                  </a:lnTo>
                  <a:lnTo>
                    <a:pt x="1" y="3609"/>
                  </a:lnTo>
                  <a:lnTo>
                    <a:pt x="2063" y="7178"/>
                  </a:lnTo>
                  <a:lnTo>
                    <a:pt x="2082" y="7210"/>
                  </a:lnTo>
                  <a:lnTo>
                    <a:pt x="6245" y="7210"/>
                  </a:lnTo>
                  <a:lnTo>
                    <a:pt x="8307" y="3641"/>
                  </a:lnTo>
                  <a:lnTo>
                    <a:pt x="8326" y="3609"/>
                  </a:lnTo>
                  <a:lnTo>
                    <a:pt x="6264"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3"/>
            <p:cNvSpPr/>
            <p:nvPr/>
          </p:nvSpPr>
          <p:spPr>
            <a:xfrm>
              <a:off x="1463625" y="2855750"/>
              <a:ext cx="208150" cy="180275"/>
            </a:xfrm>
            <a:custGeom>
              <a:rect b="b" l="l" r="r" t="t"/>
              <a:pathLst>
                <a:path extrusionOk="0" h="7211" w="8326">
                  <a:moveTo>
                    <a:pt x="6166" y="138"/>
                  </a:moveTo>
                  <a:lnTo>
                    <a:pt x="8169" y="3609"/>
                  </a:lnTo>
                  <a:lnTo>
                    <a:pt x="6166" y="7080"/>
                  </a:lnTo>
                  <a:lnTo>
                    <a:pt x="2160" y="7080"/>
                  </a:lnTo>
                  <a:lnTo>
                    <a:pt x="157" y="3609"/>
                  </a:lnTo>
                  <a:lnTo>
                    <a:pt x="2160" y="138"/>
                  </a:lnTo>
                  <a:close/>
                  <a:moveTo>
                    <a:pt x="2082" y="1"/>
                  </a:moveTo>
                  <a:lnTo>
                    <a:pt x="20" y="3577"/>
                  </a:lnTo>
                  <a:lnTo>
                    <a:pt x="0" y="3609"/>
                  </a:lnTo>
                  <a:lnTo>
                    <a:pt x="2062" y="7178"/>
                  </a:lnTo>
                  <a:lnTo>
                    <a:pt x="2082" y="7211"/>
                  </a:lnTo>
                  <a:lnTo>
                    <a:pt x="6244" y="7211"/>
                  </a:lnTo>
                  <a:lnTo>
                    <a:pt x="8306" y="3642"/>
                  </a:lnTo>
                  <a:lnTo>
                    <a:pt x="8326" y="3609"/>
                  </a:lnTo>
                  <a:lnTo>
                    <a:pt x="6264" y="34"/>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3"/>
            <p:cNvSpPr/>
            <p:nvPr/>
          </p:nvSpPr>
          <p:spPr>
            <a:xfrm>
              <a:off x="1310450" y="2767350"/>
              <a:ext cx="208175" cy="180275"/>
            </a:xfrm>
            <a:custGeom>
              <a:rect b="b" l="l" r="r" t="t"/>
              <a:pathLst>
                <a:path extrusionOk="0" h="7211" w="8327">
                  <a:moveTo>
                    <a:pt x="6166" y="138"/>
                  </a:moveTo>
                  <a:lnTo>
                    <a:pt x="8169" y="3609"/>
                  </a:lnTo>
                  <a:lnTo>
                    <a:pt x="6166" y="7080"/>
                  </a:lnTo>
                  <a:lnTo>
                    <a:pt x="2160" y="7080"/>
                  </a:lnTo>
                  <a:lnTo>
                    <a:pt x="157" y="3609"/>
                  </a:lnTo>
                  <a:lnTo>
                    <a:pt x="2160" y="138"/>
                  </a:lnTo>
                  <a:close/>
                  <a:moveTo>
                    <a:pt x="2082" y="1"/>
                  </a:moveTo>
                  <a:lnTo>
                    <a:pt x="20" y="3570"/>
                  </a:lnTo>
                  <a:lnTo>
                    <a:pt x="0" y="3609"/>
                  </a:lnTo>
                  <a:lnTo>
                    <a:pt x="2062" y="7178"/>
                  </a:lnTo>
                  <a:lnTo>
                    <a:pt x="2082" y="7210"/>
                  </a:lnTo>
                  <a:lnTo>
                    <a:pt x="6245" y="7210"/>
                  </a:lnTo>
                  <a:lnTo>
                    <a:pt x="8306" y="3641"/>
                  </a:lnTo>
                  <a:lnTo>
                    <a:pt x="8326" y="3609"/>
                  </a:lnTo>
                  <a:lnTo>
                    <a:pt x="6264" y="33"/>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3"/>
            <p:cNvSpPr/>
            <p:nvPr/>
          </p:nvSpPr>
          <p:spPr>
            <a:xfrm>
              <a:off x="850950" y="2855750"/>
              <a:ext cx="208000" cy="180275"/>
            </a:xfrm>
            <a:custGeom>
              <a:rect b="b" l="l" r="r" t="t"/>
              <a:pathLst>
                <a:path extrusionOk="0" h="7211" w="8320">
                  <a:moveTo>
                    <a:pt x="6166" y="138"/>
                  </a:moveTo>
                  <a:lnTo>
                    <a:pt x="8169" y="3609"/>
                  </a:lnTo>
                  <a:lnTo>
                    <a:pt x="6166" y="7080"/>
                  </a:lnTo>
                  <a:lnTo>
                    <a:pt x="2154" y="7080"/>
                  </a:lnTo>
                  <a:lnTo>
                    <a:pt x="150" y="3609"/>
                  </a:lnTo>
                  <a:lnTo>
                    <a:pt x="2154" y="138"/>
                  </a:lnTo>
                  <a:close/>
                  <a:moveTo>
                    <a:pt x="2082" y="1"/>
                  </a:moveTo>
                  <a:lnTo>
                    <a:pt x="20" y="3577"/>
                  </a:lnTo>
                  <a:lnTo>
                    <a:pt x="0" y="3609"/>
                  </a:lnTo>
                  <a:lnTo>
                    <a:pt x="2062" y="7178"/>
                  </a:lnTo>
                  <a:lnTo>
                    <a:pt x="2082" y="7211"/>
                  </a:lnTo>
                  <a:lnTo>
                    <a:pt x="6238" y="7211"/>
                  </a:lnTo>
                  <a:lnTo>
                    <a:pt x="8300" y="3642"/>
                  </a:lnTo>
                  <a:lnTo>
                    <a:pt x="8319" y="3609"/>
                  </a:lnTo>
                  <a:lnTo>
                    <a:pt x="6258" y="34"/>
                  </a:lnTo>
                  <a:lnTo>
                    <a:pt x="623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3"/>
            <p:cNvSpPr/>
            <p:nvPr/>
          </p:nvSpPr>
          <p:spPr>
            <a:xfrm>
              <a:off x="2382775" y="3563375"/>
              <a:ext cx="208175" cy="180250"/>
            </a:xfrm>
            <a:custGeom>
              <a:rect b="b" l="l" r="r" t="t"/>
              <a:pathLst>
                <a:path extrusionOk="0" h="7210" w="8327">
                  <a:moveTo>
                    <a:pt x="6167" y="137"/>
                  </a:moveTo>
                  <a:lnTo>
                    <a:pt x="8170" y="3608"/>
                  </a:lnTo>
                  <a:lnTo>
                    <a:pt x="6167" y="7080"/>
                  </a:lnTo>
                  <a:lnTo>
                    <a:pt x="2161" y="7080"/>
                  </a:lnTo>
                  <a:lnTo>
                    <a:pt x="158" y="3608"/>
                  </a:lnTo>
                  <a:lnTo>
                    <a:pt x="2161" y="137"/>
                  </a:lnTo>
                  <a:close/>
                  <a:moveTo>
                    <a:pt x="2082" y="0"/>
                  </a:moveTo>
                  <a:lnTo>
                    <a:pt x="21" y="3569"/>
                  </a:lnTo>
                  <a:lnTo>
                    <a:pt x="1" y="3608"/>
                  </a:lnTo>
                  <a:lnTo>
                    <a:pt x="2082" y="7210"/>
                  </a:lnTo>
                  <a:lnTo>
                    <a:pt x="6245" y="7210"/>
                  </a:lnTo>
                  <a:lnTo>
                    <a:pt x="8307" y="3641"/>
                  </a:lnTo>
                  <a:lnTo>
                    <a:pt x="8327" y="3608"/>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3"/>
            <p:cNvSpPr/>
            <p:nvPr/>
          </p:nvSpPr>
          <p:spPr>
            <a:xfrm>
              <a:off x="2842450" y="3474950"/>
              <a:ext cx="208175" cy="180275"/>
            </a:xfrm>
            <a:custGeom>
              <a:rect b="b" l="l" r="r" t="t"/>
              <a:pathLst>
                <a:path extrusionOk="0" h="7211" w="8327">
                  <a:moveTo>
                    <a:pt x="6167" y="131"/>
                  </a:moveTo>
                  <a:lnTo>
                    <a:pt x="8170" y="3602"/>
                  </a:lnTo>
                  <a:lnTo>
                    <a:pt x="6167" y="7074"/>
                  </a:lnTo>
                  <a:lnTo>
                    <a:pt x="2160" y="7074"/>
                  </a:lnTo>
                  <a:lnTo>
                    <a:pt x="151" y="3602"/>
                  </a:lnTo>
                  <a:lnTo>
                    <a:pt x="2160" y="131"/>
                  </a:lnTo>
                  <a:close/>
                  <a:moveTo>
                    <a:pt x="2082" y="1"/>
                  </a:moveTo>
                  <a:lnTo>
                    <a:pt x="20" y="3570"/>
                  </a:lnTo>
                  <a:lnTo>
                    <a:pt x="1" y="3602"/>
                  </a:lnTo>
                  <a:lnTo>
                    <a:pt x="2082" y="7211"/>
                  </a:lnTo>
                  <a:lnTo>
                    <a:pt x="6245" y="7211"/>
                  </a:lnTo>
                  <a:lnTo>
                    <a:pt x="8307" y="3635"/>
                  </a:lnTo>
                  <a:lnTo>
                    <a:pt x="8326" y="3602"/>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3"/>
            <p:cNvSpPr/>
            <p:nvPr/>
          </p:nvSpPr>
          <p:spPr>
            <a:xfrm>
              <a:off x="2535950" y="3474950"/>
              <a:ext cx="208175" cy="180275"/>
            </a:xfrm>
            <a:custGeom>
              <a:rect b="b" l="l" r="r" t="t"/>
              <a:pathLst>
                <a:path extrusionOk="0" h="7211" w="8327">
                  <a:moveTo>
                    <a:pt x="6173" y="131"/>
                  </a:moveTo>
                  <a:lnTo>
                    <a:pt x="8176" y="3602"/>
                  </a:lnTo>
                  <a:lnTo>
                    <a:pt x="6173" y="7074"/>
                  </a:lnTo>
                  <a:lnTo>
                    <a:pt x="2160" y="7074"/>
                  </a:lnTo>
                  <a:lnTo>
                    <a:pt x="157" y="3602"/>
                  </a:lnTo>
                  <a:lnTo>
                    <a:pt x="2160" y="131"/>
                  </a:lnTo>
                  <a:close/>
                  <a:moveTo>
                    <a:pt x="2082" y="1"/>
                  </a:moveTo>
                  <a:lnTo>
                    <a:pt x="20" y="3570"/>
                  </a:lnTo>
                  <a:lnTo>
                    <a:pt x="1" y="3602"/>
                  </a:lnTo>
                  <a:lnTo>
                    <a:pt x="2082" y="7211"/>
                  </a:lnTo>
                  <a:lnTo>
                    <a:pt x="6245" y="7211"/>
                  </a:lnTo>
                  <a:lnTo>
                    <a:pt x="8307" y="3635"/>
                  </a:lnTo>
                  <a:lnTo>
                    <a:pt x="8326" y="3602"/>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3"/>
            <p:cNvSpPr/>
            <p:nvPr/>
          </p:nvSpPr>
          <p:spPr>
            <a:xfrm>
              <a:off x="2689600" y="3386550"/>
              <a:ext cx="207675" cy="180275"/>
            </a:xfrm>
            <a:custGeom>
              <a:rect b="b" l="l" r="r" t="t"/>
              <a:pathLst>
                <a:path extrusionOk="0" h="7211" w="8307">
                  <a:moveTo>
                    <a:pt x="2102" y="0"/>
                  </a:moveTo>
                  <a:lnTo>
                    <a:pt x="2102" y="131"/>
                  </a:lnTo>
                  <a:lnTo>
                    <a:pt x="6154" y="131"/>
                  </a:lnTo>
                  <a:lnTo>
                    <a:pt x="8157" y="3602"/>
                  </a:lnTo>
                  <a:lnTo>
                    <a:pt x="6154" y="7073"/>
                  </a:lnTo>
                  <a:lnTo>
                    <a:pt x="2141" y="7073"/>
                  </a:lnTo>
                  <a:lnTo>
                    <a:pt x="118" y="3569"/>
                  </a:lnTo>
                  <a:lnTo>
                    <a:pt x="1" y="3635"/>
                  </a:lnTo>
                  <a:lnTo>
                    <a:pt x="2069" y="7210"/>
                  </a:lnTo>
                  <a:lnTo>
                    <a:pt x="6226" y="7210"/>
                  </a:lnTo>
                  <a:lnTo>
                    <a:pt x="8287" y="3635"/>
                  </a:lnTo>
                  <a:lnTo>
                    <a:pt x="8307" y="3602"/>
                  </a:lnTo>
                  <a:lnTo>
                    <a:pt x="622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3"/>
            <p:cNvSpPr/>
            <p:nvPr/>
          </p:nvSpPr>
          <p:spPr>
            <a:xfrm>
              <a:off x="2229625" y="3474950"/>
              <a:ext cx="208150" cy="180275"/>
            </a:xfrm>
            <a:custGeom>
              <a:rect b="b" l="l" r="r" t="t"/>
              <a:pathLst>
                <a:path extrusionOk="0" h="7211" w="8326">
                  <a:moveTo>
                    <a:pt x="6166" y="131"/>
                  </a:moveTo>
                  <a:lnTo>
                    <a:pt x="8169" y="3602"/>
                  </a:lnTo>
                  <a:lnTo>
                    <a:pt x="6166" y="7074"/>
                  </a:lnTo>
                  <a:lnTo>
                    <a:pt x="2160" y="7074"/>
                  </a:lnTo>
                  <a:lnTo>
                    <a:pt x="157" y="3602"/>
                  </a:lnTo>
                  <a:lnTo>
                    <a:pt x="2160" y="131"/>
                  </a:lnTo>
                  <a:close/>
                  <a:moveTo>
                    <a:pt x="2082" y="1"/>
                  </a:moveTo>
                  <a:lnTo>
                    <a:pt x="20" y="3570"/>
                  </a:lnTo>
                  <a:lnTo>
                    <a:pt x="0" y="3602"/>
                  </a:lnTo>
                  <a:lnTo>
                    <a:pt x="2062" y="7178"/>
                  </a:lnTo>
                  <a:lnTo>
                    <a:pt x="2082" y="7211"/>
                  </a:lnTo>
                  <a:lnTo>
                    <a:pt x="6244" y="7211"/>
                  </a:lnTo>
                  <a:lnTo>
                    <a:pt x="8306" y="3635"/>
                  </a:lnTo>
                  <a:lnTo>
                    <a:pt x="8326" y="3602"/>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3"/>
            <p:cNvSpPr/>
            <p:nvPr/>
          </p:nvSpPr>
          <p:spPr>
            <a:xfrm>
              <a:off x="697625" y="2944175"/>
              <a:ext cx="208150" cy="180275"/>
            </a:xfrm>
            <a:custGeom>
              <a:rect b="b" l="l" r="r" t="t"/>
              <a:pathLst>
                <a:path extrusionOk="0" h="7211" w="8326">
                  <a:moveTo>
                    <a:pt x="6173" y="137"/>
                  </a:moveTo>
                  <a:lnTo>
                    <a:pt x="8176" y="3609"/>
                  </a:lnTo>
                  <a:lnTo>
                    <a:pt x="6173" y="7080"/>
                  </a:lnTo>
                  <a:lnTo>
                    <a:pt x="2160" y="7080"/>
                  </a:lnTo>
                  <a:lnTo>
                    <a:pt x="157" y="3609"/>
                  </a:lnTo>
                  <a:lnTo>
                    <a:pt x="2160" y="137"/>
                  </a:lnTo>
                  <a:close/>
                  <a:moveTo>
                    <a:pt x="2088" y="0"/>
                  </a:moveTo>
                  <a:lnTo>
                    <a:pt x="26" y="3576"/>
                  </a:lnTo>
                  <a:lnTo>
                    <a:pt x="0" y="3609"/>
                  </a:lnTo>
                  <a:lnTo>
                    <a:pt x="2062" y="7178"/>
                  </a:lnTo>
                  <a:lnTo>
                    <a:pt x="2088" y="7210"/>
                  </a:lnTo>
                  <a:lnTo>
                    <a:pt x="6244" y="7210"/>
                  </a:lnTo>
                  <a:lnTo>
                    <a:pt x="8306" y="3641"/>
                  </a:lnTo>
                  <a:lnTo>
                    <a:pt x="8326" y="3609"/>
                  </a:lnTo>
                  <a:lnTo>
                    <a:pt x="6264" y="40"/>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3"/>
            <p:cNvSpPr/>
            <p:nvPr/>
          </p:nvSpPr>
          <p:spPr>
            <a:xfrm>
              <a:off x="544450" y="2855750"/>
              <a:ext cx="208150" cy="180275"/>
            </a:xfrm>
            <a:custGeom>
              <a:rect b="b" l="l" r="r" t="t"/>
              <a:pathLst>
                <a:path extrusionOk="0" h="7211" w="8326">
                  <a:moveTo>
                    <a:pt x="6166" y="138"/>
                  </a:moveTo>
                  <a:lnTo>
                    <a:pt x="8176" y="3609"/>
                  </a:lnTo>
                  <a:lnTo>
                    <a:pt x="6166" y="7080"/>
                  </a:lnTo>
                  <a:lnTo>
                    <a:pt x="2160" y="7080"/>
                  </a:lnTo>
                  <a:lnTo>
                    <a:pt x="157" y="3609"/>
                  </a:lnTo>
                  <a:lnTo>
                    <a:pt x="2160" y="138"/>
                  </a:lnTo>
                  <a:close/>
                  <a:moveTo>
                    <a:pt x="2082" y="1"/>
                  </a:moveTo>
                  <a:lnTo>
                    <a:pt x="20" y="3577"/>
                  </a:lnTo>
                  <a:lnTo>
                    <a:pt x="0" y="3609"/>
                  </a:lnTo>
                  <a:lnTo>
                    <a:pt x="2062" y="7178"/>
                  </a:lnTo>
                  <a:lnTo>
                    <a:pt x="2082" y="7211"/>
                  </a:lnTo>
                  <a:lnTo>
                    <a:pt x="6245" y="7211"/>
                  </a:lnTo>
                  <a:lnTo>
                    <a:pt x="8306" y="3642"/>
                  </a:lnTo>
                  <a:lnTo>
                    <a:pt x="8326" y="3609"/>
                  </a:lnTo>
                  <a:lnTo>
                    <a:pt x="6264" y="34"/>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3"/>
            <p:cNvSpPr/>
            <p:nvPr/>
          </p:nvSpPr>
          <p:spPr>
            <a:xfrm>
              <a:off x="391775" y="2236725"/>
              <a:ext cx="207675" cy="180275"/>
            </a:xfrm>
            <a:custGeom>
              <a:rect b="b" l="l" r="r" t="t"/>
              <a:pathLst>
                <a:path extrusionOk="0" h="7211" w="8307">
                  <a:moveTo>
                    <a:pt x="2062" y="1"/>
                  </a:moveTo>
                  <a:lnTo>
                    <a:pt x="0" y="3570"/>
                  </a:lnTo>
                  <a:lnTo>
                    <a:pt x="118" y="3635"/>
                  </a:lnTo>
                  <a:lnTo>
                    <a:pt x="2140" y="131"/>
                  </a:lnTo>
                  <a:lnTo>
                    <a:pt x="6147" y="131"/>
                  </a:lnTo>
                  <a:lnTo>
                    <a:pt x="8150" y="3602"/>
                  </a:lnTo>
                  <a:lnTo>
                    <a:pt x="6147" y="7073"/>
                  </a:lnTo>
                  <a:lnTo>
                    <a:pt x="2101" y="7073"/>
                  </a:lnTo>
                  <a:lnTo>
                    <a:pt x="2101" y="7211"/>
                  </a:lnTo>
                  <a:lnTo>
                    <a:pt x="6225" y="7211"/>
                  </a:lnTo>
                  <a:lnTo>
                    <a:pt x="8287" y="3635"/>
                  </a:lnTo>
                  <a:lnTo>
                    <a:pt x="8306" y="3602"/>
                  </a:lnTo>
                  <a:lnTo>
                    <a:pt x="622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3"/>
            <p:cNvSpPr/>
            <p:nvPr/>
          </p:nvSpPr>
          <p:spPr>
            <a:xfrm>
              <a:off x="1004600" y="2591350"/>
              <a:ext cx="207675" cy="179450"/>
            </a:xfrm>
            <a:custGeom>
              <a:rect b="b" l="l" r="r" t="t"/>
              <a:pathLst>
                <a:path extrusionOk="0" h="7178" w="8307">
                  <a:moveTo>
                    <a:pt x="6245" y="0"/>
                  </a:moveTo>
                  <a:lnTo>
                    <a:pt x="6127" y="66"/>
                  </a:lnTo>
                  <a:lnTo>
                    <a:pt x="8150" y="3569"/>
                  </a:lnTo>
                  <a:lnTo>
                    <a:pt x="6147" y="7041"/>
                  </a:lnTo>
                  <a:lnTo>
                    <a:pt x="2141" y="7041"/>
                  </a:lnTo>
                  <a:lnTo>
                    <a:pt x="118" y="3537"/>
                  </a:lnTo>
                  <a:lnTo>
                    <a:pt x="1" y="3602"/>
                  </a:lnTo>
                  <a:lnTo>
                    <a:pt x="2043" y="7138"/>
                  </a:lnTo>
                  <a:lnTo>
                    <a:pt x="2062" y="7178"/>
                  </a:lnTo>
                  <a:lnTo>
                    <a:pt x="6225" y="7178"/>
                  </a:lnTo>
                  <a:lnTo>
                    <a:pt x="8287" y="3602"/>
                  </a:lnTo>
                  <a:lnTo>
                    <a:pt x="8307" y="3569"/>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3"/>
            <p:cNvSpPr/>
            <p:nvPr/>
          </p:nvSpPr>
          <p:spPr>
            <a:xfrm>
              <a:off x="740675" y="2404900"/>
              <a:ext cx="20750" cy="20750"/>
            </a:xfrm>
            <a:custGeom>
              <a:rect b="b" l="l" r="r" t="t"/>
              <a:pathLst>
                <a:path extrusionOk="0" h="830" w="830">
                  <a:moveTo>
                    <a:pt x="412" y="1"/>
                  </a:moveTo>
                  <a:cubicBezTo>
                    <a:pt x="183" y="1"/>
                    <a:pt x="1" y="183"/>
                    <a:pt x="1" y="412"/>
                  </a:cubicBezTo>
                  <a:cubicBezTo>
                    <a:pt x="1" y="640"/>
                    <a:pt x="183" y="829"/>
                    <a:pt x="412" y="829"/>
                  </a:cubicBezTo>
                  <a:cubicBezTo>
                    <a:pt x="640" y="829"/>
                    <a:pt x="829" y="640"/>
                    <a:pt x="829" y="412"/>
                  </a:cubicBezTo>
                  <a:cubicBezTo>
                    <a:pt x="829" y="183"/>
                    <a:pt x="640" y="1"/>
                    <a:pt x="41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3"/>
            <p:cNvSpPr/>
            <p:nvPr/>
          </p:nvSpPr>
          <p:spPr>
            <a:xfrm>
              <a:off x="740350" y="2758700"/>
              <a:ext cx="20750" cy="20750"/>
            </a:xfrm>
            <a:custGeom>
              <a:rect b="b" l="l" r="r" t="t"/>
              <a:pathLst>
                <a:path extrusionOk="0" h="830" w="830">
                  <a:moveTo>
                    <a:pt x="412" y="1"/>
                  </a:moveTo>
                  <a:cubicBezTo>
                    <a:pt x="183" y="1"/>
                    <a:pt x="1" y="183"/>
                    <a:pt x="1" y="412"/>
                  </a:cubicBezTo>
                  <a:cubicBezTo>
                    <a:pt x="1" y="640"/>
                    <a:pt x="183" y="829"/>
                    <a:pt x="412" y="829"/>
                  </a:cubicBezTo>
                  <a:cubicBezTo>
                    <a:pt x="640" y="829"/>
                    <a:pt x="829" y="640"/>
                    <a:pt x="829" y="412"/>
                  </a:cubicBezTo>
                  <a:cubicBezTo>
                    <a:pt x="829" y="183"/>
                    <a:pt x="640" y="1"/>
                    <a:pt x="41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3"/>
            <p:cNvSpPr/>
            <p:nvPr/>
          </p:nvSpPr>
          <p:spPr>
            <a:xfrm>
              <a:off x="1506350" y="2847125"/>
              <a:ext cx="20750" cy="20725"/>
            </a:xfrm>
            <a:custGeom>
              <a:rect b="b" l="l" r="r" t="t"/>
              <a:pathLst>
                <a:path extrusionOk="0" h="829" w="830">
                  <a:moveTo>
                    <a:pt x="412" y="0"/>
                  </a:moveTo>
                  <a:cubicBezTo>
                    <a:pt x="183" y="0"/>
                    <a:pt x="1" y="189"/>
                    <a:pt x="1" y="418"/>
                  </a:cubicBezTo>
                  <a:cubicBezTo>
                    <a:pt x="1" y="646"/>
                    <a:pt x="183" y="829"/>
                    <a:pt x="412" y="829"/>
                  </a:cubicBezTo>
                  <a:cubicBezTo>
                    <a:pt x="640" y="829"/>
                    <a:pt x="829" y="646"/>
                    <a:pt x="829" y="418"/>
                  </a:cubicBezTo>
                  <a:cubicBezTo>
                    <a:pt x="829" y="189"/>
                    <a:pt x="640" y="0"/>
                    <a:pt x="4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3"/>
            <p:cNvSpPr/>
            <p:nvPr/>
          </p:nvSpPr>
          <p:spPr>
            <a:xfrm>
              <a:off x="1506350" y="3200925"/>
              <a:ext cx="20750" cy="20725"/>
            </a:xfrm>
            <a:custGeom>
              <a:rect b="b" l="l" r="r" t="t"/>
              <a:pathLst>
                <a:path extrusionOk="0" h="829" w="830">
                  <a:moveTo>
                    <a:pt x="412" y="0"/>
                  </a:moveTo>
                  <a:cubicBezTo>
                    <a:pt x="183" y="0"/>
                    <a:pt x="1" y="183"/>
                    <a:pt x="1" y="411"/>
                  </a:cubicBezTo>
                  <a:cubicBezTo>
                    <a:pt x="1" y="640"/>
                    <a:pt x="183" y="829"/>
                    <a:pt x="412" y="829"/>
                  </a:cubicBezTo>
                  <a:cubicBezTo>
                    <a:pt x="640" y="829"/>
                    <a:pt x="829" y="640"/>
                    <a:pt x="829" y="411"/>
                  </a:cubicBezTo>
                  <a:cubicBezTo>
                    <a:pt x="829" y="183"/>
                    <a:pt x="640" y="0"/>
                    <a:pt x="4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3"/>
            <p:cNvSpPr/>
            <p:nvPr/>
          </p:nvSpPr>
          <p:spPr>
            <a:xfrm>
              <a:off x="1914800" y="3024100"/>
              <a:ext cx="20750" cy="20575"/>
            </a:xfrm>
            <a:custGeom>
              <a:rect b="b" l="l" r="r" t="t"/>
              <a:pathLst>
                <a:path extrusionOk="0" h="823" w="830">
                  <a:moveTo>
                    <a:pt x="418" y="0"/>
                  </a:moveTo>
                  <a:cubicBezTo>
                    <a:pt x="190" y="0"/>
                    <a:pt x="1" y="183"/>
                    <a:pt x="1" y="412"/>
                  </a:cubicBezTo>
                  <a:cubicBezTo>
                    <a:pt x="1" y="640"/>
                    <a:pt x="190" y="823"/>
                    <a:pt x="418" y="823"/>
                  </a:cubicBezTo>
                  <a:cubicBezTo>
                    <a:pt x="647" y="823"/>
                    <a:pt x="829" y="640"/>
                    <a:pt x="829" y="412"/>
                  </a:cubicBezTo>
                  <a:cubicBezTo>
                    <a:pt x="829" y="183"/>
                    <a:pt x="647" y="0"/>
                    <a:pt x="41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3"/>
            <p:cNvSpPr/>
            <p:nvPr/>
          </p:nvSpPr>
          <p:spPr>
            <a:xfrm>
              <a:off x="1200025" y="3554725"/>
              <a:ext cx="20575" cy="20750"/>
            </a:xfrm>
            <a:custGeom>
              <a:rect b="b" l="l" r="r" t="t"/>
              <a:pathLst>
                <a:path extrusionOk="0" h="830" w="823">
                  <a:moveTo>
                    <a:pt x="411" y="0"/>
                  </a:moveTo>
                  <a:cubicBezTo>
                    <a:pt x="183" y="0"/>
                    <a:pt x="0" y="183"/>
                    <a:pt x="0" y="411"/>
                  </a:cubicBezTo>
                  <a:cubicBezTo>
                    <a:pt x="0" y="640"/>
                    <a:pt x="183" y="829"/>
                    <a:pt x="411" y="829"/>
                  </a:cubicBezTo>
                  <a:cubicBezTo>
                    <a:pt x="640" y="829"/>
                    <a:pt x="822" y="640"/>
                    <a:pt x="822" y="411"/>
                  </a:cubicBezTo>
                  <a:cubicBezTo>
                    <a:pt x="822" y="183"/>
                    <a:pt x="640" y="0"/>
                    <a:pt x="41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3"/>
            <p:cNvSpPr/>
            <p:nvPr/>
          </p:nvSpPr>
          <p:spPr>
            <a:xfrm>
              <a:off x="1046700" y="2935525"/>
              <a:ext cx="20725" cy="20750"/>
            </a:xfrm>
            <a:custGeom>
              <a:rect b="b" l="l" r="r" t="t"/>
              <a:pathLst>
                <a:path extrusionOk="0" h="830" w="829">
                  <a:moveTo>
                    <a:pt x="418" y="1"/>
                  </a:moveTo>
                  <a:cubicBezTo>
                    <a:pt x="189" y="1"/>
                    <a:pt x="0" y="190"/>
                    <a:pt x="0" y="418"/>
                  </a:cubicBezTo>
                  <a:cubicBezTo>
                    <a:pt x="0" y="647"/>
                    <a:pt x="189" y="829"/>
                    <a:pt x="418" y="829"/>
                  </a:cubicBezTo>
                  <a:cubicBezTo>
                    <a:pt x="646" y="829"/>
                    <a:pt x="829" y="647"/>
                    <a:pt x="829" y="418"/>
                  </a:cubicBezTo>
                  <a:cubicBezTo>
                    <a:pt x="829" y="190"/>
                    <a:pt x="646" y="1"/>
                    <a:pt x="41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3"/>
            <p:cNvSpPr/>
            <p:nvPr/>
          </p:nvSpPr>
          <p:spPr>
            <a:xfrm>
              <a:off x="1148800" y="2581725"/>
              <a:ext cx="20750" cy="20750"/>
            </a:xfrm>
            <a:custGeom>
              <a:rect b="b" l="l" r="r" t="t"/>
              <a:pathLst>
                <a:path extrusionOk="0" h="830" w="830">
                  <a:moveTo>
                    <a:pt x="418" y="0"/>
                  </a:moveTo>
                  <a:cubicBezTo>
                    <a:pt x="190" y="0"/>
                    <a:pt x="0" y="190"/>
                    <a:pt x="0" y="418"/>
                  </a:cubicBezTo>
                  <a:cubicBezTo>
                    <a:pt x="0" y="646"/>
                    <a:pt x="190" y="829"/>
                    <a:pt x="418" y="829"/>
                  </a:cubicBezTo>
                  <a:cubicBezTo>
                    <a:pt x="646" y="829"/>
                    <a:pt x="829" y="646"/>
                    <a:pt x="829" y="418"/>
                  </a:cubicBezTo>
                  <a:cubicBezTo>
                    <a:pt x="829" y="190"/>
                    <a:pt x="646" y="0"/>
                    <a:pt x="41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3"/>
            <p:cNvSpPr/>
            <p:nvPr/>
          </p:nvSpPr>
          <p:spPr>
            <a:xfrm>
              <a:off x="434025" y="2051100"/>
              <a:ext cx="20725" cy="20750"/>
            </a:xfrm>
            <a:custGeom>
              <a:rect b="b" l="l" r="r" t="t"/>
              <a:pathLst>
                <a:path extrusionOk="0" h="830" w="829">
                  <a:moveTo>
                    <a:pt x="411" y="1"/>
                  </a:moveTo>
                  <a:cubicBezTo>
                    <a:pt x="183" y="1"/>
                    <a:pt x="0" y="190"/>
                    <a:pt x="0" y="418"/>
                  </a:cubicBezTo>
                  <a:cubicBezTo>
                    <a:pt x="0" y="647"/>
                    <a:pt x="183" y="829"/>
                    <a:pt x="411" y="829"/>
                  </a:cubicBezTo>
                  <a:cubicBezTo>
                    <a:pt x="640" y="829"/>
                    <a:pt x="829" y="647"/>
                    <a:pt x="829" y="418"/>
                  </a:cubicBezTo>
                  <a:cubicBezTo>
                    <a:pt x="822" y="190"/>
                    <a:pt x="640" y="1"/>
                    <a:pt x="41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3"/>
            <p:cNvSpPr/>
            <p:nvPr/>
          </p:nvSpPr>
          <p:spPr>
            <a:xfrm>
              <a:off x="382950" y="2316500"/>
              <a:ext cx="20600" cy="20725"/>
            </a:xfrm>
            <a:custGeom>
              <a:rect b="b" l="l" r="r" t="t"/>
              <a:pathLst>
                <a:path extrusionOk="0" h="829" w="824">
                  <a:moveTo>
                    <a:pt x="412" y="0"/>
                  </a:moveTo>
                  <a:cubicBezTo>
                    <a:pt x="184" y="0"/>
                    <a:pt x="1" y="183"/>
                    <a:pt x="1" y="411"/>
                  </a:cubicBezTo>
                  <a:cubicBezTo>
                    <a:pt x="1" y="640"/>
                    <a:pt x="184" y="829"/>
                    <a:pt x="412" y="829"/>
                  </a:cubicBezTo>
                  <a:cubicBezTo>
                    <a:pt x="640" y="829"/>
                    <a:pt x="823" y="640"/>
                    <a:pt x="823" y="411"/>
                  </a:cubicBezTo>
                  <a:cubicBezTo>
                    <a:pt x="823" y="183"/>
                    <a:pt x="640" y="0"/>
                    <a:pt x="4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3"/>
            <p:cNvSpPr/>
            <p:nvPr/>
          </p:nvSpPr>
          <p:spPr>
            <a:xfrm>
              <a:off x="995625" y="2670300"/>
              <a:ext cx="20750" cy="20575"/>
            </a:xfrm>
            <a:custGeom>
              <a:rect b="b" l="l" r="r" t="t"/>
              <a:pathLst>
                <a:path extrusionOk="0" h="823" w="830">
                  <a:moveTo>
                    <a:pt x="418" y="0"/>
                  </a:moveTo>
                  <a:cubicBezTo>
                    <a:pt x="190" y="0"/>
                    <a:pt x="1" y="183"/>
                    <a:pt x="1" y="411"/>
                  </a:cubicBezTo>
                  <a:cubicBezTo>
                    <a:pt x="1" y="640"/>
                    <a:pt x="190" y="823"/>
                    <a:pt x="418" y="823"/>
                  </a:cubicBezTo>
                  <a:cubicBezTo>
                    <a:pt x="647" y="823"/>
                    <a:pt x="829" y="640"/>
                    <a:pt x="829" y="411"/>
                  </a:cubicBezTo>
                  <a:cubicBezTo>
                    <a:pt x="829" y="183"/>
                    <a:pt x="647" y="0"/>
                    <a:pt x="41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3"/>
            <p:cNvSpPr/>
            <p:nvPr/>
          </p:nvSpPr>
          <p:spPr>
            <a:xfrm>
              <a:off x="434025" y="2758700"/>
              <a:ext cx="20725" cy="20750"/>
            </a:xfrm>
            <a:custGeom>
              <a:rect b="b" l="l" r="r" t="t"/>
              <a:pathLst>
                <a:path extrusionOk="0" h="830" w="829">
                  <a:moveTo>
                    <a:pt x="411" y="1"/>
                  </a:moveTo>
                  <a:cubicBezTo>
                    <a:pt x="183" y="1"/>
                    <a:pt x="0" y="183"/>
                    <a:pt x="0" y="412"/>
                  </a:cubicBezTo>
                  <a:cubicBezTo>
                    <a:pt x="0" y="640"/>
                    <a:pt x="183" y="829"/>
                    <a:pt x="411" y="829"/>
                  </a:cubicBezTo>
                  <a:cubicBezTo>
                    <a:pt x="640" y="829"/>
                    <a:pt x="829" y="640"/>
                    <a:pt x="829" y="412"/>
                  </a:cubicBezTo>
                  <a:cubicBezTo>
                    <a:pt x="822" y="183"/>
                    <a:pt x="640" y="1"/>
                    <a:pt x="41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3"/>
            <p:cNvSpPr/>
            <p:nvPr/>
          </p:nvSpPr>
          <p:spPr>
            <a:xfrm>
              <a:off x="1455300" y="3289325"/>
              <a:ext cx="20750" cy="20750"/>
            </a:xfrm>
            <a:custGeom>
              <a:rect b="b" l="l" r="r" t="t"/>
              <a:pathLst>
                <a:path extrusionOk="0" h="830" w="830">
                  <a:moveTo>
                    <a:pt x="412" y="1"/>
                  </a:moveTo>
                  <a:cubicBezTo>
                    <a:pt x="183" y="1"/>
                    <a:pt x="0" y="190"/>
                    <a:pt x="0" y="418"/>
                  </a:cubicBezTo>
                  <a:cubicBezTo>
                    <a:pt x="0" y="647"/>
                    <a:pt x="183" y="829"/>
                    <a:pt x="412" y="829"/>
                  </a:cubicBezTo>
                  <a:cubicBezTo>
                    <a:pt x="640" y="829"/>
                    <a:pt x="829" y="647"/>
                    <a:pt x="829" y="418"/>
                  </a:cubicBezTo>
                  <a:cubicBezTo>
                    <a:pt x="829" y="190"/>
                    <a:pt x="640" y="1"/>
                    <a:pt x="41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3"/>
            <p:cNvSpPr/>
            <p:nvPr/>
          </p:nvSpPr>
          <p:spPr>
            <a:xfrm>
              <a:off x="893525" y="3200925"/>
              <a:ext cx="20725" cy="20725"/>
            </a:xfrm>
            <a:custGeom>
              <a:rect b="b" l="l" r="r" t="t"/>
              <a:pathLst>
                <a:path extrusionOk="0" h="829" w="829">
                  <a:moveTo>
                    <a:pt x="418" y="0"/>
                  </a:moveTo>
                  <a:cubicBezTo>
                    <a:pt x="183" y="0"/>
                    <a:pt x="0" y="183"/>
                    <a:pt x="0" y="411"/>
                  </a:cubicBezTo>
                  <a:cubicBezTo>
                    <a:pt x="0" y="640"/>
                    <a:pt x="183" y="829"/>
                    <a:pt x="418" y="829"/>
                  </a:cubicBezTo>
                  <a:cubicBezTo>
                    <a:pt x="646" y="829"/>
                    <a:pt x="829" y="640"/>
                    <a:pt x="829" y="411"/>
                  </a:cubicBezTo>
                  <a:cubicBezTo>
                    <a:pt x="829" y="183"/>
                    <a:pt x="646" y="0"/>
                    <a:pt x="41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3"/>
            <p:cNvSpPr/>
            <p:nvPr/>
          </p:nvSpPr>
          <p:spPr>
            <a:xfrm>
              <a:off x="1761625" y="3466300"/>
              <a:ext cx="20750" cy="20600"/>
            </a:xfrm>
            <a:custGeom>
              <a:rect b="b" l="l" r="r" t="t"/>
              <a:pathLst>
                <a:path extrusionOk="0" h="824" w="830">
                  <a:moveTo>
                    <a:pt x="418" y="1"/>
                  </a:moveTo>
                  <a:cubicBezTo>
                    <a:pt x="184" y="1"/>
                    <a:pt x="1" y="184"/>
                    <a:pt x="1" y="412"/>
                  </a:cubicBezTo>
                  <a:cubicBezTo>
                    <a:pt x="1" y="640"/>
                    <a:pt x="184" y="823"/>
                    <a:pt x="418" y="823"/>
                  </a:cubicBezTo>
                  <a:cubicBezTo>
                    <a:pt x="647" y="823"/>
                    <a:pt x="830" y="640"/>
                    <a:pt x="830" y="412"/>
                  </a:cubicBezTo>
                  <a:cubicBezTo>
                    <a:pt x="830" y="184"/>
                    <a:pt x="647" y="1"/>
                    <a:pt x="41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3"/>
            <p:cNvSpPr/>
            <p:nvPr/>
          </p:nvSpPr>
          <p:spPr>
            <a:xfrm>
              <a:off x="2527625" y="3554725"/>
              <a:ext cx="20750" cy="20750"/>
            </a:xfrm>
            <a:custGeom>
              <a:rect b="b" l="l" r="r" t="t"/>
              <a:pathLst>
                <a:path extrusionOk="0" h="830" w="830">
                  <a:moveTo>
                    <a:pt x="412" y="0"/>
                  </a:moveTo>
                  <a:cubicBezTo>
                    <a:pt x="184" y="0"/>
                    <a:pt x="1" y="183"/>
                    <a:pt x="1" y="411"/>
                  </a:cubicBezTo>
                  <a:cubicBezTo>
                    <a:pt x="1" y="640"/>
                    <a:pt x="184" y="829"/>
                    <a:pt x="412" y="829"/>
                  </a:cubicBezTo>
                  <a:cubicBezTo>
                    <a:pt x="640" y="829"/>
                    <a:pt x="830" y="640"/>
                    <a:pt x="830" y="411"/>
                  </a:cubicBezTo>
                  <a:cubicBezTo>
                    <a:pt x="830" y="183"/>
                    <a:pt x="640" y="0"/>
                    <a:pt x="4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3"/>
            <p:cNvSpPr/>
            <p:nvPr/>
          </p:nvSpPr>
          <p:spPr>
            <a:xfrm>
              <a:off x="2731850" y="3377750"/>
              <a:ext cx="20750" cy="20725"/>
            </a:xfrm>
            <a:custGeom>
              <a:rect b="b" l="l" r="r" t="t"/>
              <a:pathLst>
                <a:path extrusionOk="0" h="829" w="830">
                  <a:moveTo>
                    <a:pt x="412" y="0"/>
                  </a:moveTo>
                  <a:cubicBezTo>
                    <a:pt x="184" y="0"/>
                    <a:pt x="1" y="189"/>
                    <a:pt x="1" y="418"/>
                  </a:cubicBezTo>
                  <a:cubicBezTo>
                    <a:pt x="1" y="646"/>
                    <a:pt x="184" y="829"/>
                    <a:pt x="412" y="829"/>
                  </a:cubicBezTo>
                  <a:cubicBezTo>
                    <a:pt x="640" y="829"/>
                    <a:pt x="830" y="646"/>
                    <a:pt x="830" y="418"/>
                  </a:cubicBezTo>
                  <a:cubicBezTo>
                    <a:pt x="830" y="189"/>
                    <a:pt x="640" y="0"/>
                    <a:pt x="4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3"/>
            <p:cNvSpPr/>
            <p:nvPr/>
          </p:nvSpPr>
          <p:spPr>
            <a:xfrm>
              <a:off x="842475" y="3289325"/>
              <a:ext cx="20725" cy="20750"/>
            </a:xfrm>
            <a:custGeom>
              <a:rect b="b" l="l" r="r" t="t"/>
              <a:pathLst>
                <a:path extrusionOk="0" h="830" w="829">
                  <a:moveTo>
                    <a:pt x="418" y="1"/>
                  </a:moveTo>
                  <a:cubicBezTo>
                    <a:pt x="189" y="1"/>
                    <a:pt x="0" y="190"/>
                    <a:pt x="0" y="418"/>
                  </a:cubicBezTo>
                  <a:cubicBezTo>
                    <a:pt x="0" y="647"/>
                    <a:pt x="189" y="829"/>
                    <a:pt x="418" y="829"/>
                  </a:cubicBezTo>
                  <a:cubicBezTo>
                    <a:pt x="646" y="829"/>
                    <a:pt x="829" y="647"/>
                    <a:pt x="829" y="418"/>
                  </a:cubicBezTo>
                  <a:cubicBezTo>
                    <a:pt x="829" y="190"/>
                    <a:pt x="646" y="1"/>
                    <a:pt x="41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3"/>
            <p:cNvSpPr/>
            <p:nvPr/>
          </p:nvSpPr>
          <p:spPr>
            <a:xfrm>
              <a:off x="434025" y="3289325"/>
              <a:ext cx="20725" cy="20750"/>
            </a:xfrm>
            <a:custGeom>
              <a:rect b="b" l="l" r="r" t="t"/>
              <a:pathLst>
                <a:path extrusionOk="0" h="830" w="829">
                  <a:moveTo>
                    <a:pt x="411" y="1"/>
                  </a:moveTo>
                  <a:cubicBezTo>
                    <a:pt x="183" y="1"/>
                    <a:pt x="0" y="190"/>
                    <a:pt x="0" y="418"/>
                  </a:cubicBezTo>
                  <a:cubicBezTo>
                    <a:pt x="0" y="647"/>
                    <a:pt x="183" y="829"/>
                    <a:pt x="411" y="829"/>
                  </a:cubicBezTo>
                  <a:cubicBezTo>
                    <a:pt x="640" y="829"/>
                    <a:pt x="829" y="647"/>
                    <a:pt x="829" y="418"/>
                  </a:cubicBezTo>
                  <a:cubicBezTo>
                    <a:pt x="822" y="190"/>
                    <a:pt x="640" y="1"/>
                    <a:pt x="41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3"/>
            <p:cNvSpPr/>
            <p:nvPr/>
          </p:nvSpPr>
          <p:spPr>
            <a:xfrm>
              <a:off x="1770125" y="3563375"/>
              <a:ext cx="208150" cy="180250"/>
            </a:xfrm>
            <a:custGeom>
              <a:rect b="b" l="l" r="r" t="t"/>
              <a:pathLst>
                <a:path extrusionOk="0" h="7210" w="8326">
                  <a:moveTo>
                    <a:pt x="6166" y="137"/>
                  </a:moveTo>
                  <a:lnTo>
                    <a:pt x="8169" y="3608"/>
                  </a:lnTo>
                  <a:lnTo>
                    <a:pt x="6166" y="7080"/>
                  </a:lnTo>
                  <a:lnTo>
                    <a:pt x="2153" y="7080"/>
                  </a:lnTo>
                  <a:lnTo>
                    <a:pt x="150" y="3608"/>
                  </a:lnTo>
                  <a:lnTo>
                    <a:pt x="2153" y="137"/>
                  </a:lnTo>
                  <a:close/>
                  <a:moveTo>
                    <a:pt x="2082" y="0"/>
                  </a:moveTo>
                  <a:lnTo>
                    <a:pt x="20" y="3569"/>
                  </a:lnTo>
                  <a:lnTo>
                    <a:pt x="0" y="3608"/>
                  </a:lnTo>
                  <a:lnTo>
                    <a:pt x="2062" y="7177"/>
                  </a:lnTo>
                  <a:lnTo>
                    <a:pt x="2082" y="7210"/>
                  </a:lnTo>
                  <a:lnTo>
                    <a:pt x="6244" y="7210"/>
                  </a:lnTo>
                  <a:lnTo>
                    <a:pt x="8306" y="3641"/>
                  </a:lnTo>
                  <a:lnTo>
                    <a:pt x="8326" y="3608"/>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3"/>
            <p:cNvSpPr/>
            <p:nvPr/>
          </p:nvSpPr>
          <p:spPr>
            <a:xfrm>
              <a:off x="1923275" y="3474950"/>
              <a:ext cx="208175" cy="180275"/>
            </a:xfrm>
            <a:custGeom>
              <a:rect b="b" l="l" r="r" t="t"/>
              <a:pathLst>
                <a:path extrusionOk="0" h="7211" w="8327">
                  <a:moveTo>
                    <a:pt x="6167" y="131"/>
                  </a:moveTo>
                  <a:lnTo>
                    <a:pt x="8170" y="3602"/>
                  </a:lnTo>
                  <a:lnTo>
                    <a:pt x="6167" y="7074"/>
                  </a:lnTo>
                  <a:lnTo>
                    <a:pt x="2161" y="7074"/>
                  </a:lnTo>
                  <a:lnTo>
                    <a:pt x="151" y="3602"/>
                  </a:lnTo>
                  <a:lnTo>
                    <a:pt x="2161" y="131"/>
                  </a:lnTo>
                  <a:close/>
                  <a:moveTo>
                    <a:pt x="2082" y="1"/>
                  </a:moveTo>
                  <a:lnTo>
                    <a:pt x="20" y="3570"/>
                  </a:lnTo>
                  <a:lnTo>
                    <a:pt x="1" y="3602"/>
                  </a:lnTo>
                  <a:lnTo>
                    <a:pt x="2063" y="7178"/>
                  </a:lnTo>
                  <a:lnTo>
                    <a:pt x="2082" y="7211"/>
                  </a:lnTo>
                  <a:lnTo>
                    <a:pt x="6245" y="7211"/>
                  </a:lnTo>
                  <a:lnTo>
                    <a:pt x="8307" y="3635"/>
                  </a:lnTo>
                  <a:lnTo>
                    <a:pt x="8326" y="3602"/>
                  </a:lnTo>
                  <a:lnTo>
                    <a:pt x="6265" y="33"/>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3"/>
            <p:cNvSpPr/>
            <p:nvPr/>
          </p:nvSpPr>
          <p:spPr>
            <a:xfrm>
              <a:off x="2076450" y="3386550"/>
              <a:ext cx="208175" cy="180275"/>
            </a:xfrm>
            <a:custGeom>
              <a:rect b="b" l="l" r="r" t="t"/>
              <a:pathLst>
                <a:path extrusionOk="0" h="7211" w="8327">
                  <a:moveTo>
                    <a:pt x="6166" y="131"/>
                  </a:moveTo>
                  <a:lnTo>
                    <a:pt x="8170" y="3602"/>
                  </a:lnTo>
                  <a:lnTo>
                    <a:pt x="6166" y="7073"/>
                  </a:lnTo>
                  <a:lnTo>
                    <a:pt x="2160" y="7073"/>
                  </a:lnTo>
                  <a:lnTo>
                    <a:pt x="151" y="3602"/>
                  </a:lnTo>
                  <a:lnTo>
                    <a:pt x="2160" y="131"/>
                  </a:lnTo>
                  <a:close/>
                  <a:moveTo>
                    <a:pt x="2082" y="0"/>
                  </a:moveTo>
                  <a:lnTo>
                    <a:pt x="20" y="3569"/>
                  </a:lnTo>
                  <a:lnTo>
                    <a:pt x="1" y="3602"/>
                  </a:lnTo>
                  <a:lnTo>
                    <a:pt x="2062" y="7171"/>
                  </a:lnTo>
                  <a:lnTo>
                    <a:pt x="2082" y="7210"/>
                  </a:lnTo>
                  <a:lnTo>
                    <a:pt x="6245" y="7210"/>
                  </a:lnTo>
                  <a:lnTo>
                    <a:pt x="6245" y="7204"/>
                  </a:lnTo>
                  <a:lnTo>
                    <a:pt x="8307" y="3635"/>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3"/>
            <p:cNvSpPr/>
            <p:nvPr/>
          </p:nvSpPr>
          <p:spPr>
            <a:xfrm>
              <a:off x="238125" y="2148150"/>
              <a:ext cx="208150" cy="180275"/>
            </a:xfrm>
            <a:custGeom>
              <a:rect b="b" l="l" r="r" t="t"/>
              <a:pathLst>
                <a:path extrusionOk="0" h="7211" w="8326">
                  <a:moveTo>
                    <a:pt x="6166" y="138"/>
                  </a:moveTo>
                  <a:lnTo>
                    <a:pt x="8169" y="3609"/>
                  </a:lnTo>
                  <a:lnTo>
                    <a:pt x="6166" y="7080"/>
                  </a:lnTo>
                  <a:lnTo>
                    <a:pt x="2160" y="7080"/>
                  </a:lnTo>
                  <a:lnTo>
                    <a:pt x="157" y="3609"/>
                  </a:lnTo>
                  <a:lnTo>
                    <a:pt x="2160" y="138"/>
                  </a:lnTo>
                  <a:close/>
                  <a:moveTo>
                    <a:pt x="2081" y="1"/>
                  </a:moveTo>
                  <a:lnTo>
                    <a:pt x="0" y="3609"/>
                  </a:lnTo>
                  <a:lnTo>
                    <a:pt x="2062" y="7178"/>
                  </a:lnTo>
                  <a:lnTo>
                    <a:pt x="2081" y="7211"/>
                  </a:lnTo>
                  <a:lnTo>
                    <a:pt x="6244" y="7211"/>
                  </a:lnTo>
                  <a:lnTo>
                    <a:pt x="8326" y="3609"/>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3"/>
            <p:cNvSpPr/>
            <p:nvPr/>
          </p:nvSpPr>
          <p:spPr>
            <a:xfrm>
              <a:off x="238125" y="1971350"/>
              <a:ext cx="208150" cy="180250"/>
            </a:xfrm>
            <a:custGeom>
              <a:rect b="b" l="l" r="r" t="t"/>
              <a:pathLst>
                <a:path extrusionOk="0" h="7210" w="8326">
                  <a:moveTo>
                    <a:pt x="6166" y="137"/>
                  </a:moveTo>
                  <a:lnTo>
                    <a:pt x="8169" y="3602"/>
                  </a:lnTo>
                  <a:lnTo>
                    <a:pt x="6166" y="7073"/>
                  </a:lnTo>
                  <a:lnTo>
                    <a:pt x="2160" y="7073"/>
                  </a:lnTo>
                  <a:lnTo>
                    <a:pt x="2160" y="7079"/>
                  </a:lnTo>
                  <a:lnTo>
                    <a:pt x="157" y="3608"/>
                  </a:lnTo>
                  <a:lnTo>
                    <a:pt x="2160" y="137"/>
                  </a:lnTo>
                  <a:close/>
                  <a:moveTo>
                    <a:pt x="2081" y="0"/>
                  </a:moveTo>
                  <a:lnTo>
                    <a:pt x="0" y="3608"/>
                  </a:lnTo>
                  <a:lnTo>
                    <a:pt x="2081" y="7210"/>
                  </a:lnTo>
                  <a:lnTo>
                    <a:pt x="6244" y="7210"/>
                  </a:lnTo>
                  <a:lnTo>
                    <a:pt x="8326" y="3608"/>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3"/>
            <p:cNvSpPr/>
            <p:nvPr/>
          </p:nvSpPr>
          <p:spPr>
            <a:xfrm>
              <a:off x="1770125" y="3386550"/>
              <a:ext cx="208150" cy="180275"/>
            </a:xfrm>
            <a:custGeom>
              <a:rect b="b" l="l" r="r" t="t"/>
              <a:pathLst>
                <a:path extrusionOk="0" h="7211" w="8326">
                  <a:moveTo>
                    <a:pt x="6166" y="131"/>
                  </a:moveTo>
                  <a:lnTo>
                    <a:pt x="8169" y="3602"/>
                  </a:lnTo>
                  <a:lnTo>
                    <a:pt x="6166" y="7073"/>
                  </a:lnTo>
                  <a:lnTo>
                    <a:pt x="2153" y="7073"/>
                  </a:lnTo>
                  <a:lnTo>
                    <a:pt x="150" y="3602"/>
                  </a:lnTo>
                  <a:lnTo>
                    <a:pt x="2153" y="131"/>
                  </a:lnTo>
                  <a:close/>
                  <a:moveTo>
                    <a:pt x="2082" y="0"/>
                  </a:moveTo>
                  <a:lnTo>
                    <a:pt x="20" y="3569"/>
                  </a:lnTo>
                  <a:lnTo>
                    <a:pt x="0" y="3602"/>
                  </a:lnTo>
                  <a:lnTo>
                    <a:pt x="2062" y="7171"/>
                  </a:lnTo>
                  <a:lnTo>
                    <a:pt x="2082" y="7210"/>
                  </a:lnTo>
                  <a:lnTo>
                    <a:pt x="6244" y="7210"/>
                  </a:lnTo>
                  <a:lnTo>
                    <a:pt x="6244" y="7204"/>
                  </a:lnTo>
                  <a:lnTo>
                    <a:pt x="8306" y="3635"/>
                  </a:lnTo>
                  <a:lnTo>
                    <a:pt x="8326" y="3602"/>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3"/>
            <p:cNvSpPr/>
            <p:nvPr/>
          </p:nvSpPr>
          <p:spPr>
            <a:xfrm>
              <a:off x="1616775" y="3297975"/>
              <a:ext cx="208175" cy="179450"/>
            </a:xfrm>
            <a:custGeom>
              <a:rect b="b" l="l" r="r" t="t"/>
              <a:pathLst>
                <a:path extrusionOk="0" h="7178" w="8327">
                  <a:moveTo>
                    <a:pt x="2082" y="0"/>
                  </a:moveTo>
                  <a:lnTo>
                    <a:pt x="20" y="3576"/>
                  </a:lnTo>
                  <a:lnTo>
                    <a:pt x="1" y="3609"/>
                  </a:lnTo>
                  <a:lnTo>
                    <a:pt x="2069" y="7178"/>
                  </a:lnTo>
                  <a:lnTo>
                    <a:pt x="2180" y="7112"/>
                  </a:lnTo>
                  <a:lnTo>
                    <a:pt x="158" y="3609"/>
                  </a:lnTo>
                  <a:lnTo>
                    <a:pt x="2161" y="138"/>
                  </a:lnTo>
                  <a:lnTo>
                    <a:pt x="6173" y="138"/>
                  </a:lnTo>
                  <a:lnTo>
                    <a:pt x="8176" y="3609"/>
                  </a:lnTo>
                  <a:lnTo>
                    <a:pt x="6154" y="7112"/>
                  </a:lnTo>
                  <a:lnTo>
                    <a:pt x="6265" y="7178"/>
                  </a:lnTo>
                  <a:lnTo>
                    <a:pt x="8307" y="3641"/>
                  </a:lnTo>
                  <a:lnTo>
                    <a:pt x="8326" y="3609"/>
                  </a:lnTo>
                  <a:lnTo>
                    <a:pt x="6265"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9" name="Google Shape;209;p3"/>
          <p:cNvSpPr/>
          <p:nvPr>
            <p:ph idx="2" type="pic"/>
          </p:nvPr>
        </p:nvSpPr>
        <p:spPr>
          <a:xfrm>
            <a:off x="720463" y="539500"/>
            <a:ext cx="1382400" cy="3161700"/>
          </a:xfrm>
          <a:prstGeom prst="rect">
            <a:avLst/>
          </a:prstGeom>
          <a:noFill/>
          <a:ln>
            <a:noFill/>
          </a:ln>
          <a:effectLst>
            <a:outerShdw blurRad="214313" rotWithShape="0" algn="bl" dir="3300000" dist="19050">
              <a:schemeClr val="accent1">
                <a:alpha val="22745"/>
              </a:schemeClr>
            </a:outerShdw>
          </a:effectLst>
        </p:spPr>
      </p:sp>
      <p:sp>
        <p:nvSpPr>
          <p:cNvPr id="210" name="Google Shape;210;p3"/>
          <p:cNvSpPr/>
          <p:nvPr>
            <p:ph idx="3" type="pic"/>
          </p:nvPr>
        </p:nvSpPr>
        <p:spPr>
          <a:xfrm>
            <a:off x="7041063" y="1441225"/>
            <a:ext cx="1382400" cy="3161700"/>
          </a:xfrm>
          <a:prstGeom prst="rect">
            <a:avLst/>
          </a:prstGeom>
          <a:noFill/>
          <a:ln>
            <a:noFill/>
          </a:ln>
          <a:effectLst>
            <a:outerShdw blurRad="214313" rotWithShape="0" algn="bl" dir="3300000" dist="19050">
              <a:schemeClr val="accent1">
                <a:alpha val="22745"/>
              </a:schemeClr>
            </a:outerShdw>
          </a:effectLst>
        </p:spPr>
      </p:sp>
      <p:sp>
        <p:nvSpPr>
          <p:cNvPr id="211" name="Google Shape;211;p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6">
    <p:spTree>
      <p:nvGrpSpPr>
        <p:cNvPr id="1876" name="Shape 1876"/>
        <p:cNvGrpSpPr/>
        <p:nvPr/>
      </p:nvGrpSpPr>
      <p:grpSpPr>
        <a:xfrm>
          <a:off x="0" y="0"/>
          <a:ext cx="0" cy="0"/>
          <a:chOff x="0" y="0"/>
          <a:chExt cx="0" cy="0"/>
        </a:xfrm>
      </p:grpSpPr>
      <p:sp>
        <p:nvSpPr>
          <p:cNvPr id="1877" name="Google Shape;1877;p21"/>
          <p:cNvSpPr txBox="1"/>
          <p:nvPr>
            <p:ph idx="1" type="body"/>
          </p:nvPr>
        </p:nvSpPr>
        <p:spPr>
          <a:xfrm>
            <a:off x="4625975" y="1187675"/>
            <a:ext cx="37956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chemeClr val="lt2"/>
              </a:buClr>
              <a:buSzPts val="1400"/>
              <a:buChar char="●"/>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17500" lvl="5" marL="2743200" algn="l">
              <a:lnSpc>
                <a:spcPct val="100000"/>
              </a:lnSpc>
              <a:spcBef>
                <a:spcPts val="0"/>
              </a:spcBef>
              <a:spcAft>
                <a:spcPts val="0"/>
              </a:spcAft>
              <a:buSzPts val="1400"/>
              <a:buChar char="■"/>
              <a:defRPr sz="1400"/>
            </a:lvl6pPr>
            <a:lvl7pPr indent="-317500" lvl="6" marL="3200400" algn="l">
              <a:lnSpc>
                <a:spcPct val="100000"/>
              </a:lnSpc>
              <a:spcBef>
                <a:spcPts val="0"/>
              </a:spcBef>
              <a:spcAft>
                <a:spcPts val="0"/>
              </a:spcAft>
              <a:buSzPts val="1400"/>
              <a:buChar char="●"/>
              <a:defRPr sz="1400"/>
            </a:lvl7pPr>
            <a:lvl8pPr indent="-317500" lvl="7" marL="3657600" algn="l">
              <a:lnSpc>
                <a:spcPct val="100000"/>
              </a:lnSpc>
              <a:spcBef>
                <a:spcPts val="0"/>
              </a:spcBef>
              <a:spcAft>
                <a:spcPts val="0"/>
              </a:spcAft>
              <a:buSzPts val="1400"/>
              <a:buChar char="○"/>
              <a:defRPr sz="1400"/>
            </a:lvl8pPr>
            <a:lvl9pPr indent="-317500" lvl="8" marL="4114800" algn="l">
              <a:lnSpc>
                <a:spcPct val="100000"/>
              </a:lnSpc>
              <a:spcBef>
                <a:spcPts val="0"/>
              </a:spcBef>
              <a:spcAft>
                <a:spcPts val="0"/>
              </a:spcAft>
              <a:buSzPts val="1400"/>
              <a:buChar char="■"/>
              <a:defRPr sz="1400"/>
            </a:lvl9pPr>
          </a:lstStyle>
          <a:p/>
        </p:txBody>
      </p:sp>
      <p:grpSp>
        <p:nvGrpSpPr>
          <p:cNvPr id="1878" name="Google Shape;1878;p21"/>
          <p:cNvGrpSpPr/>
          <p:nvPr/>
        </p:nvGrpSpPr>
        <p:grpSpPr>
          <a:xfrm flipH="1">
            <a:off x="4283301" y="2452529"/>
            <a:ext cx="5034656" cy="3172549"/>
            <a:chOff x="238125" y="1971350"/>
            <a:chExt cx="2812500" cy="1772275"/>
          </a:xfrm>
        </p:grpSpPr>
        <p:sp>
          <p:nvSpPr>
            <p:cNvPr id="1879" name="Google Shape;1879;p21"/>
            <p:cNvSpPr/>
            <p:nvPr/>
          </p:nvSpPr>
          <p:spPr>
            <a:xfrm>
              <a:off x="1616775" y="3297975"/>
              <a:ext cx="208175" cy="180275"/>
            </a:xfrm>
            <a:custGeom>
              <a:rect b="b" l="l" r="r" t="t"/>
              <a:pathLst>
                <a:path extrusionOk="0" h="7211" w="8327">
                  <a:moveTo>
                    <a:pt x="6173" y="138"/>
                  </a:moveTo>
                  <a:lnTo>
                    <a:pt x="8176" y="3609"/>
                  </a:lnTo>
                  <a:lnTo>
                    <a:pt x="6173" y="7080"/>
                  </a:lnTo>
                  <a:lnTo>
                    <a:pt x="2161" y="7080"/>
                  </a:lnTo>
                  <a:lnTo>
                    <a:pt x="158" y="3609"/>
                  </a:lnTo>
                  <a:lnTo>
                    <a:pt x="2161" y="138"/>
                  </a:lnTo>
                  <a:close/>
                  <a:moveTo>
                    <a:pt x="2082" y="0"/>
                  </a:moveTo>
                  <a:lnTo>
                    <a:pt x="20" y="3576"/>
                  </a:lnTo>
                  <a:lnTo>
                    <a:pt x="1" y="3609"/>
                  </a:lnTo>
                  <a:lnTo>
                    <a:pt x="2063" y="7178"/>
                  </a:lnTo>
                  <a:lnTo>
                    <a:pt x="2082" y="7210"/>
                  </a:lnTo>
                  <a:lnTo>
                    <a:pt x="6245" y="7210"/>
                  </a:lnTo>
                  <a:lnTo>
                    <a:pt x="8307" y="3641"/>
                  </a:lnTo>
                  <a:lnTo>
                    <a:pt x="8326" y="3609"/>
                  </a:lnTo>
                  <a:lnTo>
                    <a:pt x="6265"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0" name="Google Shape;1880;p21"/>
            <p:cNvSpPr/>
            <p:nvPr/>
          </p:nvSpPr>
          <p:spPr>
            <a:xfrm>
              <a:off x="1310450" y="3297975"/>
              <a:ext cx="208175" cy="180275"/>
            </a:xfrm>
            <a:custGeom>
              <a:rect b="b" l="l" r="r" t="t"/>
              <a:pathLst>
                <a:path extrusionOk="0" h="7211" w="8327">
                  <a:moveTo>
                    <a:pt x="6166" y="138"/>
                  </a:moveTo>
                  <a:lnTo>
                    <a:pt x="8169" y="3609"/>
                  </a:lnTo>
                  <a:lnTo>
                    <a:pt x="6166" y="7080"/>
                  </a:lnTo>
                  <a:lnTo>
                    <a:pt x="2160" y="7080"/>
                  </a:lnTo>
                  <a:lnTo>
                    <a:pt x="157" y="3609"/>
                  </a:lnTo>
                  <a:lnTo>
                    <a:pt x="2160" y="138"/>
                  </a:lnTo>
                  <a:close/>
                  <a:moveTo>
                    <a:pt x="2082" y="0"/>
                  </a:moveTo>
                  <a:lnTo>
                    <a:pt x="20" y="3576"/>
                  </a:lnTo>
                  <a:lnTo>
                    <a:pt x="0" y="3609"/>
                  </a:lnTo>
                  <a:lnTo>
                    <a:pt x="2062" y="7178"/>
                  </a:lnTo>
                  <a:lnTo>
                    <a:pt x="2082" y="7210"/>
                  </a:lnTo>
                  <a:lnTo>
                    <a:pt x="6245" y="7210"/>
                  </a:lnTo>
                  <a:lnTo>
                    <a:pt x="8306" y="3641"/>
                  </a:lnTo>
                  <a:lnTo>
                    <a:pt x="8326" y="3609"/>
                  </a:lnTo>
                  <a:lnTo>
                    <a:pt x="6264"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1" name="Google Shape;1881;p21"/>
            <p:cNvSpPr/>
            <p:nvPr/>
          </p:nvSpPr>
          <p:spPr>
            <a:xfrm>
              <a:off x="238125" y="3032750"/>
              <a:ext cx="208150" cy="180275"/>
            </a:xfrm>
            <a:custGeom>
              <a:rect b="b" l="l" r="r" t="t"/>
              <a:pathLst>
                <a:path extrusionOk="0" h="7211" w="8326">
                  <a:moveTo>
                    <a:pt x="6166" y="131"/>
                  </a:moveTo>
                  <a:lnTo>
                    <a:pt x="8169" y="3602"/>
                  </a:lnTo>
                  <a:lnTo>
                    <a:pt x="6166" y="7073"/>
                  </a:lnTo>
                  <a:lnTo>
                    <a:pt x="2160" y="7073"/>
                  </a:lnTo>
                  <a:lnTo>
                    <a:pt x="157" y="3602"/>
                  </a:lnTo>
                  <a:lnTo>
                    <a:pt x="2160" y="131"/>
                  </a:lnTo>
                  <a:close/>
                  <a:moveTo>
                    <a:pt x="2081" y="0"/>
                  </a:moveTo>
                  <a:lnTo>
                    <a:pt x="20" y="3569"/>
                  </a:lnTo>
                  <a:lnTo>
                    <a:pt x="0" y="3602"/>
                  </a:lnTo>
                  <a:lnTo>
                    <a:pt x="2062" y="7177"/>
                  </a:lnTo>
                  <a:lnTo>
                    <a:pt x="2081" y="7210"/>
                  </a:lnTo>
                  <a:lnTo>
                    <a:pt x="6244" y="7210"/>
                  </a:lnTo>
                  <a:lnTo>
                    <a:pt x="8306" y="3635"/>
                  </a:lnTo>
                  <a:lnTo>
                    <a:pt x="8326" y="3602"/>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2" name="Google Shape;1882;p21"/>
            <p:cNvSpPr/>
            <p:nvPr/>
          </p:nvSpPr>
          <p:spPr>
            <a:xfrm>
              <a:off x="1770125" y="3209575"/>
              <a:ext cx="208150" cy="180250"/>
            </a:xfrm>
            <a:custGeom>
              <a:rect b="b" l="l" r="r" t="t"/>
              <a:pathLst>
                <a:path extrusionOk="0" h="7210" w="8326">
                  <a:moveTo>
                    <a:pt x="6166" y="137"/>
                  </a:moveTo>
                  <a:lnTo>
                    <a:pt x="8169" y="3608"/>
                  </a:lnTo>
                  <a:lnTo>
                    <a:pt x="6166" y="7079"/>
                  </a:lnTo>
                  <a:lnTo>
                    <a:pt x="2153" y="7079"/>
                  </a:lnTo>
                  <a:lnTo>
                    <a:pt x="150" y="3608"/>
                  </a:lnTo>
                  <a:lnTo>
                    <a:pt x="2153" y="137"/>
                  </a:lnTo>
                  <a:close/>
                  <a:moveTo>
                    <a:pt x="2082" y="0"/>
                  </a:moveTo>
                  <a:lnTo>
                    <a:pt x="20" y="3576"/>
                  </a:lnTo>
                  <a:lnTo>
                    <a:pt x="0" y="3608"/>
                  </a:lnTo>
                  <a:lnTo>
                    <a:pt x="2062" y="7177"/>
                  </a:lnTo>
                  <a:lnTo>
                    <a:pt x="2082" y="7210"/>
                  </a:lnTo>
                  <a:lnTo>
                    <a:pt x="6244" y="7210"/>
                  </a:lnTo>
                  <a:lnTo>
                    <a:pt x="8306" y="3641"/>
                  </a:lnTo>
                  <a:lnTo>
                    <a:pt x="8326" y="3608"/>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3" name="Google Shape;1883;p21"/>
            <p:cNvSpPr/>
            <p:nvPr/>
          </p:nvSpPr>
          <p:spPr>
            <a:xfrm>
              <a:off x="1923275" y="3297975"/>
              <a:ext cx="208175" cy="180275"/>
            </a:xfrm>
            <a:custGeom>
              <a:rect b="b" l="l" r="r" t="t"/>
              <a:pathLst>
                <a:path extrusionOk="0" h="7211" w="8327">
                  <a:moveTo>
                    <a:pt x="6167" y="138"/>
                  </a:moveTo>
                  <a:lnTo>
                    <a:pt x="8170" y="3609"/>
                  </a:lnTo>
                  <a:lnTo>
                    <a:pt x="6167" y="7080"/>
                  </a:lnTo>
                  <a:lnTo>
                    <a:pt x="2161" y="7080"/>
                  </a:lnTo>
                  <a:lnTo>
                    <a:pt x="151" y="3609"/>
                  </a:lnTo>
                  <a:lnTo>
                    <a:pt x="2161" y="138"/>
                  </a:lnTo>
                  <a:close/>
                  <a:moveTo>
                    <a:pt x="2082" y="0"/>
                  </a:moveTo>
                  <a:lnTo>
                    <a:pt x="20" y="3576"/>
                  </a:lnTo>
                  <a:lnTo>
                    <a:pt x="1" y="3609"/>
                  </a:lnTo>
                  <a:lnTo>
                    <a:pt x="2063" y="7178"/>
                  </a:lnTo>
                  <a:lnTo>
                    <a:pt x="2082" y="7210"/>
                  </a:lnTo>
                  <a:lnTo>
                    <a:pt x="6245" y="7210"/>
                  </a:lnTo>
                  <a:lnTo>
                    <a:pt x="8307" y="3641"/>
                  </a:lnTo>
                  <a:lnTo>
                    <a:pt x="8326" y="3609"/>
                  </a:lnTo>
                  <a:lnTo>
                    <a:pt x="6265"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4" name="Google Shape;1884;p21"/>
            <p:cNvSpPr/>
            <p:nvPr/>
          </p:nvSpPr>
          <p:spPr>
            <a:xfrm>
              <a:off x="544450" y="2678950"/>
              <a:ext cx="208150" cy="180275"/>
            </a:xfrm>
            <a:custGeom>
              <a:rect b="b" l="l" r="r" t="t"/>
              <a:pathLst>
                <a:path extrusionOk="0" h="7211" w="8326">
                  <a:moveTo>
                    <a:pt x="6166" y="131"/>
                  </a:moveTo>
                  <a:lnTo>
                    <a:pt x="8176" y="3602"/>
                  </a:lnTo>
                  <a:lnTo>
                    <a:pt x="6166" y="7073"/>
                  </a:lnTo>
                  <a:lnTo>
                    <a:pt x="2160" y="7073"/>
                  </a:lnTo>
                  <a:lnTo>
                    <a:pt x="157" y="3602"/>
                  </a:lnTo>
                  <a:lnTo>
                    <a:pt x="2160" y="131"/>
                  </a:lnTo>
                  <a:close/>
                  <a:moveTo>
                    <a:pt x="2082" y="0"/>
                  </a:moveTo>
                  <a:lnTo>
                    <a:pt x="20" y="3569"/>
                  </a:lnTo>
                  <a:lnTo>
                    <a:pt x="0" y="3602"/>
                  </a:lnTo>
                  <a:lnTo>
                    <a:pt x="2062" y="7177"/>
                  </a:lnTo>
                  <a:lnTo>
                    <a:pt x="2082" y="7210"/>
                  </a:lnTo>
                  <a:lnTo>
                    <a:pt x="6245" y="7210"/>
                  </a:lnTo>
                  <a:lnTo>
                    <a:pt x="8306" y="3634"/>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5" name="Google Shape;1885;p21"/>
            <p:cNvSpPr/>
            <p:nvPr/>
          </p:nvSpPr>
          <p:spPr>
            <a:xfrm>
              <a:off x="2535300" y="3297975"/>
              <a:ext cx="208175" cy="180275"/>
            </a:xfrm>
            <a:custGeom>
              <a:rect b="b" l="l" r="r" t="t"/>
              <a:pathLst>
                <a:path extrusionOk="0" h="7211" w="8327">
                  <a:moveTo>
                    <a:pt x="6173" y="138"/>
                  </a:moveTo>
                  <a:lnTo>
                    <a:pt x="8176" y="3609"/>
                  </a:lnTo>
                  <a:lnTo>
                    <a:pt x="6173" y="7080"/>
                  </a:lnTo>
                  <a:lnTo>
                    <a:pt x="2160" y="7080"/>
                  </a:lnTo>
                  <a:lnTo>
                    <a:pt x="157" y="3609"/>
                  </a:lnTo>
                  <a:lnTo>
                    <a:pt x="2160" y="138"/>
                  </a:lnTo>
                  <a:close/>
                  <a:moveTo>
                    <a:pt x="2082" y="0"/>
                  </a:moveTo>
                  <a:lnTo>
                    <a:pt x="20" y="3576"/>
                  </a:lnTo>
                  <a:lnTo>
                    <a:pt x="1" y="3609"/>
                  </a:lnTo>
                  <a:lnTo>
                    <a:pt x="2082" y="7210"/>
                  </a:lnTo>
                  <a:lnTo>
                    <a:pt x="6245" y="7210"/>
                  </a:lnTo>
                  <a:lnTo>
                    <a:pt x="8307" y="3641"/>
                  </a:lnTo>
                  <a:lnTo>
                    <a:pt x="8326" y="3609"/>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6" name="Google Shape;1886;p21"/>
            <p:cNvSpPr/>
            <p:nvPr/>
          </p:nvSpPr>
          <p:spPr>
            <a:xfrm>
              <a:off x="2229625" y="3298950"/>
              <a:ext cx="155150" cy="179300"/>
            </a:xfrm>
            <a:custGeom>
              <a:rect b="b" l="l" r="r" t="t"/>
              <a:pathLst>
                <a:path extrusionOk="0" h="7172" w="6206">
                  <a:moveTo>
                    <a:pt x="2062" y="1"/>
                  </a:moveTo>
                  <a:lnTo>
                    <a:pt x="20" y="3537"/>
                  </a:lnTo>
                  <a:lnTo>
                    <a:pt x="0" y="3570"/>
                  </a:lnTo>
                  <a:lnTo>
                    <a:pt x="2062" y="7139"/>
                  </a:lnTo>
                  <a:lnTo>
                    <a:pt x="2082" y="7171"/>
                  </a:lnTo>
                  <a:lnTo>
                    <a:pt x="6205" y="7171"/>
                  </a:lnTo>
                  <a:lnTo>
                    <a:pt x="6205" y="7041"/>
                  </a:lnTo>
                  <a:lnTo>
                    <a:pt x="2160" y="7041"/>
                  </a:lnTo>
                  <a:lnTo>
                    <a:pt x="157" y="3570"/>
                  </a:lnTo>
                  <a:lnTo>
                    <a:pt x="2180" y="66"/>
                  </a:lnTo>
                  <a:lnTo>
                    <a:pt x="2062"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7" name="Google Shape;1887;p21"/>
            <p:cNvSpPr/>
            <p:nvPr/>
          </p:nvSpPr>
          <p:spPr>
            <a:xfrm>
              <a:off x="2995950" y="3387200"/>
              <a:ext cx="54025" cy="90075"/>
            </a:xfrm>
            <a:custGeom>
              <a:rect b="b" l="l" r="r" t="t"/>
              <a:pathLst>
                <a:path extrusionOk="0" h="3603" w="2161">
                  <a:moveTo>
                    <a:pt x="2043" y="1"/>
                  </a:moveTo>
                  <a:lnTo>
                    <a:pt x="0" y="3537"/>
                  </a:lnTo>
                  <a:lnTo>
                    <a:pt x="118" y="3602"/>
                  </a:lnTo>
                  <a:lnTo>
                    <a:pt x="2160" y="66"/>
                  </a:lnTo>
                  <a:lnTo>
                    <a:pt x="204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8" name="Google Shape;1888;p21"/>
            <p:cNvSpPr/>
            <p:nvPr/>
          </p:nvSpPr>
          <p:spPr>
            <a:xfrm>
              <a:off x="1310450" y="3297975"/>
              <a:ext cx="207675" cy="180275"/>
            </a:xfrm>
            <a:custGeom>
              <a:rect b="b" l="l" r="r" t="t"/>
              <a:pathLst>
                <a:path extrusionOk="0" h="7211" w="8307">
                  <a:moveTo>
                    <a:pt x="2082" y="0"/>
                  </a:moveTo>
                  <a:lnTo>
                    <a:pt x="20" y="3576"/>
                  </a:lnTo>
                  <a:lnTo>
                    <a:pt x="0" y="3609"/>
                  </a:lnTo>
                  <a:lnTo>
                    <a:pt x="2062" y="7178"/>
                  </a:lnTo>
                  <a:lnTo>
                    <a:pt x="2082" y="7210"/>
                  </a:lnTo>
                  <a:lnTo>
                    <a:pt x="6245" y="7210"/>
                  </a:lnTo>
                  <a:lnTo>
                    <a:pt x="8306" y="3641"/>
                  </a:lnTo>
                  <a:lnTo>
                    <a:pt x="8189" y="3576"/>
                  </a:lnTo>
                  <a:lnTo>
                    <a:pt x="6166" y="7080"/>
                  </a:lnTo>
                  <a:lnTo>
                    <a:pt x="2160" y="7080"/>
                  </a:lnTo>
                  <a:lnTo>
                    <a:pt x="157" y="3609"/>
                  </a:lnTo>
                  <a:lnTo>
                    <a:pt x="2160" y="138"/>
                  </a:lnTo>
                  <a:lnTo>
                    <a:pt x="6206" y="138"/>
                  </a:lnTo>
                  <a:lnTo>
                    <a:pt x="620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9" name="Google Shape;1889;p21"/>
            <p:cNvSpPr/>
            <p:nvPr/>
          </p:nvSpPr>
          <p:spPr>
            <a:xfrm>
              <a:off x="1004125" y="3474950"/>
              <a:ext cx="208150" cy="180275"/>
            </a:xfrm>
            <a:custGeom>
              <a:rect b="b" l="l" r="r" t="t"/>
              <a:pathLst>
                <a:path extrusionOk="0" h="7211" w="8326">
                  <a:moveTo>
                    <a:pt x="6166" y="131"/>
                  </a:moveTo>
                  <a:lnTo>
                    <a:pt x="8169" y="3602"/>
                  </a:lnTo>
                  <a:lnTo>
                    <a:pt x="6166" y="7074"/>
                  </a:lnTo>
                  <a:lnTo>
                    <a:pt x="2160" y="7074"/>
                  </a:lnTo>
                  <a:lnTo>
                    <a:pt x="157" y="3602"/>
                  </a:lnTo>
                  <a:lnTo>
                    <a:pt x="2160" y="131"/>
                  </a:lnTo>
                  <a:close/>
                  <a:moveTo>
                    <a:pt x="2081" y="1"/>
                  </a:moveTo>
                  <a:lnTo>
                    <a:pt x="20" y="3570"/>
                  </a:lnTo>
                  <a:lnTo>
                    <a:pt x="0" y="3602"/>
                  </a:lnTo>
                  <a:lnTo>
                    <a:pt x="2062" y="7178"/>
                  </a:lnTo>
                  <a:lnTo>
                    <a:pt x="2081" y="7211"/>
                  </a:lnTo>
                  <a:lnTo>
                    <a:pt x="6244" y="7211"/>
                  </a:lnTo>
                  <a:lnTo>
                    <a:pt x="8306" y="3635"/>
                  </a:lnTo>
                  <a:lnTo>
                    <a:pt x="8326" y="3602"/>
                  </a:lnTo>
                  <a:lnTo>
                    <a:pt x="6264" y="33"/>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0" name="Google Shape;1890;p21"/>
            <p:cNvSpPr/>
            <p:nvPr/>
          </p:nvSpPr>
          <p:spPr>
            <a:xfrm>
              <a:off x="1004125" y="3297975"/>
              <a:ext cx="208150" cy="180275"/>
            </a:xfrm>
            <a:custGeom>
              <a:rect b="b" l="l" r="r" t="t"/>
              <a:pathLst>
                <a:path extrusionOk="0" h="7211" w="8326">
                  <a:moveTo>
                    <a:pt x="6166" y="138"/>
                  </a:moveTo>
                  <a:lnTo>
                    <a:pt x="8169" y="3609"/>
                  </a:lnTo>
                  <a:lnTo>
                    <a:pt x="6166" y="7080"/>
                  </a:lnTo>
                  <a:lnTo>
                    <a:pt x="2160" y="7080"/>
                  </a:lnTo>
                  <a:lnTo>
                    <a:pt x="157" y="3609"/>
                  </a:lnTo>
                  <a:lnTo>
                    <a:pt x="2160" y="138"/>
                  </a:lnTo>
                  <a:close/>
                  <a:moveTo>
                    <a:pt x="2081" y="0"/>
                  </a:moveTo>
                  <a:lnTo>
                    <a:pt x="20" y="3576"/>
                  </a:lnTo>
                  <a:lnTo>
                    <a:pt x="0" y="3609"/>
                  </a:lnTo>
                  <a:lnTo>
                    <a:pt x="2062" y="7178"/>
                  </a:lnTo>
                  <a:lnTo>
                    <a:pt x="2081" y="7210"/>
                  </a:lnTo>
                  <a:lnTo>
                    <a:pt x="6244" y="7210"/>
                  </a:lnTo>
                  <a:lnTo>
                    <a:pt x="8306" y="3641"/>
                  </a:lnTo>
                  <a:lnTo>
                    <a:pt x="8326" y="3609"/>
                  </a:lnTo>
                  <a:lnTo>
                    <a:pt x="6264" y="40"/>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1" name="Google Shape;1891;p21"/>
            <p:cNvSpPr/>
            <p:nvPr/>
          </p:nvSpPr>
          <p:spPr>
            <a:xfrm>
              <a:off x="697775" y="3121150"/>
              <a:ext cx="207525" cy="180275"/>
            </a:xfrm>
            <a:custGeom>
              <a:rect b="b" l="l" r="r" t="t"/>
              <a:pathLst>
                <a:path extrusionOk="0" h="7211" w="8301">
                  <a:moveTo>
                    <a:pt x="2082" y="1"/>
                  </a:moveTo>
                  <a:lnTo>
                    <a:pt x="20" y="3570"/>
                  </a:lnTo>
                  <a:lnTo>
                    <a:pt x="1" y="3602"/>
                  </a:lnTo>
                  <a:lnTo>
                    <a:pt x="2062" y="7178"/>
                  </a:lnTo>
                  <a:lnTo>
                    <a:pt x="2082" y="7211"/>
                  </a:lnTo>
                  <a:lnTo>
                    <a:pt x="6206" y="7211"/>
                  </a:lnTo>
                  <a:lnTo>
                    <a:pt x="6206" y="7073"/>
                  </a:lnTo>
                  <a:lnTo>
                    <a:pt x="2154" y="7073"/>
                  </a:lnTo>
                  <a:lnTo>
                    <a:pt x="151" y="3602"/>
                  </a:lnTo>
                  <a:lnTo>
                    <a:pt x="2154" y="131"/>
                  </a:lnTo>
                  <a:lnTo>
                    <a:pt x="6167" y="131"/>
                  </a:lnTo>
                  <a:lnTo>
                    <a:pt x="8189" y="3641"/>
                  </a:lnTo>
                  <a:lnTo>
                    <a:pt x="8300" y="3570"/>
                  </a:lnTo>
                  <a:lnTo>
                    <a:pt x="6258" y="33"/>
                  </a:lnTo>
                  <a:lnTo>
                    <a:pt x="623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2" name="Google Shape;1892;p21"/>
            <p:cNvSpPr/>
            <p:nvPr/>
          </p:nvSpPr>
          <p:spPr>
            <a:xfrm>
              <a:off x="391275" y="3297975"/>
              <a:ext cx="208175" cy="180275"/>
            </a:xfrm>
            <a:custGeom>
              <a:rect b="b" l="l" r="r" t="t"/>
              <a:pathLst>
                <a:path extrusionOk="0" h="7211" w="8327">
                  <a:moveTo>
                    <a:pt x="6167" y="138"/>
                  </a:moveTo>
                  <a:lnTo>
                    <a:pt x="8170" y="3609"/>
                  </a:lnTo>
                  <a:lnTo>
                    <a:pt x="6167" y="7080"/>
                  </a:lnTo>
                  <a:lnTo>
                    <a:pt x="2160" y="7080"/>
                  </a:lnTo>
                  <a:lnTo>
                    <a:pt x="157" y="3609"/>
                  </a:lnTo>
                  <a:lnTo>
                    <a:pt x="2160" y="138"/>
                  </a:lnTo>
                  <a:close/>
                  <a:moveTo>
                    <a:pt x="2082" y="0"/>
                  </a:moveTo>
                  <a:lnTo>
                    <a:pt x="20" y="3576"/>
                  </a:lnTo>
                  <a:lnTo>
                    <a:pt x="1" y="3609"/>
                  </a:lnTo>
                  <a:lnTo>
                    <a:pt x="2063" y="7178"/>
                  </a:lnTo>
                  <a:lnTo>
                    <a:pt x="2082" y="7210"/>
                  </a:lnTo>
                  <a:lnTo>
                    <a:pt x="6245" y="7210"/>
                  </a:lnTo>
                  <a:lnTo>
                    <a:pt x="8307" y="3641"/>
                  </a:lnTo>
                  <a:lnTo>
                    <a:pt x="8326" y="3609"/>
                  </a:lnTo>
                  <a:lnTo>
                    <a:pt x="6264"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3" name="Google Shape;1893;p21"/>
            <p:cNvSpPr/>
            <p:nvPr/>
          </p:nvSpPr>
          <p:spPr>
            <a:xfrm>
              <a:off x="544450" y="3032750"/>
              <a:ext cx="208150" cy="180275"/>
            </a:xfrm>
            <a:custGeom>
              <a:rect b="b" l="l" r="r" t="t"/>
              <a:pathLst>
                <a:path extrusionOk="0" h="7211" w="8326">
                  <a:moveTo>
                    <a:pt x="6166" y="131"/>
                  </a:moveTo>
                  <a:lnTo>
                    <a:pt x="8176" y="3602"/>
                  </a:lnTo>
                  <a:lnTo>
                    <a:pt x="6166" y="7073"/>
                  </a:lnTo>
                  <a:lnTo>
                    <a:pt x="2160" y="7073"/>
                  </a:lnTo>
                  <a:lnTo>
                    <a:pt x="157" y="3602"/>
                  </a:lnTo>
                  <a:lnTo>
                    <a:pt x="2160" y="131"/>
                  </a:lnTo>
                  <a:close/>
                  <a:moveTo>
                    <a:pt x="2082" y="0"/>
                  </a:moveTo>
                  <a:lnTo>
                    <a:pt x="20" y="3569"/>
                  </a:lnTo>
                  <a:lnTo>
                    <a:pt x="0" y="3602"/>
                  </a:lnTo>
                  <a:lnTo>
                    <a:pt x="2062" y="7177"/>
                  </a:lnTo>
                  <a:lnTo>
                    <a:pt x="2082" y="7210"/>
                  </a:lnTo>
                  <a:lnTo>
                    <a:pt x="6245" y="7210"/>
                  </a:lnTo>
                  <a:lnTo>
                    <a:pt x="8306" y="3635"/>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4" name="Google Shape;1894;p21"/>
            <p:cNvSpPr/>
            <p:nvPr/>
          </p:nvSpPr>
          <p:spPr>
            <a:xfrm>
              <a:off x="391775" y="2590525"/>
              <a:ext cx="207675" cy="180275"/>
            </a:xfrm>
            <a:custGeom>
              <a:rect b="b" l="l" r="r" t="t"/>
              <a:pathLst>
                <a:path extrusionOk="0" h="7211" w="8307">
                  <a:moveTo>
                    <a:pt x="2062" y="1"/>
                  </a:moveTo>
                  <a:lnTo>
                    <a:pt x="0" y="3570"/>
                  </a:lnTo>
                  <a:lnTo>
                    <a:pt x="118" y="3635"/>
                  </a:lnTo>
                  <a:lnTo>
                    <a:pt x="2140" y="131"/>
                  </a:lnTo>
                  <a:lnTo>
                    <a:pt x="6147" y="131"/>
                  </a:lnTo>
                  <a:lnTo>
                    <a:pt x="8150" y="3602"/>
                  </a:lnTo>
                  <a:lnTo>
                    <a:pt x="6147" y="7074"/>
                  </a:lnTo>
                  <a:lnTo>
                    <a:pt x="2101" y="7074"/>
                  </a:lnTo>
                  <a:lnTo>
                    <a:pt x="2101" y="7211"/>
                  </a:lnTo>
                  <a:lnTo>
                    <a:pt x="6225" y="7211"/>
                  </a:lnTo>
                  <a:lnTo>
                    <a:pt x="8287" y="3635"/>
                  </a:lnTo>
                  <a:lnTo>
                    <a:pt x="8306" y="3602"/>
                  </a:lnTo>
                  <a:lnTo>
                    <a:pt x="6244" y="33"/>
                  </a:lnTo>
                  <a:lnTo>
                    <a:pt x="622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5" name="Google Shape;1895;p21"/>
            <p:cNvSpPr/>
            <p:nvPr/>
          </p:nvSpPr>
          <p:spPr>
            <a:xfrm>
              <a:off x="238125" y="2855750"/>
              <a:ext cx="208150" cy="180275"/>
            </a:xfrm>
            <a:custGeom>
              <a:rect b="b" l="l" r="r" t="t"/>
              <a:pathLst>
                <a:path extrusionOk="0" h="7211" w="8326">
                  <a:moveTo>
                    <a:pt x="6166" y="138"/>
                  </a:moveTo>
                  <a:lnTo>
                    <a:pt x="8169" y="3609"/>
                  </a:lnTo>
                  <a:lnTo>
                    <a:pt x="6166" y="7080"/>
                  </a:lnTo>
                  <a:lnTo>
                    <a:pt x="2160" y="7080"/>
                  </a:lnTo>
                  <a:lnTo>
                    <a:pt x="157" y="3609"/>
                  </a:lnTo>
                  <a:lnTo>
                    <a:pt x="2160" y="138"/>
                  </a:lnTo>
                  <a:close/>
                  <a:moveTo>
                    <a:pt x="2081" y="1"/>
                  </a:moveTo>
                  <a:lnTo>
                    <a:pt x="20" y="3577"/>
                  </a:lnTo>
                  <a:lnTo>
                    <a:pt x="0" y="3609"/>
                  </a:lnTo>
                  <a:lnTo>
                    <a:pt x="2062" y="7178"/>
                  </a:lnTo>
                  <a:lnTo>
                    <a:pt x="2081" y="7211"/>
                  </a:lnTo>
                  <a:lnTo>
                    <a:pt x="6244" y="7211"/>
                  </a:lnTo>
                  <a:lnTo>
                    <a:pt x="8306" y="3642"/>
                  </a:lnTo>
                  <a:lnTo>
                    <a:pt x="8326" y="3609"/>
                  </a:lnTo>
                  <a:lnTo>
                    <a:pt x="6264" y="34"/>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6" name="Google Shape;1896;p21"/>
            <p:cNvSpPr/>
            <p:nvPr/>
          </p:nvSpPr>
          <p:spPr>
            <a:xfrm>
              <a:off x="544450" y="2678950"/>
              <a:ext cx="208150" cy="180275"/>
            </a:xfrm>
            <a:custGeom>
              <a:rect b="b" l="l" r="r" t="t"/>
              <a:pathLst>
                <a:path extrusionOk="0" h="7211" w="8326">
                  <a:moveTo>
                    <a:pt x="6166" y="131"/>
                  </a:moveTo>
                  <a:lnTo>
                    <a:pt x="8176" y="3602"/>
                  </a:lnTo>
                  <a:lnTo>
                    <a:pt x="6166" y="7073"/>
                  </a:lnTo>
                  <a:lnTo>
                    <a:pt x="2160" y="7073"/>
                  </a:lnTo>
                  <a:lnTo>
                    <a:pt x="157" y="3602"/>
                  </a:lnTo>
                  <a:lnTo>
                    <a:pt x="2160" y="131"/>
                  </a:lnTo>
                  <a:close/>
                  <a:moveTo>
                    <a:pt x="2082" y="0"/>
                  </a:moveTo>
                  <a:lnTo>
                    <a:pt x="20" y="3569"/>
                  </a:lnTo>
                  <a:lnTo>
                    <a:pt x="0" y="3602"/>
                  </a:lnTo>
                  <a:lnTo>
                    <a:pt x="2062" y="7177"/>
                  </a:lnTo>
                  <a:lnTo>
                    <a:pt x="2082" y="7210"/>
                  </a:lnTo>
                  <a:lnTo>
                    <a:pt x="6245" y="7210"/>
                  </a:lnTo>
                  <a:lnTo>
                    <a:pt x="8306" y="3634"/>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7" name="Google Shape;1897;p21"/>
            <p:cNvSpPr/>
            <p:nvPr/>
          </p:nvSpPr>
          <p:spPr>
            <a:xfrm>
              <a:off x="391275" y="2413550"/>
              <a:ext cx="208175" cy="180275"/>
            </a:xfrm>
            <a:custGeom>
              <a:rect b="b" l="l" r="r" t="t"/>
              <a:pathLst>
                <a:path extrusionOk="0" h="7211" w="8327">
                  <a:moveTo>
                    <a:pt x="6167" y="138"/>
                  </a:moveTo>
                  <a:lnTo>
                    <a:pt x="8170" y="3609"/>
                  </a:lnTo>
                  <a:lnTo>
                    <a:pt x="6167" y="7080"/>
                  </a:lnTo>
                  <a:lnTo>
                    <a:pt x="2160" y="7080"/>
                  </a:lnTo>
                  <a:lnTo>
                    <a:pt x="157" y="3609"/>
                  </a:lnTo>
                  <a:lnTo>
                    <a:pt x="2160" y="138"/>
                  </a:lnTo>
                  <a:close/>
                  <a:moveTo>
                    <a:pt x="2082" y="0"/>
                  </a:moveTo>
                  <a:lnTo>
                    <a:pt x="20" y="3570"/>
                  </a:lnTo>
                  <a:lnTo>
                    <a:pt x="1" y="3602"/>
                  </a:lnTo>
                  <a:lnTo>
                    <a:pt x="2063" y="7178"/>
                  </a:lnTo>
                  <a:lnTo>
                    <a:pt x="2082" y="7210"/>
                  </a:lnTo>
                  <a:lnTo>
                    <a:pt x="6245" y="7210"/>
                  </a:lnTo>
                  <a:lnTo>
                    <a:pt x="8307" y="3635"/>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8" name="Google Shape;1898;p21"/>
            <p:cNvSpPr/>
            <p:nvPr/>
          </p:nvSpPr>
          <p:spPr>
            <a:xfrm>
              <a:off x="238125" y="2501950"/>
              <a:ext cx="208150" cy="180275"/>
            </a:xfrm>
            <a:custGeom>
              <a:rect b="b" l="l" r="r" t="t"/>
              <a:pathLst>
                <a:path extrusionOk="0" h="7211" w="8326">
                  <a:moveTo>
                    <a:pt x="6166" y="138"/>
                  </a:moveTo>
                  <a:lnTo>
                    <a:pt x="8169" y="3609"/>
                  </a:lnTo>
                  <a:lnTo>
                    <a:pt x="6166" y="7080"/>
                  </a:lnTo>
                  <a:lnTo>
                    <a:pt x="2160" y="7080"/>
                  </a:lnTo>
                  <a:lnTo>
                    <a:pt x="157" y="3609"/>
                  </a:lnTo>
                  <a:lnTo>
                    <a:pt x="2160" y="138"/>
                  </a:lnTo>
                  <a:close/>
                  <a:moveTo>
                    <a:pt x="2081" y="1"/>
                  </a:moveTo>
                  <a:lnTo>
                    <a:pt x="20" y="3576"/>
                  </a:lnTo>
                  <a:lnTo>
                    <a:pt x="0" y="3609"/>
                  </a:lnTo>
                  <a:lnTo>
                    <a:pt x="2062" y="7178"/>
                  </a:lnTo>
                  <a:lnTo>
                    <a:pt x="2081" y="7211"/>
                  </a:lnTo>
                  <a:lnTo>
                    <a:pt x="6244" y="7211"/>
                  </a:lnTo>
                  <a:lnTo>
                    <a:pt x="8306" y="3642"/>
                  </a:lnTo>
                  <a:lnTo>
                    <a:pt x="8326" y="3609"/>
                  </a:lnTo>
                  <a:lnTo>
                    <a:pt x="6264" y="34"/>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9" name="Google Shape;1899;p21"/>
            <p:cNvSpPr/>
            <p:nvPr/>
          </p:nvSpPr>
          <p:spPr>
            <a:xfrm>
              <a:off x="1516625" y="3209575"/>
              <a:ext cx="155150" cy="180250"/>
            </a:xfrm>
            <a:custGeom>
              <a:rect b="b" l="l" r="r" t="t"/>
              <a:pathLst>
                <a:path extrusionOk="0" h="7210" w="6206">
                  <a:moveTo>
                    <a:pt x="1" y="0"/>
                  </a:moveTo>
                  <a:lnTo>
                    <a:pt x="1" y="137"/>
                  </a:lnTo>
                  <a:lnTo>
                    <a:pt x="4046" y="137"/>
                  </a:lnTo>
                  <a:lnTo>
                    <a:pt x="6056" y="3608"/>
                  </a:lnTo>
                  <a:lnTo>
                    <a:pt x="4046" y="7079"/>
                  </a:lnTo>
                  <a:lnTo>
                    <a:pt x="1" y="7079"/>
                  </a:lnTo>
                  <a:lnTo>
                    <a:pt x="1" y="7210"/>
                  </a:lnTo>
                  <a:lnTo>
                    <a:pt x="4124" y="7210"/>
                  </a:lnTo>
                  <a:lnTo>
                    <a:pt x="6186" y="3641"/>
                  </a:lnTo>
                  <a:lnTo>
                    <a:pt x="6206" y="3608"/>
                  </a:lnTo>
                  <a:lnTo>
                    <a:pt x="4144" y="33"/>
                  </a:lnTo>
                  <a:lnTo>
                    <a:pt x="412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0" name="Google Shape;1900;p21"/>
            <p:cNvSpPr/>
            <p:nvPr/>
          </p:nvSpPr>
          <p:spPr>
            <a:xfrm>
              <a:off x="697625" y="3474950"/>
              <a:ext cx="208150" cy="180275"/>
            </a:xfrm>
            <a:custGeom>
              <a:rect b="b" l="l" r="r" t="t"/>
              <a:pathLst>
                <a:path extrusionOk="0" h="7211" w="8326">
                  <a:moveTo>
                    <a:pt x="6173" y="131"/>
                  </a:moveTo>
                  <a:lnTo>
                    <a:pt x="8176" y="3602"/>
                  </a:lnTo>
                  <a:lnTo>
                    <a:pt x="6173" y="7074"/>
                  </a:lnTo>
                  <a:lnTo>
                    <a:pt x="2160" y="7074"/>
                  </a:lnTo>
                  <a:lnTo>
                    <a:pt x="157" y="3602"/>
                  </a:lnTo>
                  <a:lnTo>
                    <a:pt x="2160" y="131"/>
                  </a:lnTo>
                  <a:close/>
                  <a:moveTo>
                    <a:pt x="2088" y="1"/>
                  </a:moveTo>
                  <a:lnTo>
                    <a:pt x="26" y="3570"/>
                  </a:lnTo>
                  <a:lnTo>
                    <a:pt x="0" y="3602"/>
                  </a:lnTo>
                  <a:lnTo>
                    <a:pt x="2062" y="7178"/>
                  </a:lnTo>
                  <a:lnTo>
                    <a:pt x="2088" y="7211"/>
                  </a:lnTo>
                  <a:lnTo>
                    <a:pt x="6244" y="7211"/>
                  </a:lnTo>
                  <a:lnTo>
                    <a:pt x="8306" y="3635"/>
                  </a:lnTo>
                  <a:lnTo>
                    <a:pt x="8326" y="3602"/>
                  </a:lnTo>
                  <a:lnTo>
                    <a:pt x="6264" y="33"/>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1" name="Google Shape;1901;p21"/>
            <p:cNvSpPr/>
            <p:nvPr/>
          </p:nvSpPr>
          <p:spPr>
            <a:xfrm>
              <a:off x="850950" y="3386550"/>
              <a:ext cx="208000" cy="180275"/>
            </a:xfrm>
            <a:custGeom>
              <a:rect b="b" l="l" r="r" t="t"/>
              <a:pathLst>
                <a:path extrusionOk="0" h="7211" w="8320">
                  <a:moveTo>
                    <a:pt x="6166" y="131"/>
                  </a:moveTo>
                  <a:lnTo>
                    <a:pt x="8169" y="3602"/>
                  </a:lnTo>
                  <a:lnTo>
                    <a:pt x="6166" y="7073"/>
                  </a:lnTo>
                  <a:lnTo>
                    <a:pt x="2154" y="7073"/>
                  </a:lnTo>
                  <a:lnTo>
                    <a:pt x="150" y="3602"/>
                  </a:lnTo>
                  <a:lnTo>
                    <a:pt x="2154" y="131"/>
                  </a:lnTo>
                  <a:close/>
                  <a:moveTo>
                    <a:pt x="2082" y="0"/>
                  </a:moveTo>
                  <a:lnTo>
                    <a:pt x="20" y="3569"/>
                  </a:lnTo>
                  <a:lnTo>
                    <a:pt x="0" y="3602"/>
                  </a:lnTo>
                  <a:lnTo>
                    <a:pt x="2062" y="7171"/>
                  </a:lnTo>
                  <a:lnTo>
                    <a:pt x="2082" y="7210"/>
                  </a:lnTo>
                  <a:lnTo>
                    <a:pt x="6245" y="7210"/>
                  </a:lnTo>
                  <a:lnTo>
                    <a:pt x="6238" y="7204"/>
                  </a:lnTo>
                  <a:lnTo>
                    <a:pt x="8300" y="3635"/>
                  </a:lnTo>
                  <a:lnTo>
                    <a:pt x="8319" y="3602"/>
                  </a:lnTo>
                  <a:lnTo>
                    <a:pt x="6258" y="33"/>
                  </a:lnTo>
                  <a:lnTo>
                    <a:pt x="6238"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2" name="Google Shape;1902;p21"/>
            <p:cNvSpPr/>
            <p:nvPr/>
          </p:nvSpPr>
          <p:spPr>
            <a:xfrm>
              <a:off x="1310450" y="3474950"/>
              <a:ext cx="208175" cy="180275"/>
            </a:xfrm>
            <a:custGeom>
              <a:rect b="b" l="l" r="r" t="t"/>
              <a:pathLst>
                <a:path extrusionOk="0" h="7211" w="8327">
                  <a:moveTo>
                    <a:pt x="6166" y="131"/>
                  </a:moveTo>
                  <a:lnTo>
                    <a:pt x="8169" y="3602"/>
                  </a:lnTo>
                  <a:lnTo>
                    <a:pt x="6166" y="7074"/>
                  </a:lnTo>
                  <a:lnTo>
                    <a:pt x="2160" y="7074"/>
                  </a:lnTo>
                  <a:lnTo>
                    <a:pt x="157" y="3602"/>
                  </a:lnTo>
                  <a:lnTo>
                    <a:pt x="2160" y="131"/>
                  </a:lnTo>
                  <a:close/>
                  <a:moveTo>
                    <a:pt x="2082" y="1"/>
                  </a:moveTo>
                  <a:lnTo>
                    <a:pt x="20" y="3570"/>
                  </a:lnTo>
                  <a:lnTo>
                    <a:pt x="0" y="3602"/>
                  </a:lnTo>
                  <a:lnTo>
                    <a:pt x="2062" y="7178"/>
                  </a:lnTo>
                  <a:lnTo>
                    <a:pt x="2082" y="7211"/>
                  </a:lnTo>
                  <a:lnTo>
                    <a:pt x="6245" y="7211"/>
                  </a:lnTo>
                  <a:lnTo>
                    <a:pt x="8306" y="3635"/>
                  </a:lnTo>
                  <a:lnTo>
                    <a:pt x="8326" y="3602"/>
                  </a:lnTo>
                  <a:lnTo>
                    <a:pt x="6264" y="33"/>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3" name="Google Shape;1903;p21"/>
            <p:cNvSpPr/>
            <p:nvPr/>
          </p:nvSpPr>
          <p:spPr>
            <a:xfrm>
              <a:off x="1463625" y="3386550"/>
              <a:ext cx="208150" cy="180275"/>
            </a:xfrm>
            <a:custGeom>
              <a:rect b="b" l="l" r="r" t="t"/>
              <a:pathLst>
                <a:path extrusionOk="0" h="7211" w="8326">
                  <a:moveTo>
                    <a:pt x="6166" y="131"/>
                  </a:moveTo>
                  <a:lnTo>
                    <a:pt x="8169" y="3602"/>
                  </a:lnTo>
                  <a:lnTo>
                    <a:pt x="6166" y="7073"/>
                  </a:lnTo>
                  <a:lnTo>
                    <a:pt x="2160" y="7073"/>
                  </a:lnTo>
                  <a:lnTo>
                    <a:pt x="157" y="3602"/>
                  </a:lnTo>
                  <a:lnTo>
                    <a:pt x="2160" y="131"/>
                  </a:lnTo>
                  <a:close/>
                  <a:moveTo>
                    <a:pt x="2082" y="0"/>
                  </a:moveTo>
                  <a:lnTo>
                    <a:pt x="20" y="3569"/>
                  </a:lnTo>
                  <a:lnTo>
                    <a:pt x="0" y="3602"/>
                  </a:lnTo>
                  <a:lnTo>
                    <a:pt x="2062" y="7171"/>
                  </a:lnTo>
                  <a:lnTo>
                    <a:pt x="2082" y="7210"/>
                  </a:lnTo>
                  <a:lnTo>
                    <a:pt x="6244" y="7210"/>
                  </a:lnTo>
                  <a:lnTo>
                    <a:pt x="6244" y="7204"/>
                  </a:lnTo>
                  <a:lnTo>
                    <a:pt x="8306" y="3635"/>
                  </a:lnTo>
                  <a:lnTo>
                    <a:pt x="8326" y="3602"/>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4" name="Google Shape;1904;p21"/>
            <p:cNvSpPr/>
            <p:nvPr/>
          </p:nvSpPr>
          <p:spPr>
            <a:xfrm>
              <a:off x="391275" y="3474950"/>
              <a:ext cx="208175" cy="180275"/>
            </a:xfrm>
            <a:custGeom>
              <a:rect b="b" l="l" r="r" t="t"/>
              <a:pathLst>
                <a:path extrusionOk="0" h="7211" w="8327">
                  <a:moveTo>
                    <a:pt x="6167" y="131"/>
                  </a:moveTo>
                  <a:lnTo>
                    <a:pt x="8170" y="3602"/>
                  </a:lnTo>
                  <a:lnTo>
                    <a:pt x="6167" y="7074"/>
                  </a:lnTo>
                  <a:lnTo>
                    <a:pt x="2160" y="7074"/>
                  </a:lnTo>
                  <a:lnTo>
                    <a:pt x="157" y="3602"/>
                  </a:lnTo>
                  <a:lnTo>
                    <a:pt x="2160" y="131"/>
                  </a:lnTo>
                  <a:close/>
                  <a:moveTo>
                    <a:pt x="2082" y="1"/>
                  </a:moveTo>
                  <a:lnTo>
                    <a:pt x="20" y="3570"/>
                  </a:lnTo>
                  <a:lnTo>
                    <a:pt x="1" y="3602"/>
                  </a:lnTo>
                  <a:lnTo>
                    <a:pt x="2063" y="7178"/>
                  </a:lnTo>
                  <a:lnTo>
                    <a:pt x="2082" y="7211"/>
                  </a:lnTo>
                  <a:lnTo>
                    <a:pt x="6245" y="7211"/>
                  </a:lnTo>
                  <a:lnTo>
                    <a:pt x="8307" y="3635"/>
                  </a:lnTo>
                  <a:lnTo>
                    <a:pt x="8326" y="3602"/>
                  </a:lnTo>
                  <a:lnTo>
                    <a:pt x="6264" y="33"/>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5" name="Google Shape;1905;p21"/>
            <p:cNvSpPr/>
            <p:nvPr/>
          </p:nvSpPr>
          <p:spPr>
            <a:xfrm>
              <a:off x="544450" y="3209575"/>
              <a:ext cx="208150" cy="180250"/>
            </a:xfrm>
            <a:custGeom>
              <a:rect b="b" l="l" r="r" t="t"/>
              <a:pathLst>
                <a:path extrusionOk="0" h="7210" w="8326">
                  <a:moveTo>
                    <a:pt x="6166" y="137"/>
                  </a:moveTo>
                  <a:lnTo>
                    <a:pt x="8176" y="3608"/>
                  </a:lnTo>
                  <a:lnTo>
                    <a:pt x="6166" y="7079"/>
                  </a:lnTo>
                  <a:lnTo>
                    <a:pt x="2160" y="7079"/>
                  </a:lnTo>
                  <a:lnTo>
                    <a:pt x="157" y="3608"/>
                  </a:lnTo>
                  <a:lnTo>
                    <a:pt x="2160" y="137"/>
                  </a:lnTo>
                  <a:close/>
                  <a:moveTo>
                    <a:pt x="2082" y="0"/>
                  </a:moveTo>
                  <a:lnTo>
                    <a:pt x="20" y="3576"/>
                  </a:lnTo>
                  <a:lnTo>
                    <a:pt x="0" y="3608"/>
                  </a:lnTo>
                  <a:lnTo>
                    <a:pt x="2062" y="7177"/>
                  </a:lnTo>
                  <a:lnTo>
                    <a:pt x="2082" y="7210"/>
                  </a:lnTo>
                  <a:lnTo>
                    <a:pt x="6245" y="7210"/>
                  </a:lnTo>
                  <a:lnTo>
                    <a:pt x="8306" y="3641"/>
                  </a:lnTo>
                  <a:lnTo>
                    <a:pt x="8326" y="3608"/>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6" name="Google Shape;1906;p21"/>
            <p:cNvSpPr/>
            <p:nvPr/>
          </p:nvSpPr>
          <p:spPr>
            <a:xfrm>
              <a:off x="238125" y="3386550"/>
              <a:ext cx="208150" cy="180275"/>
            </a:xfrm>
            <a:custGeom>
              <a:rect b="b" l="l" r="r" t="t"/>
              <a:pathLst>
                <a:path extrusionOk="0" h="7211" w="8326">
                  <a:moveTo>
                    <a:pt x="6166" y="131"/>
                  </a:moveTo>
                  <a:lnTo>
                    <a:pt x="8169" y="3602"/>
                  </a:lnTo>
                  <a:lnTo>
                    <a:pt x="6166" y="7073"/>
                  </a:lnTo>
                  <a:lnTo>
                    <a:pt x="2160" y="7073"/>
                  </a:lnTo>
                  <a:lnTo>
                    <a:pt x="157" y="3602"/>
                  </a:lnTo>
                  <a:lnTo>
                    <a:pt x="2160" y="131"/>
                  </a:lnTo>
                  <a:close/>
                  <a:moveTo>
                    <a:pt x="2081" y="0"/>
                  </a:moveTo>
                  <a:lnTo>
                    <a:pt x="20" y="3569"/>
                  </a:lnTo>
                  <a:lnTo>
                    <a:pt x="0" y="3602"/>
                  </a:lnTo>
                  <a:lnTo>
                    <a:pt x="2062" y="7171"/>
                  </a:lnTo>
                  <a:lnTo>
                    <a:pt x="2081" y="7210"/>
                  </a:lnTo>
                  <a:lnTo>
                    <a:pt x="6244" y="7210"/>
                  </a:lnTo>
                  <a:lnTo>
                    <a:pt x="6244" y="7204"/>
                  </a:lnTo>
                  <a:lnTo>
                    <a:pt x="8306" y="3635"/>
                  </a:lnTo>
                  <a:lnTo>
                    <a:pt x="8326" y="3602"/>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7" name="Google Shape;1907;p21"/>
            <p:cNvSpPr/>
            <p:nvPr/>
          </p:nvSpPr>
          <p:spPr>
            <a:xfrm>
              <a:off x="391275" y="2944175"/>
              <a:ext cx="208175" cy="180275"/>
            </a:xfrm>
            <a:custGeom>
              <a:rect b="b" l="l" r="r" t="t"/>
              <a:pathLst>
                <a:path extrusionOk="0" h="7211" w="8327">
                  <a:moveTo>
                    <a:pt x="6167" y="137"/>
                  </a:moveTo>
                  <a:lnTo>
                    <a:pt x="8170" y="3609"/>
                  </a:lnTo>
                  <a:lnTo>
                    <a:pt x="6167" y="7080"/>
                  </a:lnTo>
                  <a:lnTo>
                    <a:pt x="2160" y="7080"/>
                  </a:lnTo>
                  <a:lnTo>
                    <a:pt x="157" y="3609"/>
                  </a:lnTo>
                  <a:lnTo>
                    <a:pt x="2160" y="137"/>
                  </a:lnTo>
                  <a:close/>
                  <a:moveTo>
                    <a:pt x="2082" y="0"/>
                  </a:moveTo>
                  <a:lnTo>
                    <a:pt x="20" y="3576"/>
                  </a:lnTo>
                  <a:lnTo>
                    <a:pt x="1" y="3609"/>
                  </a:lnTo>
                  <a:lnTo>
                    <a:pt x="2063" y="7178"/>
                  </a:lnTo>
                  <a:lnTo>
                    <a:pt x="2082" y="7210"/>
                  </a:lnTo>
                  <a:lnTo>
                    <a:pt x="6245" y="7210"/>
                  </a:lnTo>
                  <a:lnTo>
                    <a:pt x="8307" y="3641"/>
                  </a:lnTo>
                  <a:lnTo>
                    <a:pt x="8326" y="3609"/>
                  </a:lnTo>
                  <a:lnTo>
                    <a:pt x="6264"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8" name="Google Shape;1908;p21"/>
            <p:cNvSpPr/>
            <p:nvPr/>
          </p:nvSpPr>
          <p:spPr>
            <a:xfrm>
              <a:off x="2382775" y="3563375"/>
              <a:ext cx="208175" cy="180250"/>
            </a:xfrm>
            <a:custGeom>
              <a:rect b="b" l="l" r="r" t="t"/>
              <a:pathLst>
                <a:path extrusionOk="0" h="7210" w="8327">
                  <a:moveTo>
                    <a:pt x="6167" y="137"/>
                  </a:moveTo>
                  <a:lnTo>
                    <a:pt x="8170" y="3608"/>
                  </a:lnTo>
                  <a:lnTo>
                    <a:pt x="6167" y="7080"/>
                  </a:lnTo>
                  <a:lnTo>
                    <a:pt x="2161" y="7080"/>
                  </a:lnTo>
                  <a:lnTo>
                    <a:pt x="158" y="3608"/>
                  </a:lnTo>
                  <a:lnTo>
                    <a:pt x="2161" y="137"/>
                  </a:lnTo>
                  <a:close/>
                  <a:moveTo>
                    <a:pt x="2082" y="0"/>
                  </a:moveTo>
                  <a:lnTo>
                    <a:pt x="21" y="3569"/>
                  </a:lnTo>
                  <a:lnTo>
                    <a:pt x="1" y="3608"/>
                  </a:lnTo>
                  <a:lnTo>
                    <a:pt x="2082" y="7210"/>
                  </a:lnTo>
                  <a:lnTo>
                    <a:pt x="6245" y="7210"/>
                  </a:lnTo>
                  <a:lnTo>
                    <a:pt x="8307" y="3641"/>
                  </a:lnTo>
                  <a:lnTo>
                    <a:pt x="8327" y="3608"/>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9" name="Google Shape;1909;p21"/>
            <p:cNvSpPr/>
            <p:nvPr/>
          </p:nvSpPr>
          <p:spPr>
            <a:xfrm>
              <a:off x="2842450" y="3474950"/>
              <a:ext cx="208175" cy="180275"/>
            </a:xfrm>
            <a:custGeom>
              <a:rect b="b" l="l" r="r" t="t"/>
              <a:pathLst>
                <a:path extrusionOk="0" h="7211" w="8327">
                  <a:moveTo>
                    <a:pt x="6167" y="131"/>
                  </a:moveTo>
                  <a:lnTo>
                    <a:pt x="8170" y="3602"/>
                  </a:lnTo>
                  <a:lnTo>
                    <a:pt x="6167" y="7074"/>
                  </a:lnTo>
                  <a:lnTo>
                    <a:pt x="2160" y="7074"/>
                  </a:lnTo>
                  <a:lnTo>
                    <a:pt x="151" y="3602"/>
                  </a:lnTo>
                  <a:lnTo>
                    <a:pt x="2160" y="131"/>
                  </a:lnTo>
                  <a:close/>
                  <a:moveTo>
                    <a:pt x="2082" y="1"/>
                  </a:moveTo>
                  <a:lnTo>
                    <a:pt x="20" y="3570"/>
                  </a:lnTo>
                  <a:lnTo>
                    <a:pt x="1" y="3602"/>
                  </a:lnTo>
                  <a:lnTo>
                    <a:pt x="2082" y="7211"/>
                  </a:lnTo>
                  <a:lnTo>
                    <a:pt x="6245" y="7211"/>
                  </a:lnTo>
                  <a:lnTo>
                    <a:pt x="8307" y="3635"/>
                  </a:lnTo>
                  <a:lnTo>
                    <a:pt x="8326" y="3602"/>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0" name="Google Shape;1910;p21"/>
            <p:cNvSpPr/>
            <p:nvPr/>
          </p:nvSpPr>
          <p:spPr>
            <a:xfrm>
              <a:off x="2535950" y="3474950"/>
              <a:ext cx="208175" cy="180275"/>
            </a:xfrm>
            <a:custGeom>
              <a:rect b="b" l="l" r="r" t="t"/>
              <a:pathLst>
                <a:path extrusionOk="0" h="7211" w="8327">
                  <a:moveTo>
                    <a:pt x="6173" y="131"/>
                  </a:moveTo>
                  <a:lnTo>
                    <a:pt x="8176" y="3602"/>
                  </a:lnTo>
                  <a:lnTo>
                    <a:pt x="6173" y="7074"/>
                  </a:lnTo>
                  <a:lnTo>
                    <a:pt x="2160" y="7074"/>
                  </a:lnTo>
                  <a:lnTo>
                    <a:pt x="157" y="3602"/>
                  </a:lnTo>
                  <a:lnTo>
                    <a:pt x="2160" y="131"/>
                  </a:lnTo>
                  <a:close/>
                  <a:moveTo>
                    <a:pt x="2082" y="1"/>
                  </a:moveTo>
                  <a:lnTo>
                    <a:pt x="20" y="3570"/>
                  </a:lnTo>
                  <a:lnTo>
                    <a:pt x="1" y="3602"/>
                  </a:lnTo>
                  <a:lnTo>
                    <a:pt x="2082" y="7211"/>
                  </a:lnTo>
                  <a:lnTo>
                    <a:pt x="6245" y="7211"/>
                  </a:lnTo>
                  <a:lnTo>
                    <a:pt x="8307" y="3635"/>
                  </a:lnTo>
                  <a:lnTo>
                    <a:pt x="8326" y="3602"/>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1" name="Google Shape;1911;p21"/>
            <p:cNvSpPr/>
            <p:nvPr/>
          </p:nvSpPr>
          <p:spPr>
            <a:xfrm>
              <a:off x="2689600" y="3386550"/>
              <a:ext cx="207675" cy="180275"/>
            </a:xfrm>
            <a:custGeom>
              <a:rect b="b" l="l" r="r" t="t"/>
              <a:pathLst>
                <a:path extrusionOk="0" h="7211" w="8307">
                  <a:moveTo>
                    <a:pt x="2102" y="0"/>
                  </a:moveTo>
                  <a:lnTo>
                    <a:pt x="2102" y="131"/>
                  </a:lnTo>
                  <a:lnTo>
                    <a:pt x="6154" y="131"/>
                  </a:lnTo>
                  <a:lnTo>
                    <a:pt x="8157" y="3602"/>
                  </a:lnTo>
                  <a:lnTo>
                    <a:pt x="6154" y="7073"/>
                  </a:lnTo>
                  <a:lnTo>
                    <a:pt x="2141" y="7073"/>
                  </a:lnTo>
                  <a:lnTo>
                    <a:pt x="118" y="3569"/>
                  </a:lnTo>
                  <a:lnTo>
                    <a:pt x="1" y="3635"/>
                  </a:lnTo>
                  <a:lnTo>
                    <a:pt x="2069" y="7210"/>
                  </a:lnTo>
                  <a:lnTo>
                    <a:pt x="6226" y="7210"/>
                  </a:lnTo>
                  <a:lnTo>
                    <a:pt x="8287" y="3635"/>
                  </a:lnTo>
                  <a:lnTo>
                    <a:pt x="8307" y="3602"/>
                  </a:lnTo>
                  <a:lnTo>
                    <a:pt x="622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2" name="Google Shape;1912;p21"/>
            <p:cNvSpPr/>
            <p:nvPr/>
          </p:nvSpPr>
          <p:spPr>
            <a:xfrm>
              <a:off x="2229625" y="3474950"/>
              <a:ext cx="208150" cy="180275"/>
            </a:xfrm>
            <a:custGeom>
              <a:rect b="b" l="l" r="r" t="t"/>
              <a:pathLst>
                <a:path extrusionOk="0" h="7211" w="8326">
                  <a:moveTo>
                    <a:pt x="6166" y="131"/>
                  </a:moveTo>
                  <a:lnTo>
                    <a:pt x="8169" y="3602"/>
                  </a:lnTo>
                  <a:lnTo>
                    <a:pt x="6166" y="7074"/>
                  </a:lnTo>
                  <a:lnTo>
                    <a:pt x="2160" y="7074"/>
                  </a:lnTo>
                  <a:lnTo>
                    <a:pt x="157" y="3602"/>
                  </a:lnTo>
                  <a:lnTo>
                    <a:pt x="2160" y="131"/>
                  </a:lnTo>
                  <a:close/>
                  <a:moveTo>
                    <a:pt x="2082" y="1"/>
                  </a:moveTo>
                  <a:lnTo>
                    <a:pt x="20" y="3570"/>
                  </a:lnTo>
                  <a:lnTo>
                    <a:pt x="0" y="3602"/>
                  </a:lnTo>
                  <a:lnTo>
                    <a:pt x="2062" y="7178"/>
                  </a:lnTo>
                  <a:lnTo>
                    <a:pt x="2082" y="7211"/>
                  </a:lnTo>
                  <a:lnTo>
                    <a:pt x="6244" y="7211"/>
                  </a:lnTo>
                  <a:lnTo>
                    <a:pt x="8306" y="3635"/>
                  </a:lnTo>
                  <a:lnTo>
                    <a:pt x="8326" y="3602"/>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3" name="Google Shape;1913;p21"/>
            <p:cNvSpPr/>
            <p:nvPr/>
          </p:nvSpPr>
          <p:spPr>
            <a:xfrm>
              <a:off x="544450" y="2855750"/>
              <a:ext cx="208150" cy="180275"/>
            </a:xfrm>
            <a:custGeom>
              <a:rect b="b" l="l" r="r" t="t"/>
              <a:pathLst>
                <a:path extrusionOk="0" h="7211" w="8326">
                  <a:moveTo>
                    <a:pt x="6166" y="138"/>
                  </a:moveTo>
                  <a:lnTo>
                    <a:pt x="8176" y="3609"/>
                  </a:lnTo>
                  <a:lnTo>
                    <a:pt x="6166" y="7080"/>
                  </a:lnTo>
                  <a:lnTo>
                    <a:pt x="2160" y="7080"/>
                  </a:lnTo>
                  <a:lnTo>
                    <a:pt x="157" y="3609"/>
                  </a:lnTo>
                  <a:lnTo>
                    <a:pt x="2160" y="138"/>
                  </a:lnTo>
                  <a:close/>
                  <a:moveTo>
                    <a:pt x="2082" y="1"/>
                  </a:moveTo>
                  <a:lnTo>
                    <a:pt x="20" y="3577"/>
                  </a:lnTo>
                  <a:lnTo>
                    <a:pt x="0" y="3609"/>
                  </a:lnTo>
                  <a:lnTo>
                    <a:pt x="2062" y="7178"/>
                  </a:lnTo>
                  <a:lnTo>
                    <a:pt x="2082" y="7211"/>
                  </a:lnTo>
                  <a:lnTo>
                    <a:pt x="6245" y="7211"/>
                  </a:lnTo>
                  <a:lnTo>
                    <a:pt x="8306" y="3642"/>
                  </a:lnTo>
                  <a:lnTo>
                    <a:pt x="8326" y="3609"/>
                  </a:lnTo>
                  <a:lnTo>
                    <a:pt x="6264" y="34"/>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4" name="Google Shape;1914;p21"/>
            <p:cNvSpPr/>
            <p:nvPr/>
          </p:nvSpPr>
          <p:spPr>
            <a:xfrm>
              <a:off x="391775" y="2236725"/>
              <a:ext cx="207675" cy="180275"/>
            </a:xfrm>
            <a:custGeom>
              <a:rect b="b" l="l" r="r" t="t"/>
              <a:pathLst>
                <a:path extrusionOk="0" h="7211" w="8307">
                  <a:moveTo>
                    <a:pt x="2062" y="1"/>
                  </a:moveTo>
                  <a:lnTo>
                    <a:pt x="0" y="3570"/>
                  </a:lnTo>
                  <a:lnTo>
                    <a:pt x="118" y="3635"/>
                  </a:lnTo>
                  <a:lnTo>
                    <a:pt x="2140" y="131"/>
                  </a:lnTo>
                  <a:lnTo>
                    <a:pt x="6147" y="131"/>
                  </a:lnTo>
                  <a:lnTo>
                    <a:pt x="8150" y="3602"/>
                  </a:lnTo>
                  <a:lnTo>
                    <a:pt x="6147" y="7073"/>
                  </a:lnTo>
                  <a:lnTo>
                    <a:pt x="2101" y="7073"/>
                  </a:lnTo>
                  <a:lnTo>
                    <a:pt x="2101" y="7211"/>
                  </a:lnTo>
                  <a:lnTo>
                    <a:pt x="6225" y="7211"/>
                  </a:lnTo>
                  <a:lnTo>
                    <a:pt x="8287" y="3635"/>
                  </a:lnTo>
                  <a:lnTo>
                    <a:pt x="8306" y="3602"/>
                  </a:lnTo>
                  <a:lnTo>
                    <a:pt x="622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5" name="Google Shape;1915;p21"/>
            <p:cNvSpPr/>
            <p:nvPr/>
          </p:nvSpPr>
          <p:spPr>
            <a:xfrm>
              <a:off x="740350" y="2758700"/>
              <a:ext cx="20750" cy="20750"/>
            </a:xfrm>
            <a:custGeom>
              <a:rect b="b" l="l" r="r" t="t"/>
              <a:pathLst>
                <a:path extrusionOk="0" h="830" w="830">
                  <a:moveTo>
                    <a:pt x="412" y="1"/>
                  </a:moveTo>
                  <a:cubicBezTo>
                    <a:pt x="183" y="1"/>
                    <a:pt x="1" y="183"/>
                    <a:pt x="1" y="412"/>
                  </a:cubicBezTo>
                  <a:cubicBezTo>
                    <a:pt x="1" y="640"/>
                    <a:pt x="183" y="829"/>
                    <a:pt x="412" y="829"/>
                  </a:cubicBezTo>
                  <a:cubicBezTo>
                    <a:pt x="640" y="829"/>
                    <a:pt x="829" y="640"/>
                    <a:pt x="829" y="412"/>
                  </a:cubicBezTo>
                  <a:cubicBezTo>
                    <a:pt x="829" y="183"/>
                    <a:pt x="640" y="1"/>
                    <a:pt x="41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6" name="Google Shape;1916;p21"/>
            <p:cNvSpPr/>
            <p:nvPr/>
          </p:nvSpPr>
          <p:spPr>
            <a:xfrm>
              <a:off x="1506350" y="3200925"/>
              <a:ext cx="20750" cy="20725"/>
            </a:xfrm>
            <a:custGeom>
              <a:rect b="b" l="l" r="r" t="t"/>
              <a:pathLst>
                <a:path extrusionOk="0" h="829" w="830">
                  <a:moveTo>
                    <a:pt x="412" y="0"/>
                  </a:moveTo>
                  <a:cubicBezTo>
                    <a:pt x="183" y="0"/>
                    <a:pt x="1" y="183"/>
                    <a:pt x="1" y="411"/>
                  </a:cubicBezTo>
                  <a:cubicBezTo>
                    <a:pt x="1" y="640"/>
                    <a:pt x="183" y="829"/>
                    <a:pt x="412" y="829"/>
                  </a:cubicBezTo>
                  <a:cubicBezTo>
                    <a:pt x="640" y="829"/>
                    <a:pt x="829" y="640"/>
                    <a:pt x="829" y="411"/>
                  </a:cubicBezTo>
                  <a:cubicBezTo>
                    <a:pt x="829" y="183"/>
                    <a:pt x="640" y="0"/>
                    <a:pt x="4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7" name="Google Shape;1917;p21"/>
            <p:cNvSpPr/>
            <p:nvPr/>
          </p:nvSpPr>
          <p:spPr>
            <a:xfrm>
              <a:off x="1200025" y="3554725"/>
              <a:ext cx="20575" cy="20750"/>
            </a:xfrm>
            <a:custGeom>
              <a:rect b="b" l="l" r="r" t="t"/>
              <a:pathLst>
                <a:path extrusionOk="0" h="830" w="823">
                  <a:moveTo>
                    <a:pt x="411" y="0"/>
                  </a:moveTo>
                  <a:cubicBezTo>
                    <a:pt x="183" y="0"/>
                    <a:pt x="0" y="183"/>
                    <a:pt x="0" y="411"/>
                  </a:cubicBezTo>
                  <a:cubicBezTo>
                    <a:pt x="0" y="640"/>
                    <a:pt x="183" y="829"/>
                    <a:pt x="411" y="829"/>
                  </a:cubicBezTo>
                  <a:cubicBezTo>
                    <a:pt x="640" y="829"/>
                    <a:pt x="822" y="640"/>
                    <a:pt x="822" y="411"/>
                  </a:cubicBezTo>
                  <a:cubicBezTo>
                    <a:pt x="822" y="183"/>
                    <a:pt x="640" y="0"/>
                    <a:pt x="41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8" name="Google Shape;1918;p21"/>
            <p:cNvSpPr/>
            <p:nvPr/>
          </p:nvSpPr>
          <p:spPr>
            <a:xfrm>
              <a:off x="434025" y="2051100"/>
              <a:ext cx="20725" cy="20750"/>
            </a:xfrm>
            <a:custGeom>
              <a:rect b="b" l="l" r="r" t="t"/>
              <a:pathLst>
                <a:path extrusionOk="0" h="830" w="829">
                  <a:moveTo>
                    <a:pt x="411" y="1"/>
                  </a:moveTo>
                  <a:cubicBezTo>
                    <a:pt x="183" y="1"/>
                    <a:pt x="0" y="190"/>
                    <a:pt x="0" y="418"/>
                  </a:cubicBezTo>
                  <a:cubicBezTo>
                    <a:pt x="0" y="647"/>
                    <a:pt x="183" y="829"/>
                    <a:pt x="411" y="829"/>
                  </a:cubicBezTo>
                  <a:cubicBezTo>
                    <a:pt x="640" y="829"/>
                    <a:pt x="829" y="647"/>
                    <a:pt x="829" y="418"/>
                  </a:cubicBezTo>
                  <a:cubicBezTo>
                    <a:pt x="822" y="190"/>
                    <a:pt x="640" y="1"/>
                    <a:pt x="41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9" name="Google Shape;1919;p21"/>
            <p:cNvSpPr/>
            <p:nvPr/>
          </p:nvSpPr>
          <p:spPr>
            <a:xfrm>
              <a:off x="382950" y="2316500"/>
              <a:ext cx="20600" cy="20725"/>
            </a:xfrm>
            <a:custGeom>
              <a:rect b="b" l="l" r="r" t="t"/>
              <a:pathLst>
                <a:path extrusionOk="0" h="829" w="824">
                  <a:moveTo>
                    <a:pt x="412" y="0"/>
                  </a:moveTo>
                  <a:cubicBezTo>
                    <a:pt x="184" y="0"/>
                    <a:pt x="1" y="183"/>
                    <a:pt x="1" y="411"/>
                  </a:cubicBezTo>
                  <a:cubicBezTo>
                    <a:pt x="1" y="640"/>
                    <a:pt x="184" y="829"/>
                    <a:pt x="412" y="829"/>
                  </a:cubicBezTo>
                  <a:cubicBezTo>
                    <a:pt x="640" y="829"/>
                    <a:pt x="823" y="640"/>
                    <a:pt x="823" y="411"/>
                  </a:cubicBezTo>
                  <a:cubicBezTo>
                    <a:pt x="823" y="183"/>
                    <a:pt x="640" y="0"/>
                    <a:pt x="4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0" name="Google Shape;1920;p21"/>
            <p:cNvSpPr/>
            <p:nvPr/>
          </p:nvSpPr>
          <p:spPr>
            <a:xfrm>
              <a:off x="434025" y="2758700"/>
              <a:ext cx="20725" cy="20750"/>
            </a:xfrm>
            <a:custGeom>
              <a:rect b="b" l="l" r="r" t="t"/>
              <a:pathLst>
                <a:path extrusionOk="0" h="830" w="829">
                  <a:moveTo>
                    <a:pt x="411" y="1"/>
                  </a:moveTo>
                  <a:cubicBezTo>
                    <a:pt x="183" y="1"/>
                    <a:pt x="0" y="183"/>
                    <a:pt x="0" y="412"/>
                  </a:cubicBezTo>
                  <a:cubicBezTo>
                    <a:pt x="0" y="640"/>
                    <a:pt x="183" y="829"/>
                    <a:pt x="411" y="829"/>
                  </a:cubicBezTo>
                  <a:cubicBezTo>
                    <a:pt x="640" y="829"/>
                    <a:pt x="829" y="640"/>
                    <a:pt x="829" y="412"/>
                  </a:cubicBezTo>
                  <a:cubicBezTo>
                    <a:pt x="822" y="183"/>
                    <a:pt x="640" y="1"/>
                    <a:pt x="41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1" name="Google Shape;1921;p21"/>
            <p:cNvSpPr/>
            <p:nvPr/>
          </p:nvSpPr>
          <p:spPr>
            <a:xfrm>
              <a:off x="1455300" y="3289325"/>
              <a:ext cx="20750" cy="20750"/>
            </a:xfrm>
            <a:custGeom>
              <a:rect b="b" l="l" r="r" t="t"/>
              <a:pathLst>
                <a:path extrusionOk="0" h="830" w="830">
                  <a:moveTo>
                    <a:pt x="412" y="1"/>
                  </a:moveTo>
                  <a:cubicBezTo>
                    <a:pt x="183" y="1"/>
                    <a:pt x="0" y="190"/>
                    <a:pt x="0" y="418"/>
                  </a:cubicBezTo>
                  <a:cubicBezTo>
                    <a:pt x="0" y="647"/>
                    <a:pt x="183" y="829"/>
                    <a:pt x="412" y="829"/>
                  </a:cubicBezTo>
                  <a:cubicBezTo>
                    <a:pt x="640" y="829"/>
                    <a:pt x="829" y="647"/>
                    <a:pt x="829" y="418"/>
                  </a:cubicBezTo>
                  <a:cubicBezTo>
                    <a:pt x="829" y="190"/>
                    <a:pt x="640" y="1"/>
                    <a:pt x="41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2" name="Google Shape;1922;p21"/>
            <p:cNvSpPr/>
            <p:nvPr/>
          </p:nvSpPr>
          <p:spPr>
            <a:xfrm>
              <a:off x="893525" y="3200925"/>
              <a:ext cx="20725" cy="20725"/>
            </a:xfrm>
            <a:custGeom>
              <a:rect b="b" l="l" r="r" t="t"/>
              <a:pathLst>
                <a:path extrusionOk="0" h="829" w="829">
                  <a:moveTo>
                    <a:pt x="418" y="0"/>
                  </a:moveTo>
                  <a:cubicBezTo>
                    <a:pt x="183" y="0"/>
                    <a:pt x="0" y="183"/>
                    <a:pt x="0" y="411"/>
                  </a:cubicBezTo>
                  <a:cubicBezTo>
                    <a:pt x="0" y="640"/>
                    <a:pt x="183" y="829"/>
                    <a:pt x="418" y="829"/>
                  </a:cubicBezTo>
                  <a:cubicBezTo>
                    <a:pt x="646" y="829"/>
                    <a:pt x="829" y="640"/>
                    <a:pt x="829" y="411"/>
                  </a:cubicBezTo>
                  <a:cubicBezTo>
                    <a:pt x="829" y="183"/>
                    <a:pt x="646" y="0"/>
                    <a:pt x="41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3" name="Google Shape;1923;p21"/>
            <p:cNvSpPr/>
            <p:nvPr/>
          </p:nvSpPr>
          <p:spPr>
            <a:xfrm>
              <a:off x="1761625" y="3466300"/>
              <a:ext cx="20750" cy="20600"/>
            </a:xfrm>
            <a:custGeom>
              <a:rect b="b" l="l" r="r" t="t"/>
              <a:pathLst>
                <a:path extrusionOk="0" h="824" w="830">
                  <a:moveTo>
                    <a:pt x="418" y="1"/>
                  </a:moveTo>
                  <a:cubicBezTo>
                    <a:pt x="184" y="1"/>
                    <a:pt x="1" y="184"/>
                    <a:pt x="1" y="412"/>
                  </a:cubicBezTo>
                  <a:cubicBezTo>
                    <a:pt x="1" y="640"/>
                    <a:pt x="184" y="823"/>
                    <a:pt x="418" y="823"/>
                  </a:cubicBezTo>
                  <a:cubicBezTo>
                    <a:pt x="647" y="823"/>
                    <a:pt x="830" y="640"/>
                    <a:pt x="830" y="412"/>
                  </a:cubicBezTo>
                  <a:cubicBezTo>
                    <a:pt x="830" y="184"/>
                    <a:pt x="647" y="1"/>
                    <a:pt x="41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4" name="Google Shape;1924;p21"/>
            <p:cNvSpPr/>
            <p:nvPr/>
          </p:nvSpPr>
          <p:spPr>
            <a:xfrm>
              <a:off x="2527625" y="3554725"/>
              <a:ext cx="20750" cy="20750"/>
            </a:xfrm>
            <a:custGeom>
              <a:rect b="b" l="l" r="r" t="t"/>
              <a:pathLst>
                <a:path extrusionOk="0" h="830" w="830">
                  <a:moveTo>
                    <a:pt x="412" y="0"/>
                  </a:moveTo>
                  <a:cubicBezTo>
                    <a:pt x="184" y="0"/>
                    <a:pt x="1" y="183"/>
                    <a:pt x="1" y="411"/>
                  </a:cubicBezTo>
                  <a:cubicBezTo>
                    <a:pt x="1" y="640"/>
                    <a:pt x="184" y="829"/>
                    <a:pt x="412" y="829"/>
                  </a:cubicBezTo>
                  <a:cubicBezTo>
                    <a:pt x="640" y="829"/>
                    <a:pt x="830" y="640"/>
                    <a:pt x="830" y="411"/>
                  </a:cubicBezTo>
                  <a:cubicBezTo>
                    <a:pt x="830" y="183"/>
                    <a:pt x="640" y="0"/>
                    <a:pt x="4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5" name="Google Shape;1925;p21"/>
            <p:cNvSpPr/>
            <p:nvPr/>
          </p:nvSpPr>
          <p:spPr>
            <a:xfrm>
              <a:off x="2731850" y="3377750"/>
              <a:ext cx="20750" cy="20725"/>
            </a:xfrm>
            <a:custGeom>
              <a:rect b="b" l="l" r="r" t="t"/>
              <a:pathLst>
                <a:path extrusionOk="0" h="829" w="830">
                  <a:moveTo>
                    <a:pt x="412" y="0"/>
                  </a:moveTo>
                  <a:cubicBezTo>
                    <a:pt x="184" y="0"/>
                    <a:pt x="1" y="189"/>
                    <a:pt x="1" y="418"/>
                  </a:cubicBezTo>
                  <a:cubicBezTo>
                    <a:pt x="1" y="646"/>
                    <a:pt x="184" y="829"/>
                    <a:pt x="412" y="829"/>
                  </a:cubicBezTo>
                  <a:cubicBezTo>
                    <a:pt x="640" y="829"/>
                    <a:pt x="830" y="646"/>
                    <a:pt x="830" y="418"/>
                  </a:cubicBezTo>
                  <a:cubicBezTo>
                    <a:pt x="830" y="189"/>
                    <a:pt x="640" y="0"/>
                    <a:pt x="4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6" name="Google Shape;1926;p21"/>
            <p:cNvSpPr/>
            <p:nvPr/>
          </p:nvSpPr>
          <p:spPr>
            <a:xfrm>
              <a:off x="842475" y="3289325"/>
              <a:ext cx="20725" cy="20750"/>
            </a:xfrm>
            <a:custGeom>
              <a:rect b="b" l="l" r="r" t="t"/>
              <a:pathLst>
                <a:path extrusionOk="0" h="830" w="829">
                  <a:moveTo>
                    <a:pt x="418" y="1"/>
                  </a:moveTo>
                  <a:cubicBezTo>
                    <a:pt x="189" y="1"/>
                    <a:pt x="0" y="190"/>
                    <a:pt x="0" y="418"/>
                  </a:cubicBezTo>
                  <a:cubicBezTo>
                    <a:pt x="0" y="647"/>
                    <a:pt x="189" y="829"/>
                    <a:pt x="418" y="829"/>
                  </a:cubicBezTo>
                  <a:cubicBezTo>
                    <a:pt x="646" y="829"/>
                    <a:pt x="829" y="647"/>
                    <a:pt x="829" y="418"/>
                  </a:cubicBezTo>
                  <a:cubicBezTo>
                    <a:pt x="829" y="190"/>
                    <a:pt x="646" y="1"/>
                    <a:pt x="41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7" name="Google Shape;1927;p21"/>
            <p:cNvSpPr/>
            <p:nvPr/>
          </p:nvSpPr>
          <p:spPr>
            <a:xfrm>
              <a:off x="434025" y="3289325"/>
              <a:ext cx="20725" cy="20750"/>
            </a:xfrm>
            <a:custGeom>
              <a:rect b="b" l="l" r="r" t="t"/>
              <a:pathLst>
                <a:path extrusionOk="0" h="830" w="829">
                  <a:moveTo>
                    <a:pt x="411" y="1"/>
                  </a:moveTo>
                  <a:cubicBezTo>
                    <a:pt x="183" y="1"/>
                    <a:pt x="0" y="190"/>
                    <a:pt x="0" y="418"/>
                  </a:cubicBezTo>
                  <a:cubicBezTo>
                    <a:pt x="0" y="647"/>
                    <a:pt x="183" y="829"/>
                    <a:pt x="411" y="829"/>
                  </a:cubicBezTo>
                  <a:cubicBezTo>
                    <a:pt x="640" y="829"/>
                    <a:pt x="829" y="647"/>
                    <a:pt x="829" y="418"/>
                  </a:cubicBezTo>
                  <a:cubicBezTo>
                    <a:pt x="822" y="190"/>
                    <a:pt x="640" y="1"/>
                    <a:pt x="41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8" name="Google Shape;1928;p21"/>
            <p:cNvSpPr/>
            <p:nvPr/>
          </p:nvSpPr>
          <p:spPr>
            <a:xfrm>
              <a:off x="1770125" y="3563375"/>
              <a:ext cx="208150" cy="180250"/>
            </a:xfrm>
            <a:custGeom>
              <a:rect b="b" l="l" r="r" t="t"/>
              <a:pathLst>
                <a:path extrusionOk="0" h="7210" w="8326">
                  <a:moveTo>
                    <a:pt x="6166" y="137"/>
                  </a:moveTo>
                  <a:lnTo>
                    <a:pt x="8169" y="3608"/>
                  </a:lnTo>
                  <a:lnTo>
                    <a:pt x="6166" y="7080"/>
                  </a:lnTo>
                  <a:lnTo>
                    <a:pt x="2153" y="7080"/>
                  </a:lnTo>
                  <a:lnTo>
                    <a:pt x="150" y="3608"/>
                  </a:lnTo>
                  <a:lnTo>
                    <a:pt x="2153" y="137"/>
                  </a:lnTo>
                  <a:close/>
                  <a:moveTo>
                    <a:pt x="2082" y="0"/>
                  </a:moveTo>
                  <a:lnTo>
                    <a:pt x="20" y="3569"/>
                  </a:lnTo>
                  <a:lnTo>
                    <a:pt x="0" y="3608"/>
                  </a:lnTo>
                  <a:lnTo>
                    <a:pt x="2062" y="7177"/>
                  </a:lnTo>
                  <a:lnTo>
                    <a:pt x="2082" y="7210"/>
                  </a:lnTo>
                  <a:lnTo>
                    <a:pt x="6244" y="7210"/>
                  </a:lnTo>
                  <a:lnTo>
                    <a:pt x="8306" y="3641"/>
                  </a:lnTo>
                  <a:lnTo>
                    <a:pt x="8326" y="3608"/>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9" name="Google Shape;1929;p21"/>
            <p:cNvSpPr/>
            <p:nvPr/>
          </p:nvSpPr>
          <p:spPr>
            <a:xfrm>
              <a:off x="1923275" y="3474950"/>
              <a:ext cx="208175" cy="180275"/>
            </a:xfrm>
            <a:custGeom>
              <a:rect b="b" l="l" r="r" t="t"/>
              <a:pathLst>
                <a:path extrusionOk="0" h="7211" w="8327">
                  <a:moveTo>
                    <a:pt x="6167" y="131"/>
                  </a:moveTo>
                  <a:lnTo>
                    <a:pt x="8170" y="3602"/>
                  </a:lnTo>
                  <a:lnTo>
                    <a:pt x="6167" y="7074"/>
                  </a:lnTo>
                  <a:lnTo>
                    <a:pt x="2161" y="7074"/>
                  </a:lnTo>
                  <a:lnTo>
                    <a:pt x="151" y="3602"/>
                  </a:lnTo>
                  <a:lnTo>
                    <a:pt x="2161" y="131"/>
                  </a:lnTo>
                  <a:close/>
                  <a:moveTo>
                    <a:pt x="2082" y="1"/>
                  </a:moveTo>
                  <a:lnTo>
                    <a:pt x="20" y="3570"/>
                  </a:lnTo>
                  <a:lnTo>
                    <a:pt x="1" y="3602"/>
                  </a:lnTo>
                  <a:lnTo>
                    <a:pt x="2063" y="7178"/>
                  </a:lnTo>
                  <a:lnTo>
                    <a:pt x="2082" y="7211"/>
                  </a:lnTo>
                  <a:lnTo>
                    <a:pt x="6245" y="7211"/>
                  </a:lnTo>
                  <a:lnTo>
                    <a:pt x="8307" y="3635"/>
                  </a:lnTo>
                  <a:lnTo>
                    <a:pt x="8326" y="3602"/>
                  </a:lnTo>
                  <a:lnTo>
                    <a:pt x="6265" y="33"/>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0" name="Google Shape;1930;p21"/>
            <p:cNvSpPr/>
            <p:nvPr/>
          </p:nvSpPr>
          <p:spPr>
            <a:xfrm>
              <a:off x="2076450" y="3386550"/>
              <a:ext cx="208175" cy="180275"/>
            </a:xfrm>
            <a:custGeom>
              <a:rect b="b" l="l" r="r" t="t"/>
              <a:pathLst>
                <a:path extrusionOk="0" h="7211" w="8327">
                  <a:moveTo>
                    <a:pt x="6166" y="131"/>
                  </a:moveTo>
                  <a:lnTo>
                    <a:pt x="8170" y="3602"/>
                  </a:lnTo>
                  <a:lnTo>
                    <a:pt x="6166" y="7073"/>
                  </a:lnTo>
                  <a:lnTo>
                    <a:pt x="2160" y="7073"/>
                  </a:lnTo>
                  <a:lnTo>
                    <a:pt x="151" y="3602"/>
                  </a:lnTo>
                  <a:lnTo>
                    <a:pt x="2160" y="131"/>
                  </a:lnTo>
                  <a:close/>
                  <a:moveTo>
                    <a:pt x="2082" y="0"/>
                  </a:moveTo>
                  <a:lnTo>
                    <a:pt x="20" y="3569"/>
                  </a:lnTo>
                  <a:lnTo>
                    <a:pt x="1" y="3602"/>
                  </a:lnTo>
                  <a:lnTo>
                    <a:pt x="2062" y="7171"/>
                  </a:lnTo>
                  <a:lnTo>
                    <a:pt x="2082" y="7210"/>
                  </a:lnTo>
                  <a:lnTo>
                    <a:pt x="6245" y="7210"/>
                  </a:lnTo>
                  <a:lnTo>
                    <a:pt x="6245" y="7204"/>
                  </a:lnTo>
                  <a:lnTo>
                    <a:pt x="8307" y="3635"/>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1" name="Google Shape;1931;p21"/>
            <p:cNvSpPr/>
            <p:nvPr/>
          </p:nvSpPr>
          <p:spPr>
            <a:xfrm>
              <a:off x="238125" y="2148150"/>
              <a:ext cx="208150" cy="180275"/>
            </a:xfrm>
            <a:custGeom>
              <a:rect b="b" l="l" r="r" t="t"/>
              <a:pathLst>
                <a:path extrusionOk="0" h="7211" w="8326">
                  <a:moveTo>
                    <a:pt x="6166" y="138"/>
                  </a:moveTo>
                  <a:lnTo>
                    <a:pt x="8169" y="3609"/>
                  </a:lnTo>
                  <a:lnTo>
                    <a:pt x="6166" y="7080"/>
                  </a:lnTo>
                  <a:lnTo>
                    <a:pt x="2160" y="7080"/>
                  </a:lnTo>
                  <a:lnTo>
                    <a:pt x="157" y="3609"/>
                  </a:lnTo>
                  <a:lnTo>
                    <a:pt x="2160" y="138"/>
                  </a:lnTo>
                  <a:close/>
                  <a:moveTo>
                    <a:pt x="2081" y="1"/>
                  </a:moveTo>
                  <a:lnTo>
                    <a:pt x="0" y="3609"/>
                  </a:lnTo>
                  <a:lnTo>
                    <a:pt x="2062" y="7178"/>
                  </a:lnTo>
                  <a:lnTo>
                    <a:pt x="2081" y="7211"/>
                  </a:lnTo>
                  <a:lnTo>
                    <a:pt x="6244" y="7211"/>
                  </a:lnTo>
                  <a:lnTo>
                    <a:pt x="8326" y="3609"/>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2" name="Google Shape;1932;p21"/>
            <p:cNvSpPr/>
            <p:nvPr/>
          </p:nvSpPr>
          <p:spPr>
            <a:xfrm>
              <a:off x="238125" y="1971350"/>
              <a:ext cx="208150" cy="180250"/>
            </a:xfrm>
            <a:custGeom>
              <a:rect b="b" l="l" r="r" t="t"/>
              <a:pathLst>
                <a:path extrusionOk="0" h="7210" w="8326">
                  <a:moveTo>
                    <a:pt x="6166" y="137"/>
                  </a:moveTo>
                  <a:lnTo>
                    <a:pt x="8169" y="3602"/>
                  </a:lnTo>
                  <a:lnTo>
                    <a:pt x="6166" y="7073"/>
                  </a:lnTo>
                  <a:lnTo>
                    <a:pt x="2160" y="7073"/>
                  </a:lnTo>
                  <a:lnTo>
                    <a:pt x="2160" y="7079"/>
                  </a:lnTo>
                  <a:lnTo>
                    <a:pt x="157" y="3608"/>
                  </a:lnTo>
                  <a:lnTo>
                    <a:pt x="2160" y="137"/>
                  </a:lnTo>
                  <a:close/>
                  <a:moveTo>
                    <a:pt x="2081" y="0"/>
                  </a:moveTo>
                  <a:lnTo>
                    <a:pt x="0" y="3608"/>
                  </a:lnTo>
                  <a:lnTo>
                    <a:pt x="2081" y="7210"/>
                  </a:lnTo>
                  <a:lnTo>
                    <a:pt x="6244" y="7210"/>
                  </a:lnTo>
                  <a:lnTo>
                    <a:pt x="8326" y="3608"/>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3" name="Google Shape;1933;p21"/>
            <p:cNvSpPr/>
            <p:nvPr/>
          </p:nvSpPr>
          <p:spPr>
            <a:xfrm>
              <a:off x="1770125" y="3386550"/>
              <a:ext cx="208150" cy="180275"/>
            </a:xfrm>
            <a:custGeom>
              <a:rect b="b" l="l" r="r" t="t"/>
              <a:pathLst>
                <a:path extrusionOk="0" h="7211" w="8326">
                  <a:moveTo>
                    <a:pt x="6166" y="131"/>
                  </a:moveTo>
                  <a:lnTo>
                    <a:pt x="8169" y="3602"/>
                  </a:lnTo>
                  <a:lnTo>
                    <a:pt x="6166" y="7073"/>
                  </a:lnTo>
                  <a:lnTo>
                    <a:pt x="2153" y="7073"/>
                  </a:lnTo>
                  <a:lnTo>
                    <a:pt x="150" y="3602"/>
                  </a:lnTo>
                  <a:lnTo>
                    <a:pt x="2153" y="131"/>
                  </a:lnTo>
                  <a:close/>
                  <a:moveTo>
                    <a:pt x="2082" y="0"/>
                  </a:moveTo>
                  <a:lnTo>
                    <a:pt x="20" y="3569"/>
                  </a:lnTo>
                  <a:lnTo>
                    <a:pt x="0" y="3602"/>
                  </a:lnTo>
                  <a:lnTo>
                    <a:pt x="2062" y="7171"/>
                  </a:lnTo>
                  <a:lnTo>
                    <a:pt x="2082" y="7210"/>
                  </a:lnTo>
                  <a:lnTo>
                    <a:pt x="6244" y="7210"/>
                  </a:lnTo>
                  <a:lnTo>
                    <a:pt x="6244" y="7204"/>
                  </a:lnTo>
                  <a:lnTo>
                    <a:pt x="8306" y="3635"/>
                  </a:lnTo>
                  <a:lnTo>
                    <a:pt x="8326" y="3602"/>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4" name="Google Shape;1934;p21"/>
            <p:cNvSpPr/>
            <p:nvPr/>
          </p:nvSpPr>
          <p:spPr>
            <a:xfrm>
              <a:off x="1616775" y="3297975"/>
              <a:ext cx="208175" cy="179450"/>
            </a:xfrm>
            <a:custGeom>
              <a:rect b="b" l="l" r="r" t="t"/>
              <a:pathLst>
                <a:path extrusionOk="0" h="7178" w="8327">
                  <a:moveTo>
                    <a:pt x="2082" y="0"/>
                  </a:moveTo>
                  <a:lnTo>
                    <a:pt x="20" y="3576"/>
                  </a:lnTo>
                  <a:lnTo>
                    <a:pt x="1" y="3609"/>
                  </a:lnTo>
                  <a:lnTo>
                    <a:pt x="2069" y="7178"/>
                  </a:lnTo>
                  <a:lnTo>
                    <a:pt x="2180" y="7112"/>
                  </a:lnTo>
                  <a:lnTo>
                    <a:pt x="158" y="3609"/>
                  </a:lnTo>
                  <a:lnTo>
                    <a:pt x="2161" y="138"/>
                  </a:lnTo>
                  <a:lnTo>
                    <a:pt x="6173" y="138"/>
                  </a:lnTo>
                  <a:lnTo>
                    <a:pt x="8176" y="3609"/>
                  </a:lnTo>
                  <a:lnTo>
                    <a:pt x="6154" y="7112"/>
                  </a:lnTo>
                  <a:lnTo>
                    <a:pt x="6265" y="7178"/>
                  </a:lnTo>
                  <a:lnTo>
                    <a:pt x="8307" y="3641"/>
                  </a:lnTo>
                  <a:lnTo>
                    <a:pt x="8326" y="3609"/>
                  </a:lnTo>
                  <a:lnTo>
                    <a:pt x="6265"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35" name="Google Shape;1935;p21"/>
          <p:cNvSpPr txBox="1"/>
          <p:nvPr>
            <p:ph idx="2" type="body"/>
          </p:nvPr>
        </p:nvSpPr>
        <p:spPr>
          <a:xfrm>
            <a:off x="722375" y="1187675"/>
            <a:ext cx="37956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chemeClr val="lt2"/>
              </a:buClr>
              <a:buSzPts val="1400"/>
              <a:buChar char="●"/>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17500" lvl="5" marL="2743200" algn="l">
              <a:lnSpc>
                <a:spcPct val="100000"/>
              </a:lnSpc>
              <a:spcBef>
                <a:spcPts val="0"/>
              </a:spcBef>
              <a:spcAft>
                <a:spcPts val="0"/>
              </a:spcAft>
              <a:buSzPts val="1400"/>
              <a:buChar char="■"/>
              <a:defRPr sz="1400"/>
            </a:lvl6pPr>
            <a:lvl7pPr indent="-317500" lvl="6" marL="3200400" algn="l">
              <a:lnSpc>
                <a:spcPct val="100000"/>
              </a:lnSpc>
              <a:spcBef>
                <a:spcPts val="0"/>
              </a:spcBef>
              <a:spcAft>
                <a:spcPts val="0"/>
              </a:spcAft>
              <a:buSzPts val="1400"/>
              <a:buChar char="●"/>
              <a:defRPr sz="1400"/>
            </a:lvl7pPr>
            <a:lvl8pPr indent="-317500" lvl="7" marL="3657600" algn="l">
              <a:lnSpc>
                <a:spcPct val="100000"/>
              </a:lnSpc>
              <a:spcBef>
                <a:spcPts val="0"/>
              </a:spcBef>
              <a:spcAft>
                <a:spcPts val="0"/>
              </a:spcAft>
              <a:buSzPts val="1400"/>
              <a:buChar char="○"/>
              <a:defRPr sz="1400"/>
            </a:lvl8pPr>
            <a:lvl9pPr indent="-317500" lvl="8" marL="4114800" algn="l">
              <a:lnSpc>
                <a:spcPct val="100000"/>
              </a:lnSpc>
              <a:spcBef>
                <a:spcPts val="0"/>
              </a:spcBef>
              <a:spcAft>
                <a:spcPts val="0"/>
              </a:spcAft>
              <a:buSzPts val="1400"/>
              <a:buChar char="■"/>
              <a:defRPr sz="1400"/>
            </a:lvl9pPr>
          </a:lstStyle>
          <a:p/>
        </p:txBody>
      </p:sp>
      <p:sp>
        <p:nvSpPr>
          <p:cNvPr id="1936" name="Google Shape;1936;p21"/>
          <p:cNvSpPr txBox="1"/>
          <p:nvPr>
            <p:ph type="title"/>
          </p:nvPr>
        </p:nvSpPr>
        <p:spPr>
          <a:xfrm>
            <a:off x="722375" y="539500"/>
            <a:ext cx="76992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2800"/>
              <a:buNone/>
              <a:defRPr>
                <a:solidFill>
                  <a:schemeClr val="dk1"/>
                </a:solidFill>
              </a:defRPr>
            </a:lvl1pPr>
            <a:lvl2pPr lvl="1" algn="l">
              <a:lnSpc>
                <a:spcPct val="100000"/>
              </a:lnSpc>
              <a:spcBef>
                <a:spcPts val="0"/>
              </a:spcBef>
              <a:spcAft>
                <a:spcPts val="0"/>
              </a:spcAft>
              <a:buClr>
                <a:schemeClr val="dk1"/>
              </a:buClr>
              <a:buSzPts val="2800"/>
              <a:buNone/>
              <a:defRPr sz="2800">
                <a:solidFill>
                  <a:schemeClr val="dk1"/>
                </a:solidFill>
              </a:defRPr>
            </a:lvl2pPr>
            <a:lvl3pPr lvl="2" algn="l">
              <a:lnSpc>
                <a:spcPct val="100000"/>
              </a:lnSpc>
              <a:spcBef>
                <a:spcPts val="0"/>
              </a:spcBef>
              <a:spcAft>
                <a:spcPts val="0"/>
              </a:spcAft>
              <a:buClr>
                <a:schemeClr val="dk1"/>
              </a:buClr>
              <a:buSzPts val="2800"/>
              <a:buNone/>
              <a:defRPr sz="2800">
                <a:solidFill>
                  <a:schemeClr val="dk1"/>
                </a:solidFill>
              </a:defRPr>
            </a:lvl3pPr>
            <a:lvl4pPr lvl="3" algn="l">
              <a:lnSpc>
                <a:spcPct val="100000"/>
              </a:lnSpc>
              <a:spcBef>
                <a:spcPts val="0"/>
              </a:spcBef>
              <a:spcAft>
                <a:spcPts val="0"/>
              </a:spcAft>
              <a:buClr>
                <a:schemeClr val="dk1"/>
              </a:buClr>
              <a:buSzPts val="2800"/>
              <a:buNone/>
              <a:defRPr sz="2800">
                <a:solidFill>
                  <a:schemeClr val="dk1"/>
                </a:solidFill>
              </a:defRPr>
            </a:lvl4pPr>
            <a:lvl5pPr lvl="4" algn="l">
              <a:lnSpc>
                <a:spcPct val="100000"/>
              </a:lnSpc>
              <a:spcBef>
                <a:spcPts val="0"/>
              </a:spcBef>
              <a:spcAft>
                <a:spcPts val="0"/>
              </a:spcAft>
              <a:buClr>
                <a:schemeClr val="dk1"/>
              </a:buClr>
              <a:buSzPts val="2800"/>
              <a:buNone/>
              <a:defRPr sz="2800">
                <a:solidFill>
                  <a:schemeClr val="dk1"/>
                </a:solidFill>
              </a:defRPr>
            </a:lvl5pPr>
            <a:lvl6pPr lvl="5" algn="l">
              <a:lnSpc>
                <a:spcPct val="100000"/>
              </a:lnSpc>
              <a:spcBef>
                <a:spcPts val="0"/>
              </a:spcBef>
              <a:spcAft>
                <a:spcPts val="0"/>
              </a:spcAft>
              <a:buClr>
                <a:schemeClr val="dk1"/>
              </a:buClr>
              <a:buSzPts val="2800"/>
              <a:buNone/>
              <a:defRPr sz="2800">
                <a:solidFill>
                  <a:schemeClr val="dk1"/>
                </a:solidFill>
              </a:defRPr>
            </a:lvl6pPr>
            <a:lvl7pPr lvl="6" algn="l">
              <a:lnSpc>
                <a:spcPct val="100000"/>
              </a:lnSpc>
              <a:spcBef>
                <a:spcPts val="0"/>
              </a:spcBef>
              <a:spcAft>
                <a:spcPts val="0"/>
              </a:spcAft>
              <a:buClr>
                <a:schemeClr val="dk1"/>
              </a:buClr>
              <a:buSzPts val="2800"/>
              <a:buNone/>
              <a:defRPr sz="2800">
                <a:solidFill>
                  <a:schemeClr val="dk1"/>
                </a:solidFill>
              </a:defRPr>
            </a:lvl7pPr>
            <a:lvl8pPr lvl="7" algn="l">
              <a:lnSpc>
                <a:spcPct val="100000"/>
              </a:lnSpc>
              <a:spcBef>
                <a:spcPts val="0"/>
              </a:spcBef>
              <a:spcAft>
                <a:spcPts val="0"/>
              </a:spcAft>
              <a:buClr>
                <a:schemeClr val="dk1"/>
              </a:buClr>
              <a:buSzPts val="2800"/>
              <a:buNone/>
              <a:defRPr sz="2800">
                <a:solidFill>
                  <a:schemeClr val="dk1"/>
                </a:solidFill>
              </a:defRPr>
            </a:lvl8pPr>
            <a:lvl9pPr lvl="8" algn="l">
              <a:lnSpc>
                <a:spcPct val="100000"/>
              </a:lnSpc>
              <a:spcBef>
                <a:spcPts val="0"/>
              </a:spcBef>
              <a:spcAft>
                <a:spcPts val="0"/>
              </a:spcAft>
              <a:buClr>
                <a:schemeClr val="dk1"/>
              </a:buClr>
              <a:buSzPts val="2800"/>
              <a:buNone/>
              <a:defRPr sz="2800">
                <a:solidFill>
                  <a:schemeClr val="dk1"/>
                </a:solidFill>
              </a:defRPr>
            </a:lvl9pPr>
          </a:lstStyle>
          <a:p/>
        </p:txBody>
      </p:sp>
      <p:grpSp>
        <p:nvGrpSpPr>
          <p:cNvPr id="1937" name="Google Shape;1937;p21"/>
          <p:cNvGrpSpPr/>
          <p:nvPr/>
        </p:nvGrpSpPr>
        <p:grpSpPr>
          <a:xfrm>
            <a:off x="-400275" y="4522600"/>
            <a:ext cx="1327200" cy="1326900"/>
            <a:chOff x="-400275" y="4522600"/>
            <a:chExt cx="1327200" cy="1326900"/>
          </a:xfrm>
        </p:grpSpPr>
        <p:sp>
          <p:nvSpPr>
            <p:cNvPr id="1938" name="Google Shape;1938;p21"/>
            <p:cNvSpPr/>
            <p:nvPr/>
          </p:nvSpPr>
          <p:spPr>
            <a:xfrm>
              <a:off x="-400275" y="4522600"/>
              <a:ext cx="1327200" cy="1326900"/>
            </a:xfrm>
            <a:prstGeom prst="arc">
              <a:avLst>
                <a:gd fmla="val 16225557" name="adj1"/>
                <a:gd fmla="val 21598152"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9" name="Google Shape;1939;p21"/>
            <p:cNvSpPr/>
            <p:nvPr/>
          </p:nvSpPr>
          <p:spPr>
            <a:xfrm>
              <a:off x="-318875" y="4604000"/>
              <a:ext cx="1164300" cy="1164300"/>
            </a:xfrm>
            <a:prstGeom prst="pie">
              <a:avLst>
                <a:gd fmla="val 10761898" name="adj1"/>
                <a:gd fmla="val 21598152" name="adj2"/>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940" name="Google Shape;1940;p21"/>
          <p:cNvCxnSpPr/>
          <p:nvPr/>
        </p:nvCxnSpPr>
        <p:spPr>
          <a:xfrm>
            <a:off x="-8425" y="862633"/>
            <a:ext cx="552600" cy="0"/>
          </a:xfrm>
          <a:prstGeom prst="straightConnector1">
            <a:avLst/>
          </a:prstGeom>
          <a:noFill/>
          <a:ln cap="flat" cmpd="sng" w="38100">
            <a:solidFill>
              <a:schemeClr val="lt2"/>
            </a:solidFill>
            <a:prstDash val="solid"/>
            <a:round/>
            <a:headEnd len="sm" w="sm" type="none"/>
            <a:tailEnd len="sm" w="sm" type="none"/>
          </a:ln>
        </p:spPr>
      </p:cxnSp>
      <p:grpSp>
        <p:nvGrpSpPr>
          <p:cNvPr id="1941" name="Google Shape;1941;p21"/>
          <p:cNvGrpSpPr/>
          <p:nvPr/>
        </p:nvGrpSpPr>
        <p:grpSpPr>
          <a:xfrm>
            <a:off x="6971405" y="155518"/>
            <a:ext cx="2357122" cy="308503"/>
            <a:chOff x="4517025" y="2718100"/>
            <a:chExt cx="937300" cy="122675"/>
          </a:xfrm>
        </p:grpSpPr>
        <p:sp>
          <p:nvSpPr>
            <p:cNvPr id="1942" name="Google Shape;1942;p21"/>
            <p:cNvSpPr/>
            <p:nvPr/>
          </p:nvSpPr>
          <p:spPr>
            <a:xfrm>
              <a:off x="4517025" y="2718100"/>
              <a:ext cx="89900" cy="122675"/>
            </a:xfrm>
            <a:custGeom>
              <a:rect b="b" l="l" r="r" t="t"/>
              <a:pathLst>
                <a:path extrusionOk="0" h="4907" w="3596">
                  <a:moveTo>
                    <a:pt x="3158" y="0"/>
                  </a:moveTo>
                  <a:lnTo>
                    <a:pt x="0" y="4907"/>
                  </a:lnTo>
                  <a:lnTo>
                    <a:pt x="444"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3" name="Google Shape;1943;p21"/>
            <p:cNvSpPr/>
            <p:nvPr/>
          </p:nvSpPr>
          <p:spPr>
            <a:xfrm>
              <a:off x="4577550" y="2718100"/>
              <a:ext cx="90050" cy="122675"/>
            </a:xfrm>
            <a:custGeom>
              <a:rect b="b" l="l" r="r" t="t"/>
              <a:pathLst>
                <a:path extrusionOk="0" h="4907" w="3602">
                  <a:moveTo>
                    <a:pt x="3158" y="0"/>
                  </a:moveTo>
                  <a:lnTo>
                    <a:pt x="0" y="4907"/>
                  </a:lnTo>
                  <a:lnTo>
                    <a:pt x="444" y="4907"/>
                  </a:lnTo>
                  <a:lnTo>
                    <a:pt x="360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4" name="Google Shape;1944;p21"/>
            <p:cNvSpPr/>
            <p:nvPr/>
          </p:nvSpPr>
          <p:spPr>
            <a:xfrm>
              <a:off x="4638050" y="2718100"/>
              <a:ext cx="90075" cy="122675"/>
            </a:xfrm>
            <a:custGeom>
              <a:rect b="b" l="l" r="r" t="t"/>
              <a:pathLst>
                <a:path extrusionOk="0" h="4907" w="3603">
                  <a:moveTo>
                    <a:pt x="3159" y="0"/>
                  </a:moveTo>
                  <a:lnTo>
                    <a:pt x="1" y="4907"/>
                  </a:lnTo>
                  <a:lnTo>
                    <a:pt x="444" y="4907"/>
                  </a:lnTo>
                  <a:lnTo>
                    <a:pt x="360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5" name="Google Shape;1945;p21"/>
            <p:cNvSpPr/>
            <p:nvPr/>
          </p:nvSpPr>
          <p:spPr>
            <a:xfrm>
              <a:off x="4698575" y="2718100"/>
              <a:ext cx="89900" cy="122675"/>
            </a:xfrm>
            <a:custGeom>
              <a:rect b="b" l="l" r="r" t="t"/>
              <a:pathLst>
                <a:path extrusionOk="0" h="4907" w="3596">
                  <a:moveTo>
                    <a:pt x="3158" y="0"/>
                  </a:moveTo>
                  <a:lnTo>
                    <a:pt x="0" y="4907"/>
                  </a:lnTo>
                  <a:lnTo>
                    <a:pt x="444"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6" name="Google Shape;1946;p21"/>
            <p:cNvSpPr/>
            <p:nvPr/>
          </p:nvSpPr>
          <p:spPr>
            <a:xfrm>
              <a:off x="4759100" y="2718100"/>
              <a:ext cx="90050" cy="122675"/>
            </a:xfrm>
            <a:custGeom>
              <a:rect b="b" l="l" r="r" t="t"/>
              <a:pathLst>
                <a:path extrusionOk="0" h="4907" w="3602">
                  <a:moveTo>
                    <a:pt x="3158" y="0"/>
                  </a:moveTo>
                  <a:lnTo>
                    <a:pt x="0" y="4907"/>
                  </a:lnTo>
                  <a:lnTo>
                    <a:pt x="444" y="4907"/>
                  </a:lnTo>
                  <a:lnTo>
                    <a:pt x="360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7" name="Google Shape;1947;p21"/>
            <p:cNvSpPr/>
            <p:nvPr/>
          </p:nvSpPr>
          <p:spPr>
            <a:xfrm>
              <a:off x="4819775" y="2718100"/>
              <a:ext cx="89900" cy="122675"/>
            </a:xfrm>
            <a:custGeom>
              <a:rect b="b" l="l" r="r" t="t"/>
              <a:pathLst>
                <a:path extrusionOk="0" h="4907" w="3596">
                  <a:moveTo>
                    <a:pt x="3152" y="0"/>
                  </a:moveTo>
                  <a:lnTo>
                    <a:pt x="0" y="4907"/>
                  </a:lnTo>
                  <a:lnTo>
                    <a:pt x="437" y="4907"/>
                  </a:lnTo>
                  <a:lnTo>
                    <a:pt x="359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8" name="Google Shape;1948;p21"/>
            <p:cNvSpPr/>
            <p:nvPr/>
          </p:nvSpPr>
          <p:spPr>
            <a:xfrm>
              <a:off x="4880125" y="2718100"/>
              <a:ext cx="90075" cy="122675"/>
            </a:xfrm>
            <a:custGeom>
              <a:rect b="b" l="l" r="r" t="t"/>
              <a:pathLst>
                <a:path extrusionOk="0" h="4907" w="3603">
                  <a:moveTo>
                    <a:pt x="3158" y="0"/>
                  </a:moveTo>
                  <a:lnTo>
                    <a:pt x="0" y="4907"/>
                  </a:lnTo>
                  <a:lnTo>
                    <a:pt x="444" y="4907"/>
                  </a:lnTo>
                  <a:lnTo>
                    <a:pt x="360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9" name="Google Shape;1949;p21"/>
            <p:cNvSpPr/>
            <p:nvPr/>
          </p:nvSpPr>
          <p:spPr>
            <a:xfrm>
              <a:off x="4940800" y="2718100"/>
              <a:ext cx="89900" cy="122675"/>
            </a:xfrm>
            <a:custGeom>
              <a:rect b="b" l="l" r="r" t="t"/>
              <a:pathLst>
                <a:path extrusionOk="0" h="4907" w="3596">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0" name="Google Shape;1950;p21"/>
            <p:cNvSpPr/>
            <p:nvPr/>
          </p:nvSpPr>
          <p:spPr>
            <a:xfrm>
              <a:off x="5001325" y="2718100"/>
              <a:ext cx="89900" cy="122675"/>
            </a:xfrm>
            <a:custGeom>
              <a:rect b="b" l="l" r="r" t="t"/>
              <a:pathLst>
                <a:path extrusionOk="0" h="4907" w="3596">
                  <a:moveTo>
                    <a:pt x="3152" y="0"/>
                  </a:moveTo>
                  <a:lnTo>
                    <a:pt x="0" y="4907"/>
                  </a:lnTo>
                  <a:lnTo>
                    <a:pt x="437" y="4907"/>
                  </a:lnTo>
                  <a:lnTo>
                    <a:pt x="359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1" name="Google Shape;1951;p21"/>
            <p:cNvSpPr/>
            <p:nvPr/>
          </p:nvSpPr>
          <p:spPr>
            <a:xfrm>
              <a:off x="5061825" y="2718100"/>
              <a:ext cx="89925" cy="122675"/>
            </a:xfrm>
            <a:custGeom>
              <a:rect b="b" l="l" r="r" t="t"/>
              <a:pathLst>
                <a:path extrusionOk="0" h="4907" w="3597">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2" name="Google Shape;1952;p21"/>
            <p:cNvSpPr/>
            <p:nvPr/>
          </p:nvSpPr>
          <p:spPr>
            <a:xfrm>
              <a:off x="5122350" y="2718100"/>
              <a:ext cx="89900" cy="122675"/>
            </a:xfrm>
            <a:custGeom>
              <a:rect b="b" l="l" r="r" t="t"/>
              <a:pathLst>
                <a:path extrusionOk="0" h="4907" w="3596">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3" name="Google Shape;1953;p21"/>
            <p:cNvSpPr/>
            <p:nvPr/>
          </p:nvSpPr>
          <p:spPr>
            <a:xfrm>
              <a:off x="5182875" y="2718100"/>
              <a:ext cx="89900" cy="122675"/>
            </a:xfrm>
            <a:custGeom>
              <a:rect b="b" l="l" r="r" t="t"/>
              <a:pathLst>
                <a:path extrusionOk="0" h="4907" w="3596">
                  <a:moveTo>
                    <a:pt x="3152" y="0"/>
                  </a:moveTo>
                  <a:lnTo>
                    <a:pt x="0" y="4907"/>
                  </a:lnTo>
                  <a:lnTo>
                    <a:pt x="437" y="4907"/>
                  </a:lnTo>
                  <a:lnTo>
                    <a:pt x="359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4" name="Google Shape;1954;p21"/>
            <p:cNvSpPr/>
            <p:nvPr/>
          </p:nvSpPr>
          <p:spPr>
            <a:xfrm>
              <a:off x="5243375" y="2718100"/>
              <a:ext cx="89925" cy="122675"/>
            </a:xfrm>
            <a:custGeom>
              <a:rect b="b" l="l" r="r" t="t"/>
              <a:pathLst>
                <a:path extrusionOk="0" h="4907" w="3597">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5" name="Google Shape;1955;p21"/>
            <p:cNvSpPr/>
            <p:nvPr/>
          </p:nvSpPr>
          <p:spPr>
            <a:xfrm>
              <a:off x="5303900" y="2718100"/>
              <a:ext cx="89900" cy="122675"/>
            </a:xfrm>
            <a:custGeom>
              <a:rect b="b" l="l" r="r" t="t"/>
              <a:pathLst>
                <a:path extrusionOk="0" h="4907" w="3596">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6" name="Google Shape;1956;p21"/>
            <p:cNvSpPr/>
            <p:nvPr/>
          </p:nvSpPr>
          <p:spPr>
            <a:xfrm>
              <a:off x="5364425" y="2718100"/>
              <a:ext cx="89900" cy="122675"/>
            </a:xfrm>
            <a:custGeom>
              <a:rect b="b" l="l" r="r" t="t"/>
              <a:pathLst>
                <a:path extrusionOk="0" h="4907" w="3596">
                  <a:moveTo>
                    <a:pt x="3158" y="0"/>
                  </a:moveTo>
                  <a:lnTo>
                    <a:pt x="0" y="4907"/>
                  </a:lnTo>
                  <a:lnTo>
                    <a:pt x="437" y="4907"/>
                  </a:lnTo>
                  <a:lnTo>
                    <a:pt x="359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57" name="Google Shape;1957;p2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
    <p:spTree>
      <p:nvGrpSpPr>
        <p:cNvPr id="1958" name="Shape 1958"/>
        <p:cNvGrpSpPr/>
        <p:nvPr/>
      </p:nvGrpSpPr>
      <p:grpSpPr>
        <a:xfrm>
          <a:off x="0" y="0"/>
          <a:ext cx="0" cy="0"/>
          <a:chOff x="0" y="0"/>
          <a:chExt cx="0" cy="0"/>
        </a:xfrm>
      </p:grpSpPr>
      <p:sp>
        <p:nvSpPr>
          <p:cNvPr id="1959" name="Google Shape;1959;p22"/>
          <p:cNvSpPr/>
          <p:nvPr>
            <p:ph idx="2" type="pic"/>
          </p:nvPr>
        </p:nvSpPr>
        <p:spPr>
          <a:xfrm>
            <a:off x="6484838" y="1311600"/>
            <a:ext cx="1382400" cy="2233800"/>
          </a:xfrm>
          <a:prstGeom prst="rect">
            <a:avLst/>
          </a:prstGeom>
          <a:noFill/>
          <a:ln>
            <a:noFill/>
          </a:ln>
          <a:effectLst>
            <a:outerShdw blurRad="214313" rotWithShape="0" algn="bl" dir="3300000" dist="19050">
              <a:schemeClr val="accent1">
                <a:alpha val="22745"/>
              </a:schemeClr>
            </a:outerShdw>
          </a:effectLst>
        </p:spPr>
      </p:sp>
      <p:sp>
        <p:nvSpPr>
          <p:cNvPr id="1960" name="Google Shape;1960;p22"/>
          <p:cNvSpPr/>
          <p:nvPr>
            <p:ph idx="3" type="pic"/>
          </p:nvPr>
        </p:nvSpPr>
        <p:spPr>
          <a:xfrm>
            <a:off x="3880838" y="2370250"/>
            <a:ext cx="1382400" cy="2233800"/>
          </a:xfrm>
          <a:prstGeom prst="rect">
            <a:avLst/>
          </a:prstGeom>
          <a:noFill/>
          <a:ln>
            <a:noFill/>
          </a:ln>
          <a:effectLst>
            <a:outerShdw blurRad="214313" rotWithShape="0" algn="bl" dir="3300000" dist="19050">
              <a:schemeClr val="accent1">
                <a:alpha val="22745"/>
              </a:schemeClr>
            </a:outerShdw>
          </a:effectLst>
        </p:spPr>
      </p:sp>
      <p:sp>
        <p:nvSpPr>
          <p:cNvPr id="1961" name="Google Shape;1961;p22"/>
          <p:cNvSpPr/>
          <p:nvPr>
            <p:ph idx="4" type="pic"/>
          </p:nvPr>
        </p:nvSpPr>
        <p:spPr>
          <a:xfrm>
            <a:off x="1276850" y="1311600"/>
            <a:ext cx="1382400" cy="2233800"/>
          </a:xfrm>
          <a:prstGeom prst="rect">
            <a:avLst/>
          </a:prstGeom>
          <a:noFill/>
          <a:ln>
            <a:noFill/>
          </a:ln>
          <a:effectLst>
            <a:outerShdw blurRad="214313" rotWithShape="0" algn="bl" dir="3300000" dist="19050">
              <a:schemeClr val="accent1">
                <a:alpha val="22745"/>
              </a:schemeClr>
            </a:outerShdw>
          </a:effectLst>
        </p:spPr>
      </p:sp>
      <p:sp>
        <p:nvSpPr>
          <p:cNvPr id="1962" name="Google Shape;1962;p22"/>
          <p:cNvSpPr/>
          <p:nvPr/>
        </p:nvSpPr>
        <p:spPr>
          <a:xfrm>
            <a:off x="0" y="0"/>
            <a:ext cx="722400" cy="5143500"/>
          </a:xfrm>
          <a:prstGeom prst="rect">
            <a:avLst/>
          </a:prstGeom>
          <a:solidFill>
            <a:srgbClr val="E8E6E4">
              <a:alpha val="4980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3" name="Google Shape;1963;p22"/>
          <p:cNvSpPr txBox="1"/>
          <p:nvPr>
            <p:ph type="title"/>
          </p:nvPr>
        </p:nvSpPr>
        <p:spPr>
          <a:xfrm>
            <a:off x="722375" y="539500"/>
            <a:ext cx="76992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2800"/>
              <a:buNone/>
              <a:defRPr>
                <a:solidFill>
                  <a:schemeClr val="dk1"/>
                </a:solidFill>
              </a:defRPr>
            </a:lvl1pPr>
            <a:lvl2pPr lvl="1" algn="l">
              <a:lnSpc>
                <a:spcPct val="100000"/>
              </a:lnSpc>
              <a:spcBef>
                <a:spcPts val="0"/>
              </a:spcBef>
              <a:spcAft>
                <a:spcPts val="0"/>
              </a:spcAft>
              <a:buClr>
                <a:schemeClr val="dk1"/>
              </a:buClr>
              <a:buSzPts val="2800"/>
              <a:buNone/>
              <a:defRPr sz="2800">
                <a:solidFill>
                  <a:schemeClr val="dk1"/>
                </a:solidFill>
              </a:defRPr>
            </a:lvl2pPr>
            <a:lvl3pPr lvl="2" algn="l">
              <a:lnSpc>
                <a:spcPct val="100000"/>
              </a:lnSpc>
              <a:spcBef>
                <a:spcPts val="0"/>
              </a:spcBef>
              <a:spcAft>
                <a:spcPts val="0"/>
              </a:spcAft>
              <a:buClr>
                <a:schemeClr val="dk1"/>
              </a:buClr>
              <a:buSzPts val="2800"/>
              <a:buNone/>
              <a:defRPr sz="2800">
                <a:solidFill>
                  <a:schemeClr val="dk1"/>
                </a:solidFill>
              </a:defRPr>
            </a:lvl3pPr>
            <a:lvl4pPr lvl="3" algn="l">
              <a:lnSpc>
                <a:spcPct val="100000"/>
              </a:lnSpc>
              <a:spcBef>
                <a:spcPts val="0"/>
              </a:spcBef>
              <a:spcAft>
                <a:spcPts val="0"/>
              </a:spcAft>
              <a:buClr>
                <a:schemeClr val="dk1"/>
              </a:buClr>
              <a:buSzPts val="2800"/>
              <a:buNone/>
              <a:defRPr sz="2800">
                <a:solidFill>
                  <a:schemeClr val="dk1"/>
                </a:solidFill>
              </a:defRPr>
            </a:lvl4pPr>
            <a:lvl5pPr lvl="4" algn="l">
              <a:lnSpc>
                <a:spcPct val="100000"/>
              </a:lnSpc>
              <a:spcBef>
                <a:spcPts val="0"/>
              </a:spcBef>
              <a:spcAft>
                <a:spcPts val="0"/>
              </a:spcAft>
              <a:buClr>
                <a:schemeClr val="dk1"/>
              </a:buClr>
              <a:buSzPts val="2800"/>
              <a:buNone/>
              <a:defRPr sz="2800">
                <a:solidFill>
                  <a:schemeClr val="dk1"/>
                </a:solidFill>
              </a:defRPr>
            </a:lvl5pPr>
            <a:lvl6pPr lvl="5" algn="l">
              <a:lnSpc>
                <a:spcPct val="100000"/>
              </a:lnSpc>
              <a:spcBef>
                <a:spcPts val="0"/>
              </a:spcBef>
              <a:spcAft>
                <a:spcPts val="0"/>
              </a:spcAft>
              <a:buClr>
                <a:schemeClr val="dk1"/>
              </a:buClr>
              <a:buSzPts val="2800"/>
              <a:buNone/>
              <a:defRPr sz="2800">
                <a:solidFill>
                  <a:schemeClr val="dk1"/>
                </a:solidFill>
              </a:defRPr>
            </a:lvl6pPr>
            <a:lvl7pPr lvl="6" algn="l">
              <a:lnSpc>
                <a:spcPct val="100000"/>
              </a:lnSpc>
              <a:spcBef>
                <a:spcPts val="0"/>
              </a:spcBef>
              <a:spcAft>
                <a:spcPts val="0"/>
              </a:spcAft>
              <a:buClr>
                <a:schemeClr val="dk1"/>
              </a:buClr>
              <a:buSzPts val="2800"/>
              <a:buNone/>
              <a:defRPr sz="2800">
                <a:solidFill>
                  <a:schemeClr val="dk1"/>
                </a:solidFill>
              </a:defRPr>
            </a:lvl7pPr>
            <a:lvl8pPr lvl="7" algn="l">
              <a:lnSpc>
                <a:spcPct val="100000"/>
              </a:lnSpc>
              <a:spcBef>
                <a:spcPts val="0"/>
              </a:spcBef>
              <a:spcAft>
                <a:spcPts val="0"/>
              </a:spcAft>
              <a:buClr>
                <a:schemeClr val="dk1"/>
              </a:buClr>
              <a:buSzPts val="2800"/>
              <a:buNone/>
              <a:defRPr sz="2800">
                <a:solidFill>
                  <a:schemeClr val="dk1"/>
                </a:solidFill>
              </a:defRPr>
            </a:lvl8pPr>
            <a:lvl9pPr lvl="8" algn="l">
              <a:lnSpc>
                <a:spcPct val="100000"/>
              </a:lnSpc>
              <a:spcBef>
                <a:spcPts val="0"/>
              </a:spcBef>
              <a:spcAft>
                <a:spcPts val="0"/>
              </a:spcAft>
              <a:buClr>
                <a:schemeClr val="dk1"/>
              </a:buClr>
              <a:buSzPts val="2800"/>
              <a:buNone/>
              <a:defRPr sz="2800">
                <a:solidFill>
                  <a:schemeClr val="dk1"/>
                </a:solidFill>
              </a:defRPr>
            </a:lvl9pPr>
          </a:lstStyle>
          <a:p/>
        </p:txBody>
      </p:sp>
      <p:sp>
        <p:nvSpPr>
          <p:cNvPr id="1964" name="Google Shape;1964;p22"/>
          <p:cNvSpPr txBox="1"/>
          <p:nvPr>
            <p:ph idx="1" type="subTitle"/>
          </p:nvPr>
        </p:nvSpPr>
        <p:spPr>
          <a:xfrm>
            <a:off x="722375" y="3985006"/>
            <a:ext cx="2492700" cy="615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500"/>
              <a:buNone/>
              <a:defRPr/>
            </a:lvl1pPr>
            <a:lvl2pPr lvl="1" algn="ctr">
              <a:lnSpc>
                <a:spcPct val="100000"/>
              </a:lnSpc>
              <a:spcBef>
                <a:spcPts val="0"/>
              </a:spcBef>
              <a:spcAft>
                <a:spcPts val="0"/>
              </a:spcAft>
              <a:buSzPts val="1500"/>
              <a:buNone/>
              <a:defRPr/>
            </a:lvl2pPr>
            <a:lvl3pPr lvl="2" algn="ctr">
              <a:lnSpc>
                <a:spcPct val="100000"/>
              </a:lnSpc>
              <a:spcBef>
                <a:spcPts val="0"/>
              </a:spcBef>
              <a:spcAft>
                <a:spcPts val="0"/>
              </a:spcAft>
              <a:buSzPts val="1500"/>
              <a:buNone/>
              <a:defRPr/>
            </a:lvl3pPr>
            <a:lvl4pPr lvl="3" algn="ctr">
              <a:lnSpc>
                <a:spcPct val="100000"/>
              </a:lnSpc>
              <a:spcBef>
                <a:spcPts val="0"/>
              </a:spcBef>
              <a:spcAft>
                <a:spcPts val="0"/>
              </a:spcAft>
              <a:buSzPts val="1500"/>
              <a:buNone/>
              <a:defRPr/>
            </a:lvl4pPr>
            <a:lvl5pPr lvl="4" algn="ctr">
              <a:lnSpc>
                <a:spcPct val="100000"/>
              </a:lnSpc>
              <a:spcBef>
                <a:spcPts val="0"/>
              </a:spcBef>
              <a:spcAft>
                <a:spcPts val="0"/>
              </a:spcAft>
              <a:buSzPts val="1500"/>
              <a:buNone/>
              <a:defRPr/>
            </a:lvl5pPr>
            <a:lvl6pPr lvl="5" algn="ctr">
              <a:lnSpc>
                <a:spcPct val="100000"/>
              </a:lnSpc>
              <a:spcBef>
                <a:spcPts val="0"/>
              </a:spcBef>
              <a:spcAft>
                <a:spcPts val="0"/>
              </a:spcAft>
              <a:buSzPts val="1500"/>
              <a:buNone/>
              <a:defRPr/>
            </a:lvl6pPr>
            <a:lvl7pPr lvl="6" algn="ctr">
              <a:lnSpc>
                <a:spcPct val="100000"/>
              </a:lnSpc>
              <a:spcBef>
                <a:spcPts val="0"/>
              </a:spcBef>
              <a:spcAft>
                <a:spcPts val="0"/>
              </a:spcAft>
              <a:buSzPts val="1500"/>
              <a:buNone/>
              <a:defRPr/>
            </a:lvl7pPr>
            <a:lvl8pPr lvl="7" algn="ctr">
              <a:lnSpc>
                <a:spcPct val="100000"/>
              </a:lnSpc>
              <a:spcBef>
                <a:spcPts val="0"/>
              </a:spcBef>
              <a:spcAft>
                <a:spcPts val="0"/>
              </a:spcAft>
              <a:buSzPts val="1500"/>
              <a:buNone/>
              <a:defRPr/>
            </a:lvl8pPr>
            <a:lvl9pPr lvl="8" algn="ctr">
              <a:lnSpc>
                <a:spcPct val="100000"/>
              </a:lnSpc>
              <a:spcBef>
                <a:spcPts val="0"/>
              </a:spcBef>
              <a:spcAft>
                <a:spcPts val="0"/>
              </a:spcAft>
              <a:buSzPts val="1500"/>
              <a:buNone/>
              <a:defRPr/>
            </a:lvl9pPr>
          </a:lstStyle>
          <a:p/>
        </p:txBody>
      </p:sp>
      <p:sp>
        <p:nvSpPr>
          <p:cNvPr id="1965" name="Google Shape;1965;p22"/>
          <p:cNvSpPr txBox="1"/>
          <p:nvPr>
            <p:ph idx="5" type="subTitle"/>
          </p:nvPr>
        </p:nvSpPr>
        <p:spPr>
          <a:xfrm>
            <a:off x="3325700" y="1603304"/>
            <a:ext cx="2492700" cy="615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500"/>
              <a:buNone/>
              <a:defRPr/>
            </a:lvl1pPr>
            <a:lvl2pPr lvl="1" algn="ctr">
              <a:lnSpc>
                <a:spcPct val="100000"/>
              </a:lnSpc>
              <a:spcBef>
                <a:spcPts val="0"/>
              </a:spcBef>
              <a:spcAft>
                <a:spcPts val="0"/>
              </a:spcAft>
              <a:buSzPts val="1500"/>
              <a:buNone/>
              <a:defRPr/>
            </a:lvl2pPr>
            <a:lvl3pPr lvl="2" algn="ctr">
              <a:lnSpc>
                <a:spcPct val="100000"/>
              </a:lnSpc>
              <a:spcBef>
                <a:spcPts val="0"/>
              </a:spcBef>
              <a:spcAft>
                <a:spcPts val="0"/>
              </a:spcAft>
              <a:buSzPts val="1500"/>
              <a:buNone/>
              <a:defRPr/>
            </a:lvl3pPr>
            <a:lvl4pPr lvl="3" algn="ctr">
              <a:lnSpc>
                <a:spcPct val="100000"/>
              </a:lnSpc>
              <a:spcBef>
                <a:spcPts val="0"/>
              </a:spcBef>
              <a:spcAft>
                <a:spcPts val="0"/>
              </a:spcAft>
              <a:buSzPts val="1500"/>
              <a:buNone/>
              <a:defRPr/>
            </a:lvl4pPr>
            <a:lvl5pPr lvl="4" algn="ctr">
              <a:lnSpc>
                <a:spcPct val="100000"/>
              </a:lnSpc>
              <a:spcBef>
                <a:spcPts val="0"/>
              </a:spcBef>
              <a:spcAft>
                <a:spcPts val="0"/>
              </a:spcAft>
              <a:buSzPts val="1500"/>
              <a:buNone/>
              <a:defRPr/>
            </a:lvl5pPr>
            <a:lvl6pPr lvl="5" algn="ctr">
              <a:lnSpc>
                <a:spcPct val="100000"/>
              </a:lnSpc>
              <a:spcBef>
                <a:spcPts val="0"/>
              </a:spcBef>
              <a:spcAft>
                <a:spcPts val="0"/>
              </a:spcAft>
              <a:buSzPts val="1500"/>
              <a:buNone/>
              <a:defRPr/>
            </a:lvl6pPr>
            <a:lvl7pPr lvl="6" algn="ctr">
              <a:lnSpc>
                <a:spcPct val="100000"/>
              </a:lnSpc>
              <a:spcBef>
                <a:spcPts val="0"/>
              </a:spcBef>
              <a:spcAft>
                <a:spcPts val="0"/>
              </a:spcAft>
              <a:buSzPts val="1500"/>
              <a:buNone/>
              <a:defRPr/>
            </a:lvl7pPr>
            <a:lvl8pPr lvl="7" algn="ctr">
              <a:lnSpc>
                <a:spcPct val="100000"/>
              </a:lnSpc>
              <a:spcBef>
                <a:spcPts val="0"/>
              </a:spcBef>
              <a:spcAft>
                <a:spcPts val="0"/>
              </a:spcAft>
              <a:buSzPts val="1500"/>
              <a:buNone/>
              <a:defRPr/>
            </a:lvl8pPr>
            <a:lvl9pPr lvl="8" algn="ctr">
              <a:lnSpc>
                <a:spcPct val="100000"/>
              </a:lnSpc>
              <a:spcBef>
                <a:spcPts val="0"/>
              </a:spcBef>
              <a:spcAft>
                <a:spcPts val="0"/>
              </a:spcAft>
              <a:buSzPts val="1500"/>
              <a:buNone/>
              <a:defRPr/>
            </a:lvl9pPr>
          </a:lstStyle>
          <a:p/>
        </p:txBody>
      </p:sp>
      <p:sp>
        <p:nvSpPr>
          <p:cNvPr id="1966" name="Google Shape;1966;p22"/>
          <p:cNvSpPr txBox="1"/>
          <p:nvPr>
            <p:ph idx="6" type="subTitle"/>
          </p:nvPr>
        </p:nvSpPr>
        <p:spPr>
          <a:xfrm>
            <a:off x="5929001" y="3985006"/>
            <a:ext cx="2492700" cy="615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500"/>
              <a:buNone/>
              <a:defRPr/>
            </a:lvl1pPr>
            <a:lvl2pPr lvl="1" algn="ctr">
              <a:lnSpc>
                <a:spcPct val="100000"/>
              </a:lnSpc>
              <a:spcBef>
                <a:spcPts val="0"/>
              </a:spcBef>
              <a:spcAft>
                <a:spcPts val="0"/>
              </a:spcAft>
              <a:buSzPts val="1500"/>
              <a:buNone/>
              <a:defRPr/>
            </a:lvl2pPr>
            <a:lvl3pPr lvl="2" algn="ctr">
              <a:lnSpc>
                <a:spcPct val="100000"/>
              </a:lnSpc>
              <a:spcBef>
                <a:spcPts val="0"/>
              </a:spcBef>
              <a:spcAft>
                <a:spcPts val="0"/>
              </a:spcAft>
              <a:buSzPts val="1500"/>
              <a:buNone/>
              <a:defRPr/>
            </a:lvl3pPr>
            <a:lvl4pPr lvl="3" algn="ctr">
              <a:lnSpc>
                <a:spcPct val="100000"/>
              </a:lnSpc>
              <a:spcBef>
                <a:spcPts val="0"/>
              </a:spcBef>
              <a:spcAft>
                <a:spcPts val="0"/>
              </a:spcAft>
              <a:buSzPts val="1500"/>
              <a:buNone/>
              <a:defRPr/>
            </a:lvl4pPr>
            <a:lvl5pPr lvl="4" algn="ctr">
              <a:lnSpc>
                <a:spcPct val="100000"/>
              </a:lnSpc>
              <a:spcBef>
                <a:spcPts val="0"/>
              </a:spcBef>
              <a:spcAft>
                <a:spcPts val="0"/>
              </a:spcAft>
              <a:buSzPts val="1500"/>
              <a:buNone/>
              <a:defRPr/>
            </a:lvl5pPr>
            <a:lvl6pPr lvl="5" algn="ctr">
              <a:lnSpc>
                <a:spcPct val="100000"/>
              </a:lnSpc>
              <a:spcBef>
                <a:spcPts val="0"/>
              </a:spcBef>
              <a:spcAft>
                <a:spcPts val="0"/>
              </a:spcAft>
              <a:buSzPts val="1500"/>
              <a:buNone/>
              <a:defRPr/>
            </a:lvl6pPr>
            <a:lvl7pPr lvl="6" algn="ctr">
              <a:lnSpc>
                <a:spcPct val="100000"/>
              </a:lnSpc>
              <a:spcBef>
                <a:spcPts val="0"/>
              </a:spcBef>
              <a:spcAft>
                <a:spcPts val="0"/>
              </a:spcAft>
              <a:buSzPts val="1500"/>
              <a:buNone/>
              <a:defRPr/>
            </a:lvl7pPr>
            <a:lvl8pPr lvl="7" algn="ctr">
              <a:lnSpc>
                <a:spcPct val="100000"/>
              </a:lnSpc>
              <a:spcBef>
                <a:spcPts val="0"/>
              </a:spcBef>
              <a:spcAft>
                <a:spcPts val="0"/>
              </a:spcAft>
              <a:buSzPts val="1500"/>
              <a:buNone/>
              <a:defRPr/>
            </a:lvl8pPr>
            <a:lvl9pPr lvl="8" algn="ctr">
              <a:lnSpc>
                <a:spcPct val="100000"/>
              </a:lnSpc>
              <a:spcBef>
                <a:spcPts val="0"/>
              </a:spcBef>
              <a:spcAft>
                <a:spcPts val="0"/>
              </a:spcAft>
              <a:buSzPts val="1500"/>
              <a:buNone/>
              <a:defRPr/>
            </a:lvl9pPr>
          </a:lstStyle>
          <a:p/>
        </p:txBody>
      </p:sp>
      <p:sp>
        <p:nvSpPr>
          <p:cNvPr id="1967" name="Google Shape;1967;p22"/>
          <p:cNvSpPr txBox="1"/>
          <p:nvPr>
            <p:ph idx="7" type="subTitle"/>
          </p:nvPr>
        </p:nvSpPr>
        <p:spPr>
          <a:xfrm>
            <a:off x="722375" y="3646303"/>
            <a:ext cx="2492700" cy="46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500"/>
              <a:buNone/>
              <a:defRPr sz="2100">
                <a:latin typeface="Raleway"/>
                <a:ea typeface="Raleway"/>
                <a:cs typeface="Raleway"/>
                <a:sym typeface="Raleway"/>
              </a:defRPr>
            </a:lvl1pPr>
            <a:lvl2pPr lvl="1" algn="ctr">
              <a:lnSpc>
                <a:spcPct val="100000"/>
              </a:lnSpc>
              <a:spcBef>
                <a:spcPts val="0"/>
              </a:spcBef>
              <a:spcAft>
                <a:spcPts val="0"/>
              </a:spcAft>
              <a:buSzPts val="1500"/>
              <a:buNone/>
              <a:defRPr b="1"/>
            </a:lvl2pPr>
            <a:lvl3pPr lvl="2" algn="ctr">
              <a:lnSpc>
                <a:spcPct val="100000"/>
              </a:lnSpc>
              <a:spcBef>
                <a:spcPts val="0"/>
              </a:spcBef>
              <a:spcAft>
                <a:spcPts val="0"/>
              </a:spcAft>
              <a:buSzPts val="1500"/>
              <a:buNone/>
              <a:defRPr b="1"/>
            </a:lvl3pPr>
            <a:lvl4pPr lvl="3" algn="ctr">
              <a:lnSpc>
                <a:spcPct val="100000"/>
              </a:lnSpc>
              <a:spcBef>
                <a:spcPts val="0"/>
              </a:spcBef>
              <a:spcAft>
                <a:spcPts val="0"/>
              </a:spcAft>
              <a:buSzPts val="1500"/>
              <a:buNone/>
              <a:defRPr b="1"/>
            </a:lvl4pPr>
            <a:lvl5pPr lvl="4" algn="ctr">
              <a:lnSpc>
                <a:spcPct val="100000"/>
              </a:lnSpc>
              <a:spcBef>
                <a:spcPts val="0"/>
              </a:spcBef>
              <a:spcAft>
                <a:spcPts val="0"/>
              </a:spcAft>
              <a:buSzPts val="1500"/>
              <a:buNone/>
              <a:defRPr b="1"/>
            </a:lvl5pPr>
            <a:lvl6pPr lvl="5" algn="ctr">
              <a:lnSpc>
                <a:spcPct val="100000"/>
              </a:lnSpc>
              <a:spcBef>
                <a:spcPts val="0"/>
              </a:spcBef>
              <a:spcAft>
                <a:spcPts val="0"/>
              </a:spcAft>
              <a:buSzPts val="1500"/>
              <a:buNone/>
              <a:defRPr b="1"/>
            </a:lvl6pPr>
            <a:lvl7pPr lvl="6" algn="ctr">
              <a:lnSpc>
                <a:spcPct val="100000"/>
              </a:lnSpc>
              <a:spcBef>
                <a:spcPts val="0"/>
              </a:spcBef>
              <a:spcAft>
                <a:spcPts val="0"/>
              </a:spcAft>
              <a:buSzPts val="1500"/>
              <a:buNone/>
              <a:defRPr b="1"/>
            </a:lvl7pPr>
            <a:lvl8pPr lvl="7" algn="ctr">
              <a:lnSpc>
                <a:spcPct val="100000"/>
              </a:lnSpc>
              <a:spcBef>
                <a:spcPts val="0"/>
              </a:spcBef>
              <a:spcAft>
                <a:spcPts val="0"/>
              </a:spcAft>
              <a:buSzPts val="1500"/>
              <a:buNone/>
              <a:defRPr b="1"/>
            </a:lvl8pPr>
            <a:lvl9pPr lvl="8" algn="ctr">
              <a:lnSpc>
                <a:spcPct val="100000"/>
              </a:lnSpc>
              <a:spcBef>
                <a:spcPts val="0"/>
              </a:spcBef>
              <a:spcAft>
                <a:spcPts val="0"/>
              </a:spcAft>
              <a:buSzPts val="1500"/>
              <a:buNone/>
              <a:defRPr b="1"/>
            </a:lvl9pPr>
          </a:lstStyle>
          <a:p/>
        </p:txBody>
      </p:sp>
      <p:sp>
        <p:nvSpPr>
          <p:cNvPr id="1968" name="Google Shape;1968;p22"/>
          <p:cNvSpPr txBox="1"/>
          <p:nvPr>
            <p:ph idx="8" type="subTitle"/>
          </p:nvPr>
        </p:nvSpPr>
        <p:spPr>
          <a:xfrm>
            <a:off x="3325688" y="1264601"/>
            <a:ext cx="2492700" cy="46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500"/>
              <a:buNone/>
              <a:defRPr sz="2100">
                <a:latin typeface="Raleway"/>
                <a:ea typeface="Raleway"/>
                <a:cs typeface="Raleway"/>
                <a:sym typeface="Raleway"/>
              </a:defRPr>
            </a:lvl1pPr>
            <a:lvl2pPr lvl="1" algn="ctr">
              <a:lnSpc>
                <a:spcPct val="100000"/>
              </a:lnSpc>
              <a:spcBef>
                <a:spcPts val="0"/>
              </a:spcBef>
              <a:spcAft>
                <a:spcPts val="0"/>
              </a:spcAft>
              <a:buSzPts val="1500"/>
              <a:buNone/>
              <a:defRPr b="1"/>
            </a:lvl2pPr>
            <a:lvl3pPr lvl="2" algn="ctr">
              <a:lnSpc>
                <a:spcPct val="100000"/>
              </a:lnSpc>
              <a:spcBef>
                <a:spcPts val="0"/>
              </a:spcBef>
              <a:spcAft>
                <a:spcPts val="0"/>
              </a:spcAft>
              <a:buSzPts val="1500"/>
              <a:buNone/>
              <a:defRPr b="1"/>
            </a:lvl3pPr>
            <a:lvl4pPr lvl="3" algn="ctr">
              <a:lnSpc>
                <a:spcPct val="100000"/>
              </a:lnSpc>
              <a:spcBef>
                <a:spcPts val="0"/>
              </a:spcBef>
              <a:spcAft>
                <a:spcPts val="0"/>
              </a:spcAft>
              <a:buSzPts val="1500"/>
              <a:buNone/>
              <a:defRPr b="1"/>
            </a:lvl4pPr>
            <a:lvl5pPr lvl="4" algn="ctr">
              <a:lnSpc>
                <a:spcPct val="100000"/>
              </a:lnSpc>
              <a:spcBef>
                <a:spcPts val="0"/>
              </a:spcBef>
              <a:spcAft>
                <a:spcPts val="0"/>
              </a:spcAft>
              <a:buSzPts val="1500"/>
              <a:buNone/>
              <a:defRPr b="1"/>
            </a:lvl5pPr>
            <a:lvl6pPr lvl="5" algn="ctr">
              <a:lnSpc>
                <a:spcPct val="100000"/>
              </a:lnSpc>
              <a:spcBef>
                <a:spcPts val="0"/>
              </a:spcBef>
              <a:spcAft>
                <a:spcPts val="0"/>
              </a:spcAft>
              <a:buSzPts val="1500"/>
              <a:buNone/>
              <a:defRPr b="1"/>
            </a:lvl6pPr>
            <a:lvl7pPr lvl="6" algn="ctr">
              <a:lnSpc>
                <a:spcPct val="100000"/>
              </a:lnSpc>
              <a:spcBef>
                <a:spcPts val="0"/>
              </a:spcBef>
              <a:spcAft>
                <a:spcPts val="0"/>
              </a:spcAft>
              <a:buSzPts val="1500"/>
              <a:buNone/>
              <a:defRPr b="1"/>
            </a:lvl7pPr>
            <a:lvl8pPr lvl="7" algn="ctr">
              <a:lnSpc>
                <a:spcPct val="100000"/>
              </a:lnSpc>
              <a:spcBef>
                <a:spcPts val="0"/>
              </a:spcBef>
              <a:spcAft>
                <a:spcPts val="0"/>
              </a:spcAft>
              <a:buSzPts val="1500"/>
              <a:buNone/>
              <a:defRPr b="1"/>
            </a:lvl8pPr>
            <a:lvl9pPr lvl="8" algn="ctr">
              <a:lnSpc>
                <a:spcPct val="100000"/>
              </a:lnSpc>
              <a:spcBef>
                <a:spcPts val="0"/>
              </a:spcBef>
              <a:spcAft>
                <a:spcPts val="0"/>
              </a:spcAft>
              <a:buSzPts val="1500"/>
              <a:buNone/>
              <a:defRPr b="1"/>
            </a:lvl9pPr>
          </a:lstStyle>
          <a:p/>
        </p:txBody>
      </p:sp>
      <p:sp>
        <p:nvSpPr>
          <p:cNvPr id="1969" name="Google Shape;1969;p22"/>
          <p:cNvSpPr txBox="1"/>
          <p:nvPr>
            <p:ph idx="9" type="subTitle"/>
          </p:nvPr>
        </p:nvSpPr>
        <p:spPr>
          <a:xfrm>
            <a:off x="5929001" y="3646303"/>
            <a:ext cx="2492700" cy="46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500"/>
              <a:buNone/>
              <a:defRPr sz="2100">
                <a:latin typeface="Raleway"/>
                <a:ea typeface="Raleway"/>
                <a:cs typeface="Raleway"/>
                <a:sym typeface="Raleway"/>
              </a:defRPr>
            </a:lvl1pPr>
            <a:lvl2pPr lvl="1" algn="ctr">
              <a:lnSpc>
                <a:spcPct val="100000"/>
              </a:lnSpc>
              <a:spcBef>
                <a:spcPts val="0"/>
              </a:spcBef>
              <a:spcAft>
                <a:spcPts val="0"/>
              </a:spcAft>
              <a:buSzPts val="1500"/>
              <a:buNone/>
              <a:defRPr b="1"/>
            </a:lvl2pPr>
            <a:lvl3pPr lvl="2" algn="ctr">
              <a:lnSpc>
                <a:spcPct val="100000"/>
              </a:lnSpc>
              <a:spcBef>
                <a:spcPts val="0"/>
              </a:spcBef>
              <a:spcAft>
                <a:spcPts val="0"/>
              </a:spcAft>
              <a:buSzPts val="1500"/>
              <a:buNone/>
              <a:defRPr b="1"/>
            </a:lvl3pPr>
            <a:lvl4pPr lvl="3" algn="ctr">
              <a:lnSpc>
                <a:spcPct val="100000"/>
              </a:lnSpc>
              <a:spcBef>
                <a:spcPts val="0"/>
              </a:spcBef>
              <a:spcAft>
                <a:spcPts val="0"/>
              </a:spcAft>
              <a:buSzPts val="1500"/>
              <a:buNone/>
              <a:defRPr b="1"/>
            </a:lvl4pPr>
            <a:lvl5pPr lvl="4" algn="ctr">
              <a:lnSpc>
                <a:spcPct val="100000"/>
              </a:lnSpc>
              <a:spcBef>
                <a:spcPts val="0"/>
              </a:spcBef>
              <a:spcAft>
                <a:spcPts val="0"/>
              </a:spcAft>
              <a:buSzPts val="1500"/>
              <a:buNone/>
              <a:defRPr b="1"/>
            </a:lvl5pPr>
            <a:lvl6pPr lvl="5" algn="ctr">
              <a:lnSpc>
                <a:spcPct val="100000"/>
              </a:lnSpc>
              <a:spcBef>
                <a:spcPts val="0"/>
              </a:spcBef>
              <a:spcAft>
                <a:spcPts val="0"/>
              </a:spcAft>
              <a:buSzPts val="1500"/>
              <a:buNone/>
              <a:defRPr b="1"/>
            </a:lvl6pPr>
            <a:lvl7pPr lvl="6" algn="ctr">
              <a:lnSpc>
                <a:spcPct val="100000"/>
              </a:lnSpc>
              <a:spcBef>
                <a:spcPts val="0"/>
              </a:spcBef>
              <a:spcAft>
                <a:spcPts val="0"/>
              </a:spcAft>
              <a:buSzPts val="1500"/>
              <a:buNone/>
              <a:defRPr b="1"/>
            </a:lvl7pPr>
            <a:lvl8pPr lvl="7" algn="ctr">
              <a:lnSpc>
                <a:spcPct val="100000"/>
              </a:lnSpc>
              <a:spcBef>
                <a:spcPts val="0"/>
              </a:spcBef>
              <a:spcAft>
                <a:spcPts val="0"/>
              </a:spcAft>
              <a:buSzPts val="1500"/>
              <a:buNone/>
              <a:defRPr b="1"/>
            </a:lvl8pPr>
            <a:lvl9pPr lvl="8" algn="ctr">
              <a:lnSpc>
                <a:spcPct val="100000"/>
              </a:lnSpc>
              <a:spcBef>
                <a:spcPts val="0"/>
              </a:spcBef>
              <a:spcAft>
                <a:spcPts val="0"/>
              </a:spcAft>
              <a:buSzPts val="1500"/>
              <a:buNone/>
              <a:defRPr b="1"/>
            </a:lvl9pPr>
          </a:lstStyle>
          <a:p/>
        </p:txBody>
      </p:sp>
      <p:grpSp>
        <p:nvGrpSpPr>
          <p:cNvPr id="1970" name="Google Shape;1970;p22"/>
          <p:cNvGrpSpPr/>
          <p:nvPr/>
        </p:nvGrpSpPr>
        <p:grpSpPr>
          <a:xfrm>
            <a:off x="2476319" y="79493"/>
            <a:ext cx="506202" cy="346754"/>
            <a:chOff x="5912000" y="2436725"/>
            <a:chExt cx="200500" cy="137350"/>
          </a:xfrm>
        </p:grpSpPr>
        <p:sp>
          <p:nvSpPr>
            <p:cNvPr id="1971" name="Google Shape;1971;p22"/>
            <p:cNvSpPr/>
            <p:nvPr/>
          </p:nvSpPr>
          <p:spPr>
            <a:xfrm>
              <a:off x="6071050" y="2532625"/>
              <a:ext cx="41450" cy="41450"/>
            </a:xfrm>
            <a:custGeom>
              <a:rect b="b" l="l" r="r" t="t"/>
              <a:pathLst>
                <a:path extrusionOk="0" h="1658" w="1658">
                  <a:moveTo>
                    <a:pt x="829" y="1"/>
                  </a:moveTo>
                  <a:lnTo>
                    <a:pt x="0" y="829"/>
                  </a:lnTo>
                  <a:lnTo>
                    <a:pt x="829" y="1658"/>
                  </a:lnTo>
                  <a:lnTo>
                    <a:pt x="1658" y="829"/>
                  </a:lnTo>
                  <a:lnTo>
                    <a:pt x="8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2" name="Google Shape;1972;p22"/>
            <p:cNvSpPr/>
            <p:nvPr/>
          </p:nvSpPr>
          <p:spPr>
            <a:xfrm>
              <a:off x="6071050" y="2436725"/>
              <a:ext cx="41450" cy="41450"/>
            </a:xfrm>
            <a:custGeom>
              <a:rect b="b" l="l" r="r" t="t"/>
              <a:pathLst>
                <a:path extrusionOk="0" h="1658" w="1658">
                  <a:moveTo>
                    <a:pt x="829" y="0"/>
                  </a:moveTo>
                  <a:lnTo>
                    <a:pt x="0" y="829"/>
                  </a:lnTo>
                  <a:lnTo>
                    <a:pt x="829" y="1657"/>
                  </a:lnTo>
                  <a:lnTo>
                    <a:pt x="1658" y="829"/>
                  </a:lnTo>
                  <a:lnTo>
                    <a:pt x="8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3" name="Google Shape;1973;p22"/>
            <p:cNvSpPr/>
            <p:nvPr/>
          </p:nvSpPr>
          <p:spPr>
            <a:xfrm>
              <a:off x="6023250" y="2484675"/>
              <a:ext cx="41450" cy="41450"/>
            </a:xfrm>
            <a:custGeom>
              <a:rect b="b" l="l" r="r" t="t"/>
              <a:pathLst>
                <a:path extrusionOk="0" h="1658" w="1658">
                  <a:moveTo>
                    <a:pt x="829" y="0"/>
                  </a:moveTo>
                  <a:lnTo>
                    <a:pt x="1" y="829"/>
                  </a:lnTo>
                  <a:lnTo>
                    <a:pt x="829" y="1658"/>
                  </a:lnTo>
                  <a:lnTo>
                    <a:pt x="1658" y="829"/>
                  </a:lnTo>
                  <a:lnTo>
                    <a:pt x="8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4" name="Google Shape;1974;p22"/>
            <p:cNvSpPr/>
            <p:nvPr/>
          </p:nvSpPr>
          <p:spPr>
            <a:xfrm>
              <a:off x="5959975" y="2532625"/>
              <a:ext cx="41450" cy="41450"/>
            </a:xfrm>
            <a:custGeom>
              <a:rect b="b" l="l" r="r" t="t"/>
              <a:pathLst>
                <a:path extrusionOk="0" h="1658" w="1658">
                  <a:moveTo>
                    <a:pt x="829" y="1"/>
                  </a:moveTo>
                  <a:lnTo>
                    <a:pt x="0" y="829"/>
                  </a:lnTo>
                  <a:lnTo>
                    <a:pt x="829" y="1658"/>
                  </a:lnTo>
                  <a:lnTo>
                    <a:pt x="1657" y="829"/>
                  </a:lnTo>
                  <a:lnTo>
                    <a:pt x="8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5" name="Google Shape;1975;p22"/>
            <p:cNvSpPr/>
            <p:nvPr/>
          </p:nvSpPr>
          <p:spPr>
            <a:xfrm>
              <a:off x="5959975" y="2436725"/>
              <a:ext cx="41450" cy="41450"/>
            </a:xfrm>
            <a:custGeom>
              <a:rect b="b" l="l" r="r" t="t"/>
              <a:pathLst>
                <a:path extrusionOk="0" h="1658" w="1658">
                  <a:moveTo>
                    <a:pt x="829" y="0"/>
                  </a:moveTo>
                  <a:lnTo>
                    <a:pt x="0" y="829"/>
                  </a:lnTo>
                  <a:lnTo>
                    <a:pt x="829" y="1657"/>
                  </a:lnTo>
                  <a:lnTo>
                    <a:pt x="1657" y="829"/>
                  </a:lnTo>
                  <a:lnTo>
                    <a:pt x="8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6" name="Google Shape;1976;p22"/>
            <p:cNvSpPr/>
            <p:nvPr/>
          </p:nvSpPr>
          <p:spPr>
            <a:xfrm>
              <a:off x="5912000" y="2484675"/>
              <a:ext cx="41475" cy="41450"/>
            </a:xfrm>
            <a:custGeom>
              <a:rect b="b" l="l" r="r" t="t"/>
              <a:pathLst>
                <a:path extrusionOk="0" h="1658" w="1659">
                  <a:moveTo>
                    <a:pt x="829" y="0"/>
                  </a:moveTo>
                  <a:lnTo>
                    <a:pt x="1" y="829"/>
                  </a:lnTo>
                  <a:lnTo>
                    <a:pt x="829" y="1658"/>
                  </a:lnTo>
                  <a:lnTo>
                    <a:pt x="1658" y="829"/>
                  </a:lnTo>
                  <a:lnTo>
                    <a:pt x="8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77" name="Google Shape;1977;p22"/>
          <p:cNvSpPr/>
          <p:nvPr/>
        </p:nvSpPr>
        <p:spPr>
          <a:xfrm>
            <a:off x="584294" y="352000"/>
            <a:ext cx="276175" cy="239150"/>
          </a:xfrm>
          <a:custGeom>
            <a:rect b="b" l="l" r="r" t="t"/>
            <a:pathLst>
              <a:path extrusionOk="0" h="9566" w="11047">
                <a:moveTo>
                  <a:pt x="5527" y="1"/>
                </a:moveTo>
                <a:lnTo>
                  <a:pt x="1" y="9566"/>
                </a:lnTo>
                <a:lnTo>
                  <a:pt x="11047" y="9566"/>
                </a:lnTo>
                <a:lnTo>
                  <a:pt x="552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78" name="Google Shape;1978;p22"/>
          <p:cNvGrpSpPr/>
          <p:nvPr/>
        </p:nvGrpSpPr>
        <p:grpSpPr>
          <a:xfrm rot="10800000">
            <a:off x="4463251" y="-378171"/>
            <a:ext cx="5034656" cy="3172549"/>
            <a:chOff x="238125" y="1971350"/>
            <a:chExt cx="2812500" cy="1772275"/>
          </a:xfrm>
        </p:grpSpPr>
        <p:sp>
          <p:nvSpPr>
            <p:cNvPr id="1979" name="Google Shape;1979;p22"/>
            <p:cNvSpPr/>
            <p:nvPr/>
          </p:nvSpPr>
          <p:spPr>
            <a:xfrm>
              <a:off x="1616775" y="3297975"/>
              <a:ext cx="208175" cy="180275"/>
            </a:xfrm>
            <a:custGeom>
              <a:rect b="b" l="l" r="r" t="t"/>
              <a:pathLst>
                <a:path extrusionOk="0" h="7211" w="8327">
                  <a:moveTo>
                    <a:pt x="6173" y="138"/>
                  </a:moveTo>
                  <a:lnTo>
                    <a:pt x="8176" y="3609"/>
                  </a:lnTo>
                  <a:lnTo>
                    <a:pt x="6173" y="7080"/>
                  </a:lnTo>
                  <a:lnTo>
                    <a:pt x="2161" y="7080"/>
                  </a:lnTo>
                  <a:lnTo>
                    <a:pt x="158" y="3609"/>
                  </a:lnTo>
                  <a:lnTo>
                    <a:pt x="2161" y="138"/>
                  </a:lnTo>
                  <a:close/>
                  <a:moveTo>
                    <a:pt x="2082" y="0"/>
                  </a:moveTo>
                  <a:lnTo>
                    <a:pt x="20" y="3576"/>
                  </a:lnTo>
                  <a:lnTo>
                    <a:pt x="1" y="3609"/>
                  </a:lnTo>
                  <a:lnTo>
                    <a:pt x="2063" y="7178"/>
                  </a:lnTo>
                  <a:lnTo>
                    <a:pt x="2082" y="7210"/>
                  </a:lnTo>
                  <a:lnTo>
                    <a:pt x="6245" y="7210"/>
                  </a:lnTo>
                  <a:lnTo>
                    <a:pt x="8307" y="3641"/>
                  </a:lnTo>
                  <a:lnTo>
                    <a:pt x="8326" y="3609"/>
                  </a:lnTo>
                  <a:lnTo>
                    <a:pt x="6265"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0" name="Google Shape;1980;p22"/>
            <p:cNvSpPr/>
            <p:nvPr/>
          </p:nvSpPr>
          <p:spPr>
            <a:xfrm>
              <a:off x="1310450" y="3297975"/>
              <a:ext cx="208175" cy="180275"/>
            </a:xfrm>
            <a:custGeom>
              <a:rect b="b" l="l" r="r" t="t"/>
              <a:pathLst>
                <a:path extrusionOk="0" h="7211" w="8327">
                  <a:moveTo>
                    <a:pt x="6166" y="138"/>
                  </a:moveTo>
                  <a:lnTo>
                    <a:pt x="8169" y="3609"/>
                  </a:lnTo>
                  <a:lnTo>
                    <a:pt x="6166" y="7080"/>
                  </a:lnTo>
                  <a:lnTo>
                    <a:pt x="2160" y="7080"/>
                  </a:lnTo>
                  <a:lnTo>
                    <a:pt x="157" y="3609"/>
                  </a:lnTo>
                  <a:lnTo>
                    <a:pt x="2160" y="138"/>
                  </a:lnTo>
                  <a:close/>
                  <a:moveTo>
                    <a:pt x="2082" y="0"/>
                  </a:moveTo>
                  <a:lnTo>
                    <a:pt x="20" y="3576"/>
                  </a:lnTo>
                  <a:lnTo>
                    <a:pt x="0" y="3609"/>
                  </a:lnTo>
                  <a:lnTo>
                    <a:pt x="2062" y="7178"/>
                  </a:lnTo>
                  <a:lnTo>
                    <a:pt x="2082" y="7210"/>
                  </a:lnTo>
                  <a:lnTo>
                    <a:pt x="6245" y="7210"/>
                  </a:lnTo>
                  <a:lnTo>
                    <a:pt x="8306" y="3641"/>
                  </a:lnTo>
                  <a:lnTo>
                    <a:pt x="8326" y="3609"/>
                  </a:lnTo>
                  <a:lnTo>
                    <a:pt x="6264"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1" name="Google Shape;1981;p22"/>
            <p:cNvSpPr/>
            <p:nvPr/>
          </p:nvSpPr>
          <p:spPr>
            <a:xfrm>
              <a:off x="238125" y="3032750"/>
              <a:ext cx="208150" cy="180275"/>
            </a:xfrm>
            <a:custGeom>
              <a:rect b="b" l="l" r="r" t="t"/>
              <a:pathLst>
                <a:path extrusionOk="0" h="7211" w="8326">
                  <a:moveTo>
                    <a:pt x="6166" y="131"/>
                  </a:moveTo>
                  <a:lnTo>
                    <a:pt x="8169" y="3602"/>
                  </a:lnTo>
                  <a:lnTo>
                    <a:pt x="6166" y="7073"/>
                  </a:lnTo>
                  <a:lnTo>
                    <a:pt x="2160" y="7073"/>
                  </a:lnTo>
                  <a:lnTo>
                    <a:pt x="157" y="3602"/>
                  </a:lnTo>
                  <a:lnTo>
                    <a:pt x="2160" y="131"/>
                  </a:lnTo>
                  <a:close/>
                  <a:moveTo>
                    <a:pt x="2081" y="0"/>
                  </a:moveTo>
                  <a:lnTo>
                    <a:pt x="20" y="3569"/>
                  </a:lnTo>
                  <a:lnTo>
                    <a:pt x="0" y="3602"/>
                  </a:lnTo>
                  <a:lnTo>
                    <a:pt x="2062" y="7177"/>
                  </a:lnTo>
                  <a:lnTo>
                    <a:pt x="2081" y="7210"/>
                  </a:lnTo>
                  <a:lnTo>
                    <a:pt x="6244" y="7210"/>
                  </a:lnTo>
                  <a:lnTo>
                    <a:pt x="8306" y="3635"/>
                  </a:lnTo>
                  <a:lnTo>
                    <a:pt x="8326" y="3602"/>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2" name="Google Shape;1982;p22"/>
            <p:cNvSpPr/>
            <p:nvPr/>
          </p:nvSpPr>
          <p:spPr>
            <a:xfrm>
              <a:off x="1770125" y="3209575"/>
              <a:ext cx="208150" cy="180250"/>
            </a:xfrm>
            <a:custGeom>
              <a:rect b="b" l="l" r="r" t="t"/>
              <a:pathLst>
                <a:path extrusionOk="0" h="7210" w="8326">
                  <a:moveTo>
                    <a:pt x="6166" y="137"/>
                  </a:moveTo>
                  <a:lnTo>
                    <a:pt x="8169" y="3608"/>
                  </a:lnTo>
                  <a:lnTo>
                    <a:pt x="6166" y="7079"/>
                  </a:lnTo>
                  <a:lnTo>
                    <a:pt x="2153" y="7079"/>
                  </a:lnTo>
                  <a:lnTo>
                    <a:pt x="150" y="3608"/>
                  </a:lnTo>
                  <a:lnTo>
                    <a:pt x="2153" y="137"/>
                  </a:lnTo>
                  <a:close/>
                  <a:moveTo>
                    <a:pt x="2082" y="0"/>
                  </a:moveTo>
                  <a:lnTo>
                    <a:pt x="20" y="3576"/>
                  </a:lnTo>
                  <a:lnTo>
                    <a:pt x="0" y="3608"/>
                  </a:lnTo>
                  <a:lnTo>
                    <a:pt x="2062" y="7177"/>
                  </a:lnTo>
                  <a:lnTo>
                    <a:pt x="2082" y="7210"/>
                  </a:lnTo>
                  <a:lnTo>
                    <a:pt x="6244" y="7210"/>
                  </a:lnTo>
                  <a:lnTo>
                    <a:pt x="8306" y="3641"/>
                  </a:lnTo>
                  <a:lnTo>
                    <a:pt x="8326" y="3608"/>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3" name="Google Shape;1983;p22"/>
            <p:cNvSpPr/>
            <p:nvPr/>
          </p:nvSpPr>
          <p:spPr>
            <a:xfrm>
              <a:off x="697625" y="2059750"/>
              <a:ext cx="208150" cy="180275"/>
            </a:xfrm>
            <a:custGeom>
              <a:rect b="b" l="l" r="r" t="t"/>
              <a:pathLst>
                <a:path extrusionOk="0" h="7211" w="8326">
                  <a:moveTo>
                    <a:pt x="6173" y="137"/>
                  </a:moveTo>
                  <a:lnTo>
                    <a:pt x="8176" y="3609"/>
                  </a:lnTo>
                  <a:lnTo>
                    <a:pt x="6173" y="7080"/>
                  </a:lnTo>
                  <a:lnTo>
                    <a:pt x="2160" y="7080"/>
                  </a:lnTo>
                  <a:lnTo>
                    <a:pt x="157" y="3609"/>
                  </a:lnTo>
                  <a:lnTo>
                    <a:pt x="2160" y="137"/>
                  </a:lnTo>
                  <a:close/>
                  <a:moveTo>
                    <a:pt x="2082" y="0"/>
                  </a:moveTo>
                  <a:lnTo>
                    <a:pt x="0" y="3609"/>
                  </a:lnTo>
                  <a:lnTo>
                    <a:pt x="2082" y="7210"/>
                  </a:lnTo>
                  <a:lnTo>
                    <a:pt x="6244" y="7210"/>
                  </a:lnTo>
                  <a:lnTo>
                    <a:pt x="8326" y="3609"/>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4" name="Google Shape;1984;p22"/>
            <p:cNvSpPr/>
            <p:nvPr/>
          </p:nvSpPr>
          <p:spPr>
            <a:xfrm>
              <a:off x="851275" y="1972150"/>
              <a:ext cx="54175" cy="90075"/>
            </a:xfrm>
            <a:custGeom>
              <a:rect b="b" l="l" r="r" t="t"/>
              <a:pathLst>
                <a:path extrusionOk="0" h="3603" w="2167">
                  <a:moveTo>
                    <a:pt x="2049" y="1"/>
                  </a:moveTo>
                  <a:lnTo>
                    <a:pt x="0" y="3537"/>
                  </a:lnTo>
                  <a:lnTo>
                    <a:pt x="118" y="3602"/>
                  </a:lnTo>
                  <a:lnTo>
                    <a:pt x="2167" y="66"/>
                  </a:lnTo>
                  <a:lnTo>
                    <a:pt x="2049"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5" name="Google Shape;1985;p22"/>
            <p:cNvSpPr/>
            <p:nvPr/>
          </p:nvSpPr>
          <p:spPr>
            <a:xfrm>
              <a:off x="1923275" y="3297975"/>
              <a:ext cx="208175" cy="180275"/>
            </a:xfrm>
            <a:custGeom>
              <a:rect b="b" l="l" r="r" t="t"/>
              <a:pathLst>
                <a:path extrusionOk="0" h="7211" w="8327">
                  <a:moveTo>
                    <a:pt x="6167" y="138"/>
                  </a:moveTo>
                  <a:lnTo>
                    <a:pt x="8170" y="3609"/>
                  </a:lnTo>
                  <a:lnTo>
                    <a:pt x="6167" y="7080"/>
                  </a:lnTo>
                  <a:lnTo>
                    <a:pt x="2161" y="7080"/>
                  </a:lnTo>
                  <a:lnTo>
                    <a:pt x="151" y="3609"/>
                  </a:lnTo>
                  <a:lnTo>
                    <a:pt x="2161" y="138"/>
                  </a:lnTo>
                  <a:close/>
                  <a:moveTo>
                    <a:pt x="2082" y="0"/>
                  </a:moveTo>
                  <a:lnTo>
                    <a:pt x="20" y="3576"/>
                  </a:lnTo>
                  <a:lnTo>
                    <a:pt x="1" y="3609"/>
                  </a:lnTo>
                  <a:lnTo>
                    <a:pt x="2063" y="7178"/>
                  </a:lnTo>
                  <a:lnTo>
                    <a:pt x="2082" y="7210"/>
                  </a:lnTo>
                  <a:lnTo>
                    <a:pt x="6245" y="7210"/>
                  </a:lnTo>
                  <a:lnTo>
                    <a:pt x="8307" y="3641"/>
                  </a:lnTo>
                  <a:lnTo>
                    <a:pt x="8326" y="3609"/>
                  </a:lnTo>
                  <a:lnTo>
                    <a:pt x="6265"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6" name="Google Shape;1986;p22"/>
            <p:cNvSpPr/>
            <p:nvPr/>
          </p:nvSpPr>
          <p:spPr>
            <a:xfrm>
              <a:off x="697625" y="2590375"/>
              <a:ext cx="208150" cy="180425"/>
            </a:xfrm>
            <a:custGeom>
              <a:rect b="b" l="l" r="r" t="t"/>
              <a:pathLst>
                <a:path extrusionOk="0" h="7217" w="8326">
                  <a:moveTo>
                    <a:pt x="6173" y="137"/>
                  </a:moveTo>
                  <a:lnTo>
                    <a:pt x="8176" y="3608"/>
                  </a:lnTo>
                  <a:lnTo>
                    <a:pt x="6173" y="7080"/>
                  </a:lnTo>
                  <a:lnTo>
                    <a:pt x="2160" y="7080"/>
                  </a:lnTo>
                  <a:lnTo>
                    <a:pt x="157" y="3608"/>
                  </a:lnTo>
                  <a:lnTo>
                    <a:pt x="2160" y="137"/>
                  </a:lnTo>
                  <a:close/>
                  <a:moveTo>
                    <a:pt x="2088" y="0"/>
                  </a:moveTo>
                  <a:lnTo>
                    <a:pt x="26" y="3576"/>
                  </a:lnTo>
                  <a:lnTo>
                    <a:pt x="0" y="3608"/>
                  </a:lnTo>
                  <a:lnTo>
                    <a:pt x="2062" y="7177"/>
                  </a:lnTo>
                  <a:lnTo>
                    <a:pt x="2088" y="7217"/>
                  </a:lnTo>
                  <a:lnTo>
                    <a:pt x="6244" y="7217"/>
                  </a:lnTo>
                  <a:lnTo>
                    <a:pt x="8306" y="3641"/>
                  </a:lnTo>
                  <a:lnTo>
                    <a:pt x="8326" y="3608"/>
                  </a:lnTo>
                  <a:lnTo>
                    <a:pt x="6264" y="39"/>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7" name="Google Shape;1987;p22"/>
            <p:cNvSpPr/>
            <p:nvPr/>
          </p:nvSpPr>
          <p:spPr>
            <a:xfrm>
              <a:off x="850950" y="2325950"/>
              <a:ext cx="155150" cy="179450"/>
            </a:xfrm>
            <a:custGeom>
              <a:rect b="b" l="l" r="r" t="t"/>
              <a:pathLst>
                <a:path extrusionOk="0" h="7178" w="6206">
                  <a:moveTo>
                    <a:pt x="2062" y="1"/>
                  </a:moveTo>
                  <a:lnTo>
                    <a:pt x="20" y="3537"/>
                  </a:lnTo>
                  <a:lnTo>
                    <a:pt x="0" y="3570"/>
                  </a:lnTo>
                  <a:lnTo>
                    <a:pt x="2062" y="7145"/>
                  </a:lnTo>
                  <a:lnTo>
                    <a:pt x="2082" y="7178"/>
                  </a:lnTo>
                  <a:lnTo>
                    <a:pt x="6205" y="7178"/>
                  </a:lnTo>
                  <a:lnTo>
                    <a:pt x="6205" y="7041"/>
                  </a:lnTo>
                  <a:lnTo>
                    <a:pt x="2154" y="7041"/>
                  </a:lnTo>
                  <a:lnTo>
                    <a:pt x="150" y="3570"/>
                  </a:lnTo>
                  <a:lnTo>
                    <a:pt x="2173" y="66"/>
                  </a:lnTo>
                  <a:lnTo>
                    <a:pt x="2062"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8" name="Google Shape;1988;p22"/>
            <p:cNvSpPr/>
            <p:nvPr/>
          </p:nvSpPr>
          <p:spPr>
            <a:xfrm>
              <a:off x="544450" y="2678950"/>
              <a:ext cx="208150" cy="180275"/>
            </a:xfrm>
            <a:custGeom>
              <a:rect b="b" l="l" r="r" t="t"/>
              <a:pathLst>
                <a:path extrusionOk="0" h="7211" w="8326">
                  <a:moveTo>
                    <a:pt x="6166" y="131"/>
                  </a:moveTo>
                  <a:lnTo>
                    <a:pt x="8176" y="3602"/>
                  </a:lnTo>
                  <a:lnTo>
                    <a:pt x="6166" y="7073"/>
                  </a:lnTo>
                  <a:lnTo>
                    <a:pt x="2160" y="7073"/>
                  </a:lnTo>
                  <a:lnTo>
                    <a:pt x="157" y="3602"/>
                  </a:lnTo>
                  <a:lnTo>
                    <a:pt x="2160" y="131"/>
                  </a:lnTo>
                  <a:close/>
                  <a:moveTo>
                    <a:pt x="2082" y="0"/>
                  </a:moveTo>
                  <a:lnTo>
                    <a:pt x="20" y="3569"/>
                  </a:lnTo>
                  <a:lnTo>
                    <a:pt x="0" y="3602"/>
                  </a:lnTo>
                  <a:lnTo>
                    <a:pt x="2062" y="7177"/>
                  </a:lnTo>
                  <a:lnTo>
                    <a:pt x="2082" y="7210"/>
                  </a:lnTo>
                  <a:lnTo>
                    <a:pt x="6245" y="7210"/>
                  </a:lnTo>
                  <a:lnTo>
                    <a:pt x="8306" y="3634"/>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9" name="Google Shape;1989;p22"/>
            <p:cNvSpPr/>
            <p:nvPr/>
          </p:nvSpPr>
          <p:spPr>
            <a:xfrm>
              <a:off x="2535300" y="3297975"/>
              <a:ext cx="208175" cy="180275"/>
            </a:xfrm>
            <a:custGeom>
              <a:rect b="b" l="l" r="r" t="t"/>
              <a:pathLst>
                <a:path extrusionOk="0" h="7211" w="8327">
                  <a:moveTo>
                    <a:pt x="6173" y="138"/>
                  </a:moveTo>
                  <a:lnTo>
                    <a:pt x="8176" y="3609"/>
                  </a:lnTo>
                  <a:lnTo>
                    <a:pt x="6173" y="7080"/>
                  </a:lnTo>
                  <a:lnTo>
                    <a:pt x="2160" y="7080"/>
                  </a:lnTo>
                  <a:lnTo>
                    <a:pt x="157" y="3609"/>
                  </a:lnTo>
                  <a:lnTo>
                    <a:pt x="2160" y="138"/>
                  </a:lnTo>
                  <a:close/>
                  <a:moveTo>
                    <a:pt x="2082" y="0"/>
                  </a:moveTo>
                  <a:lnTo>
                    <a:pt x="20" y="3576"/>
                  </a:lnTo>
                  <a:lnTo>
                    <a:pt x="1" y="3609"/>
                  </a:lnTo>
                  <a:lnTo>
                    <a:pt x="2082" y="7210"/>
                  </a:lnTo>
                  <a:lnTo>
                    <a:pt x="6245" y="7210"/>
                  </a:lnTo>
                  <a:lnTo>
                    <a:pt x="8307" y="3641"/>
                  </a:lnTo>
                  <a:lnTo>
                    <a:pt x="8326" y="3609"/>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0" name="Google Shape;1990;p22"/>
            <p:cNvSpPr/>
            <p:nvPr/>
          </p:nvSpPr>
          <p:spPr>
            <a:xfrm>
              <a:off x="2229625" y="3298950"/>
              <a:ext cx="155150" cy="179300"/>
            </a:xfrm>
            <a:custGeom>
              <a:rect b="b" l="l" r="r" t="t"/>
              <a:pathLst>
                <a:path extrusionOk="0" h="7172" w="6206">
                  <a:moveTo>
                    <a:pt x="2062" y="1"/>
                  </a:moveTo>
                  <a:lnTo>
                    <a:pt x="20" y="3537"/>
                  </a:lnTo>
                  <a:lnTo>
                    <a:pt x="0" y="3570"/>
                  </a:lnTo>
                  <a:lnTo>
                    <a:pt x="2062" y="7139"/>
                  </a:lnTo>
                  <a:lnTo>
                    <a:pt x="2082" y="7171"/>
                  </a:lnTo>
                  <a:lnTo>
                    <a:pt x="6205" y="7171"/>
                  </a:lnTo>
                  <a:lnTo>
                    <a:pt x="6205" y="7041"/>
                  </a:lnTo>
                  <a:lnTo>
                    <a:pt x="2160" y="7041"/>
                  </a:lnTo>
                  <a:lnTo>
                    <a:pt x="157" y="3570"/>
                  </a:lnTo>
                  <a:lnTo>
                    <a:pt x="2180" y="66"/>
                  </a:lnTo>
                  <a:lnTo>
                    <a:pt x="2062"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1" name="Google Shape;1991;p22"/>
            <p:cNvSpPr/>
            <p:nvPr/>
          </p:nvSpPr>
          <p:spPr>
            <a:xfrm>
              <a:off x="2995950" y="3387200"/>
              <a:ext cx="54025" cy="90075"/>
            </a:xfrm>
            <a:custGeom>
              <a:rect b="b" l="l" r="r" t="t"/>
              <a:pathLst>
                <a:path extrusionOk="0" h="3603" w="2161">
                  <a:moveTo>
                    <a:pt x="2043" y="1"/>
                  </a:moveTo>
                  <a:lnTo>
                    <a:pt x="0" y="3537"/>
                  </a:lnTo>
                  <a:lnTo>
                    <a:pt x="118" y="3602"/>
                  </a:lnTo>
                  <a:lnTo>
                    <a:pt x="2160" y="66"/>
                  </a:lnTo>
                  <a:lnTo>
                    <a:pt x="204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2" name="Google Shape;1992;p22"/>
            <p:cNvSpPr/>
            <p:nvPr/>
          </p:nvSpPr>
          <p:spPr>
            <a:xfrm>
              <a:off x="1310450" y="3297975"/>
              <a:ext cx="207675" cy="180275"/>
            </a:xfrm>
            <a:custGeom>
              <a:rect b="b" l="l" r="r" t="t"/>
              <a:pathLst>
                <a:path extrusionOk="0" h="7211" w="8307">
                  <a:moveTo>
                    <a:pt x="2082" y="0"/>
                  </a:moveTo>
                  <a:lnTo>
                    <a:pt x="20" y="3576"/>
                  </a:lnTo>
                  <a:lnTo>
                    <a:pt x="0" y="3609"/>
                  </a:lnTo>
                  <a:lnTo>
                    <a:pt x="2062" y="7178"/>
                  </a:lnTo>
                  <a:lnTo>
                    <a:pt x="2082" y="7210"/>
                  </a:lnTo>
                  <a:lnTo>
                    <a:pt x="6245" y="7210"/>
                  </a:lnTo>
                  <a:lnTo>
                    <a:pt x="8306" y="3641"/>
                  </a:lnTo>
                  <a:lnTo>
                    <a:pt x="8189" y="3576"/>
                  </a:lnTo>
                  <a:lnTo>
                    <a:pt x="6166" y="7080"/>
                  </a:lnTo>
                  <a:lnTo>
                    <a:pt x="2160" y="7080"/>
                  </a:lnTo>
                  <a:lnTo>
                    <a:pt x="157" y="3609"/>
                  </a:lnTo>
                  <a:lnTo>
                    <a:pt x="2160" y="138"/>
                  </a:lnTo>
                  <a:lnTo>
                    <a:pt x="6206" y="138"/>
                  </a:lnTo>
                  <a:lnTo>
                    <a:pt x="620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3" name="Google Shape;1993;p22"/>
            <p:cNvSpPr/>
            <p:nvPr/>
          </p:nvSpPr>
          <p:spPr>
            <a:xfrm>
              <a:off x="1004125" y="3474950"/>
              <a:ext cx="208150" cy="180275"/>
            </a:xfrm>
            <a:custGeom>
              <a:rect b="b" l="l" r="r" t="t"/>
              <a:pathLst>
                <a:path extrusionOk="0" h="7211" w="8326">
                  <a:moveTo>
                    <a:pt x="6166" y="131"/>
                  </a:moveTo>
                  <a:lnTo>
                    <a:pt x="8169" y="3602"/>
                  </a:lnTo>
                  <a:lnTo>
                    <a:pt x="6166" y="7074"/>
                  </a:lnTo>
                  <a:lnTo>
                    <a:pt x="2160" y="7074"/>
                  </a:lnTo>
                  <a:lnTo>
                    <a:pt x="157" y="3602"/>
                  </a:lnTo>
                  <a:lnTo>
                    <a:pt x="2160" y="131"/>
                  </a:lnTo>
                  <a:close/>
                  <a:moveTo>
                    <a:pt x="2081" y="1"/>
                  </a:moveTo>
                  <a:lnTo>
                    <a:pt x="20" y="3570"/>
                  </a:lnTo>
                  <a:lnTo>
                    <a:pt x="0" y="3602"/>
                  </a:lnTo>
                  <a:lnTo>
                    <a:pt x="2062" y="7178"/>
                  </a:lnTo>
                  <a:lnTo>
                    <a:pt x="2081" y="7211"/>
                  </a:lnTo>
                  <a:lnTo>
                    <a:pt x="6244" y="7211"/>
                  </a:lnTo>
                  <a:lnTo>
                    <a:pt x="8306" y="3635"/>
                  </a:lnTo>
                  <a:lnTo>
                    <a:pt x="8326" y="3602"/>
                  </a:lnTo>
                  <a:lnTo>
                    <a:pt x="6264" y="33"/>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4" name="Google Shape;1994;p22"/>
            <p:cNvSpPr/>
            <p:nvPr/>
          </p:nvSpPr>
          <p:spPr>
            <a:xfrm>
              <a:off x="1004125" y="3297975"/>
              <a:ext cx="208150" cy="180275"/>
            </a:xfrm>
            <a:custGeom>
              <a:rect b="b" l="l" r="r" t="t"/>
              <a:pathLst>
                <a:path extrusionOk="0" h="7211" w="8326">
                  <a:moveTo>
                    <a:pt x="6166" y="138"/>
                  </a:moveTo>
                  <a:lnTo>
                    <a:pt x="8169" y="3609"/>
                  </a:lnTo>
                  <a:lnTo>
                    <a:pt x="6166" y="7080"/>
                  </a:lnTo>
                  <a:lnTo>
                    <a:pt x="2160" y="7080"/>
                  </a:lnTo>
                  <a:lnTo>
                    <a:pt x="157" y="3609"/>
                  </a:lnTo>
                  <a:lnTo>
                    <a:pt x="2160" y="138"/>
                  </a:lnTo>
                  <a:close/>
                  <a:moveTo>
                    <a:pt x="2081" y="0"/>
                  </a:moveTo>
                  <a:lnTo>
                    <a:pt x="20" y="3576"/>
                  </a:lnTo>
                  <a:lnTo>
                    <a:pt x="0" y="3609"/>
                  </a:lnTo>
                  <a:lnTo>
                    <a:pt x="2062" y="7178"/>
                  </a:lnTo>
                  <a:lnTo>
                    <a:pt x="2081" y="7210"/>
                  </a:lnTo>
                  <a:lnTo>
                    <a:pt x="6244" y="7210"/>
                  </a:lnTo>
                  <a:lnTo>
                    <a:pt x="8306" y="3641"/>
                  </a:lnTo>
                  <a:lnTo>
                    <a:pt x="8326" y="3609"/>
                  </a:lnTo>
                  <a:lnTo>
                    <a:pt x="6264" y="40"/>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5" name="Google Shape;1995;p22"/>
            <p:cNvSpPr/>
            <p:nvPr/>
          </p:nvSpPr>
          <p:spPr>
            <a:xfrm>
              <a:off x="697775" y="3121150"/>
              <a:ext cx="207525" cy="180275"/>
            </a:xfrm>
            <a:custGeom>
              <a:rect b="b" l="l" r="r" t="t"/>
              <a:pathLst>
                <a:path extrusionOk="0" h="7211" w="8301">
                  <a:moveTo>
                    <a:pt x="2082" y="1"/>
                  </a:moveTo>
                  <a:lnTo>
                    <a:pt x="20" y="3570"/>
                  </a:lnTo>
                  <a:lnTo>
                    <a:pt x="1" y="3602"/>
                  </a:lnTo>
                  <a:lnTo>
                    <a:pt x="2062" y="7178"/>
                  </a:lnTo>
                  <a:lnTo>
                    <a:pt x="2082" y="7211"/>
                  </a:lnTo>
                  <a:lnTo>
                    <a:pt x="6206" y="7211"/>
                  </a:lnTo>
                  <a:lnTo>
                    <a:pt x="6206" y="7073"/>
                  </a:lnTo>
                  <a:lnTo>
                    <a:pt x="2154" y="7073"/>
                  </a:lnTo>
                  <a:lnTo>
                    <a:pt x="151" y="3602"/>
                  </a:lnTo>
                  <a:lnTo>
                    <a:pt x="2154" y="131"/>
                  </a:lnTo>
                  <a:lnTo>
                    <a:pt x="6167" y="131"/>
                  </a:lnTo>
                  <a:lnTo>
                    <a:pt x="8189" y="3641"/>
                  </a:lnTo>
                  <a:lnTo>
                    <a:pt x="8300" y="3570"/>
                  </a:lnTo>
                  <a:lnTo>
                    <a:pt x="6258" y="33"/>
                  </a:lnTo>
                  <a:lnTo>
                    <a:pt x="623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6" name="Google Shape;1996;p22"/>
            <p:cNvSpPr/>
            <p:nvPr/>
          </p:nvSpPr>
          <p:spPr>
            <a:xfrm>
              <a:off x="391275" y="3297975"/>
              <a:ext cx="208175" cy="180275"/>
            </a:xfrm>
            <a:custGeom>
              <a:rect b="b" l="l" r="r" t="t"/>
              <a:pathLst>
                <a:path extrusionOk="0" h="7211" w="8327">
                  <a:moveTo>
                    <a:pt x="6167" y="138"/>
                  </a:moveTo>
                  <a:lnTo>
                    <a:pt x="8170" y="3609"/>
                  </a:lnTo>
                  <a:lnTo>
                    <a:pt x="6167" y="7080"/>
                  </a:lnTo>
                  <a:lnTo>
                    <a:pt x="2160" y="7080"/>
                  </a:lnTo>
                  <a:lnTo>
                    <a:pt x="157" y="3609"/>
                  </a:lnTo>
                  <a:lnTo>
                    <a:pt x="2160" y="138"/>
                  </a:lnTo>
                  <a:close/>
                  <a:moveTo>
                    <a:pt x="2082" y="0"/>
                  </a:moveTo>
                  <a:lnTo>
                    <a:pt x="20" y="3576"/>
                  </a:lnTo>
                  <a:lnTo>
                    <a:pt x="1" y="3609"/>
                  </a:lnTo>
                  <a:lnTo>
                    <a:pt x="2063" y="7178"/>
                  </a:lnTo>
                  <a:lnTo>
                    <a:pt x="2082" y="7210"/>
                  </a:lnTo>
                  <a:lnTo>
                    <a:pt x="6245" y="7210"/>
                  </a:lnTo>
                  <a:lnTo>
                    <a:pt x="8307" y="3641"/>
                  </a:lnTo>
                  <a:lnTo>
                    <a:pt x="8326" y="3609"/>
                  </a:lnTo>
                  <a:lnTo>
                    <a:pt x="6264"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7" name="Google Shape;1997;p22"/>
            <p:cNvSpPr/>
            <p:nvPr/>
          </p:nvSpPr>
          <p:spPr>
            <a:xfrm>
              <a:off x="544450" y="3032750"/>
              <a:ext cx="208150" cy="180275"/>
            </a:xfrm>
            <a:custGeom>
              <a:rect b="b" l="l" r="r" t="t"/>
              <a:pathLst>
                <a:path extrusionOk="0" h="7211" w="8326">
                  <a:moveTo>
                    <a:pt x="6166" y="131"/>
                  </a:moveTo>
                  <a:lnTo>
                    <a:pt x="8176" y="3602"/>
                  </a:lnTo>
                  <a:lnTo>
                    <a:pt x="6166" y="7073"/>
                  </a:lnTo>
                  <a:lnTo>
                    <a:pt x="2160" y="7073"/>
                  </a:lnTo>
                  <a:lnTo>
                    <a:pt x="157" y="3602"/>
                  </a:lnTo>
                  <a:lnTo>
                    <a:pt x="2160" y="131"/>
                  </a:lnTo>
                  <a:close/>
                  <a:moveTo>
                    <a:pt x="2082" y="0"/>
                  </a:moveTo>
                  <a:lnTo>
                    <a:pt x="20" y="3569"/>
                  </a:lnTo>
                  <a:lnTo>
                    <a:pt x="0" y="3602"/>
                  </a:lnTo>
                  <a:lnTo>
                    <a:pt x="2062" y="7177"/>
                  </a:lnTo>
                  <a:lnTo>
                    <a:pt x="2082" y="7210"/>
                  </a:lnTo>
                  <a:lnTo>
                    <a:pt x="6245" y="7210"/>
                  </a:lnTo>
                  <a:lnTo>
                    <a:pt x="8306" y="3635"/>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8" name="Google Shape;1998;p22"/>
            <p:cNvSpPr/>
            <p:nvPr/>
          </p:nvSpPr>
          <p:spPr>
            <a:xfrm>
              <a:off x="391775" y="2590525"/>
              <a:ext cx="207675" cy="180275"/>
            </a:xfrm>
            <a:custGeom>
              <a:rect b="b" l="l" r="r" t="t"/>
              <a:pathLst>
                <a:path extrusionOk="0" h="7211" w="8307">
                  <a:moveTo>
                    <a:pt x="2062" y="1"/>
                  </a:moveTo>
                  <a:lnTo>
                    <a:pt x="0" y="3570"/>
                  </a:lnTo>
                  <a:lnTo>
                    <a:pt x="118" y="3635"/>
                  </a:lnTo>
                  <a:lnTo>
                    <a:pt x="2140" y="131"/>
                  </a:lnTo>
                  <a:lnTo>
                    <a:pt x="6147" y="131"/>
                  </a:lnTo>
                  <a:lnTo>
                    <a:pt x="8150" y="3602"/>
                  </a:lnTo>
                  <a:lnTo>
                    <a:pt x="6147" y="7074"/>
                  </a:lnTo>
                  <a:lnTo>
                    <a:pt x="2101" y="7074"/>
                  </a:lnTo>
                  <a:lnTo>
                    <a:pt x="2101" y="7211"/>
                  </a:lnTo>
                  <a:lnTo>
                    <a:pt x="6225" y="7211"/>
                  </a:lnTo>
                  <a:lnTo>
                    <a:pt x="8287" y="3635"/>
                  </a:lnTo>
                  <a:lnTo>
                    <a:pt x="8306" y="3602"/>
                  </a:lnTo>
                  <a:lnTo>
                    <a:pt x="6244" y="33"/>
                  </a:lnTo>
                  <a:lnTo>
                    <a:pt x="622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9" name="Google Shape;1999;p22"/>
            <p:cNvSpPr/>
            <p:nvPr/>
          </p:nvSpPr>
          <p:spPr>
            <a:xfrm>
              <a:off x="238125" y="2855750"/>
              <a:ext cx="208150" cy="180275"/>
            </a:xfrm>
            <a:custGeom>
              <a:rect b="b" l="l" r="r" t="t"/>
              <a:pathLst>
                <a:path extrusionOk="0" h="7211" w="8326">
                  <a:moveTo>
                    <a:pt x="6166" y="138"/>
                  </a:moveTo>
                  <a:lnTo>
                    <a:pt x="8169" y="3609"/>
                  </a:lnTo>
                  <a:lnTo>
                    <a:pt x="6166" y="7080"/>
                  </a:lnTo>
                  <a:lnTo>
                    <a:pt x="2160" y="7080"/>
                  </a:lnTo>
                  <a:lnTo>
                    <a:pt x="157" y="3609"/>
                  </a:lnTo>
                  <a:lnTo>
                    <a:pt x="2160" y="138"/>
                  </a:lnTo>
                  <a:close/>
                  <a:moveTo>
                    <a:pt x="2081" y="1"/>
                  </a:moveTo>
                  <a:lnTo>
                    <a:pt x="20" y="3577"/>
                  </a:lnTo>
                  <a:lnTo>
                    <a:pt x="0" y="3609"/>
                  </a:lnTo>
                  <a:lnTo>
                    <a:pt x="2062" y="7178"/>
                  </a:lnTo>
                  <a:lnTo>
                    <a:pt x="2081" y="7211"/>
                  </a:lnTo>
                  <a:lnTo>
                    <a:pt x="6244" y="7211"/>
                  </a:lnTo>
                  <a:lnTo>
                    <a:pt x="8306" y="3642"/>
                  </a:lnTo>
                  <a:lnTo>
                    <a:pt x="8326" y="3609"/>
                  </a:lnTo>
                  <a:lnTo>
                    <a:pt x="6264" y="34"/>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0" name="Google Shape;2000;p22"/>
            <p:cNvSpPr/>
            <p:nvPr/>
          </p:nvSpPr>
          <p:spPr>
            <a:xfrm>
              <a:off x="544450" y="2678950"/>
              <a:ext cx="208150" cy="180275"/>
            </a:xfrm>
            <a:custGeom>
              <a:rect b="b" l="l" r="r" t="t"/>
              <a:pathLst>
                <a:path extrusionOk="0" h="7211" w="8326">
                  <a:moveTo>
                    <a:pt x="6166" y="131"/>
                  </a:moveTo>
                  <a:lnTo>
                    <a:pt x="8176" y="3602"/>
                  </a:lnTo>
                  <a:lnTo>
                    <a:pt x="6166" y="7073"/>
                  </a:lnTo>
                  <a:lnTo>
                    <a:pt x="2160" y="7073"/>
                  </a:lnTo>
                  <a:lnTo>
                    <a:pt x="157" y="3602"/>
                  </a:lnTo>
                  <a:lnTo>
                    <a:pt x="2160" y="131"/>
                  </a:lnTo>
                  <a:close/>
                  <a:moveTo>
                    <a:pt x="2082" y="0"/>
                  </a:moveTo>
                  <a:lnTo>
                    <a:pt x="20" y="3569"/>
                  </a:lnTo>
                  <a:lnTo>
                    <a:pt x="0" y="3602"/>
                  </a:lnTo>
                  <a:lnTo>
                    <a:pt x="2062" y="7177"/>
                  </a:lnTo>
                  <a:lnTo>
                    <a:pt x="2082" y="7210"/>
                  </a:lnTo>
                  <a:lnTo>
                    <a:pt x="6245" y="7210"/>
                  </a:lnTo>
                  <a:lnTo>
                    <a:pt x="8306" y="3634"/>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1" name="Google Shape;2001;p22"/>
            <p:cNvSpPr/>
            <p:nvPr/>
          </p:nvSpPr>
          <p:spPr>
            <a:xfrm>
              <a:off x="391275" y="2413550"/>
              <a:ext cx="208175" cy="180275"/>
            </a:xfrm>
            <a:custGeom>
              <a:rect b="b" l="l" r="r" t="t"/>
              <a:pathLst>
                <a:path extrusionOk="0" h="7211" w="8327">
                  <a:moveTo>
                    <a:pt x="6167" y="138"/>
                  </a:moveTo>
                  <a:lnTo>
                    <a:pt x="8170" y="3609"/>
                  </a:lnTo>
                  <a:lnTo>
                    <a:pt x="6167" y="7080"/>
                  </a:lnTo>
                  <a:lnTo>
                    <a:pt x="2160" y="7080"/>
                  </a:lnTo>
                  <a:lnTo>
                    <a:pt x="157" y="3609"/>
                  </a:lnTo>
                  <a:lnTo>
                    <a:pt x="2160" y="138"/>
                  </a:lnTo>
                  <a:close/>
                  <a:moveTo>
                    <a:pt x="2082" y="0"/>
                  </a:moveTo>
                  <a:lnTo>
                    <a:pt x="20" y="3570"/>
                  </a:lnTo>
                  <a:lnTo>
                    <a:pt x="1" y="3602"/>
                  </a:lnTo>
                  <a:lnTo>
                    <a:pt x="2063" y="7178"/>
                  </a:lnTo>
                  <a:lnTo>
                    <a:pt x="2082" y="7210"/>
                  </a:lnTo>
                  <a:lnTo>
                    <a:pt x="6245" y="7210"/>
                  </a:lnTo>
                  <a:lnTo>
                    <a:pt x="8307" y="3635"/>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2" name="Google Shape;2002;p22"/>
            <p:cNvSpPr/>
            <p:nvPr/>
          </p:nvSpPr>
          <p:spPr>
            <a:xfrm>
              <a:off x="238125" y="2501950"/>
              <a:ext cx="208150" cy="180275"/>
            </a:xfrm>
            <a:custGeom>
              <a:rect b="b" l="l" r="r" t="t"/>
              <a:pathLst>
                <a:path extrusionOk="0" h="7211" w="8326">
                  <a:moveTo>
                    <a:pt x="6166" y="138"/>
                  </a:moveTo>
                  <a:lnTo>
                    <a:pt x="8169" y="3609"/>
                  </a:lnTo>
                  <a:lnTo>
                    <a:pt x="6166" y="7080"/>
                  </a:lnTo>
                  <a:lnTo>
                    <a:pt x="2160" y="7080"/>
                  </a:lnTo>
                  <a:lnTo>
                    <a:pt x="157" y="3609"/>
                  </a:lnTo>
                  <a:lnTo>
                    <a:pt x="2160" y="138"/>
                  </a:lnTo>
                  <a:close/>
                  <a:moveTo>
                    <a:pt x="2081" y="1"/>
                  </a:moveTo>
                  <a:lnTo>
                    <a:pt x="20" y="3576"/>
                  </a:lnTo>
                  <a:lnTo>
                    <a:pt x="0" y="3609"/>
                  </a:lnTo>
                  <a:lnTo>
                    <a:pt x="2062" y="7178"/>
                  </a:lnTo>
                  <a:lnTo>
                    <a:pt x="2081" y="7211"/>
                  </a:lnTo>
                  <a:lnTo>
                    <a:pt x="6244" y="7211"/>
                  </a:lnTo>
                  <a:lnTo>
                    <a:pt x="8306" y="3642"/>
                  </a:lnTo>
                  <a:lnTo>
                    <a:pt x="8326" y="3609"/>
                  </a:lnTo>
                  <a:lnTo>
                    <a:pt x="6264" y="34"/>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3" name="Google Shape;2003;p22"/>
            <p:cNvSpPr/>
            <p:nvPr/>
          </p:nvSpPr>
          <p:spPr>
            <a:xfrm>
              <a:off x="544450" y="2148150"/>
              <a:ext cx="208150" cy="180275"/>
            </a:xfrm>
            <a:custGeom>
              <a:rect b="b" l="l" r="r" t="t"/>
              <a:pathLst>
                <a:path extrusionOk="0" h="7211" w="8326">
                  <a:moveTo>
                    <a:pt x="6166" y="138"/>
                  </a:moveTo>
                  <a:lnTo>
                    <a:pt x="8176" y="3609"/>
                  </a:lnTo>
                  <a:lnTo>
                    <a:pt x="6166" y="7080"/>
                  </a:lnTo>
                  <a:lnTo>
                    <a:pt x="2160" y="7080"/>
                  </a:lnTo>
                  <a:lnTo>
                    <a:pt x="157" y="3609"/>
                  </a:lnTo>
                  <a:lnTo>
                    <a:pt x="2160" y="138"/>
                  </a:lnTo>
                  <a:close/>
                  <a:moveTo>
                    <a:pt x="2082" y="1"/>
                  </a:moveTo>
                  <a:lnTo>
                    <a:pt x="0" y="3609"/>
                  </a:lnTo>
                  <a:lnTo>
                    <a:pt x="2062" y="7178"/>
                  </a:lnTo>
                  <a:lnTo>
                    <a:pt x="2082" y="7211"/>
                  </a:lnTo>
                  <a:lnTo>
                    <a:pt x="6245" y="7211"/>
                  </a:lnTo>
                  <a:lnTo>
                    <a:pt x="8326" y="3609"/>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4" name="Google Shape;2004;p22"/>
            <p:cNvSpPr/>
            <p:nvPr/>
          </p:nvSpPr>
          <p:spPr>
            <a:xfrm>
              <a:off x="697625" y="3474950"/>
              <a:ext cx="208150" cy="180275"/>
            </a:xfrm>
            <a:custGeom>
              <a:rect b="b" l="l" r="r" t="t"/>
              <a:pathLst>
                <a:path extrusionOk="0" h="7211" w="8326">
                  <a:moveTo>
                    <a:pt x="6173" y="131"/>
                  </a:moveTo>
                  <a:lnTo>
                    <a:pt x="8176" y="3602"/>
                  </a:lnTo>
                  <a:lnTo>
                    <a:pt x="6173" y="7074"/>
                  </a:lnTo>
                  <a:lnTo>
                    <a:pt x="2160" y="7074"/>
                  </a:lnTo>
                  <a:lnTo>
                    <a:pt x="157" y="3602"/>
                  </a:lnTo>
                  <a:lnTo>
                    <a:pt x="2160" y="131"/>
                  </a:lnTo>
                  <a:close/>
                  <a:moveTo>
                    <a:pt x="2088" y="1"/>
                  </a:moveTo>
                  <a:lnTo>
                    <a:pt x="26" y="3570"/>
                  </a:lnTo>
                  <a:lnTo>
                    <a:pt x="0" y="3602"/>
                  </a:lnTo>
                  <a:lnTo>
                    <a:pt x="2062" y="7178"/>
                  </a:lnTo>
                  <a:lnTo>
                    <a:pt x="2088" y="7211"/>
                  </a:lnTo>
                  <a:lnTo>
                    <a:pt x="6244" y="7211"/>
                  </a:lnTo>
                  <a:lnTo>
                    <a:pt x="8306" y="3635"/>
                  </a:lnTo>
                  <a:lnTo>
                    <a:pt x="8326" y="3602"/>
                  </a:lnTo>
                  <a:lnTo>
                    <a:pt x="6264" y="33"/>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5" name="Google Shape;2005;p22"/>
            <p:cNvSpPr/>
            <p:nvPr/>
          </p:nvSpPr>
          <p:spPr>
            <a:xfrm>
              <a:off x="850950" y="3386550"/>
              <a:ext cx="208000" cy="180275"/>
            </a:xfrm>
            <a:custGeom>
              <a:rect b="b" l="l" r="r" t="t"/>
              <a:pathLst>
                <a:path extrusionOk="0" h="7211" w="8320">
                  <a:moveTo>
                    <a:pt x="6166" y="131"/>
                  </a:moveTo>
                  <a:lnTo>
                    <a:pt x="8169" y="3602"/>
                  </a:lnTo>
                  <a:lnTo>
                    <a:pt x="6166" y="7073"/>
                  </a:lnTo>
                  <a:lnTo>
                    <a:pt x="2154" y="7073"/>
                  </a:lnTo>
                  <a:lnTo>
                    <a:pt x="150" y="3602"/>
                  </a:lnTo>
                  <a:lnTo>
                    <a:pt x="2154" y="131"/>
                  </a:lnTo>
                  <a:close/>
                  <a:moveTo>
                    <a:pt x="2082" y="0"/>
                  </a:moveTo>
                  <a:lnTo>
                    <a:pt x="20" y="3569"/>
                  </a:lnTo>
                  <a:lnTo>
                    <a:pt x="0" y="3602"/>
                  </a:lnTo>
                  <a:lnTo>
                    <a:pt x="2062" y="7171"/>
                  </a:lnTo>
                  <a:lnTo>
                    <a:pt x="2082" y="7210"/>
                  </a:lnTo>
                  <a:lnTo>
                    <a:pt x="6245" y="7210"/>
                  </a:lnTo>
                  <a:lnTo>
                    <a:pt x="6238" y="7204"/>
                  </a:lnTo>
                  <a:lnTo>
                    <a:pt x="8300" y="3635"/>
                  </a:lnTo>
                  <a:lnTo>
                    <a:pt x="8319" y="3602"/>
                  </a:lnTo>
                  <a:lnTo>
                    <a:pt x="6258" y="33"/>
                  </a:lnTo>
                  <a:lnTo>
                    <a:pt x="6238"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6" name="Google Shape;2006;p22"/>
            <p:cNvSpPr/>
            <p:nvPr/>
          </p:nvSpPr>
          <p:spPr>
            <a:xfrm>
              <a:off x="1310450" y="3474950"/>
              <a:ext cx="208175" cy="180275"/>
            </a:xfrm>
            <a:custGeom>
              <a:rect b="b" l="l" r="r" t="t"/>
              <a:pathLst>
                <a:path extrusionOk="0" h="7211" w="8327">
                  <a:moveTo>
                    <a:pt x="6166" y="131"/>
                  </a:moveTo>
                  <a:lnTo>
                    <a:pt x="8169" y="3602"/>
                  </a:lnTo>
                  <a:lnTo>
                    <a:pt x="6166" y="7074"/>
                  </a:lnTo>
                  <a:lnTo>
                    <a:pt x="2160" y="7074"/>
                  </a:lnTo>
                  <a:lnTo>
                    <a:pt x="157" y="3602"/>
                  </a:lnTo>
                  <a:lnTo>
                    <a:pt x="2160" y="131"/>
                  </a:lnTo>
                  <a:close/>
                  <a:moveTo>
                    <a:pt x="2082" y="1"/>
                  </a:moveTo>
                  <a:lnTo>
                    <a:pt x="20" y="3570"/>
                  </a:lnTo>
                  <a:lnTo>
                    <a:pt x="0" y="3602"/>
                  </a:lnTo>
                  <a:lnTo>
                    <a:pt x="2062" y="7178"/>
                  </a:lnTo>
                  <a:lnTo>
                    <a:pt x="2082" y="7211"/>
                  </a:lnTo>
                  <a:lnTo>
                    <a:pt x="6245" y="7211"/>
                  </a:lnTo>
                  <a:lnTo>
                    <a:pt x="8306" y="3635"/>
                  </a:lnTo>
                  <a:lnTo>
                    <a:pt x="8326" y="3602"/>
                  </a:lnTo>
                  <a:lnTo>
                    <a:pt x="6264" y="33"/>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7" name="Google Shape;2007;p22"/>
            <p:cNvSpPr/>
            <p:nvPr/>
          </p:nvSpPr>
          <p:spPr>
            <a:xfrm>
              <a:off x="1463625" y="3386550"/>
              <a:ext cx="208150" cy="180275"/>
            </a:xfrm>
            <a:custGeom>
              <a:rect b="b" l="l" r="r" t="t"/>
              <a:pathLst>
                <a:path extrusionOk="0" h="7211" w="8326">
                  <a:moveTo>
                    <a:pt x="6166" y="131"/>
                  </a:moveTo>
                  <a:lnTo>
                    <a:pt x="8169" y="3602"/>
                  </a:lnTo>
                  <a:lnTo>
                    <a:pt x="6166" y="7073"/>
                  </a:lnTo>
                  <a:lnTo>
                    <a:pt x="2160" y="7073"/>
                  </a:lnTo>
                  <a:lnTo>
                    <a:pt x="157" y="3602"/>
                  </a:lnTo>
                  <a:lnTo>
                    <a:pt x="2160" y="131"/>
                  </a:lnTo>
                  <a:close/>
                  <a:moveTo>
                    <a:pt x="2082" y="0"/>
                  </a:moveTo>
                  <a:lnTo>
                    <a:pt x="20" y="3569"/>
                  </a:lnTo>
                  <a:lnTo>
                    <a:pt x="0" y="3602"/>
                  </a:lnTo>
                  <a:lnTo>
                    <a:pt x="2062" y="7171"/>
                  </a:lnTo>
                  <a:lnTo>
                    <a:pt x="2082" y="7210"/>
                  </a:lnTo>
                  <a:lnTo>
                    <a:pt x="6244" y="7210"/>
                  </a:lnTo>
                  <a:lnTo>
                    <a:pt x="6244" y="7204"/>
                  </a:lnTo>
                  <a:lnTo>
                    <a:pt x="8306" y="3635"/>
                  </a:lnTo>
                  <a:lnTo>
                    <a:pt x="8326" y="3602"/>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8" name="Google Shape;2008;p22"/>
            <p:cNvSpPr/>
            <p:nvPr/>
          </p:nvSpPr>
          <p:spPr>
            <a:xfrm>
              <a:off x="391275" y="3474950"/>
              <a:ext cx="208175" cy="180275"/>
            </a:xfrm>
            <a:custGeom>
              <a:rect b="b" l="l" r="r" t="t"/>
              <a:pathLst>
                <a:path extrusionOk="0" h="7211" w="8327">
                  <a:moveTo>
                    <a:pt x="6167" y="131"/>
                  </a:moveTo>
                  <a:lnTo>
                    <a:pt x="8170" y="3602"/>
                  </a:lnTo>
                  <a:lnTo>
                    <a:pt x="6167" y="7074"/>
                  </a:lnTo>
                  <a:lnTo>
                    <a:pt x="2160" y="7074"/>
                  </a:lnTo>
                  <a:lnTo>
                    <a:pt x="157" y="3602"/>
                  </a:lnTo>
                  <a:lnTo>
                    <a:pt x="2160" y="131"/>
                  </a:lnTo>
                  <a:close/>
                  <a:moveTo>
                    <a:pt x="2082" y="1"/>
                  </a:moveTo>
                  <a:lnTo>
                    <a:pt x="20" y="3570"/>
                  </a:lnTo>
                  <a:lnTo>
                    <a:pt x="1" y="3602"/>
                  </a:lnTo>
                  <a:lnTo>
                    <a:pt x="2063" y="7178"/>
                  </a:lnTo>
                  <a:lnTo>
                    <a:pt x="2082" y="7211"/>
                  </a:lnTo>
                  <a:lnTo>
                    <a:pt x="6245" y="7211"/>
                  </a:lnTo>
                  <a:lnTo>
                    <a:pt x="8307" y="3635"/>
                  </a:lnTo>
                  <a:lnTo>
                    <a:pt x="8326" y="3602"/>
                  </a:lnTo>
                  <a:lnTo>
                    <a:pt x="6264" y="33"/>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9" name="Google Shape;2009;p22"/>
            <p:cNvSpPr/>
            <p:nvPr/>
          </p:nvSpPr>
          <p:spPr>
            <a:xfrm>
              <a:off x="544450" y="3209575"/>
              <a:ext cx="208150" cy="180250"/>
            </a:xfrm>
            <a:custGeom>
              <a:rect b="b" l="l" r="r" t="t"/>
              <a:pathLst>
                <a:path extrusionOk="0" h="7210" w="8326">
                  <a:moveTo>
                    <a:pt x="6166" y="137"/>
                  </a:moveTo>
                  <a:lnTo>
                    <a:pt x="8176" y="3608"/>
                  </a:lnTo>
                  <a:lnTo>
                    <a:pt x="6166" y="7079"/>
                  </a:lnTo>
                  <a:lnTo>
                    <a:pt x="2160" y="7079"/>
                  </a:lnTo>
                  <a:lnTo>
                    <a:pt x="157" y="3608"/>
                  </a:lnTo>
                  <a:lnTo>
                    <a:pt x="2160" y="137"/>
                  </a:lnTo>
                  <a:close/>
                  <a:moveTo>
                    <a:pt x="2082" y="0"/>
                  </a:moveTo>
                  <a:lnTo>
                    <a:pt x="20" y="3576"/>
                  </a:lnTo>
                  <a:lnTo>
                    <a:pt x="0" y="3608"/>
                  </a:lnTo>
                  <a:lnTo>
                    <a:pt x="2062" y="7177"/>
                  </a:lnTo>
                  <a:lnTo>
                    <a:pt x="2082" y="7210"/>
                  </a:lnTo>
                  <a:lnTo>
                    <a:pt x="6245" y="7210"/>
                  </a:lnTo>
                  <a:lnTo>
                    <a:pt x="8306" y="3641"/>
                  </a:lnTo>
                  <a:lnTo>
                    <a:pt x="8326" y="3608"/>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0" name="Google Shape;2010;p22"/>
            <p:cNvSpPr/>
            <p:nvPr/>
          </p:nvSpPr>
          <p:spPr>
            <a:xfrm>
              <a:off x="238125" y="3386550"/>
              <a:ext cx="208150" cy="180275"/>
            </a:xfrm>
            <a:custGeom>
              <a:rect b="b" l="l" r="r" t="t"/>
              <a:pathLst>
                <a:path extrusionOk="0" h="7211" w="8326">
                  <a:moveTo>
                    <a:pt x="6166" y="131"/>
                  </a:moveTo>
                  <a:lnTo>
                    <a:pt x="8169" y="3602"/>
                  </a:lnTo>
                  <a:lnTo>
                    <a:pt x="6166" y="7073"/>
                  </a:lnTo>
                  <a:lnTo>
                    <a:pt x="2160" y="7073"/>
                  </a:lnTo>
                  <a:lnTo>
                    <a:pt x="157" y="3602"/>
                  </a:lnTo>
                  <a:lnTo>
                    <a:pt x="2160" y="131"/>
                  </a:lnTo>
                  <a:close/>
                  <a:moveTo>
                    <a:pt x="2081" y="0"/>
                  </a:moveTo>
                  <a:lnTo>
                    <a:pt x="20" y="3569"/>
                  </a:lnTo>
                  <a:lnTo>
                    <a:pt x="0" y="3602"/>
                  </a:lnTo>
                  <a:lnTo>
                    <a:pt x="2062" y="7171"/>
                  </a:lnTo>
                  <a:lnTo>
                    <a:pt x="2081" y="7210"/>
                  </a:lnTo>
                  <a:lnTo>
                    <a:pt x="6244" y="7210"/>
                  </a:lnTo>
                  <a:lnTo>
                    <a:pt x="6244" y="7204"/>
                  </a:lnTo>
                  <a:lnTo>
                    <a:pt x="8306" y="3635"/>
                  </a:lnTo>
                  <a:lnTo>
                    <a:pt x="8326" y="3602"/>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1" name="Google Shape;2011;p22"/>
            <p:cNvSpPr/>
            <p:nvPr/>
          </p:nvSpPr>
          <p:spPr>
            <a:xfrm>
              <a:off x="697625" y="2413550"/>
              <a:ext cx="208150" cy="180275"/>
            </a:xfrm>
            <a:custGeom>
              <a:rect b="b" l="l" r="r" t="t"/>
              <a:pathLst>
                <a:path extrusionOk="0" h="7211" w="8326">
                  <a:moveTo>
                    <a:pt x="6173" y="138"/>
                  </a:moveTo>
                  <a:lnTo>
                    <a:pt x="8176" y="3609"/>
                  </a:lnTo>
                  <a:lnTo>
                    <a:pt x="6173" y="7080"/>
                  </a:lnTo>
                  <a:lnTo>
                    <a:pt x="2160" y="7080"/>
                  </a:lnTo>
                  <a:lnTo>
                    <a:pt x="157" y="3609"/>
                  </a:lnTo>
                  <a:lnTo>
                    <a:pt x="2160" y="138"/>
                  </a:lnTo>
                  <a:close/>
                  <a:moveTo>
                    <a:pt x="2088" y="0"/>
                  </a:moveTo>
                  <a:lnTo>
                    <a:pt x="26" y="3570"/>
                  </a:lnTo>
                  <a:lnTo>
                    <a:pt x="0" y="3602"/>
                  </a:lnTo>
                  <a:lnTo>
                    <a:pt x="2062" y="7178"/>
                  </a:lnTo>
                  <a:lnTo>
                    <a:pt x="2088" y="7210"/>
                  </a:lnTo>
                  <a:lnTo>
                    <a:pt x="6244" y="7210"/>
                  </a:lnTo>
                  <a:lnTo>
                    <a:pt x="8306" y="3635"/>
                  </a:lnTo>
                  <a:lnTo>
                    <a:pt x="8326" y="3602"/>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2" name="Google Shape;2012;p22"/>
            <p:cNvSpPr/>
            <p:nvPr/>
          </p:nvSpPr>
          <p:spPr>
            <a:xfrm>
              <a:off x="544450" y="2325150"/>
              <a:ext cx="208150" cy="180250"/>
            </a:xfrm>
            <a:custGeom>
              <a:rect b="b" l="l" r="r" t="t"/>
              <a:pathLst>
                <a:path extrusionOk="0" h="7210" w="8326">
                  <a:moveTo>
                    <a:pt x="6166" y="131"/>
                  </a:moveTo>
                  <a:lnTo>
                    <a:pt x="8176" y="3602"/>
                  </a:lnTo>
                  <a:lnTo>
                    <a:pt x="6166" y="7073"/>
                  </a:lnTo>
                  <a:lnTo>
                    <a:pt x="2160" y="7073"/>
                  </a:lnTo>
                  <a:lnTo>
                    <a:pt x="157" y="3602"/>
                  </a:lnTo>
                  <a:lnTo>
                    <a:pt x="2160" y="131"/>
                  </a:lnTo>
                  <a:close/>
                  <a:moveTo>
                    <a:pt x="2082" y="0"/>
                  </a:moveTo>
                  <a:lnTo>
                    <a:pt x="20" y="3569"/>
                  </a:lnTo>
                  <a:lnTo>
                    <a:pt x="0" y="3608"/>
                  </a:lnTo>
                  <a:lnTo>
                    <a:pt x="2062" y="7177"/>
                  </a:lnTo>
                  <a:lnTo>
                    <a:pt x="2082" y="7210"/>
                  </a:lnTo>
                  <a:lnTo>
                    <a:pt x="6245" y="7210"/>
                  </a:lnTo>
                  <a:lnTo>
                    <a:pt x="8306" y="3641"/>
                  </a:lnTo>
                  <a:lnTo>
                    <a:pt x="8326" y="3608"/>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3" name="Google Shape;2013;p22"/>
            <p:cNvSpPr/>
            <p:nvPr/>
          </p:nvSpPr>
          <p:spPr>
            <a:xfrm>
              <a:off x="391275" y="2944175"/>
              <a:ext cx="208175" cy="180275"/>
            </a:xfrm>
            <a:custGeom>
              <a:rect b="b" l="l" r="r" t="t"/>
              <a:pathLst>
                <a:path extrusionOk="0" h="7211" w="8327">
                  <a:moveTo>
                    <a:pt x="6167" y="137"/>
                  </a:moveTo>
                  <a:lnTo>
                    <a:pt x="8170" y="3609"/>
                  </a:lnTo>
                  <a:lnTo>
                    <a:pt x="6167" y="7080"/>
                  </a:lnTo>
                  <a:lnTo>
                    <a:pt x="2160" y="7080"/>
                  </a:lnTo>
                  <a:lnTo>
                    <a:pt x="157" y="3609"/>
                  </a:lnTo>
                  <a:lnTo>
                    <a:pt x="2160" y="137"/>
                  </a:lnTo>
                  <a:close/>
                  <a:moveTo>
                    <a:pt x="2082" y="0"/>
                  </a:moveTo>
                  <a:lnTo>
                    <a:pt x="20" y="3576"/>
                  </a:lnTo>
                  <a:lnTo>
                    <a:pt x="1" y="3609"/>
                  </a:lnTo>
                  <a:lnTo>
                    <a:pt x="2063" y="7178"/>
                  </a:lnTo>
                  <a:lnTo>
                    <a:pt x="2082" y="7210"/>
                  </a:lnTo>
                  <a:lnTo>
                    <a:pt x="6245" y="7210"/>
                  </a:lnTo>
                  <a:lnTo>
                    <a:pt x="8307" y="3641"/>
                  </a:lnTo>
                  <a:lnTo>
                    <a:pt x="8326" y="3609"/>
                  </a:lnTo>
                  <a:lnTo>
                    <a:pt x="6264"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4" name="Google Shape;2014;p22"/>
            <p:cNvSpPr/>
            <p:nvPr/>
          </p:nvSpPr>
          <p:spPr>
            <a:xfrm>
              <a:off x="2382775" y="3563375"/>
              <a:ext cx="208175" cy="180250"/>
            </a:xfrm>
            <a:custGeom>
              <a:rect b="b" l="l" r="r" t="t"/>
              <a:pathLst>
                <a:path extrusionOk="0" h="7210" w="8327">
                  <a:moveTo>
                    <a:pt x="6167" y="137"/>
                  </a:moveTo>
                  <a:lnTo>
                    <a:pt x="8170" y="3608"/>
                  </a:lnTo>
                  <a:lnTo>
                    <a:pt x="6167" y="7080"/>
                  </a:lnTo>
                  <a:lnTo>
                    <a:pt x="2161" y="7080"/>
                  </a:lnTo>
                  <a:lnTo>
                    <a:pt x="158" y="3608"/>
                  </a:lnTo>
                  <a:lnTo>
                    <a:pt x="2161" y="137"/>
                  </a:lnTo>
                  <a:close/>
                  <a:moveTo>
                    <a:pt x="2082" y="0"/>
                  </a:moveTo>
                  <a:lnTo>
                    <a:pt x="21" y="3569"/>
                  </a:lnTo>
                  <a:lnTo>
                    <a:pt x="1" y="3608"/>
                  </a:lnTo>
                  <a:lnTo>
                    <a:pt x="2082" y="7210"/>
                  </a:lnTo>
                  <a:lnTo>
                    <a:pt x="6245" y="7210"/>
                  </a:lnTo>
                  <a:lnTo>
                    <a:pt x="8307" y="3641"/>
                  </a:lnTo>
                  <a:lnTo>
                    <a:pt x="8327" y="3608"/>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5" name="Google Shape;2015;p22"/>
            <p:cNvSpPr/>
            <p:nvPr/>
          </p:nvSpPr>
          <p:spPr>
            <a:xfrm>
              <a:off x="2842450" y="3474950"/>
              <a:ext cx="208175" cy="180275"/>
            </a:xfrm>
            <a:custGeom>
              <a:rect b="b" l="l" r="r" t="t"/>
              <a:pathLst>
                <a:path extrusionOk="0" h="7211" w="8327">
                  <a:moveTo>
                    <a:pt x="6167" y="131"/>
                  </a:moveTo>
                  <a:lnTo>
                    <a:pt x="8170" y="3602"/>
                  </a:lnTo>
                  <a:lnTo>
                    <a:pt x="6167" y="7074"/>
                  </a:lnTo>
                  <a:lnTo>
                    <a:pt x="2160" y="7074"/>
                  </a:lnTo>
                  <a:lnTo>
                    <a:pt x="151" y="3602"/>
                  </a:lnTo>
                  <a:lnTo>
                    <a:pt x="2160" y="131"/>
                  </a:lnTo>
                  <a:close/>
                  <a:moveTo>
                    <a:pt x="2082" y="1"/>
                  </a:moveTo>
                  <a:lnTo>
                    <a:pt x="20" y="3570"/>
                  </a:lnTo>
                  <a:lnTo>
                    <a:pt x="1" y="3602"/>
                  </a:lnTo>
                  <a:lnTo>
                    <a:pt x="2082" y="7211"/>
                  </a:lnTo>
                  <a:lnTo>
                    <a:pt x="6245" y="7211"/>
                  </a:lnTo>
                  <a:lnTo>
                    <a:pt x="8307" y="3635"/>
                  </a:lnTo>
                  <a:lnTo>
                    <a:pt x="8326" y="3602"/>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6" name="Google Shape;2016;p22"/>
            <p:cNvSpPr/>
            <p:nvPr/>
          </p:nvSpPr>
          <p:spPr>
            <a:xfrm>
              <a:off x="2535950" y="3474950"/>
              <a:ext cx="208175" cy="180275"/>
            </a:xfrm>
            <a:custGeom>
              <a:rect b="b" l="l" r="r" t="t"/>
              <a:pathLst>
                <a:path extrusionOk="0" h="7211" w="8327">
                  <a:moveTo>
                    <a:pt x="6173" y="131"/>
                  </a:moveTo>
                  <a:lnTo>
                    <a:pt x="8176" y="3602"/>
                  </a:lnTo>
                  <a:lnTo>
                    <a:pt x="6173" y="7074"/>
                  </a:lnTo>
                  <a:lnTo>
                    <a:pt x="2160" y="7074"/>
                  </a:lnTo>
                  <a:lnTo>
                    <a:pt x="157" y="3602"/>
                  </a:lnTo>
                  <a:lnTo>
                    <a:pt x="2160" y="131"/>
                  </a:lnTo>
                  <a:close/>
                  <a:moveTo>
                    <a:pt x="2082" y="1"/>
                  </a:moveTo>
                  <a:lnTo>
                    <a:pt x="20" y="3570"/>
                  </a:lnTo>
                  <a:lnTo>
                    <a:pt x="1" y="3602"/>
                  </a:lnTo>
                  <a:lnTo>
                    <a:pt x="2082" y="7211"/>
                  </a:lnTo>
                  <a:lnTo>
                    <a:pt x="6245" y="7211"/>
                  </a:lnTo>
                  <a:lnTo>
                    <a:pt x="8307" y="3635"/>
                  </a:lnTo>
                  <a:lnTo>
                    <a:pt x="8326" y="3602"/>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7" name="Google Shape;2017;p22"/>
            <p:cNvSpPr/>
            <p:nvPr/>
          </p:nvSpPr>
          <p:spPr>
            <a:xfrm>
              <a:off x="2689600" y="3386550"/>
              <a:ext cx="207675" cy="180275"/>
            </a:xfrm>
            <a:custGeom>
              <a:rect b="b" l="l" r="r" t="t"/>
              <a:pathLst>
                <a:path extrusionOk="0" h="7211" w="8307">
                  <a:moveTo>
                    <a:pt x="2102" y="0"/>
                  </a:moveTo>
                  <a:lnTo>
                    <a:pt x="2102" y="131"/>
                  </a:lnTo>
                  <a:lnTo>
                    <a:pt x="6154" y="131"/>
                  </a:lnTo>
                  <a:lnTo>
                    <a:pt x="8157" y="3602"/>
                  </a:lnTo>
                  <a:lnTo>
                    <a:pt x="6154" y="7073"/>
                  </a:lnTo>
                  <a:lnTo>
                    <a:pt x="2141" y="7073"/>
                  </a:lnTo>
                  <a:lnTo>
                    <a:pt x="118" y="3569"/>
                  </a:lnTo>
                  <a:lnTo>
                    <a:pt x="1" y="3635"/>
                  </a:lnTo>
                  <a:lnTo>
                    <a:pt x="2069" y="7210"/>
                  </a:lnTo>
                  <a:lnTo>
                    <a:pt x="6226" y="7210"/>
                  </a:lnTo>
                  <a:lnTo>
                    <a:pt x="8287" y="3635"/>
                  </a:lnTo>
                  <a:lnTo>
                    <a:pt x="8307" y="3602"/>
                  </a:lnTo>
                  <a:lnTo>
                    <a:pt x="622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8" name="Google Shape;2018;p22"/>
            <p:cNvSpPr/>
            <p:nvPr/>
          </p:nvSpPr>
          <p:spPr>
            <a:xfrm>
              <a:off x="2229625" y="3474950"/>
              <a:ext cx="208150" cy="180275"/>
            </a:xfrm>
            <a:custGeom>
              <a:rect b="b" l="l" r="r" t="t"/>
              <a:pathLst>
                <a:path extrusionOk="0" h="7211" w="8326">
                  <a:moveTo>
                    <a:pt x="6166" y="131"/>
                  </a:moveTo>
                  <a:lnTo>
                    <a:pt x="8169" y="3602"/>
                  </a:lnTo>
                  <a:lnTo>
                    <a:pt x="6166" y="7074"/>
                  </a:lnTo>
                  <a:lnTo>
                    <a:pt x="2160" y="7074"/>
                  </a:lnTo>
                  <a:lnTo>
                    <a:pt x="157" y="3602"/>
                  </a:lnTo>
                  <a:lnTo>
                    <a:pt x="2160" y="131"/>
                  </a:lnTo>
                  <a:close/>
                  <a:moveTo>
                    <a:pt x="2082" y="1"/>
                  </a:moveTo>
                  <a:lnTo>
                    <a:pt x="20" y="3570"/>
                  </a:lnTo>
                  <a:lnTo>
                    <a:pt x="0" y="3602"/>
                  </a:lnTo>
                  <a:lnTo>
                    <a:pt x="2062" y="7178"/>
                  </a:lnTo>
                  <a:lnTo>
                    <a:pt x="2082" y="7211"/>
                  </a:lnTo>
                  <a:lnTo>
                    <a:pt x="6244" y="7211"/>
                  </a:lnTo>
                  <a:lnTo>
                    <a:pt x="8306" y="3635"/>
                  </a:lnTo>
                  <a:lnTo>
                    <a:pt x="8326" y="3602"/>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9" name="Google Shape;2019;p22"/>
            <p:cNvSpPr/>
            <p:nvPr/>
          </p:nvSpPr>
          <p:spPr>
            <a:xfrm>
              <a:off x="697625" y="2944175"/>
              <a:ext cx="208150" cy="180275"/>
            </a:xfrm>
            <a:custGeom>
              <a:rect b="b" l="l" r="r" t="t"/>
              <a:pathLst>
                <a:path extrusionOk="0" h="7211" w="8326">
                  <a:moveTo>
                    <a:pt x="6173" y="137"/>
                  </a:moveTo>
                  <a:lnTo>
                    <a:pt x="8176" y="3609"/>
                  </a:lnTo>
                  <a:lnTo>
                    <a:pt x="6173" y="7080"/>
                  </a:lnTo>
                  <a:lnTo>
                    <a:pt x="2160" y="7080"/>
                  </a:lnTo>
                  <a:lnTo>
                    <a:pt x="157" y="3609"/>
                  </a:lnTo>
                  <a:lnTo>
                    <a:pt x="2160" y="137"/>
                  </a:lnTo>
                  <a:close/>
                  <a:moveTo>
                    <a:pt x="2088" y="0"/>
                  </a:moveTo>
                  <a:lnTo>
                    <a:pt x="26" y="3576"/>
                  </a:lnTo>
                  <a:lnTo>
                    <a:pt x="0" y="3609"/>
                  </a:lnTo>
                  <a:lnTo>
                    <a:pt x="2062" y="7178"/>
                  </a:lnTo>
                  <a:lnTo>
                    <a:pt x="2088" y="7210"/>
                  </a:lnTo>
                  <a:lnTo>
                    <a:pt x="6244" y="7210"/>
                  </a:lnTo>
                  <a:lnTo>
                    <a:pt x="8306" y="3641"/>
                  </a:lnTo>
                  <a:lnTo>
                    <a:pt x="8326" y="3609"/>
                  </a:lnTo>
                  <a:lnTo>
                    <a:pt x="6264" y="40"/>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0" name="Google Shape;2020;p22"/>
            <p:cNvSpPr/>
            <p:nvPr/>
          </p:nvSpPr>
          <p:spPr>
            <a:xfrm>
              <a:off x="544450" y="2855750"/>
              <a:ext cx="208150" cy="180275"/>
            </a:xfrm>
            <a:custGeom>
              <a:rect b="b" l="l" r="r" t="t"/>
              <a:pathLst>
                <a:path extrusionOk="0" h="7211" w="8326">
                  <a:moveTo>
                    <a:pt x="6166" y="138"/>
                  </a:moveTo>
                  <a:lnTo>
                    <a:pt x="8176" y="3609"/>
                  </a:lnTo>
                  <a:lnTo>
                    <a:pt x="6166" y="7080"/>
                  </a:lnTo>
                  <a:lnTo>
                    <a:pt x="2160" y="7080"/>
                  </a:lnTo>
                  <a:lnTo>
                    <a:pt x="157" y="3609"/>
                  </a:lnTo>
                  <a:lnTo>
                    <a:pt x="2160" y="138"/>
                  </a:lnTo>
                  <a:close/>
                  <a:moveTo>
                    <a:pt x="2082" y="1"/>
                  </a:moveTo>
                  <a:lnTo>
                    <a:pt x="20" y="3577"/>
                  </a:lnTo>
                  <a:lnTo>
                    <a:pt x="0" y="3609"/>
                  </a:lnTo>
                  <a:lnTo>
                    <a:pt x="2062" y="7178"/>
                  </a:lnTo>
                  <a:lnTo>
                    <a:pt x="2082" y="7211"/>
                  </a:lnTo>
                  <a:lnTo>
                    <a:pt x="6245" y="7211"/>
                  </a:lnTo>
                  <a:lnTo>
                    <a:pt x="8306" y="3642"/>
                  </a:lnTo>
                  <a:lnTo>
                    <a:pt x="8326" y="3609"/>
                  </a:lnTo>
                  <a:lnTo>
                    <a:pt x="6264" y="34"/>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1" name="Google Shape;2021;p22"/>
            <p:cNvSpPr/>
            <p:nvPr/>
          </p:nvSpPr>
          <p:spPr>
            <a:xfrm>
              <a:off x="391775" y="2236725"/>
              <a:ext cx="207675" cy="180275"/>
            </a:xfrm>
            <a:custGeom>
              <a:rect b="b" l="l" r="r" t="t"/>
              <a:pathLst>
                <a:path extrusionOk="0" h="7211" w="8307">
                  <a:moveTo>
                    <a:pt x="2062" y="1"/>
                  </a:moveTo>
                  <a:lnTo>
                    <a:pt x="0" y="3570"/>
                  </a:lnTo>
                  <a:lnTo>
                    <a:pt x="118" y="3635"/>
                  </a:lnTo>
                  <a:lnTo>
                    <a:pt x="2140" y="131"/>
                  </a:lnTo>
                  <a:lnTo>
                    <a:pt x="6147" y="131"/>
                  </a:lnTo>
                  <a:lnTo>
                    <a:pt x="8150" y="3602"/>
                  </a:lnTo>
                  <a:lnTo>
                    <a:pt x="6147" y="7073"/>
                  </a:lnTo>
                  <a:lnTo>
                    <a:pt x="2101" y="7073"/>
                  </a:lnTo>
                  <a:lnTo>
                    <a:pt x="2101" y="7211"/>
                  </a:lnTo>
                  <a:lnTo>
                    <a:pt x="6225" y="7211"/>
                  </a:lnTo>
                  <a:lnTo>
                    <a:pt x="8287" y="3635"/>
                  </a:lnTo>
                  <a:lnTo>
                    <a:pt x="8306" y="3602"/>
                  </a:lnTo>
                  <a:lnTo>
                    <a:pt x="622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2" name="Google Shape;2022;p22"/>
            <p:cNvSpPr/>
            <p:nvPr/>
          </p:nvSpPr>
          <p:spPr>
            <a:xfrm>
              <a:off x="740675" y="2404900"/>
              <a:ext cx="20750" cy="20750"/>
            </a:xfrm>
            <a:custGeom>
              <a:rect b="b" l="l" r="r" t="t"/>
              <a:pathLst>
                <a:path extrusionOk="0" h="830" w="830">
                  <a:moveTo>
                    <a:pt x="412" y="1"/>
                  </a:moveTo>
                  <a:cubicBezTo>
                    <a:pt x="183" y="1"/>
                    <a:pt x="1" y="183"/>
                    <a:pt x="1" y="412"/>
                  </a:cubicBezTo>
                  <a:cubicBezTo>
                    <a:pt x="1" y="640"/>
                    <a:pt x="183" y="829"/>
                    <a:pt x="412" y="829"/>
                  </a:cubicBezTo>
                  <a:cubicBezTo>
                    <a:pt x="640" y="829"/>
                    <a:pt x="829" y="640"/>
                    <a:pt x="829" y="412"/>
                  </a:cubicBezTo>
                  <a:cubicBezTo>
                    <a:pt x="829" y="183"/>
                    <a:pt x="640" y="1"/>
                    <a:pt x="41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3" name="Google Shape;2023;p22"/>
            <p:cNvSpPr/>
            <p:nvPr/>
          </p:nvSpPr>
          <p:spPr>
            <a:xfrm>
              <a:off x="740350" y="2758700"/>
              <a:ext cx="20750" cy="20750"/>
            </a:xfrm>
            <a:custGeom>
              <a:rect b="b" l="l" r="r" t="t"/>
              <a:pathLst>
                <a:path extrusionOk="0" h="830" w="830">
                  <a:moveTo>
                    <a:pt x="412" y="1"/>
                  </a:moveTo>
                  <a:cubicBezTo>
                    <a:pt x="183" y="1"/>
                    <a:pt x="1" y="183"/>
                    <a:pt x="1" y="412"/>
                  </a:cubicBezTo>
                  <a:cubicBezTo>
                    <a:pt x="1" y="640"/>
                    <a:pt x="183" y="829"/>
                    <a:pt x="412" y="829"/>
                  </a:cubicBezTo>
                  <a:cubicBezTo>
                    <a:pt x="640" y="829"/>
                    <a:pt x="829" y="640"/>
                    <a:pt x="829" y="412"/>
                  </a:cubicBezTo>
                  <a:cubicBezTo>
                    <a:pt x="829" y="183"/>
                    <a:pt x="640" y="1"/>
                    <a:pt x="41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4" name="Google Shape;2024;p22"/>
            <p:cNvSpPr/>
            <p:nvPr/>
          </p:nvSpPr>
          <p:spPr>
            <a:xfrm>
              <a:off x="1200025" y="3554725"/>
              <a:ext cx="20575" cy="20750"/>
            </a:xfrm>
            <a:custGeom>
              <a:rect b="b" l="l" r="r" t="t"/>
              <a:pathLst>
                <a:path extrusionOk="0" h="830" w="823">
                  <a:moveTo>
                    <a:pt x="411" y="0"/>
                  </a:moveTo>
                  <a:cubicBezTo>
                    <a:pt x="183" y="0"/>
                    <a:pt x="0" y="183"/>
                    <a:pt x="0" y="411"/>
                  </a:cubicBezTo>
                  <a:cubicBezTo>
                    <a:pt x="0" y="640"/>
                    <a:pt x="183" y="829"/>
                    <a:pt x="411" y="829"/>
                  </a:cubicBezTo>
                  <a:cubicBezTo>
                    <a:pt x="640" y="829"/>
                    <a:pt x="822" y="640"/>
                    <a:pt x="822" y="411"/>
                  </a:cubicBezTo>
                  <a:cubicBezTo>
                    <a:pt x="822" y="183"/>
                    <a:pt x="640" y="0"/>
                    <a:pt x="41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5" name="Google Shape;2025;p22"/>
            <p:cNvSpPr/>
            <p:nvPr/>
          </p:nvSpPr>
          <p:spPr>
            <a:xfrm>
              <a:off x="434025" y="2051100"/>
              <a:ext cx="20725" cy="20750"/>
            </a:xfrm>
            <a:custGeom>
              <a:rect b="b" l="l" r="r" t="t"/>
              <a:pathLst>
                <a:path extrusionOk="0" h="830" w="829">
                  <a:moveTo>
                    <a:pt x="411" y="1"/>
                  </a:moveTo>
                  <a:cubicBezTo>
                    <a:pt x="183" y="1"/>
                    <a:pt x="0" y="190"/>
                    <a:pt x="0" y="418"/>
                  </a:cubicBezTo>
                  <a:cubicBezTo>
                    <a:pt x="0" y="647"/>
                    <a:pt x="183" y="829"/>
                    <a:pt x="411" y="829"/>
                  </a:cubicBezTo>
                  <a:cubicBezTo>
                    <a:pt x="640" y="829"/>
                    <a:pt x="829" y="647"/>
                    <a:pt x="829" y="418"/>
                  </a:cubicBezTo>
                  <a:cubicBezTo>
                    <a:pt x="822" y="190"/>
                    <a:pt x="640" y="1"/>
                    <a:pt x="41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6" name="Google Shape;2026;p22"/>
            <p:cNvSpPr/>
            <p:nvPr/>
          </p:nvSpPr>
          <p:spPr>
            <a:xfrm>
              <a:off x="382950" y="2316500"/>
              <a:ext cx="20600" cy="20725"/>
            </a:xfrm>
            <a:custGeom>
              <a:rect b="b" l="l" r="r" t="t"/>
              <a:pathLst>
                <a:path extrusionOk="0" h="829" w="824">
                  <a:moveTo>
                    <a:pt x="412" y="0"/>
                  </a:moveTo>
                  <a:cubicBezTo>
                    <a:pt x="184" y="0"/>
                    <a:pt x="1" y="183"/>
                    <a:pt x="1" y="411"/>
                  </a:cubicBezTo>
                  <a:cubicBezTo>
                    <a:pt x="1" y="640"/>
                    <a:pt x="184" y="829"/>
                    <a:pt x="412" y="829"/>
                  </a:cubicBezTo>
                  <a:cubicBezTo>
                    <a:pt x="640" y="829"/>
                    <a:pt x="823" y="640"/>
                    <a:pt x="823" y="411"/>
                  </a:cubicBezTo>
                  <a:cubicBezTo>
                    <a:pt x="823" y="183"/>
                    <a:pt x="640" y="0"/>
                    <a:pt x="4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7" name="Google Shape;2027;p22"/>
            <p:cNvSpPr/>
            <p:nvPr/>
          </p:nvSpPr>
          <p:spPr>
            <a:xfrm>
              <a:off x="434025" y="2758700"/>
              <a:ext cx="20725" cy="20750"/>
            </a:xfrm>
            <a:custGeom>
              <a:rect b="b" l="l" r="r" t="t"/>
              <a:pathLst>
                <a:path extrusionOk="0" h="830" w="829">
                  <a:moveTo>
                    <a:pt x="411" y="1"/>
                  </a:moveTo>
                  <a:cubicBezTo>
                    <a:pt x="183" y="1"/>
                    <a:pt x="0" y="183"/>
                    <a:pt x="0" y="412"/>
                  </a:cubicBezTo>
                  <a:cubicBezTo>
                    <a:pt x="0" y="640"/>
                    <a:pt x="183" y="829"/>
                    <a:pt x="411" y="829"/>
                  </a:cubicBezTo>
                  <a:cubicBezTo>
                    <a:pt x="640" y="829"/>
                    <a:pt x="829" y="640"/>
                    <a:pt x="829" y="412"/>
                  </a:cubicBezTo>
                  <a:cubicBezTo>
                    <a:pt x="822" y="183"/>
                    <a:pt x="640" y="1"/>
                    <a:pt x="41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8" name="Google Shape;2028;p22"/>
            <p:cNvSpPr/>
            <p:nvPr/>
          </p:nvSpPr>
          <p:spPr>
            <a:xfrm>
              <a:off x="1761625" y="3466300"/>
              <a:ext cx="20750" cy="20600"/>
            </a:xfrm>
            <a:custGeom>
              <a:rect b="b" l="l" r="r" t="t"/>
              <a:pathLst>
                <a:path extrusionOk="0" h="824" w="830">
                  <a:moveTo>
                    <a:pt x="418" y="1"/>
                  </a:moveTo>
                  <a:cubicBezTo>
                    <a:pt x="184" y="1"/>
                    <a:pt x="1" y="184"/>
                    <a:pt x="1" y="412"/>
                  </a:cubicBezTo>
                  <a:cubicBezTo>
                    <a:pt x="1" y="640"/>
                    <a:pt x="184" y="823"/>
                    <a:pt x="418" y="823"/>
                  </a:cubicBezTo>
                  <a:cubicBezTo>
                    <a:pt x="647" y="823"/>
                    <a:pt x="830" y="640"/>
                    <a:pt x="830" y="412"/>
                  </a:cubicBezTo>
                  <a:cubicBezTo>
                    <a:pt x="830" y="184"/>
                    <a:pt x="647" y="1"/>
                    <a:pt x="41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9" name="Google Shape;2029;p22"/>
            <p:cNvSpPr/>
            <p:nvPr/>
          </p:nvSpPr>
          <p:spPr>
            <a:xfrm>
              <a:off x="2527625" y="3554725"/>
              <a:ext cx="20750" cy="20750"/>
            </a:xfrm>
            <a:custGeom>
              <a:rect b="b" l="l" r="r" t="t"/>
              <a:pathLst>
                <a:path extrusionOk="0" h="830" w="830">
                  <a:moveTo>
                    <a:pt x="412" y="0"/>
                  </a:moveTo>
                  <a:cubicBezTo>
                    <a:pt x="184" y="0"/>
                    <a:pt x="1" y="183"/>
                    <a:pt x="1" y="411"/>
                  </a:cubicBezTo>
                  <a:cubicBezTo>
                    <a:pt x="1" y="640"/>
                    <a:pt x="184" y="829"/>
                    <a:pt x="412" y="829"/>
                  </a:cubicBezTo>
                  <a:cubicBezTo>
                    <a:pt x="640" y="829"/>
                    <a:pt x="830" y="640"/>
                    <a:pt x="830" y="411"/>
                  </a:cubicBezTo>
                  <a:cubicBezTo>
                    <a:pt x="830" y="183"/>
                    <a:pt x="640" y="0"/>
                    <a:pt x="4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0" name="Google Shape;2030;p22"/>
            <p:cNvSpPr/>
            <p:nvPr/>
          </p:nvSpPr>
          <p:spPr>
            <a:xfrm>
              <a:off x="2731850" y="3377750"/>
              <a:ext cx="20750" cy="20725"/>
            </a:xfrm>
            <a:custGeom>
              <a:rect b="b" l="l" r="r" t="t"/>
              <a:pathLst>
                <a:path extrusionOk="0" h="829" w="830">
                  <a:moveTo>
                    <a:pt x="412" y="0"/>
                  </a:moveTo>
                  <a:cubicBezTo>
                    <a:pt x="184" y="0"/>
                    <a:pt x="1" y="189"/>
                    <a:pt x="1" y="418"/>
                  </a:cubicBezTo>
                  <a:cubicBezTo>
                    <a:pt x="1" y="646"/>
                    <a:pt x="184" y="829"/>
                    <a:pt x="412" y="829"/>
                  </a:cubicBezTo>
                  <a:cubicBezTo>
                    <a:pt x="640" y="829"/>
                    <a:pt x="830" y="646"/>
                    <a:pt x="830" y="418"/>
                  </a:cubicBezTo>
                  <a:cubicBezTo>
                    <a:pt x="830" y="189"/>
                    <a:pt x="640" y="0"/>
                    <a:pt x="4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1" name="Google Shape;2031;p22"/>
            <p:cNvSpPr/>
            <p:nvPr/>
          </p:nvSpPr>
          <p:spPr>
            <a:xfrm>
              <a:off x="842475" y="3289325"/>
              <a:ext cx="20725" cy="20750"/>
            </a:xfrm>
            <a:custGeom>
              <a:rect b="b" l="l" r="r" t="t"/>
              <a:pathLst>
                <a:path extrusionOk="0" h="830" w="829">
                  <a:moveTo>
                    <a:pt x="418" y="1"/>
                  </a:moveTo>
                  <a:cubicBezTo>
                    <a:pt x="189" y="1"/>
                    <a:pt x="0" y="190"/>
                    <a:pt x="0" y="418"/>
                  </a:cubicBezTo>
                  <a:cubicBezTo>
                    <a:pt x="0" y="647"/>
                    <a:pt x="189" y="829"/>
                    <a:pt x="418" y="829"/>
                  </a:cubicBezTo>
                  <a:cubicBezTo>
                    <a:pt x="646" y="829"/>
                    <a:pt x="829" y="647"/>
                    <a:pt x="829" y="418"/>
                  </a:cubicBezTo>
                  <a:cubicBezTo>
                    <a:pt x="829" y="190"/>
                    <a:pt x="646" y="1"/>
                    <a:pt x="41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2" name="Google Shape;2032;p22"/>
            <p:cNvSpPr/>
            <p:nvPr/>
          </p:nvSpPr>
          <p:spPr>
            <a:xfrm>
              <a:off x="434025" y="3289325"/>
              <a:ext cx="20725" cy="20750"/>
            </a:xfrm>
            <a:custGeom>
              <a:rect b="b" l="l" r="r" t="t"/>
              <a:pathLst>
                <a:path extrusionOk="0" h="830" w="829">
                  <a:moveTo>
                    <a:pt x="411" y="1"/>
                  </a:moveTo>
                  <a:cubicBezTo>
                    <a:pt x="183" y="1"/>
                    <a:pt x="0" y="190"/>
                    <a:pt x="0" y="418"/>
                  </a:cubicBezTo>
                  <a:cubicBezTo>
                    <a:pt x="0" y="647"/>
                    <a:pt x="183" y="829"/>
                    <a:pt x="411" y="829"/>
                  </a:cubicBezTo>
                  <a:cubicBezTo>
                    <a:pt x="640" y="829"/>
                    <a:pt x="829" y="647"/>
                    <a:pt x="829" y="418"/>
                  </a:cubicBezTo>
                  <a:cubicBezTo>
                    <a:pt x="822" y="190"/>
                    <a:pt x="640" y="1"/>
                    <a:pt x="41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3" name="Google Shape;2033;p22"/>
            <p:cNvSpPr/>
            <p:nvPr/>
          </p:nvSpPr>
          <p:spPr>
            <a:xfrm>
              <a:off x="1770125" y="3563375"/>
              <a:ext cx="208150" cy="180250"/>
            </a:xfrm>
            <a:custGeom>
              <a:rect b="b" l="l" r="r" t="t"/>
              <a:pathLst>
                <a:path extrusionOk="0" h="7210" w="8326">
                  <a:moveTo>
                    <a:pt x="6166" y="137"/>
                  </a:moveTo>
                  <a:lnTo>
                    <a:pt x="8169" y="3608"/>
                  </a:lnTo>
                  <a:lnTo>
                    <a:pt x="6166" y="7080"/>
                  </a:lnTo>
                  <a:lnTo>
                    <a:pt x="2153" y="7080"/>
                  </a:lnTo>
                  <a:lnTo>
                    <a:pt x="150" y="3608"/>
                  </a:lnTo>
                  <a:lnTo>
                    <a:pt x="2153" y="137"/>
                  </a:lnTo>
                  <a:close/>
                  <a:moveTo>
                    <a:pt x="2082" y="0"/>
                  </a:moveTo>
                  <a:lnTo>
                    <a:pt x="20" y="3569"/>
                  </a:lnTo>
                  <a:lnTo>
                    <a:pt x="0" y="3608"/>
                  </a:lnTo>
                  <a:lnTo>
                    <a:pt x="2062" y="7177"/>
                  </a:lnTo>
                  <a:lnTo>
                    <a:pt x="2082" y="7210"/>
                  </a:lnTo>
                  <a:lnTo>
                    <a:pt x="6244" y="7210"/>
                  </a:lnTo>
                  <a:lnTo>
                    <a:pt x="8306" y="3641"/>
                  </a:lnTo>
                  <a:lnTo>
                    <a:pt x="8326" y="3608"/>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4" name="Google Shape;2034;p22"/>
            <p:cNvSpPr/>
            <p:nvPr/>
          </p:nvSpPr>
          <p:spPr>
            <a:xfrm>
              <a:off x="1923275" y="3474950"/>
              <a:ext cx="208175" cy="180275"/>
            </a:xfrm>
            <a:custGeom>
              <a:rect b="b" l="l" r="r" t="t"/>
              <a:pathLst>
                <a:path extrusionOk="0" h="7211" w="8327">
                  <a:moveTo>
                    <a:pt x="6167" y="131"/>
                  </a:moveTo>
                  <a:lnTo>
                    <a:pt x="8170" y="3602"/>
                  </a:lnTo>
                  <a:lnTo>
                    <a:pt x="6167" y="7074"/>
                  </a:lnTo>
                  <a:lnTo>
                    <a:pt x="2161" y="7074"/>
                  </a:lnTo>
                  <a:lnTo>
                    <a:pt x="151" y="3602"/>
                  </a:lnTo>
                  <a:lnTo>
                    <a:pt x="2161" y="131"/>
                  </a:lnTo>
                  <a:close/>
                  <a:moveTo>
                    <a:pt x="2082" y="1"/>
                  </a:moveTo>
                  <a:lnTo>
                    <a:pt x="20" y="3570"/>
                  </a:lnTo>
                  <a:lnTo>
                    <a:pt x="1" y="3602"/>
                  </a:lnTo>
                  <a:lnTo>
                    <a:pt x="2063" y="7178"/>
                  </a:lnTo>
                  <a:lnTo>
                    <a:pt x="2082" y="7211"/>
                  </a:lnTo>
                  <a:lnTo>
                    <a:pt x="6245" y="7211"/>
                  </a:lnTo>
                  <a:lnTo>
                    <a:pt x="8307" y="3635"/>
                  </a:lnTo>
                  <a:lnTo>
                    <a:pt x="8326" y="3602"/>
                  </a:lnTo>
                  <a:lnTo>
                    <a:pt x="6265" y="33"/>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5" name="Google Shape;2035;p22"/>
            <p:cNvSpPr/>
            <p:nvPr/>
          </p:nvSpPr>
          <p:spPr>
            <a:xfrm>
              <a:off x="2076450" y="3386550"/>
              <a:ext cx="208175" cy="180275"/>
            </a:xfrm>
            <a:custGeom>
              <a:rect b="b" l="l" r="r" t="t"/>
              <a:pathLst>
                <a:path extrusionOk="0" h="7211" w="8327">
                  <a:moveTo>
                    <a:pt x="6166" y="131"/>
                  </a:moveTo>
                  <a:lnTo>
                    <a:pt x="8170" y="3602"/>
                  </a:lnTo>
                  <a:lnTo>
                    <a:pt x="6166" y="7073"/>
                  </a:lnTo>
                  <a:lnTo>
                    <a:pt x="2160" y="7073"/>
                  </a:lnTo>
                  <a:lnTo>
                    <a:pt x="151" y="3602"/>
                  </a:lnTo>
                  <a:lnTo>
                    <a:pt x="2160" y="131"/>
                  </a:lnTo>
                  <a:close/>
                  <a:moveTo>
                    <a:pt x="2082" y="0"/>
                  </a:moveTo>
                  <a:lnTo>
                    <a:pt x="20" y="3569"/>
                  </a:lnTo>
                  <a:lnTo>
                    <a:pt x="1" y="3602"/>
                  </a:lnTo>
                  <a:lnTo>
                    <a:pt x="2062" y="7171"/>
                  </a:lnTo>
                  <a:lnTo>
                    <a:pt x="2082" y="7210"/>
                  </a:lnTo>
                  <a:lnTo>
                    <a:pt x="6245" y="7210"/>
                  </a:lnTo>
                  <a:lnTo>
                    <a:pt x="6245" y="7204"/>
                  </a:lnTo>
                  <a:lnTo>
                    <a:pt x="8307" y="3635"/>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6" name="Google Shape;2036;p22"/>
            <p:cNvSpPr/>
            <p:nvPr/>
          </p:nvSpPr>
          <p:spPr>
            <a:xfrm>
              <a:off x="238125" y="2148150"/>
              <a:ext cx="208150" cy="180275"/>
            </a:xfrm>
            <a:custGeom>
              <a:rect b="b" l="l" r="r" t="t"/>
              <a:pathLst>
                <a:path extrusionOk="0" h="7211" w="8326">
                  <a:moveTo>
                    <a:pt x="6166" y="138"/>
                  </a:moveTo>
                  <a:lnTo>
                    <a:pt x="8169" y="3609"/>
                  </a:lnTo>
                  <a:lnTo>
                    <a:pt x="6166" y="7080"/>
                  </a:lnTo>
                  <a:lnTo>
                    <a:pt x="2160" y="7080"/>
                  </a:lnTo>
                  <a:lnTo>
                    <a:pt x="157" y="3609"/>
                  </a:lnTo>
                  <a:lnTo>
                    <a:pt x="2160" y="138"/>
                  </a:lnTo>
                  <a:close/>
                  <a:moveTo>
                    <a:pt x="2081" y="1"/>
                  </a:moveTo>
                  <a:lnTo>
                    <a:pt x="0" y="3609"/>
                  </a:lnTo>
                  <a:lnTo>
                    <a:pt x="2062" y="7178"/>
                  </a:lnTo>
                  <a:lnTo>
                    <a:pt x="2081" y="7211"/>
                  </a:lnTo>
                  <a:lnTo>
                    <a:pt x="6244" y="7211"/>
                  </a:lnTo>
                  <a:lnTo>
                    <a:pt x="8326" y="3609"/>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7" name="Google Shape;2037;p22"/>
            <p:cNvSpPr/>
            <p:nvPr/>
          </p:nvSpPr>
          <p:spPr>
            <a:xfrm>
              <a:off x="238125" y="1971350"/>
              <a:ext cx="208150" cy="180250"/>
            </a:xfrm>
            <a:custGeom>
              <a:rect b="b" l="l" r="r" t="t"/>
              <a:pathLst>
                <a:path extrusionOk="0" h="7210" w="8326">
                  <a:moveTo>
                    <a:pt x="6166" y="137"/>
                  </a:moveTo>
                  <a:lnTo>
                    <a:pt x="8169" y="3602"/>
                  </a:lnTo>
                  <a:lnTo>
                    <a:pt x="6166" y="7073"/>
                  </a:lnTo>
                  <a:lnTo>
                    <a:pt x="2160" y="7073"/>
                  </a:lnTo>
                  <a:lnTo>
                    <a:pt x="2160" y="7079"/>
                  </a:lnTo>
                  <a:lnTo>
                    <a:pt x="157" y="3608"/>
                  </a:lnTo>
                  <a:lnTo>
                    <a:pt x="2160" y="137"/>
                  </a:lnTo>
                  <a:close/>
                  <a:moveTo>
                    <a:pt x="2081" y="0"/>
                  </a:moveTo>
                  <a:lnTo>
                    <a:pt x="0" y="3608"/>
                  </a:lnTo>
                  <a:lnTo>
                    <a:pt x="2081" y="7210"/>
                  </a:lnTo>
                  <a:lnTo>
                    <a:pt x="6244" y="7210"/>
                  </a:lnTo>
                  <a:lnTo>
                    <a:pt x="8326" y="3608"/>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8" name="Google Shape;2038;p22"/>
            <p:cNvSpPr/>
            <p:nvPr/>
          </p:nvSpPr>
          <p:spPr>
            <a:xfrm>
              <a:off x="1770125" y="3386550"/>
              <a:ext cx="208150" cy="180275"/>
            </a:xfrm>
            <a:custGeom>
              <a:rect b="b" l="l" r="r" t="t"/>
              <a:pathLst>
                <a:path extrusionOk="0" h="7211" w="8326">
                  <a:moveTo>
                    <a:pt x="6166" y="131"/>
                  </a:moveTo>
                  <a:lnTo>
                    <a:pt x="8169" y="3602"/>
                  </a:lnTo>
                  <a:lnTo>
                    <a:pt x="6166" y="7073"/>
                  </a:lnTo>
                  <a:lnTo>
                    <a:pt x="2153" y="7073"/>
                  </a:lnTo>
                  <a:lnTo>
                    <a:pt x="150" y="3602"/>
                  </a:lnTo>
                  <a:lnTo>
                    <a:pt x="2153" y="131"/>
                  </a:lnTo>
                  <a:close/>
                  <a:moveTo>
                    <a:pt x="2082" y="0"/>
                  </a:moveTo>
                  <a:lnTo>
                    <a:pt x="20" y="3569"/>
                  </a:lnTo>
                  <a:lnTo>
                    <a:pt x="0" y="3602"/>
                  </a:lnTo>
                  <a:lnTo>
                    <a:pt x="2062" y="7171"/>
                  </a:lnTo>
                  <a:lnTo>
                    <a:pt x="2082" y="7210"/>
                  </a:lnTo>
                  <a:lnTo>
                    <a:pt x="6244" y="7210"/>
                  </a:lnTo>
                  <a:lnTo>
                    <a:pt x="6244" y="7204"/>
                  </a:lnTo>
                  <a:lnTo>
                    <a:pt x="8306" y="3635"/>
                  </a:lnTo>
                  <a:lnTo>
                    <a:pt x="8326" y="3602"/>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9" name="Google Shape;2039;p22"/>
            <p:cNvSpPr/>
            <p:nvPr/>
          </p:nvSpPr>
          <p:spPr>
            <a:xfrm>
              <a:off x="1616775" y="3297975"/>
              <a:ext cx="208175" cy="179450"/>
            </a:xfrm>
            <a:custGeom>
              <a:rect b="b" l="l" r="r" t="t"/>
              <a:pathLst>
                <a:path extrusionOk="0" h="7178" w="8327">
                  <a:moveTo>
                    <a:pt x="2082" y="0"/>
                  </a:moveTo>
                  <a:lnTo>
                    <a:pt x="20" y="3576"/>
                  </a:lnTo>
                  <a:lnTo>
                    <a:pt x="1" y="3609"/>
                  </a:lnTo>
                  <a:lnTo>
                    <a:pt x="2069" y="7178"/>
                  </a:lnTo>
                  <a:lnTo>
                    <a:pt x="2180" y="7112"/>
                  </a:lnTo>
                  <a:lnTo>
                    <a:pt x="158" y="3609"/>
                  </a:lnTo>
                  <a:lnTo>
                    <a:pt x="2161" y="138"/>
                  </a:lnTo>
                  <a:lnTo>
                    <a:pt x="6173" y="138"/>
                  </a:lnTo>
                  <a:lnTo>
                    <a:pt x="8176" y="3609"/>
                  </a:lnTo>
                  <a:lnTo>
                    <a:pt x="6154" y="7112"/>
                  </a:lnTo>
                  <a:lnTo>
                    <a:pt x="6265" y="7178"/>
                  </a:lnTo>
                  <a:lnTo>
                    <a:pt x="8307" y="3641"/>
                  </a:lnTo>
                  <a:lnTo>
                    <a:pt x="8326" y="3609"/>
                  </a:lnTo>
                  <a:lnTo>
                    <a:pt x="6265"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40" name="Google Shape;2040;p22"/>
          <p:cNvSpPr/>
          <p:nvPr/>
        </p:nvSpPr>
        <p:spPr>
          <a:xfrm flipH="1">
            <a:off x="8217075" y="4522600"/>
            <a:ext cx="1327200" cy="1326900"/>
          </a:xfrm>
          <a:prstGeom prst="arc">
            <a:avLst>
              <a:gd fmla="val 16225557" name="adj1"/>
              <a:gd fmla="val 21598152"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1" name="Google Shape;2041;p22"/>
          <p:cNvSpPr/>
          <p:nvPr/>
        </p:nvSpPr>
        <p:spPr>
          <a:xfrm flipH="1">
            <a:off x="8298575" y="4604000"/>
            <a:ext cx="1164300" cy="1164300"/>
          </a:xfrm>
          <a:prstGeom prst="pie">
            <a:avLst>
              <a:gd fmla="val 10761898" name="adj1"/>
              <a:gd fmla="val 21598152" name="adj2"/>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2" name="Google Shape;2042;p22"/>
          <p:cNvSpPr/>
          <p:nvPr/>
        </p:nvSpPr>
        <p:spPr>
          <a:xfrm>
            <a:off x="3564275" y="4755700"/>
            <a:ext cx="317400" cy="317400"/>
          </a:xfrm>
          <a:prstGeom prst="mathPlus">
            <a:avLst>
              <a:gd fmla="val 11090" name="adj1"/>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043" name="Google Shape;2043;p22"/>
          <p:cNvCxnSpPr/>
          <p:nvPr/>
        </p:nvCxnSpPr>
        <p:spPr>
          <a:xfrm>
            <a:off x="-8425" y="862633"/>
            <a:ext cx="552600" cy="0"/>
          </a:xfrm>
          <a:prstGeom prst="straightConnector1">
            <a:avLst/>
          </a:prstGeom>
          <a:noFill/>
          <a:ln cap="flat" cmpd="sng" w="38100">
            <a:solidFill>
              <a:schemeClr val="lt2"/>
            </a:solidFill>
            <a:prstDash val="solid"/>
            <a:round/>
            <a:headEnd len="sm" w="sm" type="none"/>
            <a:tailEnd len="sm" w="sm" type="none"/>
          </a:ln>
        </p:spPr>
      </p:cxnSp>
      <p:sp>
        <p:nvSpPr>
          <p:cNvPr id="2044" name="Google Shape;2044;p22"/>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_1">
    <p:spTree>
      <p:nvGrpSpPr>
        <p:cNvPr id="2045" name="Shape 2045"/>
        <p:cNvGrpSpPr/>
        <p:nvPr/>
      </p:nvGrpSpPr>
      <p:grpSpPr>
        <a:xfrm>
          <a:off x="0" y="0"/>
          <a:ext cx="0" cy="0"/>
          <a:chOff x="0" y="0"/>
          <a:chExt cx="0" cy="0"/>
        </a:xfrm>
      </p:grpSpPr>
      <p:sp>
        <p:nvSpPr>
          <p:cNvPr id="2046" name="Google Shape;2046;p23"/>
          <p:cNvSpPr txBox="1"/>
          <p:nvPr>
            <p:ph type="title"/>
          </p:nvPr>
        </p:nvSpPr>
        <p:spPr>
          <a:xfrm>
            <a:off x="722375" y="539500"/>
            <a:ext cx="76992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3000"/>
              <a:buNone/>
              <a:defRPr>
                <a:solidFill>
                  <a:schemeClr val="dk1"/>
                </a:solidFill>
              </a:defRPr>
            </a:lvl1pPr>
            <a:lvl2pPr lvl="1" algn="l">
              <a:lnSpc>
                <a:spcPct val="100000"/>
              </a:lnSpc>
              <a:spcBef>
                <a:spcPts val="0"/>
              </a:spcBef>
              <a:spcAft>
                <a:spcPts val="0"/>
              </a:spcAft>
              <a:buClr>
                <a:schemeClr val="dk1"/>
              </a:buClr>
              <a:buSzPts val="3000"/>
              <a:buNone/>
              <a:defRPr>
                <a:solidFill>
                  <a:schemeClr val="dk1"/>
                </a:solidFill>
              </a:defRPr>
            </a:lvl2pPr>
            <a:lvl3pPr lvl="2" algn="l">
              <a:lnSpc>
                <a:spcPct val="100000"/>
              </a:lnSpc>
              <a:spcBef>
                <a:spcPts val="0"/>
              </a:spcBef>
              <a:spcAft>
                <a:spcPts val="0"/>
              </a:spcAft>
              <a:buClr>
                <a:schemeClr val="dk1"/>
              </a:buClr>
              <a:buSzPts val="3000"/>
              <a:buNone/>
              <a:defRPr>
                <a:solidFill>
                  <a:schemeClr val="dk1"/>
                </a:solidFill>
              </a:defRPr>
            </a:lvl3pPr>
            <a:lvl4pPr lvl="3" algn="l">
              <a:lnSpc>
                <a:spcPct val="100000"/>
              </a:lnSpc>
              <a:spcBef>
                <a:spcPts val="0"/>
              </a:spcBef>
              <a:spcAft>
                <a:spcPts val="0"/>
              </a:spcAft>
              <a:buClr>
                <a:schemeClr val="dk1"/>
              </a:buClr>
              <a:buSzPts val="3000"/>
              <a:buNone/>
              <a:defRPr>
                <a:solidFill>
                  <a:schemeClr val="dk1"/>
                </a:solidFill>
              </a:defRPr>
            </a:lvl4pPr>
            <a:lvl5pPr lvl="4" algn="l">
              <a:lnSpc>
                <a:spcPct val="100000"/>
              </a:lnSpc>
              <a:spcBef>
                <a:spcPts val="0"/>
              </a:spcBef>
              <a:spcAft>
                <a:spcPts val="0"/>
              </a:spcAft>
              <a:buClr>
                <a:schemeClr val="dk1"/>
              </a:buClr>
              <a:buSzPts val="3000"/>
              <a:buNone/>
              <a:defRPr>
                <a:solidFill>
                  <a:schemeClr val="dk1"/>
                </a:solidFill>
              </a:defRPr>
            </a:lvl5pPr>
            <a:lvl6pPr lvl="5" algn="l">
              <a:lnSpc>
                <a:spcPct val="100000"/>
              </a:lnSpc>
              <a:spcBef>
                <a:spcPts val="0"/>
              </a:spcBef>
              <a:spcAft>
                <a:spcPts val="0"/>
              </a:spcAft>
              <a:buClr>
                <a:schemeClr val="dk1"/>
              </a:buClr>
              <a:buSzPts val="3000"/>
              <a:buNone/>
              <a:defRPr>
                <a:solidFill>
                  <a:schemeClr val="dk1"/>
                </a:solidFill>
              </a:defRPr>
            </a:lvl6pPr>
            <a:lvl7pPr lvl="6" algn="l">
              <a:lnSpc>
                <a:spcPct val="100000"/>
              </a:lnSpc>
              <a:spcBef>
                <a:spcPts val="0"/>
              </a:spcBef>
              <a:spcAft>
                <a:spcPts val="0"/>
              </a:spcAft>
              <a:buClr>
                <a:schemeClr val="dk1"/>
              </a:buClr>
              <a:buSzPts val="3000"/>
              <a:buNone/>
              <a:defRPr>
                <a:solidFill>
                  <a:schemeClr val="dk1"/>
                </a:solidFill>
              </a:defRPr>
            </a:lvl7pPr>
            <a:lvl8pPr lvl="7" algn="l">
              <a:lnSpc>
                <a:spcPct val="100000"/>
              </a:lnSpc>
              <a:spcBef>
                <a:spcPts val="0"/>
              </a:spcBef>
              <a:spcAft>
                <a:spcPts val="0"/>
              </a:spcAft>
              <a:buClr>
                <a:schemeClr val="dk1"/>
              </a:buClr>
              <a:buSzPts val="3000"/>
              <a:buNone/>
              <a:defRPr>
                <a:solidFill>
                  <a:schemeClr val="dk1"/>
                </a:solidFill>
              </a:defRPr>
            </a:lvl8pPr>
            <a:lvl9pPr lvl="8" algn="l">
              <a:lnSpc>
                <a:spcPct val="100000"/>
              </a:lnSpc>
              <a:spcBef>
                <a:spcPts val="0"/>
              </a:spcBef>
              <a:spcAft>
                <a:spcPts val="0"/>
              </a:spcAft>
              <a:buClr>
                <a:schemeClr val="dk1"/>
              </a:buClr>
              <a:buSzPts val="3000"/>
              <a:buNone/>
              <a:defRPr>
                <a:solidFill>
                  <a:schemeClr val="dk1"/>
                </a:solidFill>
              </a:defRPr>
            </a:lvl9pPr>
          </a:lstStyle>
          <a:p/>
        </p:txBody>
      </p:sp>
      <p:sp>
        <p:nvSpPr>
          <p:cNvPr id="2047" name="Google Shape;2047;p23"/>
          <p:cNvSpPr txBox="1"/>
          <p:nvPr>
            <p:ph idx="1" type="subTitle"/>
          </p:nvPr>
        </p:nvSpPr>
        <p:spPr>
          <a:xfrm>
            <a:off x="1528408" y="1904125"/>
            <a:ext cx="2754900" cy="819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500"/>
              <a:buNone/>
              <a:defRPr/>
            </a:lvl1pPr>
            <a:lvl2pPr lvl="1" algn="ctr">
              <a:lnSpc>
                <a:spcPct val="100000"/>
              </a:lnSpc>
              <a:spcBef>
                <a:spcPts val="0"/>
              </a:spcBef>
              <a:spcAft>
                <a:spcPts val="0"/>
              </a:spcAft>
              <a:buSzPts val="1500"/>
              <a:buNone/>
              <a:defRPr/>
            </a:lvl2pPr>
            <a:lvl3pPr lvl="2" algn="ctr">
              <a:lnSpc>
                <a:spcPct val="100000"/>
              </a:lnSpc>
              <a:spcBef>
                <a:spcPts val="0"/>
              </a:spcBef>
              <a:spcAft>
                <a:spcPts val="0"/>
              </a:spcAft>
              <a:buSzPts val="1500"/>
              <a:buNone/>
              <a:defRPr/>
            </a:lvl3pPr>
            <a:lvl4pPr lvl="3" algn="ctr">
              <a:lnSpc>
                <a:spcPct val="100000"/>
              </a:lnSpc>
              <a:spcBef>
                <a:spcPts val="0"/>
              </a:spcBef>
              <a:spcAft>
                <a:spcPts val="0"/>
              </a:spcAft>
              <a:buSzPts val="1500"/>
              <a:buNone/>
              <a:defRPr/>
            </a:lvl4pPr>
            <a:lvl5pPr lvl="4" algn="ctr">
              <a:lnSpc>
                <a:spcPct val="100000"/>
              </a:lnSpc>
              <a:spcBef>
                <a:spcPts val="0"/>
              </a:spcBef>
              <a:spcAft>
                <a:spcPts val="0"/>
              </a:spcAft>
              <a:buSzPts val="1500"/>
              <a:buNone/>
              <a:defRPr/>
            </a:lvl5pPr>
            <a:lvl6pPr lvl="5" algn="ctr">
              <a:lnSpc>
                <a:spcPct val="100000"/>
              </a:lnSpc>
              <a:spcBef>
                <a:spcPts val="0"/>
              </a:spcBef>
              <a:spcAft>
                <a:spcPts val="0"/>
              </a:spcAft>
              <a:buSzPts val="1500"/>
              <a:buNone/>
              <a:defRPr/>
            </a:lvl6pPr>
            <a:lvl7pPr lvl="6" algn="ctr">
              <a:lnSpc>
                <a:spcPct val="100000"/>
              </a:lnSpc>
              <a:spcBef>
                <a:spcPts val="0"/>
              </a:spcBef>
              <a:spcAft>
                <a:spcPts val="0"/>
              </a:spcAft>
              <a:buSzPts val="1500"/>
              <a:buNone/>
              <a:defRPr/>
            </a:lvl7pPr>
            <a:lvl8pPr lvl="7" algn="ctr">
              <a:lnSpc>
                <a:spcPct val="100000"/>
              </a:lnSpc>
              <a:spcBef>
                <a:spcPts val="0"/>
              </a:spcBef>
              <a:spcAft>
                <a:spcPts val="0"/>
              </a:spcAft>
              <a:buSzPts val="1500"/>
              <a:buNone/>
              <a:defRPr/>
            </a:lvl8pPr>
            <a:lvl9pPr lvl="8" algn="ctr">
              <a:lnSpc>
                <a:spcPct val="100000"/>
              </a:lnSpc>
              <a:spcBef>
                <a:spcPts val="0"/>
              </a:spcBef>
              <a:spcAft>
                <a:spcPts val="0"/>
              </a:spcAft>
              <a:buSzPts val="1500"/>
              <a:buNone/>
              <a:defRPr/>
            </a:lvl9pPr>
          </a:lstStyle>
          <a:p/>
        </p:txBody>
      </p:sp>
      <p:sp>
        <p:nvSpPr>
          <p:cNvPr id="2048" name="Google Shape;2048;p23"/>
          <p:cNvSpPr txBox="1"/>
          <p:nvPr>
            <p:ph idx="2" type="subTitle"/>
          </p:nvPr>
        </p:nvSpPr>
        <p:spPr>
          <a:xfrm>
            <a:off x="5286633" y="1904125"/>
            <a:ext cx="2754900" cy="819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500"/>
              <a:buNone/>
              <a:defRPr/>
            </a:lvl1pPr>
            <a:lvl2pPr lvl="1" algn="ctr">
              <a:lnSpc>
                <a:spcPct val="100000"/>
              </a:lnSpc>
              <a:spcBef>
                <a:spcPts val="0"/>
              </a:spcBef>
              <a:spcAft>
                <a:spcPts val="0"/>
              </a:spcAft>
              <a:buSzPts val="1500"/>
              <a:buNone/>
              <a:defRPr/>
            </a:lvl2pPr>
            <a:lvl3pPr lvl="2" algn="ctr">
              <a:lnSpc>
                <a:spcPct val="100000"/>
              </a:lnSpc>
              <a:spcBef>
                <a:spcPts val="0"/>
              </a:spcBef>
              <a:spcAft>
                <a:spcPts val="0"/>
              </a:spcAft>
              <a:buSzPts val="1500"/>
              <a:buNone/>
              <a:defRPr/>
            </a:lvl3pPr>
            <a:lvl4pPr lvl="3" algn="ctr">
              <a:lnSpc>
                <a:spcPct val="100000"/>
              </a:lnSpc>
              <a:spcBef>
                <a:spcPts val="0"/>
              </a:spcBef>
              <a:spcAft>
                <a:spcPts val="0"/>
              </a:spcAft>
              <a:buSzPts val="1500"/>
              <a:buNone/>
              <a:defRPr/>
            </a:lvl4pPr>
            <a:lvl5pPr lvl="4" algn="ctr">
              <a:lnSpc>
                <a:spcPct val="100000"/>
              </a:lnSpc>
              <a:spcBef>
                <a:spcPts val="0"/>
              </a:spcBef>
              <a:spcAft>
                <a:spcPts val="0"/>
              </a:spcAft>
              <a:buSzPts val="1500"/>
              <a:buNone/>
              <a:defRPr/>
            </a:lvl5pPr>
            <a:lvl6pPr lvl="5" algn="ctr">
              <a:lnSpc>
                <a:spcPct val="100000"/>
              </a:lnSpc>
              <a:spcBef>
                <a:spcPts val="0"/>
              </a:spcBef>
              <a:spcAft>
                <a:spcPts val="0"/>
              </a:spcAft>
              <a:buSzPts val="1500"/>
              <a:buNone/>
              <a:defRPr/>
            </a:lvl6pPr>
            <a:lvl7pPr lvl="6" algn="ctr">
              <a:lnSpc>
                <a:spcPct val="100000"/>
              </a:lnSpc>
              <a:spcBef>
                <a:spcPts val="0"/>
              </a:spcBef>
              <a:spcAft>
                <a:spcPts val="0"/>
              </a:spcAft>
              <a:buSzPts val="1500"/>
              <a:buNone/>
              <a:defRPr/>
            </a:lvl7pPr>
            <a:lvl8pPr lvl="7" algn="ctr">
              <a:lnSpc>
                <a:spcPct val="100000"/>
              </a:lnSpc>
              <a:spcBef>
                <a:spcPts val="0"/>
              </a:spcBef>
              <a:spcAft>
                <a:spcPts val="0"/>
              </a:spcAft>
              <a:buSzPts val="1500"/>
              <a:buNone/>
              <a:defRPr/>
            </a:lvl8pPr>
            <a:lvl9pPr lvl="8" algn="ctr">
              <a:lnSpc>
                <a:spcPct val="100000"/>
              </a:lnSpc>
              <a:spcBef>
                <a:spcPts val="0"/>
              </a:spcBef>
              <a:spcAft>
                <a:spcPts val="0"/>
              </a:spcAft>
              <a:buSzPts val="1500"/>
              <a:buNone/>
              <a:defRPr/>
            </a:lvl9pPr>
          </a:lstStyle>
          <a:p/>
        </p:txBody>
      </p:sp>
      <p:sp>
        <p:nvSpPr>
          <p:cNvPr id="2049" name="Google Shape;2049;p23"/>
          <p:cNvSpPr txBox="1"/>
          <p:nvPr>
            <p:ph idx="3" type="subTitle"/>
          </p:nvPr>
        </p:nvSpPr>
        <p:spPr>
          <a:xfrm>
            <a:off x="1528408" y="1602675"/>
            <a:ext cx="2754900" cy="429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500"/>
              <a:buNone/>
              <a:defRPr sz="2100">
                <a:latin typeface="Raleway"/>
                <a:ea typeface="Raleway"/>
                <a:cs typeface="Raleway"/>
                <a:sym typeface="Raleway"/>
              </a:defRPr>
            </a:lvl1pPr>
            <a:lvl2pPr lvl="1" algn="ctr">
              <a:lnSpc>
                <a:spcPct val="100000"/>
              </a:lnSpc>
              <a:spcBef>
                <a:spcPts val="0"/>
              </a:spcBef>
              <a:spcAft>
                <a:spcPts val="0"/>
              </a:spcAft>
              <a:buSzPts val="1500"/>
              <a:buNone/>
              <a:defRPr b="1"/>
            </a:lvl2pPr>
            <a:lvl3pPr lvl="2" algn="ctr">
              <a:lnSpc>
                <a:spcPct val="100000"/>
              </a:lnSpc>
              <a:spcBef>
                <a:spcPts val="0"/>
              </a:spcBef>
              <a:spcAft>
                <a:spcPts val="0"/>
              </a:spcAft>
              <a:buSzPts val="1500"/>
              <a:buNone/>
              <a:defRPr b="1"/>
            </a:lvl3pPr>
            <a:lvl4pPr lvl="3" algn="ctr">
              <a:lnSpc>
                <a:spcPct val="100000"/>
              </a:lnSpc>
              <a:spcBef>
                <a:spcPts val="0"/>
              </a:spcBef>
              <a:spcAft>
                <a:spcPts val="0"/>
              </a:spcAft>
              <a:buSzPts val="1500"/>
              <a:buNone/>
              <a:defRPr b="1"/>
            </a:lvl4pPr>
            <a:lvl5pPr lvl="4" algn="ctr">
              <a:lnSpc>
                <a:spcPct val="100000"/>
              </a:lnSpc>
              <a:spcBef>
                <a:spcPts val="0"/>
              </a:spcBef>
              <a:spcAft>
                <a:spcPts val="0"/>
              </a:spcAft>
              <a:buSzPts val="1500"/>
              <a:buNone/>
              <a:defRPr b="1"/>
            </a:lvl5pPr>
            <a:lvl6pPr lvl="5" algn="ctr">
              <a:lnSpc>
                <a:spcPct val="100000"/>
              </a:lnSpc>
              <a:spcBef>
                <a:spcPts val="0"/>
              </a:spcBef>
              <a:spcAft>
                <a:spcPts val="0"/>
              </a:spcAft>
              <a:buSzPts val="1500"/>
              <a:buNone/>
              <a:defRPr b="1"/>
            </a:lvl6pPr>
            <a:lvl7pPr lvl="6" algn="ctr">
              <a:lnSpc>
                <a:spcPct val="100000"/>
              </a:lnSpc>
              <a:spcBef>
                <a:spcPts val="0"/>
              </a:spcBef>
              <a:spcAft>
                <a:spcPts val="0"/>
              </a:spcAft>
              <a:buSzPts val="1500"/>
              <a:buNone/>
              <a:defRPr b="1"/>
            </a:lvl7pPr>
            <a:lvl8pPr lvl="7" algn="ctr">
              <a:lnSpc>
                <a:spcPct val="100000"/>
              </a:lnSpc>
              <a:spcBef>
                <a:spcPts val="0"/>
              </a:spcBef>
              <a:spcAft>
                <a:spcPts val="0"/>
              </a:spcAft>
              <a:buSzPts val="1500"/>
              <a:buNone/>
              <a:defRPr b="1"/>
            </a:lvl8pPr>
            <a:lvl9pPr lvl="8" algn="ctr">
              <a:lnSpc>
                <a:spcPct val="100000"/>
              </a:lnSpc>
              <a:spcBef>
                <a:spcPts val="0"/>
              </a:spcBef>
              <a:spcAft>
                <a:spcPts val="0"/>
              </a:spcAft>
              <a:buSzPts val="1500"/>
              <a:buNone/>
              <a:defRPr b="1"/>
            </a:lvl9pPr>
          </a:lstStyle>
          <a:p/>
        </p:txBody>
      </p:sp>
      <p:sp>
        <p:nvSpPr>
          <p:cNvPr id="2050" name="Google Shape;2050;p23"/>
          <p:cNvSpPr txBox="1"/>
          <p:nvPr>
            <p:ph idx="4" type="subTitle"/>
          </p:nvPr>
        </p:nvSpPr>
        <p:spPr>
          <a:xfrm>
            <a:off x="5286632" y="1602675"/>
            <a:ext cx="2754900" cy="429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500"/>
              <a:buNone/>
              <a:defRPr sz="2100">
                <a:latin typeface="Raleway"/>
                <a:ea typeface="Raleway"/>
                <a:cs typeface="Raleway"/>
                <a:sym typeface="Raleway"/>
              </a:defRPr>
            </a:lvl1pPr>
            <a:lvl2pPr lvl="1" algn="ctr">
              <a:lnSpc>
                <a:spcPct val="100000"/>
              </a:lnSpc>
              <a:spcBef>
                <a:spcPts val="0"/>
              </a:spcBef>
              <a:spcAft>
                <a:spcPts val="0"/>
              </a:spcAft>
              <a:buSzPts val="1500"/>
              <a:buNone/>
              <a:defRPr b="1"/>
            </a:lvl2pPr>
            <a:lvl3pPr lvl="2" algn="ctr">
              <a:lnSpc>
                <a:spcPct val="100000"/>
              </a:lnSpc>
              <a:spcBef>
                <a:spcPts val="0"/>
              </a:spcBef>
              <a:spcAft>
                <a:spcPts val="0"/>
              </a:spcAft>
              <a:buSzPts val="1500"/>
              <a:buNone/>
              <a:defRPr b="1"/>
            </a:lvl3pPr>
            <a:lvl4pPr lvl="3" algn="ctr">
              <a:lnSpc>
                <a:spcPct val="100000"/>
              </a:lnSpc>
              <a:spcBef>
                <a:spcPts val="0"/>
              </a:spcBef>
              <a:spcAft>
                <a:spcPts val="0"/>
              </a:spcAft>
              <a:buSzPts val="1500"/>
              <a:buNone/>
              <a:defRPr b="1"/>
            </a:lvl4pPr>
            <a:lvl5pPr lvl="4" algn="ctr">
              <a:lnSpc>
                <a:spcPct val="100000"/>
              </a:lnSpc>
              <a:spcBef>
                <a:spcPts val="0"/>
              </a:spcBef>
              <a:spcAft>
                <a:spcPts val="0"/>
              </a:spcAft>
              <a:buSzPts val="1500"/>
              <a:buNone/>
              <a:defRPr b="1"/>
            </a:lvl5pPr>
            <a:lvl6pPr lvl="5" algn="ctr">
              <a:lnSpc>
                <a:spcPct val="100000"/>
              </a:lnSpc>
              <a:spcBef>
                <a:spcPts val="0"/>
              </a:spcBef>
              <a:spcAft>
                <a:spcPts val="0"/>
              </a:spcAft>
              <a:buSzPts val="1500"/>
              <a:buNone/>
              <a:defRPr b="1"/>
            </a:lvl6pPr>
            <a:lvl7pPr lvl="6" algn="ctr">
              <a:lnSpc>
                <a:spcPct val="100000"/>
              </a:lnSpc>
              <a:spcBef>
                <a:spcPts val="0"/>
              </a:spcBef>
              <a:spcAft>
                <a:spcPts val="0"/>
              </a:spcAft>
              <a:buSzPts val="1500"/>
              <a:buNone/>
              <a:defRPr b="1"/>
            </a:lvl7pPr>
            <a:lvl8pPr lvl="7" algn="ctr">
              <a:lnSpc>
                <a:spcPct val="100000"/>
              </a:lnSpc>
              <a:spcBef>
                <a:spcPts val="0"/>
              </a:spcBef>
              <a:spcAft>
                <a:spcPts val="0"/>
              </a:spcAft>
              <a:buSzPts val="1500"/>
              <a:buNone/>
              <a:defRPr b="1"/>
            </a:lvl8pPr>
            <a:lvl9pPr lvl="8" algn="ctr">
              <a:lnSpc>
                <a:spcPct val="100000"/>
              </a:lnSpc>
              <a:spcBef>
                <a:spcPts val="0"/>
              </a:spcBef>
              <a:spcAft>
                <a:spcPts val="0"/>
              </a:spcAft>
              <a:buSzPts val="1500"/>
              <a:buNone/>
              <a:defRPr b="1"/>
            </a:lvl9pPr>
          </a:lstStyle>
          <a:p/>
        </p:txBody>
      </p:sp>
      <p:sp>
        <p:nvSpPr>
          <p:cNvPr id="2051" name="Google Shape;2051;p23"/>
          <p:cNvSpPr txBox="1"/>
          <p:nvPr>
            <p:ph idx="5" type="subTitle"/>
          </p:nvPr>
        </p:nvSpPr>
        <p:spPr>
          <a:xfrm>
            <a:off x="1528408" y="3428375"/>
            <a:ext cx="2754900" cy="819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500"/>
              <a:buNone/>
              <a:defRPr/>
            </a:lvl1pPr>
            <a:lvl2pPr lvl="1" algn="ctr">
              <a:lnSpc>
                <a:spcPct val="100000"/>
              </a:lnSpc>
              <a:spcBef>
                <a:spcPts val="0"/>
              </a:spcBef>
              <a:spcAft>
                <a:spcPts val="0"/>
              </a:spcAft>
              <a:buSzPts val="1500"/>
              <a:buNone/>
              <a:defRPr/>
            </a:lvl2pPr>
            <a:lvl3pPr lvl="2" algn="ctr">
              <a:lnSpc>
                <a:spcPct val="100000"/>
              </a:lnSpc>
              <a:spcBef>
                <a:spcPts val="0"/>
              </a:spcBef>
              <a:spcAft>
                <a:spcPts val="0"/>
              </a:spcAft>
              <a:buSzPts val="1500"/>
              <a:buNone/>
              <a:defRPr/>
            </a:lvl3pPr>
            <a:lvl4pPr lvl="3" algn="ctr">
              <a:lnSpc>
                <a:spcPct val="100000"/>
              </a:lnSpc>
              <a:spcBef>
                <a:spcPts val="0"/>
              </a:spcBef>
              <a:spcAft>
                <a:spcPts val="0"/>
              </a:spcAft>
              <a:buSzPts val="1500"/>
              <a:buNone/>
              <a:defRPr/>
            </a:lvl4pPr>
            <a:lvl5pPr lvl="4" algn="ctr">
              <a:lnSpc>
                <a:spcPct val="100000"/>
              </a:lnSpc>
              <a:spcBef>
                <a:spcPts val="0"/>
              </a:spcBef>
              <a:spcAft>
                <a:spcPts val="0"/>
              </a:spcAft>
              <a:buSzPts val="1500"/>
              <a:buNone/>
              <a:defRPr/>
            </a:lvl5pPr>
            <a:lvl6pPr lvl="5" algn="ctr">
              <a:lnSpc>
                <a:spcPct val="100000"/>
              </a:lnSpc>
              <a:spcBef>
                <a:spcPts val="0"/>
              </a:spcBef>
              <a:spcAft>
                <a:spcPts val="0"/>
              </a:spcAft>
              <a:buSzPts val="1500"/>
              <a:buNone/>
              <a:defRPr/>
            </a:lvl6pPr>
            <a:lvl7pPr lvl="6" algn="ctr">
              <a:lnSpc>
                <a:spcPct val="100000"/>
              </a:lnSpc>
              <a:spcBef>
                <a:spcPts val="0"/>
              </a:spcBef>
              <a:spcAft>
                <a:spcPts val="0"/>
              </a:spcAft>
              <a:buSzPts val="1500"/>
              <a:buNone/>
              <a:defRPr/>
            </a:lvl7pPr>
            <a:lvl8pPr lvl="7" algn="ctr">
              <a:lnSpc>
                <a:spcPct val="100000"/>
              </a:lnSpc>
              <a:spcBef>
                <a:spcPts val="0"/>
              </a:spcBef>
              <a:spcAft>
                <a:spcPts val="0"/>
              </a:spcAft>
              <a:buSzPts val="1500"/>
              <a:buNone/>
              <a:defRPr/>
            </a:lvl8pPr>
            <a:lvl9pPr lvl="8" algn="ctr">
              <a:lnSpc>
                <a:spcPct val="100000"/>
              </a:lnSpc>
              <a:spcBef>
                <a:spcPts val="0"/>
              </a:spcBef>
              <a:spcAft>
                <a:spcPts val="0"/>
              </a:spcAft>
              <a:buSzPts val="1500"/>
              <a:buNone/>
              <a:defRPr/>
            </a:lvl9pPr>
          </a:lstStyle>
          <a:p/>
        </p:txBody>
      </p:sp>
      <p:sp>
        <p:nvSpPr>
          <p:cNvPr id="2052" name="Google Shape;2052;p23"/>
          <p:cNvSpPr txBox="1"/>
          <p:nvPr>
            <p:ph idx="6" type="subTitle"/>
          </p:nvPr>
        </p:nvSpPr>
        <p:spPr>
          <a:xfrm>
            <a:off x="5286633" y="3428375"/>
            <a:ext cx="2754900" cy="819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500"/>
              <a:buNone/>
              <a:defRPr/>
            </a:lvl1pPr>
            <a:lvl2pPr lvl="1" algn="ctr">
              <a:lnSpc>
                <a:spcPct val="100000"/>
              </a:lnSpc>
              <a:spcBef>
                <a:spcPts val="0"/>
              </a:spcBef>
              <a:spcAft>
                <a:spcPts val="0"/>
              </a:spcAft>
              <a:buSzPts val="1500"/>
              <a:buNone/>
              <a:defRPr/>
            </a:lvl2pPr>
            <a:lvl3pPr lvl="2" algn="ctr">
              <a:lnSpc>
                <a:spcPct val="100000"/>
              </a:lnSpc>
              <a:spcBef>
                <a:spcPts val="0"/>
              </a:spcBef>
              <a:spcAft>
                <a:spcPts val="0"/>
              </a:spcAft>
              <a:buSzPts val="1500"/>
              <a:buNone/>
              <a:defRPr/>
            </a:lvl3pPr>
            <a:lvl4pPr lvl="3" algn="ctr">
              <a:lnSpc>
                <a:spcPct val="100000"/>
              </a:lnSpc>
              <a:spcBef>
                <a:spcPts val="0"/>
              </a:spcBef>
              <a:spcAft>
                <a:spcPts val="0"/>
              </a:spcAft>
              <a:buSzPts val="1500"/>
              <a:buNone/>
              <a:defRPr/>
            </a:lvl4pPr>
            <a:lvl5pPr lvl="4" algn="ctr">
              <a:lnSpc>
                <a:spcPct val="100000"/>
              </a:lnSpc>
              <a:spcBef>
                <a:spcPts val="0"/>
              </a:spcBef>
              <a:spcAft>
                <a:spcPts val="0"/>
              </a:spcAft>
              <a:buSzPts val="1500"/>
              <a:buNone/>
              <a:defRPr/>
            </a:lvl5pPr>
            <a:lvl6pPr lvl="5" algn="ctr">
              <a:lnSpc>
                <a:spcPct val="100000"/>
              </a:lnSpc>
              <a:spcBef>
                <a:spcPts val="0"/>
              </a:spcBef>
              <a:spcAft>
                <a:spcPts val="0"/>
              </a:spcAft>
              <a:buSzPts val="1500"/>
              <a:buNone/>
              <a:defRPr/>
            </a:lvl6pPr>
            <a:lvl7pPr lvl="6" algn="ctr">
              <a:lnSpc>
                <a:spcPct val="100000"/>
              </a:lnSpc>
              <a:spcBef>
                <a:spcPts val="0"/>
              </a:spcBef>
              <a:spcAft>
                <a:spcPts val="0"/>
              </a:spcAft>
              <a:buSzPts val="1500"/>
              <a:buNone/>
              <a:defRPr/>
            </a:lvl7pPr>
            <a:lvl8pPr lvl="7" algn="ctr">
              <a:lnSpc>
                <a:spcPct val="100000"/>
              </a:lnSpc>
              <a:spcBef>
                <a:spcPts val="0"/>
              </a:spcBef>
              <a:spcAft>
                <a:spcPts val="0"/>
              </a:spcAft>
              <a:buSzPts val="1500"/>
              <a:buNone/>
              <a:defRPr/>
            </a:lvl8pPr>
            <a:lvl9pPr lvl="8" algn="ctr">
              <a:lnSpc>
                <a:spcPct val="100000"/>
              </a:lnSpc>
              <a:spcBef>
                <a:spcPts val="0"/>
              </a:spcBef>
              <a:spcAft>
                <a:spcPts val="0"/>
              </a:spcAft>
              <a:buSzPts val="1500"/>
              <a:buNone/>
              <a:defRPr/>
            </a:lvl9pPr>
          </a:lstStyle>
          <a:p/>
        </p:txBody>
      </p:sp>
      <p:sp>
        <p:nvSpPr>
          <p:cNvPr id="2053" name="Google Shape;2053;p23"/>
          <p:cNvSpPr txBox="1"/>
          <p:nvPr>
            <p:ph idx="7" type="subTitle"/>
          </p:nvPr>
        </p:nvSpPr>
        <p:spPr>
          <a:xfrm>
            <a:off x="1528408" y="3126900"/>
            <a:ext cx="2754900" cy="429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500"/>
              <a:buNone/>
              <a:defRPr sz="2100">
                <a:latin typeface="Raleway"/>
                <a:ea typeface="Raleway"/>
                <a:cs typeface="Raleway"/>
                <a:sym typeface="Raleway"/>
              </a:defRPr>
            </a:lvl1pPr>
            <a:lvl2pPr lvl="1" algn="ctr">
              <a:lnSpc>
                <a:spcPct val="100000"/>
              </a:lnSpc>
              <a:spcBef>
                <a:spcPts val="0"/>
              </a:spcBef>
              <a:spcAft>
                <a:spcPts val="0"/>
              </a:spcAft>
              <a:buSzPts val="1500"/>
              <a:buNone/>
              <a:defRPr b="1"/>
            </a:lvl2pPr>
            <a:lvl3pPr lvl="2" algn="ctr">
              <a:lnSpc>
                <a:spcPct val="100000"/>
              </a:lnSpc>
              <a:spcBef>
                <a:spcPts val="0"/>
              </a:spcBef>
              <a:spcAft>
                <a:spcPts val="0"/>
              </a:spcAft>
              <a:buSzPts val="1500"/>
              <a:buNone/>
              <a:defRPr b="1"/>
            </a:lvl3pPr>
            <a:lvl4pPr lvl="3" algn="ctr">
              <a:lnSpc>
                <a:spcPct val="100000"/>
              </a:lnSpc>
              <a:spcBef>
                <a:spcPts val="0"/>
              </a:spcBef>
              <a:spcAft>
                <a:spcPts val="0"/>
              </a:spcAft>
              <a:buSzPts val="1500"/>
              <a:buNone/>
              <a:defRPr b="1"/>
            </a:lvl4pPr>
            <a:lvl5pPr lvl="4" algn="ctr">
              <a:lnSpc>
                <a:spcPct val="100000"/>
              </a:lnSpc>
              <a:spcBef>
                <a:spcPts val="0"/>
              </a:spcBef>
              <a:spcAft>
                <a:spcPts val="0"/>
              </a:spcAft>
              <a:buSzPts val="1500"/>
              <a:buNone/>
              <a:defRPr b="1"/>
            </a:lvl5pPr>
            <a:lvl6pPr lvl="5" algn="ctr">
              <a:lnSpc>
                <a:spcPct val="100000"/>
              </a:lnSpc>
              <a:spcBef>
                <a:spcPts val="0"/>
              </a:spcBef>
              <a:spcAft>
                <a:spcPts val="0"/>
              </a:spcAft>
              <a:buSzPts val="1500"/>
              <a:buNone/>
              <a:defRPr b="1"/>
            </a:lvl6pPr>
            <a:lvl7pPr lvl="6" algn="ctr">
              <a:lnSpc>
                <a:spcPct val="100000"/>
              </a:lnSpc>
              <a:spcBef>
                <a:spcPts val="0"/>
              </a:spcBef>
              <a:spcAft>
                <a:spcPts val="0"/>
              </a:spcAft>
              <a:buSzPts val="1500"/>
              <a:buNone/>
              <a:defRPr b="1"/>
            </a:lvl7pPr>
            <a:lvl8pPr lvl="7" algn="ctr">
              <a:lnSpc>
                <a:spcPct val="100000"/>
              </a:lnSpc>
              <a:spcBef>
                <a:spcPts val="0"/>
              </a:spcBef>
              <a:spcAft>
                <a:spcPts val="0"/>
              </a:spcAft>
              <a:buSzPts val="1500"/>
              <a:buNone/>
              <a:defRPr b="1"/>
            </a:lvl8pPr>
            <a:lvl9pPr lvl="8" algn="ctr">
              <a:lnSpc>
                <a:spcPct val="100000"/>
              </a:lnSpc>
              <a:spcBef>
                <a:spcPts val="0"/>
              </a:spcBef>
              <a:spcAft>
                <a:spcPts val="0"/>
              </a:spcAft>
              <a:buSzPts val="1500"/>
              <a:buNone/>
              <a:defRPr b="1"/>
            </a:lvl9pPr>
          </a:lstStyle>
          <a:p/>
        </p:txBody>
      </p:sp>
      <p:sp>
        <p:nvSpPr>
          <p:cNvPr id="2054" name="Google Shape;2054;p23"/>
          <p:cNvSpPr txBox="1"/>
          <p:nvPr>
            <p:ph idx="8" type="subTitle"/>
          </p:nvPr>
        </p:nvSpPr>
        <p:spPr>
          <a:xfrm>
            <a:off x="5286632" y="3126900"/>
            <a:ext cx="2754900" cy="429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500"/>
              <a:buNone/>
              <a:defRPr sz="2100">
                <a:latin typeface="Raleway"/>
                <a:ea typeface="Raleway"/>
                <a:cs typeface="Raleway"/>
                <a:sym typeface="Raleway"/>
              </a:defRPr>
            </a:lvl1pPr>
            <a:lvl2pPr lvl="1" algn="ctr">
              <a:lnSpc>
                <a:spcPct val="100000"/>
              </a:lnSpc>
              <a:spcBef>
                <a:spcPts val="0"/>
              </a:spcBef>
              <a:spcAft>
                <a:spcPts val="0"/>
              </a:spcAft>
              <a:buSzPts val="1500"/>
              <a:buNone/>
              <a:defRPr b="1"/>
            </a:lvl2pPr>
            <a:lvl3pPr lvl="2" algn="ctr">
              <a:lnSpc>
                <a:spcPct val="100000"/>
              </a:lnSpc>
              <a:spcBef>
                <a:spcPts val="0"/>
              </a:spcBef>
              <a:spcAft>
                <a:spcPts val="0"/>
              </a:spcAft>
              <a:buSzPts val="1500"/>
              <a:buNone/>
              <a:defRPr b="1"/>
            </a:lvl3pPr>
            <a:lvl4pPr lvl="3" algn="ctr">
              <a:lnSpc>
                <a:spcPct val="100000"/>
              </a:lnSpc>
              <a:spcBef>
                <a:spcPts val="0"/>
              </a:spcBef>
              <a:spcAft>
                <a:spcPts val="0"/>
              </a:spcAft>
              <a:buSzPts val="1500"/>
              <a:buNone/>
              <a:defRPr b="1"/>
            </a:lvl4pPr>
            <a:lvl5pPr lvl="4" algn="ctr">
              <a:lnSpc>
                <a:spcPct val="100000"/>
              </a:lnSpc>
              <a:spcBef>
                <a:spcPts val="0"/>
              </a:spcBef>
              <a:spcAft>
                <a:spcPts val="0"/>
              </a:spcAft>
              <a:buSzPts val="1500"/>
              <a:buNone/>
              <a:defRPr b="1"/>
            </a:lvl5pPr>
            <a:lvl6pPr lvl="5" algn="ctr">
              <a:lnSpc>
                <a:spcPct val="100000"/>
              </a:lnSpc>
              <a:spcBef>
                <a:spcPts val="0"/>
              </a:spcBef>
              <a:spcAft>
                <a:spcPts val="0"/>
              </a:spcAft>
              <a:buSzPts val="1500"/>
              <a:buNone/>
              <a:defRPr b="1"/>
            </a:lvl6pPr>
            <a:lvl7pPr lvl="6" algn="ctr">
              <a:lnSpc>
                <a:spcPct val="100000"/>
              </a:lnSpc>
              <a:spcBef>
                <a:spcPts val="0"/>
              </a:spcBef>
              <a:spcAft>
                <a:spcPts val="0"/>
              </a:spcAft>
              <a:buSzPts val="1500"/>
              <a:buNone/>
              <a:defRPr b="1"/>
            </a:lvl7pPr>
            <a:lvl8pPr lvl="7" algn="ctr">
              <a:lnSpc>
                <a:spcPct val="100000"/>
              </a:lnSpc>
              <a:spcBef>
                <a:spcPts val="0"/>
              </a:spcBef>
              <a:spcAft>
                <a:spcPts val="0"/>
              </a:spcAft>
              <a:buSzPts val="1500"/>
              <a:buNone/>
              <a:defRPr b="1"/>
            </a:lvl8pPr>
            <a:lvl9pPr lvl="8" algn="ctr">
              <a:lnSpc>
                <a:spcPct val="100000"/>
              </a:lnSpc>
              <a:spcBef>
                <a:spcPts val="0"/>
              </a:spcBef>
              <a:spcAft>
                <a:spcPts val="0"/>
              </a:spcAft>
              <a:buSzPts val="1500"/>
              <a:buNone/>
              <a:defRPr b="1"/>
            </a:lvl9pPr>
          </a:lstStyle>
          <a:p/>
        </p:txBody>
      </p:sp>
      <p:grpSp>
        <p:nvGrpSpPr>
          <p:cNvPr id="2055" name="Google Shape;2055;p23"/>
          <p:cNvGrpSpPr/>
          <p:nvPr/>
        </p:nvGrpSpPr>
        <p:grpSpPr>
          <a:xfrm flipH="1">
            <a:off x="4283301" y="2223929"/>
            <a:ext cx="5034656" cy="3172549"/>
            <a:chOff x="238125" y="1971350"/>
            <a:chExt cx="2812500" cy="1772275"/>
          </a:xfrm>
        </p:grpSpPr>
        <p:sp>
          <p:nvSpPr>
            <p:cNvPr id="2056" name="Google Shape;2056;p23"/>
            <p:cNvSpPr/>
            <p:nvPr/>
          </p:nvSpPr>
          <p:spPr>
            <a:xfrm>
              <a:off x="1004125" y="3121150"/>
              <a:ext cx="208150" cy="180275"/>
            </a:xfrm>
            <a:custGeom>
              <a:rect b="b" l="l" r="r" t="t"/>
              <a:pathLst>
                <a:path extrusionOk="0" h="7211" w="8326">
                  <a:moveTo>
                    <a:pt x="6166" y="131"/>
                  </a:moveTo>
                  <a:lnTo>
                    <a:pt x="8169" y="3602"/>
                  </a:lnTo>
                  <a:lnTo>
                    <a:pt x="6166" y="7073"/>
                  </a:lnTo>
                  <a:lnTo>
                    <a:pt x="2160" y="7073"/>
                  </a:lnTo>
                  <a:lnTo>
                    <a:pt x="157" y="3602"/>
                  </a:lnTo>
                  <a:lnTo>
                    <a:pt x="2160" y="131"/>
                  </a:lnTo>
                  <a:close/>
                  <a:moveTo>
                    <a:pt x="2081" y="1"/>
                  </a:moveTo>
                  <a:lnTo>
                    <a:pt x="20" y="3570"/>
                  </a:lnTo>
                  <a:lnTo>
                    <a:pt x="0" y="3602"/>
                  </a:lnTo>
                  <a:lnTo>
                    <a:pt x="2062" y="7178"/>
                  </a:lnTo>
                  <a:lnTo>
                    <a:pt x="2081" y="7211"/>
                  </a:lnTo>
                  <a:lnTo>
                    <a:pt x="6244" y="7211"/>
                  </a:lnTo>
                  <a:lnTo>
                    <a:pt x="8306" y="3641"/>
                  </a:lnTo>
                  <a:lnTo>
                    <a:pt x="8326" y="3602"/>
                  </a:lnTo>
                  <a:lnTo>
                    <a:pt x="6264" y="33"/>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7" name="Google Shape;2057;p23"/>
            <p:cNvSpPr/>
            <p:nvPr/>
          </p:nvSpPr>
          <p:spPr>
            <a:xfrm>
              <a:off x="850950" y="3032750"/>
              <a:ext cx="208150" cy="180275"/>
            </a:xfrm>
            <a:custGeom>
              <a:rect b="b" l="l" r="r" t="t"/>
              <a:pathLst>
                <a:path extrusionOk="0" h="7211" w="8326">
                  <a:moveTo>
                    <a:pt x="6166" y="131"/>
                  </a:moveTo>
                  <a:lnTo>
                    <a:pt x="8169" y="3602"/>
                  </a:lnTo>
                  <a:lnTo>
                    <a:pt x="6166" y="7073"/>
                  </a:lnTo>
                  <a:lnTo>
                    <a:pt x="2154" y="7073"/>
                  </a:lnTo>
                  <a:lnTo>
                    <a:pt x="150" y="3602"/>
                  </a:lnTo>
                  <a:lnTo>
                    <a:pt x="2154" y="131"/>
                  </a:lnTo>
                  <a:close/>
                  <a:moveTo>
                    <a:pt x="2075" y="0"/>
                  </a:moveTo>
                  <a:lnTo>
                    <a:pt x="20" y="3569"/>
                  </a:lnTo>
                  <a:lnTo>
                    <a:pt x="0" y="3602"/>
                  </a:lnTo>
                  <a:lnTo>
                    <a:pt x="2056" y="7177"/>
                  </a:lnTo>
                  <a:lnTo>
                    <a:pt x="2075" y="7210"/>
                  </a:lnTo>
                  <a:lnTo>
                    <a:pt x="6245" y="7210"/>
                  </a:lnTo>
                  <a:lnTo>
                    <a:pt x="8306" y="3635"/>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8" name="Google Shape;2058;p23"/>
            <p:cNvSpPr/>
            <p:nvPr/>
          </p:nvSpPr>
          <p:spPr>
            <a:xfrm>
              <a:off x="1616775" y="3297975"/>
              <a:ext cx="208175" cy="180275"/>
            </a:xfrm>
            <a:custGeom>
              <a:rect b="b" l="l" r="r" t="t"/>
              <a:pathLst>
                <a:path extrusionOk="0" h="7211" w="8327">
                  <a:moveTo>
                    <a:pt x="6173" y="138"/>
                  </a:moveTo>
                  <a:lnTo>
                    <a:pt x="8176" y="3609"/>
                  </a:lnTo>
                  <a:lnTo>
                    <a:pt x="6173" y="7080"/>
                  </a:lnTo>
                  <a:lnTo>
                    <a:pt x="2161" y="7080"/>
                  </a:lnTo>
                  <a:lnTo>
                    <a:pt x="158" y="3609"/>
                  </a:lnTo>
                  <a:lnTo>
                    <a:pt x="2161" y="138"/>
                  </a:lnTo>
                  <a:close/>
                  <a:moveTo>
                    <a:pt x="2082" y="0"/>
                  </a:moveTo>
                  <a:lnTo>
                    <a:pt x="20" y="3576"/>
                  </a:lnTo>
                  <a:lnTo>
                    <a:pt x="1" y="3609"/>
                  </a:lnTo>
                  <a:lnTo>
                    <a:pt x="2063" y="7178"/>
                  </a:lnTo>
                  <a:lnTo>
                    <a:pt x="2082" y="7210"/>
                  </a:lnTo>
                  <a:lnTo>
                    <a:pt x="6245" y="7210"/>
                  </a:lnTo>
                  <a:lnTo>
                    <a:pt x="8307" y="3641"/>
                  </a:lnTo>
                  <a:lnTo>
                    <a:pt x="8326" y="3609"/>
                  </a:lnTo>
                  <a:lnTo>
                    <a:pt x="6265"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9" name="Google Shape;2059;p23"/>
            <p:cNvSpPr/>
            <p:nvPr/>
          </p:nvSpPr>
          <p:spPr>
            <a:xfrm>
              <a:off x="1310450" y="3297975"/>
              <a:ext cx="208175" cy="180275"/>
            </a:xfrm>
            <a:custGeom>
              <a:rect b="b" l="l" r="r" t="t"/>
              <a:pathLst>
                <a:path extrusionOk="0" h="7211" w="8327">
                  <a:moveTo>
                    <a:pt x="6166" y="138"/>
                  </a:moveTo>
                  <a:lnTo>
                    <a:pt x="8169" y="3609"/>
                  </a:lnTo>
                  <a:lnTo>
                    <a:pt x="6166" y="7080"/>
                  </a:lnTo>
                  <a:lnTo>
                    <a:pt x="2160" y="7080"/>
                  </a:lnTo>
                  <a:lnTo>
                    <a:pt x="157" y="3609"/>
                  </a:lnTo>
                  <a:lnTo>
                    <a:pt x="2160" y="138"/>
                  </a:lnTo>
                  <a:close/>
                  <a:moveTo>
                    <a:pt x="2082" y="0"/>
                  </a:moveTo>
                  <a:lnTo>
                    <a:pt x="20" y="3576"/>
                  </a:lnTo>
                  <a:lnTo>
                    <a:pt x="0" y="3609"/>
                  </a:lnTo>
                  <a:lnTo>
                    <a:pt x="2062" y="7178"/>
                  </a:lnTo>
                  <a:lnTo>
                    <a:pt x="2082" y="7210"/>
                  </a:lnTo>
                  <a:lnTo>
                    <a:pt x="6245" y="7210"/>
                  </a:lnTo>
                  <a:lnTo>
                    <a:pt x="8306" y="3641"/>
                  </a:lnTo>
                  <a:lnTo>
                    <a:pt x="8326" y="3609"/>
                  </a:lnTo>
                  <a:lnTo>
                    <a:pt x="6264"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0" name="Google Shape;2060;p23"/>
            <p:cNvSpPr/>
            <p:nvPr/>
          </p:nvSpPr>
          <p:spPr>
            <a:xfrm>
              <a:off x="238125" y="3032750"/>
              <a:ext cx="208150" cy="180275"/>
            </a:xfrm>
            <a:custGeom>
              <a:rect b="b" l="l" r="r" t="t"/>
              <a:pathLst>
                <a:path extrusionOk="0" h="7211" w="8326">
                  <a:moveTo>
                    <a:pt x="6166" y="131"/>
                  </a:moveTo>
                  <a:lnTo>
                    <a:pt x="8169" y="3602"/>
                  </a:lnTo>
                  <a:lnTo>
                    <a:pt x="6166" y="7073"/>
                  </a:lnTo>
                  <a:lnTo>
                    <a:pt x="2160" y="7073"/>
                  </a:lnTo>
                  <a:lnTo>
                    <a:pt x="157" y="3602"/>
                  </a:lnTo>
                  <a:lnTo>
                    <a:pt x="2160" y="131"/>
                  </a:lnTo>
                  <a:close/>
                  <a:moveTo>
                    <a:pt x="2081" y="0"/>
                  </a:moveTo>
                  <a:lnTo>
                    <a:pt x="20" y="3569"/>
                  </a:lnTo>
                  <a:lnTo>
                    <a:pt x="0" y="3602"/>
                  </a:lnTo>
                  <a:lnTo>
                    <a:pt x="2062" y="7177"/>
                  </a:lnTo>
                  <a:lnTo>
                    <a:pt x="2081" y="7210"/>
                  </a:lnTo>
                  <a:lnTo>
                    <a:pt x="6244" y="7210"/>
                  </a:lnTo>
                  <a:lnTo>
                    <a:pt x="8306" y="3635"/>
                  </a:lnTo>
                  <a:lnTo>
                    <a:pt x="8326" y="3602"/>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1" name="Google Shape;2061;p23"/>
            <p:cNvSpPr/>
            <p:nvPr/>
          </p:nvSpPr>
          <p:spPr>
            <a:xfrm>
              <a:off x="1770125" y="3209575"/>
              <a:ext cx="208150" cy="180250"/>
            </a:xfrm>
            <a:custGeom>
              <a:rect b="b" l="l" r="r" t="t"/>
              <a:pathLst>
                <a:path extrusionOk="0" h="7210" w="8326">
                  <a:moveTo>
                    <a:pt x="6166" y="137"/>
                  </a:moveTo>
                  <a:lnTo>
                    <a:pt x="8169" y="3608"/>
                  </a:lnTo>
                  <a:lnTo>
                    <a:pt x="6166" y="7079"/>
                  </a:lnTo>
                  <a:lnTo>
                    <a:pt x="2153" y="7079"/>
                  </a:lnTo>
                  <a:lnTo>
                    <a:pt x="150" y="3608"/>
                  </a:lnTo>
                  <a:lnTo>
                    <a:pt x="2153" y="137"/>
                  </a:lnTo>
                  <a:close/>
                  <a:moveTo>
                    <a:pt x="2082" y="0"/>
                  </a:moveTo>
                  <a:lnTo>
                    <a:pt x="20" y="3576"/>
                  </a:lnTo>
                  <a:lnTo>
                    <a:pt x="0" y="3608"/>
                  </a:lnTo>
                  <a:lnTo>
                    <a:pt x="2062" y="7177"/>
                  </a:lnTo>
                  <a:lnTo>
                    <a:pt x="2082" y="7210"/>
                  </a:lnTo>
                  <a:lnTo>
                    <a:pt x="6244" y="7210"/>
                  </a:lnTo>
                  <a:lnTo>
                    <a:pt x="8306" y="3641"/>
                  </a:lnTo>
                  <a:lnTo>
                    <a:pt x="8326" y="3608"/>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2" name="Google Shape;2062;p23"/>
            <p:cNvSpPr/>
            <p:nvPr/>
          </p:nvSpPr>
          <p:spPr>
            <a:xfrm>
              <a:off x="1923275" y="3297975"/>
              <a:ext cx="208175" cy="180275"/>
            </a:xfrm>
            <a:custGeom>
              <a:rect b="b" l="l" r="r" t="t"/>
              <a:pathLst>
                <a:path extrusionOk="0" h="7211" w="8327">
                  <a:moveTo>
                    <a:pt x="6167" y="138"/>
                  </a:moveTo>
                  <a:lnTo>
                    <a:pt x="8170" y="3609"/>
                  </a:lnTo>
                  <a:lnTo>
                    <a:pt x="6167" y="7080"/>
                  </a:lnTo>
                  <a:lnTo>
                    <a:pt x="2161" y="7080"/>
                  </a:lnTo>
                  <a:lnTo>
                    <a:pt x="151" y="3609"/>
                  </a:lnTo>
                  <a:lnTo>
                    <a:pt x="2161" y="138"/>
                  </a:lnTo>
                  <a:close/>
                  <a:moveTo>
                    <a:pt x="2082" y="0"/>
                  </a:moveTo>
                  <a:lnTo>
                    <a:pt x="20" y="3576"/>
                  </a:lnTo>
                  <a:lnTo>
                    <a:pt x="1" y="3609"/>
                  </a:lnTo>
                  <a:lnTo>
                    <a:pt x="2063" y="7178"/>
                  </a:lnTo>
                  <a:lnTo>
                    <a:pt x="2082" y="7210"/>
                  </a:lnTo>
                  <a:lnTo>
                    <a:pt x="6245" y="7210"/>
                  </a:lnTo>
                  <a:lnTo>
                    <a:pt x="8307" y="3641"/>
                  </a:lnTo>
                  <a:lnTo>
                    <a:pt x="8326" y="3609"/>
                  </a:lnTo>
                  <a:lnTo>
                    <a:pt x="6265"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3" name="Google Shape;2063;p23"/>
            <p:cNvSpPr/>
            <p:nvPr/>
          </p:nvSpPr>
          <p:spPr>
            <a:xfrm>
              <a:off x="544450" y="2678950"/>
              <a:ext cx="208150" cy="180275"/>
            </a:xfrm>
            <a:custGeom>
              <a:rect b="b" l="l" r="r" t="t"/>
              <a:pathLst>
                <a:path extrusionOk="0" h="7211" w="8326">
                  <a:moveTo>
                    <a:pt x="6166" y="131"/>
                  </a:moveTo>
                  <a:lnTo>
                    <a:pt x="8176" y="3602"/>
                  </a:lnTo>
                  <a:lnTo>
                    <a:pt x="6166" y="7073"/>
                  </a:lnTo>
                  <a:lnTo>
                    <a:pt x="2160" y="7073"/>
                  </a:lnTo>
                  <a:lnTo>
                    <a:pt x="157" y="3602"/>
                  </a:lnTo>
                  <a:lnTo>
                    <a:pt x="2160" y="131"/>
                  </a:lnTo>
                  <a:close/>
                  <a:moveTo>
                    <a:pt x="2082" y="0"/>
                  </a:moveTo>
                  <a:lnTo>
                    <a:pt x="20" y="3569"/>
                  </a:lnTo>
                  <a:lnTo>
                    <a:pt x="0" y="3602"/>
                  </a:lnTo>
                  <a:lnTo>
                    <a:pt x="2062" y="7177"/>
                  </a:lnTo>
                  <a:lnTo>
                    <a:pt x="2082" y="7210"/>
                  </a:lnTo>
                  <a:lnTo>
                    <a:pt x="6245" y="7210"/>
                  </a:lnTo>
                  <a:lnTo>
                    <a:pt x="8306" y="3634"/>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4" name="Google Shape;2064;p23"/>
            <p:cNvSpPr/>
            <p:nvPr/>
          </p:nvSpPr>
          <p:spPr>
            <a:xfrm>
              <a:off x="2535300" y="3297975"/>
              <a:ext cx="208175" cy="180275"/>
            </a:xfrm>
            <a:custGeom>
              <a:rect b="b" l="l" r="r" t="t"/>
              <a:pathLst>
                <a:path extrusionOk="0" h="7211" w="8327">
                  <a:moveTo>
                    <a:pt x="6173" y="138"/>
                  </a:moveTo>
                  <a:lnTo>
                    <a:pt x="8176" y="3609"/>
                  </a:lnTo>
                  <a:lnTo>
                    <a:pt x="6173" y="7080"/>
                  </a:lnTo>
                  <a:lnTo>
                    <a:pt x="2160" y="7080"/>
                  </a:lnTo>
                  <a:lnTo>
                    <a:pt x="157" y="3609"/>
                  </a:lnTo>
                  <a:lnTo>
                    <a:pt x="2160" y="138"/>
                  </a:lnTo>
                  <a:close/>
                  <a:moveTo>
                    <a:pt x="2082" y="0"/>
                  </a:moveTo>
                  <a:lnTo>
                    <a:pt x="20" y="3576"/>
                  </a:lnTo>
                  <a:lnTo>
                    <a:pt x="1" y="3609"/>
                  </a:lnTo>
                  <a:lnTo>
                    <a:pt x="2082" y="7210"/>
                  </a:lnTo>
                  <a:lnTo>
                    <a:pt x="6245" y="7210"/>
                  </a:lnTo>
                  <a:lnTo>
                    <a:pt x="8307" y="3641"/>
                  </a:lnTo>
                  <a:lnTo>
                    <a:pt x="8326" y="3609"/>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5" name="Google Shape;2065;p23"/>
            <p:cNvSpPr/>
            <p:nvPr/>
          </p:nvSpPr>
          <p:spPr>
            <a:xfrm>
              <a:off x="2229625" y="3298950"/>
              <a:ext cx="155150" cy="179300"/>
            </a:xfrm>
            <a:custGeom>
              <a:rect b="b" l="l" r="r" t="t"/>
              <a:pathLst>
                <a:path extrusionOk="0" h="7172" w="6206">
                  <a:moveTo>
                    <a:pt x="2062" y="1"/>
                  </a:moveTo>
                  <a:lnTo>
                    <a:pt x="20" y="3537"/>
                  </a:lnTo>
                  <a:lnTo>
                    <a:pt x="0" y="3570"/>
                  </a:lnTo>
                  <a:lnTo>
                    <a:pt x="2062" y="7139"/>
                  </a:lnTo>
                  <a:lnTo>
                    <a:pt x="2082" y="7171"/>
                  </a:lnTo>
                  <a:lnTo>
                    <a:pt x="6205" y="7171"/>
                  </a:lnTo>
                  <a:lnTo>
                    <a:pt x="6205" y="7041"/>
                  </a:lnTo>
                  <a:lnTo>
                    <a:pt x="2160" y="7041"/>
                  </a:lnTo>
                  <a:lnTo>
                    <a:pt x="157" y="3570"/>
                  </a:lnTo>
                  <a:lnTo>
                    <a:pt x="2180" y="66"/>
                  </a:lnTo>
                  <a:lnTo>
                    <a:pt x="2062"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6" name="Google Shape;2066;p23"/>
            <p:cNvSpPr/>
            <p:nvPr/>
          </p:nvSpPr>
          <p:spPr>
            <a:xfrm>
              <a:off x="2995950" y="3387200"/>
              <a:ext cx="54025" cy="90075"/>
            </a:xfrm>
            <a:custGeom>
              <a:rect b="b" l="l" r="r" t="t"/>
              <a:pathLst>
                <a:path extrusionOk="0" h="3603" w="2161">
                  <a:moveTo>
                    <a:pt x="2043" y="1"/>
                  </a:moveTo>
                  <a:lnTo>
                    <a:pt x="0" y="3537"/>
                  </a:lnTo>
                  <a:lnTo>
                    <a:pt x="118" y="3602"/>
                  </a:lnTo>
                  <a:lnTo>
                    <a:pt x="2160" y="66"/>
                  </a:lnTo>
                  <a:lnTo>
                    <a:pt x="204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7" name="Google Shape;2067;p23"/>
            <p:cNvSpPr/>
            <p:nvPr/>
          </p:nvSpPr>
          <p:spPr>
            <a:xfrm>
              <a:off x="1310450" y="3297975"/>
              <a:ext cx="207675" cy="180275"/>
            </a:xfrm>
            <a:custGeom>
              <a:rect b="b" l="l" r="r" t="t"/>
              <a:pathLst>
                <a:path extrusionOk="0" h="7211" w="8307">
                  <a:moveTo>
                    <a:pt x="2082" y="0"/>
                  </a:moveTo>
                  <a:lnTo>
                    <a:pt x="20" y="3576"/>
                  </a:lnTo>
                  <a:lnTo>
                    <a:pt x="0" y="3609"/>
                  </a:lnTo>
                  <a:lnTo>
                    <a:pt x="2062" y="7178"/>
                  </a:lnTo>
                  <a:lnTo>
                    <a:pt x="2082" y="7210"/>
                  </a:lnTo>
                  <a:lnTo>
                    <a:pt x="6245" y="7210"/>
                  </a:lnTo>
                  <a:lnTo>
                    <a:pt x="8306" y="3641"/>
                  </a:lnTo>
                  <a:lnTo>
                    <a:pt x="8189" y="3576"/>
                  </a:lnTo>
                  <a:lnTo>
                    <a:pt x="6166" y="7080"/>
                  </a:lnTo>
                  <a:lnTo>
                    <a:pt x="2160" y="7080"/>
                  </a:lnTo>
                  <a:lnTo>
                    <a:pt x="157" y="3609"/>
                  </a:lnTo>
                  <a:lnTo>
                    <a:pt x="2160" y="138"/>
                  </a:lnTo>
                  <a:lnTo>
                    <a:pt x="6206" y="138"/>
                  </a:lnTo>
                  <a:lnTo>
                    <a:pt x="620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8" name="Google Shape;2068;p23"/>
            <p:cNvSpPr/>
            <p:nvPr/>
          </p:nvSpPr>
          <p:spPr>
            <a:xfrm>
              <a:off x="1004125" y="3474950"/>
              <a:ext cx="208150" cy="180275"/>
            </a:xfrm>
            <a:custGeom>
              <a:rect b="b" l="l" r="r" t="t"/>
              <a:pathLst>
                <a:path extrusionOk="0" h="7211" w="8326">
                  <a:moveTo>
                    <a:pt x="6166" y="131"/>
                  </a:moveTo>
                  <a:lnTo>
                    <a:pt x="8169" y="3602"/>
                  </a:lnTo>
                  <a:lnTo>
                    <a:pt x="6166" y="7074"/>
                  </a:lnTo>
                  <a:lnTo>
                    <a:pt x="2160" y="7074"/>
                  </a:lnTo>
                  <a:lnTo>
                    <a:pt x="157" y="3602"/>
                  </a:lnTo>
                  <a:lnTo>
                    <a:pt x="2160" y="131"/>
                  </a:lnTo>
                  <a:close/>
                  <a:moveTo>
                    <a:pt x="2081" y="1"/>
                  </a:moveTo>
                  <a:lnTo>
                    <a:pt x="20" y="3570"/>
                  </a:lnTo>
                  <a:lnTo>
                    <a:pt x="0" y="3602"/>
                  </a:lnTo>
                  <a:lnTo>
                    <a:pt x="2062" y="7178"/>
                  </a:lnTo>
                  <a:lnTo>
                    <a:pt x="2081" y="7211"/>
                  </a:lnTo>
                  <a:lnTo>
                    <a:pt x="6244" y="7211"/>
                  </a:lnTo>
                  <a:lnTo>
                    <a:pt x="8306" y="3635"/>
                  </a:lnTo>
                  <a:lnTo>
                    <a:pt x="8326" y="3602"/>
                  </a:lnTo>
                  <a:lnTo>
                    <a:pt x="6264" y="33"/>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9" name="Google Shape;2069;p23"/>
            <p:cNvSpPr/>
            <p:nvPr/>
          </p:nvSpPr>
          <p:spPr>
            <a:xfrm>
              <a:off x="1004125" y="3297975"/>
              <a:ext cx="208150" cy="180275"/>
            </a:xfrm>
            <a:custGeom>
              <a:rect b="b" l="l" r="r" t="t"/>
              <a:pathLst>
                <a:path extrusionOk="0" h="7211" w="8326">
                  <a:moveTo>
                    <a:pt x="6166" y="138"/>
                  </a:moveTo>
                  <a:lnTo>
                    <a:pt x="8169" y="3609"/>
                  </a:lnTo>
                  <a:lnTo>
                    <a:pt x="6166" y="7080"/>
                  </a:lnTo>
                  <a:lnTo>
                    <a:pt x="2160" y="7080"/>
                  </a:lnTo>
                  <a:lnTo>
                    <a:pt x="157" y="3609"/>
                  </a:lnTo>
                  <a:lnTo>
                    <a:pt x="2160" y="138"/>
                  </a:lnTo>
                  <a:close/>
                  <a:moveTo>
                    <a:pt x="2081" y="0"/>
                  </a:moveTo>
                  <a:lnTo>
                    <a:pt x="20" y="3576"/>
                  </a:lnTo>
                  <a:lnTo>
                    <a:pt x="0" y="3609"/>
                  </a:lnTo>
                  <a:lnTo>
                    <a:pt x="2062" y="7178"/>
                  </a:lnTo>
                  <a:lnTo>
                    <a:pt x="2081" y="7210"/>
                  </a:lnTo>
                  <a:lnTo>
                    <a:pt x="6244" y="7210"/>
                  </a:lnTo>
                  <a:lnTo>
                    <a:pt x="8306" y="3641"/>
                  </a:lnTo>
                  <a:lnTo>
                    <a:pt x="8326" y="3609"/>
                  </a:lnTo>
                  <a:lnTo>
                    <a:pt x="6264" y="40"/>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0" name="Google Shape;2070;p23"/>
            <p:cNvSpPr/>
            <p:nvPr/>
          </p:nvSpPr>
          <p:spPr>
            <a:xfrm>
              <a:off x="697775" y="3121150"/>
              <a:ext cx="207525" cy="180275"/>
            </a:xfrm>
            <a:custGeom>
              <a:rect b="b" l="l" r="r" t="t"/>
              <a:pathLst>
                <a:path extrusionOk="0" h="7211" w="8301">
                  <a:moveTo>
                    <a:pt x="2082" y="1"/>
                  </a:moveTo>
                  <a:lnTo>
                    <a:pt x="20" y="3570"/>
                  </a:lnTo>
                  <a:lnTo>
                    <a:pt x="1" y="3602"/>
                  </a:lnTo>
                  <a:lnTo>
                    <a:pt x="2062" y="7178"/>
                  </a:lnTo>
                  <a:lnTo>
                    <a:pt x="2082" y="7211"/>
                  </a:lnTo>
                  <a:lnTo>
                    <a:pt x="6206" y="7211"/>
                  </a:lnTo>
                  <a:lnTo>
                    <a:pt x="6206" y="7073"/>
                  </a:lnTo>
                  <a:lnTo>
                    <a:pt x="2154" y="7073"/>
                  </a:lnTo>
                  <a:lnTo>
                    <a:pt x="151" y="3602"/>
                  </a:lnTo>
                  <a:lnTo>
                    <a:pt x="2154" y="131"/>
                  </a:lnTo>
                  <a:lnTo>
                    <a:pt x="6167" y="131"/>
                  </a:lnTo>
                  <a:lnTo>
                    <a:pt x="8189" y="3641"/>
                  </a:lnTo>
                  <a:lnTo>
                    <a:pt x="8300" y="3570"/>
                  </a:lnTo>
                  <a:lnTo>
                    <a:pt x="6258" y="33"/>
                  </a:lnTo>
                  <a:lnTo>
                    <a:pt x="623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1" name="Google Shape;2071;p23"/>
            <p:cNvSpPr/>
            <p:nvPr/>
          </p:nvSpPr>
          <p:spPr>
            <a:xfrm>
              <a:off x="391275" y="3297975"/>
              <a:ext cx="208175" cy="180275"/>
            </a:xfrm>
            <a:custGeom>
              <a:rect b="b" l="l" r="r" t="t"/>
              <a:pathLst>
                <a:path extrusionOk="0" h="7211" w="8327">
                  <a:moveTo>
                    <a:pt x="6167" y="138"/>
                  </a:moveTo>
                  <a:lnTo>
                    <a:pt x="8170" y="3609"/>
                  </a:lnTo>
                  <a:lnTo>
                    <a:pt x="6167" y="7080"/>
                  </a:lnTo>
                  <a:lnTo>
                    <a:pt x="2160" y="7080"/>
                  </a:lnTo>
                  <a:lnTo>
                    <a:pt x="157" y="3609"/>
                  </a:lnTo>
                  <a:lnTo>
                    <a:pt x="2160" y="138"/>
                  </a:lnTo>
                  <a:close/>
                  <a:moveTo>
                    <a:pt x="2082" y="0"/>
                  </a:moveTo>
                  <a:lnTo>
                    <a:pt x="20" y="3576"/>
                  </a:lnTo>
                  <a:lnTo>
                    <a:pt x="1" y="3609"/>
                  </a:lnTo>
                  <a:lnTo>
                    <a:pt x="2063" y="7178"/>
                  </a:lnTo>
                  <a:lnTo>
                    <a:pt x="2082" y="7210"/>
                  </a:lnTo>
                  <a:lnTo>
                    <a:pt x="6245" y="7210"/>
                  </a:lnTo>
                  <a:lnTo>
                    <a:pt x="8307" y="3641"/>
                  </a:lnTo>
                  <a:lnTo>
                    <a:pt x="8326" y="3609"/>
                  </a:lnTo>
                  <a:lnTo>
                    <a:pt x="6264"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2" name="Google Shape;2072;p23"/>
            <p:cNvSpPr/>
            <p:nvPr/>
          </p:nvSpPr>
          <p:spPr>
            <a:xfrm>
              <a:off x="544450" y="3032750"/>
              <a:ext cx="208150" cy="180275"/>
            </a:xfrm>
            <a:custGeom>
              <a:rect b="b" l="l" r="r" t="t"/>
              <a:pathLst>
                <a:path extrusionOk="0" h="7211" w="8326">
                  <a:moveTo>
                    <a:pt x="6166" y="131"/>
                  </a:moveTo>
                  <a:lnTo>
                    <a:pt x="8176" y="3602"/>
                  </a:lnTo>
                  <a:lnTo>
                    <a:pt x="6166" y="7073"/>
                  </a:lnTo>
                  <a:lnTo>
                    <a:pt x="2160" y="7073"/>
                  </a:lnTo>
                  <a:lnTo>
                    <a:pt x="157" y="3602"/>
                  </a:lnTo>
                  <a:lnTo>
                    <a:pt x="2160" y="131"/>
                  </a:lnTo>
                  <a:close/>
                  <a:moveTo>
                    <a:pt x="2082" y="0"/>
                  </a:moveTo>
                  <a:lnTo>
                    <a:pt x="20" y="3569"/>
                  </a:lnTo>
                  <a:lnTo>
                    <a:pt x="0" y="3602"/>
                  </a:lnTo>
                  <a:lnTo>
                    <a:pt x="2062" y="7177"/>
                  </a:lnTo>
                  <a:lnTo>
                    <a:pt x="2082" y="7210"/>
                  </a:lnTo>
                  <a:lnTo>
                    <a:pt x="6245" y="7210"/>
                  </a:lnTo>
                  <a:lnTo>
                    <a:pt x="8306" y="3635"/>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3" name="Google Shape;2073;p23"/>
            <p:cNvSpPr/>
            <p:nvPr/>
          </p:nvSpPr>
          <p:spPr>
            <a:xfrm>
              <a:off x="391775" y="2590525"/>
              <a:ext cx="207675" cy="180275"/>
            </a:xfrm>
            <a:custGeom>
              <a:rect b="b" l="l" r="r" t="t"/>
              <a:pathLst>
                <a:path extrusionOk="0" h="7211" w="8307">
                  <a:moveTo>
                    <a:pt x="2062" y="1"/>
                  </a:moveTo>
                  <a:lnTo>
                    <a:pt x="0" y="3570"/>
                  </a:lnTo>
                  <a:lnTo>
                    <a:pt x="118" y="3635"/>
                  </a:lnTo>
                  <a:lnTo>
                    <a:pt x="2140" y="131"/>
                  </a:lnTo>
                  <a:lnTo>
                    <a:pt x="6147" y="131"/>
                  </a:lnTo>
                  <a:lnTo>
                    <a:pt x="8150" y="3602"/>
                  </a:lnTo>
                  <a:lnTo>
                    <a:pt x="6147" y="7074"/>
                  </a:lnTo>
                  <a:lnTo>
                    <a:pt x="2101" y="7074"/>
                  </a:lnTo>
                  <a:lnTo>
                    <a:pt x="2101" y="7211"/>
                  </a:lnTo>
                  <a:lnTo>
                    <a:pt x="6225" y="7211"/>
                  </a:lnTo>
                  <a:lnTo>
                    <a:pt x="8287" y="3635"/>
                  </a:lnTo>
                  <a:lnTo>
                    <a:pt x="8306" y="3602"/>
                  </a:lnTo>
                  <a:lnTo>
                    <a:pt x="6244" y="33"/>
                  </a:lnTo>
                  <a:lnTo>
                    <a:pt x="622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4" name="Google Shape;2074;p23"/>
            <p:cNvSpPr/>
            <p:nvPr/>
          </p:nvSpPr>
          <p:spPr>
            <a:xfrm>
              <a:off x="238125" y="2855750"/>
              <a:ext cx="208150" cy="180275"/>
            </a:xfrm>
            <a:custGeom>
              <a:rect b="b" l="l" r="r" t="t"/>
              <a:pathLst>
                <a:path extrusionOk="0" h="7211" w="8326">
                  <a:moveTo>
                    <a:pt x="6166" y="138"/>
                  </a:moveTo>
                  <a:lnTo>
                    <a:pt x="8169" y="3609"/>
                  </a:lnTo>
                  <a:lnTo>
                    <a:pt x="6166" y="7080"/>
                  </a:lnTo>
                  <a:lnTo>
                    <a:pt x="2160" y="7080"/>
                  </a:lnTo>
                  <a:lnTo>
                    <a:pt x="157" y="3609"/>
                  </a:lnTo>
                  <a:lnTo>
                    <a:pt x="2160" y="138"/>
                  </a:lnTo>
                  <a:close/>
                  <a:moveTo>
                    <a:pt x="2081" y="1"/>
                  </a:moveTo>
                  <a:lnTo>
                    <a:pt x="20" y="3577"/>
                  </a:lnTo>
                  <a:lnTo>
                    <a:pt x="0" y="3609"/>
                  </a:lnTo>
                  <a:lnTo>
                    <a:pt x="2062" y="7178"/>
                  </a:lnTo>
                  <a:lnTo>
                    <a:pt x="2081" y="7211"/>
                  </a:lnTo>
                  <a:lnTo>
                    <a:pt x="6244" y="7211"/>
                  </a:lnTo>
                  <a:lnTo>
                    <a:pt x="8306" y="3642"/>
                  </a:lnTo>
                  <a:lnTo>
                    <a:pt x="8326" y="3609"/>
                  </a:lnTo>
                  <a:lnTo>
                    <a:pt x="6264" y="34"/>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5" name="Google Shape;2075;p23"/>
            <p:cNvSpPr/>
            <p:nvPr/>
          </p:nvSpPr>
          <p:spPr>
            <a:xfrm>
              <a:off x="544450" y="2678950"/>
              <a:ext cx="208150" cy="180275"/>
            </a:xfrm>
            <a:custGeom>
              <a:rect b="b" l="l" r="r" t="t"/>
              <a:pathLst>
                <a:path extrusionOk="0" h="7211" w="8326">
                  <a:moveTo>
                    <a:pt x="6166" y="131"/>
                  </a:moveTo>
                  <a:lnTo>
                    <a:pt x="8176" y="3602"/>
                  </a:lnTo>
                  <a:lnTo>
                    <a:pt x="6166" y="7073"/>
                  </a:lnTo>
                  <a:lnTo>
                    <a:pt x="2160" y="7073"/>
                  </a:lnTo>
                  <a:lnTo>
                    <a:pt x="157" y="3602"/>
                  </a:lnTo>
                  <a:lnTo>
                    <a:pt x="2160" y="131"/>
                  </a:lnTo>
                  <a:close/>
                  <a:moveTo>
                    <a:pt x="2082" y="0"/>
                  </a:moveTo>
                  <a:lnTo>
                    <a:pt x="20" y="3569"/>
                  </a:lnTo>
                  <a:lnTo>
                    <a:pt x="0" y="3602"/>
                  </a:lnTo>
                  <a:lnTo>
                    <a:pt x="2062" y="7177"/>
                  </a:lnTo>
                  <a:lnTo>
                    <a:pt x="2082" y="7210"/>
                  </a:lnTo>
                  <a:lnTo>
                    <a:pt x="6245" y="7210"/>
                  </a:lnTo>
                  <a:lnTo>
                    <a:pt x="8306" y="3634"/>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6" name="Google Shape;2076;p23"/>
            <p:cNvSpPr/>
            <p:nvPr/>
          </p:nvSpPr>
          <p:spPr>
            <a:xfrm>
              <a:off x="391275" y="2413550"/>
              <a:ext cx="208175" cy="180275"/>
            </a:xfrm>
            <a:custGeom>
              <a:rect b="b" l="l" r="r" t="t"/>
              <a:pathLst>
                <a:path extrusionOk="0" h="7211" w="8327">
                  <a:moveTo>
                    <a:pt x="6167" y="138"/>
                  </a:moveTo>
                  <a:lnTo>
                    <a:pt x="8170" y="3609"/>
                  </a:lnTo>
                  <a:lnTo>
                    <a:pt x="6167" y="7080"/>
                  </a:lnTo>
                  <a:lnTo>
                    <a:pt x="2160" y="7080"/>
                  </a:lnTo>
                  <a:lnTo>
                    <a:pt x="157" y="3609"/>
                  </a:lnTo>
                  <a:lnTo>
                    <a:pt x="2160" y="138"/>
                  </a:lnTo>
                  <a:close/>
                  <a:moveTo>
                    <a:pt x="2082" y="0"/>
                  </a:moveTo>
                  <a:lnTo>
                    <a:pt x="20" y="3570"/>
                  </a:lnTo>
                  <a:lnTo>
                    <a:pt x="1" y="3602"/>
                  </a:lnTo>
                  <a:lnTo>
                    <a:pt x="2063" y="7178"/>
                  </a:lnTo>
                  <a:lnTo>
                    <a:pt x="2082" y="7210"/>
                  </a:lnTo>
                  <a:lnTo>
                    <a:pt x="6245" y="7210"/>
                  </a:lnTo>
                  <a:lnTo>
                    <a:pt x="8307" y="3635"/>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7" name="Google Shape;2077;p23"/>
            <p:cNvSpPr/>
            <p:nvPr/>
          </p:nvSpPr>
          <p:spPr>
            <a:xfrm>
              <a:off x="238125" y="2501950"/>
              <a:ext cx="208150" cy="180275"/>
            </a:xfrm>
            <a:custGeom>
              <a:rect b="b" l="l" r="r" t="t"/>
              <a:pathLst>
                <a:path extrusionOk="0" h="7211" w="8326">
                  <a:moveTo>
                    <a:pt x="6166" y="138"/>
                  </a:moveTo>
                  <a:lnTo>
                    <a:pt x="8169" y="3609"/>
                  </a:lnTo>
                  <a:lnTo>
                    <a:pt x="6166" y="7080"/>
                  </a:lnTo>
                  <a:lnTo>
                    <a:pt x="2160" y="7080"/>
                  </a:lnTo>
                  <a:lnTo>
                    <a:pt x="157" y="3609"/>
                  </a:lnTo>
                  <a:lnTo>
                    <a:pt x="2160" y="138"/>
                  </a:lnTo>
                  <a:close/>
                  <a:moveTo>
                    <a:pt x="2081" y="1"/>
                  </a:moveTo>
                  <a:lnTo>
                    <a:pt x="20" y="3576"/>
                  </a:lnTo>
                  <a:lnTo>
                    <a:pt x="0" y="3609"/>
                  </a:lnTo>
                  <a:lnTo>
                    <a:pt x="2062" y="7178"/>
                  </a:lnTo>
                  <a:lnTo>
                    <a:pt x="2081" y="7211"/>
                  </a:lnTo>
                  <a:lnTo>
                    <a:pt x="6244" y="7211"/>
                  </a:lnTo>
                  <a:lnTo>
                    <a:pt x="8306" y="3642"/>
                  </a:lnTo>
                  <a:lnTo>
                    <a:pt x="8326" y="3609"/>
                  </a:lnTo>
                  <a:lnTo>
                    <a:pt x="6264" y="34"/>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8" name="Google Shape;2078;p23"/>
            <p:cNvSpPr/>
            <p:nvPr/>
          </p:nvSpPr>
          <p:spPr>
            <a:xfrm>
              <a:off x="1516625" y="3209575"/>
              <a:ext cx="155150" cy="180250"/>
            </a:xfrm>
            <a:custGeom>
              <a:rect b="b" l="l" r="r" t="t"/>
              <a:pathLst>
                <a:path extrusionOk="0" h="7210" w="6206">
                  <a:moveTo>
                    <a:pt x="1" y="0"/>
                  </a:moveTo>
                  <a:lnTo>
                    <a:pt x="1" y="137"/>
                  </a:lnTo>
                  <a:lnTo>
                    <a:pt x="4046" y="137"/>
                  </a:lnTo>
                  <a:lnTo>
                    <a:pt x="6056" y="3608"/>
                  </a:lnTo>
                  <a:lnTo>
                    <a:pt x="4046" y="7079"/>
                  </a:lnTo>
                  <a:lnTo>
                    <a:pt x="1" y="7079"/>
                  </a:lnTo>
                  <a:lnTo>
                    <a:pt x="1" y="7210"/>
                  </a:lnTo>
                  <a:lnTo>
                    <a:pt x="4124" y="7210"/>
                  </a:lnTo>
                  <a:lnTo>
                    <a:pt x="6186" y="3641"/>
                  </a:lnTo>
                  <a:lnTo>
                    <a:pt x="6206" y="3608"/>
                  </a:lnTo>
                  <a:lnTo>
                    <a:pt x="4144" y="33"/>
                  </a:lnTo>
                  <a:lnTo>
                    <a:pt x="412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9" name="Google Shape;2079;p23"/>
            <p:cNvSpPr/>
            <p:nvPr/>
          </p:nvSpPr>
          <p:spPr>
            <a:xfrm>
              <a:off x="697625" y="3474950"/>
              <a:ext cx="208150" cy="180275"/>
            </a:xfrm>
            <a:custGeom>
              <a:rect b="b" l="l" r="r" t="t"/>
              <a:pathLst>
                <a:path extrusionOk="0" h="7211" w="8326">
                  <a:moveTo>
                    <a:pt x="6173" y="131"/>
                  </a:moveTo>
                  <a:lnTo>
                    <a:pt x="8176" y="3602"/>
                  </a:lnTo>
                  <a:lnTo>
                    <a:pt x="6173" y="7074"/>
                  </a:lnTo>
                  <a:lnTo>
                    <a:pt x="2160" y="7074"/>
                  </a:lnTo>
                  <a:lnTo>
                    <a:pt x="157" y="3602"/>
                  </a:lnTo>
                  <a:lnTo>
                    <a:pt x="2160" y="131"/>
                  </a:lnTo>
                  <a:close/>
                  <a:moveTo>
                    <a:pt x="2088" y="1"/>
                  </a:moveTo>
                  <a:lnTo>
                    <a:pt x="26" y="3570"/>
                  </a:lnTo>
                  <a:lnTo>
                    <a:pt x="0" y="3602"/>
                  </a:lnTo>
                  <a:lnTo>
                    <a:pt x="2062" y="7178"/>
                  </a:lnTo>
                  <a:lnTo>
                    <a:pt x="2088" y="7211"/>
                  </a:lnTo>
                  <a:lnTo>
                    <a:pt x="6244" y="7211"/>
                  </a:lnTo>
                  <a:lnTo>
                    <a:pt x="8306" y="3635"/>
                  </a:lnTo>
                  <a:lnTo>
                    <a:pt x="8326" y="3602"/>
                  </a:lnTo>
                  <a:lnTo>
                    <a:pt x="6264" y="33"/>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0" name="Google Shape;2080;p23"/>
            <p:cNvSpPr/>
            <p:nvPr/>
          </p:nvSpPr>
          <p:spPr>
            <a:xfrm>
              <a:off x="850950" y="3386550"/>
              <a:ext cx="208000" cy="180275"/>
            </a:xfrm>
            <a:custGeom>
              <a:rect b="b" l="l" r="r" t="t"/>
              <a:pathLst>
                <a:path extrusionOk="0" h="7211" w="8320">
                  <a:moveTo>
                    <a:pt x="6166" y="131"/>
                  </a:moveTo>
                  <a:lnTo>
                    <a:pt x="8169" y="3602"/>
                  </a:lnTo>
                  <a:lnTo>
                    <a:pt x="6166" y="7073"/>
                  </a:lnTo>
                  <a:lnTo>
                    <a:pt x="2154" y="7073"/>
                  </a:lnTo>
                  <a:lnTo>
                    <a:pt x="150" y="3602"/>
                  </a:lnTo>
                  <a:lnTo>
                    <a:pt x="2154" y="131"/>
                  </a:lnTo>
                  <a:close/>
                  <a:moveTo>
                    <a:pt x="2082" y="0"/>
                  </a:moveTo>
                  <a:lnTo>
                    <a:pt x="20" y="3569"/>
                  </a:lnTo>
                  <a:lnTo>
                    <a:pt x="0" y="3602"/>
                  </a:lnTo>
                  <a:lnTo>
                    <a:pt x="2062" y="7171"/>
                  </a:lnTo>
                  <a:lnTo>
                    <a:pt x="2082" y="7210"/>
                  </a:lnTo>
                  <a:lnTo>
                    <a:pt x="6245" y="7210"/>
                  </a:lnTo>
                  <a:lnTo>
                    <a:pt x="6238" y="7204"/>
                  </a:lnTo>
                  <a:lnTo>
                    <a:pt x="8300" y="3635"/>
                  </a:lnTo>
                  <a:lnTo>
                    <a:pt x="8319" y="3602"/>
                  </a:lnTo>
                  <a:lnTo>
                    <a:pt x="6258" y="33"/>
                  </a:lnTo>
                  <a:lnTo>
                    <a:pt x="6238"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1" name="Google Shape;2081;p23"/>
            <p:cNvSpPr/>
            <p:nvPr/>
          </p:nvSpPr>
          <p:spPr>
            <a:xfrm>
              <a:off x="1310450" y="3474950"/>
              <a:ext cx="208175" cy="180275"/>
            </a:xfrm>
            <a:custGeom>
              <a:rect b="b" l="l" r="r" t="t"/>
              <a:pathLst>
                <a:path extrusionOk="0" h="7211" w="8327">
                  <a:moveTo>
                    <a:pt x="6166" y="131"/>
                  </a:moveTo>
                  <a:lnTo>
                    <a:pt x="8169" y="3602"/>
                  </a:lnTo>
                  <a:lnTo>
                    <a:pt x="6166" y="7074"/>
                  </a:lnTo>
                  <a:lnTo>
                    <a:pt x="2160" y="7074"/>
                  </a:lnTo>
                  <a:lnTo>
                    <a:pt x="157" y="3602"/>
                  </a:lnTo>
                  <a:lnTo>
                    <a:pt x="2160" y="131"/>
                  </a:lnTo>
                  <a:close/>
                  <a:moveTo>
                    <a:pt x="2082" y="1"/>
                  </a:moveTo>
                  <a:lnTo>
                    <a:pt x="20" y="3570"/>
                  </a:lnTo>
                  <a:lnTo>
                    <a:pt x="0" y="3602"/>
                  </a:lnTo>
                  <a:lnTo>
                    <a:pt x="2062" y="7178"/>
                  </a:lnTo>
                  <a:lnTo>
                    <a:pt x="2082" y="7211"/>
                  </a:lnTo>
                  <a:lnTo>
                    <a:pt x="6245" y="7211"/>
                  </a:lnTo>
                  <a:lnTo>
                    <a:pt x="8306" y="3635"/>
                  </a:lnTo>
                  <a:lnTo>
                    <a:pt x="8326" y="3602"/>
                  </a:lnTo>
                  <a:lnTo>
                    <a:pt x="6264" y="33"/>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2" name="Google Shape;2082;p23"/>
            <p:cNvSpPr/>
            <p:nvPr/>
          </p:nvSpPr>
          <p:spPr>
            <a:xfrm>
              <a:off x="1463625" y="3386550"/>
              <a:ext cx="208150" cy="180275"/>
            </a:xfrm>
            <a:custGeom>
              <a:rect b="b" l="l" r="r" t="t"/>
              <a:pathLst>
                <a:path extrusionOk="0" h="7211" w="8326">
                  <a:moveTo>
                    <a:pt x="6166" y="131"/>
                  </a:moveTo>
                  <a:lnTo>
                    <a:pt x="8169" y="3602"/>
                  </a:lnTo>
                  <a:lnTo>
                    <a:pt x="6166" y="7073"/>
                  </a:lnTo>
                  <a:lnTo>
                    <a:pt x="2160" y="7073"/>
                  </a:lnTo>
                  <a:lnTo>
                    <a:pt x="157" y="3602"/>
                  </a:lnTo>
                  <a:lnTo>
                    <a:pt x="2160" y="131"/>
                  </a:lnTo>
                  <a:close/>
                  <a:moveTo>
                    <a:pt x="2082" y="0"/>
                  </a:moveTo>
                  <a:lnTo>
                    <a:pt x="20" y="3569"/>
                  </a:lnTo>
                  <a:lnTo>
                    <a:pt x="0" y="3602"/>
                  </a:lnTo>
                  <a:lnTo>
                    <a:pt x="2062" y="7171"/>
                  </a:lnTo>
                  <a:lnTo>
                    <a:pt x="2082" y="7210"/>
                  </a:lnTo>
                  <a:lnTo>
                    <a:pt x="6244" y="7210"/>
                  </a:lnTo>
                  <a:lnTo>
                    <a:pt x="6244" y="7204"/>
                  </a:lnTo>
                  <a:lnTo>
                    <a:pt x="8306" y="3635"/>
                  </a:lnTo>
                  <a:lnTo>
                    <a:pt x="8326" y="3602"/>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3" name="Google Shape;2083;p23"/>
            <p:cNvSpPr/>
            <p:nvPr/>
          </p:nvSpPr>
          <p:spPr>
            <a:xfrm>
              <a:off x="391275" y="3474950"/>
              <a:ext cx="208175" cy="180275"/>
            </a:xfrm>
            <a:custGeom>
              <a:rect b="b" l="l" r="r" t="t"/>
              <a:pathLst>
                <a:path extrusionOk="0" h="7211" w="8327">
                  <a:moveTo>
                    <a:pt x="6167" y="131"/>
                  </a:moveTo>
                  <a:lnTo>
                    <a:pt x="8170" y="3602"/>
                  </a:lnTo>
                  <a:lnTo>
                    <a:pt x="6167" y="7074"/>
                  </a:lnTo>
                  <a:lnTo>
                    <a:pt x="2160" y="7074"/>
                  </a:lnTo>
                  <a:lnTo>
                    <a:pt x="157" y="3602"/>
                  </a:lnTo>
                  <a:lnTo>
                    <a:pt x="2160" y="131"/>
                  </a:lnTo>
                  <a:close/>
                  <a:moveTo>
                    <a:pt x="2082" y="1"/>
                  </a:moveTo>
                  <a:lnTo>
                    <a:pt x="20" y="3570"/>
                  </a:lnTo>
                  <a:lnTo>
                    <a:pt x="1" y="3602"/>
                  </a:lnTo>
                  <a:lnTo>
                    <a:pt x="2063" y="7178"/>
                  </a:lnTo>
                  <a:lnTo>
                    <a:pt x="2082" y="7211"/>
                  </a:lnTo>
                  <a:lnTo>
                    <a:pt x="6245" y="7211"/>
                  </a:lnTo>
                  <a:lnTo>
                    <a:pt x="8307" y="3635"/>
                  </a:lnTo>
                  <a:lnTo>
                    <a:pt x="8326" y="3602"/>
                  </a:lnTo>
                  <a:lnTo>
                    <a:pt x="6264" y="33"/>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4" name="Google Shape;2084;p23"/>
            <p:cNvSpPr/>
            <p:nvPr/>
          </p:nvSpPr>
          <p:spPr>
            <a:xfrm>
              <a:off x="544450" y="3209575"/>
              <a:ext cx="208150" cy="180250"/>
            </a:xfrm>
            <a:custGeom>
              <a:rect b="b" l="l" r="r" t="t"/>
              <a:pathLst>
                <a:path extrusionOk="0" h="7210" w="8326">
                  <a:moveTo>
                    <a:pt x="6166" y="137"/>
                  </a:moveTo>
                  <a:lnTo>
                    <a:pt x="8176" y="3608"/>
                  </a:lnTo>
                  <a:lnTo>
                    <a:pt x="6166" y="7079"/>
                  </a:lnTo>
                  <a:lnTo>
                    <a:pt x="2160" y="7079"/>
                  </a:lnTo>
                  <a:lnTo>
                    <a:pt x="157" y="3608"/>
                  </a:lnTo>
                  <a:lnTo>
                    <a:pt x="2160" y="137"/>
                  </a:lnTo>
                  <a:close/>
                  <a:moveTo>
                    <a:pt x="2082" y="0"/>
                  </a:moveTo>
                  <a:lnTo>
                    <a:pt x="20" y="3576"/>
                  </a:lnTo>
                  <a:lnTo>
                    <a:pt x="0" y="3608"/>
                  </a:lnTo>
                  <a:lnTo>
                    <a:pt x="2062" y="7177"/>
                  </a:lnTo>
                  <a:lnTo>
                    <a:pt x="2082" y="7210"/>
                  </a:lnTo>
                  <a:lnTo>
                    <a:pt x="6245" y="7210"/>
                  </a:lnTo>
                  <a:lnTo>
                    <a:pt x="8306" y="3641"/>
                  </a:lnTo>
                  <a:lnTo>
                    <a:pt x="8326" y="3608"/>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5" name="Google Shape;2085;p23"/>
            <p:cNvSpPr/>
            <p:nvPr/>
          </p:nvSpPr>
          <p:spPr>
            <a:xfrm>
              <a:off x="238125" y="3386550"/>
              <a:ext cx="208150" cy="180275"/>
            </a:xfrm>
            <a:custGeom>
              <a:rect b="b" l="l" r="r" t="t"/>
              <a:pathLst>
                <a:path extrusionOk="0" h="7211" w="8326">
                  <a:moveTo>
                    <a:pt x="6166" y="131"/>
                  </a:moveTo>
                  <a:lnTo>
                    <a:pt x="8169" y="3602"/>
                  </a:lnTo>
                  <a:lnTo>
                    <a:pt x="6166" y="7073"/>
                  </a:lnTo>
                  <a:lnTo>
                    <a:pt x="2160" y="7073"/>
                  </a:lnTo>
                  <a:lnTo>
                    <a:pt x="157" y="3602"/>
                  </a:lnTo>
                  <a:lnTo>
                    <a:pt x="2160" y="131"/>
                  </a:lnTo>
                  <a:close/>
                  <a:moveTo>
                    <a:pt x="2081" y="0"/>
                  </a:moveTo>
                  <a:lnTo>
                    <a:pt x="20" y="3569"/>
                  </a:lnTo>
                  <a:lnTo>
                    <a:pt x="0" y="3602"/>
                  </a:lnTo>
                  <a:lnTo>
                    <a:pt x="2062" y="7171"/>
                  </a:lnTo>
                  <a:lnTo>
                    <a:pt x="2081" y="7210"/>
                  </a:lnTo>
                  <a:lnTo>
                    <a:pt x="6244" y="7210"/>
                  </a:lnTo>
                  <a:lnTo>
                    <a:pt x="6244" y="7204"/>
                  </a:lnTo>
                  <a:lnTo>
                    <a:pt x="8306" y="3635"/>
                  </a:lnTo>
                  <a:lnTo>
                    <a:pt x="8326" y="3602"/>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6" name="Google Shape;2086;p23"/>
            <p:cNvSpPr/>
            <p:nvPr/>
          </p:nvSpPr>
          <p:spPr>
            <a:xfrm>
              <a:off x="391275" y="2944175"/>
              <a:ext cx="208175" cy="180275"/>
            </a:xfrm>
            <a:custGeom>
              <a:rect b="b" l="l" r="r" t="t"/>
              <a:pathLst>
                <a:path extrusionOk="0" h="7211" w="8327">
                  <a:moveTo>
                    <a:pt x="6167" y="137"/>
                  </a:moveTo>
                  <a:lnTo>
                    <a:pt x="8170" y="3609"/>
                  </a:lnTo>
                  <a:lnTo>
                    <a:pt x="6167" y="7080"/>
                  </a:lnTo>
                  <a:lnTo>
                    <a:pt x="2160" y="7080"/>
                  </a:lnTo>
                  <a:lnTo>
                    <a:pt x="157" y="3609"/>
                  </a:lnTo>
                  <a:lnTo>
                    <a:pt x="2160" y="137"/>
                  </a:lnTo>
                  <a:close/>
                  <a:moveTo>
                    <a:pt x="2082" y="0"/>
                  </a:moveTo>
                  <a:lnTo>
                    <a:pt x="20" y="3576"/>
                  </a:lnTo>
                  <a:lnTo>
                    <a:pt x="1" y="3609"/>
                  </a:lnTo>
                  <a:lnTo>
                    <a:pt x="2063" y="7178"/>
                  </a:lnTo>
                  <a:lnTo>
                    <a:pt x="2082" y="7210"/>
                  </a:lnTo>
                  <a:lnTo>
                    <a:pt x="6245" y="7210"/>
                  </a:lnTo>
                  <a:lnTo>
                    <a:pt x="8307" y="3641"/>
                  </a:lnTo>
                  <a:lnTo>
                    <a:pt x="8326" y="3609"/>
                  </a:lnTo>
                  <a:lnTo>
                    <a:pt x="6264"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7" name="Google Shape;2087;p23"/>
            <p:cNvSpPr/>
            <p:nvPr/>
          </p:nvSpPr>
          <p:spPr>
            <a:xfrm>
              <a:off x="2382775" y="3563375"/>
              <a:ext cx="208175" cy="180250"/>
            </a:xfrm>
            <a:custGeom>
              <a:rect b="b" l="l" r="r" t="t"/>
              <a:pathLst>
                <a:path extrusionOk="0" h="7210" w="8327">
                  <a:moveTo>
                    <a:pt x="6167" y="137"/>
                  </a:moveTo>
                  <a:lnTo>
                    <a:pt x="8170" y="3608"/>
                  </a:lnTo>
                  <a:lnTo>
                    <a:pt x="6167" y="7080"/>
                  </a:lnTo>
                  <a:lnTo>
                    <a:pt x="2161" y="7080"/>
                  </a:lnTo>
                  <a:lnTo>
                    <a:pt x="158" y="3608"/>
                  </a:lnTo>
                  <a:lnTo>
                    <a:pt x="2161" y="137"/>
                  </a:lnTo>
                  <a:close/>
                  <a:moveTo>
                    <a:pt x="2082" y="0"/>
                  </a:moveTo>
                  <a:lnTo>
                    <a:pt x="21" y="3569"/>
                  </a:lnTo>
                  <a:lnTo>
                    <a:pt x="1" y="3608"/>
                  </a:lnTo>
                  <a:lnTo>
                    <a:pt x="2082" y="7210"/>
                  </a:lnTo>
                  <a:lnTo>
                    <a:pt x="6245" y="7210"/>
                  </a:lnTo>
                  <a:lnTo>
                    <a:pt x="8307" y="3641"/>
                  </a:lnTo>
                  <a:lnTo>
                    <a:pt x="8327" y="3608"/>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8" name="Google Shape;2088;p23"/>
            <p:cNvSpPr/>
            <p:nvPr/>
          </p:nvSpPr>
          <p:spPr>
            <a:xfrm>
              <a:off x="2842450" y="3474950"/>
              <a:ext cx="208175" cy="180275"/>
            </a:xfrm>
            <a:custGeom>
              <a:rect b="b" l="l" r="r" t="t"/>
              <a:pathLst>
                <a:path extrusionOk="0" h="7211" w="8327">
                  <a:moveTo>
                    <a:pt x="6167" y="131"/>
                  </a:moveTo>
                  <a:lnTo>
                    <a:pt x="8170" y="3602"/>
                  </a:lnTo>
                  <a:lnTo>
                    <a:pt x="6167" y="7074"/>
                  </a:lnTo>
                  <a:lnTo>
                    <a:pt x="2160" y="7074"/>
                  </a:lnTo>
                  <a:lnTo>
                    <a:pt x="151" y="3602"/>
                  </a:lnTo>
                  <a:lnTo>
                    <a:pt x="2160" y="131"/>
                  </a:lnTo>
                  <a:close/>
                  <a:moveTo>
                    <a:pt x="2082" y="1"/>
                  </a:moveTo>
                  <a:lnTo>
                    <a:pt x="20" y="3570"/>
                  </a:lnTo>
                  <a:lnTo>
                    <a:pt x="1" y="3602"/>
                  </a:lnTo>
                  <a:lnTo>
                    <a:pt x="2082" y="7211"/>
                  </a:lnTo>
                  <a:lnTo>
                    <a:pt x="6245" y="7211"/>
                  </a:lnTo>
                  <a:lnTo>
                    <a:pt x="8307" y="3635"/>
                  </a:lnTo>
                  <a:lnTo>
                    <a:pt x="8326" y="3602"/>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9" name="Google Shape;2089;p23"/>
            <p:cNvSpPr/>
            <p:nvPr/>
          </p:nvSpPr>
          <p:spPr>
            <a:xfrm>
              <a:off x="2535950" y="3474950"/>
              <a:ext cx="208175" cy="180275"/>
            </a:xfrm>
            <a:custGeom>
              <a:rect b="b" l="l" r="r" t="t"/>
              <a:pathLst>
                <a:path extrusionOk="0" h="7211" w="8327">
                  <a:moveTo>
                    <a:pt x="6173" y="131"/>
                  </a:moveTo>
                  <a:lnTo>
                    <a:pt x="8176" y="3602"/>
                  </a:lnTo>
                  <a:lnTo>
                    <a:pt x="6173" y="7074"/>
                  </a:lnTo>
                  <a:lnTo>
                    <a:pt x="2160" y="7074"/>
                  </a:lnTo>
                  <a:lnTo>
                    <a:pt x="157" y="3602"/>
                  </a:lnTo>
                  <a:lnTo>
                    <a:pt x="2160" y="131"/>
                  </a:lnTo>
                  <a:close/>
                  <a:moveTo>
                    <a:pt x="2082" y="1"/>
                  </a:moveTo>
                  <a:lnTo>
                    <a:pt x="20" y="3570"/>
                  </a:lnTo>
                  <a:lnTo>
                    <a:pt x="1" y="3602"/>
                  </a:lnTo>
                  <a:lnTo>
                    <a:pt x="2082" y="7211"/>
                  </a:lnTo>
                  <a:lnTo>
                    <a:pt x="6245" y="7211"/>
                  </a:lnTo>
                  <a:lnTo>
                    <a:pt x="8307" y="3635"/>
                  </a:lnTo>
                  <a:lnTo>
                    <a:pt x="8326" y="3602"/>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0" name="Google Shape;2090;p23"/>
            <p:cNvSpPr/>
            <p:nvPr/>
          </p:nvSpPr>
          <p:spPr>
            <a:xfrm>
              <a:off x="2689600" y="3386550"/>
              <a:ext cx="207675" cy="180275"/>
            </a:xfrm>
            <a:custGeom>
              <a:rect b="b" l="l" r="r" t="t"/>
              <a:pathLst>
                <a:path extrusionOk="0" h="7211" w="8307">
                  <a:moveTo>
                    <a:pt x="2102" y="0"/>
                  </a:moveTo>
                  <a:lnTo>
                    <a:pt x="2102" y="131"/>
                  </a:lnTo>
                  <a:lnTo>
                    <a:pt x="6154" y="131"/>
                  </a:lnTo>
                  <a:lnTo>
                    <a:pt x="8157" y="3602"/>
                  </a:lnTo>
                  <a:lnTo>
                    <a:pt x="6154" y="7073"/>
                  </a:lnTo>
                  <a:lnTo>
                    <a:pt x="2141" y="7073"/>
                  </a:lnTo>
                  <a:lnTo>
                    <a:pt x="118" y="3569"/>
                  </a:lnTo>
                  <a:lnTo>
                    <a:pt x="1" y="3635"/>
                  </a:lnTo>
                  <a:lnTo>
                    <a:pt x="2069" y="7210"/>
                  </a:lnTo>
                  <a:lnTo>
                    <a:pt x="6226" y="7210"/>
                  </a:lnTo>
                  <a:lnTo>
                    <a:pt x="8287" y="3635"/>
                  </a:lnTo>
                  <a:lnTo>
                    <a:pt x="8307" y="3602"/>
                  </a:lnTo>
                  <a:lnTo>
                    <a:pt x="622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1" name="Google Shape;2091;p23"/>
            <p:cNvSpPr/>
            <p:nvPr/>
          </p:nvSpPr>
          <p:spPr>
            <a:xfrm>
              <a:off x="2229625" y="3474950"/>
              <a:ext cx="208150" cy="180275"/>
            </a:xfrm>
            <a:custGeom>
              <a:rect b="b" l="l" r="r" t="t"/>
              <a:pathLst>
                <a:path extrusionOk="0" h="7211" w="8326">
                  <a:moveTo>
                    <a:pt x="6166" y="131"/>
                  </a:moveTo>
                  <a:lnTo>
                    <a:pt x="8169" y="3602"/>
                  </a:lnTo>
                  <a:lnTo>
                    <a:pt x="6166" y="7074"/>
                  </a:lnTo>
                  <a:lnTo>
                    <a:pt x="2160" y="7074"/>
                  </a:lnTo>
                  <a:lnTo>
                    <a:pt x="157" y="3602"/>
                  </a:lnTo>
                  <a:lnTo>
                    <a:pt x="2160" y="131"/>
                  </a:lnTo>
                  <a:close/>
                  <a:moveTo>
                    <a:pt x="2082" y="1"/>
                  </a:moveTo>
                  <a:lnTo>
                    <a:pt x="20" y="3570"/>
                  </a:lnTo>
                  <a:lnTo>
                    <a:pt x="0" y="3602"/>
                  </a:lnTo>
                  <a:lnTo>
                    <a:pt x="2062" y="7178"/>
                  </a:lnTo>
                  <a:lnTo>
                    <a:pt x="2082" y="7211"/>
                  </a:lnTo>
                  <a:lnTo>
                    <a:pt x="6244" y="7211"/>
                  </a:lnTo>
                  <a:lnTo>
                    <a:pt x="8306" y="3635"/>
                  </a:lnTo>
                  <a:lnTo>
                    <a:pt x="8326" y="3602"/>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2" name="Google Shape;2092;p23"/>
            <p:cNvSpPr/>
            <p:nvPr/>
          </p:nvSpPr>
          <p:spPr>
            <a:xfrm>
              <a:off x="697625" y="2944175"/>
              <a:ext cx="208150" cy="180275"/>
            </a:xfrm>
            <a:custGeom>
              <a:rect b="b" l="l" r="r" t="t"/>
              <a:pathLst>
                <a:path extrusionOk="0" h="7211" w="8326">
                  <a:moveTo>
                    <a:pt x="6173" y="137"/>
                  </a:moveTo>
                  <a:lnTo>
                    <a:pt x="8176" y="3609"/>
                  </a:lnTo>
                  <a:lnTo>
                    <a:pt x="6173" y="7080"/>
                  </a:lnTo>
                  <a:lnTo>
                    <a:pt x="2160" y="7080"/>
                  </a:lnTo>
                  <a:lnTo>
                    <a:pt x="157" y="3609"/>
                  </a:lnTo>
                  <a:lnTo>
                    <a:pt x="2160" y="137"/>
                  </a:lnTo>
                  <a:close/>
                  <a:moveTo>
                    <a:pt x="2088" y="0"/>
                  </a:moveTo>
                  <a:lnTo>
                    <a:pt x="26" y="3576"/>
                  </a:lnTo>
                  <a:lnTo>
                    <a:pt x="0" y="3609"/>
                  </a:lnTo>
                  <a:lnTo>
                    <a:pt x="2062" y="7178"/>
                  </a:lnTo>
                  <a:lnTo>
                    <a:pt x="2088" y="7210"/>
                  </a:lnTo>
                  <a:lnTo>
                    <a:pt x="6244" y="7210"/>
                  </a:lnTo>
                  <a:lnTo>
                    <a:pt x="8306" y="3641"/>
                  </a:lnTo>
                  <a:lnTo>
                    <a:pt x="8326" y="3609"/>
                  </a:lnTo>
                  <a:lnTo>
                    <a:pt x="6264" y="40"/>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3" name="Google Shape;2093;p23"/>
            <p:cNvSpPr/>
            <p:nvPr/>
          </p:nvSpPr>
          <p:spPr>
            <a:xfrm>
              <a:off x="544450" y="2855750"/>
              <a:ext cx="208150" cy="180275"/>
            </a:xfrm>
            <a:custGeom>
              <a:rect b="b" l="l" r="r" t="t"/>
              <a:pathLst>
                <a:path extrusionOk="0" h="7211" w="8326">
                  <a:moveTo>
                    <a:pt x="6166" y="138"/>
                  </a:moveTo>
                  <a:lnTo>
                    <a:pt x="8176" y="3609"/>
                  </a:lnTo>
                  <a:lnTo>
                    <a:pt x="6166" y="7080"/>
                  </a:lnTo>
                  <a:lnTo>
                    <a:pt x="2160" y="7080"/>
                  </a:lnTo>
                  <a:lnTo>
                    <a:pt x="157" y="3609"/>
                  </a:lnTo>
                  <a:lnTo>
                    <a:pt x="2160" y="138"/>
                  </a:lnTo>
                  <a:close/>
                  <a:moveTo>
                    <a:pt x="2082" y="1"/>
                  </a:moveTo>
                  <a:lnTo>
                    <a:pt x="20" y="3577"/>
                  </a:lnTo>
                  <a:lnTo>
                    <a:pt x="0" y="3609"/>
                  </a:lnTo>
                  <a:lnTo>
                    <a:pt x="2062" y="7178"/>
                  </a:lnTo>
                  <a:lnTo>
                    <a:pt x="2082" y="7211"/>
                  </a:lnTo>
                  <a:lnTo>
                    <a:pt x="6245" y="7211"/>
                  </a:lnTo>
                  <a:lnTo>
                    <a:pt x="8306" y="3642"/>
                  </a:lnTo>
                  <a:lnTo>
                    <a:pt x="8326" y="3609"/>
                  </a:lnTo>
                  <a:lnTo>
                    <a:pt x="6264" y="34"/>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4" name="Google Shape;2094;p23"/>
            <p:cNvSpPr/>
            <p:nvPr/>
          </p:nvSpPr>
          <p:spPr>
            <a:xfrm>
              <a:off x="391775" y="2236725"/>
              <a:ext cx="207675" cy="180275"/>
            </a:xfrm>
            <a:custGeom>
              <a:rect b="b" l="l" r="r" t="t"/>
              <a:pathLst>
                <a:path extrusionOk="0" h="7211" w="8307">
                  <a:moveTo>
                    <a:pt x="2062" y="1"/>
                  </a:moveTo>
                  <a:lnTo>
                    <a:pt x="0" y="3570"/>
                  </a:lnTo>
                  <a:lnTo>
                    <a:pt x="118" y="3635"/>
                  </a:lnTo>
                  <a:lnTo>
                    <a:pt x="2140" y="131"/>
                  </a:lnTo>
                  <a:lnTo>
                    <a:pt x="6147" y="131"/>
                  </a:lnTo>
                  <a:lnTo>
                    <a:pt x="8150" y="3602"/>
                  </a:lnTo>
                  <a:lnTo>
                    <a:pt x="6147" y="7073"/>
                  </a:lnTo>
                  <a:lnTo>
                    <a:pt x="2101" y="7073"/>
                  </a:lnTo>
                  <a:lnTo>
                    <a:pt x="2101" y="7211"/>
                  </a:lnTo>
                  <a:lnTo>
                    <a:pt x="6225" y="7211"/>
                  </a:lnTo>
                  <a:lnTo>
                    <a:pt x="8287" y="3635"/>
                  </a:lnTo>
                  <a:lnTo>
                    <a:pt x="8306" y="3602"/>
                  </a:lnTo>
                  <a:lnTo>
                    <a:pt x="622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5" name="Google Shape;2095;p23"/>
            <p:cNvSpPr/>
            <p:nvPr/>
          </p:nvSpPr>
          <p:spPr>
            <a:xfrm>
              <a:off x="740350" y="2758700"/>
              <a:ext cx="20750" cy="20750"/>
            </a:xfrm>
            <a:custGeom>
              <a:rect b="b" l="l" r="r" t="t"/>
              <a:pathLst>
                <a:path extrusionOk="0" h="830" w="830">
                  <a:moveTo>
                    <a:pt x="412" y="1"/>
                  </a:moveTo>
                  <a:cubicBezTo>
                    <a:pt x="183" y="1"/>
                    <a:pt x="1" y="183"/>
                    <a:pt x="1" y="412"/>
                  </a:cubicBezTo>
                  <a:cubicBezTo>
                    <a:pt x="1" y="640"/>
                    <a:pt x="183" y="829"/>
                    <a:pt x="412" y="829"/>
                  </a:cubicBezTo>
                  <a:cubicBezTo>
                    <a:pt x="640" y="829"/>
                    <a:pt x="829" y="640"/>
                    <a:pt x="829" y="412"/>
                  </a:cubicBezTo>
                  <a:cubicBezTo>
                    <a:pt x="829" y="183"/>
                    <a:pt x="640" y="1"/>
                    <a:pt x="41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6" name="Google Shape;2096;p23"/>
            <p:cNvSpPr/>
            <p:nvPr/>
          </p:nvSpPr>
          <p:spPr>
            <a:xfrm>
              <a:off x="1506350" y="3200925"/>
              <a:ext cx="20750" cy="20725"/>
            </a:xfrm>
            <a:custGeom>
              <a:rect b="b" l="l" r="r" t="t"/>
              <a:pathLst>
                <a:path extrusionOk="0" h="829" w="830">
                  <a:moveTo>
                    <a:pt x="412" y="0"/>
                  </a:moveTo>
                  <a:cubicBezTo>
                    <a:pt x="183" y="0"/>
                    <a:pt x="1" y="183"/>
                    <a:pt x="1" y="411"/>
                  </a:cubicBezTo>
                  <a:cubicBezTo>
                    <a:pt x="1" y="640"/>
                    <a:pt x="183" y="829"/>
                    <a:pt x="412" y="829"/>
                  </a:cubicBezTo>
                  <a:cubicBezTo>
                    <a:pt x="640" y="829"/>
                    <a:pt x="829" y="640"/>
                    <a:pt x="829" y="411"/>
                  </a:cubicBezTo>
                  <a:cubicBezTo>
                    <a:pt x="829" y="183"/>
                    <a:pt x="640" y="0"/>
                    <a:pt x="4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7" name="Google Shape;2097;p23"/>
            <p:cNvSpPr/>
            <p:nvPr/>
          </p:nvSpPr>
          <p:spPr>
            <a:xfrm>
              <a:off x="1200025" y="3554725"/>
              <a:ext cx="20575" cy="20750"/>
            </a:xfrm>
            <a:custGeom>
              <a:rect b="b" l="l" r="r" t="t"/>
              <a:pathLst>
                <a:path extrusionOk="0" h="830" w="823">
                  <a:moveTo>
                    <a:pt x="411" y="0"/>
                  </a:moveTo>
                  <a:cubicBezTo>
                    <a:pt x="183" y="0"/>
                    <a:pt x="0" y="183"/>
                    <a:pt x="0" y="411"/>
                  </a:cubicBezTo>
                  <a:cubicBezTo>
                    <a:pt x="0" y="640"/>
                    <a:pt x="183" y="829"/>
                    <a:pt x="411" y="829"/>
                  </a:cubicBezTo>
                  <a:cubicBezTo>
                    <a:pt x="640" y="829"/>
                    <a:pt x="822" y="640"/>
                    <a:pt x="822" y="411"/>
                  </a:cubicBezTo>
                  <a:cubicBezTo>
                    <a:pt x="822" y="183"/>
                    <a:pt x="640" y="0"/>
                    <a:pt x="41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8" name="Google Shape;2098;p23"/>
            <p:cNvSpPr/>
            <p:nvPr/>
          </p:nvSpPr>
          <p:spPr>
            <a:xfrm>
              <a:off x="434025" y="2051100"/>
              <a:ext cx="20725" cy="20750"/>
            </a:xfrm>
            <a:custGeom>
              <a:rect b="b" l="l" r="r" t="t"/>
              <a:pathLst>
                <a:path extrusionOk="0" h="830" w="829">
                  <a:moveTo>
                    <a:pt x="411" y="1"/>
                  </a:moveTo>
                  <a:cubicBezTo>
                    <a:pt x="183" y="1"/>
                    <a:pt x="0" y="190"/>
                    <a:pt x="0" y="418"/>
                  </a:cubicBezTo>
                  <a:cubicBezTo>
                    <a:pt x="0" y="647"/>
                    <a:pt x="183" y="829"/>
                    <a:pt x="411" y="829"/>
                  </a:cubicBezTo>
                  <a:cubicBezTo>
                    <a:pt x="640" y="829"/>
                    <a:pt x="829" y="647"/>
                    <a:pt x="829" y="418"/>
                  </a:cubicBezTo>
                  <a:cubicBezTo>
                    <a:pt x="822" y="190"/>
                    <a:pt x="640" y="1"/>
                    <a:pt x="41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9" name="Google Shape;2099;p23"/>
            <p:cNvSpPr/>
            <p:nvPr/>
          </p:nvSpPr>
          <p:spPr>
            <a:xfrm>
              <a:off x="382950" y="2316500"/>
              <a:ext cx="20600" cy="20725"/>
            </a:xfrm>
            <a:custGeom>
              <a:rect b="b" l="l" r="r" t="t"/>
              <a:pathLst>
                <a:path extrusionOk="0" h="829" w="824">
                  <a:moveTo>
                    <a:pt x="412" y="0"/>
                  </a:moveTo>
                  <a:cubicBezTo>
                    <a:pt x="184" y="0"/>
                    <a:pt x="1" y="183"/>
                    <a:pt x="1" y="411"/>
                  </a:cubicBezTo>
                  <a:cubicBezTo>
                    <a:pt x="1" y="640"/>
                    <a:pt x="184" y="829"/>
                    <a:pt x="412" y="829"/>
                  </a:cubicBezTo>
                  <a:cubicBezTo>
                    <a:pt x="640" y="829"/>
                    <a:pt x="823" y="640"/>
                    <a:pt x="823" y="411"/>
                  </a:cubicBezTo>
                  <a:cubicBezTo>
                    <a:pt x="823" y="183"/>
                    <a:pt x="640" y="0"/>
                    <a:pt x="4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0" name="Google Shape;2100;p23"/>
            <p:cNvSpPr/>
            <p:nvPr/>
          </p:nvSpPr>
          <p:spPr>
            <a:xfrm>
              <a:off x="434025" y="2758700"/>
              <a:ext cx="20725" cy="20750"/>
            </a:xfrm>
            <a:custGeom>
              <a:rect b="b" l="l" r="r" t="t"/>
              <a:pathLst>
                <a:path extrusionOk="0" h="830" w="829">
                  <a:moveTo>
                    <a:pt x="411" y="1"/>
                  </a:moveTo>
                  <a:cubicBezTo>
                    <a:pt x="183" y="1"/>
                    <a:pt x="0" y="183"/>
                    <a:pt x="0" y="412"/>
                  </a:cubicBezTo>
                  <a:cubicBezTo>
                    <a:pt x="0" y="640"/>
                    <a:pt x="183" y="829"/>
                    <a:pt x="411" y="829"/>
                  </a:cubicBezTo>
                  <a:cubicBezTo>
                    <a:pt x="640" y="829"/>
                    <a:pt x="829" y="640"/>
                    <a:pt x="829" y="412"/>
                  </a:cubicBezTo>
                  <a:cubicBezTo>
                    <a:pt x="822" y="183"/>
                    <a:pt x="640" y="1"/>
                    <a:pt x="41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1" name="Google Shape;2101;p23"/>
            <p:cNvSpPr/>
            <p:nvPr/>
          </p:nvSpPr>
          <p:spPr>
            <a:xfrm>
              <a:off x="1455300" y="3289325"/>
              <a:ext cx="20750" cy="20750"/>
            </a:xfrm>
            <a:custGeom>
              <a:rect b="b" l="l" r="r" t="t"/>
              <a:pathLst>
                <a:path extrusionOk="0" h="830" w="830">
                  <a:moveTo>
                    <a:pt x="412" y="1"/>
                  </a:moveTo>
                  <a:cubicBezTo>
                    <a:pt x="183" y="1"/>
                    <a:pt x="0" y="190"/>
                    <a:pt x="0" y="418"/>
                  </a:cubicBezTo>
                  <a:cubicBezTo>
                    <a:pt x="0" y="647"/>
                    <a:pt x="183" y="829"/>
                    <a:pt x="412" y="829"/>
                  </a:cubicBezTo>
                  <a:cubicBezTo>
                    <a:pt x="640" y="829"/>
                    <a:pt x="829" y="647"/>
                    <a:pt x="829" y="418"/>
                  </a:cubicBezTo>
                  <a:cubicBezTo>
                    <a:pt x="829" y="190"/>
                    <a:pt x="640" y="1"/>
                    <a:pt x="41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2" name="Google Shape;2102;p23"/>
            <p:cNvSpPr/>
            <p:nvPr/>
          </p:nvSpPr>
          <p:spPr>
            <a:xfrm>
              <a:off x="893525" y="3200925"/>
              <a:ext cx="20725" cy="20725"/>
            </a:xfrm>
            <a:custGeom>
              <a:rect b="b" l="l" r="r" t="t"/>
              <a:pathLst>
                <a:path extrusionOk="0" h="829" w="829">
                  <a:moveTo>
                    <a:pt x="418" y="0"/>
                  </a:moveTo>
                  <a:cubicBezTo>
                    <a:pt x="183" y="0"/>
                    <a:pt x="0" y="183"/>
                    <a:pt x="0" y="411"/>
                  </a:cubicBezTo>
                  <a:cubicBezTo>
                    <a:pt x="0" y="640"/>
                    <a:pt x="183" y="829"/>
                    <a:pt x="418" y="829"/>
                  </a:cubicBezTo>
                  <a:cubicBezTo>
                    <a:pt x="646" y="829"/>
                    <a:pt x="829" y="640"/>
                    <a:pt x="829" y="411"/>
                  </a:cubicBezTo>
                  <a:cubicBezTo>
                    <a:pt x="829" y="183"/>
                    <a:pt x="646" y="0"/>
                    <a:pt x="41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3" name="Google Shape;2103;p23"/>
            <p:cNvSpPr/>
            <p:nvPr/>
          </p:nvSpPr>
          <p:spPr>
            <a:xfrm>
              <a:off x="1761625" y="3466300"/>
              <a:ext cx="20750" cy="20600"/>
            </a:xfrm>
            <a:custGeom>
              <a:rect b="b" l="l" r="r" t="t"/>
              <a:pathLst>
                <a:path extrusionOk="0" h="824" w="830">
                  <a:moveTo>
                    <a:pt x="418" y="1"/>
                  </a:moveTo>
                  <a:cubicBezTo>
                    <a:pt x="184" y="1"/>
                    <a:pt x="1" y="184"/>
                    <a:pt x="1" y="412"/>
                  </a:cubicBezTo>
                  <a:cubicBezTo>
                    <a:pt x="1" y="640"/>
                    <a:pt x="184" y="823"/>
                    <a:pt x="418" y="823"/>
                  </a:cubicBezTo>
                  <a:cubicBezTo>
                    <a:pt x="647" y="823"/>
                    <a:pt x="830" y="640"/>
                    <a:pt x="830" y="412"/>
                  </a:cubicBezTo>
                  <a:cubicBezTo>
                    <a:pt x="830" y="184"/>
                    <a:pt x="647" y="1"/>
                    <a:pt x="41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4" name="Google Shape;2104;p23"/>
            <p:cNvSpPr/>
            <p:nvPr/>
          </p:nvSpPr>
          <p:spPr>
            <a:xfrm>
              <a:off x="2527625" y="3554725"/>
              <a:ext cx="20750" cy="20750"/>
            </a:xfrm>
            <a:custGeom>
              <a:rect b="b" l="l" r="r" t="t"/>
              <a:pathLst>
                <a:path extrusionOk="0" h="830" w="830">
                  <a:moveTo>
                    <a:pt x="412" y="0"/>
                  </a:moveTo>
                  <a:cubicBezTo>
                    <a:pt x="184" y="0"/>
                    <a:pt x="1" y="183"/>
                    <a:pt x="1" y="411"/>
                  </a:cubicBezTo>
                  <a:cubicBezTo>
                    <a:pt x="1" y="640"/>
                    <a:pt x="184" y="829"/>
                    <a:pt x="412" y="829"/>
                  </a:cubicBezTo>
                  <a:cubicBezTo>
                    <a:pt x="640" y="829"/>
                    <a:pt x="830" y="640"/>
                    <a:pt x="830" y="411"/>
                  </a:cubicBezTo>
                  <a:cubicBezTo>
                    <a:pt x="830" y="183"/>
                    <a:pt x="640" y="0"/>
                    <a:pt x="4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5" name="Google Shape;2105;p23"/>
            <p:cNvSpPr/>
            <p:nvPr/>
          </p:nvSpPr>
          <p:spPr>
            <a:xfrm>
              <a:off x="2731850" y="3377750"/>
              <a:ext cx="20750" cy="20725"/>
            </a:xfrm>
            <a:custGeom>
              <a:rect b="b" l="l" r="r" t="t"/>
              <a:pathLst>
                <a:path extrusionOk="0" h="829" w="830">
                  <a:moveTo>
                    <a:pt x="412" y="0"/>
                  </a:moveTo>
                  <a:cubicBezTo>
                    <a:pt x="184" y="0"/>
                    <a:pt x="1" y="189"/>
                    <a:pt x="1" y="418"/>
                  </a:cubicBezTo>
                  <a:cubicBezTo>
                    <a:pt x="1" y="646"/>
                    <a:pt x="184" y="829"/>
                    <a:pt x="412" y="829"/>
                  </a:cubicBezTo>
                  <a:cubicBezTo>
                    <a:pt x="640" y="829"/>
                    <a:pt x="830" y="646"/>
                    <a:pt x="830" y="418"/>
                  </a:cubicBezTo>
                  <a:cubicBezTo>
                    <a:pt x="830" y="189"/>
                    <a:pt x="640" y="0"/>
                    <a:pt x="4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6" name="Google Shape;2106;p23"/>
            <p:cNvSpPr/>
            <p:nvPr/>
          </p:nvSpPr>
          <p:spPr>
            <a:xfrm>
              <a:off x="842475" y="3289325"/>
              <a:ext cx="20725" cy="20750"/>
            </a:xfrm>
            <a:custGeom>
              <a:rect b="b" l="l" r="r" t="t"/>
              <a:pathLst>
                <a:path extrusionOk="0" h="830" w="829">
                  <a:moveTo>
                    <a:pt x="418" y="1"/>
                  </a:moveTo>
                  <a:cubicBezTo>
                    <a:pt x="189" y="1"/>
                    <a:pt x="0" y="190"/>
                    <a:pt x="0" y="418"/>
                  </a:cubicBezTo>
                  <a:cubicBezTo>
                    <a:pt x="0" y="647"/>
                    <a:pt x="189" y="829"/>
                    <a:pt x="418" y="829"/>
                  </a:cubicBezTo>
                  <a:cubicBezTo>
                    <a:pt x="646" y="829"/>
                    <a:pt x="829" y="647"/>
                    <a:pt x="829" y="418"/>
                  </a:cubicBezTo>
                  <a:cubicBezTo>
                    <a:pt x="829" y="190"/>
                    <a:pt x="646" y="1"/>
                    <a:pt x="41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7" name="Google Shape;2107;p23"/>
            <p:cNvSpPr/>
            <p:nvPr/>
          </p:nvSpPr>
          <p:spPr>
            <a:xfrm>
              <a:off x="434025" y="3289325"/>
              <a:ext cx="20725" cy="20750"/>
            </a:xfrm>
            <a:custGeom>
              <a:rect b="b" l="l" r="r" t="t"/>
              <a:pathLst>
                <a:path extrusionOk="0" h="830" w="829">
                  <a:moveTo>
                    <a:pt x="411" y="1"/>
                  </a:moveTo>
                  <a:cubicBezTo>
                    <a:pt x="183" y="1"/>
                    <a:pt x="0" y="190"/>
                    <a:pt x="0" y="418"/>
                  </a:cubicBezTo>
                  <a:cubicBezTo>
                    <a:pt x="0" y="647"/>
                    <a:pt x="183" y="829"/>
                    <a:pt x="411" y="829"/>
                  </a:cubicBezTo>
                  <a:cubicBezTo>
                    <a:pt x="640" y="829"/>
                    <a:pt x="829" y="647"/>
                    <a:pt x="829" y="418"/>
                  </a:cubicBezTo>
                  <a:cubicBezTo>
                    <a:pt x="822" y="190"/>
                    <a:pt x="640" y="1"/>
                    <a:pt x="41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8" name="Google Shape;2108;p23"/>
            <p:cNvSpPr/>
            <p:nvPr/>
          </p:nvSpPr>
          <p:spPr>
            <a:xfrm>
              <a:off x="1770125" y="3563375"/>
              <a:ext cx="208150" cy="180250"/>
            </a:xfrm>
            <a:custGeom>
              <a:rect b="b" l="l" r="r" t="t"/>
              <a:pathLst>
                <a:path extrusionOk="0" h="7210" w="8326">
                  <a:moveTo>
                    <a:pt x="6166" y="137"/>
                  </a:moveTo>
                  <a:lnTo>
                    <a:pt x="8169" y="3608"/>
                  </a:lnTo>
                  <a:lnTo>
                    <a:pt x="6166" y="7080"/>
                  </a:lnTo>
                  <a:lnTo>
                    <a:pt x="2153" y="7080"/>
                  </a:lnTo>
                  <a:lnTo>
                    <a:pt x="150" y="3608"/>
                  </a:lnTo>
                  <a:lnTo>
                    <a:pt x="2153" y="137"/>
                  </a:lnTo>
                  <a:close/>
                  <a:moveTo>
                    <a:pt x="2082" y="0"/>
                  </a:moveTo>
                  <a:lnTo>
                    <a:pt x="20" y="3569"/>
                  </a:lnTo>
                  <a:lnTo>
                    <a:pt x="0" y="3608"/>
                  </a:lnTo>
                  <a:lnTo>
                    <a:pt x="2062" y="7177"/>
                  </a:lnTo>
                  <a:lnTo>
                    <a:pt x="2082" y="7210"/>
                  </a:lnTo>
                  <a:lnTo>
                    <a:pt x="6244" y="7210"/>
                  </a:lnTo>
                  <a:lnTo>
                    <a:pt x="8306" y="3641"/>
                  </a:lnTo>
                  <a:lnTo>
                    <a:pt x="8326" y="3608"/>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9" name="Google Shape;2109;p23"/>
            <p:cNvSpPr/>
            <p:nvPr/>
          </p:nvSpPr>
          <p:spPr>
            <a:xfrm>
              <a:off x="1923275" y="3474950"/>
              <a:ext cx="208175" cy="180275"/>
            </a:xfrm>
            <a:custGeom>
              <a:rect b="b" l="l" r="r" t="t"/>
              <a:pathLst>
                <a:path extrusionOk="0" h="7211" w="8327">
                  <a:moveTo>
                    <a:pt x="6167" y="131"/>
                  </a:moveTo>
                  <a:lnTo>
                    <a:pt x="8170" y="3602"/>
                  </a:lnTo>
                  <a:lnTo>
                    <a:pt x="6167" y="7074"/>
                  </a:lnTo>
                  <a:lnTo>
                    <a:pt x="2161" y="7074"/>
                  </a:lnTo>
                  <a:lnTo>
                    <a:pt x="151" y="3602"/>
                  </a:lnTo>
                  <a:lnTo>
                    <a:pt x="2161" y="131"/>
                  </a:lnTo>
                  <a:close/>
                  <a:moveTo>
                    <a:pt x="2082" y="1"/>
                  </a:moveTo>
                  <a:lnTo>
                    <a:pt x="20" y="3570"/>
                  </a:lnTo>
                  <a:lnTo>
                    <a:pt x="1" y="3602"/>
                  </a:lnTo>
                  <a:lnTo>
                    <a:pt x="2063" y="7178"/>
                  </a:lnTo>
                  <a:lnTo>
                    <a:pt x="2082" y="7211"/>
                  </a:lnTo>
                  <a:lnTo>
                    <a:pt x="6245" y="7211"/>
                  </a:lnTo>
                  <a:lnTo>
                    <a:pt x="8307" y="3635"/>
                  </a:lnTo>
                  <a:lnTo>
                    <a:pt x="8326" y="3602"/>
                  </a:lnTo>
                  <a:lnTo>
                    <a:pt x="6265" y="33"/>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0" name="Google Shape;2110;p23"/>
            <p:cNvSpPr/>
            <p:nvPr/>
          </p:nvSpPr>
          <p:spPr>
            <a:xfrm>
              <a:off x="2076450" y="3386550"/>
              <a:ext cx="208175" cy="180275"/>
            </a:xfrm>
            <a:custGeom>
              <a:rect b="b" l="l" r="r" t="t"/>
              <a:pathLst>
                <a:path extrusionOk="0" h="7211" w="8327">
                  <a:moveTo>
                    <a:pt x="6166" y="131"/>
                  </a:moveTo>
                  <a:lnTo>
                    <a:pt x="8170" y="3602"/>
                  </a:lnTo>
                  <a:lnTo>
                    <a:pt x="6166" y="7073"/>
                  </a:lnTo>
                  <a:lnTo>
                    <a:pt x="2160" y="7073"/>
                  </a:lnTo>
                  <a:lnTo>
                    <a:pt x="151" y="3602"/>
                  </a:lnTo>
                  <a:lnTo>
                    <a:pt x="2160" y="131"/>
                  </a:lnTo>
                  <a:close/>
                  <a:moveTo>
                    <a:pt x="2082" y="0"/>
                  </a:moveTo>
                  <a:lnTo>
                    <a:pt x="20" y="3569"/>
                  </a:lnTo>
                  <a:lnTo>
                    <a:pt x="1" y="3602"/>
                  </a:lnTo>
                  <a:lnTo>
                    <a:pt x="2062" y="7171"/>
                  </a:lnTo>
                  <a:lnTo>
                    <a:pt x="2082" y="7210"/>
                  </a:lnTo>
                  <a:lnTo>
                    <a:pt x="6245" y="7210"/>
                  </a:lnTo>
                  <a:lnTo>
                    <a:pt x="6245" y="7204"/>
                  </a:lnTo>
                  <a:lnTo>
                    <a:pt x="8307" y="3635"/>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1" name="Google Shape;2111;p23"/>
            <p:cNvSpPr/>
            <p:nvPr/>
          </p:nvSpPr>
          <p:spPr>
            <a:xfrm>
              <a:off x="238125" y="2148150"/>
              <a:ext cx="208150" cy="180275"/>
            </a:xfrm>
            <a:custGeom>
              <a:rect b="b" l="l" r="r" t="t"/>
              <a:pathLst>
                <a:path extrusionOk="0" h="7211" w="8326">
                  <a:moveTo>
                    <a:pt x="6166" y="138"/>
                  </a:moveTo>
                  <a:lnTo>
                    <a:pt x="8169" y="3609"/>
                  </a:lnTo>
                  <a:lnTo>
                    <a:pt x="6166" y="7080"/>
                  </a:lnTo>
                  <a:lnTo>
                    <a:pt x="2160" y="7080"/>
                  </a:lnTo>
                  <a:lnTo>
                    <a:pt x="157" y="3609"/>
                  </a:lnTo>
                  <a:lnTo>
                    <a:pt x="2160" y="138"/>
                  </a:lnTo>
                  <a:close/>
                  <a:moveTo>
                    <a:pt x="2081" y="1"/>
                  </a:moveTo>
                  <a:lnTo>
                    <a:pt x="0" y="3609"/>
                  </a:lnTo>
                  <a:lnTo>
                    <a:pt x="2062" y="7178"/>
                  </a:lnTo>
                  <a:lnTo>
                    <a:pt x="2081" y="7211"/>
                  </a:lnTo>
                  <a:lnTo>
                    <a:pt x="6244" y="7211"/>
                  </a:lnTo>
                  <a:lnTo>
                    <a:pt x="8326" y="3609"/>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2" name="Google Shape;2112;p23"/>
            <p:cNvSpPr/>
            <p:nvPr/>
          </p:nvSpPr>
          <p:spPr>
            <a:xfrm>
              <a:off x="238125" y="1971350"/>
              <a:ext cx="208150" cy="180250"/>
            </a:xfrm>
            <a:custGeom>
              <a:rect b="b" l="l" r="r" t="t"/>
              <a:pathLst>
                <a:path extrusionOk="0" h="7210" w="8326">
                  <a:moveTo>
                    <a:pt x="6166" y="137"/>
                  </a:moveTo>
                  <a:lnTo>
                    <a:pt x="8169" y="3602"/>
                  </a:lnTo>
                  <a:lnTo>
                    <a:pt x="6166" y="7073"/>
                  </a:lnTo>
                  <a:lnTo>
                    <a:pt x="2160" y="7073"/>
                  </a:lnTo>
                  <a:lnTo>
                    <a:pt x="2160" y="7079"/>
                  </a:lnTo>
                  <a:lnTo>
                    <a:pt x="157" y="3608"/>
                  </a:lnTo>
                  <a:lnTo>
                    <a:pt x="2160" y="137"/>
                  </a:lnTo>
                  <a:close/>
                  <a:moveTo>
                    <a:pt x="2081" y="0"/>
                  </a:moveTo>
                  <a:lnTo>
                    <a:pt x="0" y="3608"/>
                  </a:lnTo>
                  <a:lnTo>
                    <a:pt x="2081" y="7210"/>
                  </a:lnTo>
                  <a:lnTo>
                    <a:pt x="6244" y="7210"/>
                  </a:lnTo>
                  <a:lnTo>
                    <a:pt x="8326" y="3608"/>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3" name="Google Shape;2113;p23"/>
            <p:cNvSpPr/>
            <p:nvPr/>
          </p:nvSpPr>
          <p:spPr>
            <a:xfrm>
              <a:off x="1770125" y="3386550"/>
              <a:ext cx="208150" cy="180275"/>
            </a:xfrm>
            <a:custGeom>
              <a:rect b="b" l="l" r="r" t="t"/>
              <a:pathLst>
                <a:path extrusionOk="0" h="7211" w="8326">
                  <a:moveTo>
                    <a:pt x="6166" y="131"/>
                  </a:moveTo>
                  <a:lnTo>
                    <a:pt x="8169" y="3602"/>
                  </a:lnTo>
                  <a:lnTo>
                    <a:pt x="6166" y="7073"/>
                  </a:lnTo>
                  <a:lnTo>
                    <a:pt x="2153" y="7073"/>
                  </a:lnTo>
                  <a:lnTo>
                    <a:pt x="150" y="3602"/>
                  </a:lnTo>
                  <a:lnTo>
                    <a:pt x="2153" y="131"/>
                  </a:lnTo>
                  <a:close/>
                  <a:moveTo>
                    <a:pt x="2082" y="0"/>
                  </a:moveTo>
                  <a:lnTo>
                    <a:pt x="20" y="3569"/>
                  </a:lnTo>
                  <a:lnTo>
                    <a:pt x="0" y="3602"/>
                  </a:lnTo>
                  <a:lnTo>
                    <a:pt x="2062" y="7171"/>
                  </a:lnTo>
                  <a:lnTo>
                    <a:pt x="2082" y="7210"/>
                  </a:lnTo>
                  <a:lnTo>
                    <a:pt x="6244" y="7210"/>
                  </a:lnTo>
                  <a:lnTo>
                    <a:pt x="6244" y="7204"/>
                  </a:lnTo>
                  <a:lnTo>
                    <a:pt x="8306" y="3635"/>
                  </a:lnTo>
                  <a:lnTo>
                    <a:pt x="8326" y="3602"/>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4" name="Google Shape;2114;p23"/>
            <p:cNvSpPr/>
            <p:nvPr/>
          </p:nvSpPr>
          <p:spPr>
            <a:xfrm>
              <a:off x="1616775" y="3297975"/>
              <a:ext cx="208175" cy="179450"/>
            </a:xfrm>
            <a:custGeom>
              <a:rect b="b" l="l" r="r" t="t"/>
              <a:pathLst>
                <a:path extrusionOk="0" h="7178" w="8327">
                  <a:moveTo>
                    <a:pt x="2082" y="0"/>
                  </a:moveTo>
                  <a:lnTo>
                    <a:pt x="20" y="3576"/>
                  </a:lnTo>
                  <a:lnTo>
                    <a:pt x="1" y="3609"/>
                  </a:lnTo>
                  <a:lnTo>
                    <a:pt x="2069" y="7178"/>
                  </a:lnTo>
                  <a:lnTo>
                    <a:pt x="2180" y="7112"/>
                  </a:lnTo>
                  <a:lnTo>
                    <a:pt x="158" y="3609"/>
                  </a:lnTo>
                  <a:lnTo>
                    <a:pt x="2161" y="138"/>
                  </a:lnTo>
                  <a:lnTo>
                    <a:pt x="6173" y="138"/>
                  </a:lnTo>
                  <a:lnTo>
                    <a:pt x="8176" y="3609"/>
                  </a:lnTo>
                  <a:lnTo>
                    <a:pt x="6154" y="7112"/>
                  </a:lnTo>
                  <a:lnTo>
                    <a:pt x="6265" y="7178"/>
                  </a:lnTo>
                  <a:lnTo>
                    <a:pt x="8307" y="3641"/>
                  </a:lnTo>
                  <a:lnTo>
                    <a:pt x="8326" y="3609"/>
                  </a:lnTo>
                  <a:lnTo>
                    <a:pt x="6265"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15" name="Google Shape;2115;p23"/>
          <p:cNvSpPr/>
          <p:nvPr/>
        </p:nvSpPr>
        <p:spPr>
          <a:xfrm flipH="1">
            <a:off x="8217075" y="4522600"/>
            <a:ext cx="1327200" cy="1326900"/>
          </a:xfrm>
          <a:prstGeom prst="arc">
            <a:avLst>
              <a:gd fmla="val 16225557" name="adj1"/>
              <a:gd fmla="val 21598152"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6" name="Google Shape;2116;p23"/>
          <p:cNvSpPr/>
          <p:nvPr/>
        </p:nvSpPr>
        <p:spPr>
          <a:xfrm flipH="1">
            <a:off x="8298575" y="4604000"/>
            <a:ext cx="1164300" cy="1164300"/>
          </a:xfrm>
          <a:prstGeom prst="pie">
            <a:avLst>
              <a:gd fmla="val 10761898" name="adj1"/>
              <a:gd fmla="val 21598152" name="adj2"/>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7" name="Google Shape;2117;p23"/>
          <p:cNvSpPr/>
          <p:nvPr/>
        </p:nvSpPr>
        <p:spPr>
          <a:xfrm flipH="1">
            <a:off x="-25" y="0"/>
            <a:ext cx="722400" cy="5143500"/>
          </a:xfrm>
          <a:prstGeom prst="rect">
            <a:avLst/>
          </a:prstGeom>
          <a:solidFill>
            <a:srgbClr val="E8E6E4">
              <a:alpha val="4980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8" name="Google Shape;2118;p23"/>
          <p:cNvSpPr/>
          <p:nvPr/>
        </p:nvSpPr>
        <p:spPr>
          <a:xfrm>
            <a:off x="584289" y="4441425"/>
            <a:ext cx="276175" cy="239150"/>
          </a:xfrm>
          <a:custGeom>
            <a:rect b="b" l="l" r="r" t="t"/>
            <a:pathLst>
              <a:path extrusionOk="0" h="9566" w="11047">
                <a:moveTo>
                  <a:pt x="5527" y="1"/>
                </a:moveTo>
                <a:lnTo>
                  <a:pt x="1" y="9566"/>
                </a:lnTo>
                <a:lnTo>
                  <a:pt x="11047" y="9566"/>
                </a:lnTo>
                <a:lnTo>
                  <a:pt x="552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19" name="Google Shape;2119;p23"/>
          <p:cNvGrpSpPr/>
          <p:nvPr/>
        </p:nvGrpSpPr>
        <p:grpSpPr>
          <a:xfrm>
            <a:off x="2017243" y="141106"/>
            <a:ext cx="2357122" cy="308503"/>
            <a:chOff x="4517025" y="2718100"/>
            <a:chExt cx="937300" cy="122675"/>
          </a:xfrm>
        </p:grpSpPr>
        <p:sp>
          <p:nvSpPr>
            <p:cNvPr id="2120" name="Google Shape;2120;p23"/>
            <p:cNvSpPr/>
            <p:nvPr/>
          </p:nvSpPr>
          <p:spPr>
            <a:xfrm>
              <a:off x="4517025" y="2718100"/>
              <a:ext cx="89900" cy="122675"/>
            </a:xfrm>
            <a:custGeom>
              <a:rect b="b" l="l" r="r" t="t"/>
              <a:pathLst>
                <a:path extrusionOk="0" h="4907" w="3596">
                  <a:moveTo>
                    <a:pt x="3158" y="0"/>
                  </a:moveTo>
                  <a:lnTo>
                    <a:pt x="0" y="4907"/>
                  </a:lnTo>
                  <a:lnTo>
                    <a:pt x="444"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1" name="Google Shape;2121;p23"/>
            <p:cNvSpPr/>
            <p:nvPr/>
          </p:nvSpPr>
          <p:spPr>
            <a:xfrm>
              <a:off x="4577550" y="2718100"/>
              <a:ext cx="90050" cy="122675"/>
            </a:xfrm>
            <a:custGeom>
              <a:rect b="b" l="l" r="r" t="t"/>
              <a:pathLst>
                <a:path extrusionOk="0" h="4907" w="3602">
                  <a:moveTo>
                    <a:pt x="3158" y="0"/>
                  </a:moveTo>
                  <a:lnTo>
                    <a:pt x="0" y="4907"/>
                  </a:lnTo>
                  <a:lnTo>
                    <a:pt x="444" y="4907"/>
                  </a:lnTo>
                  <a:lnTo>
                    <a:pt x="360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2" name="Google Shape;2122;p23"/>
            <p:cNvSpPr/>
            <p:nvPr/>
          </p:nvSpPr>
          <p:spPr>
            <a:xfrm>
              <a:off x="4638050" y="2718100"/>
              <a:ext cx="90075" cy="122675"/>
            </a:xfrm>
            <a:custGeom>
              <a:rect b="b" l="l" r="r" t="t"/>
              <a:pathLst>
                <a:path extrusionOk="0" h="4907" w="3603">
                  <a:moveTo>
                    <a:pt x="3159" y="0"/>
                  </a:moveTo>
                  <a:lnTo>
                    <a:pt x="1" y="4907"/>
                  </a:lnTo>
                  <a:lnTo>
                    <a:pt x="444" y="4907"/>
                  </a:lnTo>
                  <a:lnTo>
                    <a:pt x="360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3" name="Google Shape;2123;p23"/>
            <p:cNvSpPr/>
            <p:nvPr/>
          </p:nvSpPr>
          <p:spPr>
            <a:xfrm>
              <a:off x="4698575" y="2718100"/>
              <a:ext cx="89900" cy="122675"/>
            </a:xfrm>
            <a:custGeom>
              <a:rect b="b" l="l" r="r" t="t"/>
              <a:pathLst>
                <a:path extrusionOk="0" h="4907" w="3596">
                  <a:moveTo>
                    <a:pt x="3158" y="0"/>
                  </a:moveTo>
                  <a:lnTo>
                    <a:pt x="0" y="4907"/>
                  </a:lnTo>
                  <a:lnTo>
                    <a:pt x="444"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4" name="Google Shape;2124;p23"/>
            <p:cNvSpPr/>
            <p:nvPr/>
          </p:nvSpPr>
          <p:spPr>
            <a:xfrm>
              <a:off x="4759100" y="2718100"/>
              <a:ext cx="90050" cy="122675"/>
            </a:xfrm>
            <a:custGeom>
              <a:rect b="b" l="l" r="r" t="t"/>
              <a:pathLst>
                <a:path extrusionOk="0" h="4907" w="3602">
                  <a:moveTo>
                    <a:pt x="3158" y="0"/>
                  </a:moveTo>
                  <a:lnTo>
                    <a:pt x="0" y="4907"/>
                  </a:lnTo>
                  <a:lnTo>
                    <a:pt x="444" y="4907"/>
                  </a:lnTo>
                  <a:lnTo>
                    <a:pt x="360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5" name="Google Shape;2125;p23"/>
            <p:cNvSpPr/>
            <p:nvPr/>
          </p:nvSpPr>
          <p:spPr>
            <a:xfrm>
              <a:off x="4819775" y="2718100"/>
              <a:ext cx="89900" cy="122675"/>
            </a:xfrm>
            <a:custGeom>
              <a:rect b="b" l="l" r="r" t="t"/>
              <a:pathLst>
                <a:path extrusionOk="0" h="4907" w="3596">
                  <a:moveTo>
                    <a:pt x="3152" y="0"/>
                  </a:moveTo>
                  <a:lnTo>
                    <a:pt x="0" y="4907"/>
                  </a:lnTo>
                  <a:lnTo>
                    <a:pt x="437" y="4907"/>
                  </a:lnTo>
                  <a:lnTo>
                    <a:pt x="359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6" name="Google Shape;2126;p23"/>
            <p:cNvSpPr/>
            <p:nvPr/>
          </p:nvSpPr>
          <p:spPr>
            <a:xfrm>
              <a:off x="4880125" y="2718100"/>
              <a:ext cx="90075" cy="122675"/>
            </a:xfrm>
            <a:custGeom>
              <a:rect b="b" l="l" r="r" t="t"/>
              <a:pathLst>
                <a:path extrusionOk="0" h="4907" w="3603">
                  <a:moveTo>
                    <a:pt x="3158" y="0"/>
                  </a:moveTo>
                  <a:lnTo>
                    <a:pt x="0" y="4907"/>
                  </a:lnTo>
                  <a:lnTo>
                    <a:pt x="444" y="4907"/>
                  </a:lnTo>
                  <a:lnTo>
                    <a:pt x="360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7" name="Google Shape;2127;p23"/>
            <p:cNvSpPr/>
            <p:nvPr/>
          </p:nvSpPr>
          <p:spPr>
            <a:xfrm>
              <a:off x="4940800" y="2718100"/>
              <a:ext cx="89900" cy="122675"/>
            </a:xfrm>
            <a:custGeom>
              <a:rect b="b" l="l" r="r" t="t"/>
              <a:pathLst>
                <a:path extrusionOk="0" h="4907" w="3596">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8" name="Google Shape;2128;p23"/>
            <p:cNvSpPr/>
            <p:nvPr/>
          </p:nvSpPr>
          <p:spPr>
            <a:xfrm>
              <a:off x="5001325" y="2718100"/>
              <a:ext cx="89900" cy="122675"/>
            </a:xfrm>
            <a:custGeom>
              <a:rect b="b" l="l" r="r" t="t"/>
              <a:pathLst>
                <a:path extrusionOk="0" h="4907" w="3596">
                  <a:moveTo>
                    <a:pt x="3152" y="0"/>
                  </a:moveTo>
                  <a:lnTo>
                    <a:pt x="0" y="4907"/>
                  </a:lnTo>
                  <a:lnTo>
                    <a:pt x="437" y="4907"/>
                  </a:lnTo>
                  <a:lnTo>
                    <a:pt x="359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9" name="Google Shape;2129;p23"/>
            <p:cNvSpPr/>
            <p:nvPr/>
          </p:nvSpPr>
          <p:spPr>
            <a:xfrm>
              <a:off x="5061825" y="2718100"/>
              <a:ext cx="89925" cy="122675"/>
            </a:xfrm>
            <a:custGeom>
              <a:rect b="b" l="l" r="r" t="t"/>
              <a:pathLst>
                <a:path extrusionOk="0" h="4907" w="3597">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0" name="Google Shape;2130;p23"/>
            <p:cNvSpPr/>
            <p:nvPr/>
          </p:nvSpPr>
          <p:spPr>
            <a:xfrm>
              <a:off x="5122350" y="2718100"/>
              <a:ext cx="89900" cy="122675"/>
            </a:xfrm>
            <a:custGeom>
              <a:rect b="b" l="l" r="r" t="t"/>
              <a:pathLst>
                <a:path extrusionOk="0" h="4907" w="3596">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1" name="Google Shape;2131;p23"/>
            <p:cNvSpPr/>
            <p:nvPr/>
          </p:nvSpPr>
          <p:spPr>
            <a:xfrm>
              <a:off x="5182875" y="2718100"/>
              <a:ext cx="89900" cy="122675"/>
            </a:xfrm>
            <a:custGeom>
              <a:rect b="b" l="l" r="r" t="t"/>
              <a:pathLst>
                <a:path extrusionOk="0" h="4907" w="3596">
                  <a:moveTo>
                    <a:pt x="3152" y="0"/>
                  </a:moveTo>
                  <a:lnTo>
                    <a:pt x="0" y="4907"/>
                  </a:lnTo>
                  <a:lnTo>
                    <a:pt x="437" y="4907"/>
                  </a:lnTo>
                  <a:lnTo>
                    <a:pt x="359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2" name="Google Shape;2132;p23"/>
            <p:cNvSpPr/>
            <p:nvPr/>
          </p:nvSpPr>
          <p:spPr>
            <a:xfrm>
              <a:off x="5243375" y="2718100"/>
              <a:ext cx="89925" cy="122675"/>
            </a:xfrm>
            <a:custGeom>
              <a:rect b="b" l="l" r="r" t="t"/>
              <a:pathLst>
                <a:path extrusionOk="0" h="4907" w="3597">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3" name="Google Shape;2133;p23"/>
            <p:cNvSpPr/>
            <p:nvPr/>
          </p:nvSpPr>
          <p:spPr>
            <a:xfrm>
              <a:off x="5303900" y="2718100"/>
              <a:ext cx="89900" cy="122675"/>
            </a:xfrm>
            <a:custGeom>
              <a:rect b="b" l="l" r="r" t="t"/>
              <a:pathLst>
                <a:path extrusionOk="0" h="4907" w="3596">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4" name="Google Shape;2134;p23"/>
            <p:cNvSpPr/>
            <p:nvPr/>
          </p:nvSpPr>
          <p:spPr>
            <a:xfrm>
              <a:off x="5364425" y="2718100"/>
              <a:ext cx="89900" cy="122675"/>
            </a:xfrm>
            <a:custGeom>
              <a:rect b="b" l="l" r="r" t="t"/>
              <a:pathLst>
                <a:path extrusionOk="0" h="4907" w="3596">
                  <a:moveTo>
                    <a:pt x="3158" y="0"/>
                  </a:moveTo>
                  <a:lnTo>
                    <a:pt x="0" y="4907"/>
                  </a:lnTo>
                  <a:lnTo>
                    <a:pt x="437" y="4907"/>
                  </a:lnTo>
                  <a:lnTo>
                    <a:pt x="359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35" name="Google Shape;2135;p23"/>
          <p:cNvSpPr/>
          <p:nvPr/>
        </p:nvSpPr>
        <p:spPr>
          <a:xfrm>
            <a:off x="8598275" y="1354400"/>
            <a:ext cx="317400" cy="317400"/>
          </a:xfrm>
          <a:prstGeom prst="mathPlus">
            <a:avLst>
              <a:gd fmla="val 11090" name="adj1"/>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36" name="Google Shape;2136;p23"/>
          <p:cNvGrpSpPr/>
          <p:nvPr/>
        </p:nvGrpSpPr>
        <p:grpSpPr>
          <a:xfrm>
            <a:off x="6828819" y="121968"/>
            <a:ext cx="506202" cy="346754"/>
            <a:chOff x="5912000" y="2436725"/>
            <a:chExt cx="200500" cy="137350"/>
          </a:xfrm>
        </p:grpSpPr>
        <p:sp>
          <p:nvSpPr>
            <p:cNvPr id="2137" name="Google Shape;2137;p23"/>
            <p:cNvSpPr/>
            <p:nvPr/>
          </p:nvSpPr>
          <p:spPr>
            <a:xfrm>
              <a:off x="6071050" y="2532625"/>
              <a:ext cx="41450" cy="41450"/>
            </a:xfrm>
            <a:custGeom>
              <a:rect b="b" l="l" r="r" t="t"/>
              <a:pathLst>
                <a:path extrusionOk="0" h="1658" w="1658">
                  <a:moveTo>
                    <a:pt x="829" y="1"/>
                  </a:moveTo>
                  <a:lnTo>
                    <a:pt x="0" y="829"/>
                  </a:lnTo>
                  <a:lnTo>
                    <a:pt x="829" y="1658"/>
                  </a:lnTo>
                  <a:lnTo>
                    <a:pt x="1658" y="829"/>
                  </a:lnTo>
                  <a:lnTo>
                    <a:pt x="8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8" name="Google Shape;2138;p23"/>
            <p:cNvSpPr/>
            <p:nvPr/>
          </p:nvSpPr>
          <p:spPr>
            <a:xfrm>
              <a:off x="6071050" y="2436725"/>
              <a:ext cx="41450" cy="41450"/>
            </a:xfrm>
            <a:custGeom>
              <a:rect b="b" l="l" r="r" t="t"/>
              <a:pathLst>
                <a:path extrusionOk="0" h="1658" w="1658">
                  <a:moveTo>
                    <a:pt x="829" y="0"/>
                  </a:moveTo>
                  <a:lnTo>
                    <a:pt x="0" y="829"/>
                  </a:lnTo>
                  <a:lnTo>
                    <a:pt x="829" y="1657"/>
                  </a:lnTo>
                  <a:lnTo>
                    <a:pt x="1658" y="829"/>
                  </a:lnTo>
                  <a:lnTo>
                    <a:pt x="8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9" name="Google Shape;2139;p23"/>
            <p:cNvSpPr/>
            <p:nvPr/>
          </p:nvSpPr>
          <p:spPr>
            <a:xfrm>
              <a:off x="6023250" y="2484675"/>
              <a:ext cx="41450" cy="41450"/>
            </a:xfrm>
            <a:custGeom>
              <a:rect b="b" l="l" r="r" t="t"/>
              <a:pathLst>
                <a:path extrusionOk="0" h="1658" w="1658">
                  <a:moveTo>
                    <a:pt x="829" y="0"/>
                  </a:moveTo>
                  <a:lnTo>
                    <a:pt x="1" y="829"/>
                  </a:lnTo>
                  <a:lnTo>
                    <a:pt x="829" y="1658"/>
                  </a:lnTo>
                  <a:lnTo>
                    <a:pt x="1658" y="829"/>
                  </a:lnTo>
                  <a:lnTo>
                    <a:pt x="8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0" name="Google Shape;2140;p23"/>
            <p:cNvSpPr/>
            <p:nvPr/>
          </p:nvSpPr>
          <p:spPr>
            <a:xfrm>
              <a:off x="5959975" y="2532625"/>
              <a:ext cx="41450" cy="41450"/>
            </a:xfrm>
            <a:custGeom>
              <a:rect b="b" l="l" r="r" t="t"/>
              <a:pathLst>
                <a:path extrusionOk="0" h="1658" w="1658">
                  <a:moveTo>
                    <a:pt x="829" y="1"/>
                  </a:moveTo>
                  <a:lnTo>
                    <a:pt x="0" y="829"/>
                  </a:lnTo>
                  <a:lnTo>
                    <a:pt x="829" y="1658"/>
                  </a:lnTo>
                  <a:lnTo>
                    <a:pt x="1657" y="829"/>
                  </a:lnTo>
                  <a:lnTo>
                    <a:pt x="8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1" name="Google Shape;2141;p23"/>
            <p:cNvSpPr/>
            <p:nvPr/>
          </p:nvSpPr>
          <p:spPr>
            <a:xfrm>
              <a:off x="5959975" y="2436725"/>
              <a:ext cx="41450" cy="41450"/>
            </a:xfrm>
            <a:custGeom>
              <a:rect b="b" l="l" r="r" t="t"/>
              <a:pathLst>
                <a:path extrusionOk="0" h="1658" w="1658">
                  <a:moveTo>
                    <a:pt x="829" y="0"/>
                  </a:moveTo>
                  <a:lnTo>
                    <a:pt x="0" y="829"/>
                  </a:lnTo>
                  <a:lnTo>
                    <a:pt x="829" y="1657"/>
                  </a:lnTo>
                  <a:lnTo>
                    <a:pt x="1657" y="829"/>
                  </a:lnTo>
                  <a:lnTo>
                    <a:pt x="8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2" name="Google Shape;2142;p23"/>
            <p:cNvSpPr/>
            <p:nvPr/>
          </p:nvSpPr>
          <p:spPr>
            <a:xfrm>
              <a:off x="5912000" y="2484675"/>
              <a:ext cx="41475" cy="41450"/>
            </a:xfrm>
            <a:custGeom>
              <a:rect b="b" l="l" r="r" t="t"/>
              <a:pathLst>
                <a:path extrusionOk="0" h="1658" w="1659">
                  <a:moveTo>
                    <a:pt x="829" y="0"/>
                  </a:moveTo>
                  <a:lnTo>
                    <a:pt x="1" y="829"/>
                  </a:lnTo>
                  <a:lnTo>
                    <a:pt x="829" y="1658"/>
                  </a:lnTo>
                  <a:lnTo>
                    <a:pt x="1658" y="829"/>
                  </a:lnTo>
                  <a:lnTo>
                    <a:pt x="8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43" name="Google Shape;2143;p23"/>
          <p:cNvGrpSpPr/>
          <p:nvPr/>
        </p:nvGrpSpPr>
        <p:grpSpPr>
          <a:xfrm>
            <a:off x="1638397" y="4603991"/>
            <a:ext cx="1382306" cy="493879"/>
            <a:chOff x="6730525" y="2643050"/>
            <a:chExt cx="647450" cy="231325"/>
          </a:xfrm>
        </p:grpSpPr>
        <p:sp>
          <p:nvSpPr>
            <p:cNvPr id="2144" name="Google Shape;2144;p23"/>
            <p:cNvSpPr/>
            <p:nvPr/>
          </p:nvSpPr>
          <p:spPr>
            <a:xfrm>
              <a:off x="6811450" y="2643050"/>
              <a:ext cx="11600" cy="11625"/>
            </a:xfrm>
            <a:custGeom>
              <a:rect b="b" l="l" r="r" t="t"/>
              <a:pathLst>
                <a:path extrusionOk="0" h="465" w="464">
                  <a:moveTo>
                    <a:pt x="235" y="1"/>
                  </a:moveTo>
                  <a:cubicBezTo>
                    <a:pt x="104" y="1"/>
                    <a:pt x="0" y="105"/>
                    <a:pt x="0" y="236"/>
                  </a:cubicBezTo>
                  <a:cubicBezTo>
                    <a:pt x="0" y="360"/>
                    <a:pt x="104" y="464"/>
                    <a:pt x="235" y="464"/>
                  </a:cubicBezTo>
                  <a:cubicBezTo>
                    <a:pt x="359" y="464"/>
                    <a:pt x="463" y="360"/>
                    <a:pt x="463" y="236"/>
                  </a:cubicBezTo>
                  <a:cubicBezTo>
                    <a:pt x="463" y="105"/>
                    <a:pt x="359" y="1"/>
                    <a:pt x="23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5" name="Google Shape;2145;p23"/>
            <p:cNvSpPr/>
            <p:nvPr/>
          </p:nvSpPr>
          <p:spPr>
            <a:xfrm>
              <a:off x="6873100" y="2643050"/>
              <a:ext cx="11600" cy="11625"/>
            </a:xfrm>
            <a:custGeom>
              <a:rect b="b" l="l" r="r" t="t"/>
              <a:pathLst>
                <a:path extrusionOk="0" h="465" w="464">
                  <a:moveTo>
                    <a:pt x="235" y="1"/>
                  </a:moveTo>
                  <a:cubicBezTo>
                    <a:pt x="105" y="1"/>
                    <a:pt x="0" y="105"/>
                    <a:pt x="0" y="236"/>
                  </a:cubicBezTo>
                  <a:cubicBezTo>
                    <a:pt x="0" y="360"/>
                    <a:pt x="105" y="464"/>
                    <a:pt x="235" y="464"/>
                  </a:cubicBezTo>
                  <a:cubicBezTo>
                    <a:pt x="359" y="464"/>
                    <a:pt x="464" y="360"/>
                    <a:pt x="464" y="236"/>
                  </a:cubicBezTo>
                  <a:cubicBezTo>
                    <a:pt x="464" y="105"/>
                    <a:pt x="359" y="1"/>
                    <a:pt x="23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6" name="Google Shape;2146;p23"/>
            <p:cNvSpPr/>
            <p:nvPr/>
          </p:nvSpPr>
          <p:spPr>
            <a:xfrm>
              <a:off x="6934750" y="2643050"/>
              <a:ext cx="11600" cy="11625"/>
            </a:xfrm>
            <a:custGeom>
              <a:rect b="b" l="l" r="r" t="t"/>
              <a:pathLst>
                <a:path extrusionOk="0" h="465" w="464">
                  <a:moveTo>
                    <a:pt x="236" y="1"/>
                  </a:moveTo>
                  <a:cubicBezTo>
                    <a:pt x="105" y="1"/>
                    <a:pt x="1" y="105"/>
                    <a:pt x="1" y="236"/>
                  </a:cubicBezTo>
                  <a:cubicBezTo>
                    <a:pt x="1" y="360"/>
                    <a:pt x="105" y="464"/>
                    <a:pt x="236" y="464"/>
                  </a:cubicBezTo>
                  <a:cubicBezTo>
                    <a:pt x="360" y="464"/>
                    <a:pt x="464" y="360"/>
                    <a:pt x="464" y="236"/>
                  </a:cubicBezTo>
                  <a:cubicBezTo>
                    <a:pt x="464" y="105"/>
                    <a:pt x="360" y="1"/>
                    <a:pt x="23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7" name="Google Shape;2147;p23"/>
            <p:cNvSpPr/>
            <p:nvPr/>
          </p:nvSpPr>
          <p:spPr>
            <a:xfrm>
              <a:off x="6996425" y="2643050"/>
              <a:ext cx="11600" cy="11625"/>
            </a:xfrm>
            <a:custGeom>
              <a:rect b="b" l="l" r="r" t="t"/>
              <a:pathLst>
                <a:path extrusionOk="0" h="465" w="464">
                  <a:moveTo>
                    <a:pt x="228" y="1"/>
                  </a:moveTo>
                  <a:cubicBezTo>
                    <a:pt x="105" y="1"/>
                    <a:pt x="0" y="105"/>
                    <a:pt x="0" y="236"/>
                  </a:cubicBezTo>
                  <a:cubicBezTo>
                    <a:pt x="0" y="360"/>
                    <a:pt x="105" y="464"/>
                    <a:pt x="228" y="464"/>
                  </a:cubicBezTo>
                  <a:cubicBezTo>
                    <a:pt x="359" y="464"/>
                    <a:pt x="463" y="360"/>
                    <a:pt x="463" y="236"/>
                  </a:cubicBezTo>
                  <a:cubicBezTo>
                    <a:pt x="463" y="105"/>
                    <a:pt x="359" y="1"/>
                    <a:pt x="22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8" name="Google Shape;2148;p23"/>
            <p:cNvSpPr/>
            <p:nvPr/>
          </p:nvSpPr>
          <p:spPr>
            <a:xfrm>
              <a:off x="7058075" y="2643050"/>
              <a:ext cx="11600" cy="11625"/>
            </a:xfrm>
            <a:custGeom>
              <a:rect b="b" l="l" r="r" t="t"/>
              <a:pathLst>
                <a:path extrusionOk="0" h="465" w="464">
                  <a:moveTo>
                    <a:pt x="229" y="1"/>
                  </a:moveTo>
                  <a:cubicBezTo>
                    <a:pt x="105" y="1"/>
                    <a:pt x="0" y="105"/>
                    <a:pt x="0" y="236"/>
                  </a:cubicBezTo>
                  <a:cubicBezTo>
                    <a:pt x="0" y="360"/>
                    <a:pt x="105" y="464"/>
                    <a:pt x="229" y="464"/>
                  </a:cubicBezTo>
                  <a:cubicBezTo>
                    <a:pt x="359" y="464"/>
                    <a:pt x="464" y="360"/>
                    <a:pt x="464" y="236"/>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9" name="Google Shape;2149;p23"/>
            <p:cNvSpPr/>
            <p:nvPr/>
          </p:nvSpPr>
          <p:spPr>
            <a:xfrm>
              <a:off x="7119725" y="2643050"/>
              <a:ext cx="11625" cy="11625"/>
            </a:xfrm>
            <a:custGeom>
              <a:rect b="b" l="l" r="r" t="t"/>
              <a:pathLst>
                <a:path extrusionOk="0" h="465" w="465">
                  <a:moveTo>
                    <a:pt x="229" y="1"/>
                  </a:moveTo>
                  <a:cubicBezTo>
                    <a:pt x="105" y="1"/>
                    <a:pt x="1" y="105"/>
                    <a:pt x="1" y="236"/>
                  </a:cubicBezTo>
                  <a:cubicBezTo>
                    <a:pt x="1" y="360"/>
                    <a:pt x="105" y="464"/>
                    <a:pt x="229" y="464"/>
                  </a:cubicBezTo>
                  <a:cubicBezTo>
                    <a:pt x="360" y="464"/>
                    <a:pt x="464" y="360"/>
                    <a:pt x="464" y="236"/>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0" name="Google Shape;2150;p23"/>
            <p:cNvSpPr/>
            <p:nvPr/>
          </p:nvSpPr>
          <p:spPr>
            <a:xfrm>
              <a:off x="7181400" y="2643050"/>
              <a:ext cx="11600" cy="11625"/>
            </a:xfrm>
            <a:custGeom>
              <a:rect b="b" l="l" r="r" t="t"/>
              <a:pathLst>
                <a:path extrusionOk="0" h="465" w="464">
                  <a:moveTo>
                    <a:pt x="229" y="1"/>
                  </a:moveTo>
                  <a:cubicBezTo>
                    <a:pt x="105" y="1"/>
                    <a:pt x="0" y="105"/>
                    <a:pt x="0" y="236"/>
                  </a:cubicBezTo>
                  <a:cubicBezTo>
                    <a:pt x="0" y="360"/>
                    <a:pt x="105" y="464"/>
                    <a:pt x="229" y="464"/>
                  </a:cubicBezTo>
                  <a:cubicBezTo>
                    <a:pt x="359" y="464"/>
                    <a:pt x="463" y="360"/>
                    <a:pt x="463" y="236"/>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1" name="Google Shape;2151;p23"/>
            <p:cNvSpPr/>
            <p:nvPr/>
          </p:nvSpPr>
          <p:spPr>
            <a:xfrm>
              <a:off x="7243050" y="2643050"/>
              <a:ext cx="11600" cy="11625"/>
            </a:xfrm>
            <a:custGeom>
              <a:rect b="b" l="l" r="r" t="t"/>
              <a:pathLst>
                <a:path extrusionOk="0" h="465" w="464">
                  <a:moveTo>
                    <a:pt x="229" y="1"/>
                  </a:moveTo>
                  <a:cubicBezTo>
                    <a:pt x="105" y="1"/>
                    <a:pt x="0" y="105"/>
                    <a:pt x="0" y="236"/>
                  </a:cubicBezTo>
                  <a:cubicBezTo>
                    <a:pt x="0" y="360"/>
                    <a:pt x="105" y="464"/>
                    <a:pt x="229" y="464"/>
                  </a:cubicBezTo>
                  <a:cubicBezTo>
                    <a:pt x="359" y="464"/>
                    <a:pt x="464" y="360"/>
                    <a:pt x="464" y="236"/>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2" name="Google Shape;2152;p23"/>
            <p:cNvSpPr/>
            <p:nvPr/>
          </p:nvSpPr>
          <p:spPr>
            <a:xfrm>
              <a:off x="7304700" y="2643050"/>
              <a:ext cx="11625" cy="11625"/>
            </a:xfrm>
            <a:custGeom>
              <a:rect b="b" l="l" r="r" t="t"/>
              <a:pathLst>
                <a:path extrusionOk="0" h="465" w="465">
                  <a:moveTo>
                    <a:pt x="229" y="1"/>
                  </a:moveTo>
                  <a:cubicBezTo>
                    <a:pt x="105" y="1"/>
                    <a:pt x="1" y="105"/>
                    <a:pt x="1" y="236"/>
                  </a:cubicBezTo>
                  <a:cubicBezTo>
                    <a:pt x="1" y="360"/>
                    <a:pt x="105" y="464"/>
                    <a:pt x="229" y="464"/>
                  </a:cubicBezTo>
                  <a:cubicBezTo>
                    <a:pt x="360" y="464"/>
                    <a:pt x="464" y="360"/>
                    <a:pt x="464" y="236"/>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3" name="Google Shape;2153;p23"/>
            <p:cNvSpPr/>
            <p:nvPr/>
          </p:nvSpPr>
          <p:spPr>
            <a:xfrm>
              <a:off x="7366375" y="2643050"/>
              <a:ext cx="11600" cy="11625"/>
            </a:xfrm>
            <a:custGeom>
              <a:rect b="b" l="l" r="r" t="t"/>
              <a:pathLst>
                <a:path extrusionOk="0" h="465" w="464">
                  <a:moveTo>
                    <a:pt x="229" y="1"/>
                  </a:moveTo>
                  <a:cubicBezTo>
                    <a:pt x="105" y="1"/>
                    <a:pt x="0" y="105"/>
                    <a:pt x="0" y="236"/>
                  </a:cubicBezTo>
                  <a:cubicBezTo>
                    <a:pt x="0" y="360"/>
                    <a:pt x="105" y="464"/>
                    <a:pt x="229" y="464"/>
                  </a:cubicBezTo>
                  <a:cubicBezTo>
                    <a:pt x="359" y="464"/>
                    <a:pt x="463" y="360"/>
                    <a:pt x="463" y="236"/>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4" name="Google Shape;2154;p23"/>
            <p:cNvSpPr/>
            <p:nvPr/>
          </p:nvSpPr>
          <p:spPr>
            <a:xfrm>
              <a:off x="6730525" y="2716300"/>
              <a:ext cx="11625" cy="11600"/>
            </a:xfrm>
            <a:custGeom>
              <a:rect b="b" l="l" r="r" t="t"/>
              <a:pathLst>
                <a:path extrusionOk="0" h="464" w="465">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5" name="Google Shape;2155;p23"/>
            <p:cNvSpPr/>
            <p:nvPr/>
          </p:nvSpPr>
          <p:spPr>
            <a:xfrm>
              <a:off x="6792200" y="2716300"/>
              <a:ext cx="11600" cy="11600"/>
            </a:xfrm>
            <a:custGeom>
              <a:rect b="b" l="l" r="r" t="t"/>
              <a:pathLst>
                <a:path extrusionOk="0" h="464" w="464">
                  <a:moveTo>
                    <a:pt x="229" y="0"/>
                  </a:moveTo>
                  <a:cubicBezTo>
                    <a:pt x="105" y="0"/>
                    <a:pt x="0" y="105"/>
                    <a:pt x="0" y="229"/>
                  </a:cubicBezTo>
                  <a:cubicBezTo>
                    <a:pt x="0" y="359"/>
                    <a:pt x="105" y="464"/>
                    <a:pt x="229" y="464"/>
                  </a:cubicBezTo>
                  <a:cubicBezTo>
                    <a:pt x="359" y="464"/>
                    <a:pt x="463" y="359"/>
                    <a:pt x="463" y="229"/>
                  </a:cubicBezTo>
                  <a:cubicBezTo>
                    <a:pt x="463"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6" name="Google Shape;2156;p23"/>
            <p:cNvSpPr/>
            <p:nvPr/>
          </p:nvSpPr>
          <p:spPr>
            <a:xfrm>
              <a:off x="6853850" y="2716300"/>
              <a:ext cx="11600" cy="11600"/>
            </a:xfrm>
            <a:custGeom>
              <a:rect b="b" l="l" r="r" t="t"/>
              <a:pathLst>
                <a:path extrusionOk="0" h="464" w="464">
                  <a:moveTo>
                    <a:pt x="229" y="0"/>
                  </a:moveTo>
                  <a:cubicBezTo>
                    <a:pt x="105" y="0"/>
                    <a:pt x="1" y="105"/>
                    <a:pt x="1" y="229"/>
                  </a:cubicBezTo>
                  <a:cubicBezTo>
                    <a:pt x="1" y="359"/>
                    <a:pt x="105" y="464"/>
                    <a:pt x="229" y="464"/>
                  </a:cubicBezTo>
                  <a:cubicBezTo>
                    <a:pt x="359" y="464"/>
                    <a:pt x="464" y="359"/>
                    <a:pt x="464" y="229"/>
                  </a:cubicBezTo>
                  <a:cubicBezTo>
                    <a:pt x="464"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7" name="Google Shape;2157;p23"/>
            <p:cNvSpPr/>
            <p:nvPr/>
          </p:nvSpPr>
          <p:spPr>
            <a:xfrm>
              <a:off x="6915500" y="2716300"/>
              <a:ext cx="11625" cy="11600"/>
            </a:xfrm>
            <a:custGeom>
              <a:rect b="b" l="l" r="r" t="t"/>
              <a:pathLst>
                <a:path extrusionOk="0" h="464" w="465">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8" name="Google Shape;2158;p23"/>
            <p:cNvSpPr/>
            <p:nvPr/>
          </p:nvSpPr>
          <p:spPr>
            <a:xfrm>
              <a:off x="6977175" y="2716300"/>
              <a:ext cx="11600" cy="11600"/>
            </a:xfrm>
            <a:custGeom>
              <a:rect b="b" l="l" r="r" t="t"/>
              <a:pathLst>
                <a:path extrusionOk="0" h="464" w="464">
                  <a:moveTo>
                    <a:pt x="229" y="0"/>
                  </a:moveTo>
                  <a:cubicBezTo>
                    <a:pt x="105" y="0"/>
                    <a:pt x="0" y="105"/>
                    <a:pt x="0" y="229"/>
                  </a:cubicBezTo>
                  <a:cubicBezTo>
                    <a:pt x="0" y="359"/>
                    <a:pt x="105" y="464"/>
                    <a:pt x="229" y="464"/>
                  </a:cubicBezTo>
                  <a:cubicBezTo>
                    <a:pt x="359" y="464"/>
                    <a:pt x="463" y="359"/>
                    <a:pt x="463" y="229"/>
                  </a:cubicBezTo>
                  <a:cubicBezTo>
                    <a:pt x="463"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9" name="Google Shape;2159;p23"/>
            <p:cNvSpPr/>
            <p:nvPr/>
          </p:nvSpPr>
          <p:spPr>
            <a:xfrm>
              <a:off x="7038825" y="2716300"/>
              <a:ext cx="11600" cy="11600"/>
            </a:xfrm>
            <a:custGeom>
              <a:rect b="b" l="l" r="r" t="t"/>
              <a:pathLst>
                <a:path extrusionOk="0" h="464" w="464">
                  <a:moveTo>
                    <a:pt x="229" y="0"/>
                  </a:moveTo>
                  <a:cubicBezTo>
                    <a:pt x="105" y="0"/>
                    <a:pt x="1" y="105"/>
                    <a:pt x="1" y="229"/>
                  </a:cubicBezTo>
                  <a:cubicBezTo>
                    <a:pt x="1" y="359"/>
                    <a:pt x="105" y="464"/>
                    <a:pt x="229" y="464"/>
                  </a:cubicBezTo>
                  <a:cubicBezTo>
                    <a:pt x="359" y="464"/>
                    <a:pt x="464" y="359"/>
                    <a:pt x="464" y="229"/>
                  </a:cubicBezTo>
                  <a:cubicBezTo>
                    <a:pt x="464"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0" name="Google Shape;2160;p23"/>
            <p:cNvSpPr/>
            <p:nvPr/>
          </p:nvSpPr>
          <p:spPr>
            <a:xfrm>
              <a:off x="7100475" y="2716300"/>
              <a:ext cx="11625" cy="11600"/>
            </a:xfrm>
            <a:custGeom>
              <a:rect b="b" l="l" r="r" t="t"/>
              <a:pathLst>
                <a:path extrusionOk="0" h="464" w="465">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1" name="Google Shape;2161;p23"/>
            <p:cNvSpPr/>
            <p:nvPr/>
          </p:nvSpPr>
          <p:spPr>
            <a:xfrm>
              <a:off x="7162150" y="2716300"/>
              <a:ext cx="11600" cy="11600"/>
            </a:xfrm>
            <a:custGeom>
              <a:rect b="b" l="l" r="r" t="t"/>
              <a:pathLst>
                <a:path extrusionOk="0" h="464" w="464">
                  <a:moveTo>
                    <a:pt x="229" y="0"/>
                  </a:moveTo>
                  <a:cubicBezTo>
                    <a:pt x="105" y="0"/>
                    <a:pt x="0" y="105"/>
                    <a:pt x="0" y="229"/>
                  </a:cubicBezTo>
                  <a:cubicBezTo>
                    <a:pt x="0" y="359"/>
                    <a:pt x="105" y="464"/>
                    <a:pt x="229" y="464"/>
                  </a:cubicBezTo>
                  <a:cubicBezTo>
                    <a:pt x="359" y="464"/>
                    <a:pt x="463" y="359"/>
                    <a:pt x="463" y="229"/>
                  </a:cubicBezTo>
                  <a:cubicBezTo>
                    <a:pt x="463"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2" name="Google Shape;2162;p23"/>
            <p:cNvSpPr/>
            <p:nvPr/>
          </p:nvSpPr>
          <p:spPr>
            <a:xfrm>
              <a:off x="7223800" y="2716300"/>
              <a:ext cx="11600" cy="11600"/>
            </a:xfrm>
            <a:custGeom>
              <a:rect b="b" l="l" r="r" t="t"/>
              <a:pathLst>
                <a:path extrusionOk="0" h="464" w="464">
                  <a:moveTo>
                    <a:pt x="229" y="0"/>
                  </a:moveTo>
                  <a:cubicBezTo>
                    <a:pt x="105" y="0"/>
                    <a:pt x="1" y="105"/>
                    <a:pt x="1" y="229"/>
                  </a:cubicBezTo>
                  <a:cubicBezTo>
                    <a:pt x="1" y="359"/>
                    <a:pt x="105" y="464"/>
                    <a:pt x="229" y="464"/>
                  </a:cubicBezTo>
                  <a:cubicBezTo>
                    <a:pt x="359" y="464"/>
                    <a:pt x="464" y="359"/>
                    <a:pt x="464" y="229"/>
                  </a:cubicBezTo>
                  <a:cubicBezTo>
                    <a:pt x="464"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3" name="Google Shape;2163;p23"/>
            <p:cNvSpPr/>
            <p:nvPr/>
          </p:nvSpPr>
          <p:spPr>
            <a:xfrm>
              <a:off x="7285450" y="2716300"/>
              <a:ext cx="11625" cy="11600"/>
            </a:xfrm>
            <a:custGeom>
              <a:rect b="b" l="l" r="r" t="t"/>
              <a:pathLst>
                <a:path extrusionOk="0" h="464" w="465">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4" name="Google Shape;2164;p23"/>
            <p:cNvSpPr/>
            <p:nvPr/>
          </p:nvSpPr>
          <p:spPr>
            <a:xfrm>
              <a:off x="6811450" y="2789525"/>
              <a:ext cx="11600" cy="11625"/>
            </a:xfrm>
            <a:custGeom>
              <a:rect b="b" l="l" r="r" t="t"/>
              <a:pathLst>
                <a:path extrusionOk="0" h="465" w="464">
                  <a:moveTo>
                    <a:pt x="235" y="1"/>
                  </a:moveTo>
                  <a:cubicBezTo>
                    <a:pt x="104" y="1"/>
                    <a:pt x="0" y="105"/>
                    <a:pt x="0" y="229"/>
                  </a:cubicBezTo>
                  <a:cubicBezTo>
                    <a:pt x="0" y="360"/>
                    <a:pt x="104" y="464"/>
                    <a:pt x="235" y="464"/>
                  </a:cubicBezTo>
                  <a:cubicBezTo>
                    <a:pt x="359" y="464"/>
                    <a:pt x="463" y="360"/>
                    <a:pt x="463" y="229"/>
                  </a:cubicBezTo>
                  <a:cubicBezTo>
                    <a:pt x="463" y="105"/>
                    <a:pt x="359" y="1"/>
                    <a:pt x="23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5" name="Google Shape;2165;p23"/>
            <p:cNvSpPr/>
            <p:nvPr/>
          </p:nvSpPr>
          <p:spPr>
            <a:xfrm>
              <a:off x="6873100" y="2789525"/>
              <a:ext cx="11600" cy="11625"/>
            </a:xfrm>
            <a:custGeom>
              <a:rect b="b" l="l" r="r" t="t"/>
              <a:pathLst>
                <a:path extrusionOk="0" h="465" w="464">
                  <a:moveTo>
                    <a:pt x="235" y="1"/>
                  </a:moveTo>
                  <a:cubicBezTo>
                    <a:pt x="105" y="1"/>
                    <a:pt x="0" y="105"/>
                    <a:pt x="0" y="229"/>
                  </a:cubicBezTo>
                  <a:cubicBezTo>
                    <a:pt x="0" y="360"/>
                    <a:pt x="105" y="464"/>
                    <a:pt x="235" y="464"/>
                  </a:cubicBezTo>
                  <a:cubicBezTo>
                    <a:pt x="359" y="464"/>
                    <a:pt x="464" y="360"/>
                    <a:pt x="464" y="229"/>
                  </a:cubicBezTo>
                  <a:cubicBezTo>
                    <a:pt x="464" y="105"/>
                    <a:pt x="359" y="1"/>
                    <a:pt x="23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6" name="Google Shape;2166;p23"/>
            <p:cNvSpPr/>
            <p:nvPr/>
          </p:nvSpPr>
          <p:spPr>
            <a:xfrm>
              <a:off x="6934750" y="2789525"/>
              <a:ext cx="11600" cy="11625"/>
            </a:xfrm>
            <a:custGeom>
              <a:rect b="b" l="l" r="r" t="t"/>
              <a:pathLst>
                <a:path extrusionOk="0" h="465" w="464">
                  <a:moveTo>
                    <a:pt x="236" y="1"/>
                  </a:moveTo>
                  <a:cubicBezTo>
                    <a:pt x="105" y="1"/>
                    <a:pt x="1" y="105"/>
                    <a:pt x="1" y="229"/>
                  </a:cubicBezTo>
                  <a:cubicBezTo>
                    <a:pt x="1" y="360"/>
                    <a:pt x="105" y="464"/>
                    <a:pt x="236" y="464"/>
                  </a:cubicBezTo>
                  <a:cubicBezTo>
                    <a:pt x="360" y="464"/>
                    <a:pt x="464" y="360"/>
                    <a:pt x="464" y="229"/>
                  </a:cubicBezTo>
                  <a:cubicBezTo>
                    <a:pt x="464" y="105"/>
                    <a:pt x="360" y="1"/>
                    <a:pt x="23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7" name="Google Shape;2167;p23"/>
            <p:cNvSpPr/>
            <p:nvPr/>
          </p:nvSpPr>
          <p:spPr>
            <a:xfrm>
              <a:off x="6996425" y="2789525"/>
              <a:ext cx="11600" cy="11625"/>
            </a:xfrm>
            <a:custGeom>
              <a:rect b="b" l="l" r="r" t="t"/>
              <a:pathLst>
                <a:path extrusionOk="0" h="465" w="464">
                  <a:moveTo>
                    <a:pt x="228" y="1"/>
                  </a:moveTo>
                  <a:cubicBezTo>
                    <a:pt x="105" y="1"/>
                    <a:pt x="0" y="105"/>
                    <a:pt x="0" y="229"/>
                  </a:cubicBezTo>
                  <a:cubicBezTo>
                    <a:pt x="0" y="360"/>
                    <a:pt x="105" y="464"/>
                    <a:pt x="228" y="464"/>
                  </a:cubicBezTo>
                  <a:cubicBezTo>
                    <a:pt x="359" y="464"/>
                    <a:pt x="463" y="360"/>
                    <a:pt x="463" y="229"/>
                  </a:cubicBezTo>
                  <a:cubicBezTo>
                    <a:pt x="463" y="105"/>
                    <a:pt x="359" y="1"/>
                    <a:pt x="22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8" name="Google Shape;2168;p23"/>
            <p:cNvSpPr/>
            <p:nvPr/>
          </p:nvSpPr>
          <p:spPr>
            <a:xfrm>
              <a:off x="7058075" y="2789525"/>
              <a:ext cx="11600" cy="11625"/>
            </a:xfrm>
            <a:custGeom>
              <a:rect b="b" l="l" r="r" t="t"/>
              <a:pathLst>
                <a:path extrusionOk="0" h="465" w="464">
                  <a:moveTo>
                    <a:pt x="229" y="1"/>
                  </a:moveTo>
                  <a:cubicBezTo>
                    <a:pt x="105" y="1"/>
                    <a:pt x="0" y="105"/>
                    <a:pt x="0" y="229"/>
                  </a:cubicBezTo>
                  <a:cubicBezTo>
                    <a:pt x="0" y="360"/>
                    <a:pt x="105" y="464"/>
                    <a:pt x="229" y="464"/>
                  </a:cubicBezTo>
                  <a:cubicBezTo>
                    <a:pt x="359" y="464"/>
                    <a:pt x="464" y="360"/>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9" name="Google Shape;2169;p23"/>
            <p:cNvSpPr/>
            <p:nvPr/>
          </p:nvSpPr>
          <p:spPr>
            <a:xfrm>
              <a:off x="7119725" y="2789525"/>
              <a:ext cx="11625" cy="11625"/>
            </a:xfrm>
            <a:custGeom>
              <a:rect b="b" l="l" r="r" t="t"/>
              <a:pathLst>
                <a:path extrusionOk="0" h="465" w="465">
                  <a:moveTo>
                    <a:pt x="229" y="1"/>
                  </a:moveTo>
                  <a:cubicBezTo>
                    <a:pt x="105" y="1"/>
                    <a:pt x="1" y="105"/>
                    <a:pt x="1" y="229"/>
                  </a:cubicBezTo>
                  <a:cubicBezTo>
                    <a:pt x="1" y="360"/>
                    <a:pt x="105" y="464"/>
                    <a:pt x="229" y="464"/>
                  </a:cubicBezTo>
                  <a:cubicBezTo>
                    <a:pt x="360" y="464"/>
                    <a:pt x="464" y="360"/>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0" name="Google Shape;2170;p23"/>
            <p:cNvSpPr/>
            <p:nvPr/>
          </p:nvSpPr>
          <p:spPr>
            <a:xfrm>
              <a:off x="7181400" y="2789525"/>
              <a:ext cx="11600" cy="11625"/>
            </a:xfrm>
            <a:custGeom>
              <a:rect b="b" l="l" r="r" t="t"/>
              <a:pathLst>
                <a:path extrusionOk="0" h="465" w="464">
                  <a:moveTo>
                    <a:pt x="229" y="1"/>
                  </a:moveTo>
                  <a:cubicBezTo>
                    <a:pt x="105" y="1"/>
                    <a:pt x="0" y="105"/>
                    <a:pt x="0" y="229"/>
                  </a:cubicBezTo>
                  <a:cubicBezTo>
                    <a:pt x="0" y="360"/>
                    <a:pt x="105" y="464"/>
                    <a:pt x="229" y="464"/>
                  </a:cubicBezTo>
                  <a:cubicBezTo>
                    <a:pt x="359" y="464"/>
                    <a:pt x="463" y="360"/>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1" name="Google Shape;2171;p23"/>
            <p:cNvSpPr/>
            <p:nvPr/>
          </p:nvSpPr>
          <p:spPr>
            <a:xfrm>
              <a:off x="7243050" y="2789525"/>
              <a:ext cx="11600" cy="11625"/>
            </a:xfrm>
            <a:custGeom>
              <a:rect b="b" l="l" r="r" t="t"/>
              <a:pathLst>
                <a:path extrusionOk="0" h="465" w="464">
                  <a:moveTo>
                    <a:pt x="229" y="1"/>
                  </a:moveTo>
                  <a:cubicBezTo>
                    <a:pt x="105" y="1"/>
                    <a:pt x="0" y="105"/>
                    <a:pt x="0" y="229"/>
                  </a:cubicBezTo>
                  <a:cubicBezTo>
                    <a:pt x="0" y="360"/>
                    <a:pt x="105" y="464"/>
                    <a:pt x="229" y="464"/>
                  </a:cubicBezTo>
                  <a:cubicBezTo>
                    <a:pt x="359" y="464"/>
                    <a:pt x="464" y="360"/>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2" name="Google Shape;2172;p23"/>
            <p:cNvSpPr/>
            <p:nvPr/>
          </p:nvSpPr>
          <p:spPr>
            <a:xfrm>
              <a:off x="7304700" y="2789525"/>
              <a:ext cx="11625" cy="11625"/>
            </a:xfrm>
            <a:custGeom>
              <a:rect b="b" l="l" r="r" t="t"/>
              <a:pathLst>
                <a:path extrusionOk="0" h="465" w="465">
                  <a:moveTo>
                    <a:pt x="229" y="1"/>
                  </a:moveTo>
                  <a:cubicBezTo>
                    <a:pt x="105" y="1"/>
                    <a:pt x="1" y="105"/>
                    <a:pt x="1" y="229"/>
                  </a:cubicBezTo>
                  <a:cubicBezTo>
                    <a:pt x="1" y="360"/>
                    <a:pt x="105" y="464"/>
                    <a:pt x="229" y="464"/>
                  </a:cubicBezTo>
                  <a:cubicBezTo>
                    <a:pt x="360" y="464"/>
                    <a:pt x="464" y="360"/>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3" name="Google Shape;2173;p23"/>
            <p:cNvSpPr/>
            <p:nvPr/>
          </p:nvSpPr>
          <p:spPr>
            <a:xfrm>
              <a:off x="7366375" y="2789525"/>
              <a:ext cx="11600" cy="11625"/>
            </a:xfrm>
            <a:custGeom>
              <a:rect b="b" l="l" r="r" t="t"/>
              <a:pathLst>
                <a:path extrusionOk="0" h="465" w="464">
                  <a:moveTo>
                    <a:pt x="229" y="1"/>
                  </a:moveTo>
                  <a:cubicBezTo>
                    <a:pt x="105" y="1"/>
                    <a:pt x="0" y="105"/>
                    <a:pt x="0" y="229"/>
                  </a:cubicBezTo>
                  <a:cubicBezTo>
                    <a:pt x="0" y="360"/>
                    <a:pt x="105" y="464"/>
                    <a:pt x="229" y="464"/>
                  </a:cubicBezTo>
                  <a:cubicBezTo>
                    <a:pt x="359" y="464"/>
                    <a:pt x="463" y="360"/>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4" name="Google Shape;2174;p23"/>
            <p:cNvSpPr/>
            <p:nvPr/>
          </p:nvSpPr>
          <p:spPr>
            <a:xfrm>
              <a:off x="6730525" y="2862775"/>
              <a:ext cx="11625" cy="11600"/>
            </a:xfrm>
            <a:custGeom>
              <a:rect b="b" l="l" r="r" t="t"/>
              <a:pathLst>
                <a:path extrusionOk="0" h="464" w="465">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5" name="Google Shape;2175;p23"/>
            <p:cNvSpPr/>
            <p:nvPr/>
          </p:nvSpPr>
          <p:spPr>
            <a:xfrm>
              <a:off x="6792200" y="2862775"/>
              <a:ext cx="11600" cy="11600"/>
            </a:xfrm>
            <a:custGeom>
              <a:rect b="b" l="l" r="r" t="t"/>
              <a:pathLst>
                <a:path extrusionOk="0" h="464" w="464">
                  <a:moveTo>
                    <a:pt x="229" y="1"/>
                  </a:moveTo>
                  <a:cubicBezTo>
                    <a:pt x="105" y="1"/>
                    <a:pt x="0" y="105"/>
                    <a:pt x="0" y="229"/>
                  </a:cubicBezTo>
                  <a:cubicBezTo>
                    <a:pt x="0" y="359"/>
                    <a:pt x="105" y="464"/>
                    <a:pt x="229" y="464"/>
                  </a:cubicBezTo>
                  <a:cubicBezTo>
                    <a:pt x="359" y="464"/>
                    <a:pt x="463" y="359"/>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6" name="Google Shape;2176;p23"/>
            <p:cNvSpPr/>
            <p:nvPr/>
          </p:nvSpPr>
          <p:spPr>
            <a:xfrm>
              <a:off x="6853850" y="2862775"/>
              <a:ext cx="11600" cy="11600"/>
            </a:xfrm>
            <a:custGeom>
              <a:rect b="b" l="l" r="r" t="t"/>
              <a:pathLst>
                <a:path extrusionOk="0" h="464" w="464">
                  <a:moveTo>
                    <a:pt x="229" y="1"/>
                  </a:moveTo>
                  <a:cubicBezTo>
                    <a:pt x="105" y="1"/>
                    <a:pt x="1" y="105"/>
                    <a:pt x="1" y="229"/>
                  </a:cubicBezTo>
                  <a:cubicBezTo>
                    <a:pt x="1" y="359"/>
                    <a:pt x="105" y="464"/>
                    <a:pt x="229" y="464"/>
                  </a:cubicBezTo>
                  <a:cubicBezTo>
                    <a:pt x="359" y="464"/>
                    <a:pt x="464" y="359"/>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7" name="Google Shape;2177;p23"/>
            <p:cNvSpPr/>
            <p:nvPr/>
          </p:nvSpPr>
          <p:spPr>
            <a:xfrm>
              <a:off x="6915500" y="2862775"/>
              <a:ext cx="11625" cy="11600"/>
            </a:xfrm>
            <a:custGeom>
              <a:rect b="b" l="l" r="r" t="t"/>
              <a:pathLst>
                <a:path extrusionOk="0" h="464" w="465">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8" name="Google Shape;2178;p23"/>
            <p:cNvSpPr/>
            <p:nvPr/>
          </p:nvSpPr>
          <p:spPr>
            <a:xfrm>
              <a:off x="6977175" y="2862775"/>
              <a:ext cx="11600" cy="11600"/>
            </a:xfrm>
            <a:custGeom>
              <a:rect b="b" l="l" r="r" t="t"/>
              <a:pathLst>
                <a:path extrusionOk="0" h="464" w="464">
                  <a:moveTo>
                    <a:pt x="229" y="1"/>
                  </a:moveTo>
                  <a:cubicBezTo>
                    <a:pt x="105" y="1"/>
                    <a:pt x="0" y="105"/>
                    <a:pt x="0" y="229"/>
                  </a:cubicBezTo>
                  <a:cubicBezTo>
                    <a:pt x="0" y="359"/>
                    <a:pt x="105" y="464"/>
                    <a:pt x="229" y="464"/>
                  </a:cubicBezTo>
                  <a:cubicBezTo>
                    <a:pt x="359" y="464"/>
                    <a:pt x="463" y="359"/>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9" name="Google Shape;2179;p23"/>
            <p:cNvSpPr/>
            <p:nvPr/>
          </p:nvSpPr>
          <p:spPr>
            <a:xfrm>
              <a:off x="7038825" y="2862775"/>
              <a:ext cx="11600" cy="11600"/>
            </a:xfrm>
            <a:custGeom>
              <a:rect b="b" l="l" r="r" t="t"/>
              <a:pathLst>
                <a:path extrusionOk="0" h="464" w="464">
                  <a:moveTo>
                    <a:pt x="229" y="1"/>
                  </a:moveTo>
                  <a:cubicBezTo>
                    <a:pt x="105" y="1"/>
                    <a:pt x="1" y="105"/>
                    <a:pt x="1" y="229"/>
                  </a:cubicBezTo>
                  <a:cubicBezTo>
                    <a:pt x="1" y="359"/>
                    <a:pt x="105" y="464"/>
                    <a:pt x="229" y="464"/>
                  </a:cubicBezTo>
                  <a:cubicBezTo>
                    <a:pt x="359" y="464"/>
                    <a:pt x="464" y="359"/>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0" name="Google Shape;2180;p23"/>
            <p:cNvSpPr/>
            <p:nvPr/>
          </p:nvSpPr>
          <p:spPr>
            <a:xfrm>
              <a:off x="7100475" y="2862775"/>
              <a:ext cx="11625" cy="11600"/>
            </a:xfrm>
            <a:custGeom>
              <a:rect b="b" l="l" r="r" t="t"/>
              <a:pathLst>
                <a:path extrusionOk="0" h="464" w="465">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1" name="Google Shape;2181;p23"/>
            <p:cNvSpPr/>
            <p:nvPr/>
          </p:nvSpPr>
          <p:spPr>
            <a:xfrm>
              <a:off x="7162150" y="2862775"/>
              <a:ext cx="11600" cy="11600"/>
            </a:xfrm>
            <a:custGeom>
              <a:rect b="b" l="l" r="r" t="t"/>
              <a:pathLst>
                <a:path extrusionOk="0" h="464" w="464">
                  <a:moveTo>
                    <a:pt x="229" y="1"/>
                  </a:moveTo>
                  <a:cubicBezTo>
                    <a:pt x="105" y="1"/>
                    <a:pt x="0" y="105"/>
                    <a:pt x="0" y="229"/>
                  </a:cubicBezTo>
                  <a:cubicBezTo>
                    <a:pt x="0" y="359"/>
                    <a:pt x="105" y="464"/>
                    <a:pt x="229" y="464"/>
                  </a:cubicBezTo>
                  <a:cubicBezTo>
                    <a:pt x="359" y="464"/>
                    <a:pt x="463" y="359"/>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2" name="Google Shape;2182;p23"/>
            <p:cNvSpPr/>
            <p:nvPr/>
          </p:nvSpPr>
          <p:spPr>
            <a:xfrm>
              <a:off x="7223800" y="2862775"/>
              <a:ext cx="11600" cy="11600"/>
            </a:xfrm>
            <a:custGeom>
              <a:rect b="b" l="l" r="r" t="t"/>
              <a:pathLst>
                <a:path extrusionOk="0" h="464" w="464">
                  <a:moveTo>
                    <a:pt x="229" y="1"/>
                  </a:moveTo>
                  <a:cubicBezTo>
                    <a:pt x="105" y="1"/>
                    <a:pt x="1" y="105"/>
                    <a:pt x="1" y="229"/>
                  </a:cubicBezTo>
                  <a:cubicBezTo>
                    <a:pt x="1" y="359"/>
                    <a:pt x="105" y="464"/>
                    <a:pt x="229" y="464"/>
                  </a:cubicBezTo>
                  <a:cubicBezTo>
                    <a:pt x="359" y="464"/>
                    <a:pt x="464" y="359"/>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3" name="Google Shape;2183;p23"/>
            <p:cNvSpPr/>
            <p:nvPr/>
          </p:nvSpPr>
          <p:spPr>
            <a:xfrm>
              <a:off x="7285450" y="2862775"/>
              <a:ext cx="11625" cy="11600"/>
            </a:xfrm>
            <a:custGeom>
              <a:rect b="b" l="l" r="r" t="t"/>
              <a:pathLst>
                <a:path extrusionOk="0" h="464" w="465">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2184" name="Google Shape;2184;p23"/>
          <p:cNvCxnSpPr/>
          <p:nvPr/>
        </p:nvCxnSpPr>
        <p:spPr>
          <a:xfrm>
            <a:off x="-8425" y="862633"/>
            <a:ext cx="552600" cy="0"/>
          </a:xfrm>
          <a:prstGeom prst="straightConnector1">
            <a:avLst/>
          </a:prstGeom>
          <a:noFill/>
          <a:ln cap="flat" cmpd="sng" w="38100">
            <a:solidFill>
              <a:schemeClr val="lt2"/>
            </a:solidFill>
            <a:prstDash val="solid"/>
            <a:round/>
            <a:headEnd len="sm" w="sm" type="none"/>
            <a:tailEnd len="sm" w="sm" type="none"/>
          </a:ln>
        </p:spPr>
      </p:cxnSp>
      <p:sp>
        <p:nvSpPr>
          <p:cNvPr id="2185" name="Google Shape;2185;p2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_1_1">
    <p:spTree>
      <p:nvGrpSpPr>
        <p:cNvPr id="2186" name="Shape 2186"/>
        <p:cNvGrpSpPr/>
        <p:nvPr/>
      </p:nvGrpSpPr>
      <p:grpSpPr>
        <a:xfrm>
          <a:off x="0" y="0"/>
          <a:ext cx="0" cy="0"/>
          <a:chOff x="0" y="0"/>
          <a:chExt cx="0" cy="0"/>
        </a:xfrm>
      </p:grpSpPr>
      <p:sp>
        <p:nvSpPr>
          <p:cNvPr id="2187" name="Google Shape;2187;p24"/>
          <p:cNvSpPr txBox="1"/>
          <p:nvPr>
            <p:ph type="title"/>
          </p:nvPr>
        </p:nvSpPr>
        <p:spPr>
          <a:xfrm>
            <a:off x="722375" y="539500"/>
            <a:ext cx="76992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2800"/>
              <a:buNone/>
              <a:defRPr>
                <a:solidFill>
                  <a:schemeClr val="dk1"/>
                </a:solidFill>
              </a:defRPr>
            </a:lvl1pPr>
            <a:lvl2pPr lvl="1" algn="l">
              <a:lnSpc>
                <a:spcPct val="100000"/>
              </a:lnSpc>
              <a:spcBef>
                <a:spcPts val="0"/>
              </a:spcBef>
              <a:spcAft>
                <a:spcPts val="0"/>
              </a:spcAft>
              <a:buClr>
                <a:schemeClr val="dk1"/>
              </a:buClr>
              <a:buSzPts val="2800"/>
              <a:buNone/>
              <a:defRPr sz="2800">
                <a:solidFill>
                  <a:schemeClr val="dk1"/>
                </a:solidFill>
              </a:defRPr>
            </a:lvl2pPr>
            <a:lvl3pPr lvl="2" algn="l">
              <a:lnSpc>
                <a:spcPct val="100000"/>
              </a:lnSpc>
              <a:spcBef>
                <a:spcPts val="0"/>
              </a:spcBef>
              <a:spcAft>
                <a:spcPts val="0"/>
              </a:spcAft>
              <a:buClr>
                <a:schemeClr val="dk1"/>
              </a:buClr>
              <a:buSzPts val="2800"/>
              <a:buNone/>
              <a:defRPr sz="2800">
                <a:solidFill>
                  <a:schemeClr val="dk1"/>
                </a:solidFill>
              </a:defRPr>
            </a:lvl3pPr>
            <a:lvl4pPr lvl="3" algn="l">
              <a:lnSpc>
                <a:spcPct val="100000"/>
              </a:lnSpc>
              <a:spcBef>
                <a:spcPts val="0"/>
              </a:spcBef>
              <a:spcAft>
                <a:spcPts val="0"/>
              </a:spcAft>
              <a:buClr>
                <a:schemeClr val="dk1"/>
              </a:buClr>
              <a:buSzPts val="2800"/>
              <a:buNone/>
              <a:defRPr sz="2800">
                <a:solidFill>
                  <a:schemeClr val="dk1"/>
                </a:solidFill>
              </a:defRPr>
            </a:lvl4pPr>
            <a:lvl5pPr lvl="4" algn="l">
              <a:lnSpc>
                <a:spcPct val="100000"/>
              </a:lnSpc>
              <a:spcBef>
                <a:spcPts val="0"/>
              </a:spcBef>
              <a:spcAft>
                <a:spcPts val="0"/>
              </a:spcAft>
              <a:buClr>
                <a:schemeClr val="dk1"/>
              </a:buClr>
              <a:buSzPts val="2800"/>
              <a:buNone/>
              <a:defRPr sz="2800">
                <a:solidFill>
                  <a:schemeClr val="dk1"/>
                </a:solidFill>
              </a:defRPr>
            </a:lvl5pPr>
            <a:lvl6pPr lvl="5" algn="l">
              <a:lnSpc>
                <a:spcPct val="100000"/>
              </a:lnSpc>
              <a:spcBef>
                <a:spcPts val="0"/>
              </a:spcBef>
              <a:spcAft>
                <a:spcPts val="0"/>
              </a:spcAft>
              <a:buClr>
                <a:schemeClr val="dk1"/>
              </a:buClr>
              <a:buSzPts val="2800"/>
              <a:buNone/>
              <a:defRPr sz="2800">
                <a:solidFill>
                  <a:schemeClr val="dk1"/>
                </a:solidFill>
              </a:defRPr>
            </a:lvl6pPr>
            <a:lvl7pPr lvl="6" algn="l">
              <a:lnSpc>
                <a:spcPct val="100000"/>
              </a:lnSpc>
              <a:spcBef>
                <a:spcPts val="0"/>
              </a:spcBef>
              <a:spcAft>
                <a:spcPts val="0"/>
              </a:spcAft>
              <a:buClr>
                <a:schemeClr val="dk1"/>
              </a:buClr>
              <a:buSzPts val="2800"/>
              <a:buNone/>
              <a:defRPr sz="2800">
                <a:solidFill>
                  <a:schemeClr val="dk1"/>
                </a:solidFill>
              </a:defRPr>
            </a:lvl7pPr>
            <a:lvl8pPr lvl="7" algn="l">
              <a:lnSpc>
                <a:spcPct val="100000"/>
              </a:lnSpc>
              <a:spcBef>
                <a:spcPts val="0"/>
              </a:spcBef>
              <a:spcAft>
                <a:spcPts val="0"/>
              </a:spcAft>
              <a:buClr>
                <a:schemeClr val="dk1"/>
              </a:buClr>
              <a:buSzPts val="2800"/>
              <a:buNone/>
              <a:defRPr sz="2800">
                <a:solidFill>
                  <a:schemeClr val="dk1"/>
                </a:solidFill>
              </a:defRPr>
            </a:lvl8pPr>
            <a:lvl9pPr lvl="8" algn="l">
              <a:lnSpc>
                <a:spcPct val="100000"/>
              </a:lnSpc>
              <a:spcBef>
                <a:spcPts val="0"/>
              </a:spcBef>
              <a:spcAft>
                <a:spcPts val="0"/>
              </a:spcAft>
              <a:buClr>
                <a:schemeClr val="dk1"/>
              </a:buClr>
              <a:buSzPts val="2800"/>
              <a:buNone/>
              <a:defRPr sz="2800">
                <a:solidFill>
                  <a:schemeClr val="dk1"/>
                </a:solidFill>
              </a:defRPr>
            </a:lvl9pPr>
          </a:lstStyle>
          <a:p/>
        </p:txBody>
      </p:sp>
      <p:sp>
        <p:nvSpPr>
          <p:cNvPr id="2188" name="Google Shape;2188;p24"/>
          <p:cNvSpPr txBox="1"/>
          <p:nvPr>
            <p:ph idx="1" type="subTitle"/>
          </p:nvPr>
        </p:nvSpPr>
        <p:spPr>
          <a:xfrm>
            <a:off x="892350" y="3802675"/>
            <a:ext cx="22092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500"/>
              <a:buNone/>
              <a:defRPr/>
            </a:lvl1pPr>
            <a:lvl2pPr lvl="1" algn="ctr">
              <a:lnSpc>
                <a:spcPct val="100000"/>
              </a:lnSpc>
              <a:spcBef>
                <a:spcPts val="0"/>
              </a:spcBef>
              <a:spcAft>
                <a:spcPts val="0"/>
              </a:spcAft>
              <a:buSzPts val="1500"/>
              <a:buNone/>
              <a:defRPr/>
            </a:lvl2pPr>
            <a:lvl3pPr lvl="2" algn="ctr">
              <a:lnSpc>
                <a:spcPct val="100000"/>
              </a:lnSpc>
              <a:spcBef>
                <a:spcPts val="0"/>
              </a:spcBef>
              <a:spcAft>
                <a:spcPts val="0"/>
              </a:spcAft>
              <a:buSzPts val="1500"/>
              <a:buNone/>
              <a:defRPr/>
            </a:lvl3pPr>
            <a:lvl4pPr lvl="3" algn="ctr">
              <a:lnSpc>
                <a:spcPct val="100000"/>
              </a:lnSpc>
              <a:spcBef>
                <a:spcPts val="0"/>
              </a:spcBef>
              <a:spcAft>
                <a:spcPts val="0"/>
              </a:spcAft>
              <a:buSzPts val="1500"/>
              <a:buNone/>
              <a:defRPr/>
            </a:lvl4pPr>
            <a:lvl5pPr lvl="4" algn="ctr">
              <a:lnSpc>
                <a:spcPct val="100000"/>
              </a:lnSpc>
              <a:spcBef>
                <a:spcPts val="0"/>
              </a:spcBef>
              <a:spcAft>
                <a:spcPts val="0"/>
              </a:spcAft>
              <a:buSzPts val="1500"/>
              <a:buNone/>
              <a:defRPr/>
            </a:lvl5pPr>
            <a:lvl6pPr lvl="5" algn="ctr">
              <a:lnSpc>
                <a:spcPct val="100000"/>
              </a:lnSpc>
              <a:spcBef>
                <a:spcPts val="0"/>
              </a:spcBef>
              <a:spcAft>
                <a:spcPts val="0"/>
              </a:spcAft>
              <a:buSzPts val="1500"/>
              <a:buNone/>
              <a:defRPr/>
            </a:lvl6pPr>
            <a:lvl7pPr lvl="6" algn="ctr">
              <a:lnSpc>
                <a:spcPct val="100000"/>
              </a:lnSpc>
              <a:spcBef>
                <a:spcPts val="0"/>
              </a:spcBef>
              <a:spcAft>
                <a:spcPts val="0"/>
              </a:spcAft>
              <a:buSzPts val="1500"/>
              <a:buNone/>
              <a:defRPr/>
            </a:lvl7pPr>
            <a:lvl8pPr lvl="7" algn="ctr">
              <a:lnSpc>
                <a:spcPct val="100000"/>
              </a:lnSpc>
              <a:spcBef>
                <a:spcPts val="0"/>
              </a:spcBef>
              <a:spcAft>
                <a:spcPts val="0"/>
              </a:spcAft>
              <a:buSzPts val="1500"/>
              <a:buNone/>
              <a:defRPr/>
            </a:lvl8pPr>
            <a:lvl9pPr lvl="8" algn="ctr">
              <a:lnSpc>
                <a:spcPct val="100000"/>
              </a:lnSpc>
              <a:spcBef>
                <a:spcPts val="0"/>
              </a:spcBef>
              <a:spcAft>
                <a:spcPts val="0"/>
              </a:spcAft>
              <a:buSzPts val="1500"/>
              <a:buNone/>
              <a:defRPr/>
            </a:lvl9pPr>
          </a:lstStyle>
          <a:p/>
        </p:txBody>
      </p:sp>
      <p:sp>
        <p:nvSpPr>
          <p:cNvPr id="2189" name="Google Shape;2189;p24"/>
          <p:cNvSpPr txBox="1"/>
          <p:nvPr>
            <p:ph idx="2" type="subTitle"/>
          </p:nvPr>
        </p:nvSpPr>
        <p:spPr>
          <a:xfrm>
            <a:off x="3467363" y="3802675"/>
            <a:ext cx="22092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500"/>
              <a:buNone/>
              <a:defRPr/>
            </a:lvl1pPr>
            <a:lvl2pPr lvl="1" algn="ctr">
              <a:lnSpc>
                <a:spcPct val="100000"/>
              </a:lnSpc>
              <a:spcBef>
                <a:spcPts val="0"/>
              </a:spcBef>
              <a:spcAft>
                <a:spcPts val="0"/>
              </a:spcAft>
              <a:buSzPts val="1500"/>
              <a:buNone/>
              <a:defRPr/>
            </a:lvl2pPr>
            <a:lvl3pPr lvl="2" algn="ctr">
              <a:lnSpc>
                <a:spcPct val="100000"/>
              </a:lnSpc>
              <a:spcBef>
                <a:spcPts val="0"/>
              </a:spcBef>
              <a:spcAft>
                <a:spcPts val="0"/>
              </a:spcAft>
              <a:buSzPts val="1500"/>
              <a:buNone/>
              <a:defRPr/>
            </a:lvl3pPr>
            <a:lvl4pPr lvl="3" algn="ctr">
              <a:lnSpc>
                <a:spcPct val="100000"/>
              </a:lnSpc>
              <a:spcBef>
                <a:spcPts val="0"/>
              </a:spcBef>
              <a:spcAft>
                <a:spcPts val="0"/>
              </a:spcAft>
              <a:buSzPts val="1500"/>
              <a:buNone/>
              <a:defRPr/>
            </a:lvl4pPr>
            <a:lvl5pPr lvl="4" algn="ctr">
              <a:lnSpc>
                <a:spcPct val="100000"/>
              </a:lnSpc>
              <a:spcBef>
                <a:spcPts val="0"/>
              </a:spcBef>
              <a:spcAft>
                <a:spcPts val="0"/>
              </a:spcAft>
              <a:buSzPts val="1500"/>
              <a:buNone/>
              <a:defRPr/>
            </a:lvl5pPr>
            <a:lvl6pPr lvl="5" algn="ctr">
              <a:lnSpc>
                <a:spcPct val="100000"/>
              </a:lnSpc>
              <a:spcBef>
                <a:spcPts val="0"/>
              </a:spcBef>
              <a:spcAft>
                <a:spcPts val="0"/>
              </a:spcAft>
              <a:buSzPts val="1500"/>
              <a:buNone/>
              <a:defRPr/>
            </a:lvl6pPr>
            <a:lvl7pPr lvl="6" algn="ctr">
              <a:lnSpc>
                <a:spcPct val="100000"/>
              </a:lnSpc>
              <a:spcBef>
                <a:spcPts val="0"/>
              </a:spcBef>
              <a:spcAft>
                <a:spcPts val="0"/>
              </a:spcAft>
              <a:buSzPts val="1500"/>
              <a:buNone/>
              <a:defRPr/>
            </a:lvl7pPr>
            <a:lvl8pPr lvl="7" algn="ctr">
              <a:lnSpc>
                <a:spcPct val="100000"/>
              </a:lnSpc>
              <a:spcBef>
                <a:spcPts val="0"/>
              </a:spcBef>
              <a:spcAft>
                <a:spcPts val="0"/>
              </a:spcAft>
              <a:buSzPts val="1500"/>
              <a:buNone/>
              <a:defRPr/>
            </a:lvl8pPr>
            <a:lvl9pPr lvl="8" algn="ctr">
              <a:lnSpc>
                <a:spcPct val="100000"/>
              </a:lnSpc>
              <a:spcBef>
                <a:spcPts val="0"/>
              </a:spcBef>
              <a:spcAft>
                <a:spcPts val="0"/>
              </a:spcAft>
              <a:buSzPts val="1500"/>
              <a:buNone/>
              <a:defRPr/>
            </a:lvl9pPr>
          </a:lstStyle>
          <a:p/>
        </p:txBody>
      </p:sp>
      <p:sp>
        <p:nvSpPr>
          <p:cNvPr id="2190" name="Google Shape;2190;p24"/>
          <p:cNvSpPr txBox="1"/>
          <p:nvPr>
            <p:ph idx="3" type="subTitle"/>
          </p:nvPr>
        </p:nvSpPr>
        <p:spPr>
          <a:xfrm>
            <a:off x="892350" y="3501203"/>
            <a:ext cx="2209200" cy="429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500"/>
              <a:buNone/>
              <a:defRPr sz="2100">
                <a:latin typeface="Raleway"/>
                <a:ea typeface="Raleway"/>
                <a:cs typeface="Raleway"/>
                <a:sym typeface="Raleway"/>
              </a:defRPr>
            </a:lvl1pPr>
            <a:lvl2pPr lvl="1" algn="ctr">
              <a:lnSpc>
                <a:spcPct val="100000"/>
              </a:lnSpc>
              <a:spcBef>
                <a:spcPts val="0"/>
              </a:spcBef>
              <a:spcAft>
                <a:spcPts val="0"/>
              </a:spcAft>
              <a:buSzPts val="1500"/>
              <a:buNone/>
              <a:defRPr b="1"/>
            </a:lvl2pPr>
            <a:lvl3pPr lvl="2" algn="ctr">
              <a:lnSpc>
                <a:spcPct val="100000"/>
              </a:lnSpc>
              <a:spcBef>
                <a:spcPts val="0"/>
              </a:spcBef>
              <a:spcAft>
                <a:spcPts val="0"/>
              </a:spcAft>
              <a:buSzPts val="1500"/>
              <a:buNone/>
              <a:defRPr b="1"/>
            </a:lvl3pPr>
            <a:lvl4pPr lvl="3" algn="ctr">
              <a:lnSpc>
                <a:spcPct val="100000"/>
              </a:lnSpc>
              <a:spcBef>
                <a:spcPts val="0"/>
              </a:spcBef>
              <a:spcAft>
                <a:spcPts val="0"/>
              </a:spcAft>
              <a:buSzPts val="1500"/>
              <a:buNone/>
              <a:defRPr b="1"/>
            </a:lvl4pPr>
            <a:lvl5pPr lvl="4" algn="ctr">
              <a:lnSpc>
                <a:spcPct val="100000"/>
              </a:lnSpc>
              <a:spcBef>
                <a:spcPts val="0"/>
              </a:spcBef>
              <a:spcAft>
                <a:spcPts val="0"/>
              </a:spcAft>
              <a:buSzPts val="1500"/>
              <a:buNone/>
              <a:defRPr b="1"/>
            </a:lvl5pPr>
            <a:lvl6pPr lvl="5" algn="ctr">
              <a:lnSpc>
                <a:spcPct val="100000"/>
              </a:lnSpc>
              <a:spcBef>
                <a:spcPts val="0"/>
              </a:spcBef>
              <a:spcAft>
                <a:spcPts val="0"/>
              </a:spcAft>
              <a:buSzPts val="1500"/>
              <a:buNone/>
              <a:defRPr b="1"/>
            </a:lvl6pPr>
            <a:lvl7pPr lvl="6" algn="ctr">
              <a:lnSpc>
                <a:spcPct val="100000"/>
              </a:lnSpc>
              <a:spcBef>
                <a:spcPts val="0"/>
              </a:spcBef>
              <a:spcAft>
                <a:spcPts val="0"/>
              </a:spcAft>
              <a:buSzPts val="1500"/>
              <a:buNone/>
              <a:defRPr b="1"/>
            </a:lvl7pPr>
            <a:lvl8pPr lvl="7" algn="ctr">
              <a:lnSpc>
                <a:spcPct val="100000"/>
              </a:lnSpc>
              <a:spcBef>
                <a:spcPts val="0"/>
              </a:spcBef>
              <a:spcAft>
                <a:spcPts val="0"/>
              </a:spcAft>
              <a:buSzPts val="1500"/>
              <a:buNone/>
              <a:defRPr b="1"/>
            </a:lvl8pPr>
            <a:lvl9pPr lvl="8" algn="ctr">
              <a:lnSpc>
                <a:spcPct val="100000"/>
              </a:lnSpc>
              <a:spcBef>
                <a:spcPts val="0"/>
              </a:spcBef>
              <a:spcAft>
                <a:spcPts val="0"/>
              </a:spcAft>
              <a:buSzPts val="1500"/>
              <a:buNone/>
              <a:defRPr b="1"/>
            </a:lvl9pPr>
          </a:lstStyle>
          <a:p/>
        </p:txBody>
      </p:sp>
      <p:sp>
        <p:nvSpPr>
          <p:cNvPr id="2191" name="Google Shape;2191;p24"/>
          <p:cNvSpPr txBox="1"/>
          <p:nvPr>
            <p:ph idx="4" type="subTitle"/>
          </p:nvPr>
        </p:nvSpPr>
        <p:spPr>
          <a:xfrm>
            <a:off x="3467365" y="3501203"/>
            <a:ext cx="2209200" cy="429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500"/>
              <a:buNone/>
              <a:defRPr sz="2100">
                <a:latin typeface="Raleway"/>
                <a:ea typeface="Raleway"/>
                <a:cs typeface="Raleway"/>
                <a:sym typeface="Raleway"/>
              </a:defRPr>
            </a:lvl1pPr>
            <a:lvl2pPr lvl="1" algn="ctr">
              <a:lnSpc>
                <a:spcPct val="100000"/>
              </a:lnSpc>
              <a:spcBef>
                <a:spcPts val="0"/>
              </a:spcBef>
              <a:spcAft>
                <a:spcPts val="0"/>
              </a:spcAft>
              <a:buSzPts val="1500"/>
              <a:buNone/>
              <a:defRPr b="1"/>
            </a:lvl2pPr>
            <a:lvl3pPr lvl="2" algn="ctr">
              <a:lnSpc>
                <a:spcPct val="100000"/>
              </a:lnSpc>
              <a:spcBef>
                <a:spcPts val="0"/>
              </a:spcBef>
              <a:spcAft>
                <a:spcPts val="0"/>
              </a:spcAft>
              <a:buSzPts val="1500"/>
              <a:buNone/>
              <a:defRPr b="1"/>
            </a:lvl3pPr>
            <a:lvl4pPr lvl="3" algn="ctr">
              <a:lnSpc>
                <a:spcPct val="100000"/>
              </a:lnSpc>
              <a:spcBef>
                <a:spcPts val="0"/>
              </a:spcBef>
              <a:spcAft>
                <a:spcPts val="0"/>
              </a:spcAft>
              <a:buSzPts val="1500"/>
              <a:buNone/>
              <a:defRPr b="1"/>
            </a:lvl4pPr>
            <a:lvl5pPr lvl="4" algn="ctr">
              <a:lnSpc>
                <a:spcPct val="100000"/>
              </a:lnSpc>
              <a:spcBef>
                <a:spcPts val="0"/>
              </a:spcBef>
              <a:spcAft>
                <a:spcPts val="0"/>
              </a:spcAft>
              <a:buSzPts val="1500"/>
              <a:buNone/>
              <a:defRPr b="1"/>
            </a:lvl5pPr>
            <a:lvl6pPr lvl="5" algn="ctr">
              <a:lnSpc>
                <a:spcPct val="100000"/>
              </a:lnSpc>
              <a:spcBef>
                <a:spcPts val="0"/>
              </a:spcBef>
              <a:spcAft>
                <a:spcPts val="0"/>
              </a:spcAft>
              <a:buSzPts val="1500"/>
              <a:buNone/>
              <a:defRPr b="1"/>
            </a:lvl6pPr>
            <a:lvl7pPr lvl="6" algn="ctr">
              <a:lnSpc>
                <a:spcPct val="100000"/>
              </a:lnSpc>
              <a:spcBef>
                <a:spcPts val="0"/>
              </a:spcBef>
              <a:spcAft>
                <a:spcPts val="0"/>
              </a:spcAft>
              <a:buSzPts val="1500"/>
              <a:buNone/>
              <a:defRPr b="1"/>
            </a:lvl7pPr>
            <a:lvl8pPr lvl="7" algn="ctr">
              <a:lnSpc>
                <a:spcPct val="100000"/>
              </a:lnSpc>
              <a:spcBef>
                <a:spcPts val="0"/>
              </a:spcBef>
              <a:spcAft>
                <a:spcPts val="0"/>
              </a:spcAft>
              <a:buSzPts val="1500"/>
              <a:buNone/>
              <a:defRPr b="1"/>
            </a:lvl8pPr>
            <a:lvl9pPr lvl="8" algn="ctr">
              <a:lnSpc>
                <a:spcPct val="100000"/>
              </a:lnSpc>
              <a:spcBef>
                <a:spcPts val="0"/>
              </a:spcBef>
              <a:spcAft>
                <a:spcPts val="0"/>
              </a:spcAft>
              <a:buSzPts val="1500"/>
              <a:buNone/>
              <a:defRPr b="1"/>
            </a:lvl9pPr>
          </a:lstStyle>
          <a:p/>
        </p:txBody>
      </p:sp>
      <p:sp>
        <p:nvSpPr>
          <p:cNvPr id="2192" name="Google Shape;2192;p24"/>
          <p:cNvSpPr txBox="1"/>
          <p:nvPr>
            <p:ph idx="5" type="subTitle"/>
          </p:nvPr>
        </p:nvSpPr>
        <p:spPr>
          <a:xfrm>
            <a:off x="6042402" y="3802693"/>
            <a:ext cx="22092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500"/>
              <a:buNone/>
              <a:defRPr/>
            </a:lvl1pPr>
            <a:lvl2pPr lvl="1" algn="ctr">
              <a:lnSpc>
                <a:spcPct val="100000"/>
              </a:lnSpc>
              <a:spcBef>
                <a:spcPts val="0"/>
              </a:spcBef>
              <a:spcAft>
                <a:spcPts val="0"/>
              </a:spcAft>
              <a:buSzPts val="1500"/>
              <a:buNone/>
              <a:defRPr/>
            </a:lvl2pPr>
            <a:lvl3pPr lvl="2" algn="ctr">
              <a:lnSpc>
                <a:spcPct val="100000"/>
              </a:lnSpc>
              <a:spcBef>
                <a:spcPts val="0"/>
              </a:spcBef>
              <a:spcAft>
                <a:spcPts val="0"/>
              </a:spcAft>
              <a:buSzPts val="1500"/>
              <a:buNone/>
              <a:defRPr/>
            </a:lvl3pPr>
            <a:lvl4pPr lvl="3" algn="ctr">
              <a:lnSpc>
                <a:spcPct val="100000"/>
              </a:lnSpc>
              <a:spcBef>
                <a:spcPts val="0"/>
              </a:spcBef>
              <a:spcAft>
                <a:spcPts val="0"/>
              </a:spcAft>
              <a:buSzPts val="1500"/>
              <a:buNone/>
              <a:defRPr/>
            </a:lvl4pPr>
            <a:lvl5pPr lvl="4" algn="ctr">
              <a:lnSpc>
                <a:spcPct val="100000"/>
              </a:lnSpc>
              <a:spcBef>
                <a:spcPts val="0"/>
              </a:spcBef>
              <a:spcAft>
                <a:spcPts val="0"/>
              </a:spcAft>
              <a:buSzPts val="1500"/>
              <a:buNone/>
              <a:defRPr/>
            </a:lvl5pPr>
            <a:lvl6pPr lvl="5" algn="ctr">
              <a:lnSpc>
                <a:spcPct val="100000"/>
              </a:lnSpc>
              <a:spcBef>
                <a:spcPts val="0"/>
              </a:spcBef>
              <a:spcAft>
                <a:spcPts val="0"/>
              </a:spcAft>
              <a:buSzPts val="1500"/>
              <a:buNone/>
              <a:defRPr/>
            </a:lvl6pPr>
            <a:lvl7pPr lvl="6" algn="ctr">
              <a:lnSpc>
                <a:spcPct val="100000"/>
              </a:lnSpc>
              <a:spcBef>
                <a:spcPts val="0"/>
              </a:spcBef>
              <a:spcAft>
                <a:spcPts val="0"/>
              </a:spcAft>
              <a:buSzPts val="1500"/>
              <a:buNone/>
              <a:defRPr/>
            </a:lvl7pPr>
            <a:lvl8pPr lvl="7" algn="ctr">
              <a:lnSpc>
                <a:spcPct val="100000"/>
              </a:lnSpc>
              <a:spcBef>
                <a:spcPts val="0"/>
              </a:spcBef>
              <a:spcAft>
                <a:spcPts val="0"/>
              </a:spcAft>
              <a:buSzPts val="1500"/>
              <a:buNone/>
              <a:defRPr/>
            </a:lvl8pPr>
            <a:lvl9pPr lvl="8" algn="ctr">
              <a:lnSpc>
                <a:spcPct val="100000"/>
              </a:lnSpc>
              <a:spcBef>
                <a:spcPts val="0"/>
              </a:spcBef>
              <a:spcAft>
                <a:spcPts val="0"/>
              </a:spcAft>
              <a:buSzPts val="1500"/>
              <a:buNone/>
              <a:defRPr/>
            </a:lvl9pPr>
          </a:lstStyle>
          <a:p/>
        </p:txBody>
      </p:sp>
      <p:sp>
        <p:nvSpPr>
          <p:cNvPr id="2193" name="Google Shape;2193;p24"/>
          <p:cNvSpPr txBox="1"/>
          <p:nvPr>
            <p:ph idx="6" type="subTitle"/>
          </p:nvPr>
        </p:nvSpPr>
        <p:spPr>
          <a:xfrm>
            <a:off x="6042380" y="3501203"/>
            <a:ext cx="2209200" cy="429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500"/>
              <a:buNone/>
              <a:defRPr sz="2100">
                <a:latin typeface="Raleway"/>
                <a:ea typeface="Raleway"/>
                <a:cs typeface="Raleway"/>
                <a:sym typeface="Raleway"/>
              </a:defRPr>
            </a:lvl1pPr>
            <a:lvl2pPr lvl="1" algn="ctr">
              <a:lnSpc>
                <a:spcPct val="100000"/>
              </a:lnSpc>
              <a:spcBef>
                <a:spcPts val="0"/>
              </a:spcBef>
              <a:spcAft>
                <a:spcPts val="0"/>
              </a:spcAft>
              <a:buSzPts val="1500"/>
              <a:buNone/>
              <a:defRPr b="1"/>
            </a:lvl2pPr>
            <a:lvl3pPr lvl="2" algn="ctr">
              <a:lnSpc>
                <a:spcPct val="100000"/>
              </a:lnSpc>
              <a:spcBef>
                <a:spcPts val="0"/>
              </a:spcBef>
              <a:spcAft>
                <a:spcPts val="0"/>
              </a:spcAft>
              <a:buSzPts val="1500"/>
              <a:buNone/>
              <a:defRPr b="1"/>
            </a:lvl3pPr>
            <a:lvl4pPr lvl="3" algn="ctr">
              <a:lnSpc>
                <a:spcPct val="100000"/>
              </a:lnSpc>
              <a:spcBef>
                <a:spcPts val="0"/>
              </a:spcBef>
              <a:spcAft>
                <a:spcPts val="0"/>
              </a:spcAft>
              <a:buSzPts val="1500"/>
              <a:buNone/>
              <a:defRPr b="1"/>
            </a:lvl4pPr>
            <a:lvl5pPr lvl="4" algn="ctr">
              <a:lnSpc>
                <a:spcPct val="100000"/>
              </a:lnSpc>
              <a:spcBef>
                <a:spcPts val="0"/>
              </a:spcBef>
              <a:spcAft>
                <a:spcPts val="0"/>
              </a:spcAft>
              <a:buSzPts val="1500"/>
              <a:buNone/>
              <a:defRPr b="1"/>
            </a:lvl5pPr>
            <a:lvl6pPr lvl="5" algn="ctr">
              <a:lnSpc>
                <a:spcPct val="100000"/>
              </a:lnSpc>
              <a:spcBef>
                <a:spcPts val="0"/>
              </a:spcBef>
              <a:spcAft>
                <a:spcPts val="0"/>
              </a:spcAft>
              <a:buSzPts val="1500"/>
              <a:buNone/>
              <a:defRPr b="1"/>
            </a:lvl6pPr>
            <a:lvl7pPr lvl="6" algn="ctr">
              <a:lnSpc>
                <a:spcPct val="100000"/>
              </a:lnSpc>
              <a:spcBef>
                <a:spcPts val="0"/>
              </a:spcBef>
              <a:spcAft>
                <a:spcPts val="0"/>
              </a:spcAft>
              <a:buSzPts val="1500"/>
              <a:buNone/>
              <a:defRPr b="1"/>
            </a:lvl7pPr>
            <a:lvl8pPr lvl="7" algn="ctr">
              <a:lnSpc>
                <a:spcPct val="100000"/>
              </a:lnSpc>
              <a:spcBef>
                <a:spcPts val="0"/>
              </a:spcBef>
              <a:spcAft>
                <a:spcPts val="0"/>
              </a:spcAft>
              <a:buSzPts val="1500"/>
              <a:buNone/>
              <a:defRPr b="1"/>
            </a:lvl8pPr>
            <a:lvl9pPr lvl="8" algn="ctr">
              <a:lnSpc>
                <a:spcPct val="100000"/>
              </a:lnSpc>
              <a:spcBef>
                <a:spcPts val="0"/>
              </a:spcBef>
              <a:spcAft>
                <a:spcPts val="0"/>
              </a:spcAft>
              <a:buSzPts val="1500"/>
              <a:buNone/>
              <a:defRPr b="1"/>
            </a:lvl9pPr>
          </a:lstStyle>
          <a:p/>
        </p:txBody>
      </p:sp>
      <p:sp>
        <p:nvSpPr>
          <p:cNvPr id="2194" name="Google Shape;2194;p24"/>
          <p:cNvSpPr txBox="1"/>
          <p:nvPr>
            <p:ph idx="7" type="subTitle"/>
          </p:nvPr>
        </p:nvSpPr>
        <p:spPr>
          <a:xfrm>
            <a:off x="892350" y="2195825"/>
            <a:ext cx="22092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500"/>
              <a:buNone/>
              <a:defRPr/>
            </a:lvl1pPr>
            <a:lvl2pPr lvl="1" algn="ctr">
              <a:lnSpc>
                <a:spcPct val="100000"/>
              </a:lnSpc>
              <a:spcBef>
                <a:spcPts val="0"/>
              </a:spcBef>
              <a:spcAft>
                <a:spcPts val="0"/>
              </a:spcAft>
              <a:buSzPts val="1500"/>
              <a:buNone/>
              <a:defRPr/>
            </a:lvl2pPr>
            <a:lvl3pPr lvl="2" algn="ctr">
              <a:lnSpc>
                <a:spcPct val="100000"/>
              </a:lnSpc>
              <a:spcBef>
                <a:spcPts val="0"/>
              </a:spcBef>
              <a:spcAft>
                <a:spcPts val="0"/>
              </a:spcAft>
              <a:buSzPts val="1500"/>
              <a:buNone/>
              <a:defRPr/>
            </a:lvl3pPr>
            <a:lvl4pPr lvl="3" algn="ctr">
              <a:lnSpc>
                <a:spcPct val="100000"/>
              </a:lnSpc>
              <a:spcBef>
                <a:spcPts val="0"/>
              </a:spcBef>
              <a:spcAft>
                <a:spcPts val="0"/>
              </a:spcAft>
              <a:buSzPts val="1500"/>
              <a:buNone/>
              <a:defRPr/>
            </a:lvl4pPr>
            <a:lvl5pPr lvl="4" algn="ctr">
              <a:lnSpc>
                <a:spcPct val="100000"/>
              </a:lnSpc>
              <a:spcBef>
                <a:spcPts val="0"/>
              </a:spcBef>
              <a:spcAft>
                <a:spcPts val="0"/>
              </a:spcAft>
              <a:buSzPts val="1500"/>
              <a:buNone/>
              <a:defRPr/>
            </a:lvl5pPr>
            <a:lvl6pPr lvl="5" algn="ctr">
              <a:lnSpc>
                <a:spcPct val="100000"/>
              </a:lnSpc>
              <a:spcBef>
                <a:spcPts val="0"/>
              </a:spcBef>
              <a:spcAft>
                <a:spcPts val="0"/>
              </a:spcAft>
              <a:buSzPts val="1500"/>
              <a:buNone/>
              <a:defRPr/>
            </a:lvl6pPr>
            <a:lvl7pPr lvl="6" algn="ctr">
              <a:lnSpc>
                <a:spcPct val="100000"/>
              </a:lnSpc>
              <a:spcBef>
                <a:spcPts val="0"/>
              </a:spcBef>
              <a:spcAft>
                <a:spcPts val="0"/>
              </a:spcAft>
              <a:buSzPts val="1500"/>
              <a:buNone/>
              <a:defRPr/>
            </a:lvl7pPr>
            <a:lvl8pPr lvl="7" algn="ctr">
              <a:lnSpc>
                <a:spcPct val="100000"/>
              </a:lnSpc>
              <a:spcBef>
                <a:spcPts val="0"/>
              </a:spcBef>
              <a:spcAft>
                <a:spcPts val="0"/>
              </a:spcAft>
              <a:buSzPts val="1500"/>
              <a:buNone/>
              <a:defRPr/>
            </a:lvl8pPr>
            <a:lvl9pPr lvl="8" algn="ctr">
              <a:lnSpc>
                <a:spcPct val="100000"/>
              </a:lnSpc>
              <a:spcBef>
                <a:spcPts val="0"/>
              </a:spcBef>
              <a:spcAft>
                <a:spcPts val="0"/>
              </a:spcAft>
              <a:buSzPts val="1500"/>
              <a:buNone/>
              <a:defRPr/>
            </a:lvl9pPr>
          </a:lstStyle>
          <a:p/>
        </p:txBody>
      </p:sp>
      <p:sp>
        <p:nvSpPr>
          <p:cNvPr id="2195" name="Google Shape;2195;p24"/>
          <p:cNvSpPr txBox="1"/>
          <p:nvPr>
            <p:ph idx="8" type="subTitle"/>
          </p:nvPr>
        </p:nvSpPr>
        <p:spPr>
          <a:xfrm>
            <a:off x="3467363" y="2195825"/>
            <a:ext cx="22092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500"/>
              <a:buNone/>
              <a:defRPr/>
            </a:lvl1pPr>
            <a:lvl2pPr lvl="1" algn="ctr">
              <a:lnSpc>
                <a:spcPct val="100000"/>
              </a:lnSpc>
              <a:spcBef>
                <a:spcPts val="0"/>
              </a:spcBef>
              <a:spcAft>
                <a:spcPts val="0"/>
              </a:spcAft>
              <a:buSzPts val="1500"/>
              <a:buNone/>
              <a:defRPr/>
            </a:lvl2pPr>
            <a:lvl3pPr lvl="2" algn="ctr">
              <a:lnSpc>
                <a:spcPct val="100000"/>
              </a:lnSpc>
              <a:spcBef>
                <a:spcPts val="0"/>
              </a:spcBef>
              <a:spcAft>
                <a:spcPts val="0"/>
              </a:spcAft>
              <a:buSzPts val="1500"/>
              <a:buNone/>
              <a:defRPr/>
            </a:lvl3pPr>
            <a:lvl4pPr lvl="3" algn="ctr">
              <a:lnSpc>
                <a:spcPct val="100000"/>
              </a:lnSpc>
              <a:spcBef>
                <a:spcPts val="0"/>
              </a:spcBef>
              <a:spcAft>
                <a:spcPts val="0"/>
              </a:spcAft>
              <a:buSzPts val="1500"/>
              <a:buNone/>
              <a:defRPr/>
            </a:lvl4pPr>
            <a:lvl5pPr lvl="4" algn="ctr">
              <a:lnSpc>
                <a:spcPct val="100000"/>
              </a:lnSpc>
              <a:spcBef>
                <a:spcPts val="0"/>
              </a:spcBef>
              <a:spcAft>
                <a:spcPts val="0"/>
              </a:spcAft>
              <a:buSzPts val="1500"/>
              <a:buNone/>
              <a:defRPr/>
            </a:lvl5pPr>
            <a:lvl6pPr lvl="5" algn="ctr">
              <a:lnSpc>
                <a:spcPct val="100000"/>
              </a:lnSpc>
              <a:spcBef>
                <a:spcPts val="0"/>
              </a:spcBef>
              <a:spcAft>
                <a:spcPts val="0"/>
              </a:spcAft>
              <a:buSzPts val="1500"/>
              <a:buNone/>
              <a:defRPr/>
            </a:lvl6pPr>
            <a:lvl7pPr lvl="6" algn="ctr">
              <a:lnSpc>
                <a:spcPct val="100000"/>
              </a:lnSpc>
              <a:spcBef>
                <a:spcPts val="0"/>
              </a:spcBef>
              <a:spcAft>
                <a:spcPts val="0"/>
              </a:spcAft>
              <a:buSzPts val="1500"/>
              <a:buNone/>
              <a:defRPr/>
            </a:lvl7pPr>
            <a:lvl8pPr lvl="7" algn="ctr">
              <a:lnSpc>
                <a:spcPct val="100000"/>
              </a:lnSpc>
              <a:spcBef>
                <a:spcPts val="0"/>
              </a:spcBef>
              <a:spcAft>
                <a:spcPts val="0"/>
              </a:spcAft>
              <a:buSzPts val="1500"/>
              <a:buNone/>
              <a:defRPr/>
            </a:lvl8pPr>
            <a:lvl9pPr lvl="8" algn="ctr">
              <a:lnSpc>
                <a:spcPct val="100000"/>
              </a:lnSpc>
              <a:spcBef>
                <a:spcPts val="0"/>
              </a:spcBef>
              <a:spcAft>
                <a:spcPts val="0"/>
              </a:spcAft>
              <a:buSzPts val="1500"/>
              <a:buNone/>
              <a:defRPr/>
            </a:lvl9pPr>
          </a:lstStyle>
          <a:p/>
        </p:txBody>
      </p:sp>
      <p:sp>
        <p:nvSpPr>
          <p:cNvPr id="2196" name="Google Shape;2196;p24"/>
          <p:cNvSpPr txBox="1"/>
          <p:nvPr>
            <p:ph idx="9" type="subTitle"/>
          </p:nvPr>
        </p:nvSpPr>
        <p:spPr>
          <a:xfrm>
            <a:off x="892350" y="1894350"/>
            <a:ext cx="2209200" cy="429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500"/>
              <a:buNone/>
              <a:defRPr sz="2100">
                <a:latin typeface="Raleway"/>
                <a:ea typeface="Raleway"/>
                <a:cs typeface="Raleway"/>
                <a:sym typeface="Raleway"/>
              </a:defRPr>
            </a:lvl1pPr>
            <a:lvl2pPr lvl="1" algn="ctr">
              <a:lnSpc>
                <a:spcPct val="100000"/>
              </a:lnSpc>
              <a:spcBef>
                <a:spcPts val="0"/>
              </a:spcBef>
              <a:spcAft>
                <a:spcPts val="0"/>
              </a:spcAft>
              <a:buSzPts val="1500"/>
              <a:buNone/>
              <a:defRPr b="1"/>
            </a:lvl2pPr>
            <a:lvl3pPr lvl="2" algn="ctr">
              <a:lnSpc>
                <a:spcPct val="100000"/>
              </a:lnSpc>
              <a:spcBef>
                <a:spcPts val="0"/>
              </a:spcBef>
              <a:spcAft>
                <a:spcPts val="0"/>
              </a:spcAft>
              <a:buSzPts val="1500"/>
              <a:buNone/>
              <a:defRPr b="1"/>
            </a:lvl3pPr>
            <a:lvl4pPr lvl="3" algn="ctr">
              <a:lnSpc>
                <a:spcPct val="100000"/>
              </a:lnSpc>
              <a:spcBef>
                <a:spcPts val="0"/>
              </a:spcBef>
              <a:spcAft>
                <a:spcPts val="0"/>
              </a:spcAft>
              <a:buSzPts val="1500"/>
              <a:buNone/>
              <a:defRPr b="1"/>
            </a:lvl4pPr>
            <a:lvl5pPr lvl="4" algn="ctr">
              <a:lnSpc>
                <a:spcPct val="100000"/>
              </a:lnSpc>
              <a:spcBef>
                <a:spcPts val="0"/>
              </a:spcBef>
              <a:spcAft>
                <a:spcPts val="0"/>
              </a:spcAft>
              <a:buSzPts val="1500"/>
              <a:buNone/>
              <a:defRPr b="1"/>
            </a:lvl5pPr>
            <a:lvl6pPr lvl="5" algn="ctr">
              <a:lnSpc>
                <a:spcPct val="100000"/>
              </a:lnSpc>
              <a:spcBef>
                <a:spcPts val="0"/>
              </a:spcBef>
              <a:spcAft>
                <a:spcPts val="0"/>
              </a:spcAft>
              <a:buSzPts val="1500"/>
              <a:buNone/>
              <a:defRPr b="1"/>
            </a:lvl6pPr>
            <a:lvl7pPr lvl="6" algn="ctr">
              <a:lnSpc>
                <a:spcPct val="100000"/>
              </a:lnSpc>
              <a:spcBef>
                <a:spcPts val="0"/>
              </a:spcBef>
              <a:spcAft>
                <a:spcPts val="0"/>
              </a:spcAft>
              <a:buSzPts val="1500"/>
              <a:buNone/>
              <a:defRPr b="1"/>
            </a:lvl7pPr>
            <a:lvl8pPr lvl="7" algn="ctr">
              <a:lnSpc>
                <a:spcPct val="100000"/>
              </a:lnSpc>
              <a:spcBef>
                <a:spcPts val="0"/>
              </a:spcBef>
              <a:spcAft>
                <a:spcPts val="0"/>
              </a:spcAft>
              <a:buSzPts val="1500"/>
              <a:buNone/>
              <a:defRPr b="1"/>
            </a:lvl8pPr>
            <a:lvl9pPr lvl="8" algn="ctr">
              <a:lnSpc>
                <a:spcPct val="100000"/>
              </a:lnSpc>
              <a:spcBef>
                <a:spcPts val="0"/>
              </a:spcBef>
              <a:spcAft>
                <a:spcPts val="0"/>
              </a:spcAft>
              <a:buSzPts val="1500"/>
              <a:buNone/>
              <a:defRPr b="1"/>
            </a:lvl9pPr>
          </a:lstStyle>
          <a:p/>
        </p:txBody>
      </p:sp>
      <p:sp>
        <p:nvSpPr>
          <p:cNvPr id="2197" name="Google Shape;2197;p24"/>
          <p:cNvSpPr txBox="1"/>
          <p:nvPr>
            <p:ph idx="13" type="subTitle"/>
          </p:nvPr>
        </p:nvSpPr>
        <p:spPr>
          <a:xfrm>
            <a:off x="3467365" y="1894350"/>
            <a:ext cx="2209200" cy="429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500"/>
              <a:buNone/>
              <a:defRPr sz="2100">
                <a:latin typeface="Raleway"/>
                <a:ea typeface="Raleway"/>
                <a:cs typeface="Raleway"/>
                <a:sym typeface="Raleway"/>
              </a:defRPr>
            </a:lvl1pPr>
            <a:lvl2pPr lvl="1" algn="ctr">
              <a:lnSpc>
                <a:spcPct val="100000"/>
              </a:lnSpc>
              <a:spcBef>
                <a:spcPts val="0"/>
              </a:spcBef>
              <a:spcAft>
                <a:spcPts val="0"/>
              </a:spcAft>
              <a:buSzPts val="1500"/>
              <a:buNone/>
              <a:defRPr b="1"/>
            </a:lvl2pPr>
            <a:lvl3pPr lvl="2" algn="ctr">
              <a:lnSpc>
                <a:spcPct val="100000"/>
              </a:lnSpc>
              <a:spcBef>
                <a:spcPts val="0"/>
              </a:spcBef>
              <a:spcAft>
                <a:spcPts val="0"/>
              </a:spcAft>
              <a:buSzPts val="1500"/>
              <a:buNone/>
              <a:defRPr b="1"/>
            </a:lvl3pPr>
            <a:lvl4pPr lvl="3" algn="ctr">
              <a:lnSpc>
                <a:spcPct val="100000"/>
              </a:lnSpc>
              <a:spcBef>
                <a:spcPts val="0"/>
              </a:spcBef>
              <a:spcAft>
                <a:spcPts val="0"/>
              </a:spcAft>
              <a:buSzPts val="1500"/>
              <a:buNone/>
              <a:defRPr b="1"/>
            </a:lvl4pPr>
            <a:lvl5pPr lvl="4" algn="ctr">
              <a:lnSpc>
                <a:spcPct val="100000"/>
              </a:lnSpc>
              <a:spcBef>
                <a:spcPts val="0"/>
              </a:spcBef>
              <a:spcAft>
                <a:spcPts val="0"/>
              </a:spcAft>
              <a:buSzPts val="1500"/>
              <a:buNone/>
              <a:defRPr b="1"/>
            </a:lvl5pPr>
            <a:lvl6pPr lvl="5" algn="ctr">
              <a:lnSpc>
                <a:spcPct val="100000"/>
              </a:lnSpc>
              <a:spcBef>
                <a:spcPts val="0"/>
              </a:spcBef>
              <a:spcAft>
                <a:spcPts val="0"/>
              </a:spcAft>
              <a:buSzPts val="1500"/>
              <a:buNone/>
              <a:defRPr b="1"/>
            </a:lvl6pPr>
            <a:lvl7pPr lvl="6" algn="ctr">
              <a:lnSpc>
                <a:spcPct val="100000"/>
              </a:lnSpc>
              <a:spcBef>
                <a:spcPts val="0"/>
              </a:spcBef>
              <a:spcAft>
                <a:spcPts val="0"/>
              </a:spcAft>
              <a:buSzPts val="1500"/>
              <a:buNone/>
              <a:defRPr b="1"/>
            </a:lvl7pPr>
            <a:lvl8pPr lvl="7" algn="ctr">
              <a:lnSpc>
                <a:spcPct val="100000"/>
              </a:lnSpc>
              <a:spcBef>
                <a:spcPts val="0"/>
              </a:spcBef>
              <a:spcAft>
                <a:spcPts val="0"/>
              </a:spcAft>
              <a:buSzPts val="1500"/>
              <a:buNone/>
              <a:defRPr b="1"/>
            </a:lvl8pPr>
            <a:lvl9pPr lvl="8" algn="ctr">
              <a:lnSpc>
                <a:spcPct val="100000"/>
              </a:lnSpc>
              <a:spcBef>
                <a:spcPts val="0"/>
              </a:spcBef>
              <a:spcAft>
                <a:spcPts val="0"/>
              </a:spcAft>
              <a:buSzPts val="1500"/>
              <a:buNone/>
              <a:defRPr b="1"/>
            </a:lvl9pPr>
          </a:lstStyle>
          <a:p/>
        </p:txBody>
      </p:sp>
      <p:sp>
        <p:nvSpPr>
          <p:cNvPr id="2198" name="Google Shape;2198;p24"/>
          <p:cNvSpPr txBox="1"/>
          <p:nvPr>
            <p:ph idx="14" type="subTitle"/>
          </p:nvPr>
        </p:nvSpPr>
        <p:spPr>
          <a:xfrm>
            <a:off x="6042377" y="2195825"/>
            <a:ext cx="22092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500"/>
              <a:buNone/>
              <a:defRPr/>
            </a:lvl1pPr>
            <a:lvl2pPr lvl="1" algn="ctr">
              <a:lnSpc>
                <a:spcPct val="100000"/>
              </a:lnSpc>
              <a:spcBef>
                <a:spcPts val="0"/>
              </a:spcBef>
              <a:spcAft>
                <a:spcPts val="0"/>
              </a:spcAft>
              <a:buSzPts val="1500"/>
              <a:buNone/>
              <a:defRPr/>
            </a:lvl2pPr>
            <a:lvl3pPr lvl="2" algn="ctr">
              <a:lnSpc>
                <a:spcPct val="100000"/>
              </a:lnSpc>
              <a:spcBef>
                <a:spcPts val="0"/>
              </a:spcBef>
              <a:spcAft>
                <a:spcPts val="0"/>
              </a:spcAft>
              <a:buSzPts val="1500"/>
              <a:buNone/>
              <a:defRPr/>
            </a:lvl3pPr>
            <a:lvl4pPr lvl="3" algn="ctr">
              <a:lnSpc>
                <a:spcPct val="100000"/>
              </a:lnSpc>
              <a:spcBef>
                <a:spcPts val="0"/>
              </a:spcBef>
              <a:spcAft>
                <a:spcPts val="0"/>
              </a:spcAft>
              <a:buSzPts val="1500"/>
              <a:buNone/>
              <a:defRPr/>
            </a:lvl4pPr>
            <a:lvl5pPr lvl="4" algn="ctr">
              <a:lnSpc>
                <a:spcPct val="100000"/>
              </a:lnSpc>
              <a:spcBef>
                <a:spcPts val="0"/>
              </a:spcBef>
              <a:spcAft>
                <a:spcPts val="0"/>
              </a:spcAft>
              <a:buSzPts val="1500"/>
              <a:buNone/>
              <a:defRPr/>
            </a:lvl5pPr>
            <a:lvl6pPr lvl="5" algn="ctr">
              <a:lnSpc>
                <a:spcPct val="100000"/>
              </a:lnSpc>
              <a:spcBef>
                <a:spcPts val="0"/>
              </a:spcBef>
              <a:spcAft>
                <a:spcPts val="0"/>
              </a:spcAft>
              <a:buSzPts val="1500"/>
              <a:buNone/>
              <a:defRPr/>
            </a:lvl6pPr>
            <a:lvl7pPr lvl="6" algn="ctr">
              <a:lnSpc>
                <a:spcPct val="100000"/>
              </a:lnSpc>
              <a:spcBef>
                <a:spcPts val="0"/>
              </a:spcBef>
              <a:spcAft>
                <a:spcPts val="0"/>
              </a:spcAft>
              <a:buSzPts val="1500"/>
              <a:buNone/>
              <a:defRPr/>
            </a:lvl7pPr>
            <a:lvl8pPr lvl="7" algn="ctr">
              <a:lnSpc>
                <a:spcPct val="100000"/>
              </a:lnSpc>
              <a:spcBef>
                <a:spcPts val="0"/>
              </a:spcBef>
              <a:spcAft>
                <a:spcPts val="0"/>
              </a:spcAft>
              <a:buSzPts val="1500"/>
              <a:buNone/>
              <a:defRPr/>
            </a:lvl8pPr>
            <a:lvl9pPr lvl="8" algn="ctr">
              <a:lnSpc>
                <a:spcPct val="100000"/>
              </a:lnSpc>
              <a:spcBef>
                <a:spcPts val="0"/>
              </a:spcBef>
              <a:spcAft>
                <a:spcPts val="0"/>
              </a:spcAft>
              <a:buSzPts val="1500"/>
              <a:buNone/>
              <a:defRPr/>
            </a:lvl9pPr>
          </a:lstStyle>
          <a:p/>
        </p:txBody>
      </p:sp>
      <p:sp>
        <p:nvSpPr>
          <p:cNvPr id="2199" name="Google Shape;2199;p24"/>
          <p:cNvSpPr txBox="1"/>
          <p:nvPr>
            <p:ph idx="15" type="subTitle"/>
          </p:nvPr>
        </p:nvSpPr>
        <p:spPr>
          <a:xfrm>
            <a:off x="6042380" y="1894350"/>
            <a:ext cx="2209200" cy="429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500"/>
              <a:buNone/>
              <a:defRPr sz="2100">
                <a:latin typeface="Raleway"/>
                <a:ea typeface="Raleway"/>
                <a:cs typeface="Raleway"/>
                <a:sym typeface="Raleway"/>
              </a:defRPr>
            </a:lvl1pPr>
            <a:lvl2pPr lvl="1" algn="ctr">
              <a:lnSpc>
                <a:spcPct val="100000"/>
              </a:lnSpc>
              <a:spcBef>
                <a:spcPts val="0"/>
              </a:spcBef>
              <a:spcAft>
                <a:spcPts val="0"/>
              </a:spcAft>
              <a:buSzPts val="1500"/>
              <a:buNone/>
              <a:defRPr b="1"/>
            </a:lvl2pPr>
            <a:lvl3pPr lvl="2" algn="ctr">
              <a:lnSpc>
                <a:spcPct val="100000"/>
              </a:lnSpc>
              <a:spcBef>
                <a:spcPts val="0"/>
              </a:spcBef>
              <a:spcAft>
                <a:spcPts val="0"/>
              </a:spcAft>
              <a:buSzPts val="1500"/>
              <a:buNone/>
              <a:defRPr b="1"/>
            </a:lvl3pPr>
            <a:lvl4pPr lvl="3" algn="ctr">
              <a:lnSpc>
                <a:spcPct val="100000"/>
              </a:lnSpc>
              <a:spcBef>
                <a:spcPts val="0"/>
              </a:spcBef>
              <a:spcAft>
                <a:spcPts val="0"/>
              </a:spcAft>
              <a:buSzPts val="1500"/>
              <a:buNone/>
              <a:defRPr b="1"/>
            </a:lvl4pPr>
            <a:lvl5pPr lvl="4" algn="ctr">
              <a:lnSpc>
                <a:spcPct val="100000"/>
              </a:lnSpc>
              <a:spcBef>
                <a:spcPts val="0"/>
              </a:spcBef>
              <a:spcAft>
                <a:spcPts val="0"/>
              </a:spcAft>
              <a:buSzPts val="1500"/>
              <a:buNone/>
              <a:defRPr b="1"/>
            </a:lvl5pPr>
            <a:lvl6pPr lvl="5" algn="ctr">
              <a:lnSpc>
                <a:spcPct val="100000"/>
              </a:lnSpc>
              <a:spcBef>
                <a:spcPts val="0"/>
              </a:spcBef>
              <a:spcAft>
                <a:spcPts val="0"/>
              </a:spcAft>
              <a:buSzPts val="1500"/>
              <a:buNone/>
              <a:defRPr b="1"/>
            </a:lvl6pPr>
            <a:lvl7pPr lvl="6" algn="ctr">
              <a:lnSpc>
                <a:spcPct val="100000"/>
              </a:lnSpc>
              <a:spcBef>
                <a:spcPts val="0"/>
              </a:spcBef>
              <a:spcAft>
                <a:spcPts val="0"/>
              </a:spcAft>
              <a:buSzPts val="1500"/>
              <a:buNone/>
              <a:defRPr b="1"/>
            </a:lvl7pPr>
            <a:lvl8pPr lvl="7" algn="ctr">
              <a:lnSpc>
                <a:spcPct val="100000"/>
              </a:lnSpc>
              <a:spcBef>
                <a:spcPts val="0"/>
              </a:spcBef>
              <a:spcAft>
                <a:spcPts val="0"/>
              </a:spcAft>
              <a:buSzPts val="1500"/>
              <a:buNone/>
              <a:defRPr b="1"/>
            </a:lvl8pPr>
            <a:lvl9pPr lvl="8" algn="ctr">
              <a:lnSpc>
                <a:spcPct val="100000"/>
              </a:lnSpc>
              <a:spcBef>
                <a:spcPts val="0"/>
              </a:spcBef>
              <a:spcAft>
                <a:spcPts val="0"/>
              </a:spcAft>
              <a:buSzPts val="1500"/>
              <a:buNone/>
              <a:defRPr b="1"/>
            </a:lvl9pPr>
          </a:lstStyle>
          <a:p/>
        </p:txBody>
      </p:sp>
      <p:sp>
        <p:nvSpPr>
          <p:cNvPr id="2200" name="Google Shape;2200;p24"/>
          <p:cNvSpPr/>
          <p:nvPr/>
        </p:nvSpPr>
        <p:spPr>
          <a:xfrm flipH="1">
            <a:off x="8217075" y="4522600"/>
            <a:ext cx="1327200" cy="1326900"/>
          </a:xfrm>
          <a:prstGeom prst="arc">
            <a:avLst>
              <a:gd fmla="val 16225557" name="adj1"/>
              <a:gd fmla="val 21598152"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1" name="Google Shape;2201;p24"/>
          <p:cNvSpPr/>
          <p:nvPr/>
        </p:nvSpPr>
        <p:spPr>
          <a:xfrm flipH="1">
            <a:off x="8298575" y="4604000"/>
            <a:ext cx="1164300" cy="1164300"/>
          </a:xfrm>
          <a:prstGeom prst="pie">
            <a:avLst>
              <a:gd fmla="val 10761898" name="adj1"/>
              <a:gd fmla="val 21598152" name="adj2"/>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2" name="Google Shape;2202;p24"/>
          <p:cNvSpPr/>
          <p:nvPr/>
        </p:nvSpPr>
        <p:spPr>
          <a:xfrm flipH="1">
            <a:off x="-25" y="0"/>
            <a:ext cx="722400" cy="5143500"/>
          </a:xfrm>
          <a:prstGeom prst="rect">
            <a:avLst/>
          </a:prstGeom>
          <a:solidFill>
            <a:srgbClr val="E8E6E4">
              <a:alpha val="4980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3" name="Google Shape;2203;p24"/>
          <p:cNvSpPr/>
          <p:nvPr/>
        </p:nvSpPr>
        <p:spPr>
          <a:xfrm>
            <a:off x="584289" y="4441425"/>
            <a:ext cx="276175" cy="239150"/>
          </a:xfrm>
          <a:custGeom>
            <a:rect b="b" l="l" r="r" t="t"/>
            <a:pathLst>
              <a:path extrusionOk="0" h="9566" w="11047">
                <a:moveTo>
                  <a:pt x="5527" y="1"/>
                </a:moveTo>
                <a:lnTo>
                  <a:pt x="1" y="9566"/>
                </a:lnTo>
                <a:lnTo>
                  <a:pt x="11047" y="9566"/>
                </a:lnTo>
                <a:lnTo>
                  <a:pt x="552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04" name="Google Shape;2204;p24"/>
          <p:cNvGrpSpPr/>
          <p:nvPr/>
        </p:nvGrpSpPr>
        <p:grpSpPr>
          <a:xfrm rot="10800000">
            <a:off x="4261701" y="-286446"/>
            <a:ext cx="5034656" cy="3172549"/>
            <a:chOff x="238125" y="1971350"/>
            <a:chExt cx="2812500" cy="1772275"/>
          </a:xfrm>
        </p:grpSpPr>
        <p:sp>
          <p:nvSpPr>
            <p:cNvPr id="2205" name="Google Shape;2205;p24"/>
            <p:cNvSpPr/>
            <p:nvPr/>
          </p:nvSpPr>
          <p:spPr>
            <a:xfrm>
              <a:off x="1616775" y="3297975"/>
              <a:ext cx="208175" cy="180275"/>
            </a:xfrm>
            <a:custGeom>
              <a:rect b="b" l="l" r="r" t="t"/>
              <a:pathLst>
                <a:path extrusionOk="0" h="7211" w="8327">
                  <a:moveTo>
                    <a:pt x="6173" y="138"/>
                  </a:moveTo>
                  <a:lnTo>
                    <a:pt x="8176" y="3609"/>
                  </a:lnTo>
                  <a:lnTo>
                    <a:pt x="6173" y="7080"/>
                  </a:lnTo>
                  <a:lnTo>
                    <a:pt x="2161" y="7080"/>
                  </a:lnTo>
                  <a:lnTo>
                    <a:pt x="158" y="3609"/>
                  </a:lnTo>
                  <a:lnTo>
                    <a:pt x="2161" y="138"/>
                  </a:lnTo>
                  <a:close/>
                  <a:moveTo>
                    <a:pt x="2082" y="0"/>
                  </a:moveTo>
                  <a:lnTo>
                    <a:pt x="20" y="3576"/>
                  </a:lnTo>
                  <a:lnTo>
                    <a:pt x="1" y="3609"/>
                  </a:lnTo>
                  <a:lnTo>
                    <a:pt x="2063" y="7178"/>
                  </a:lnTo>
                  <a:lnTo>
                    <a:pt x="2082" y="7210"/>
                  </a:lnTo>
                  <a:lnTo>
                    <a:pt x="6245" y="7210"/>
                  </a:lnTo>
                  <a:lnTo>
                    <a:pt x="8307" y="3641"/>
                  </a:lnTo>
                  <a:lnTo>
                    <a:pt x="8326" y="3609"/>
                  </a:lnTo>
                  <a:lnTo>
                    <a:pt x="6265"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6" name="Google Shape;2206;p24"/>
            <p:cNvSpPr/>
            <p:nvPr/>
          </p:nvSpPr>
          <p:spPr>
            <a:xfrm>
              <a:off x="1310450" y="3297975"/>
              <a:ext cx="208175" cy="180275"/>
            </a:xfrm>
            <a:custGeom>
              <a:rect b="b" l="l" r="r" t="t"/>
              <a:pathLst>
                <a:path extrusionOk="0" h="7211" w="8327">
                  <a:moveTo>
                    <a:pt x="6166" y="138"/>
                  </a:moveTo>
                  <a:lnTo>
                    <a:pt x="8169" y="3609"/>
                  </a:lnTo>
                  <a:lnTo>
                    <a:pt x="6166" y="7080"/>
                  </a:lnTo>
                  <a:lnTo>
                    <a:pt x="2160" y="7080"/>
                  </a:lnTo>
                  <a:lnTo>
                    <a:pt x="157" y="3609"/>
                  </a:lnTo>
                  <a:lnTo>
                    <a:pt x="2160" y="138"/>
                  </a:lnTo>
                  <a:close/>
                  <a:moveTo>
                    <a:pt x="2082" y="0"/>
                  </a:moveTo>
                  <a:lnTo>
                    <a:pt x="20" y="3576"/>
                  </a:lnTo>
                  <a:lnTo>
                    <a:pt x="0" y="3609"/>
                  </a:lnTo>
                  <a:lnTo>
                    <a:pt x="2062" y="7178"/>
                  </a:lnTo>
                  <a:lnTo>
                    <a:pt x="2082" y="7210"/>
                  </a:lnTo>
                  <a:lnTo>
                    <a:pt x="6245" y="7210"/>
                  </a:lnTo>
                  <a:lnTo>
                    <a:pt x="8306" y="3641"/>
                  </a:lnTo>
                  <a:lnTo>
                    <a:pt x="8326" y="3609"/>
                  </a:lnTo>
                  <a:lnTo>
                    <a:pt x="6264"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7" name="Google Shape;2207;p24"/>
            <p:cNvSpPr/>
            <p:nvPr/>
          </p:nvSpPr>
          <p:spPr>
            <a:xfrm>
              <a:off x="238125" y="3032750"/>
              <a:ext cx="208150" cy="180275"/>
            </a:xfrm>
            <a:custGeom>
              <a:rect b="b" l="l" r="r" t="t"/>
              <a:pathLst>
                <a:path extrusionOk="0" h="7211" w="8326">
                  <a:moveTo>
                    <a:pt x="6166" y="131"/>
                  </a:moveTo>
                  <a:lnTo>
                    <a:pt x="8169" y="3602"/>
                  </a:lnTo>
                  <a:lnTo>
                    <a:pt x="6166" y="7073"/>
                  </a:lnTo>
                  <a:lnTo>
                    <a:pt x="2160" y="7073"/>
                  </a:lnTo>
                  <a:lnTo>
                    <a:pt x="157" y="3602"/>
                  </a:lnTo>
                  <a:lnTo>
                    <a:pt x="2160" y="131"/>
                  </a:lnTo>
                  <a:close/>
                  <a:moveTo>
                    <a:pt x="2081" y="0"/>
                  </a:moveTo>
                  <a:lnTo>
                    <a:pt x="20" y="3569"/>
                  </a:lnTo>
                  <a:lnTo>
                    <a:pt x="0" y="3602"/>
                  </a:lnTo>
                  <a:lnTo>
                    <a:pt x="2062" y="7177"/>
                  </a:lnTo>
                  <a:lnTo>
                    <a:pt x="2081" y="7210"/>
                  </a:lnTo>
                  <a:lnTo>
                    <a:pt x="6244" y="7210"/>
                  </a:lnTo>
                  <a:lnTo>
                    <a:pt x="8306" y="3635"/>
                  </a:lnTo>
                  <a:lnTo>
                    <a:pt x="8326" y="3602"/>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8" name="Google Shape;2208;p24"/>
            <p:cNvSpPr/>
            <p:nvPr/>
          </p:nvSpPr>
          <p:spPr>
            <a:xfrm>
              <a:off x="1770125" y="3209575"/>
              <a:ext cx="208150" cy="180250"/>
            </a:xfrm>
            <a:custGeom>
              <a:rect b="b" l="l" r="r" t="t"/>
              <a:pathLst>
                <a:path extrusionOk="0" h="7210" w="8326">
                  <a:moveTo>
                    <a:pt x="6166" y="137"/>
                  </a:moveTo>
                  <a:lnTo>
                    <a:pt x="8169" y="3608"/>
                  </a:lnTo>
                  <a:lnTo>
                    <a:pt x="6166" y="7079"/>
                  </a:lnTo>
                  <a:lnTo>
                    <a:pt x="2153" y="7079"/>
                  </a:lnTo>
                  <a:lnTo>
                    <a:pt x="150" y="3608"/>
                  </a:lnTo>
                  <a:lnTo>
                    <a:pt x="2153" y="137"/>
                  </a:lnTo>
                  <a:close/>
                  <a:moveTo>
                    <a:pt x="2082" y="0"/>
                  </a:moveTo>
                  <a:lnTo>
                    <a:pt x="20" y="3576"/>
                  </a:lnTo>
                  <a:lnTo>
                    <a:pt x="0" y="3608"/>
                  </a:lnTo>
                  <a:lnTo>
                    <a:pt x="2062" y="7177"/>
                  </a:lnTo>
                  <a:lnTo>
                    <a:pt x="2082" y="7210"/>
                  </a:lnTo>
                  <a:lnTo>
                    <a:pt x="6244" y="7210"/>
                  </a:lnTo>
                  <a:lnTo>
                    <a:pt x="8306" y="3641"/>
                  </a:lnTo>
                  <a:lnTo>
                    <a:pt x="8326" y="3608"/>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9" name="Google Shape;2209;p24"/>
            <p:cNvSpPr/>
            <p:nvPr/>
          </p:nvSpPr>
          <p:spPr>
            <a:xfrm>
              <a:off x="1923275" y="3297975"/>
              <a:ext cx="208175" cy="180275"/>
            </a:xfrm>
            <a:custGeom>
              <a:rect b="b" l="l" r="r" t="t"/>
              <a:pathLst>
                <a:path extrusionOk="0" h="7211" w="8327">
                  <a:moveTo>
                    <a:pt x="6167" y="138"/>
                  </a:moveTo>
                  <a:lnTo>
                    <a:pt x="8170" y="3609"/>
                  </a:lnTo>
                  <a:lnTo>
                    <a:pt x="6167" y="7080"/>
                  </a:lnTo>
                  <a:lnTo>
                    <a:pt x="2161" y="7080"/>
                  </a:lnTo>
                  <a:lnTo>
                    <a:pt x="151" y="3609"/>
                  </a:lnTo>
                  <a:lnTo>
                    <a:pt x="2161" y="138"/>
                  </a:lnTo>
                  <a:close/>
                  <a:moveTo>
                    <a:pt x="2082" y="0"/>
                  </a:moveTo>
                  <a:lnTo>
                    <a:pt x="20" y="3576"/>
                  </a:lnTo>
                  <a:lnTo>
                    <a:pt x="1" y="3609"/>
                  </a:lnTo>
                  <a:lnTo>
                    <a:pt x="2063" y="7178"/>
                  </a:lnTo>
                  <a:lnTo>
                    <a:pt x="2082" y="7210"/>
                  </a:lnTo>
                  <a:lnTo>
                    <a:pt x="6245" y="7210"/>
                  </a:lnTo>
                  <a:lnTo>
                    <a:pt x="8307" y="3641"/>
                  </a:lnTo>
                  <a:lnTo>
                    <a:pt x="8326" y="3609"/>
                  </a:lnTo>
                  <a:lnTo>
                    <a:pt x="6265"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0" name="Google Shape;2210;p24"/>
            <p:cNvSpPr/>
            <p:nvPr/>
          </p:nvSpPr>
          <p:spPr>
            <a:xfrm>
              <a:off x="544450" y="2678950"/>
              <a:ext cx="208150" cy="180275"/>
            </a:xfrm>
            <a:custGeom>
              <a:rect b="b" l="l" r="r" t="t"/>
              <a:pathLst>
                <a:path extrusionOk="0" h="7211" w="8326">
                  <a:moveTo>
                    <a:pt x="6166" y="131"/>
                  </a:moveTo>
                  <a:lnTo>
                    <a:pt x="8176" y="3602"/>
                  </a:lnTo>
                  <a:lnTo>
                    <a:pt x="6166" y="7073"/>
                  </a:lnTo>
                  <a:lnTo>
                    <a:pt x="2160" y="7073"/>
                  </a:lnTo>
                  <a:lnTo>
                    <a:pt x="157" y="3602"/>
                  </a:lnTo>
                  <a:lnTo>
                    <a:pt x="2160" y="131"/>
                  </a:lnTo>
                  <a:close/>
                  <a:moveTo>
                    <a:pt x="2082" y="0"/>
                  </a:moveTo>
                  <a:lnTo>
                    <a:pt x="20" y="3569"/>
                  </a:lnTo>
                  <a:lnTo>
                    <a:pt x="0" y="3602"/>
                  </a:lnTo>
                  <a:lnTo>
                    <a:pt x="2062" y="7177"/>
                  </a:lnTo>
                  <a:lnTo>
                    <a:pt x="2082" y="7210"/>
                  </a:lnTo>
                  <a:lnTo>
                    <a:pt x="6245" y="7210"/>
                  </a:lnTo>
                  <a:lnTo>
                    <a:pt x="8306" y="3634"/>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1" name="Google Shape;2211;p24"/>
            <p:cNvSpPr/>
            <p:nvPr/>
          </p:nvSpPr>
          <p:spPr>
            <a:xfrm>
              <a:off x="2535300" y="3297975"/>
              <a:ext cx="208175" cy="180275"/>
            </a:xfrm>
            <a:custGeom>
              <a:rect b="b" l="l" r="r" t="t"/>
              <a:pathLst>
                <a:path extrusionOk="0" h="7211" w="8327">
                  <a:moveTo>
                    <a:pt x="6173" y="138"/>
                  </a:moveTo>
                  <a:lnTo>
                    <a:pt x="8176" y="3609"/>
                  </a:lnTo>
                  <a:lnTo>
                    <a:pt x="6173" y="7080"/>
                  </a:lnTo>
                  <a:lnTo>
                    <a:pt x="2160" y="7080"/>
                  </a:lnTo>
                  <a:lnTo>
                    <a:pt x="157" y="3609"/>
                  </a:lnTo>
                  <a:lnTo>
                    <a:pt x="2160" y="138"/>
                  </a:lnTo>
                  <a:close/>
                  <a:moveTo>
                    <a:pt x="2082" y="0"/>
                  </a:moveTo>
                  <a:lnTo>
                    <a:pt x="20" y="3576"/>
                  </a:lnTo>
                  <a:lnTo>
                    <a:pt x="1" y="3609"/>
                  </a:lnTo>
                  <a:lnTo>
                    <a:pt x="2082" y="7210"/>
                  </a:lnTo>
                  <a:lnTo>
                    <a:pt x="6245" y="7210"/>
                  </a:lnTo>
                  <a:lnTo>
                    <a:pt x="8307" y="3641"/>
                  </a:lnTo>
                  <a:lnTo>
                    <a:pt x="8326" y="3609"/>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2" name="Google Shape;2212;p24"/>
            <p:cNvSpPr/>
            <p:nvPr/>
          </p:nvSpPr>
          <p:spPr>
            <a:xfrm>
              <a:off x="2229625" y="3298950"/>
              <a:ext cx="155150" cy="179300"/>
            </a:xfrm>
            <a:custGeom>
              <a:rect b="b" l="l" r="r" t="t"/>
              <a:pathLst>
                <a:path extrusionOk="0" h="7172" w="6206">
                  <a:moveTo>
                    <a:pt x="2062" y="1"/>
                  </a:moveTo>
                  <a:lnTo>
                    <a:pt x="20" y="3537"/>
                  </a:lnTo>
                  <a:lnTo>
                    <a:pt x="0" y="3570"/>
                  </a:lnTo>
                  <a:lnTo>
                    <a:pt x="2062" y="7139"/>
                  </a:lnTo>
                  <a:lnTo>
                    <a:pt x="2082" y="7171"/>
                  </a:lnTo>
                  <a:lnTo>
                    <a:pt x="6205" y="7171"/>
                  </a:lnTo>
                  <a:lnTo>
                    <a:pt x="6205" y="7041"/>
                  </a:lnTo>
                  <a:lnTo>
                    <a:pt x="2160" y="7041"/>
                  </a:lnTo>
                  <a:lnTo>
                    <a:pt x="157" y="3570"/>
                  </a:lnTo>
                  <a:lnTo>
                    <a:pt x="2180" y="66"/>
                  </a:lnTo>
                  <a:lnTo>
                    <a:pt x="2062"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3" name="Google Shape;2213;p24"/>
            <p:cNvSpPr/>
            <p:nvPr/>
          </p:nvSpPr>
          <p:spPr>
            <a:xfrm>
              <a:off x="2995950" y="3387200"/>
              <a:ext cx="54025" cy="90075"/>
            </a:xfrm>
            <a:custGeom>
              <a:rect b="b" l="l" r="r" t="t"/>
              <a:pathLst>
                <a:path extrusionOk="0" h="3603" w="2161">
                  <a:moveTo>
                    <a:pt x="2043" y="1"/>
                  </a:moveTo>
                  <a:lnTo>
                    <a:pt x="0" y="3537"/>
                  </a:lnTo>
                  <a:lnTo>
                    <a:pt x="118" y="3602"/>
                  </a:lnTo>
                  <a:lnTo>
                    <a:pt x="2160" y="66"/>
                  </a:lnTo>
                  <a:lnTo>
                    <a:pt x="204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4" name="Google Shape;2214;p24"/>
            <p:cNvSpPr/>
            <p:nvPr/>
          </p:nvSpPr>
          <p:spPr>
            <a:xfrm>
              <a:off x="1310450" y="3297975"/>
              <a:ext cx="207675" cy="180275"/>
            </a:xfrm>
            <a:custGeom>
              <a:rect b="b" l="l" r="r" t="t"/>
              <a:pathLst>
                <a:path extrusionOk="0" h="7211" w="8307">
                  <a:moveTo>
                    <a:pt x="2082" y="0"/>
                  </a:moveTo>
                  <a:lnTo>
                    <a:pt x="20" y="3576"/>
                  </a:lnTo>
                  <a:lnTo>
                    <a:pt x="0" y="3609"/>
                  </a:lnTo>
                  <a:lnTo>
                    <a:pt x="2062" y="7178"/>
                  </a:lnTo>
                  <a:lnTo>
                    <a:pt x="2082" y="7210"/>
                  </a:lnTo>
                  <a:lnTo>
                    <a:pt x="6245" y="7210"/>
                  </a:lnTo>
                  <a:lnTo>
                    <a:pt x="8306" y="3641"/>
                  </a:lnTo>
                  <a:lnTo>
                    <a:pt x="8189" y="3576"/>
                  </a:lnTo>
                  <a:lnTo>
                    <a:pt x="6166" y="7080"/>
                  </a:lnTo>
                  <a:lnTo>
                    <a:pt x="2160" y="7080"/>
                  </a:lnTo>
                  <a:lnTo>
                    <a:pt x="157" y="3609"/>
                  </a:lnTo>
                  <a:lnTo>
                    <a:pt x="2160" y="138"/>
                  </a:lnTo>
                  <a:lnTo>
                    <a:pt x="6206" y="138"/>
                  </a:lnTo>
                  <a:lnTo>
                    <a:pt x="620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5" name="Google Shape;2215;p24"/>
            <p:cNvSpPr/>
            <p:nvPr/>
          </p:nvSpPr>
          <p:spPr>
            <a:xfrm>
              <a:off x="1004125" y="3474950"/>
              <a:ext cx="208150" cy="180275"/>
            </a:xfrm>
            <a:custGeom>
              <a:rect b="b" l="l" r="r" t="t"/>
              <a:pathLst>
                <a:path extrusionOk="0" h="7211" w="8326">
                  <a:moveTo>
                    <a:pt x="6166" y="131"/>
                  </a:moveTo>
                  <a:lnTo>
                    <a:pt x="8169" y="3602"/>
                  </a:lnTo>
                  <a:lnTo>
                    <a:pt x="6166" y="7074"/>
                  </a:lnTo>
                  <a:lnTo>
                    <a:pt x="2160" y="7074"/>
                  </a:lnTo>
                  <a:lnTo>
                    <a:pt x="157" y="3602"/>
                  </a:lnTo>
                  <a:lnTo>
                    <a:pt x="2160" y="131"/>
                  </a:lnTo>
                  <a:close/>
                  <a:moveTo>
                    <a:pt x="2081" y="1"/>
                  </a:moveTo>
                  <a:lnTo>
                    <a:pt x="20" y="3570"/>
                  </a:lnTo>
                  <a:lnTo>
                    <a:pt x="0" y="3602"/>
                  </a:lnTo>
                  <a:lnTo>
                    <a:pt x="2062" y="7178"/>
                  </a:lnTo>
                  <a:lnTo>
                    <a:pt x="2081" y="7211"/>
                  </a:lnTo>
                  <a:lnTo>
                    <a:pt x="6244" y="7211"/>
                  </a:lnTo>
                  <a:lnTo>
                    <a:pt x="8306" y="3635"/>
                  </a:lnTo>
                  <a:lnTo>
                    <a:pt x="8326" y="3602"/>
                  </a:lnTo>
                  <a:lnTo>
                    <a:pt x="6264" y="33"/>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6" name="Google Shape;2216;p24"/>
            <p:cNvSpPr/>
            <p:nvPr/>
          </p:nvSpPr>
          <p:spPr>
            <a:xfrm>
              <a:off x="1004125" y="3297975"/>
              <a:ext cx="208150" cy="180275"/>
            </a:xfrm>
            <a:custGeom>
              <a:rect b="b" l="l" r="r" t="t"/>
              <a:pathLst>
                <a:path extrusionOk="0" h="7211" w="8326">
                  <a:moveTo>
                    <a:pt x="6166" y="138"/>
                  </a:moveTo>
                  <a:lnTo>
                    <a:pt x="8169" y="3609"/>
                  </a:lnTo>
                  <a:lnTo>
                    <a:pt x="6166" y="7080"/>
                  </a:lnTo>
                  <a:lnTo>
                    <a:pt x="2160" y="7080"/>
                  </a:lnTo>
                  <a:lnTo>
                    <a:pt x="157" y="3609"/>
                  </a:lnTo>
                  <a:lnTo>
                    <a:pt x="2160" y="138"/>
                  </a:lnTo>
                  <a:close/>
                  <a:moveTo>
                    <a:pt x="2081" y="0"/>
                  </a:moveTo>
                  <a:lnTo>
                    <a:pt x="20" y="3576"/>
                  </a:lnTo>
                  <a:lnTo>
                    <a:pt x="0" y="3609"/>
                  </a:lnTo>
                  <a:lnTo>
                    <a:pt x="2062" y="7178"/>
                  </a:lnTo>
                  <a:lnTo>
                    <a:pt x="2081" y="7210"/>
                  </a:lnTo>
                  <a:lnTo>
                    <a:pt x="6244" y="7210"/>
                  </a:lnTo>
                  <a:lnTo>
                    <a:pt x="8306" y="3641"/>
                  </a:lnTo>
                  <a:lnTo>
                    <a:pt x="8326" y="3609"/>
                  </a:lnTo>
                  <a:lnTo>
                    <a:pt x="6264" y="40"/>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7" name="Google Shape;2217;p24"/>
            <p:cNvSpPr/>
            <p:nvPr/>
          </p:nvSpPr>
          <p:spPr>
            <a:xfrm>
              <a:off x="391275" y="3297975"/>
              <a:ext cx="208175" cy="180275"/>
            </a:xfrm>
            <a:custGeom>
              <a:rect b="b" l="l" r="r" t="t"/>
              <a:pathLst>
                <a:path extrusionOk="0" h="7211" w="8327">
                  <a:moveTo>
                    <a:pt x="6167" y="138"/>
                  </a:moveTo>
                  <a:lnTo>
                    <a:pt x="8170" y="3609"/>
                  </a:lnTo>
                  <a:lnTo>
                    <a:pt x="6167" y="7080"/>
                  </a:lnTo>
                  <a:lnTo>
                    <a:pt x="2160" y="7080"/>
                  </a:lnTo>
                  <a:lnTo>
                    <a:pt x="157" y="3609"/>
                  </a:lnTo>
                  <a:lnTo>
                    <a:pt x="2160" y="138"/>
                  </a:lnTo>
                  <a:close/>
                  <a:moveTo>
                    <a:pt x="2082" y="0"/>
                  </a:moveTo>
                  <a:lnTo>
                    <a:pt x="20" y="3576"/>
                  </a:lnTo>
                  <a:lnTo>
                    <a:pt x="1" y="3609"/>
                  </a:lnTo>
                  <a:lnTo>
                    <a:pt x="2063" y="7178"/>
                  </a:lnTo>
                  <a:lnTo>
                    <a:pt x="2082" y="7210"/>
                  </a:lnTo>
                  <a:lnTo>
                    <a:pt x="6245" y="7210"/>
                  </a:lnTo>
                  <a:lnTo>
                    <a:pt x="8307" y="3641"/>
                  </a:lnTo>
                  <a:lnTo>
                    <a:pt x="8326" y="3609"/>
                  </a:lnTo>
                  <a:lnTo>
                    <a:pt x="6264"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8" name="Google Shape;2218;p24"/>
            <p:cNvSpPr/>
            <p:nvPr/>
          </p:nvSpPr>
          <p:spPr>
            <a:xfrm>
              <a:off x="544450" y="3032750"/>
              <a:ext cx="208150" cy="180275"/>
            </a:xfrm>
            <a:custGeom>
              <a:rect b="b" l="l" r="r" t="t"/>
              <a:pathLst>
                <a:path extrusionOk="0" h="7211" w="8326">
                  <a:moveTo>
                    <a:pt x="6166" y="131"/>
                  </a:moveTo>
                  <a:lnTo>
                    <a:pt x="8176" y="3602"/>
                  </a:lnTo>
                  <a:lnTo>
                    <a:pt x="6166" y="7073"/>
                  </a:lnTo>
                  <a:lnTo>
                    <a:pt x="2160" y="7073"/>
                  </a:lnTo>
                  <a:lnTo>
                    <a:pt x="157" y="3602"/>
                  </a:lnTo>
                  <a:lnTo>
                    <a:pt x="2160" y="131"/>
                  </a:lnTo>
                  <a:close/>
                  <a:moveTo>
                    <a:pt x="2082" y="0"/>
                  </a:moveTo>
                  <a:lnTo>
                    <a:pt x="20" y="3569"/>
                  </a:lnTo>
                  <a:lnTo>
                    <a:pt x="0" y="3602"/>
                  </a:lnTo>
                  <a:lnTo>
                    <a:pt x="2062" y="7177"/>
                  </a:lnTo>
                  <a:lnTo>
                    <a:pt x="2082" y="7210"/>
                  </a:lnTo>
                  <a:lnTo>
                    <a:pt x="6245" y="7210"/>
                  </a:lnTo>
                  <a:lnTo>
                    <a:pt x="8306" y="3635"/>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9" name="Google Shape;2219;p24"/>
            <p:cNvSpPr/>
            <p:nvPr/>
          </p:nvSpPr>
          <p:spPr>
            <a:xfrm>
              <a:off x="391775" y="2590525"/>
              <a:ext cx="207675" cy="180275"/>
            </a:xfrm>
            <a:custGeom>
              <a:rect b="b" l="l" r="r" t="t"/>
              <a:pathLst>
                <a:path extrusionOk="0" h="7211" w="8307">
                  <a:moveTo>
                    <a:pt x="2062" y="1"/>
                  </a:moveTo>
                  <a:lnTo>
                    <a:pt x="0" y="3570"/>
                  </a:lnTo>
                  <a:lnTo>
                    <a:pt x="118" y="3635"/>
                  </a:lnTo>
                  <a:lnTo>
                    <a:pt x="2140" y="131"/>
                  </a:lnTo>
                  <a:lnTo>
                    <a:pt x="6147" y="131"/>
                  </a:lnTo>
                  <a:lnTo>
                    <a:pt x="8150" y="3602"/>
                  </a:lnTo>
                  <a:lnTo>
                    <a:pt x="6147" y="7074"/>
                  </a:lnTo>
                  <a:lnTo>
                    <a:pt x="2101" y="7074"/>
                  </a:lnTo>
                  <a:lnTo>
                    <a:pt x="2101" y="7211"/>
                  </a:lnTo>
                  <a:lnTo>
                    <a:pt x="6225" y="7211"/>
                  </a:lnTo>
                  <a:lnTo>
                    <a:pt x="8287" y="3635"/>
                  </a:lnTo>
                  <a:lnTo>
                    <a:pt x="8306" y="3602"/>
                  </a:lnTo>
                  <a:lnTo>
                    <a:pt x="6244" y="33"/>
                  </a:lnTo>
                  <a:lnTo>
                    <a:pt x="622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0" name="Google Shape;2220;p24"/>
            <p:cNvSpPr/>
            <p:nvPr/>
          </p:nvSpPr>
          <p:spPr>
            <a:xfrm>
              <a:off x="238125" y="2855750"/>
              <a:ext cx="208150" cy="180275"/>
            </a:xfrm>
            <a:custGeom>
              <a:rect b="b" l="l" r="r" t="t"/>
              <a:pathLst>
                <a:path extrusionOk="0" h="7211" w="8326">
                  <a:moveTo>
                    <a:pt x="6166" y="138"/>
                  </a:moveTo>
                  <a:lnTo>
                    <a:pt x="8169" y="3609"/>
                  </a:lnTo>
                  <a:lnTo>
                    <a:pt x="6166" y="7080"/>
                  </a:lnTo>
                  <a:lnTo>
                    <a:pt x="2160" y="7080"/>
                  </a:lnTo>
                  <a:lnTo>
                    <a:pt x="157" y="3609"/>
                  </a:lnTo>
                  <a:lnTo>
                    <a:pt x="2160" y="138"/>
                  </a:lnTo>
                  <a:close/>
                  <a:moveTo>
                    <a:pt x="2081" y="1"/>
                  </a:moveTo>
                  <a:lnTo>
                    <a:pt x="20" y="3577"/>
                  </a:lnTo>
                  <a:lnTo>
                    <a:pt x="0" y="3609"/>
                  </a:lnTo>
                  <a:lnTo>
                    <a:pt x="2062" y="7178"/>
                  </a:lnTo>
                  <a:lnTo>
                    <a:pt x="2081" y="7211"/>
                  </a:lnTo>
                  <a:lnTo>
                    <a:pt x="6244" y="7211"/>
                  </a:lnTo>
                  <a:lnTo>
                    <a:pt x="8306" y="3642"/>
                  </a:lnTo>
                  <a:lnTo>
                    <a:pt x="8326" y="3609"/>
                  </a:lnTo>
                  <a:lnTo>
                    <a:pt x="6264" y="34"/>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1" name="Google Shape;2221;p24"/>
            <p:cNvSpPr/>
            <p:nvPr/>
          </p:nvSpPr>
          <p:spPr>
            <a:xfrm>
              <a:off x="544450" y="2678950"/>
              <a:ext cx="208150" cy="180275"/>
            </a:xfrm>
            <a:custGeom>
              <a:rect b="b" l="l" r="r" t="t"/>
              <a:pathLst>
                <a:path extrusionOk="0" h="7211" w="8326">
                  <a:moveTo>
                    <a:pt x="6166" y="131"/>
                  </a:moveTo>
                  <a:lnTo>
                    <a:pt x="8176" y="3602"/>
                  </a:lnTo>
                  <a:lnTo>
                    <a:pt x="6166" y="7073"/>
                  </a:lnTo>
                  <a:lnTo>
                    <a:pt x="2160" y="7073"/>
                  </a:lnTo>
                  <a:lnTo>
                    <a:pt x="157" y="3602"/>
                  </a:lnTo>
                  <a:lnTo>
                    <a:pt x="2160" y="131"/>
                  </a:lnTo>
                  <a:close/>
                  <a:moveTo>
                    <a:pt x="2082" y="0"/>
                  </a:moveTo>
                  <a:lnTo>
                    <a:pt x="20" y="3569"/>
                  </a:lnTo>
                  <a:lnTo>
                    <a:pt x="0" y="3602"/>
                  </a:lnTo>
                  <a:lnTo>
                    <a:pt x="2062" y="7177"/>
                  </a:lnTo>
                  <a:lnTo>
                    <a:pt x="2082" y="7210"/>
                  </a:lnTo>
                  <a:lnTo>
                    <a:pt x="6245" y="7210"/>
                  </a:lnTo>
                  <a:lnTo>
                    <a:pt x="8306" y="3634"/>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2" name="Google Shape;2222;p24"/>
            <p:cNvSpPr/>
            <p:nvPr/>
          </p:nvSpPr>
          <p:spPr>
            <a:xfrm>
              <a:off x="391275" y="2413550"/>
              <a:ext cx="208175" cy="180275"/>
            </a:xfrm>
            <a:custGeom>
              <a:rect b="b" l="l" r="r" t="t"/>
              <a:pathLst>
                <a:path extrusionOk="0" h="7211" w="8327">
                  <a:moveTo>
                    <a:pt x="6167" y="138"/>
                  </a:moveTo>
                  <a:lnTo>
                    <a:pt x="8170" y="3609"/>
                  </a:lnTo>
                  <a:lnTo>
                    <a:pt x="6167" y="7080"/>
                  </a:lnTo>
                  <a:lnTo>
                    <a:pt x="2160" y="7080"/>
                  </a:lnTo>
                  <a:lnTo>
                    <a:pt x="157" y="3609"/>
                  </a:lnTo>
                  <a:lnTo>
                    <a:pt x="2160" y="138"/>
                  </a:lnTo>
                  <a:close/>
                  <a:moveTo>
                    <a:pt x="2082" y="0"/>
                  </a:moveTo>
                  <a:lnTo>
                    <a:pt x="20" y="3570"/>
                  </a:lnTo>
                  <a:lnTo>
                    <a:pt x="1" y="3602"/>
                  </a:lnTo>
                  <a:lnTo>
                    <a:pt x="2063" y="7178"/>
                  </a:lnTo>
                  <a:lnTo>
                    <a:pt x="2082" y="7210"/>
                  </a:lnTo>
                  <a:lnTo>
                    <a:pt x="6245" y="7210"/>
                  </a:lnTo>
                  <a:lnTo>
                    <a:pt x="8307" y="3635"/>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3" name="Google Shape;2223;p24"/>
            <p:cNvSpPr/>
            <p:nvPr/>
          </p:nvSpPr>
          <p:spPr>
            <a:xfrm>
              <a:off x="238125" y="2501950"/>
              <a:ext cx="208150" cy="180275"/>
            </a:xfrm>
            <a:custGeom>
              <a:rect b="b" l="l" r="r" t="t"/>
              <a:pathLst>
                <a:path extrusionOk="0" h="7211" w="8326">
                  <a:moveTo>
                    <a:pt x="6166" y="138"/>
                  </a:moveTo>
                  <a:lnTo>
                    <a:pt x="8169" y="3609"/>
                  </a:lnTo>
                  <a:lnTo>
                    <a:pt x="6166" y="7080"/>
                  </a:lnTo>
                  <a:lnTo>
                    <a:pt x="2160" y="7080"/>
                  </a:lnTo>
                  <a:lnTo>
                    <a:pt x="157" y="3609"/>
                  </a:lnTo>
                  <a:lnTo>
                    <a:pt x="2160" y="138"/>
                  </a:lnTo>
                  <a:close/>
                  <a:moveTo>
                    <a:pt x="2081" y="1"/>
                  </a:moveTo>
                  <a:lnTo>
                    <a:pt x="20" y="3576"/>
                  </a:lnTo>
                  <a:lnTo>
                    <a:pt x="0" y="3609"/>
                  </a:lnTo>
                  <a:lnTo>
                    <a:pt x="2062" y="7178"/>
                  </a:lnTo>
                  <a:lnTo>
                    <a:pt x="2081" y="7211"/>
                  </a:lnTo>
                  <a:lnTo>
                    <a:pt x="6244" y="7211"/>
                  </a:lnTo>
                  <a:lnTo>
                    <a:pt x="8306" y="3642"/>
                  </a:lnTo>
                  <a:lnTo>
                    <a:pt x="8326" y="3609"/>
                  </a:lnTo>
                  <a:lnTo>
                    <a:pt x="6264" y="34"/>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4" name="Google Shape;2224;p24"/>
            <p:cNvSpPr/>
            <p:nvPr/>
          </p:nvSpPr>
          <p:spPr>
            <a:xfrm>
              <a:off x="1516625" y="3209575"/>
              <a:ext cx="155150" cy="180250"/>
            </a:xfrm>
            <a:custGeom>
              <a:rect b="b" l="l" r="r" t="t"/>
              <a:pathLst>
                <a:path extrusionOk="0" h="7210" w="6206">
                  <a:moveTo>
                    <a:pt x="1" y="0"/>
                  </a:moveTo>
                  <a:lnTo>
                    <a:pt x="1" y="137"/>
                  </a:lnTo>
                  <a:lnTo>
                    <a:pt x="4046" y="137"/>
                  </a:lnTo>
                  <a:lnTo>
                    <a:pt x="6056" y="3608"/>
                  </a:lnTo>
                  <a:lnTo>
                    <a:pt x="4046" y="7079"/>
                  </a:lnTo>
                  <a:lnTo>
                    <a:pt x="1" y="7079"/>
                  </a:lnTo>
                  <a:lnTo>
                    <a:pt x="1" y="7210"/>
                  </a:lnTo>
                  <a:lnTo>
                    <a:pt x="4124" y="7210"/>
                  </a:lnTo>
                  <a:lnTo>
                    <a:pt x="6186" y="3641"/>
                  </a:lnTo>
                  <a:lnTo>
                    <a:pt x="6206" y="3608"/>
                  </a:lnTo>
                  <a:lnTo>
                    <a:pt x="4144" y="33"/>
                  </a:lnTo>
                  <a:lnTo>
                    <a:pt x="412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5" name="Google Shape;2225;p24"/>
            <p:cNvSpPr/>
            <p:nvPr/>
          </p:nvSpPr>
          <p:spPr>
            <a:xfrm>
              <a:off x="697625" y="3474950"/>
              <a:ext cx="208150" cy="180275"/>
            </a:xfrm>
            <a:custGeom>
              <a:rect b="b" l="l" r="r" t="t"/>
              <a:pathLst>
                <a:path extrusionOk="0" h="7211" w="8326">
                  <a:moveTo>
                    <a:pt x="6173" y="131"/>
                  </a:moveTo>
                  <a:lnTo>
                    <a:pt x="8176" y="3602"/>
                  </a:lnTo>
                  <a:lnTo>
                    <a:pt x="6173" y="7074"/>
                  </a:lnTo>
                  <a:lnTo>
                    <a:pt x="2160" y="7074"/>
                  </a:lnTo>
                  <a:lnTo>
                    <a:pt x="157" y="3602"/>
                  </a:lnTo>
                  <a:lnTo>
                    <a:pt x="2160" y="131"/>
                  </a:lnTo>
                  <a:close/>
                  <a:moveTo>
                    <a:pt x="2088" y="1"/>
                  </a:moveTo>
                  <a:lnTo>
                    <a:pt x="26" y="3570"/>
                  </a:lnTo>
                  <a:lnTo>
                    <a:pt x="0" y="3602"/>
                  </a:lnTo>
                  <a:lnTo>
                    <a:pt x="2062" y="7178"/>
                  </a:lnTo>
                  <a:lnTo>
                    <a:pt x="2088" y="7211"/>
                  </a:lnTo>
                  <a:lnTo>
                    <a:pt x="6244" y="7211"/>
                  </a:lnTo>
                  <a:lnTo>
                    <a:pt x="8306" y="3635"/>
                  </a:lnTo>
                  <a:lnTo>
                    <a:pt x="8326" y="3602"/>
                  </a:lnTo>
                  <a:lnTo>
                    <a:pt x="6264" y="33"/>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6" name="Google Shape;2226;p24"/>
            <p:cNvSpPr/>
            <p:nvPr/>
          </p:nvSpPr>
          <p:spPr>
            <a:xfrm>
              <a:off x="850950" y="3386550"/>
              <a:ext cx="208000" cy="180275"/>
            </a:xfrm>
            <a:custGeom>
              <a:rect b="b" l="l" r="r" t="t"/>
              <a:pathLst>
                <a:path extrusionOk="0" h="7211" w="8320">
                  <a:moveTo>
                    <a:pt x="6166" y="131"/>
                  </a:moveTo>
                  <a:lnTo>
                    <a:pt x="8169" y="3602"/>
                  </a:lnTo>
                  <a:lnTo>
                    <a:pt x="6166" y="7073"/>
                  </a:lnTo>
                  <a:lnTo>
                    <a:pt x="2154" y="7073"/>
                  </a:lnTo>
                  <a:lnTo>
                    <a:pt x="150" y="3602"/>
                  </a:lnTo>
                  <a:lnTo>
                    <a:pt x="2154" y="131"/>
                  </a:lnTo>
                  <a:close/>
                  <a:moveTo>
                    <a:pt x="2082" y="0"/>
                  </a:moveTo>
                  <a:lnTo>
                    <a:pt x="20" y="3569"/>
                  </a:lnTo>
                  <a:lnTo>
                    <a:pt x="0" y="3602"/>
                  </a:lnTo>
                  <a:lnTo>
                    <a:pt x="2062" y="7171"/>
                  </a:lnTo>
                  <a:lnTo>
                    <a:pt x="2082" y="7210"/>
                  </a:lnTo>
                  <a:lnTo>
                    <a:pt x="6245" y="7210"/>
                  </a:lnTo>
                  <a:lnTo>
                    <a:pt x="6238" y="7204"/>
                  </a:lnTo>
                  <a:lnTo>
                    <a:pt x="8300" y="3635"/>
                  </a:lnTo>
                  <a:lnTo>
                    <a:pt x="8319" y="3602"/>
                  </a:lnTo>
                  <a:lnTo>
                    <a:pt x="6258" y="33"/>
                  </a:lnTo>
                  <a:lnTo>
                    <a:pt x="6238"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7" name="Google Shape;2227;p24"/>
            <p:cNvSpPr/>
            <p:nvPr/>
          </p:nvSpPr>
          <p:spPr>
            <a:xfrm>
              <a:off x="1310450" y="3474950"/>
              <a:ext cx="208175" cy="180275"/>
            </a:xfrm>
            <a:custGeom>
              <a:rect b="b" l="l" r="r" t="t"/>
              <a:pathLst>
                <a:path extrusionOk="0" h="7211" w="8327">
                  <a:moveTo>
                    <a:pt x="6166" y="131"/>
                  </a:moveTo>
                  <a:lnTo>
                    <a:pt x="8169" y="3602"/>
                  </a:lnTo>
                  <a:lnTo>
                    <a:pt x="6166" y="7074"/>
                  </a:lnTo>
                  <a:lnTo>
                    <a:pt x="2160" y="7074"/>
                  </a:lnTo>
                  <a:lnTo>
                    <a:pt x="157" y="3602"/>
                  </a:lnTo>
                  <a:lnTo>
                    <a:pt x="2160" y="131"/>
                  </a:lnTo>
                  <a:close/>
                  <a:moveTo>
                    <a:pt x="2082" y="1"/>
                  </a:moveTo>
                  <a:lnTo>
                    <a:pt x="20" y="3570"/>
                  </a:lnTo>
                  <a:lnTo>
                    <a:pt x="0" y="3602"/>
                  </a:lnTo>
                  <a:lnTo>
                    <a:pt x="2062" y="7178"/>
                  </a:lnTo>
                  <a:lnTo>
                    <a:pt x="2082" y="7211"/>
                  </a:lnTo>
                  <a:lnTo>
                    <a:pt x="6245" y="7211"/>
                  </a:lnTo>
                  <a:lnTo>
                    <a:pt x="8306" y="3635"/>
                  </a:lnTo>
                  <a:lnTo>
                    <a:pt x="8326" y="3602"/>
                  </a:lnTo>
                  <a:lnTo>
                    <a:pt x="6264" y="33"/>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8" name="Google Shape;2228;p24"/>
            <p:cNvSpPr/>
            <p:nvPr/>
          </p:nvSpPr>
          <p:spPr>
            <a:xfrm>
              <a:off x="1463625" y="3386550"/>
              <a:ext cx="208150" cy="180275"/>
            </a:xfrm>
            <a:custGeom>
              <a:rect b="b" l="l" r="r" t="t"/>
              <a:pathLst>
                <a:path extrusionOk="0" h="7211" w="8326">
                  <a:moveTo>
                    <a:pt x="6166" y="131"/>
                  </a:moveTo>
                  <a:lnTo>
                    <a:pt x="8169" y="3602"/>
                  </a:lnTo>
                  <a:lnTo>
                    <a:pt x="6166" y="7073"/>
                  </a:lnTo>
                  <a:lnTo>
                    <a:pt x="2160" y="7073"/>
                  </a:lnTo>
                  <a:lnTo>
                    <a:pt x="157" y="3602"/>
                  </a:lnTo>
                  <a:lnTo>
                    <a:pt x="2160" y="131"/>
                  </a:lnTo>
                  <a:close/>
                  <a:moveTo>
                    <a:pt x="2082" y="0"/>
                  </a:moveTo>
                  <a:lnTo>
                    <a:pt x="20" y="3569"/>
                  </a:lnTo>
                  <a:lnTo>
                    <a:pt x="0" y="3602"/>
                  </a:lnTo>
                  <a:lnTo>
                    <a:pt x="2062" y="7171"/>
                  </a:lnTo>
                  <a:lnTo>
                    <a:pt x="2082" y="7210"/>
                  </a:lnTo>
                  <a:lnTo>
                    <a:pt x="6244" y="7210"/>
                  </a:lnTo>
                  <a:lnTo>
                    <a:pt x="6244" y="7204"/>
                  </a:lnTo>
                  <a:lnTo>
                    <a:pt x="8306" y="3635"/>
                  </a:lnTo>
                  <a:lnTo>
                    <a:pt x="8326" y="3602"/>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9" name="Google Shape;2229;p24"/>
            <p:cNvSpPr/>
            <p:nvPr/>
          </p:nvSpPr>
          <p:spPr>
            <a:xfrm>
              <a:off x="391275" y="3474950"/>
              <a:ext cx="208175" cy="180275"/>
            </a:xfrm>
            <a:custGeom>
              <a:rect b="b" l="l" r="r" t="t"/>
              <a:pathLst>
                <a:path extrusionOk="0" h="7211" w="8327">
                  <a:moveTo>
                    <a:pt x="6167" y="131"/>
                  </a:moveTo>
                  <a:lnTo>
                    <a:pt x="8170" y="3602"/>
                  </a:lnTo>
                  <a:lnTo>
                    <a:pt x="6167" y="7074"/>
                  </a:lnTo>
                  <a:lnTo>
                    <a:pt x="2160" y="7074"/>
                  </a:lnTo>
                  <a:lnTo>
                    <a:pt x="157" y="3602"/>
                  </a:lnTo>
                  <a:lnTo>
                    <a:pt x="2160" y="131"/>
                  </a:lnTo>
                  <a:close/>
                  <a:moveTo>
                    <a:pt x="2082" y="1"/>
                  </a:moveTo>
                  <a:lnTo>
                    <a:pt x="20" y="3570"/>
                  </a:lnTo>
                  <a:lnTo>
                    <a:pt x="1" y="3602"/>
                  </a:lnTo>
                  <a:lnTo>
                    <a:pt x="2063" y="7178"/>
                  </a:lnTo>
                  <a:lnTo>
                    <a:pt x="2082" y="7211"/>
                  </a:lnTo>
                  <a:lnTo>
                    <a:pt x="6245" y="7211"/>
                  </a:lnTo>
                  <a:lnTo>
                    <a:pt x="8307" y="3635"/>
                  </a:lnTo>
                  <a:lnTo>
                    <a:pt x="8326" y="3602"/>
                  </a:lnTo>
                  <a:lnTo>
                    <a:pt x="6264" y="33"/>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0" name="Google Shape;2230;p24"/>
            <p:cNvSpPr/>
            <p:nvPr/>
          </p:nvSpPr>
          <p:spPr>
            <a:xfrm>
              <a:off x="544450" y="3209575"/>
              <a:ext cx="208150" cy="180250"/>
            </a:xfrm>
            <a:custGeom>
              <a:rect b="b" l="l" r="r" t="t"/>
              <a:pathLst>
                <a:path extrusionOk="0" h="7210" w="8326">
                  <a:moveTo>
                    <a:pt x="6166" y="137"/>
                  </a:moveTo>
                  <a:lnTo>
                    <a:pt x="8176" y="3608"/>
                  </a:lnTo>
                  <a:lnTo>
                    <a:pt x="6166" y="7079"/>
                  </a:lnTo>
                  <a:lnTo>
                    <a:pt x="2160" y="7079"/>
                  </a:lnTo>
                  <a:lnTo>
                    <a:pt x="157" y="3608"/>
                  </a:lnTo>
                  <a:lnTo>
                    <a:pt x="2160" y="137"/>
                  </a:lnTo>
                  <a:close/>
                  <a:moveTo>
                    <a:pt x="2082" y="0"/>
                  </a:moveTo>
                  <a:lnTo>
                    <a:pt x="20" y="3576"/>
                  </a:lnTo>
                  <a:lnTo>
                    <a:pt x="0" y="3608"/>
                  </a:lnTo>
                  <a:lnTo>
                    <a:pt x="2062" y="7177"/>
                  </a:lnTo>
                  <a:lnTo>
                    <a:pt x="2082" y="7210"/>
                  </a:lnTo>
                  <a:lnTo>
                    <a:pt x="6245" y="7210"/>
                  </a:lnTo>
                  <a:lnTo>
                    <a:pt x="8306" y="3641"/>
                  </a:lnTo>
                  <a:lnTo>
                    <a:pt x="8326" y="3608"/>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1" name="Google Shape;2231;p24"/>
            <p:cNvSpPr/>
            <p:nvPr/>
          </p:nvSpPr>
          <p:spPr>
            <a:xfrm>
              <a:off x="238125" y="3386550"/>
              <a:ext cx="208150" cy="180275"/>
            </a:xfrm>
            <a:custGeom>
              <a:rect b="b" l="l" r="r" t="t"/>
              <a:pathLst>
                <a:path extrusionOk="0" h="7211" w="8326">
                  <a:moveTo>
                    <a:pt x="6166" y="131"/>
                  </a:moveTo>
                  <a:lnTo>
                    <a:pt x="8169" y="3602"/>
                  </a:lnTo>
                  <a:lnTo>
                    <a:pt x="6166" y="7073"/>
                  </a:lnTo>
                  <a:lnTo>
                    <a:pt x="2160" y="7073"/>
                  </a:lnTo>
                  <a:lnTo>
                    <a:pt x="157" y="3602"/>
                  </a:lnTo>
                  <a:lnTo>
                    <a:pt x="2160" y="131"/>
                  </a:lnTo>
                  <a:close/>
                  <a:moveTo>
                    <a:pt x="2081" y="0"/>
                  </a:moveTo>
                  <a:lnTo>
                    <a:pt x="20" y="3569"/>
                  </a:lnTo>
                  <a:lnTo>
                    <a:pt x="0" y="3602"/>
                  </a:lnTo>
                  <a:lnTo>
                    <a:pt x="2062" y="7171"/>
                  </a:lnTo>
                  <a:lnTo>
                    <a:pt x="2081" y="7210"/>
                  </a:lnTo>
                  <a:lnTo>
                    <a:pt x="6244" y="7210"/>
                  </a:lnTo>
                  <a:lnTo>
                    <a:pt x="6244" y="7204"/>
                  </a:lnTo>
                  <a:lnTo>
                    <a:pt x="8306" y="3635"/>
                  </a:lnTo>
                  <a:lnTo>
                    <a:pt x="8326" y="3602"/>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2" name="Google Shape;2232;p24"/>
            <p:cNvSpPr/>
            <p:nvPr/>
          </p:nvSpPr>
          <p:spPr>
            <a:xfrm>
              <a:off x="391275" y="2944175"/>
              <a:ext cx="208175" cy="180275"/>
            </a:xfrm>
            <a:custGeom>
              <a:rect b="b" l="l" r="r" t="t"/>
              <a:pathLst>
                <a:path extrusionOk="0" h="7211" w="8327">
                  <a:moveTo>
                    <a:pt x="6167" y="137"/>
                  </a:moveTo>
                  <a:lnTo>
                    <a:pt x="8170" y="3609"/>
                  </a:lnTo>
                  <a:lnTo>
                    <a:pt x="6167" y="7080"/>
                  </a:lnTo>
                  <a:lnTo>
                    <a:pt x="2160" y="7080"/>
                  </a:lnTo>
                  <a:lnTo>
                    <a:pt x="157" y="3609"/>
                  </a:lnTo>
                  <a:lnTo>
                    <a:pt x="2160" y="137"/>
                  </a:lnTo>
                  <a:close/>
                  <a:moveTo>
                    <a:pt x="2082" y="0"/>
                  </a:moveTo>
                  <a:lnTo>
                    <a:pt x="20" y="3576"/>
                  </a:lnTo>
                  <a:lnTo>
                    <a:pt x="1" y="3609"/>
                  </a:lnTo>
                  <a:lnTo>
                    <a:pt x="2063" y="7178"/>
                  </a:lnTo>
                  <a:lnTo>
                    <a:pt x="2082" y="7210"/>
                  </a:lnTo>
                  <a:lnTo>
                    <a:pt x="6245" y="7210"/>
                  </a:lnTo>
                  <a:lnTo>
                    <a:pt x="8307" y="3641"/>
                  </a:lnTo>
                  <a:lnTo>
                    <a:pt x="8326" y="3609"/>
                  </a:lnTo>
                  <a:lnTo>
                    <a:pt x="6264"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3" name="Google Shape;2233;p24"/>
            <p:cNvSpPr/>
            <p:nvPr/>
          </p:nvSpPr>
          <p:spPr>
            <a:xfrm>
              <a:off x="2382775" y="3563375"/>
              <a:ext cx="208175" cy="180250"/>
            </a:xfrm>
            <a:custGeom>
              <a:rect b="b" l="l" r="r" t="t"/>
              <a:pathLst>
                <a:path extrusionOk="0" h="7210" w="8327">
                  <a:moveTo>
                    <a:pt x="6167" y="137"/>
                  </a:moveTo>
                  <a:lnTo>
                    <a:pt x="8170" y="3608"/>
                  </a:lnTo>
                  <a:lnTo>
                    <a:pt x="6167" y="7080"/>
                  </a:lnTo>
                  <a:lnTo>
                    <a:pt x="2161" y="7080"/>
                  </a:lnTo>
                  <a:lnTo>
                    <a:pt x="158" y="3608"/>
                  </a:lnTo>
                  <a:lnTo>
                    <a:pt x="2161" y="137"/>
                  </a:lnTo>
                  <a:close/>
                  <a:moveTo>
                    <a:pt x="2082" y="0"/>
                  </a:moveTo>
                  <a:lnTo>
                    <a:pt x="21" y="3569"/>
                  </a:lnTo>
                  <a:lnTo>
                    <a:pt x="1" y="3608"/>
                  </a:lnTo>
                  <a:lnTo>
                    <a:pt x="2082" y="7210"/>
                  </a:lnTo>
                  <a:lnTo>
                    <a:pt x="6245" y="7210"/>
                  </a:lnTo>
                  <a:lnTo>
                    <a:pt x="8307" y="3641"/>
                  </a:lnTo>
                  <a:lnTo>
                    <a:pt x="8327" y="3608"/>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4" name="Google Shape;2234;p24"/>
            <p:cNvSpPr/>
            <p:nvPr/>
          </p:nvSpPr>
          <p:spPr>
            <a:xfrm>
              <a:off x="2842450" y="3474950"/>
              <a:ext cx="208175" cy="180275"/>
            </a:xfrm>
            <a:custGeom>
              <a:rect b="b" l="l" r="r" t="t"/>
              <a:pathLst>
                <a:path extrusionOk="0" h="7211" w="8327">
                  <a:moveTo>
                    <a:pt x="6167" y="131"/>
                  </a:moveTo>
                  <a:lnTo>
                    <a:pt x="8170" y="3602"/>
                  </a:lnTo>
                  <a:lnTo>
                    <a:pt x="6167" y="7074"/>
                  </a:lnTo>
                  <a:lnTo>
                    <a:pt x="2160" y="7074"/>
                  </a:lnTo>
                  <a:lnTo>
                    <a:pt x="151" y="3602"/>
                  </a:lnTo>
                  <a:lnTo>
                    <a:pt x="2160" y="131"/>
                  </a:lnTo>
                  <a:close/>
                  <a:moveTo>
                    <a:pt x="2082" y="1"/>
                  </a:moveTo>
                  <a:lnTo>
                    <a:pt x="20" y="3570"/>
                  </a:lnTo>
                  <a:lnTo>
                    <a:pt x="1" y="3602"/>
                  </a:lnTo>
                  <a:lnTo>
                    <a:pt x="2082" y="7211"/>
                  </a:lnTo>
                  <a:lnTo>
                    <a:pt x="6245" y="7211"/>
                  </a:lnTo>
                  <a:lnTo>
                    <a:pt x="8307" y="3635"/>
                  </a:lnTo>
                  <a:lnTo>
                    <a:pt x="8326" y="3602"/>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5" name="Google Shape;2235;p24"/>
            <p:cNvSpPr/>
            <p:nvPr/>
          </p:nvSpPr>
          <p:spPr>
            <a:xfrm>
              <a:off x="2535950" y="3474950"/>
              <a:ext cx="208175" cy="180275"/>
            </a:xfrm>
            <a:custGeom>
              <a:rect b="b" l="l" r="r" t="t"/>
              <a:pathLst>
                <a:path extrusionOk="0" h="7211" w="8327">
                  <a:moveTo>
                    <a:pt x="6173" y="131"/>
                  </a:moveTo>
                  <a:lnTo>
                    <a:pt x="8176" y="3602"/>
                  </a:lnTo>
                  <a:lnTo>
                    <a:pt x="6173" y="7074"/>
                  </a:lnTo>
                  <a:lnTo>
                    <a:pt x="2160" y="7074"/>
                  </a:lnTo>
                  <a:lnTo>
                    <a:pt x="157" y="3602"/>
                  </a:lnTo>
                  <a:lnTo>
                    <a:pt x="2160" y="131"/>
                  </a:lnTo>
                  <a:close/>
                  <a:moveTo>
                    <a:pt x="2082" y="1"/>
                  </a:moveTo>
                  <a:lnTo>
                    <a:pt x="20" y="3570"/>
                  </a:lnTo>
                  <a:lnTo>
                    <a:pt x="1" y="3602"/>
                  </a:lnTo>
                  <a:lnTo>
                    <a:pt x="2082" y="7211"/>
                  </a:lnTo>
                  <a:lnTo>
                    <a:pt x="6245" y="7211"/>
                  </a:lnTo>
                  <a:lnTo>
                    <a:pt x="8307" y="3635"/>
                  </a:lnTo>
                  <a:lnTo>
                    <a:pt x="8326" y="3602"/>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6" name="Google Shape;2236;p24"/>
            <p:cNvSpPr/>
            <p:nvPr/>
          </p:nvSpPr>
          <p:spPr>
            <a:xfrm>
              <a:off x="2689600" y="3386550"/>
              <a:ext cx="207675" cy="180275"/>
            </a:xfrm>
            <a:custGeom>
              <a:rect b="b" l="l" r="r" t="t"/>
              <a:pathLst>
                <a:path extrusionOk="0" h="7211" w="8307">
                  <a:moveTo>
                    <a:pt x="2102" y="0"/>
                  </a:moveTo>
                  <a:lnTo>
                    <a:pt x="2102" y="131"/>
                  </a:lnTo>
                  <a:lnTo>
                    <a:pt x="6154" y="131"/>
                  </a:lnTo>
                  <a:lnTo>
                    <a:pt x="8157" y="3602"/>
                  </a:lnTo>
                  <a:lnTo>
                    <a:pt x="6154" y="7073"/>
                  </a:lnTo>
                  <a:lnTo>
                    <a:pt x="2141" y="7073"/>
                  </a:lnTo>
                  <a:lnTo>
                    <a:pt x="118" y="3569"/>
                  </a:lnTo>
                  <a:lnTo>
                    <a:pt x="1" y="3635"/>
                  </a:lnTo>
                  <a:lnTo>
                    <a:pt x="2069" y="7210"/>
                  </a:lnTo>
                  <a:lnTo>
                    <a:pt x="6226" y="7210"/>
                  </a:lnTo>
                  <a:lnTo>
                    <a:pt x="8287" y="3635"/>
                  </a:lnTo>
                  <a:lnTo>
                    <a:pt x="8307" y="3602"/>
                  </a:lnTo>
                  <a:lnTo>
                    <a:pt x="622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7" name="Google Shape;2237;p24"/>
            <p:cNvSpPr/>
            <p:nvPr/>
          </p:nvSpPr>
          <p:spPr>
            <a:xfrm>
              <a:off x="2229625" y="3474950"/>
              <a:ext cx="208150" cy="180275"/>
            </a:xfrm>
            <a:custGeom>
              <a:rect b="b" l="l" r="r" t="t"/>
              <a:pathLst>
                <a:path extrusionOk="0" h="7211" w="8326">
                  <a:moveTo>
                    <a:pt x="6166" y="131"/>
                  </a:moveTo>
                  <a:lnTo>
                    <a:pt x="8169" y="3602"/>
                  </a:lnTo>
                  <a:lnTo>
                    <a:pt x="6166" y="7074"/>
                  </a:lnTo>
                  <a:lnTo>
                    <a:pt x="2160" y="7074"/>
                  </a:lnTo>
                  <a:lnTo>
                    <a:pt x="157" y="3602"/>
                  </a:lnTo>
                  <a:lnTo>
                    <a:pt x="2160" y="131"/>
                  </a:lnTo>
                  <a:close/>
                  <a:moveTo>
                    <a:pt x="2082" y="1"/>
                  </a:moveTo>
                  <a:lnTo>
                    <a:pt x="20" y="3570"/>
                  </a:lnTo>
                  <a:lnTo>
                    <a:pt x="0" y="3602"/>
                  </a:lnTo>
                  <a:lnTo>
                    <a:pt x="2062" y="7178"/>
                  </a:lnTo>
                  <a:lnTo>
                    <a:pt x="2082" y="7211"/>
                  </a:lnTo>
                  <a:lnTo>
                    <a:pt x="6244" y="7211"/>
                  </a:lnTo>
                  <a:lnTo>
                    <a:pt x="8306" y="3635"/>
                  </a:lnTo>
                  <a:lnTo>
                    <a:pt x="8326" y="3602"/>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8" name="Google Shape;2238;p24"/>
            <p:cNvSpPr/>
            <p:nvPr/>
          </p:nvSpPr>
          <p:spPr>
            <a:xfrm>
              <a:off x="544450" y="2855750"/>
              <a:ext cx="208150" cy="180275"/>
            </a:xfrm>
            <a:custGeom>
              <a:rect b="b" l="l" r="r" t="t"/>
              <a:pathLst>
                <a:path extrusionOk="0" h="7211" w="8326">
                  <a:moveTo>
                    <a:pt x="6166" y="138"/>
                  </a:moveTo>
                  <a:lnTo>
                    <a:pt x="8176" y="3609"/>
                  </a:lnTo>
                  <a:lnTo>
                    <a:pt x="6166" y="7080"/>
                  </a:lnTo>
                  <a:lnTo>
                    <a:pt x="2160" y="7080"/>
                  </a:lnTo>
                  <a:lnTo>
                    <a:pt x="157" y="3609"/>
                  </a:lnTo>
                  <a:lnTo>
                    <a:pt x="2160" y="138"/>
                  </a:lnTo>
                  <a:close/>
                  <a:moveTo>
                    <a:pt x="2082" y="1"/>
                  </a:moveTo>
                  <a:lnTo>
                    <a:pt x="20" y="3577"/>
                  </a:lnTo>
                  <a:lnTo>
                    <a:pt x="0" y="3609"/>
                  </a:lnTo>
                  <a:lnTo>
                    <a:pt x="2062" y="7178"/>
                  </a:lnTo>
                  <a:lnTo>
                    <a:pt x="2082" y="7211"/>
                  </a:lnTo>
                  <a:lnTo>
                    <a:pt x="6245" y="7211"/>
                  </a:lnTo>
                  <a:lnTo>
                    <a:pt x="8306" y="3642"/>
                  </a:lnTo>
                  <a:lnTo>
                    <a:pt x="8326" y="3609"/>
                  </a:lnTo>
                  <a:lnTo>
                    <a:pt x="6264" y="34"/>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9" name="Google Shape;2239;p24"/>
            <p:cNvSpPr/>
            <p:nvPr/>
          </p:nvSpPr>
          <p:spPr>
            <a:xfrm>
              <a:off x="391775" y="2236725"/>
              <a:ext cx="207675" cy="180275"/>
            </a:xfrm>
            <a:custGeom>
              <a:rect b="b" l="l" r="r" t="t"/>
              <a:pathLst>
                <a:path extrusionOk="0" h="7211" w="8307">
                  <a:moveTo>
                    <a:pt x="2062" y="1"/>
                  </a:moveTo>
                  <a:lnTo>
                    <a:pt x="0" y="3570"/>
                  </a:lnTo>
                  <a:lnTo>
                    <a:pt x="118" y="3635"/>
                  </a:lnTo>
                  <a:lnTo>
                    <a:pt x="2140" y="131"/>
                  </a:lnTo>
                  <a:lnTo>
                    <a:pt x="6147" y="131"/>
                  </a:lnTo>
                  <a:lnTo>
                    <a:pt x="8150" y="3602"/>
                  </a:lnTo>
                  <a:lnTo>
                    <a:pt x="6147" y="7073"/>
                  </a:lnTo>
                  <a:lnTo>
                    <a:pt x="2101" y="7073"/>
                  </a:lnTo>
                  <a:lnTo>
                    <a:pt x="2101" y="7211"/>
                  </a:lnTo>
                  <a:lnTo>
                    <a:pt x="6225" y="7211"/>
                  </a:lnTo>
                  <a:lnTo>
                    <a:pt x="8287" y="3635"/>
                  </a:lnTo>
                  <a:lnTo>
                    <a:pt x="8306" y="3602"/>
                  </a:lnTo>
                  <a:lnTo>
                    <a:pt x="622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0" name="Google Shape;2240;p24"/>
            <p:cNvSpPr/>
            <p:nvPr/>
          </p:nvSpPr>
          <p:spPr>
            <a:xfrm>
              <a:off x="740350" y="2758700"/>
              <a:ext cx="20750" cy="20750"/>
            </a:xfrm>
            <a:custGeom>
              <a:rect b="b" l="l" r="r" t="t"/>
              <a:pathLst>
                <a:path extrusionOk="0" h="830" w="830">
                  <a:moveTo>
                    <a:pt x="412" y="1"/>
                  </a:moveTo>
                  <a:cubicBezTo>
                    <a:pt x="183" y="1"/>
                    <a:pt x="1" y="183"/>
                    <a:pt x="1" y="412"/>
                  </a:cubicBezTo>
                  <a:cubicBezTo>
                    <a:pt x="1" y="640"/>
                    <a:pt x="183" y="829"/>
                    <a:pt x="412" y="829"/>
                  </a:cubicBezTo>
                  <a:cubicBezTo>
                    <a:pt x="640" y="829"/>
                    <a:pt x="829" y="640"/>
                    <a:pt x="829" y="412"/>
                  </a:cubicBezTo>
                  <a:cubicBezTo>
                    <a:pt x="829" y="183"/>
                    <a:pt x="640" y="1"/>
                    <a:pt x="41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1" name="Google Shape;2241;p24"/>
            <p:cNvSpPr/>
            <p:nvPr/>
          </p:nvSpPr>
          <p:spPr>
            <a:xfrm>
              <a:off x="1200025" y="3554725"/>
              <a:ext cx="20575" cy="20750"/>
            </a:xfrm>
            <a:custGeom>
              <a:rect b="b" l="l" r="r" t="t"/>
              <a:pathLst>
                <a:path extrusionOk="0" h="830" w="823">
                  <a:moveTo>
                    <a:pt x="411" y="0"/>
                  </a:moveTo>
                  <a:cubicBezTo>
                    <a:pt x="183" y="0"/>
                    <a:pt x="0" y="183"/>
                    <a:pt x="0" y="411"/>
                  </a:cubicBezTo>
                  <a:cubicBezTo>
                    <a:pt x="0" y="640"/>
                    <a:pt x="183" y="829"/>
                    <a:pt x="411" y="829"/>
                  </a:cubicBezTo>
                  <a:cubicBezTo>
                    <a:pt x="640" y="829"/>
                    <a:pt x="822" y="640"/>
                    <a:pt x="822" y="411"/>
                  </a:cubicBezTo>
                  <a:cubicBezTo>
                    <a:pt x="822" y="183"/>
                    <a:pt x="640" y="0"/>
                    <a:pt x="41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2" name="Google Shape;2242;p24"/>
            <p:cNvSpPr/>
            <p:nvPr/>
          </p:nvSpPr>
          <p:spPr>
            <a:xfrm>
              <a:off x="434025" y="2051100"/>
              <a:ext cx="20725" cy="20750"/>
            </a:xfrm>
            <a:custGeom>
              <a:rect b="b" l="l" r="r" t="t"/>
              <a:pathLst>
                <a:path extrusionOk="0" h="830" w="829">
                  <a:moveTo>
                    <a:pt x="411" y="1"/>
                  </a:moveTo>
                  <a:cubicBezTo>
                    <a:pt x="183" y="1"/>
                    <a:pt x="0" y="190"/>
                    <a:pt x="0" y="418"/>
                  </a:cubicBezTo>
                  <a:cubicBezTo>
                    <a:pt x="0" y="647"/>
                    <a:pt x="183" y="829"/>
                    <a:pt x="411" y="829"/>
                  </a:cubicBezTo>
                  <a:cubicBezTo>
                    <a:pt x="640" y="829"/>
                    <a:pt x="829" y="647"/>
                    <a:pt x="829" y="418"/>
                  </a:cubicBezTo>
                  <a:cubicBezTo>
                    <a:pt x="822" y="190"/>
                    <a:pt x="640" y="1"/>
                    <a:pt x="41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3" name="Google Shape;2243;p24"/>
            <p:cNvSpPr/>
            <p:nvPr/>
          </p:nvSpPr>
          <p:spPr>
            <a:xfrm>
              <a:off x="382950" y="2316500"/>
              <a:ext cx="20600" cy="20725"/>
            </a:xfrm>
            <a:custGeom>
              <a:rect b="b" l="l" r="r" t="t"/>
              <a:pathLst>
                <a:path extrusionOk="0" h="829" w="824">
                  <a:moveTo>
                    <a:pt x="412" y="0"/>
                  </a:moveTo>
                  <a:cubicBezTo>
                    <a:pt x="184" y="0"/>
                    <a:pt x="1" y="183"/>
                    <a:pt x="1" y="411"/>
                  </a:cubicBezTo>
                  <a:cubicBezTo>
                    <a:pt x="1" y="640"/>
                    <a:pt x="184" y="829"/>
                    <a:pt x="412" y="829"/>
                  </a:cubicBezTo>
                  <a:cubicBezTo>
                    <a:pt x="640" y="829"/>
                    <a:pt x="823" y="640"/>
                    <a:pt x="823" y="411"/>
                  </a:cubicBezTo>
                  <a:cubicBezTo>
                    <a:pt x="823" y="183"/>
                    <a:pt x="640" y="0"/>
                    <a:pt x="4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4" name="Google Shape;2244;p24"/>
            <p:cNvSpPr/>
            <p:nvPr/>
          </p:nvSpPr>
          <p:spPr>
            <a:xfrm>
              <a:off x="434025" y="2758700"/>
              <a:ext cx="20725" cy="20750"/>
            </a:xfrm>
            <a:custGeom>
              <a:rect b="b" l="l" r="r" t="t"/>
              <a:pathLst>
                <a:path extrusionOk="0" h="830" w="829">
                  <a:moveTo>
                    <a:pt x="411" y="1"/>
                  </a:moveTo>
                  <a:cubicBezTo>
                    <a:pt x="183" y="1"/>
                    <a:pt x="0" y="183"/>
                    <a:pt x="0" y="412"/>
                  </a:cubicBezTo>
                  <a:cubicBezTo>
                    <a:pt x="0" y="640"/>
                    <a:pt x="183" y="829"/>
                    <a:pt x="411" y="829"/>
                  </a:cubicBezTo>
                  <a:cubicBezTo>
                    <a:pt x="640" y="829"/>
                    <a:pt x="829" y="640"/>
                    <a:pt x="829" y="412"/>
                  </a:cubicBezTo>
                  <a:cubicBezTo>
                    <a:pt x="822" y="183"/>
                    <a:pt x="640" y="1"/>
                    <a:pt x="41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5" name="Google Shape;2245;p24"/>
            <p:cNvSpPr/>
            <p:nvPr/>
          </p:nvSpPr>
          <p:spPr>
            <a:xfrm>
              <a:off x="1455300" y="3289325"/>
              <a:ext cx="20750" cy="20750"/>
            </a:xfrm>
            <a:custGeom>
              <a:rect b="b" l="l" r="r" t="t"/>
              <a:pathLst>
                <a:path extrusionOk="0" h="830" w="830">
                  <a:moveTo>
                    <a:pt x="412" y="1"/>
                  </a:moveTo>
                  <a:cubicBezTo>
                    <a:pt x="183" y="1"/>
                    <a:pt x="0" y="190"/>
                    <a:pt x="0" y="418"/>
                  </a:cubicBezTo>
                  <a:cubicBezTo>
                    <a:pt x="0" y="647"/>
                    <a:pt x="183" y="829"/>
                    <a:pt x="412" y="829"/>
                  </a:cubicBezTo>
                  <a:cubicBezTo>
                    <a:pt x="640" y="829"/>
                    <a:pt x="829" y="647"/>
                    <a:pt x="829" y="418"/>
                  </a:cubicBezTo>
                  <a:cubicBezTo>
                    <a:pt x="829" y="190"/>
                    <a:pt x="640" y="1"/>
                    <a:pt x="41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6" name="Google Shape;2246;p24"/>
            <p:cNvSpPr/>
            <p:nvPr/>
          </p:nvSpPr>
          <p:spPr>
            <a:xfrm>
              <a:off x="1761625" y="3466300"/>
              <a:ext cx="20750" cy="20600"/>
            </a:xfrm>
            <a:custGeom>
              <a:rect b="b" l="l" r="r" t="t"/>
              <a:pathLst>
                <a:path extrusionOk="0" h="824" w="830">
                  <a:moveTo>
                    <a:pt x="418" y="1"/>
                  </a:moveTo>
                  <a:cubicBezTo>
                    <a:pt x="184" y="1"/>
                    <a:pt x="1" y="184"/>
                    <a:pt x="1" y="412"/>
                  </a:cubicBezTo>
                  <a:cubicBezTo>
                    <a:pt x="1" y="640"/>
                    <a:pt x="184" y="823"/>
                    <a:pt x="418" y="823"/>
                  </a:cubicBezTo>
                  <a:cubicBezTo>
                    <a:pt x="647" y="823"/>
                    <a:pt x="830" y="640"/>
                    <a:pt x="830" y="412"/>
                  </a:cubicBezTo>
                  <a:cubicBezTo>
                    <a:pt x="830" y="184"/>
                    <a:pt x="647" y="1"/>
                    <a:pt x="41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7" name="Google Shape;2247;p24"/>
            <p:cNvSpPr/>
            <p:nvPr/>
          </p:nvSpPr>
          <p:spPr>
            <a:xfrm>
              <a:off x="2527625" y="3554725"/>
              <a:ext cx="20750" cy="20750"/>
            </a:xfrm>
            <a:custGeom>
              <a:rect b="b" l="l" r="r" t="t"/>
              <a:pathLst>
                <a:path extrusionOk="0" h="830" w="830">
                  <a:moveTo>
                    <a:pt x="412" y="0"/>
                  </a:moveTo>
                  <a:cubicBezTo>
                    <a:pt x="184" y="0"/>
                    <a:pt x="1" y="183"/>
                    <a:pt x="1" y="411"/>
                  </a:cubicBezTo>
                  <a:cubicBezTo>
                    <a:pt x="1" y="640"/>
                    <a:pt x="184" y="829"/>
                    <a:pt x="412" y="829"/>
                  </a:cubicBezTo>
                  <a:cubicBezTo>
                    <a:pt x="640" y="829"/>
                    <a:pt x="830" y="640"/>
                    <a:pt x="830" y="411"/>
                  </a:cubicBezTo>
                  <a:cubicBezTo>
                    <a:pt x="830" y="183"/>
                    <a:pt x="640" y="0"/>
                    <a:pt x="4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8" name="Google Shape;2248;p24"/>
            <p:cNvSpPr/>
            <p:nvPr/>
          </p:nvSpPr>
          <p:spPr>
            <a:xfrm>
              <a:off x="2731850" y="3377750"/>
              <a:ext cx="20750" cy="20725"/>
            </a:xfrm>
            <a:custGeom>
              <a:rect b="b" l="l" r="r" t="t"/>
              <a:pathLst>
                <a:path extrusionOk="0" h="829" w="830">
                  <a:moveTo>
                    <a:pt x="412" y="0"/>
                  </a:moveTo>
                  <a:cubicBezTo>
                    <a:pt x="184" y="0"/>
                    <a:pt x="1" y="189"/>
                    <a:pt x="1" y="418"/>
                  </a:cubicBezTo>
                  <a:cubicBezTo>
                    <a:pt x="1" y="646"/>
                    <a:pt x="184" y="829"/>
                    <a:pt x="412" y="829"/>
                  </a:cubicBezTo>
                  <a:cubicBezTo>
                    <a:pt x="640" y="829"/>
                    <a:pt x="830" y="646"/>
                    <a:pt x="830" y="418"/>
                  </a:cubicBezTo>
                  <a:cubicBezTo>
                    <a:pt x="830" y="189"/>
                    <a:pt x="640" y="0"/>
                    <a:pt x="4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9" name="Google Shape;2249;p24"/>
            <p:cNvSpPr/>
            <p:nvPr/>
          </p:nvSpPr>
          <p:spPr>
            <a:xfrm>
              <a:off x="434025" y="3289325"/>
              <a:ext cx="20725" cy="20750"/>
            </a:xfrm>
            <a:custGeom>
              <a:rect b="b" l="l" r="r" t="t"/>
              <a:pathLst>
                <a:path extrusionOk="0" h="830" w="829">
                  <a:moveTo>
                    <a:pt x="411" y="1"/>
                  </a:moveTo>
                  <a:cubicBezTo>
                    <a:pt x="183" y="1"/>
                    <a:pt x="0" y="190"/>
                    <a:pt x="0" y="418"/>
                  </a:cubicBezTo>
                  <a:cubicBezTo>
                    <a:pt x="0" y="647"/>
                    <a:pt x="183" y="829"/>
                    <a:pt x="411" y="829"/>
                  </a:cubicBezTo>
                  <a:cubicBezTo>
                    <a:pt x="640" y="829"/>
                    <a:pt x="829" y="647"/>
                    <a:pt x="829" y="418"/>
                  </a:cubicBezTo>
                  <a:cubicBezTo>
                    <a:pt x="822" y="190"/>
                    <a:pt x="640" y="1"/>
                    <a:pt x="41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0" name="Google Shape;2250;p24"/>
            <p:cNvSpPr/>
            <p:nvPr/>
          </p:nvSpPr>
          <p:spPr>
            <a:xfrm>
              <a:off x="1770125" y="3563375"/>
              <a:ext cx="208150" cy="180250"/>
            </a:xfrm>
            <a:custGeom>
              <a:rect b="b" l="l" r="r" t="t"/>
              <a:pathLst>
                <a:path extrusionOk="0" h="7210" w="8326">
                  <a:moveTo>
                    <a:pt x="6166" y="137"/>
                  </a:moveTo>
                  <a:lnTo>
                    <a:pt x="8169" y="3608"/>
                  </a:lnTo>
                  <a:lnTo>
                    <a:pt x="6166" y="7080"/>
                  </a:lnTo>
                  <a:lnTo>
                    <a:pt x="2153" y="7080"/>
                  </a:lnTo>
                  <a:lnTo>
                    <a:pt x="150" y="3608"/>
                  </a:lnTo>
                  <a:lnTo>
                    <a:pt x="2153" y="137"/>
                  </a:lnTo>
                  <a:close/>
                  <a:moveTo>
                    <a:pt x="2082" y="0"/>
                  </a:moveTo>
                  <a:lnTo>
                    <a:pt x="20" y="3569"/>
                  </a:lnTo>
                  <a:lnTo>
                    <a:pt x="0" y="3608"/>
                  </a:lnTo>
                  <a:lnTo>
                    <a:pt x="2062" y="7177"/>
                  </a:lnTo>
                  <a:lnTo>
                    <a:pt x="2082" y="7210"/>
                  </a:lnTo>
                  <a:lnTo>
                    <a:pt x="6244" y="7210"/>
                  </a:lnTo>
                  <a:lnTo>
                    <a:pt x="8306" y="3641"/>
                  </a:lnTo>
                  <a:lnTo>
                    <a:pt x="8326" y="3608"/>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1" name="Google Shape;2251;p24"/>
            <p:cNvSpPr/>
            <p:nvPr/>
          </p:nvSpPr>
          <p:spPr>
            <a:xfrm>
              <a:off x="1923275" y="3474950"/>
              <a:ext cx="208175" cy="180275"/>
            </a:xfrm>
            <a:custGeom>
              <a:rect b="b" l="l" r="r" t="t"/>
              <a:pathLst>
                <a:path extrusionOk="0" h="7211" w="8327">
                  <a:moveTo>
                    <a:pt x="6167" y="131"/>
                  </a:moveTo>
                  <a:lnTo>
                    <a:pt x="8170" y="3602"/>
                  </a:lnTo>
                  <a:lnTo>
                    <a:pt x="6167" y="7074"/>
                  </a:lnTo>
                  <a:lnTo>
                    <a:pt x="2161" y="7074"/>
                  </a:lnTo>
                  <a:lnTo>
                    <a:pt x="151" y="3602"/>
                  </a:lnTo>
                  <a:lnTo>
                    <a:pt x="2161" y="131"/>
                  </a:lnTo>
                  <a:close/>
                  <a:moveTo>
                    <a:pt x="2082" y="1"/>
                  </a:moveTo>
                  <a:lnTo>
                    <a:pt x="20" y="3570"/>
                  </a:lnTo>
                  <a:lnTo>
                    <a:pt x="1" y="3602"/>
                  </a:lnTo>
                  <a:lnTo>
                    <a:pt x="2063" y="7178"/>
                  </a:lnTo>
                  <a:lnTo>
                    <a:pt x="2082" y="7211"/>
                  </a:lnTo>
                  <a:lnTo>
                    <a:pt x="6245" y="7211"/>
                  </a:lnTo>
                  <a:lnTo>
                    <a:pt x="8307" y="3635"/>
                  </a:lnTo>
                  <a:lnTo>
                    <a:pt x="8326" y="3602"/>
                  </a:lnTo>
                  <a:lnTo>
                    <a:pt x="6265" y="33"/>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2" name="Google Shape;2252;p24"/>
            <p:cNvSpPr/>
            <p:nvPr/>
          </p:nvSpPr>
          <p:spPr>
            <a:xfrm>
              <a:off x="2076450" y="3386550"/>
              <a:ext cx="208175" cy="180275"/>
            </a:xfrm>
            <a:custGeom>
              <a:rect b="b" l="l" r="r" t="t"/>
              <a:pathLst>
                <a:path extrusionOk="0" h="7211" w="8327">
                  <a:moveTo>
                    <a:pt x="6166" y="131"/>
                  </a:moveTo>
                  <a:lnTo>
                    <a:pt x="8170" y="3602"/>
                  </a:lnTo>
                  <a:lnTo>
                    <a:pt x="6166" y="7073"/>
                  </a:lnTo>
                  <a:lnTo>
                    <a:pt x="2160" y="7073"/>
                  </a:lnTo>
                  <a:lnTo>
                    <a:pt x="151" y="3602"/>
                  </a:lnTo>
                  <a:lnTo>
                    <a:pt x="2160" y="131"/>
                  </a:lnTo>
                  <a:close/>
                  <a:moveTo>
                    <a:pt x="2082" y="0"/>
                  </a:moveTo>
                  <a:lnTo>
                    <a:pt x="20" y="3569"/>
                  </a:lnTo>
                  <a:lnTo>
                    <a:pt x="1" y="3602"/>
                  </a:lnTo>
                  <a:lnTo>
                    <a:pt x="2062" y="7171"/>
                  </a:lnTo>
                  <a:lnTo>
                    <a:pt x="2082" y="7210"/>
                  </a:lnTo>
                  <a:lnTo>
                    <a:pt x="6245" y="7210"/>
                  </a:lnTo>
                  <a:lnTo>
                    <a:pt x="6245" y="7204"/>
                  </a:lnTo>
                  <a:lnTo>
                    <a:pt x="8307" y="3635"/>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3" name="Google Shape;2253;p24"/>
            <p:cNvSpPr/>
            <p:nvPr/>
          </p:nvSpPr>
          <p:spPr>
            <a:xfrm>
              <a:off x="238125" y="2148150"/>
              <a:ext cx="208150" cy="180275"/>
            </a:xfrm>
            <a:custGeom>
              <a:rect b="b" l="l" r="r" t="t"/>
              <a:pathLst>
                <a:path extrusionOk="0" h="7211" w="8326">
                  <a:moveTo>
                    <a:pt x="6166" y="138"/>
                  </a:moveTo>
                  <a:lnTo>
                    <a:pt x="8169" y="3609"/>
                  </a:lnTo>
                  <a:lnTo>
                    <a:pt x="6166" y="7080"/>
                  </a:lnTo>
                  <a:lnTo>
                    <a:pt x="2160" y="7080"/>
                  </a:lnTo>
                  <a:lnTo>
                    <a:pt x="157" y="3609"/>
                  </a:lnTo>
                  <a:lnTo>
                    <a:pt x="2160" y="138"/>
                  </a:lnTo>
                  <a:close/>
                  <a:moveTo>
                    <a:pt x="2081" y="1"/>
                  </a:moveTo>
                  <a:lnTo>
                    <a:pt x="0" y="3609"/>
                  </a:lnTo>
                  <a:lnTo>
                    <a:pt x="2062" y="7178"/>
                  </a:lnTo>
                  <a:lnTo>
                    <a:pt x="2081" y="7211"/>
                  </a:lnTo>
                  <a:lnTo>
                    <a:pt x="6244" y="7211"/>
                  </a:lnTo>
                  <a:lnTo>
                    <a:pt x="8326" y="3609"/>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4" name="Google Shape;2254;p24"/>
            <p:cNvSpPr/>
            <p:nvPr/>
          </p:nvSpPr>
          <p:spPr>
            <a:xfrm>
              <a:off x="238125" y="1971350"/>
              <a:ext cx="208150" cy="180250"/>
            </a:xfrm>
            <a:custGeom>
              <a:rect b="b" l="l" r="r" t="t"/>
              <a:pathLst>
                <a:path extrusionOk="0" h="7210" w="8326">
                  <a:moveTo>
                    <a:pt x="6166" y="137"/>
                  </a:moveTo>
                  <a:lnTo>
                    <a:pt x="8169" y="3602"/>
                  </a:lnTo>
                  <a:lnTo>
                    <a:pt x="6166" y="7073"/>
                  </a:lnTo>
                  <a:lnTo>
                    <a:pt x="2160" y="7073"/>
                  </a:lnTo>
                  <a:lnTo>
                    <a:pt x="2160" y="7079"/>
                  </a:lnTo>
                  <a:lnTo>
                    <a:pt x="157" y="3608"/>
                  </a:lnTo>
                  <a:lnTo>
                    <a:pt x="2160" y="137"/>
                  </a:lnTo>
                  <a:close/>
                  <a:moveTo>
                    <a:pt x="2081" y="0"/>
                  </a:moveTo>
                  <a:lnTo>
                    <a:pt x="0" y="3608"/>
                  </a:lnTo>
                  <a:lnTo>
                    <a:pt x="2081" y="7210"/>
                  </a:lnTo>
                  <a:lnTo>
                    <a:pt x="6244" y="7210"/>
                  </a:lnTo>
                  <a:lnTo>
                    <a:pt x="8326" y="3608"/>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5" name="Google Shape;2255;p24"/>
            <p:cNvSpPr/>
            <p:nvPr/>
          </p:nvSpPr>
          <p:spPr>
            <a:xfrm>
              <a:off x="1770125" y="3386550"/>
              <a:ext cx="208150" cy="180275"/>
            </a:xfrm>
            <a:custGeom>
              <a:rect b="b" l="l" r="r" t="t"/>
              <a:pathLst>
                <a:path extrusionOk="0" h="7211" w="8326">
                  <a:moveTo>
                    <a:pt x="6166" y="131"/>
                  </a:moveTo>
                  <a:lnTo>
                    <a:pt x="8169" y="3602"/>
                  </a:lnTo>
                  <a:lnTo>
                    <a:pt x="6166" y="7073"/>
                  </a:lnTo>
                  <a:lnTo>
                    <a:pt x="2153" y="7073"/>
                  </a:lnTo>
                  <a:lnTo>
                    <a:pt x="150" y="3602"/>
                  </a:lnTo>
                  <a:lnTo>
                    <a:pt x="2153" y="131"/>
                  </a:lnTo>
                  <a:close/>
                  <a:moveTo>
                    <a:pt x="2082" y="0"/>
                  </a:moveTo>
                  <a:lnTo>
                    <a:pt x="20" y="3569"/>
                  </a:lnTo>
                  <a:lnTo>
                    <a:pt x="0" y="3602"/>
                  </a:lnTo>
                  <a:lnTo>
                    <a:pt x="2062" y="7171"/>
                  </a:lnTo>
                  <a:lnTo>
                    <a:pt x="2082" y="7210"/>
                  </a:lnTo>
                  <a:lnTo>
                    <a:pt x="6244" y="7210"/>
                  </a:lnTo>
                  <a:lnTo>
                    <a:pt x="6244" y="7204"/>
                  </a:lnTo>
                  <a:lnTo>
                    <a:pt x="8306" y="3635"/>
                  </a:lnTo>
                  <a:lnTo>
                    <a:pt x="8326" y="3602"/>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6" name="Google Shape;2256;p24"/>
            <p:cNvSpPr/>
            <p:nvPr/>
          </p:nvSpPr>
          <p:spPr>
            <a:xfrm>
              <a:off x="1616775" y="3297975"/>
              <a:ext cx="208175" cy="179450"/>
            </a:xfrm>
            <a:custGeom>
              <a:rect b="b" l="l" r="r" t="t"/>
              <a:pathLst>
                <a:path extrusionOk="0" h="7178" w="8327">
                  <a:moveTo>
                    <a:pt x="2082" y="0"/>
                  </a:moveTo>
                  <a:lnTo>
                    <a:pt x="20" y="3576"/>
                  </a:lnTo>
                  <a:lnTo>
                    <a:pt x="1" y="3609"/>
                  </a:lnTo>
                  <a:lnTo>
                    <a:pt x="2069" y="7178"/>
                  </a:lnTo>
                  <a:lnTo>
                    <a:pt x="2180" y="7112"/>
                  </a:lnTo>
                  <a:lnTo>
                    <a:pt x="158" y="3609"/>
                  </a:lnTo>
                  <a:lnTo>
                    <a:pt x="2161" y="138"/>
                  </a:lnTo>
                  <a:lnTo>
                    <a:pt x="6173" y="138"/>
                  </a:lnTo>
                  <a:lnTo>
                    <a:pt x="8176" y="3609"/>
                  </a:lnTo>
                  <a:lnTo>
                    <a:pt x="6154" y="7112"/>
                  </a:lnTo>
                  <a:lnTo>
                    <a:pt x="6265" y="7178"/>
                  </a:lnTo>
                  <a:lnTo>
                    <a:pt x="8307" y="3641"/>
                  </a:lnTo>
                  <a:lnTo>
                    <a:pt x="8326" y="3609"/>
                  </a:lnTo>
                  <a:lnTo>
                    <a:pt x="6265"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57" name="Google Shape;2257;p24"/>
          <p:cNvGrpSpPr/>
          <p:nvPr/>
        </p:nvGrpSpPr>
        <p:grpSpPr>
          <a:xfrm>
            <a:off x="1546672" y="-25159"/>
            <a:ext cx="1382306" cy="493879"/>
            <a:chOff x="6730525" y="2643050"/>
            <a:chExt cx="647450" cy="231325"/>
          </a:xfrm>
        </p:grpSpPr>
        <p:sp>
          <p:nvSpPr>
            <p:cNvPr id="2258" name="Google Shape;2258;p24"/>
            <p:cNvSpPr/>
            <p:nvPr/>
          </p:nvSpPr>
          <p:spPr>
            <a:xfrm>
              <a:off x="6811450" y="2643050"/>
              <a:ext cx="11600" cy="11625"/>
            </a:xfrm>
            <a:custGeom>
              <a:rect b="b" l="l" r="r" t="t"/>
              <a:pathLst>
                <a:path extrusionOk="0" h="465" w="464">
                  <a:moveTo>
                    <a:pt x="235" y="1"/>
                  </a:moveTo>
                  <a:cubicBezTo>
                    <a:pt x="104" y="1"/>
                    <a:pt x="0" y="105"/>
                    <a:pt x="0" y="236"/>
                  </a:cubicBezTo>
                  <a:cubicBezTo>
                    <a:pt x="0" y="360"/>
                    <a:pt x="104" y="464"/>
                    <a:pt x="235" y="464"/>
                  </a:cubicBezTo>
                  <a:cubicBezTo>
                    <a:pt x="359" y="464"/>
                    <a:pt x="463" y="360"/>
                    <a:pt x="463" y="236"/>
                  </a:cubicBezTo>
                  <a:cubicBezTo>
                    <a:pt x="463" y="105"/>
                    <a:pt x="359" y="1"/>
                    <a:pt x="23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9" name="Google Shape;2259;p24"/>
            <p:cNvSpPr/>
            <p:nvPr/>
          </p:nvSpPr>
          <p:spPr>
            <a:xfrm>
              <a:off x="6873100" y="2643050"/>
              <a:ext cx="11600" cy="11625"/>
            </a:xfrm>
            <a:custGeom>
              <a:rect b="b" l="l" r="r" t="t"/>
              <a:pathLst>
                <a:path extrusionOk="0" h="465" w="464">
                  <a:moveTo>
                    <a:pt x="235" y="1"/>
                  </a:moveTo>
                  <a:cubicBezTo>
                    <a:pt x="105" y="1"/>
                    <a:pt x="0" y="105"/>
                    <a:pt x="0" y="236"/>
                  </a:cubicBezTo>
                  <a:cubicBezTo>
                    <a:pt x="0" y="360"/>
                    <a:pt x="105" y="464"/>
                    <a:pt x="235" y="464"/>
                  </a:cubicBezTo>
                  <a:cubicBezTo>
                    <a:pt x="359" y="464"/>
                    <a:pt x="464" y="360"/>
                    <a:pt x="464" y="236"/>
                  </a:cubicBezTo>
                  <a:cubicBezTo>
                    <a:pt x="464" y="105"/>
                    <a:pt x="359" y="1"/>
                    <a:pt x="23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0" name="Google Shape;2260;p24"/>
            <p:cNvSpPr/>
            <p:nvPr/>
          </p:nvSpPr>
          <p:spPr>
            <a:xfrm>
              <a:off x="6934750" y="2643050"/>
              <a:ext cx="11600" cy="11625"/>
            </a:xfrm>
            <a:custGeom>
              <a:rect b="b" l="l" r="r" t="t"/>
              <a:pathLst>
                <a:path extrusionOk="0" h="465" w="464">
                  <a:moveTo>
                    <a:pt x="236" y="1"/>
                  </a:moveTo>
                  <a:cubicBezTo>
                    <a:pt x="105" y="1"/>
                    <a:pt x="1" y="105"/>
                    <a:pt x="1" y="236"/>
                  </a:cubicBezTo>
                  <a:cubicBezTo>
                    <a:pt x="1" y="360"/>
                    <a:pt x="105" y="464"/>
                    <a:pt x="236" y="464"/>
                  </a:cubicBezTo>
                  <a:cubicBezTo>
                    <a:pt x="360" y="464"/>
                    <a:pt x="464" y="360"/>
                    <a:pt x="464" y="236"/>
                  </a:cubicBezTo>
                  <a:cubicBezTo>
                    <a:pt x="464" y="105"/>
                    <a:pt x="360" y="1"/>
                    <a:pt x="23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1" name="Google Shape;2261;p24"/>
            <p:cNvSpPr/>
            <p:nvPr/>
          </p:nvSpPr>
          <p:spPr>
            <a:xfrm>
              <a:off x="6996425" y="2643050"/>
              <a:ext cx="11600" cy="11625"/>
            </a:xfrm>
            <a:custGeom>
              <a:rect b="b" l="l" r="r" t="t"/>
              <a:pathLst>
                <a:path extrusionOk="0" h="465" w="464">
                  <a:moveTo>
                    <a:pt x="228" y="1"/>
                  </a:moveTo>
                  <a:cubicBezTo>
                    <a:pt x="105" y="1"/>
                    <a:pt x="0" y="105"/>
                    <a:pt x="0" y="236"/>
                  </a:cubicBezTo>
                  <a:cubicBezTo>
                    <a:pt x="0" y="360"/>
                    <a:pt x="105" y="464"/>
                    <a:pt x="228" y="464"/>
                  </a:cubicBezTo>
                  <a:cubicBezTo>
                    <a:pt x="359" y="464"/>
                    <a:pt x="463" y="360"/>
                    <a:pt x="463" y="236"/>
                  </a:cubicBezTo>
                  <a:cubicBezTo>
                    <a:pt x="463" y="105"/>
                    <a:pt x="359" y="1"/>
                    <a:pt x="22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2" name="Google Shape;2262;p24"/>
            <p:cNvSpPr/>
            <p:nvPr/>
          </p:nvSpPr>
          <p:spPr>
            <a:xfrm>
              <a:off x="7058075" y="2643050"/>
              <a:ext cx="11600" cy="11625"/>
            </a:xfrm>
            <a:custGeom>
              <a:rect b="b" l="l" r="r" t="t"/>
              <a:pathLst>
                <a:path extrusionOk="0" h="465" w="464">
                  <a:moveTo>
                    <a:pt x="229" y="1"/>
                  </a:moveTo>
                  <a:cubicBezTo>
                    <a:pt x="105" y="1"/>
                    <a:pt x="0" y="105"/>
                    <a:pt x="0" y="236"/>
                  </a:cubicBezTo>
                  <a:cubicBezTo>
                    <a:pt x="0" y="360"/>
                    <a:pt x="105" y="464"/>
                    <a:pt x="229" y="464"/>
                  </a:cubicBezTo>
                  <a:cubicBezTo>
                    <a:pt x="359" y="464"/>
                    <a:pt x="464" y="360"/>
                    <a:pt x="464" y="236"/>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3" name="Google Shape;2263;p24"/>
            <p:cNvSpPr/>
            <p:nvPr/>
          </p:nvSpPr>
          <p:spPr>
            <a:xfrm>
              <a:off x="7119725" y="2643050"/>
              <a:ext cx="11625" cy="11625"/>
            </a:xfrm>
            <a:custGeom>
              <a:rect b="b" l="l" r="r" t="t"/>
              <a:pathLst>
                <a:path extrusionOk="0" h="465" w="465">
                  <a:moveTo>
                    <a:pt x="229" y="1"/>
                  </a:moveTo>
                  <a:cubicBezTo>
                    <a:pt x="105" y="1"/>
                    <a:pt x="1" y="105"/>
                    <a:pt x="1" y="236"/>
                  </a:cubicBezTo>
                  <a:cubicBezTo>
                    <a:pt x="1" y="360"/>
                    <a:pt x="105" y="464"/>
                    <a:pt x="229" y="464"/>
                  </a:cubicBezTo>
                  <a:cubicBezTo>
                    <a:pt x="360" y="464"/>
                    <a:pt x="464" y="360"/>
                    <a:pt x="464" y="236"/>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4" name="Google Shape;2264;p24"/>
            <p:cNvSpPr/>
            <p:nvPr/>
          </p:nvSpPr>
          <p:spPr>
            <a:xfrm>
              <a:off x="7181400" y="2643050"/>
              <a:ext cx="11600" cy="11625"/>
            </a:xfrm>
            <a:custGeom>
              <a:rect b="b" l="l" r="r" t="t"/>
              <a:pathLst>
                <a:path extrusionOk="0" h="465" w="464">
                  <a:moveTo>
                    <a:pt x="229" y="1"/>
                  </a:moveTo>
                  <a:cubicBezTo>
                    <a:pt x="105" y="1"/>
                    <a:pt x="0" y="105"/>
                    <a:pt x="0" y="236"/>
                  </a:cubicBezTo>
                  <a:cubicBezTo>
                    <a:pt x="0" y="360"/>
                    <a:pt x="105" y="464"/>
                    <a:pt x="229" y="464"/>
                  </a:cubicBezTo>
                  <a:cubicBezTo>
                    <a:pt x="359" y="464"/>
                    <a:pt x="463" y="360"/>
                    <a:pt x="463" y="236"/>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5" name="Google Shape;2265;p24"/>
            <p:cNvSpPr/>
            <p:nvPr/>
          </p:nvSpPr>
          <p:spPr>
            <a:xfrm>
              <a:off x="7243050" y="2643050"/>
              <a:ext cx="11600" cy="11625"/>
            </a:xfrm>
            <a:custGeom>
              <a:rect b="b" l="l" r="r" t="t"/>
              <a:pathLst>
                <a:path extrusionOk="0" h="465" w="464">
                  <a:moveTo>
                    <a:pt x="229" y="1"/>
                  </a:moveTo>
                  <a:cubicBezTo>
                    <a:pt x="105" y="1"/>
                    <a:pt x="0" y="105"/>
                    <a:pt x="0" y="236"/>
                  </a:cubicBezTo>
                  <a:cubicBezTo>
                    <a:pt x="0" y="360"/>
                    <a:pt x="105" y="464"/>
                    <a:pt x="229" y="464"/>
                  </a:cubicBezTo>
                  <a:cubicBezTo>
                    <a:pt x="359" y="464"/>
                    <a:pt x="464" y="360"/>
                    <a:pt x="464" y="236"/>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6" name="Google Shape;2266;p24"/>
            <p:cNvSpPr/>
            <p:nvPr/>
          </p:nvSpPr>
          <p:spPr>
            <a:xfrm>
              <a:off x="7304700" y="2643050"/>
              <a:ext cx="11625" cy="11625"/>
            </a:xfrm>
            <a:custGeom>
              <a:rect b="b" l="l" r="r" t="t"/>
              <a:pathLst>
                <a:path extrusionOk="0" h="465" w="465">
                  <a:moveTo>
                    <a:pt x="229" y="1"/>
                  </a:moveTo>
                  <a:cubicBezTo>
                    <a:pt x="105" y="1"/>
                    <a:pt x="1" y="105"/>
                    <a:pt x="1" y="236"/>
                  </a:cubicBezTo>
                  <a:cubicBezTo>
                    <a:pt x="1" y="360"/>
                    <a:pt x="105" y="464"/>
                    <a:pt x="229" y="464"/>
                  </a:cubicBezTo>
                  <a:cubicBezTo>
                    <a:pt x="360" y="464"/>
                    <a:pt x="464" y="360"/>
                    <a:pt x="464" y="236"/>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7" name="Google Shape;2267;p24"/>
            <p:cNvSpPr/>
            <p:nvPr/>
          </p:nvSpPr>
          <p:spPr>
            <a:xfrm>
              <a:off x="7366375" y="2643050"/>
              <a:ext cx="11600" cy="11625"/>
            </a:xfrm>
            <a:custGeom>
              <a:rect b="b" l="l" r="r" t="t"/>
              <a:pathLst>
                <a:path extrusionOk="0" h="465" w="464">
                  <a:moveTo>
                    <a:pt x="229" y="1"/>
                  </a:moveTo>
                  <a:cubicBezTo>
                    <a:pt x="105" y="1"/>
                    <a:pt x="0" y="105"/>
                    <a:pt x="0" y="236"/>
                  </a:cubicBezTo>
                  <a:cubicBezTo>
                    <a:pt x="0" y="360"/>
                    <a:pt x="105" y="464"/>
                    <a:pt x="229" y="464"/>
                  </a:cubicBezTo>
                  <a:cubicBezTo>
                    <a:pt x="359" y="464"/>
                    <a:pt x="463" y="360"/>
                    <a:pt x="463" y="236"/>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8" name="Google Shape;2268;p24"/>
            <p:cNvSpPr/>
            <p:nvPr/>
          </p:nvSpPr>
          <p:spPr>
            <a:xfrm>
              <a:off x="6730525" y="2716300"/>
              <a:ext cx="11625" cy="11600"/>
            </a:xfrm>
            <a:custGeom>
              <a:rect b="b" l="l" r="r" t="t"/>
              <a:pathLst>
                <a:path extrusionOk="0" h="464" w="465">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9" name="Google Shape;2269;p24"/>
            <p:cNvSpPr/>
            <p:nvPr/>
          </p:nvSpPr>
          <p:spPr>
            <a:xfrm>
              <a:off x="6792200" y="2716300"/>
              <a:ext cx="11600" cy="11600"/>
            </a:xfrm>
            <a:custGeom>
              <a:rect b="b" l="l" r="r" t="t"/>
              <a:pathLst>
                <a:path extrusionOk="0" h="464" w="464">
                  <a:moveTo>
                    <a:pt x="229" y="0"/>
                  </a:moveTo>
                  <a:cubicBezTo>
                    <a:pt x="105" y="0"/>
                    <a:pt x="0" y="105"/>
                    <a:pt x="0" y="229"/>
                  </a:cubicBezTo>
                  <a:cubicBezTo>
                    <a:pt x="0" y="359"/>
                    <a:pt x="105" y="464"/>
                    <a:pt x="229" y="464"/>
                  </a:cubicBezTo>
                  <a:cubicBezTo>
                    <a:pt x="359" y="464"/>
                    <a:pt x="463" y="359"/>
                    <a:pt x="463" y="229"/>
                  </a:cubicBezTo>
                  <a:cubicBezTo>
                    <a:pt x="463"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0" name="Google Shape;2270;p24"/>
            <p:cNvSpPr/>
            <p:nvPr/>
          </p:nvSpPr>
          <p:spPr>
            <a:xfrm>
              <a:off x="6853850" y="2716300"/>
              <a:ext cx="11600" cy="11600"/>
            </a:xfrm>
            <a:custGeom>
              <a:rect b="b" l="l" r="r" t="t"/>
              <a:pathLst>
                <a:path extrusionOk="0" h="464" w="464">
                  <a:moveTo>
                    <a:pt x="229" y="0"/>
                  </a:moveTo>
                  <a:cubicBezTo>
                    <a:pt x="105" y="0"/>
                    <a:pt x="1" y="105"/>
                    <a:pt x="1" y="229"/>
                  </a:cubicBezTo>
                  <a:cubicBezTo>
                    <a:pt x="1" y="359"/>
                    <a:pt x="105" y="464"/>
                    <a:pt x="229" y="464"/>
                  </a:cubicBezTo>
                  <a:cubicBezTo>
                    <a:pt x="359" y="464"/>
                    <a:pt x="464" y="359"/>
                    <a:pt x="464" y="229"/>
                  </a:cubicBezTo>
                  <a:cubicBezTo>
                    <a:pt x="464"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1" name="Google Shape;2271;p24"/>
            <p:cNvSpPr/>
            <p:nvPr/>
          </p:nvSpPr>
          <p:spPr>
            <a:xfrm>
              <a:off x="6915500" y="2716300"/>
              <a:ext cx="11625" cy="11600"/>
            </a:xfrm>
            <a:custGeom>
              <a:rect b="b" l="l" r="r" t="t"/>
              <a:pathLst>
                <a:path extrusionOk="0" h="464" w="465">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2" name="Google Shape;2272;p24"/>
            <p:cNvSpPr/>
            <p:nvPr/>
          </p:nvSpPr>
          <p:spPr>
            <a:xfrm>
              <a:off x="6977175" y="2716300"/>
              <a:ext cx="11600" cy="11600"/>
            </a:xfrm>
            <a:custGeom>
              <a:rect b="b" l="l" r="r" t="t"/>
              <a:pathLst>
                <a:path extrusionOk="0" h="464" w="464">
                  <a:moveTo>
                    <a:pt x="229" y="0"/>
                  </a:moveTo>
                  <a:cubicBezTo>
                    <a:pt x="105" y="0"/>
                    <a:pt x="0" y="105"/>
                    <a:pt x="0" y="229"/>
                  </a:cubicBezTo>
                  <a:cubicBezTo>
                    <a:pt x="0" y="359"/>
                    <a:pt x="105" y="464"/>
                    <a:pt x="229" y="464"/>
                  </a:cubicBezTo>
                  <a:cubicBezTo>
                    <a:pt x="359" y="464"/>
                    <a:pt x="463" y="359"/>
                    <a:pt x="463" y="229"/>
                  </a:cubicBezTo>
                  <a:cubicBezTo>
                    <a:pt x="463"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3" name="Google Shape;2273;p24"/>
            <p:cNvSpPr/>
            <p:nvPr/>
          </p:nvSpPr>
          <p:spPr>
            <a:xfrm>
              <a:off x="7038825" y="2716300"/>
              <a:ext cx="11600" cy="11600"/>
            </a:xfrm>
            <a:custGeom>
              <a:rect b="b" l="l" r="r" t="t"/>
              <a:pathLst>
                <a:path extrusionOk="0" h="464" w="464">
                  <a:moveTo>
                    <a:pt x="229" y="0"/>
                  </a:moveTo>
                  <a:cubicBezTo>
                    <a:pt x="105" y="0"/>
                    <a:pt x="1" y="105"/>
                    <a:pt x="1" y="229"/>
                  </a:cubicBezTo>
                  <a:cubicBezTo>
                    <a:pt x="1" y="359"/>
                    <a:pt x="105" y="464"/>
                    <a:pt x="229" y="464"/>
                  </a:cubicBezTo>
                  <a:cubicBezTo>
                    <a:pt x="359" y="464"/>
                    <a:pt x="464" y="359"/>
                    <a:pt x="464" y="229"/>
                  </a:cubicBezTo>
                  <a:cubicBezTo>
                    <a:pt x="464"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4" name="Google Shape;2274;p24"/>
            <p:cNvSpPr/>
            <p:nvPr/>
          </p:nvSpPr>
          <p:spPr>
            <a:xfrm>
              <a:off x="7100475" y="2716300"/>
              <a:ext cx="11625" cy="11600"/>
            </a:xfrm>
            <a:custGeom>
              <a:rect b="b" l="l" r="r" t="t"/>
              <a:pathLst>
                <a:path extrusionOk="0" h="464" w="465">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5" name="Google Shape;2275;p24"/>
            <p:cNvSpPr/>
            <p:nvPr/>
          </p:nvSpPr>
          <p:spPr>
            <a:xfrm>
              <a:off x="7162150" y="2716300"/>
              <a:ext cx="11600" cy="11600"/>
            </a:xfrm>
            <a:custGeom>
              <a:rect b="b" l="l" r="r" t="t"/>
              <a:pathLst>
                <a:path extrusionOk="0" h="464" w="464">
                  <a:moveTo>
                    <a:pt x="229" y="0"/>
                  </a:moveTo>
                  <a:cubicBezTo>
                    <a:pt x="105" y="0"/>
                    <a:pt x="0" y="105"/>
                    <a:pt x="0" y="229"/>
                  </a:cubicBezTo>
                  <a:cubicBezTo>
                    <a:pt x="0" y="359"/>
                    <a:pt x="105" y="464"/>
                    <a:pt x="229" y="464"/>
                  </a:cubicBezTo>
                  <a:cubicBezTo>
                    <a:pt x="359" y="464"/>
                    <a:pt x="463" y="359"/>
                    <a:pt x="463" y="229"/>
                  </a:cubicBezTo>
                  <a:cubicBezTo>
                    <a:pt x="463"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6" name="Google Shape;2276;p24"/>
            <p:cNvSpPr/>
            <p:nvPr/>
          </p:nvSpPr>
          <p:spPr>
            <a:xfrm>
              <a:off x="7223800" y="2716300"/>
              <a:ext cx="11600" cy="11600"/>
            </a:xfrm>
            <a:custGeom>
              <a:rect b="b" l="l" r="r" t="t"/>
              <a:pathLst>
                <a:path extrusionOk="0" h="464" w="464">
                  <a:moveTo>
                    <a:pt x="229" y="0"/>
                  </a:moveTo>
                  <a:cubicBezTo>
                    <a:pt x="105" y="0"/>
                    <a:pt x="1" y="105"/>
                    <a:pt x="1" y="229"/>
                  </a:cubicBezTo>
                  <a:cubicBezTo>
                    <a:pt x="1" y="359"/>
                    <a:pt x="105" y="464"/>
                    <a:pt x="229" y="464"/>
                  </a:cubicBezTo>
                  <a:cubicBezTo>
                    <a:pt x="359" y="464"/>
                    <a:pt x="464" y="359"/>
                    <a:pt x="464" y="229"/>
                  </a:cubicBezTo>
                  <a:cubicBezTo>
                    <a:pt x="464"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7" name="Google Shape;2277;p24"/>
            <p:cNvSpPr/>
            <p:nvPr/>
          </p:nvSpPr>
          <p:spPr>
            <a:xfrm>
              <a:off x="7285450" y="2716300"/>
              <a:ext cx="11625" cy="11600"/>
            </a:xfrm>
            <a:custGeom>
              <a:rect b="b" l="l" r="r" t="t"/>
              <a:pathLst>
                <a:path extrusionOk="0" h="464" w="465">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8" name="Google Shape;2278;p24"/>
            <p:cNvSpPr/>
            <p:nvPr/>
          </p:nvSpPr>
          <p:spPr>
            <a:xfrm>
              <a:off x="6811450" y="2789525"/>
              <a:ext cx="11600" cy="11625"/>
            </a:xfrm>
            <a:custGeom>
              <a:rect b="b" l="l" r="r" t="t"/>
              <a:pathLst>
                <a:path extrusionOk="0" h="465" w="464">
                  <a:moveTo>
                    <a:pt x="235" y="1"/>
                  </a:moveTo>
                  <a:cubicBezTo>
                    <a:pt x="104" y="1"/>
                    <a:pt x="0" y="105"/>
                    <a:pt x="0" y="229"/>
                  </a:cubicBezTo>
                  <a:cubicBezTo>
                    <a:pt x="0" y="360"/>
                    <a:pt x="104" y="464"/>
                    <a:pt x="235" y="464"/>
                  </a:cubicBezTo>
                  <a:cubicBezTo>
                    <a:pt x="359" y="464"/>
                    <a:pt x="463" y="360"/>
                    <a:pt x="463" y="229"/>
                  </a:cubicBezTo>
                  <a:cubicBezTo>
                    <a:pt x="463" y="105"/>
                    <a:pt x="359" y="1"/>
                    <a:pt x="23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9" name="Google Shape;2279;p24"/>
            <p:cNvSpPr/>
            <p:nvPr/>
          </p:nvSpPr>
          <p:spPr>
            <a:xfrm>
              <a:off x="6873100" y="2789525"/>
              <a:ext cx="11600" cy="11625"/>
            </a:xfrm>
            <a:custGeom>
              <a:rect b="b" l="l" r="r" t="t"/>
              <a:pathLst>
                <a:path extrusionOk="0" h="465" w="464">
                  <a:moveTo>
                    <a:pt x="235" y="1"/>
                  </a:moveTo>
                  <a:cubicBezTo>
                    <a:pt x="105" y="1"/>
                    <a:pt x="0" y="105"/>
                    <a:pt x="0" y="229"/>
                  </a:cubicBezTo>
                  <a:cubicBezTo>
                    <a:pt x="0" y="360"/>
                    <a:pt x="105" y="464"/>
                    <a:pt x="235" y="464"/>
                  </a:cubicBezTo>
                  <a:cubicBezTo>
                    <a:pt x="359" y="464"/>
                    <a:pt x="464" y="360"/>
                    <a:pt x="464" y="229"/>
                  </a:cubicBezTo>
                  <a:cubicBezTo>
                    <a:pt x="464" y="105"/>
                    <a:pt x="359" y="1"/>
                    <a:pt x="23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0" name="Google Shape;2280;p24"/>
            <p:cNvSpPr/>
            <p:nvPr/>
          </p:nvSpPr>
          <p:spPr>
            <a:xfrm>
              <a:off x="6934750" y="2789525"/>
              <a:ext cx="11600" cy="11625"/>
            </a:xfrm>
            <a:custGeom>
              <a:rect b="b" l="l" r="r" t="t"/>
              <a:pathLst>
                <a:path extrusionOk="0" h="465" w="464">
                  <a:moveTo>
                    <a:pt x="236" y="1"/>
                  </a:moveTo>
                  <a:cubicBezTo>
                    <a:pt x="105" y="1"/>
                    <a:pt x="1" y="105"/>
                    <a:pt x="1" y="229"/>
                  </a:cubicBezTo>
                  <a:cubicBezTo>
                    <a:pt x="1" y="360"/>
                    <a:pt x="105" y="464"/>
                    <a:pt x="236" y="464"/>
                  </a:cubicBezTo>
                  <a:cubicBezTo>
                    <a:pt x="360" y="464"/>
                    <a:pt x="464" y="360"/>
                    <a:pt x="464" y="229"/>
                  </a:cubicBezTo>
                  <a:cubicBezTo>
                    <a:pt x="464" y="105"/>
                    <a:pt x="360" y="1"/>
                    <a:pt x="23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1" name="Google Shape;2281;p24"/>
            <p:cNvSpPr/>
            <p:nvPr/>
          </p:nvSpPr>
          <p:spPr>
            <a:xfrm>
              <a:off x="6996425" y="2789525"/>
              <a:ext cx="11600" cy="11625"/>
            </a:xfrm>
            <a:custGeom>
              <a:rect b="b" l="l" r="r" t="t"/>
              <a:pathLst>
                <a:path extrusionOk="0" h="465" w="464">
                  <a:moveTo>
                    <a:pt x="228" y="1"/>
                  </a:moveTo>
                  <a:cubicBezTo>
                    <a:pt x="105" y="1"/>
                    <a:pt x="0" y="105"/>
                    <a:pt x="0" y="229"/>
                  </a:cubicBezTo>
                  <a:cubicBezTo>
                    <a:pt x="0" y="360"/>
                    <a:pt x="105" y="464"/>
                    <a:pt x="228" y="464"/>
                  </a:cubicBezTo>
                  <a:cubicBezTo>
                    <a:pt x="359" y="464"/>
                    <a:pt x="463" y="360"/>
                    <a:pt x="463" y="229"/>
                  </a:cubicBezTo>
                  <a:cubicBezTo>
                    <a:pt x="463" y="105"/>
                    <a:pt x="359" y="1"/>
                    <a:pt x="22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2" name="Google Shape;2282;p24"/>
            <p:cNvSpPr/>
            <p:nvPr/>
          </p:nvSpPr>
          <p:spPr>
            <a:xfrm>
              <a:off x="7058075" y="2789525"/>
              <a:ext cx="11600" cy="11625"/>
            </a:xfrm>
            <a:custGeom>
              <a:rect b="b" l="l" r="r" t="t"/>
              <a:pathLst>
                <a:path extrusionOk="0" h="465" w="464">
                  <a:moveTo>
                    <a:pt x="229" y="1"/>
                  </a:moveTo>
                  <a:cubicBezTo>
                    <a:pt x="105" y="1"/>
                    <a:pt x="0" y="105"/>
                    <a:pt x="0" y="229"/>
                  </a:cubicBezTo>
                  <a:cubicBezTo>
                    <a:pt x="0" y="360"/>
                    <a:pt x="105" y="464"/>
                    <a:pt x="229" y="464"/>
                  </a:cubicBezTo>
                  <a:cubicBezTo>
                    <a:pt x="359" y="464"/>
                    <a:pt x="464" y="360"/>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3" name="Google Shape;2283;p24"/>
            <p:cNvSpPr/>
            <p:nvPr/>
          </p:nvSpPr>
          <p:spPr>
            <a:xfrm>
              <a:off x="7119725" y="2789525"/>
              <a:ext cx="11625" cy="11625"/>
            </a:xfrm>
            <a:custGeom>
              <a:rect b="b" l="l" r="r" t="t"/>
              <a:pathLst>
                <a:path extrusionOk="0" h="465" w="465">
                  <a:moveTo>
                    <a:pt x="229" y="1"/>
                  </a:moveTo>
                  <a:cubicBezTo>
                    <a:pt x="105" y="1"/>
                    <a:pt x="1" y="105"/>
                    <a:pt x="1" y="229"/>
                  </a:cubicBezTo>
                  <a:cubicBezTo>
                    <a:pt x="1" y="360"/>
                    <a:pt x="105" y="464"/>
                    <a:pt x="229" y="464"/>
                  </a:cubicBezTo>
                  <a:cubicBezTo>
                    <a:pt x="360" y="464"/>
                    <a:pt x="464" y="360"/>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4" name="Google Shape;2284;p24"/>
            <p:cNvSpPr/>
            <p:nvPr/>
          </p:nvSpPr>
          <p:spPr>
            <a:xfrm>
              <a:off x="7181400" y="2789525"/>
              <a:ext cx="11600" cy="11625"/>
            </a:xfrm>
            <a:custGeom>
              <a:rect b="b" l="l" r="r" t="t"/>
              <a:pathLst>
                <a:path extrusionOk="0" h="465" w="464">
                  <a:moveTo>
                    <a:pt x="229" y="1"/>
                  </a:moveTo>
                  <a:cubicBezTo>
                    <a:pt x="105" y="1"/>
                    <a:pt x="0" y="105"/>
                    <a:pt x="0" y="229"/>
                  </a:cubicBezTo>
                  <a:cubicBezTo>
                    <a:pt x="0" y="360"/>
                    <a:pt x="105" y="464"/>
                    <a:pt x="229" y="464"/>
                  </a:cubicBezTo>
                  <a:cubicBezTo>
                    <a:pt x="359" y="464"/>
                    <a:pt x="463" y="360"/>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5" name="Google Shape;2285;p24"/>
            <p:cNvSpPr/>
            <p:nvPr/>
          </p:nvSpPr>
          <p:spPr>
            <a:xfrm>
              <a:off x="7243050" y="2789525"/>
              <a:ext cx="11600" cy="11625"/>
            </a:xfrm>
            <a:custGeom>
              <a:rect b="b" l="l" r="r" t="t"/>
              <a:pathLst>
                <a:path extrusionOk="0" h="465" w="464">
                  <a:moveTo>
                    <a:pt x="229" y="1"/>
                  </a:moveTo>
                  <a:cubicBezTo>
                    <a:pt x="105" y="1"/>
                    <a:pt x="0" y="105"/>
                    <a:pt x="0" y="229"/>
                  </a:cubicBezTo>
                  <a:cubicBezTo>
                    <a:pt x="0" y="360"/>
                    <a:pt x="105" y="464"/>
                    <a:pt x="229" y="464"/>
                  </a:cubicBezTo>
                  <a:cubicBezTo>
                    <a:pt x="359" y="464"/>
                    <a:pt x="464" y="360"/>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6" name="Google Shape;2286;p24"/>
            <p:cNvSpPr/>
            <p:nvPr/>
          </p:nvSpPr>
          <p:spPr>
            <a:xfrm>
              <a:off x="7304700" y="2789525"/>
              <a:ext cx="11625" cy="11625"/>
            </a:xfrm>
            <a:custGeom>
              <a:rect b="b" l="l" r="r" t="t"/>
              <a:pathLst>
                <a:path extrusionOk="0" h="465" w="465">
                  <a:moveTo>
                    <a:pt x="229" y="1"/>
                  </a:moveTo>
                  <a:cubicBezTo>
                    <a:pt x="105" y="1"/>
                    <a:pt x="1" y="105"/>
                    <a:pt x="1" y="229"/>
                  </a:cubicBezTo>
                  <a:cubicBezTo>
                    <a:pt x="1" y="360"/>
                    <a:pt x="105" y="464"/>
                    <a:pt x="229" y="464"/>
                  </a:cubicBezTo>
                  <a:cubicBezTo>
                    <a:pt x="360" y="464"/>
                    <a:pt x="464" y="360"/>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7" name="Google Shape;2287;p24"/>
            <p:cNvSpPr/>
            <p:nvPr/>
          </p:nvSpPr>
          <p:spPr>
            <a:xfrm>
              <a:off x="7366375" y="2789525"/>
              <a:ext cx="11600" cy="11625"/>
            </a:xfrm>
            <a:custGeom>
              <a:rect b="b" l="l" r="r" t="t"/>
              <a:pathLst>
                <a:path extrusionOk="0" h="465" w="464">
                  <a:moveTo>
                    <a:pt x="229" y="1"/>
                  </a:moveTo>
                  <a:cubicBezTo>
                    <a:pt x="105" y="1"/>
                    <a:pt x="0" y="105"/>
                    <a:pt x="0" y="229"/>
                  </a:cubicBezTo>
                  <a:cubicBezTo>
                    <a:pt x="0" y="360"/>
                    <a:pt x="105" y="464"/>
                    <a:pt x="229" y="464"/>
                  </a:cubicBezTo>
                  <a:cubicBezTo>
                    <a:pt x="359" y="464"/>
                    <a:pt x="463" y="360"/>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8" name="Google Shape;2288;p24"/>
            <p:cNvSpPr/>
            <p:nvPr/>
          </p:nvSpPr>
          <p:spPr>
            <a:xfrm>
              <a:off x="6730525" y="2862775"/>
              <a:ext cx="11625" cy="11600"/>
            </a:xfrm>
            <a:custGeom>
              <a:rect b="b" l="l" r="r" t="t"/>
              <a:pathLst>
                <a:path extrusionOk="0" h="464" w="465">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9" name="Google Shape;2289;p24"/>
            <p:cNvSpPr/>
            <p:nvPr/>
          </p:nvSpPr>
          <p:spPr>
            <a:xfrm>
              <a:off x="6792200" y="2862775"/>
              <a:ext cx="11600" cy="11600"/>
            </a:xfrm>
            <a:custGeom>
              <a:rect b="b" l="l" r="r" t="t"/>
              <a:pathLst>
                <a:path extrusionOk="0" h="464" w="464">
                  <a:moveTo>
                    <a:pt x="229" y="1"/>
                  </a:moveTo>
                  <a:cubicBezTo>
                    <a:pt x="105" y="1"/>
                    <a:pt x="0" y="105"/>
                    <a:pt x="0" y="229"/>
                  </a:cubicBezTo>
                  <a:cubicBezTo>
                    <a:pt x="0" y="359"/>
                    <a:pt x="105" y="464"/>
                    <a:pt x="229" y="464"/>
                  </a:cubicBezTo>
                  <a:cubicBezTo>
                    <a:pt x="359" y="464"/>
                    <a:pt x="463" y="359"/>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0" name="Google Shape;2290;p24"/>
            <p:cNvSpPr/>
            <p:nvPr/>
          </p:nvSpPr>
          <p:spPr>
            <a:xfrm>
              <a:off x="6853850" y="2862775"/>
              <a:ext cx="11600" cy="11600"/>
            </a:xfrm>
            <a:custGeom>
              <a:rect b="b" l="l" r="r" t="t"/>
              <a:pathLst>
                <a:path extrusionOk="0" h="464" w="464">
                  <a:moveTo>
                    <a:pt x="229" y="1"/>
                  </a:moveTo>
                  <a:cubicBezTo>
                    <a:pt x="105" y="1"/>
                    <a:pt x="1" y="105"/>
                    <a:pt x="1" y="229"/>
                  </a:cubicBezTo>
                  <a:cubicBezTo>
                    <a:pt x="1" y="359"/>
                    <a:pt x="105" y="464"/>
                    <a:pt x="229" y="464"/>
                  </a:cubicBezTo>
                  <a:cubicBezTo>
                    <a:pt x="359" y="464"/>
                    <a:pt x="464" y="359"/>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1" name="Google Shape;2291;p24"/>
            <p:cNvSpPr/>
            <p:nvPr/>
          </p:nvSpPr>
          <p:spPr>
            <a:xfrm>
              <a:off x="6915500" y="2862775"/>
              <a:ext cx="11625" cy="11600"/>
            </a:xfrm>
            <a:custGeom>
              <a:rect b="b" l="l" r="r" t="t"/>
              <a:pathLst>
                <a:path extrusionOk="0" h="464" w="465">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2" name="Google Shape;2292;p24"/>
            <p:cNvSpPr/>
            <p:nvPr/>
          </p:nvSpPr>
          <p:spPr>
            <a:xfrm>
              <a:off x="6977175" y="2862775"/>
              <a:ext cx="11600" cy="11600"/>
            </a:xfrm>
            <a:custGeom>
              <a:rect b="b" l="l" r="r" t="t"/>
              <a:pathLst>
                <a:path extrusionOk="0" h="464" w="464">
                  <a:moveTo>
                    <a:pt x="229" y="1"/>
                  </a:moveTo>
                  <a:cubicBezTo>
                    <a:pt x="105" y="1"/>
                    <a:pt x="0" y="105"/>
                    <a:pt x="0" y="229"/>
                  </a:cubicBezTo>
                  <a:cubicBezTo>
                    <a:pt x="0" y="359"/>
                    <a:pt x="105" y="464"/>
                    <a:pt x="229" y="464"/>
                  </a:cubicBezTo>
                  <a:cubicBezTo>
                    <a:pt x="359" y="464"/>
                    <a:pt x="463" y="359"/>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3" name="Google Shape;2293;p24"/>
            <p:cNvSpPr/>
            <p:nvPr/>
          </p:nvSpPr>
          <p:spPr>
            <a:xfrm>
              <a:off x="7038825" y="2862775"/>
              <a:ext cx="11600" cy="11600"/>
            </a:xfrm>
            <a:custGeom>
              <a:rect b="b" l="l" r="r" t="t"/>
              <a:pathLst>
                <a:path extrusionOk="0" h="464" w="464">
                  <a:moveTo>
                    <a:pt x="229" y="1"/>
                  </a:moveTo>
                  <a:cubicBezTo>
                    <a:pt x="105" y="1"/>
                    <a:pt x="1" y="105"/>
                    <a:pt x="1" y="229"/>
                  </a:cubicBezTo>
                  <a:cubicBezTo>
                    <a:pt x="1" y="359"/>
                    <a:pt x="105" y="464"/>
                    <a:pt x="229" y="464"/>
                  </a:cubicBezTo>
                  <a:cubicBezTo>
                    <a:pt x="359" y="464"/>
                    <a:pt x="464" y="359"/>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4" name="Google Shape;2294;p24"/>
            <p:cNvSpPr/>
            <p:nvPr/>
          </p:nvSpPr>
          <p:spPr>
            <a:xfrm>
              <a:off x="7100475" y="2862775"/>
              <a:ext cx="11625" cy="11600"/>
            </a:xfrm>
            <a:custGeom>
              <a:rect b="b" l="l" r="r" t="t"/>
              <a:pathLst>
                <a:path extrusionOk="0" h="464" w="465">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5" name="Google Shape;2295;p24"/>
            <p:cNvSpPr/>
            <p:nvPr/>
          </p:nvSpPr>
          <p:spPr>
            <a:xfrm>
              <a:off x="7162150" y="2862775"/>
              <a:ext cx="11600" cy="11600"/>
            </a:xfrm>
            <a:custGeom>
              <a:rect b="b" l="l" r="r" t="t"/>
              <a:pathLst>
                <a:path extrusionOk="0" h="464" w="464">
                  <a:moveTo>
                    <a:pt x="229" y="1"/>
                  </a:moveTo>
                  <a:cubicBezTo>
                    <a:pt x="105" y="1"/>
                    <a:pt x="0" y="105"/>
                    <a:pt x="0" y="229"/>
                  </a:cubicBezTo>
                  <a:cubicBezTo>
                    <a:pt x="0" y="359"/>
                    <a:pt x="105" y="464"/>
                    <a:pt x="229" y="464"/>
                  </a:cubicBezTo>
                  <a:cubicBezTo>
                    <a:pt x="359" y="464"/>
                    <a:pt x="463" y="359"/>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6" name="Google Shape;2296;p24"/>
            <p:cNvSpPr/>
            <p:nvPr/>
          </p:nvSpPr>
          <p:spPr>
            <a:xfrm>
              <a:off x="7223800" y="2862775"/>
              <a:ext cx="11600" cy="11600"/>
            </a:xfrm>
            <a:custGeom>
              <a:rect b="b" l="l" r="r" t="t"/>
              <a:pathLst>
                <a:path extrusionOk="0" h="464" w="464">
                  <a:moveTo>
                    <a:pt x="229" y="1"/>
                  </a:moveTo>
                  <a:cubicBezTo>
                    <a:pt x="105" y="1"/>
                    <a:pt x="1" y="105"/>
                    <a:pt x="1" y="229"/>
                  </a:cubicBezTo>
                  <a:cubicBezTo>
                    <a:pt x="1" y="359"/>
                    <a:pt x="105" y="464"/>
                    <a:pt x="229" y="464"/>
                  </a:cubicBezTo>
                  <a:cubicBezTo>
                    <a:pt x="359" y="464"/>
                    <a:pt x="464" y="359"/>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7" name="Google Shape;2297;p24"/>
            <p:cNvSpPr/>
            <p:nvPr/>
          </p:nvSpPr>
          <p:spPr>
            <a:xfrm>
              <a:off x="7285450" y="2862775"/>
              <a:ext cx="11625" cy="11600"/>
            </a:xfrm>
            <a:custGeom>
              <a:rect b="b" l="l" r="r" t="t"/>
              <a:pathLst>
                <a:path extrusionOk="0" h="464" w="465">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98" name="Google Shape;2298;p24"/>
          <p:cNvGrpSpPr/>
          <p:nvPr/>
        </p:nvGrpSpPr>
        <p:grpSpPr>
          <a:xfrm>
            <a:off x="8617369" y="3480418"/>
            <a:ext cx="506202" cy="346754"/>
            <a:chOff x="5912000" y="2436725"/>
            <a:chExt cx="200500" cy="137350"/>
          </a:xfrm>
        </p:grpSpPr>
        <p:sp>
          <p:nvSpPr>
            <p:cNvPr id="2299" name="Google Shape;2299;p24"/>
            <p:cNvSpPr/>
            <p:nvPr/>
          </p:nvSpPr>
          <p:spPr>
            <a:xfrm>
              <a:off x="6071050" y="2532625"/>
              <a:ext cx="41450" cy="41450"/>
            </a:xfrm>
            <a:custGeom>
              <a:rect b="b" l="l" r="r" t="t"/>
              <a:pathLst>
                <a:path extrusionOk="0" h="1658" w="1658">
                  <a:moveTo>
                    <a:pt x="829" y="1"/>
                  </a:moveTo>
                  <a:lnTo>
                    <a:pt x="0" y="829"/>
                  </a:lnTo>
                  <a:lnTo>
                    <a:pt x="829" y="1658"/>
                  </a:lnTo>
                  <a:lnTo>
                    <a:pt x="1658" y="829"/>
                  </a:lnTo>
                  <a:lnTo>
                    <a:pt x="8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0" name="Google Shape;2300;p24"/>
            <p:cNvSpPr/>
            <p:nvPr/>
          </p:nvSpPr>
          <p:spPr>
            <a:xfrm>
              <a:off x="6071050" y="2436725"/>
              <a:ext cx="41450" cy="41450"/>
            </a:xfrm>
            <a:custGeom>
              <a:rect b="b" l="l" r="r" t="t"/>
              <a:pathLst>
                <a:path extrusionOk="0" h="1658" w="1658">
                  <a:moveTo>
                    <a:pt x="829" y="0"/>
                  </a:moveTo>
                  <a:lnTo>
                    <a:pt x="0" y="829"/>
                  </a:lnTo>
                  <a:lnTo>
                    <a:pt x="829" y="1657"/>
                  </a:lnTo>
                  <a:lnTo>
                    <a:pt x="1658" y="829"/>
                  </a:lnTo>
                  <a:lnTo>
                    <a:pt x="8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1" name="Google Shape;2301;p24"/>
            <p:cNvSpPr/>
            <p:nvPr/>
          </p:nvSpPr>
          <p:spPr>
            <a:xfrm>
              <a:off x="6023250" y="2484675"/>
              <a:ext cx="41450" cy="41450"/>
            </a:xfrm>
            <a:custGeom>
              <a:rect b="b" l="l" r="r" t="t"/>
              <a:pathLst>
                <a:path extrusionOk="0" h="1658" w="1658">
                  <a:moveTo>
                    <a:pt x="829" y="0"/>
                  </a:moveTo>
                  <a:lnTo>
                    <a:pt x="1" y="829"/>
                  </a:lnTo>
                  <a:lnTo>
                    <a:pt x="829" y="1658"/>
                  </a:lnTo>
                  <a:lnTo>
                    <a:pt x="1658" y="829"/>
                  </a:lnTo>
                  <a:lnTo>
                    <a:pt x="8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2" name="Google Shape;2302;p24"/>
            <p:cNvSpPr/>
            <p:nvPr/>
          </p:nvSpPr>
          <p:spPr>
            <a:xfrm>
              <a:off x="5959975" y="2532625"/>
              <a:ext cx="41450" cy="41450"/>
            </a:xfrm>
            <a:custGeom>
              <a:rect b="b" l="l" r="r" t="t"/>
              <a:pathLst>
                <a:path extrusionOk="0" h="1658" w="1658">
                  <a:moveTo>
                    <a:pt x="829" y="1"/>
                  </a:moveTo>
                  <a:lnTo>
                    <a:pt x="0" y="829"/>
                  </a:lnTo>
                  <a:lnTo>
                    <a:pt x="829" y="1658"/>
                  </a:lnTo>
                  <a:lnTo>
                    <a:pt x="1657" y="829"/>
                  </a:lnTo>
                  <a:lnTo>
                    <a:pt x="8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3" name="Google Shape;2303;p24"/>
            <p:cNvSpPr/>
            <p:nvPr/>
          </p:nvSpPr>
          <p:spPr>
            <a:xfrm>
              <a:off x="5959975" y="2436725"/>
              <a:ext cx="41450" cy="41450"/>
            </a:xfrm>
            <a:custGeom>
              <a:rect b="b" l="l" r="r" t="t"/>
              <a:pathLst>
                <a:path extrusionOk="0" h="1658" w="1658">
                  <a:moveTo>
                    <a:pt x="829" y="0"/>
                  </a:moveTo>
                  <a:lnTo>
                    <a:pt x="0" y="829"/>
                  </a:lnTo>
                  <a:lnTo>
                    <a:pt x="829" y="1657"/>
                  </a:lnTo>
                  <a:lnTo>
                    <a:pt x="1657" y="829"/>
                  </a:lnTo>
                  <a:lnTo>
                    <a:pt x="8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4" name="Google Shape;2304;p24"/>
            <p:cNvSpPr/>
            <p:nvPr/>
          </p:nvSpPr>
          <p:spPr>
            <a:xfrm>
              <a:off x="5912000" y="2484675"/>
              <a:ext cx="41475" cy="41450"/>
            </a:xfrm>
            <a:custGeom>
              <a:rect b="b" l="l" r="r" t="t"/>
              <a:pathLst>
                <a:path extrusionOk="0" h="1658" w="1659">
                  <a:moveTo>
                    <a:pt x="829" y="0"/>
                  </a:moveTo>
                  <a:lnTo>
                    <a:pt x="1" y="829"/>
                  </a:lnTo>
                  <a:lnTo>
                    <a:pt x="829" y="1658"/>
                  </a:lnTo>
                  <a:lnTo>
                    <a:pt x="1658" y="829"/>
                  </a:lnTo>
                  <a:lnTo>
                    <a:pt x="8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05" name="Google Shape;2305;p24"/>
          <p:cNvGrpSpPr/>
          <p:nvPr/>
        </p:nvGrpSpPr>
        <p:grpSpPr>
          <a:xfrm>
            <a:off x="2348843" y="4734281"/>
            <a:ext cx="2357122" cy="308503"/>
            <a:chOff x="4517025" y="2718100"/>
            <a:chExt cx="937300" cy="122675"/>
          </a:xfrm>
        </p:grpSpPr>
        <p:sp>
          <p:nvSpPr>
            <p:cNvPr id="2306" name="Google Shape;2306;p24"/>
            <p:cNvSpPr/>
            <p:nvPr/>
          </p:nvSpPr>
          <p:spPr>
            <a:xfrm>
              <a:off x="4517025" y="2718100"/>
              <a:ext cx="89900" cy="122675"/>
            </a:xfrm>
            <a:custGeom>
              <a:rect b="b" l="l" r="r" t="t"/>
              <a:pathLst>
                <a:path extrusionOk="0" h="4907" w="3596">
                  <a:moveTo>
                    <a:pt x="3158" y="0"/>
                  </a:moveTo>
                  <a:lnTo>
                    <a:pt x="0" y="4907"/>
                  </a:lnTo>
                  <a:lnTo>
                    <a:pt x="444"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7" name="Google Shape;2307;p24"/>
            <p:cNvSpPr/>
            <p:nvPr/>
          </p:nvSpPr>
          <p:spPr>
            <a:xfrm>
              <a:off x="4577550" y="2718100"/>
              <a:ext cx="90050" cy="122675"/>
            </a:xfrm>
            <a:custGeom>
              <a:rect b="b" l="l" r="r" t="t"/>
              <a:pathLst>
                <a:path extrusionOk="0" h="4907" w="3602">
                  <a:moveTo>
                    <a:pt x="3158" y="0"/>
                  </a:moveTo>
                  <a:lnTo>
                    <a:pt x="0" y="4907"/>
                  </a:lnTo>
                  <a:lnTo>
                    <a:pt x="444" y="4907"/>
                  </a:lnTo>
                  <a:lnTo>
                    <a:pt x="360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8" name="Google Shape;2308;p24"/>
            <p:cNvSpPr/>
            <p:nvPr/>
          </p:nvSpPr>
          <p:spPr>
            <a:xfrm>
              <a:off x="4638050" y="2718100"/>
              <a:ext cx="90075" cy="122675"/>
            </a:xfrm>
            <a:custGeom>
              <a:rect b="b" l="l" r="r" t="t"/>
              <a:pathLst>
                <a:path extrusionOk="0" h="4907" w="3603">
                  <a:moveTo>
                    <a:pt x="3159" y="0"/>
                  </a:moveTo>
                  <a:lnTo>
                    <a:pt x="1" y="4907"/>
                  </a:lnTo>
                  <a:lnTo>
                    <a:pt x="444" y="4907"/>
                  </a:lnTo>
                  <a:lnTo>
                    <a:pt x="360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9" name="Google Shape;2309;p24"/>
            <p:cNvSpPr/>
            <p:nvPr/>
          </p:nvSpPr>
          <p:spPr>
            <a:xfrm>
              <a:off x="4698575" y="2718100"/>
              <a:ext cx="89900" cy="122675"/>
            </a:xfrm>
            <a:custGeom>
              <a:rect b="b" l="l" r="r" t="t"/>
              <a:pathLst>
                <a:path extrusionOk="0" h="4907" w="3596">
                  <a:moveTo>
                    <a:pt x="3158" y="0"/>
                  </a:moveTo>
                  <a:lnTo>
                    <a:pt x="0" y="4907"/>
                  </a:lnTo>
                  <a:lnTo>
                    <a:pt x="444"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0" name="Google Shape;2310;p24"/>
            <p:cNvSpPr/>
            <p:nvPr/>
          </p:nvSpPr>
          <p:spPr>
            <a:xfrm>
              <a:off x="4759100" y="2718100"/>
              <a:ext cx="90050" cy="122675"/>
            </a:xfrm>
            <a:custGeom>
              <a:rect b="b" l="l" r="r" t="t"/>
              <a:pathLst>
                <a:path extrusionOk="0" h="4907" w="3602">
                  <a:moveTo>
                    <a:pt x="3158" y="0"/>
                  </a:moveTo>
                  <a:lnTo>
                    <a:pt x="0" y="4907"/>
                  </a:lnTo>
                  <a:lnTo>
                    <a:pt x="444" y="4907"/>
                  </a:lnTo>
                  <a:lnTo>
                    <a:pt x="360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1" name="Google Shape;2311;p24"/>
            <p:cNvSpPr/>
            <p:nvPr/>
          </p:nvSpPr>
          <p:spPr>
            <a:xfrm>
              <a:off x="4819775" y="2718100"/>
              <a:ext cx="89900" cy="122675"/>
            </a:xfrm>
            <a:custGeom>
              <a:rect b="b" l="l" r="r" t="t"/>
              <a:pathLst>
                <a:path extrusionOk="0" h="4907" w="3596">
                  <a:moveTo>
                    <a:pt x="3152" y="0"/>
                  </a:moveTo>
                  <a:lnTo>
                    <a:pt x="0" y="4907"/>
                  </a:lnTo>
                  <a:lnTo>
                    <a:pt x="437" y="4907"/>
                  </a:lnTo>
                  <a:lnTo>
                    <a:pt x="359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2" name="Google Shape;2312;p24"/>
            <p:cNvSpPr/>
            <p:nvPr/>
          </p:nvSpPr>
          <p:spPr>
            <a:xfrm>
              <a:off x="4880125" y="2718100"/>
              <a:ext cx="90075" cy="122675"/>
            </a:xfrm>
            <a:custGeom>
              <a:rect b="b" l="l" r="r" t="t"/>
              <a:pathLst>
                <a:path extrusionOk="0" h="4907" w="3603">
                  <a:moveTo>
                    <a:pt x="3158" y="0"/>
                  </a:moveTo>
                  <a:lnTo>
                    <a:pt x="0" y="4907"/>
                  </a:lnTo>
                  <a:lnTo>
                    <a:pt x="444" y="4907"/>
                  </a:lnTo>
                  <a:lnTo>
                    <a:pt x="360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3" name="Google Shape;2313;p24"/>
            <p:cNvSpPr/>
            <p:nvPr/>
          </p:nvSpPr>
          <p:spPr>
            <a:xfrm>
              <a:off x="4940800" y="2718100"/>
              <a:ext cx="89900" cy="122675"/>
            </a:xfrm>
            <a:custGeom>
              <a:rect b="b" l="l" r="r" t="t"/>
              <a:pathLst>
                <a:path extrusionOk="0" h="4907" w="3596">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4" name="Google Shape;2314;p24"/>
            <p:cNvSpPr/>
            <p:nvPr/>
          </p:nvSpPr>
          <p:spPr>
            <a:xfrm>
              <a:off x="5001325" y="2718100"/>
              <a:ext cx="89900" cy="122675"/>
            </a:xfrm>
            <a:custGeom>
              <a:rect b="b" l="l" r="r" t="t"/>
              <a:pathLst>
                <a:path extrusionOk="0" h="4907" w="3596">
                  <a:moveTo>
                    <a:pt x="3152" y="0"/>
                  </a:moveTo>
                  <a:lnTo>
                    <a:pt x="0" y="4907"/>
                  </a:lnTo>
                  <a:lnTo>
                    <a:pt x="437" y="4907"/>
                  </a:lnTo>
                  <a:lnTo>
                    <a:pt x="359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5" name="Google Shape;2315;p24"/>
            <p:cNvSpPr/>
            <p:nvPr/>
          </p:nvSpPr>
          <p:spPr>
            <a:xfrm>
              <a:off x="5061825" y="2718100"/>
              <a:ext cx="89925" cy="122675"/>
            </a:xfrm>
            <a:custGeom>
              <a:rect b="b" l="l" r="r" t="t"/>
              <a:pathLst>
                <a:path extrusionOk="0" h="4907" w="3597">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6" name="Google Shape;2316;p24"/>
            <p:cNvSpPr/>
            <p:nvPr/>
          </p:nvSpPr>
          <p:spPr>
            <a:xfrm>
              <a:off x="5122350" y="2718100"/>
              <a:ext cx="89900" cy="122675"/>
            </a:xfrm>
            <a:custGeom>
              <a:rect b="b" l="l" r="r" t="t"/>
              <a:pathLst>
                <a:path extrusionOk="0" h="4907" w="3596">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7" name="Google Shape;2317;p24"/>
            <p:cNvSpPr/>
            <p:nvPr/>
          </p:nvSpPr>
          <p:spPr>
            <a:xfrm>
              <a:off x="5182875" y="2718100"/>
              <a:ext cx="89900" cy="122675"/>
            </a:xfrm>
            <a:custGeom>
              <a:rect b="b" l="l" r="r" t="t"/>
              <a:pathLst>
                <a:path extrusionOk="0" h="4907" w="3596">
                  <a:moveTo>
                    <a:pt x="3152" y="0"/>
                  </a:moveTo>
                  <a:lnTo>
                    <a:pt x="0" y="4907"/>
                  </a:lnTo>
                  <a:lnTo>
                    <a:pt x="437" y="4907"/>
                  </a:lnTo>
                  <a:lnTo>
                    <a:pt x="359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8" name="Google Shape;2318;p24"/>
            <p:cNvSpPr/>
            <p:nvPr/>
          </p:nvSpPr>
          <p:spPr>
            <a:xfrm>
              <a:off x="5243375" y="2718100"/>
              <a:ext cx="89925" cy="122675"/>
            </a:xfrm>
            <a:custGeom>
              <a:rect b="b" l="l" r="r" t="t"/>
              <a:pathLst>
                <a:path extrusionOk="0" h="4907" w="3597">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9" name="Google Shape;2319;p24"/>
            <p:cNvSpPr/>
            <p:nvPr/>
          </p:nvSpPr>
          <p:spPr>
            <a:xfrm>
              <a:off x="5303900" y="2718100"/>
              <a:ext cx="89900" cy="122675"/>
            </a:xfrm>
            <a:custGeom>
              <a:rect b="b" l="l" r="r" t="t"/>
              <a:pathLst>
                <a:path extrusionOk="0" h="4907" w="3596">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0" name="Google Shape;2320;p24"/>
            <p:cNvSpPr/>
            <p:nvPr/>
          </p:nvSpPr>
          <p:spPr>
            <a:xfrm>
              <a:off x="5364425" y="2718100"/>
              <a:ext cx="89900" cy="122675"/>
            </a:xfrm>
            <a:custGeom>
              <a:rect b="b" l="l" r="r" t="t"/>
              <a:pathLst>
                <a:path extrusionOk="0" h="4907" w="3596">
                  <a:moveTo>
                    <a:pt x="3158" y="0"/>
                  </a:moveTo>
                  <a:lnTo>
                    <a:pt x="0" y="4907"/>
                  </a:lnTo>
                  <a:lnTo>
                    <a:pt x="437" y="4907"/>
                  </a:lnTo>
                  <a:lnTo>
                    <a:pt x="359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21" name="Google Shape;2321;p24"/>
          <p:cNvSpPr/>
          <p:nvPr/>
        </p:nvSpPr>
        <p:spPr>
          <a:xfrm>
            <a:off x="6699900" y="4729825"/>
            <a:ext cx="317400" cy="317400"/>
          </a:xfrm>
          <a:prstGeom prst="mathPlus">
            <a:avLst>
              <a:gd fmla="val 11090" name="adj1"/>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322" name="Google Shape;2322;p24"/>
          <p:cNvCxnSpPr/>
          <p:nvPr/>
        </p:nvCxnSpPr>
        <p:spPr>
          <a:xfrm>
            <a:off x="-8425" y="862633"/>
            <a:ext cx="552600" cy="0"/>
          </a:xfrm>
          <a:prstGeom prst="straightConnector1">
            <a:avLst/>
          </a:prstGeom>
          <a:noFill/>
          <a:ln cap="flat" cmpd="sng" w="38100">
            <a:solidFill>
              <a:schemeClr val="lt2"/>
            </a:solidFill>
            <a:prstDash val="solid"/>
            <a:round/>
            <a:headEnd len="sm" w="sm" type="none"/>
            <a:tailEnd len="sm" w="sm" type="none"/>
          </a:ln>
        </p:spPr>
      </p:cxnSp>
      <p:sp>
        <p:nvSpPr>
          <p:cNvPr id="2323" name="Google Shape;2323;p24"/>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5">
    <p:spTree>
      <p:nvGrpSpPr>
        <p:cNvPr id="2324" name="Shape 2324"/>
        <p:cNvGrpSpPr/>
        <p:nvPr/>
      </p:nvGrpSpPr>
      <p:grpSpPr>
        <a:xfrm>
          <a:off x="0" y="0"/>
          <a:ext cx="0" cy="0"/>
          <a:chOff x="0" y="0"/>
          <a:chExt cx="0" cy="0"/>
        </a:xfrm>
      </p:grpSpPr>
      <p:sp>
        <p:nvSpPr>
          <p:cNvPr id="2325" name="Google Shape;2325;p25"/>
          <p:cNvSpPr txBox="1"/>
          <p:nvPr>
            <p:ph idx="1" type="subTitle"/>
          </p:nvPr>
        </p:nvSpPr>
        <p:spPr>
          <a:xfrm>
            <a:off x="2574150" y="1321975"/>
            <a:ext cx="3995700" cy="359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500"/>
              <a:buNone/>
              <a:defRPr/>
            </a:lvl1pPr>
            <a:lvl2pPr lvl="1" algn="ctr">
              <a:lnSpc>
                <a:spcPct val="100000"/>
              </a:lnSpc>
              <a:spcBef>
                <a:spcPts val="0"/>
              </a:spcBef>
              <a:spcAft>
                <a:spcPts val="0"/>
              </a:spcAft>
              <a:buSzPts val="1500"/>
              <a:buNone/>
              <a:defRPr/>
            </a:lvl2pPr>
            <a:lvl3pPr lvl="2" algn="ctr">
              <a:lnSpc>
                <a:spcPct val="100000"/>
              </a:lnSpc>
              <a:spcBef>
                <a:spcPts val="0"/>
              </a:spcBef>
              <a:spcAft>
                <a:spcPts val="0"/>
              </a:spcAft>
              <a:buSzPts val="1500"/>
              <a:buNone/>
              <a:defRPr/>
            </a:lvl3pPr>
            <a:lvl4pPr lvl="3" algn="ctr">
              <a:lnSpc>
                <a:spcPct val="100000"/>
              </a:lnSpc>
              <a:spcBef>
                <a:spcPts val="0"/>
              </a:spcBef>
              <a:spcAft>
                <a:spcPts val="0"/>
              </a:spcAft>
              <a:buSzPts val="1500"/>
              <a:buNone/>
              <a:defRPr/>
            </a:lvl4pPr>
            <a:lvl5pPr lvl="4" algn="ctr">
              <a:lnSpc>
                <a:spcPct val="100000"/>
              </a:lnSpc>
              <a:spcBef>
                <a:spcPts val="0"/>
              </a:spcBef>
              <a:spcAft>
                <a:spcPts val="0"/>
              </a:spcAft>
              <a:buSzPts val="1500"/>
              <a:buNone/>
              <a:defRPr/>
            </a:lvl5pPr>
            <a:lvl6pPr lvl="5" algn="ctr">
              <a:lnSpc>
                <a:spcPct val="100000"/>
              </a:lnSpc>
              <a:spcBef>
                <a:spcPts val="0"/>
              </a:spcBef>
              <a:spcAft>
                <a:spcPts val="0"/>
              </a:spcAft>
              <a:buSzPts val="1500"/>
              <a:buNone/>
              <a:defRPr/>
            </a:lvl6pPr>
            <a:lvl7pPr lvl="6" algn="ctr">
              <a:lnSpc>
                <a:spcPct val="100000"/>
              </a:lnSpc>
              <a:spcBef>
                <a:spcPts val="0"/>
              </a:spcBef>
              <a:spcAft>
                <a:spcPts val="0"/>
              </a:spcAft>
              <a:buSzPts val="1500"/>
              <a:buNone/>
              <a:defRPr/>
            </a:lvl7pPr>
            <a:lvl8pPr lvl="7" algn="ctr">
              <a:lnSpc>
                <a:spcPct val="100000"/>
              </a:lnSpc>
              <a:spcBef>
                <a:spcPts val="0"/>
              </a:spcBef>
              <a:spcAft>
                <a:spcPts val="0"/>
              </a:spcAft>
              <a:buSzPts val="1500"/>
              <a:buNone/>
              <a:defRPr/>
            </a:lvl8pPr>
            <a:lvl9pPr lvl="8" algn="ctr">
              <a:lnSpc>
                <a:spcPct val="100000"/>
              </a:lnSpc>
              <a:spcBef>
                <a:spcPts val="0"/>
              </a:spcBef>
              <a:spcAft>
                <a:spcPts val="0"/>
              </a:spcAft>
              <a:buSzPts val="1500"/>
              <a:buNone/>
              <a:defRPr/>
            </a:lvl9pPr>
          </a:lstStyle>
          <a:p/>
        </p:txBody>
      </p:sp>
      <p:sp>
        <p:nvSpPr>
          <p:cNvPr id="2326" name="Google Shape;2326;p25"/>
          <p:cNvSpPr txBox="1"/>
          <p:nvPr>
            <p:ph type="title"/>
          </p:nvPr>
        </p:nvSpPr>
        <p:spPr>
          <a:xfrm>
            <a:off x="2574375" y="814225"/>
            <a:ext cx="3995700" cy="61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sz="3600">
                <a:solidFill>
                  <a:schemeClr val="lt2"/>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2327" name="Google Shape;2327;p25"/>
          <p:cNvSpPr txBox="1"/>
          <p:nvPr>
            <p:ph idx="2" type="subTitle"/>
          </p:nvPr>
        </p:nvSpPr>
        <p:spPr>
          <a:xfrm>
            <a:off x="2574150" y="2645775"/>
            <a:ext cx="3995700" cy="359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500"/>
              <a:buNone/>
              <a:defRPr/>
            </a:lvl1pPr>
            <a:lvl2pPr lvl="1" algn="ctr">
              <a:lnSpc>
                <a:spcPct val="100000"/>
              </a:lnSpc>
              <a:spcBef>
                <a:spcPts val="0"/>
              </a:spcBef>
              <a:spcAft>
                <a:spcPts val="0"/>
              </a:spcAft>
              <a:buSzPts val="1500"/>
              <a:buNone/>
              <a:defRPr/>
            </a:lvl2pPr>
            <a:lvl3pPr lvl="2" algn="ctr">
              <a:lnSpc>
                <a:spcPct val="100000"/>
              </a:lnSpc>
              <a:spcBef>
                <a:spcPts val="0"/>
              </a:spcBef>
              <a:spcAft>
                <a:spcPts val="0"/>
              </a:spcAft>
              <a:buSzPts val="1500"/>
              <a:buNone/>
              <a:defRPr/>
            </a:lvl3pPr>
            <a:lvl4pPr lvl="3" algn="ctr">
              <a:lnSpc>
                <a:spcPct val="100000"/>
              </a:lnSpc>
              <a:spcBef>
                <a:spcPts val="0"/>
              </a:spcBef>
              <a:spcAft>
                <a:spcPts val="0"/>
              </a:spcAft>
              <a:buSzPts val="1500"/>
              <a:buNone/>
              <a:defRPr/>
            </a:lvl4pPr>
            <a:lvl5pPr lvl="4" algn="ctr">
              <a:lnSpc>
                <a:spcPct val="100000"/>
              </a:lnSpc>
              <a:spcBef>
                <a:spcPts val="0"/>
              </a:spcBef>
              <a:spcAft>
                <a:spcPts val="0"/>
              </a:spcAft>
              <a:buSzPts val="1500"/>
              <a:buNone/>
              <a:defRPr/>
            </a:lvl5pPr>
            <a:lvl6pPr lvl="5" algn="ctr">
              <a:lnSpc>
                <a:spcPct val="100000"/>
              </a:lnSpc>
              <a:spcBef>
                <a:spcPts val="0"/>
              </a:spcBef>
              <a:spcAft>
                <a:spcPts val="0"/>
              </a:spcAft>
              <a:buSzPts val="1500"/>
              <a:buNone/>
              <a:defRPr/>
            </a:lvl6pPr>
            <a:lvl7pPr lvl="6" algn="ctr">
              <a:lnSpc>
                <a:spcPct val="100000"/>
              </a:lnSpc>
              <a:spcBef>
                <a:spcPts val="0"/>
              </a:spcBef>
              <a:spcAft>
                <a:spcPts val="0"/>
              </a:spcAft>
              <a:buSzPts val="1500"/>
              <a:buNone/>
              <a:defRPr/>
            </a:lvl7pPr>
            <a:lvl8pPr lvl="7" algn="ctr">
              <a:lnSpc>
                <a:spcPct val="100000"/>
              </a:lnSpc>
              <a:spcBef>
                <a:spcPts val="0"/>
              </a:spcBef>
              <a:spcAft>
                <a:spcPts val="0"/>
              </a:spcAft>
              <a:buSzPts val="1500"/>
              <a:buNone/>
              <a:defRPr/>
            </a:lvl8pPr>
            <a:lvl9pPr lvl="8" algn="ctr">
              <a:lnSpc>
                <a:spcPct val="100000"/>
              </a:lnSpc>
              <a:spcBef>
                <a:spcPts val="0"/>
              </a:spcBef>
              <a:spcAft>
                <a:spcPts val="0"/>
              </a:spcAft>
              <a:buSzPts val="1500"/>
              <a:buNone/>
              <a:defRPr/>
            </a:lvl9pPr>
          </a:lstStyle>
          <a:p/>
        </p:txBody>
      </p:sp>
      <p:sp>
        <p:nvSpPr>
          <p:cNvPr id="2328" name="Google Shape;2328;p25"/>
          <p:cNvSpPr txBox="1"/>
          <p:nvPr>
            <p:ph idx="3" type="title"/>
          </p:nvPr>
        </p:nvSpPr>
        <p:spPr>
          <a:xfrm>
            <a:off x="2574375" y="2138025"/>
            <a:ext cx="3995700" cy="61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sz="3600">
                <a:solidFill>
                  <a:schemeClr val="lt2"/>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2329" name="Google Shape;2329;p25"/>
          <p:cNvSpPr txBox="1"/>
          <p:nvPr>
            <p:ph idx="4" type="subTitle"/>
          </p:nvPr>
        </p:nvSpPr>
        <p:spPr>
          <a:xfrm>
            <a:off x="2574150" y="3969575"/>
            <a:ext cx="3995700" cy="359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500"/>
              <a:buNone/>
              <a:defRPr/>
            </a:lvl1pPr>
            <a:lvl2pPr lvl="1" algn="ctr">
              <a:lnSpc>
                <a:spcPct val="100000"/>
              </a:lnSpc>
              <a:spcBef>
                <a:spcPts val="0"/>
              </a:spcBef>
              <a:spcAft>
                <a:spcPts val="0"/>
              </a:spcAft>
              <a:buSzPts val="1500"/>
              <a:buNone/>
              <a:defRPr/>
            </a:lvl2pPr>
            <a:lvl3pPr lvl="2" algn="ctr">
              <a:lnSpc>
                <a:spcPct val="100000"/>
              </a:lnSpc>
              <a:spcBef>
                <a:spcPts val="0"/>
              </a:spcBef>
              <a:spcAft>
                <a:spcPts val="0"/>
              </a:spcAft>
              <a:buSzPts val="1500"/>
              <a:buNone/>
              <a:defRPr/>
            </a:lvl3pPr>
            <a:lvl4pPr lvl="3" algn="ctr">
              <a:lnSpc>
                <a:spcPct val="100000"/>
              </a:lnSpc>
              <a:spcBef>
                <a:spcPts val="0"/>
              </a:spcBef>
              <a:spcAft>
                <a:spcPts val="0"/>
              </a:spcAft>
              <a:buSzPts val="1500"/>
              <a:buNone/>
              <a:defRPr/>
            </a:lvl4pPr>
            <a:lvl5pPr lvl="4" algn="ctr">
              <a:lnSpc>
                <a:spcPct val="100000"/>
              </a:lnSpc>
              <a:spcBef>
                <a:spcPts val="0"/>
              </a:spcBef>
              <a:spcAft>
                <a:spcPts val="0"/>
              </a:spcAft>
              <a:buSzPts val="1500"/>
              <a:buNone/>
              <a:defRPr/>
            </a:lvl5pPr>
            <a:lvl6pPr lvl="5" algn="ctr">
              <a:lnSpc>
                <a:spcPct val="100000"/>
              </a:lnSpc>
              <a:spcBef>
                <a:spcPts val="0"/>
              </a:spcBef>
              <a:spcAft>
                <a:spcPts val="0"/>
              </a:spcAft>
              <a:buSzPts val="1500"/>
              <a:buNone/>
              <a:defRPr/>
            </a:lvl6pPr>
            <a:lvl7pPr lvl="6" algn="ctr">
              <a:lnSpc>
                <a:spcPct val="100000"/>
              </a:lnSpc>
              <a:spcBef>
                <a:spcPts val="0"/>
              </a:spcBef>
              <a:spcAft>
                <a:spcPts val="0"/>
              </a:spcAft>
              <a:buSzPts val="1500"/>
              <a:buNone/>
              <a:defRPr/>
            </a:lvl7pPr>
            <a:lvl8pPr lvl="7" algn="ctr">
              <a:lnSpc>
                <a:spcPct val="100000"/>
              </a:lnSpc>
              <a:spcBef>
                <a:spcPts val="0"/>
              </a:spcBef>
              <a:spcAft>
                <a:spcPts val="0"/>
              </a:spcAft>
              <a:buSzPts val="1500"/>
              <a:buNone/>
              <a:defRPr/>
            </a:lvl8pPr>
            <a:lvl9pPr lvl="8" algn="ctr">
              <a:lnSpc>
                <a:spcPct val="100000"/>
              </a:lnSpc>
              <a:spcBef>
                <a:spcPts val="0"/>
              </a:spcBef>
              <a:spcAft>
                <a:spcPts val="0"/>
              </a:spcAft>
              <a:buSzPts val="1500"/>
              <a:buNone/>
              <a:defRPr/>
            </a:lvl9pPr>
          </a:lstStyle>
          <a:p/>
        </p:txBody>
      </p:sp>
      <p:sp>
        <p:nvSpPr>
          <p:cNvPr id="2330" name="Google Shape;2330;p25"/>
          <p:cNvSpPr txBox="1"/>
          <p:nvPr>
            <p:ph idx="5" type="title"/>
          </p:nvPr>
        </p:nvSpPr>
        <p:spPr>
          <a:xfrm>
            <a:off x="2574375" y="3461950"/>
            <a:ext cx="3995700" cy="61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sz="3600">
                <a:solidFill>
                  <a:schemeClr val="lt2"/>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grpSp>
        <p:nvGrpSpPr>
          <p:cNvPr id="2331" name="Google Shape;2331;p25"/>
          <p:cNvGrpSpPr/>
          <p:nvPr/>
        </p:nvGrpSpPr>
        <p:grpSpPr>
          <a:xfrm flipH="1">
            <a:off x="4291026" y="2206954"/>
            <a:ext cx="5034656" cy="3172549"/>
            <a:chOff x="238125" y="1971350"/>
            <a:chExt cx="2812500" cy="1772275"/>
          </a:xfrm>
        </p:grpSpPr>
        <p:sp>
          <p:nvSpPr>
            <p:cNvPr id="2332" name="Google Shape;2332;p25"/>
            <p:cNvSpPr/>
            <p:nvPr/>
          </p:nvSpPr>
          <p:spPr>
            <a:xfrm>
              <a:off x="1004125" y="3121150"/>
              <a:ext cx="208150" cy="180275"/>
            </a:xfrm>
            <a:custGeom>
              <a:rect b="b" l="l" r="r" t="t"/>
              <a:pathLst>
                <a:path extrusionOk="0" h="7211" w="8326">
                  <a:moveTo>
                    <a:pt x="6166" y="131"/>
                  </a:moveTo>
                  <a:lnTo>
                    <a:pt x="8169" y="3602"/>
                  </a:lnTo>
                  <a:lnTo>
                    <a:pt x="6166" y="7073"/>
                  </a:lnTo>
                  <a:lnTo>
                    <a:pt x="2160" y="7073"/>
                  </a:lnTo>
                  <a:lnTo>
                    <a:pt x="157" y="3602"/>
                  </a:lnTo>
                  <a:lnTo>
                    <a:pt x="2160" y="131"/>
                  </a:lnTo>
                  <a:close/>
                  <a:moveTo>
                    <a:pt x="2081" y="1"/>
                  </a:moveTo>
                  <a:lnTo>
                    <a:pt x="20" y="3570"/>
                  </a:lnTo>
                  <a:lnTo>
                    <a:pt x="0" y="3602"/>
                  </a:lnTo>
                  <a:lnTo>
                    <a:pt x="2062" y="7178"/>
                  </a:lnTo>
                  <a:lnTo>
                    <a:pt x="2081" y="7211"/>
                  </a:lnTo>
                  <a:lnTo>
                    <a:pt x="6244" y="7211"/>
                  </a:lnTo>
                  <a:lnTo>
                    <a:pt x="8306" y="3641"/>
                  </a:lnTo>
                  <a:lnTo>
                    <a:pt x="8326" y="3602"/>
                  </a:lnTo>
                  <a:lnTo>
                    <a:pt x="6264" y="33"/>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3" name="Google Shape;2333;p25"/>
            <p:cNvSpPr/>
            <p:nvPr/>
          </p:nvSpPr>
          <p:spPr>
            <a:xfrm>
              <a:off x="1004125" y="2944175"/>
              <a:ext cx="208150" cy="180275"/>
            </a:xfrm>
            <a:custGeom>
              <a:rect b="b" l="l" r="r" t="t"/>
              <a:pathLst>
                <a:path extrusionOk="0" h="7211" w="8326">
                  <a:moveTo>
                    <a:pt x="6166" y="137"/>
                  </a:moveTo>
                  <a:lnTo>
                    <a:pt x="8169" y="3609"/>
                  </a:lnTo>
                  <a:lnTo>
                    <a:pt x="6166" y="7080"/>
                  </a:lnTo>
                  <a:lnTo>
                    <a:pt x="2160" y="7080"/>
                  </a:lnTo>
                  <a:lnTo>
                    <a:pt x="157" y="3609"/>
                  </a:lnTo>
                  <a:lnTo>
                    <a:pt x="2160" y="137"/>
                  </a:lnTo>
                  <a:close/>
                  <a:moveTo>
                    <a:pt x="2081" y="0"/>
                  </a:moveTo>
                  <a:lnTo>
                    <a:pt x="20" y="3576"/>
                  </a:lnTo>
                  <a:lnTo>
                    <a:pt x="0" y="3609"/>
                  </a:lnTo>
                  <a:lnTo>
                    <a:pt x="2062" y="7178"/>
                  </a:lnTo>
                  <a:lnTo>
                    <a:pt x="2081" y="7210"/>
                  </a:lnTo>
                  <a:lnTo>
                    <a:pt x="6244" y="7210"/>
                  </a:lnTo>
                  <a:lnTo>
                    <a:pt x="8306" y="3641"/>
                  </a:lnTo>
                  <a:lnTo>
                    <a:pt x="8326" y="3609"/>
                  </a:lnTo>
                  <a:lnTo>
                    <a:pt x="6264" y="40"/>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4" name="Google Shape;2334;p25"/>
            <p:cNvSpPr/>
            <p:nvPr/>
          </p:nvSpPr>
          <p:spPr>
            <a:xfrm>
              <a:off x="850950" y="3032750"/>
              <a:ext cx="208150" cy="180275"/>
            </a:xfrm>
            <a:custGeom>
              <a:rect b="b" l="l" r="r" t="t"/>
              <a:pathLst>
                <a:path extrusionOk="0" h="7211" w="8326">
                  <a:moveTo>
                    <a:pt x="6166" y="131"/>
                  </a:moveTo>
                  <a:lnTo>
                    <a:pt x="8169" y="3602"/>
                  </a:lnTo>
                  <a:lnTo>
                    <a:pt x="6166" y="7073"/>
                  </a:lnTo>
                  <a:lnTo>
                    <a:pt x="2154" y="7073"/>
                  </a:lnTo>
                  <a:lnTo>
                    <a:pt x="150" y="3602"/>
                  </a:lnTo>
                  <a:lnTo>
                    <a:pt x="2154" y="131"/>
                  </a:lnTo>
                  <a:close/>
                  <a:moveTo>
                    <a:pt x="2075" y="0"/>
                  </a:moveTo>
                  <a:lnTo>
                    <a:pt x="20" y="3569"/>
                  </a:lnTo>
                  <a:lnTo>
                    <a:pt x="0" y="3602"/>
                  </a:lnTo>
                  <a:lnTo>
                    <a:pt x="2056" y="7177"/>
                  </a:lnTo>
                  <a:lnTo>
                    <a:pt x="2075" y="7210"/>
                  </a:lnTo>
                  <a:lnTo>
                    <a:pt x="6245" y="7210"/>
                  </a:lnTo>
                  <a:lnTo>
                    <a:pt x="8306" y="3635"/>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5" name="Google Shape;2335;p25"/>
            <p:cNvSpPr/>
            <p:nvPr/>
          </p:nvSpPr>
          <p:spPr>
            <a:xfrm>
              <a:off x="1616775" y="3297975"/>
              <a:ext cx="208175" cy="180275"/>
            </a:xfrm>
            <a:custGeom>
              <a:rect b="b" l="l" r="r" t="t"/>
              <a:pathLst>
                <a:path extrusionOk="0" h="7211" w="8327">
                  <a:moveTo>
                    <a:pt x="6173" y="138"/>
                  </a:moveTo>
                  <a:lnTo>
                    <a:pt x="8176" y="3609"/>
                  </a:lnTo>
                  <a:lnTo>
                    <a:pt x="6173" y="7080"/>
                  </a:lnTo>
                  <a:lnTo>
                    <a:pt x="2161" y="7080"/>
                  </a:lnTo>
                  <a:lnTo>
                    <a:pt x="158" y="3609"/>
                  </a:lnTo>
                  <a:lnTo>
                    <a:pt x="2161" y="138"/>
                  </a:lnTo>
                  <a:close/>
                  <a:moveTo>
                    <a:pt x="2082" y="0"/>
                  </a:moveTo>
                  <a:lnTo>
                    <a:pt x="20" y="3576"/>
                  </a:lnTo>
                  <a:lnTo>
                    <a:pt x="1" y="3609"/>
                  </a:lnTo>
                  <a:lnTo>
                    <a:pt x="2063" y="7178"/>
                  </a:lnTo>
                  <a:lnTo>
                    <a:pt x="2082" y="7210"/>
                  </a:lnTo>
                  <a:lnTo>
                    <a:pt x="6245" y="7210"/>
                  </a:lnTo>
                  <a:lnTo>
                    <a:pt x="8307" y="3641"/>
                  </a:lnTo>
                  <a:lnTo>
                    <a:pt x="8326" y="3609"/>
                  </a:lnTo>
                  <a:lnTo>
                    <a:pt x="6265"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6" name="Google Shape;2336;p25"/>
            <p:cNvSpPr/>
            <p:nvPr/>
          </p:nvSpPr>
          <p:spPr>
            <a:xfrm>
              <a:off x="1157275" y="2855750"/>
              <a:ext cx="208175" cy="180275"/>
            </a:xfrm>
            <a:custGeom>
              <a:rect b="b" l="l" r="r" t="t"/>
              <a:pathLst>
                <a:path extrusionOk="0" h="7211" w="8327">
                  <a:moveTo>
                    <a:pt x="6167" y="138"/>
                  </a:moveTo>
                  <a:lnTo>
                    <a:pt x="8170" y="3609"/>
                  </a:lnTo>
                  <a:lnTo>
                    <a:pt x="6167" y="7080"/>
                  </a:lnTo>
                  <a:lnTo>
                    <a:pt x="2160" y="7080"/>
                  </a:lnTo>
                  <a:lnTo>
                    <a:pt x="157" y="3609"/>
                  </a:lnTo>
                  <a:lnTo>
                    <a:pt x="2160" y="138"/>
                  </a:lnTo>
                  <a:close/>
                  <a:moveTo>
                    <a:pt x="2082" y="1"/>
                  </a:moveTo>
                  <a:lnTo>
                    <a:pt x="20" y="3570"/>
                  </a:lnTo>
                  <a:lnTo>
                    <a:pt x="1" y="3609"/>
                  </a:lnTo>
                  <a:lnTo>
                    <a:pt x="2063" y="7178"/>
                  </a:lnTo>
                  <a:lnTo>
                    <a:pt x="2082" y="7211"/>
                  </a:lnTo>
                  <a:lnTo>
                    <a:pt x="6245" y="7211"/>
                  </a:lnTo>
                  <a:lnTo>
                    <a:pt x="8307" y="3642"/>
                  </a:lnTo>
                  <a:lnTo>
                    <a:pt x="8326" y="3603"/>
                  </a:lnTo>
                  <a:lnTo>
                    <a:pt x="6265" y="34"/>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7" name="Google Shape;2337;p25"/>
            <p:cNvSpPr/>
            <p:nvPr/>
          </p:nvSpPr>
          <p:spPr>
            <a:xfrm>
              <a:off x="1310450" y="3297975"/>
              <a:ext cx="208175" cy="180275"/>
            </a:xfrm>
            <a:custGeom>
              <a:rect b="b" l="l" r="r" t="t"/>
              <a:pathLst>
                <a:path extrusionOk="0" h="7211" w="8327">
                  <a:moveTo>
                    <a:pt x="6166" y="138"/>
                  </a:moveTo>
                  <a:lnTo>
                    <a:pt x="8169" y="3609"/>
                  </a:lnTo>
                  <a:lnTo>
                    <a:pt x="6166" y="7080"/>
                  </a:lnTo>
                  <a:lnTo>
                    <a:pt x="2160" y="7080"/>
                  </a:lnTo>
                  <a:lnTo>
                    <a:pt x="157" y="3609"/>
                  </a:lnTo>
                  <a:lnTo>
                    <a:pt x="2160" y="138"/>
                  </a:lnTo>
                  <a:close/>
                  <a:moveTo>
                    <a:pt x="2082" y="0"/>
                  </a:moveTo>
                  <a:lnTo>
                    <a:pt x="20" y="3576"/>
                  </a:lnTo>
                  <a:lnTo>
                    <a:pt x="0" y="3609"/>
                  </a:lnTo>
                  <a:lnTo>
                    <a:pt x="2062" y="7178"/>
                  </a:lnTo>
                  <a:lnTo>
                    <a:pt x="2082" y="7210"/>
                  </a:lnTo>
                  <a:lnTo>
                    <a:pt x="6245" y="7210"/>
                  </a:lnTo>
                  <a:lnTo>
                    <a:pt x="8306" y="3641"/>
                  </a:lnTo>
                  <a:lnTo>
                    <a:pt x="8326" y="3609"/>
                  </a:lnTo>
                  <a:lnTo>
                    <a:pt x="6264"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8" name="Google Shape;2338;p25"/>
            <p:cNvSpPr/>
            <p:nvPr/>
          </p:nvSpPr>
          <p:spPr>
            <a:xfrm>
              <a:off x="238125" y="3032750"/>
              <a:ext cx="208150" cy="180275"/>
            </a:xfrm>
            <a:custGeom>
              <a:rect b="b" l="l" r="r" t="t"/>
              <a:pathLst>
                <a:path extrusionOk="0" h="7211" w="8326">
                  <a:moveTo>
                    <a:pt x="6166" y="131"/>
                  </a:moveTo>
                  <a:lnTo>
                    <a:pt x="8169" y="3602"/>
                  </a:lnTo>
                  <a:lnTo>
                    <a:pt x="6166" y="7073"/>
                  </a:lnTo>
                  <a:lnTo>
                    <a:pt x="2160" y="7073"/>
                  </a:lnTo>
                  <a:lnTo>
                    <a:pt x="157" y="3602"/>
                  </a:lnTo>
                  <a:lnTo>
                    <a:pt x="2160" y="131"/>
                  </a:lnTo>
                  <a:close/>
                  <a:moveTo>
                    <a:pt x="2081" y="0"/>
                  </a:moveTo>
                  <a:lnTo>
                    <a:pt x="20" y="3569"/>
                  </a:lnTo>
                  <a:lnTo>
                    <a:pt x="0" y="3602"/>
                  </a:lnTo>
                  <a:lnTo>
                    <a:pt x="2062" y="7177"/>
                  </a:lnTo>
                  <a:lnTo>
                    <a:pt x="2081" y="7210"/>
                  </a:lnTo>
                  <a:lnTo>
                    <a:pt x="6244" y="7210"/>
                  </a:lnTo>
                  <a:lnTo>
                    <a:pt x="8306" y="3635"/>
                  </a:lnTo>
                  <a:lnTo>
                    <a:pt x="8326" y="3602"/>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9" name="Google Shape;2339;p25"/>
            <p:cNvSpPr/>
            <p:nvPr/>
          </p:nvSpPr>
          <p:spPr>
            <a:xfrm>
              <a:off x="1770125" y="3209575"/>
              <a:ext cx="208150" cy="180250"/>
            </a:xfrm>
            <a:custGeom>
              <a:rect b="b" l="l" r="r" t="t"/>
              <a:pathLst>
                <a:path extrusionOk="0" h="7210" w="8326">
                  <a:moveTo>
                    <a:pt x="6166" y="137"/>
                  </a:moveTo>
                  <a:lnTo>
                    <a:pt x="8169" y="3608"/>
                  </a:lnTo>
                  <a:lnTo>
                    <a:pt x="6166" y="7079"/>
                  </a:lnTo>
                  <a:lnTo>
                    <a:pt x="2153" y="7079"/>
                  </a:lnTo>
                  <a:lnTo>
                    <a:pt x="150" y="3608"/>
                  </a:lnTo>
                  <a:lnTo>
                    <a:pt x="2153" y="137"/>
                  </a:lnTo>
                  <a:close/>
                  <a:moveTo>
                    <a:pt x="2082" y="0"/>
                  </a:moveTo>
                  <a:lnTo>
                    <a:pt x="20" y="3576"/>
                  </a:lnTo>
                  <a:lnTo>
                    <a:pt x="0" y="3608"/>
                  </a:lnTo>
                  <a:lnTo>
                    <a:pt x="2062" y="7177"/>
                  </a:lnTo>
                  <a:lnTo>
                    <a:pt x="2082" y="7210"/>
                  </a:lnTo>
                  <a:lnTo>
                    <a:pt x="6244" y="7210"/>
                  </a:lnTo>
                  <a:lnTo>
                    <a:pt x="8306" y="3641"/>
                  </a:lnTo>
                  <a:lnTo>
                    <a:pt x="8326" y="3608"/>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0" name="Google Shape;2340;p25"/>
            <p:cNvSpPr/>
            <p:nvPr/>
          </p:nvSpPr>
          <p:spPr>
            <a:xfrm>
              <a:off x="1923275" y="3297975"/>
              <a:ext cx="208175" cy="180275"/>
            </a:xfrm>
            <a:custGeom>
              <a:rect b="b" l="l" r="r" t="t"/>
              <a:pathLst>
                <a:path extrusionOk="0" h="7211" w="8327">
                  <a:moveTo>
                    <a:pt x="6167" y="138"/>
                  </a:moveTo>
                  <a:lnTo>
                    <a:pt x="8170" y="3609"/>
                  </a:lnTo>
                  <a:lnTo>
                    <a:pt x="6167" y="7080"/>
                  </a:lnTo>
                  <a:lnTo>
                    <a:pt x="2161" y="7080"/>
                  </a:lnTo>
                  <a:lnTo>
                    <a:pt x="151" y="3609"/>
                  </a:lnTo>
                  <a:lnTo>
                    <a:pt x="2161" y="138"/>
                  </a:lnTo>
                  <a:close/>
                  <a:moveTo>
                    <a:pt x="2082" y="0"/>
                  </a:moveTo>
                  <a:lnTo>
                    <a:pt x="20" y="3576"/>
                  </a:lnTo>
                  <a:lnTo>
                    <a:pt x="1" y="3609"/>
                  </a:lnTo>
                  <a:lnTo>
                    <a:pt x="2063" y="7178"/>
                  </a:lnTo>
                  <a:lnTo>
                    <a:pt x="2082" y="7210"/>
                  </a:lnTo>
                  <a:lnTo>
                    <a:pt x="6245" y="7210"/>
                  </a:lnTo>
                  <a:lnTo>
                    <a:pt x="8307" y="3641"/>
                  </a:lnTo>
                  <a:lnTo>
                    <a:pt x="8326" y="3609"/>
                  </a:lnTo>
                  <a:lnTo>
                    <a:pt x="6265"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1" name="Google Shape;2341;p25"/>
            <p:cNvSpPr/>
            <p:nvPr/>
          </p:nvSpPr>
          <p:spPr>
            <a:xfrm>
              <a:off x="544450" y="2678950"/>
              <a:ext cx="208150" cy="180275"/>
            </a:xfrm>
            <a:custGeom>
              <a:rect b="b" l="l" r="r" t="t"/>
              <a:pathLst>
                <a:path extrusionOk="0" h="7211" w="8326">
                  <a:moveTo>
                    <a:pt x="6166" y="131"/>
                  </a:moveTo>
                  <a:lnTo>
                    <a:pt x="8176" y="3602"/>
                  </a:lnTo>
                  <a:lnTo>
                    <a:pt x="6166" y="7073"/>
                  </a:lnTo>
                  <a:lnTo>
                    <a:pt x="2160" y="7073"/>
                  </a:lnTo>
                  <a:lnTo>
                    <a:pt x="157" y="3602"/>
                  </a:lnTo>
                  <a:lnTo>
                    <a:pt x="2160" y="131"/>
                  </a:lnTo>
                  <a:close/>
                  <a:moveTo>
                    <a:pt x="2082" y="0"/>
                  </a:moveTo>
                  <a:lnTo>
                    <a:pt x="20" y="3569"/>
                  </a:lnTo>
                  <a:lnTo>
                    <a:pt x="0" y="3602"/>
                  </a:lnTo>
                  <a:lnTo>
                    <a:pt x="2062" y="7177"/>
                  </a:lnTo>
                  <a:lnTo>
                    <a:pt x="2082" y="7210"/>
                  </a:lnTo>
                  <a:lnTo>
                    <a:pt x="6245" y="7210"/>
                  </a:lnTo>
                  <a:lnTo>
                    <a:pt x="8306" y="3634"/>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2" name="Google Shape;2342;p25"/>
            <p:cNvSpPr/>
            <p:nvPr/>
          </p:nvSpPr>
          <p:spPr>
            <a:xfrm>
              <a:off x="2535300" y="3297975"/>
              <a:ext cx="208175" cy="180275"/>
            </a:xfrm>
            <a:custGeom>
              <a:rect b="b" l="l" r="r" t="t"/>
              <a:pathLst>
                <a:path extrusionOk="0" h="7211" w="8327">
                  <a:moveTo>
                    <a:pt x="6173" y="138"/>
                  </a:moveTo>
                  <a:lnTo>
                    <a:pt x="8176" y="3609"/>
                  </a:lnTo>
                  <a:lnTo>
                    <a:pt x="6173" y="7080"/>
                  </a:lnTo>
                  <a:lnTo>
                    <a:pt x="2160" y="7080"/>
                  </a:lnTo>
                  <a:lnTo>
                    <a:pt x="157" y="3609"/>
                  </a:lnTo>
                  <a:lnTo>
                    <a:pt x="2160" y="138"/>
                  </a:lnTo>
                  <a:close/>
                  <a:moveTo>
                    <a:pt x="2082" y="0"/>
                  </a:moveTo>
                  <a:lnTo>
                    <a:pt x="20" y="3576"/>
                  </a:lnTo>
                  <a:lnTo>
                    <a:pt x="1" y="3609"/>
                  </a:lnTo>
                  <a:lnTo>
                    <a:pt x="2082" y="7210"/>
                  </a:lnTo>
                  <a:lnTo>
                    <a:pt x="6245" y="7210"/>
                  </a:lnTo>
                  <a:lnTo>
                    <a:pt x="8307" y="3641"/>
                  </a:lnTo>
                  <a:lnTo>
                    <a:pt x="8326" y="3609"/>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3" name="Google Shape;2343;p25"/>
            <p:cNvSpPr/>
            <p:nvPr/>
          </p:nvSpPr>
          <p:spPr>
            <a:xfrm>
              <a:off x="2229625" y="3298950"/>
              <a:ext cx="155150" cy="179300"/>
            </a:xfrm>
            <a:custGeom>
              <a:rect b="b" l="l" r="r" t="t"/>
              <a:pathLst>
                <a:path extrusionOk="0" h="7172" w="6206">
                  <a:moveTo>
                    <a:pt x="2062" y="1"/>
                  </a:moveTo>
                  <a:lnTo>
                    <a:pt x="20" y="3537"/>
                  </a:lnTo>
                  <a:lnTo>
                    <a:pt x="0" y="3570"/>
                  </a:lnTo>
                  <a:lnTo>
                    <a:pt x="2062" y="7139"/>
                  </a:lnTo>
                  <a:lnTo>
                    <a:pt x="2082" y="7171"/>
                  </a:lnTo>
                  <a:lnTo>
                    <a:pt x="6205" y="7171"/>
                  </a:lnTo>
                  <a:lnTo>
                    <a:pt x="6205" y="7041"/>
                  </a:lnTo>
                  <a:lnTo>
                    <a:pt x="2160" y="7041"/>
                  </a:lnTo>
                  <a:lnTo>
                    <a:pt x="157" y="3570"/>
                  </a:lnTo>
                  <a:lnTo>
                    <a:pt x="2180" y="66"/>
                  </a:lnTo>
                  <a:lnTo>
                    <a:pt x="2062"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4" name="Google Shape;2344;p25"/>
            <p:cNvSpPr/>
            <p:nvPr/>
          </p:nvSpPr>
          <p:spPr>
            <a:xfrm>
              <a:off x="2995950" y="3387200"/>
              <a:ext cx="54025" cy="90075"/>
            </a:xfrm>
            <a:custGeom>
              <a:rect b="b" l="l" r="r" t="t"/>
              <a:pathLst>
                <a:path extrusionOk="0" h="3603" w="2161">
                  <a:moveTo>
                    <a:pt x="2043" y="1"/>
                  </a:moveTo>
                  <a:lnTo>
                    <a:pt x="0" y="3537"/>
                  </a:lnTo>
                  <a:lnTo>
                    <a:pt x="118" y="3602"/>
                  </a:lnTo>
                  <a:lnTo>
                    <a:pt x="2160" y="66"/>
                  </a:lnTo>
                  <a:lnTo>
                    <a:pt x="204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5" name="Google Shape;2345;p25"/>
            <p:cNvSpPr/>
            <p:nvPr/>
          </p:nvSpPr>
          <p:spPr>
            <a:xfrm>
              <a:off x="1310450" y="3297975"/>
              <a:ext cx="207675" cy="180275"/>
            </a:xfrm>
            <a:custGeom>
              <a:rect b="b" l="l" r="r" t="t"/>
              <a:pathLst>
                <a:path extrusionOk="0" h="7211" w="8307">
                  <a:moveTo>
                    <a:pt x="2082" y="0"/>
                  </a:moveTo>
                  <a:lnTo>
                    <a:pt x="20" y="3576"/>
                  </a:lnTo>
                  <a:lnTo>
                    <a:pt x="0" y="3609"/>
                  </a:lnTo>
                  <a:lnTo>
                    <a:pt x="2062" y="7178"/>
                  </a:lnTo>
                  <a:lnTo>
                    <a:pt x="2082" y="7210"/>
                  </a:lnTo>
                  <a:lnTo>
                    <a:pt x="6245" y="7210"/>
                  </a:lnTo>
                  <a:lnTo>
                    <a:pt x="8306" y="3641"/>
                  </a:lnTo>
                  <a:lnTo>
                    <a:pt x="8189" y="3576"/>
                  </a:lnTo>
                  <a:lnTo>
                    <a:pt x="6166" y="7080"/>
                  </a:lnTo>
                  <a:lnTo>
                    <a:pt x="2160" y="7080"/>
                  </a:lnTo>
                  <a:lnTo>
                    <a:pt x="157" y="3609"/>
                  </a:lnTo>
                  <a:lnTo>
                    <a:pt x="2160" y="138"/>
                  </a:lnTo>
                  <a:lnTo>
                    <a:pt x="6206" y="138"/>
                  </a:lnTo>
                  <a:lnTo>
                    <a:pt x="620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6" name="Google Shape;2346;p25"/>
            <p:cNvSpPr/>
            <p:nvPr/>
          </p:nvSpPr>
          <p:spPr>
            <a:xfrm>
              <a:off x="1310450" y="3121150"/>
              <a:ext cx="207675" cy="180275"/>
            </a:xfrm>
            <a:custGeom>
              <a:rect b="b" l="l" r="r" t="t"/>
              <a:pathLst>
                <a:path extrusionOk="0" h="7211" w="8307">
                  <a:moveTo>
                    <a:pt x="2082" y="1"/>
                  </a:moveTo>
                  <a:lnTo>
                    <a:pt x="20" y="3570"/>
                  </a:lnTo>
                  <a:lnTo>
                    <a:pt x="0" y="3602"/>
                  </a:lnTo>
                  <a:lnTo>
                    <a:pt x="2062" y="7178"/>
                  </a:lnTo>
                  <a:lnTo>
                    <a:pt x="2082" y="7211"/>
                  </a:lnTo>
                  <a:lnTo>
                    <a:pt x="6206" y="7211"/>
                  </a:lnTo>
                  <a:lnTo>
                    <a:pt x="6206" y="7073"/>
                  </a:lnTo>
                  <a:lnTo>
                    <a:pt x="2160" y="7073"/>
                  </a:lnTo>
                  <a:lnTo>
                    <a:pt x="157" y="3602"/>
                  </a:lnTo>
                  <a:lnTo>
                    <a:pt x="2160" y="131"/>
                  </a:lnTo>
                  <a:lnTo>
                    <a:pt x="6166" y="131"/>
                  </a:lnTo>
                  <a:lnTo>
                    <a:pt x="8189" y="3641"/>
                  </a:lnTo>
                  <a:lnTo>
                    <a:pt x="8306" y="3570"/>
                  </a:lnTo>
                  <a:lnTo>
                    <a:pt x="6264" y="33"/>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7" name="Google Shape;2347;p25"/>
            <p:cNvSpPr/>
            <p:nvPr/>
          </p:nvSpPr>
          <p:spPr>
            <a:xfrm>
              <a:off x="1004125" y="3474950"/>
              <a:ext cx="208150" cy="180275"/>
            </a:xfrm>
            <a:custGeom>
              <a:rect b="b" l="l" r="r" t="t"/>
              <a:pathLst>
                <a:path extrusionOk="0" h="7211" w="8326">
                  <a:moveTo>
                    <a:pt x="6166" y="131"/>
                  </a:moveTo>
                  <a:lnTo>
                    <a:pt x="8169" y="3602"/>
                  </a:lnTo>
                  <a:lnTo>
                    <a:pt x="6166" y="7074"/>
                  </a:lnTo>
                  <a:lnTo>
                    <a:pt x="2160" y="7074"/>
                  </a:lnTo>
                  <a:lnTo>
                    <a:pt x="157" y="3602"/>
                  </a:lnTo>
                  <a:lnTo>
                    <a:pt x="2160" y="131"/>
                  </a:lnTo>
                  <a:close/>
                  <a:moveTo>
                    <a:pt x="2081" y="1"/>
                  </a:moveTo>
                  <a:lnTo>
                    <a:pt x="20" y="3570"/>
                  </a:lnTo>
                  <a:lnTo>
                    <a:pt x="0" y="3602"/>
                  </a:lnTo>
                  <a:lnTo>
                    <a:pt x="2062" y="7178"/>
                  </a:lnTo>
                  <a:lnTo>
                    <a:pt x="2081" y="7211"/>
                  </a:lnTo>
                  <a:lnTo>
                    <a:pt x="6244" y="7211"/>
                  </a:lnTo>
                  <a:lnTo>
                    <a:pt x="8306" y="3635"/>
                  </a:lnTo>
                  <a:lnTo>
                    <a:pt x="8326" y="3602"/>
                  </a:lnTo>
                  <a:lnTo>
                    <a:pt x="6264" y="33"/>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8" name="Google Shape;2348;p25"/>
            <p:cNvSpPr/>
            <p:nvPr/>
          </p:nvSpPr>
          <p:spPr>
            <a:xfrm>
              <a:off x="1004125" y="3297975"/>
              <a:ext cx="208150" cy="180275"/>
            </a:xfrm>
            <a:custGeom>
              <a:rect b="b" l="l" r="r" t="t"/>
              <a:pathLst>
                <a:path extrusionOk="0" h="7211" w="8326">
                  <a:moveTo>
                    <a:pt x="6166" y="138"/>
                  </a:moveTo>
                  <a:lnTo>
                    <a:pt x="8169" y="3609"/>
                  </a:lnTo>
                  <a:lnTo>
                    <a:pt x="6166" y="7080"/>
                  </a:lnTo>
                  <a:lnTo>
                    <a:pt x="2160" y="7080"/>
                  </a:lnTo>
                  <a:lnTo>
                    <a:pt x="157" y="3609"/>
                  </a:lnTo>
                  <a:lnTo>
                    <a:pt x="2160" y="138"/>
                  </a:lnTo>
                  <a:close/>
                  <a:moveTo>
                    <a:pt x="2081" y="0"/>
                  </a:moveTo>
                  <a:lnTo>
                    <a:pt x="20" y="3576"/>
                  </a:lnTo>
                  <a:lnTo>
                    <a:pt x="0" y="3609"/>
                  </a:lnTo>
                  <a:lnTo>
                    <a:pt x="2062" y="7178"/>
                  </a:lnTo>
                  <a:lnTo>
                    <a:pt x="2081" y="7210"/>
                  </a:lnTo>
                  <a:lnTo>
                    <a:pt x="6244" y="7210"/>
                  </a:lnTo>
                  <a:lnTo>
                    <a:pt x="8306" y="3641"/>
                  </a:lnTo>
                  <a:lnTo>
                    <a:pt x="8326" y="3609"/>
                  </a:lnTo>
                  <a:lnTo>
                    <a:pt x="6264" y="40"/>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9" name="Google Shape;2349;p25"/>
            <p:cNvSpPr/>
            <p:nvPr/>
          </p:nvSpPr>
          <p:spPr>
            <a:xfrm>
              <a:off x="1157275" y="3032750"/>
              <a:ext cx="208175" cy="180275"/>
            </a:xfrm>
            <a:custGeom>
              <a:rect b="b" l="l" r="r" t="t"/>
              <a:pathLst>
                <a:path extrusionOk="0" h="7211" w="8327">
                  <a:moveTo>
                    <a:pt x="6167" y="131"/>
                  </a:moveTo>
                  <a:lnTo>
                    <a:pt x="8170" y="3602"/>
                  </a:lnTo>
                  <a:lnTo>
                    <a:pt x="6167" y="7073"/>
                  </a:lnTo>
                  <a:lnTo>
                    <a:pt x="2160" y="7073"/>
                  </a:lnTo>
                  <a:lnTo>
                    <a:pt x="157" y="3602"/>
                  </a:lnTo>
                  <a:lnTo>
                    <a:pt x="2160" y="131"/>
                  </a:lnTo>
                  <a:close/>
                  <a:moveTo>
                    <a:pt x="2082" y="0"/>
                  </a:moveTo>
                  <a:lnTo>
                    <a:pt x="20" y="3569"/>
                  </a:lnTo>
                  <a:lnTo>
                    <a:pt x="1" y="3602"/>
                  </a:lnTo>
                  <a:lnTo>
                    <a:pt x="2063" y="7177"/>
                  </a:lnTo>
                  <a:lnTo>
                    <a:pt x="2082" y="7210"/>
                  </a:lnTo>
                  <a:lnTo>
                    <a:pt x="6245" y="7210"/>
                  </a:lnTo>
                  <a:lnTo>
                    <a:pt x="8307" y="3635"/>
                  </a:lnTo>
                  <a:lnTo>
                    <a:pt x="8326" y="3602"/>
                  </a:lnTo>
                  <a:lnTo>
                    <a:pt x="6265"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0" name="Google Shape;2350;p25"/>
            <p:cNvSpPr/>
            <p:nvPr/>
          </p:nvSpPr>
          <p:spPr>
            <a:xfrm>
              <a:off x="697775" y="3121150"/>
              <a:ext cx="207525" cy="180275"/>
            </a:xfrm>
            <a:custGeom>
              <a:rect b="b" l="l" r="r" t="t"/>
              <a:pathLst>
                <a:path extrusionOk="0" h="7211" w="8301">
                  <a:moveTo>
                    <a:pt x="2082" y="1"/>
                  </a:moveTo>
                  <a:lnTo>
                    <a:pt x="20" y="3570"/>
                  </a:lnTo>
                  <a:lnTo>
                    <a:pt x="1" y="3602"/>
                  </a:lnTo>
                  <a:lnTo>
                    <a:pt x="2062" y="7178"/>
                  </a:lnTo>
                  <a:lnTo>
                    <a:pt x="2082" y="7211"/>
                  </a:lnTo>
                  <a:lnTo>
                    <a:pt x="6206" y="7211"/>
                  </a:lnTo>
                  <a:lnTo>
                    <a:pt x="6206" y="7073"/>
                  </a:lnTo>
                  <a:lnTo>
                    <a:pt x="2154" y="7073"/>
                  </a:lnTo>
                  <a:lnTo>
                    <a:pt x="151" y="3602"/>
                  </a:lnTo>
                  <a:lnTo>
                    <a:pt x="2154" y="131"/>
                  </a:lnTo>
                  <a:lnTo>
                    <a:pt x="6167" y="131"/>
                  </a:lnTo>
                  <a:lnTo>
                    <a:pt x="8189" y="3641"/>
                  </a:lnTo>
                  <a:lnTo>
                    <a:pt x="8300" y="3570"/>
                  </a:lnTo>
                  <a:lnTo>
                    <a:pt x="6258" y="33"/>
                  </a:lnTo>
                  <a:lnTo>
                    <a:pt x="623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1" name="Google Shape;2351;p25"/>
            <p:cNvSpPr/>
            <p:nvPr/>
          </p:nvSpPr>
          <p:spPr>
            <a:xfrm>
              <a:off x="391275" y="3297975"/>
              <a:ext cx="208175" cy="180275"/>
            </a:xfrm>
            <a:custGeom>
              <a:rect b="b" l="l" r="r" t="t"/>
              <a:pathLst>
                <a:path extrusionOk="0" h="7211" w="8327">
                  <a:moveTo>
                    <a:pt x="6167" y="138"/>
                  </a:moveTo>
                  <a:lnTo>
                    <a:pt x="8170" y="3609"/>
                  </a:lnTo>
                  <a:lnTo>
                    <a:pt x="6167" y="7080"/>
                  </a:lnTo>
                  <a:lnTo>
                    <a:pt x="2160" y="7080"/>
                  </a:lnTo>
                  <a:lnTo>
                    <a:pt x="157" y="3609"/>
                  </a:lnTo>
                  <a:lnTo>
                    <a:pt x="2160" y="138"/>
                  </a:lnTo>
                  <a:close/>
                  <a:moveTo>
                    <a:pt x="2082" y="0"/>
                  </a:moveTo>
                  <a:lnTo>
                    <a:pt x="20" y="3576"/>
                  </a:lnTo>
                  <a:lnTo>
                    <a:pt x="1" y="3609"/>
                  </a:lnTo>
                  <a:lnTo>
                    <a:pt x="2063" y="7178"/>
                  </a:lnTo>
                  <a:lnTo>
                    <a:pt x="2082" y="7210"/>
                  </a:lnTo>
                  <a:lnTo>
                    <a:pt x="6245" y="7210"/>
                  </a:lnTo>
                  <a:lnTo>
                    <a:pt x="8307" y="3641"/>
                  </a:lnTo>
                  <a:lnTo>
                    <a:pt x="8326" y="3609"/>
                  </a:lnTo>
                  <a:lnTo>
                    <a:pt x="6264"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2" name="Google Shape;2352;p25"/>
            <p:cNvSpPr/>
            <p:nvPr/>
          </p:nvSpPr>
          <p:spPr>
            <a:xfrm>
              <a:off x="544450" y="3032750"/>
              <a:ext cx="208150" cy="180275"/>
            </a:xfrm>
            <a:custGeom>
              <a:rect b="b" l="l" r="r" t="t"/>
              <a:pathLst>
                <a:path extrusionOk="0" h="7211" w="8326">
                  <a:moveTo>
                    <a:pt x="6166" y="131"/>
                  </a:moveTo>
                  <a:lnTo>
                    <a:pt x="8176" y="3602"/>
                  </a:lnTo>
                  <a:lnTo>
                    <a:pt x="6166" y="7073"/>
                  </a:lnTo>
                  <a:lnTo>
                    <a:pt x="2160" y="7073"/>
                  </a:lnTo>
                  <a:lnTo>
                    <a:pt x="157" y="3602"/>
                  </a:lnTo>
                  <a:lnTo>
                    <a:pt x="2160" y="131"/>
                  </a:lnTo>
                  <a:close/>
                  <a:moveTo>
                    <a:pt x="2082" y="0"/>
                  </a:moveTo>
                  <a:lnTo>
                    <a:pt x="20" y="3569"/>
                  </a:lnTo>
                  <a:lnTo>
                    <a:pt x="0" y="3602"/>
                  </a:lnTo>
                  <a:lnTo>
                    <a:pt x="2062" y="7177"/>
                  </a:lnTo>
                  <a:lnTo>
                    <a:pt x="2082" y="7210"/>
                  </a:lnTo>
                  <a:lnTo>
                    <a:pt x="6245" y="7210"/>
                  </a:lnTo>
                  <a:lnTo>
                    <a:pt x="8306" y="3635"/>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3" name="Google Shape;2353;p25"/>
            <p:cNvSpPr/>
            <p:nvPr/>
          </p:nvSpPr>
          <p:spPr>
            <a:xfrm>
              <a:off x="391775" y="2590525"/>
              <a:ext cx="207675" cy="180275"/>
            </a:xfrm>
            <a:custGeom>
              <a:rect b="b" l="l" r="r" t="t"/>
              <a:pathLst>
                <a:path extrusionOk="0" h="7211" w="8307">
                  <a:moveTo>
                    <a:pt x="2062" y="1"/>
                  </a:moveTo>
                  <a:lnTo>
                    <a:pt x="0" y="3570"/>
                  </a:lnTo>
                  <a:lnTo>
                    <a:pt x="118" y="3635"/>
                  </a:lnTo>
                  <a:lnTo>
                    <a:pt x="2140" y="131"/>
                  </a:lnTo>
                  <a:lnTo>
                    <a:pt x="6147" y="131"/>
                  </a:lnTo>
                  <a:lnTo>
                    <a:pt x="8150" y="3602"/>
                  </a:lnTo>
                  <a:lnTo>
                    <a:pt x="6147" y="7074"/>
                  </a:lnTo>
                  <a:lnTo>
                    <a:pt x="2101" y="7074"/>
                  </a:lnTo>
                  <a:lnTo>
                    <a:pt x="2101" y="7211"/>
                  </a:lnTo>
                  <a:lnTo>
                    <a:pt x="6225" y="7211"/>
                  </a:lnTo>
                  <a:lnTo>
                    <a:pt x="8287" y="3635"/>
                  </a:lnTo>
                  <a:lnTo>
                    <a:pt x="8306" y="3602"/>
                  </a:lnTo>
                  <a:lnTo>
                    <a:pt x="6244" y="33"/>
                  </a:lnTo>
                  <a:lnTo>
                    <a:pt x="622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4" name="Google Shape;2354;p25"/>
            <p:cNvSpPr/>
            <p:nvPr/>
          </p:nvSpPr>
          <p:spPr>
            <a:xfrm>
              <a:off x="238125" y="2855750"/>
              <a:ext cx="208150" cy="180275"/>
            </a:xfrm>
            <a:custGeom>
              <a:rect b="b" l="l" r="r" t="t"/>
              <a:pathLst>
                <a:path extrusionOk="0" h="7211" w="8326">
                  <a:moveTo>
                    <a:pt x="6166" y="138"/>
                  </a:moveTo>
                  <a:lnTo>
                    <a:pt x="8169" y="3609"/>
                  </a:lnTo>
                  <a:lnTo>
                    <a:pt x="6166" y="7080"/>
                  </a:lnTo>
                  <a:lnTo>
                    <a:pt x="2160" y="7080"/>
                  </a:lnTo>
                  <a:lnTo>
                    <a:pt x="157" y="3609"/>
                  </a:lnTo>
                  <a:lnTo>
                    <a:pt x="2160" y="138"/>
                  </a:lnTo>
                  <a:close/>
                  <a:moveTo>
                    <a:pt x="2081" y="1"/>
                  </a:moveTo>
                  <a:lnTo>
                    <a:pt x="20" y="3577"/>
                  </a:lnTo>
                  <a:lnTo>
                    <a:pt x="0" y="3609"/>
                  </a:lnTo>
                  <a:lnTo>
                    <a:pt x="2062" y="7178"/>
                  </a:lnTo>
                  <a:lnTo>
                    <a:pt x="2081" y="7211"/>
                  </a:lnTo>
                  <a:lnTo>
                    <a:pt x="6244" y="7211"/>
                  </a:lnTo>
                  <a:lnTo>
                    <a:pt x="8306" y="3642"/>
                  </a:lnTo>
                  <a:lnTo>
                    <a:pt x="8326" y="3609"/>
                  </a:lnTo>
                  <a:lnTo>
                    <a:pt x="6264" y="34"/>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5" name="Google Shape;2355;p25"/>
            <p:cNvSpPr/>
            <p:nvPr/>
          </p:nvSpPr>
          <p:spPr>
            <a:xfrm>
              <a:off x="544450" y="2678950"/>
              <a:ext cx="208150" cy="180275"/>
            </a:xfrm>
            <a:custGeom>
              <a:rect b="b" l="l" r="r" t="t"/>
              <a:pathLst>
                <a:path extrusionOk="0" h="7211" w="8326">
                  <a:moveTo>
                    <a:pt x="6166" y="131"/>
                  </a:moveTo>
                  <a:lnTo>
                    <a:pt x="8176" y="3602"/>
                  </a:lnTo>
                  <a:lnTo>
                    <a:pt x="6166" y="7073"/>
                  </a:lnTo>
                  <a:lnTo>
                    <a:pt x="2160" y="7073"/>
                  </a:lnTo>
                  <a:lnTo>
                    <a:pt x="157" y="3602"/>
                  </a:lnTo>
                  <a:lnTo>
                    <a:pt x="2160" y="131"/>
                  </a:lnTo>
                  <a:close/>
                  <a:moveTo>
                    <a:pt x="2082" y="0"/>
                  </a:moveTo>
                  <a:lnTo>
                    <a:pt x="20" y="3569"/>
                  </a:lnTo>
                  <a:lnTo>
                    <a:pt x="0" y="3602"/>
                  </a:lnTo>
                  <a:lnTo>
                    <a:pt x="2062" y="7177"/>
                  </a:lnTo>
                  <a:lnTo>
                    <a:pt x="2082" y="7210"/>
                  </a:lnTo>
                  <a:lnTo>
                    <a:pt x="6245" y="7210"/>
                  </a:lnTo>
                  <a:lnTo>
                    <a:pt x="8306" y="3634"/>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6" name="Google Shape;2356;p25"/>
            <p:cNvSpPr/>
            <p:nvPr/>
          </p:nvSpPr>
          <p:spPr>
            <a:xfrm>
              <a:off x="391275" y="2413550"/>
              <a:ext cx="208175" cy="180275"/>
            </a:xfrm>
            <a:custGeom>
              <a:rect b="b" l="l" r="r" t="t"/>
              <a:pathLst>
                <a:path extrusionOk="0" h="7211" w="8327">
                  <a:moveTo>
                    <a:pt x="6167" y="138"/>
                  </a:moveTo>
                  <a:lnTo>
                    <a:pt x="8170" y="3609"/>
                  </a:lnTo>
                  <a:lnTo>
                    <a:pt x="6167" y="7080"/>
                  </a:lnTo>
                  <a:lnTo>
                    <a:pt x="2160" y="7080"/>
                  </a:lnTo>
                  <a:lnTo>
                    <a:pt x="157" y="3609"/>
                  </a:lnTo>
                  <a:lnTo>
                    <a:pt x="2160" y="138"/>
                  </a:lnTo>
                  <a:close/>
                  <a:moveTo>
                    <a:pt x="2082" y="0"/>
                  </a:moveTo>
                  <a:lnTo>
                    <a:pt x="20" y="3570"/>
                  </a:lnTo>
                  <a:lnTo>
                    <a:pt x="1" y="3602"/>
                  </a:lnTo>
                  <a:lnTo>
                    <a:pt x="2063" y="7178"/>
                  </a:lnTo>
                  <a:lnTo>
                    <a:pt x="2082" y="7210"/>
                  </a:lnTo>
                  <a:lnTo>
                    <a:pt x="6245" y="7210"/>
                  </a:lnTo>
                  <a:lnTo>
                    <a:pt x="8307" y="3635"/>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7" name="Google Shape;2357;p25"/>
            <p:cNvSpPr/>
            <p:nvPr/>
          </p:nvSpPr>
          <p:spPr>
            <a:xfrm>
              <a:off x="238125" y="2501950"/>
              <a:ext cx="208150" cy="180275"/>
            </a:xfrm>
            <a:custGeom>
              <a:rect b="b" l="l" r="r" t="t"/>
              <a:pathLst>
                <a:path extrusionOk="0" h="7211" w="8326">
                  <a:moveTo>
                    <a:pt x="6166" y="138"/>
                  </a:moveTo>
                  <a:lnTo>
                    <a:pt x="8169" y="3609"/>
                  </a:lnTo>
                  <a:lnTo>
                    <a:pt x="6166" y="7080"/>
                  </a:lnTo>
                  <a:lnTo>
                    <a:pt x="2160" y="7080"/>
                  </a:lnTo>
                  <a:lnTo>
                    <a:pt x="157" y="3609"/>
                  </a:lnTo>
                  <a:lnTo>
                    <a:pt x="2160" y="138"/>
                  </a:lnTo>
                  <a:close/>
                  <a:moveTo>
                    <a:pt x="2081" y="1"/>
                  </a:moveTo>
                  <a:lnTo>
                    <a:pt x="20" y="3576"/>
                  </a:lnTo>
                  <a:lnTo>
                    <a:pt x="0" y="3609"/>
                  </a:lnTo>
                  <a:lnTo>
                    <a:pt x="2062" y="7178"/>
                  </a:lnTo>
                  <a:lnTo>
                    <a:pt x="2081" y="7211"/>
                  </a:lnTo>
                  <a:lnTo>
                    <a:pt x="6244" y="7211"/>
                  </a:lnTo>
                  <a:lnTo>
                    <a:pt x="8306" y="3642"/>
                  </a:lnTo>
                  <a:lnTo>
                    <a:pt x="8326" y="3609"/>
                  </a:lnTo>
                  <a:lnTo>
                    <a:pt x="6264" y="34"/>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8" name="Google Shape;2358;p25"/>
            <p:cNvSpPr/>
            <p:nvPr/>
          </p:nvSpPr>
          <p:spPr>
            <a:xfrm>
              <a:off x="1516625" y="3209575"/>
              <a:ext cx="155150" cy="180250"/>
            </a:xfrm>
            <a:custGeom>
              <a:rect b="b" l="l" r="r" t="t"/>
              <a:pathLst>
                <a:path extrusionOk="0" h="7210" w="6206">
                  <a:moveTo>
                    <a:pt x="1" y="0"/>
                  </a:moveTo>
                  <a:lnTo>
                    <a:pt x="1" y="137"/>
                  </a:lnTo>
                  <a:lnTo>
                    <a:pt x="4046" y="137"/>
                  </a:lnTo>
                  <a:lnTo>
                    <a:pt x="6056" y="3608"/>
                  </a:lnTo>
                  <a:lnTo>
                    <a:pt x="4046" y="7079"/>
                  </a:lnTo>
                  <a:lnTo>
                    <a:pt x="1" y="7079"/>
                  </a:lnTo>
                  <a:lnTo>
                    <a:pt x="1" y="7210"/>
                  </a:lnTo>
                  <a:lnTo>
                    <a:pt x="4124" y="7210"/>
                  </a:lnTo>
                  <a:lnTo>
                    <a:pt x="6186" y="3641"/>
                  </a:lnTo>
                  <a:lnTo>
                    <a:pt x="6206" y="3608"/>
                  </a:lnTo>
                  <a:lnTo>
                    <a:pt x="4144" y="33"/>
                  </a:lnTo>
                  <a:lnTo>
                    <a:pt x="412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9" name="Google Shape;2359;p25"/>
            <p:cNvSpPr/>
            <p:nvPr/>
          </p:nvSpPr>
          <p:spPr>
            <a:xfrm>
              <a:off x="1616775" y="3121150"/>
              <a:ext cx="208175" cy="180275"/>
            </a:xfrm>
            <a:custGeom>
              <a:rect b="b" l="l" r="r" t="t"/>
              <a:pathLst>
                <a:path extrusionOk="0" h="7211" w="8327">
                  <a:moveTo>
                    <a:pt x="6173" y="131"/>
                  </a:moveTo>
                  <a:lnTo>
                    <a:pt x="8176" y="3602"/>
                  </a:lnTo>
                  <a:lnTo>
                    <a:pt x="6173" y="7073"/>
                  </a:lnTo>
                  <a:lnTo>
                    <a:pt x="2161" y="7073"/>
                  </a:lnTo>
                  <a:lnTo>
                    <a:pt x="158" y="3602"/>
                  </a:lnTo>
                  <a:lnTo>
                    <a:pt x="2161" y="131"/>
                  </a:lnTo>
                  <a:close/>
                  <a:moveTo>
                    <a:pt x="2082" y="1"/>
                  </a:moveTo>
                  <a:lnTo>
                    <a:pt x="20" y="3570"/>
                  </a:lnTo>
                  <a:lnTo>
                    <a:pt x="1" y="3602"/>
                  </a:lnTo>
                  <a:lnTo>
                    <a:pt x="2063" y="7178"/>
                  </a:lnTo>
                  <a:lnTo>
                    <a:pt x="2082" y="7211"/>
                  </a:lnTo>
                  <a:lnTo>
                    <a:pt x="6245" y="7211"/>
                  </a:lnTo>
                  <a:lnTo>
                    <a:pt x="8307" y="3641"/>
                  </a:lnTo>
                  <a:lnTo>
                    <a:pt x="8326" y="3602"/>
                  </a:lnTo>
                  <a:lnTo>
                    <a:pt x="6265" y="33"/>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0" name="Google Shape;2360;p25"/>
            <p:cNvSpPr/>
            <p:nvPr/>
          </p:nvSpPr>
          <p:spPr>
            <a:xfrm>
              <a:off x="697625" y="3474950"/>
              <a:ext cx="208150" cy="180275"/>
            </a:xfrm>
            <a:custGeom>
              <a:rect b="b" l="l" r="r" t="t"/>
              <a:pathLst>
                <a:path extrusionOk="0" h="7211" w="8326">
                  <a:moveTo>
                    <a:pt x="6173" y="131"/>
                  </a:moveTo>
                  <a:lnTo>
                    <a:pt x="8176" y="3602"/>
                  </a:lnTo>
                  <a:lnTo>
                    <a:pt x="6173" y="7074"/>
                  </a:lnTo>
                  <a:lnTo>
                    <a:pt x="2160" y="7074"/>
                  </a:lnTo>
                  <a:lnTo>
                    <a:pt x="157" y="3602"/>
                  </a:lnTo>
                  <a:lnTo>
                    <a:pt x="2160" y="131"/>
                  </a:lnTo>
                  <a:close/>
                  <a:moveTo>
                    <a:pt x="2088" y="1"/>
                  </a:moveTo>
                  <a:lnTo>
                    <a:pt x="26" y="3570"/>
                  </a:lnTo>
                  <a:lnTo>
                    <a:pt x="0" y="3602"/>
                  </a:lnTo>
                  <a:lnTo>
                    <a:pt x="2062" y="7178"/>
                  </a:lnTo>
                  <a:lnTo>
                    <a:pt x="2088" y="7211"/>
                  </a:lnTo>
                  <a:lnTo>
                    <a:pt x="6244" y="7211"/>
                  </a:lnTo>
                  <a:lnTo>
                    <a:pt x="8306" y="3635"/>
                  </a:lnTo>
                  <a:lnTo>
                    <a:pt x="8326" y="3602"/>
                  </a:lnTo>
                  <a:lnTo>
                    <a:pt x="6264" y="33"/>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1" name="Google Shape;2361;p25"/>
            <p:cNvSpPr/>
            <p:nvPr/>
          </p:nvSpPr>
          <p:spPr>
            <a:xfrm>
              <a:off x="850950" y="3386550"/>
              <a:ext cx="208000" cy="180275"/>
            </a:xfrm>
            <a:custGeom>
              <a:rect b="b" l="l" r="r" t="t"/>
              <a:pathLst>
                <a:path extrusionOk="0" h="7211" w="8320">
                  <a:moveTo>
                    <a:pt x="6166" y="131"/>
                  </a:moveTo>
                  <a:lnTo>
                    <a:pt x="8169" y="3602"/>
                  </a:lnTo>
                  <a:lnTo>
                    <a:pt x="6166" y="7073"/>
                  </a:lnTo>
                  <a:lnTo>
                    <a:pt x="2154" y="7073"/>
                  </a:lnTo>
                  <a:lnTo>
                    <a:pt x="150" y="3602"/>
                  </a:lnTo>
                  <a:lnTo>
                    <a:pt x="2154" y="131"/>
                  </a:lnTo>
                  <a:close/>
                  <a:moveTo>
                    <a:pt x="2082" y="0"/>
                  </a:moveTo>
                  <a:lnTo>
                    <a:pt x="20" y="3569"/>
                  </a:lnTo>
                  <a:lnTo>
                    <a:pt x="0" y="3602"/>
                  </a:lnTo>
                  <a:lnTo>
                    <a:pt x="2062" y="7171"/>
                  </a:lnTo>
                  <a:lnTo>
                    <a:pt x="2082" y="7210"/>
                  </a:lnTo>
                  <a:lnTo>
                    <a:pt x="6245" y="7210"/>
                  </a:lnTo>
                  <a:lnTo>
                    <a:pt x="6238" y="7204"/>
                  </a:lnTo>
                  <a:lnTo>
                    <a:pt x="8300" y="3635"/>
                  </a:lnTo>
                  <a:lnTo>
                    <a:pt x="8319" y="3602"/>
                  </a:lnTo>
                  <a:lnTo>
                    <a:pt x="6258" y="33"/>
                  </a:lnTo>
                  <a:lnTo>
                    <a:pt x="6238"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2" name="Google Shape;2362;p25"/>
            <p:cNvSpPr/>
            <p:nvPr/>
          </p:nvSpPr>
          <p:spPr>
            <a:xfrm>
              <a:off x="1310450" y="3474950"/>
              <a:ext cx="208175" cy="180275"/>
            </a:xfrm>
            <a:custGeom>
              <a:rect b="b" l="l" r="r" t="t"/>
              <a:pathLst>
                <a:path extrusionOk="0" h="7211" w="8327">
                  <a:moveTo>
                    <a:pt x="6166" y="131"/>
                  </a:moveTo>
                  <a:lnTo>
                    <a:pt x="8169" y="3602"/>
                  </a:lnTo>
                  <a:lnTo>
                    <a:pt x="6166" y="7074"/>
                  </a:lnTo>
                  <a:lnTo>
                    <a:pt x="2160" y="7074"/>
                  </a:lnTo>
                  <a:lnTo>
                    <a:pt x="157" y="3602"/>
                  </a:lnTo>
                  <a:lnTo>
                    <a:pt x="2160" y="131"/>
                  </a:lnTo>
                  <a:close/>
                  <a:moveTo>
                    <a:pt x="2082" y="1"/>
                  </a:moveTo>
                  <a:lnTo>
                    <a:pt x="20" y="3570"/>
                  </a:lnTo>
                  <a:lnTo>
                    <a:pt x="0" y="3602"/>
                  </a:lnTo>
                  <a:lnTo>
                    <a:pt x="2062" y="7178"/>
                  </a:lnTo>
                  <a:lnTo>
                    <a:pt x="2082" y="7211"/>
                  </a:lnTo>
                  <a:lnTo>
                    <a:pt x="6245" y="7211"/>
                  </a:lnTo>
                  <a:lnTo>
                    <a:pt x="8306" y="3635"/>
                  </a:lnTo>
                  <a:lnTo>
                    <a:pt x="8326" y="3602"/>
                  </a:lnTo>
                  <a:lnTo>
                    <a:pt x="6264" y="33"/>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3" name="Google Shape;2363;p25"/>
            <p:cNvSpPr/>
            <p:nvPr/>
          </p:nvSpPr>
          <p:spPr>
            <a:xfrm>
              <a:off x="1463625" y="3386550"/>
              <a:ext cx="208150" cy="180275"/>
            </a:xfrm>
            <a:custGeom>
              <a:rect b="b" l="l" r="r" t="t"/>
              <a:pathLst>
                <a:path extrusionOk="0" h="7211" w="8326">
                  <a:moveTo>
                    <a:pt x="6166" y="131"/>
                  </a:moveTo>
                  <a:lnTo>
                    <a:pt x="8169" y="3602"/>
                  </a:lnTo>
                  <a:lnTo>
                    <a:pt x="6166" y="7073"/>
                  </a:lnTo>
                  <a:lnTo>
                    <a:pt x="2160" y="7073"/>
                  </a:lnTo>
                  <a:lnTo>
                    <a:pt x="157" y="3602"/>
                  </a:lnTo>
                  <a:lnTo>
                    <a:pt x="2160" y="131"/>
                  </a:lnTo>
                  <a:close/>
                  <a:moveTo>
                    <a:pt x="2082" y="0"/>
                  </a:moveTo>
                  <a:lnTo>
                    <a:pt x="20" y="3569"/>
                  </a:lnTo>
                  <a:lnTo>
                    <a:pt x="0" y="3602"/>
                  </a:lnTo>
                  <a:lnTo>
                    <a:pt x="2062" y="7171"/>
                  </a:lnTo>
                  <a:lnTo>
                    <a:pt x="2082" y="7210"/>
                  </a:lnTo>
                  <a:lnTo>
                    <a:pt x="6244" y="7210"/>
                  </a:lnTo>
                  <a:lnTo>
                    <a:pt x="6244" y="7204"/>
                  </a:lnTo>
                  <a:lnTo>
                    <a:pt x="8306" y="3635"/>
                  </a:lnTo>
                  <a:lnTo>
                    <a:pt x="8326" y="3602"/>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4" name="Google Shape;2364;p25"/>
            <p:cNvSpPr/>
            <p:nvPr/>
          </p:nvSpPr>
          <p:spPr>
            <a:xfrm>
              <a:off x="391275" y="3474950"/>
              <a:ext cx="208175" cy="180275"/>
            </a:xfrm>
            <a:custGeom>
              <a:rect b="b" l="l" r="r" t="t"/>
              <a:pathLst>
                <a:path extrusionOk="0" h="7211" w="8327">
                  <a:moveTo>
                    <a:pt x="6167" y="131"/>
                  </a:moveTo>
                  <a:lnTo>
                    <a:pt x="8170" y="3602"/>
                  </a:lnTo>
                  <a:lnTo>
                    <a:pt x="6167" y="7074"/>
                  </a:lnTo>
                  <a:lnTo>
                    <a:pt x="2160" y="7074"/>
                  </a:lnTo>
                  <a:lnTo>
                    <a:pt x="157" y="3602"/>
                  </a:lnTo>
                  <a:lnTo>
                    <a:pt x="2160" y="131"/>
                  </a:lnTo>
                  <a:close/>
                  <a:moveTo>
                    <a:pt x="2082" y="1"/>
                  </a:moveTo>
                  <a:lnTo>
                    <a:pt x="20" y="3570"/>
                  </a:lnTo>
                  <a:lnTo>
                    <a:pt x="1" y="3602"/>
                  </a:lnTo>
                  <a:lnTo>
                    <a:pt x="2063" y="7178"/>
                  </a:lnTo>
                  <a:lnTo>
                    <a:pt x="2082" y="7211"/>
                  </a:lnTo>
                  <a:lnTo>
                    <a:pt x="6245" y="7211"/>
                  </a:lnTo>
                  <a:lnTo>
                    <a:pt x="8307" y="3635"/>
                  </a:lnTo>
                  <a:lnTo>
                    <a:pt x="8326" y="3602"/>
                  </a:lnTo>
                  <a:lnTo>
                    <a:pt x="6264" y="33"/>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5" name="Google Shape;2365;p25"/>
            <p:cNvSpPr/>
            <p:nvPr/>
          </p:nvSpPr>
          <p:spPr>
            <a:xfrm>
              <a:off x="544450" y="3209575"/>
              <a:ext cx="208150" cy="180250"/>
            </a:xfrm>
            <a:custGeom>
              <a:rect b="b" l="l" r="r" t="t"/>
              <a:pathLst>
                <a:path extrusionOk="0" h="7210" w="8326">
                  <a:moveTo>
                    <a:pt x="6166" y="137"/>
                  </a:moveTo>
                  <a:lnTo>
                    <a:pt x="8176" y="3608"/>
                  </a:lnTo>
                  <a:lnTo>
                    <a:pt x="6166" y="7079"/>
                  </a:lnTo>
                  <a:lnTo>
                    <a:pt x="2160" y="7079"/>
                  </a:lnTo>
                  <a:lnTo>
                    <a:pt x="157" y="3608"/>
                  </a:lnTo>
                  <a:lnTo>
                    <a:pt x="2160" y="137"/>
                  </a:lnTo>
                  <a:close/>
                  <a:moveTo>
                    <a:pt x="2082" y="0"/>
                  </a:moveTo>
                  <a:lnTo>
                    <a:pt x="20" y="3576"/>
                  </a:lnTo>
                  <a:lnTo>
                    <a:pt x="0" y="3608"/>
                  </a:lnTo>
                  <a:lnTo>
                    <a:pt x="2062" y="7177"/>
                  </a:lnTo>
                  <a:lnTo>
                    <a:pt x="2082" y="7210"/>
                  </a:lnTo>
                  <a:lnTo>
                    <a:pt x="6245" y="7210"/>
                  </a:lnTo>
                  <a:lnTo>
                    <a:pt x="8306" y="3641"/>
                  </a:lnTo>
                  <a:lnTo>
                    <a:pt x="8326" y="3608"/>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6" name="Google Shape;2366;p25"/>
            <p:cNvSpPr/>
            <p:nvPr/>
          </p:nvSpPr>
          <p:spPr>
            <a:xfrm>
              <a:off x="238125" y="3386550"/>
              <a:ext cx="208150" cy="180275"/>
            </a:xfrm>
            <a:custGeom>
              <a:rect b="b" l="l" r="r" t="t"/>
              <a:pathLst>
                <a:path extrusionOk="0" h="7211" w="8326">
                  <a:moveTo>
                    <a:pt x="6166" y="131"/>
                  </a:moveTo>
                  <a:lnTo>
                    <a:pt x="8169" y="3602"/>
                  </a:lnTo>
                  <a:lnTo>
                    <a:pt x="6166" y="7073"/>
                  </a:lnTo>
                  <a:lnTo>
                    <a:pt x="2160" y="7073"/>
                  </a:lnTo>
                  <a:lnTo>
                    <a:pt x="157" y="3602"/>
                  </a:lnTo>
                  <a:lnTo>
                    <a:pt x="2160" y="131"/>
                  </a:lnTo>
                  <a:close/>
                  <a:moveTo>
                    <a:pt x="2081" y="0"/>
                  </a:moveTo>
                  <a:lnTo>
                    <a:pt x="20" y="3569"/>
                  </a:lnTo>
                  <a:lnTo>
                    <a:pt x="0" y="3602"/>
                  </a:lnTo>
                  <a:lnTo>
                    <a:pt x="2062" y="7171"/>
                  </a:lnTo>
                  <a:lnTo>
                    <a:pt x="2081" y="7210"/>
                  </a:lnTo>
                  <a:lnTo>
                    <a:pt x="6244" y="7210"/>
                  </a:lnTo>
                  <a:lnTo>
                    <a:pt x="6244" y="7204"/>
                  </a:lnTo>
                  <a:lnTo>
                    <a:pt x="8306" y="3635"/>
                  </a:lnTo>
                  <a:lnTo>
                    <a:pt x="8326" y="3602"/>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7" name="Google Shape;2367;p25"/>
            <p:cNvSpPr/>
            <p:nvPr/>
          </p:nvSpPr>
          <p:spPr>
            <a:xfrm>
              <a:off x="391275" y="2944175"/>
              <a:ext cx="208175" cy="180275"/>
            </a:xfrm>
            <a:custGeom>
              <a:rect b="b" l="l" r="r" t="t"/>
              <a:pathLst>
                <a:path extrusionOk="0" h="7211" w="8327">
                  <a:moveTo>
                    <a:pt x="6167" y="137"/>
                  </a:moveTo>
                  <a:lnTo>
                    <a:pt x="8170" y="3609"/>
                  </a:lnTo>
                  <a:lnTo>
                    <a:pt x="6167" y="7080"/>
                  </a:lnTo>
                  <a:lnTo>
                    <a:pt x="2160" y="7080"/>
                  </a:lnTo>
                  <a:lnTo>
                    <a:pt x="157" y="3609"/>
                  </a:lnTo>
                  <a:lnTo>
                    <a:pt x="2160" y="137"/>
                  </a:lnTo>
                  <a:close/>
                  <a:moveTo>
                    <a:pt x="2082" y="0"/>
                  </a:moveTo>
                  <a:lnTo>
                    <a:pt x="20" y="3576"/>
                  </a:lnTo>
                  <a:lnTo>
                    <a:pt x="1" y="3609"/>
                  </a:lnTo>
                  <a:lnTo>
                    <a:pt x="2063" y="7178"/>
                  </a:lnTo>
                  <a:lnTo>
                    <a:pt x="2082" y="7210"/>
                  </a:lnTo>
                  <a:lnTo>
                    <a:pt x="6245" y="7210"/>
                  </a:lnTo>
                  <a:lnTo>
                    <a:pt x="8307" y="3641"/>
                  </a:lnTo>
                  <a:lnTo>
                    <a:pt x="8326" y="3609"/>
                  </a:lnTo>
                  <a:lnTo>
                    <a:pt x="6264"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8" name="Google Shape;2368;p25"/>
            <p:cNvSpPr/>
            <p:nvPr/>
          </p:nvSpPr>
          <p:spPr>
            <a:xfrm>
              <a:off x="2382775" y="3563375"/>
              <a:ext cx="208175" cy="180250"/>
            </a:xfrm>
            <a:custGeom>
              <a:rect b="b" l="l" r="r" t="t"/>
              <a:pathLst>
                <a:path extrusionOk="0" h="7210" w="8327">
                  <a:moveTo>
                    <a:pt x="6167" y="137"/>
                  </a:moveTo>
                  <a:lnTo>
                    <a:pt x="8170" y="3608"/>
                  </a:lnTo>
                  <a:lnTo>
                    <a:pt x="6167" y="7080"/>
                  </a:lnTo>
                  <a:lnTo>
                    <a:pt x="2161" y="7080"/>
                  </a:lnTo>
                  <a:lnTo>
                    <a:pt x="158" y="3608"/>
                  </a:lnTo>
                  <a:lnTo>
                    <a:pt x="2161" y="137"/>
                  </a:lnTo>
                  <a:close/>
                  <a:moveTo>
                    <a:pt x="2082" y="0"/>
                  </a:moveTo>
                  <a:lnTo>
                    <a:pt x="21" y="3569"/>
                  </a:lnTo>
                  <a:lnTo>
                    <a:pt x="1" y="3608"/>
                  </a:lnTo>
                  <a:lnTo>
                    <a:pt x="2082" y="7210"/>
                  </a:lnTo>
                  <a:lnTo>
                    <a:pt x="6245" y="7210"/>
                  </a:lnTo>
                  <a:lnTo>
                    <a:pt x="8307" y="3641"/>
                  </a:lnTo>
                  <a:lnTo>
                    <a:pt x="8327" y="3608"/>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9" name="Google Shape;2369;p25"/>
            <p:cNvSpPr/>
            <p:nvPr/>
          </p:nvSpPr>
          <p:spPr>
            <a:xfrm>
              <a:off x="2842450" y="3474950"/>
              <a:ext cx="208175" cy="180275"/>
            </a:xfrm>
            <a:custGeom>
              <a:rect b="b" l="l" r="r" t="t"/>
              <a:pathLst>
                <a:path extrusionOk="0" h="7211" w="8327">
                  <a:moveTo>
                    <a:pt x="6167" y="131"/>
                  </a:moveTo>
                  <a:lnTo>
                    <a:pt x="8170" y="3602"/>
                  </a:lnTo>
                  <a:lnTo>
                    <a:pt x="6167" y="7074"/>
                  </a:lnTo>
                  <a:lnTo>
                    <a:pt x="2160" y="7074"/>
                  </a:lnTo>
                  <a:lnTo>
                    <a:pt x="151" y="3602"/>
                  </a:lnTo>
                  <a:lnTo>
                    <a:pt x="2160" y="131"/>
                  </a:lnTo>
                  <a:close/>
                  <a:moveTo>
                    <a:pt x="2082" y="1"/>
                  </a:moveTo>
                  <a:lnTo>
                    <a:pt x="20" y="3570"/>
                  </a:lnTo>
                  <a:lnTo>
                    <a:pt x="1" y="3602"/>
                  </a:lnTo>
                  <a:lnTo>
                    <a:pt x="2082" y="7211"/>
                  </a:lnTo>
                  <a:lnTo>
                    <a:pt x="6245" y="7211"/>
                  </a:lnTo>
                  <a:lnTo>
                    <a:pt x="8307" y="3635"/>
                  </a:lnTo>
                  <a:lnTo>
                    <a:pt x="8326" y="3602"/>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0" name="Google Shape;2370;p25"/>
            <p:cNvSpPr/>
            <p:nvPr/>
          </p:nvSpPr>
          <p:spPr>
            <a:xfrm>
              <a:off x="2535950" y="3474950"/>
              <a:ext cx="208175" cy="180275"/>
            </a:xfrm>
            <a:custGeom>
              <a:rect b="b" l="l" r="r" t="t"/>
              <a:pathLst>
                <a:path extrusionOk="0" h="7211" w="8327">
                  <a:moveTo>
                    <a:pt x="6173" y="131"/>
                  </a:moveTo>
                  <a:lnTo>
                    <a:pt x="8176" y="3602"/>
                  </a:lnTo>
                  <a:lnTo>
                    <a:pt x="6173" y="7074"/>
                  </a:lnTo>
                  <a:lnTo>
                    <a:pt x="2160" y="7074"/>
                  </a:lnTo>
                  <a:lnTo>
                    <a:pt x="157" y="3602"/>
                  </a:lnTo>
                  <a:lnTo>
                    <a:pt x="2160" y="131"/>
                  </a:lnTo>
                  <a:close/>
                  <a:moveTo>
                    <a:pt x="2082" y="1"/>
                  </a:moveTo>
                  <a:lnTo>
                    <a:pt x="20" y="3570"/>
                  </a:lnTo>
                  <a:lnTo>
                    <a:pt x="1" y="3602"/>
                  </a:lnTo>
                  <a:lnTo>
                    <a:pt x="2082" y="7211"/>
                  </a:lnTo>
                  <a:lnTo>
                    <a:pt x="6245" y="7211"/>
                  </a:lnTo>
                  <a:lnTo>
                    <a:pt x="8307" y="3635"/>
                  </a:lnTo>
                  <a:lnTo>
                    <a:pt x="8326" y="3602"/>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1" name="Google Shape;2371;p25"/>
            <p:cNvSpPr/>
            <p:nvPr/>
          </p:nvSpPr>
          <p:spPr>
            <a:xfrm>
              <a:off x="2689600" y="3386550"/>
              <a:ext cx="207675" cy="180275"/>
            </a:xfrm>
            <a:custGeom>
              <a:rect b="b" l="l" r="r" t="t"/>
              <a:pathLst>
                <a:path extrusionOk="0" h="7211" w="8307">
                  <a:moveTo>
                    <a:pt x="2102" y="0"/>
                  </a:moveTo>
                  <a:lnTo>
                    <a:pt x="2102" y="131"/>
                  </a:lnTo>
                  <a:lnTo>
                    <a:pt x="6154" y="131"/>
                  </a:lnTo>
                  <a:lnTo>
                    <a:pt x="8157" y="3602"/>
                  </a:lnTo>
                  <a:lnTo>
                    <a:pt x="6154" y="7073"/>
                  </a:lnTo>
                  <a:lnTo>
                    <a:pt x="2141" y="7073"/>
                  </a:lnTo>
                  <a:lnTo>
                    <a:pt x="118" y="3569"/>
                  </a:lnTo>
                  <a:lnTo>
                    <a:pt x="1" y="3635"/>
                  </a:lnTo>
                  <a:lnTo>
                    <a:pt x="2069" y="7210"/>
                  </a:lnTo>
                  <a:lnTo>
                    <a:pt x="6226" y="7210"/>
                  </a:lnTo>
                  <a:lnTo>
                    <a:pt x="8287" y="3635"/>
                  </a:lnTo>
                  <a:lnTo>
                    <a:pt x="8307" y="3602"/>
                  </a:lnTo>
                  <a:lnTo>
                    <a:pt x="622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2" name="Google Shape;2372;p25"/>
            <p:cNvSpPr/>
            <p:nvPr/>
          </p:nvSpPr>
          <p:spPr>
            <a:xfrm>
              <a:off x="2229625" y="3474950"/>
              <a:ext cx="208150" cy="180275"/>
            </a:xfrm>
            <a:custGeom>
              <a:rect b="b" l="l" r="r" t="t"/>
              <a:pathLst>
                <a:path extrusionOk="0" h="7211" w="8326">
                  <a:moveTo>
                    <a:pt x="6166" y="131"/>
                  </a:moveTo>
                  <a:lnTo>
                    <a:pt x="8169" y="3602"/>
                  </a:lnTo>
                  <a:lnTo>
                    <a:pt x="6166" y="7074"/>
                  </a:lnTo>
                  <a:lnTo>
                    <a:pt x="2160" y="7074"/>
                  </a:lnTo>
                  <a:lnTo>
                    <a:pt x="157" y="3602"/>
                  </a:lnTo>
                  <a:lnTo>
                    <a:pt x="2160" y="131"/>
                  </a:lnTo>
                  <a:close/>
                  <a:moveTo>
                    <a:pt x="2082" y="1"/>
                  </a:moveTo>
                  <a:lnTo>
                    <a:pt x="20" y="3570"/>
                  </a:lnTo>
                  <a:lnTo>
                    <a:pt x="0" y="3602"/>
                  </a:lnTo>
                  <a:lnTo>
                    <a:pt x="2062" y="7178"/>
                  </a:lnTo>
                  <a:lnTo>
                    <a:pt x="2082" y="7211"/>
                  </a:lnTo>
                  <a:lnTo>
                    <a:pt x="6244" y="7211"/>
                  </a:lnTo>
                  <a:lnTo>
                    <a:pt x="8306" y="3635"/>
                  </a:lnTo>
                  <a:lnTo>
                    <a:pt x="8326" y="3602"/>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3" name="Google Shape;2373;p25"/>
            <p:cNvSpPr/>
            <p:nvPr/>
          </p:nvSpPr>
          <p:spPr>
            <a:xfrm>
              <a:off x="697625" y="2944175"/>
              <a:ext cx="208150" cy="180275"/>
            </a:xfrm>
            <a:custGeom>
              <a:rect b="b" l="l" r="r" t="t"/>
              <a:pathLst>
                <a:path extrusionOk="0" h="7211" w="8326">
                  <a:moveTo>
                    <a:pt x="6173" y="137"/>
                  </a:moveTo>
                  <a:lnTo>
                    <a:pt x="8176" y="3609"/>
                  </a:lnTo>
                  <a:lnTo>
                    <a:pt x="6173" y="7080"/>
                  </a:lnTo>
                  <a:lnTo>
                    <a:pt x="2160" y="7080"/>
                  </a:lnTo>
                  <a:lnTo>
                    <a:pt x="157" y="3609"/>
                  </a:lnTo>
                  <a:lnTo>
                    <a:pt x="2160" y="137"/>
                  </a:lnTo>
                  <a:close/>
                  <a:moveTo>
                    <a:pt x="2088" y="0"/>
                  </a:moveTo>
                  <a:lnTo>
                    <a:pt x="26" y="3576"/>
                  </a:lnTo>
                  <a:lnTo>
                    <a:pt x="0" y="3609"/>
                  </a:lnTo>
                  <a:lnTo>
                    <a:pt x="2062" y="7178"/>
                  </a:lnTo>
                  <a:lnTo>
                    <a:pt x="2088" y="7210"/>
                  </a:lnTo>
                  <a:lnTo>
                    <a:pt x="6244" y="7210"/>
                  </a:lnTo>
                  <a:lnTo>
                    <a:pt x="8306" y="3641"/>
                  </a:lnTo>
                  <a:lnTo>
                    <a:pt x="8326" y="3609"/>
                  </a:lnTo>
                  <a:lnTo>
                    <a:pt x="6264" y="40"/>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4" name="Google Shape;2374;p25"/>
            <p:cNvSpPr/>
            <p:nvPr/>
          </p:nvSpPr>
          <p:spPr>
            <a:xfrm>
              <a:off x="544450" y="2855750"/>
              <a:ext cx="208150" cy="180275"/>
            </a:xfrm>
            <a:custGeom>
              <a:rect b="b" l="l" r="r" t="t"/>
              <a:pathLst>
                <a:path extrusionOk="0" h="7211" w="8326">
                  <a:moveTo>
                    <a:pt x="6166" y="138"/>
                  </a:moveTo>
                  <a:lnTo>
                    <a:pt x="8176" y="3609"/>
                  </a:lnTo>
                  <a:lnTo>
                    <a:pt x="6166" y="7080"/>
                  </a:lnTo>
                  <a:lnTo>
                    <a:pt x="2160" y="7080"/>
                  </a:lnTo>
                  <a:lnTo>
                    <a:pt x="157" y="3609"/>
                  </a:lnTo>
                  <a:lnTo>
                    <a:pt x="2160" y="138"/>
                  </a:lnTo>
                  <a:close/>
                  <a:moveTo>
                    <a:pt x="2082" y="1"/>
                  </a:moveTo>
                  <a:lnTo>
                    <a:pt x="20" y="3577"/>
                  </a:lnTo>
                  <a:lnTo>
                    <a:pt x="0" y="3609"/>
                  </a:lnTo>
                  <a:lnTo>
                    <a:pt x="2062" y="7178"/>
                  </a:lnTo>
                  <a:lnTo>
                    <a:pt x="2082" y="7211"/>
                  </a:lnTo>
                  <a:lnTo>
                    <a:pt x="6245" y="7211"/>
                  </a:lnTo>
                  <a:lnTo>
                    <a:pt x="8306" y="3642"/>
                  </a:lnTo>
                  <a:lnTo>
                    <a:pt x="8326" y="3609"/>
                  </a:lnTo>
                  <a:lnTo>
                    <a:pt x="6264" y="34"/>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5" name="Google Shape;2375;p25"/>
            <p:cNvSpPr/>
            <p:nvPr/>
          </p:nvSpPr>
          <p:spPr>
            <a:xfrm>
              <a:off x="391775" y="2236725"/>
              <a:ext cx="207675" cy="180275"/>
            </a:xfrm>
            <a:custGeom>
              <a:rect b="b" l="l" r="r" t="t"/>
              <a:pathLst>
                <a:path extrusionOk="0" h="7211" w="8307">
                  <a:moveTo>
                    <a:pt x="2062" y="1"/>
                  </a:moveTo>
                  <a:lnTo>
                    <a:pt x="0" y="3570"/>
                  </a:lnTo>
                  <a:lnTo>
                    <a:pt x="118" y="3635"/>
                  </a:lnTo>
                  <a:lnTo>
                    <a:pt x="2140" y="131"/>
                  </a:lnTo>
                  <a:lnTo>
                    <a:pt x="6147" y="131"/>
                  </a:lnTo>
                  <a:lnTo>
                    <a:pt x="8150" y="3602"/>
                  </a:lnTo>
                  <a:lnTo>
                    <a:pt x="6147" y="7073"/>
                  </a:lnTo>
                  <a:lnTo>
                    <a:pt x="2101" y="7073"/>
                  </a:lnTo>
                  <a:lnTo>
                    <a:pt x="2101" y="7211"/>
                  </a:lnTo>
                  <a:lnTo>
                    <a:pt x="6225" y="7211"/>
                  </a:lnTo>
                  <a:lnTo>
                    <a:pt x="8287" y="3635"/>
                  </a:lnTo>
                  <a:lnTo>
                    <a:pt x="8306" y="3602"/>
                  </a:lnTo>
                  <a:lnTo>
                    <a:pt x="622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6" name="Google Shape;2376;p25"/>
            <p:cNvSpPr/>
            <p:nvPr/>
          </p:nvSpPr>
          <p:spPr>
            <a:xfrm>
              <a:off x="740350" y="2758700"/>
              <a:ext cx="20750" cy="20750"/>
            </a:xfrm>
            <a:custGeom>
              <a:rect b="b" l="l" r="r" t="t"/>
              <a:pathLst>
                <a:path extrusionOk="0" h="830" w="830">
                  <a:moveTo>
                    <a:pt x="412" y="1"/>
                  </a:moveTo>
                  <a:cubicBezTo>
                    <a:pt x="183" y="1"/>
                    <a:pt x="1" y="183"/>
                    <a:pt x="1" y="412"/>
                  </a:cubicBezTo>
                  <a:cubicBezTo>
                    <a:pt x="1" y="640"/>
                    <a:pt x="183" y="829"/>
                    <a:pt x="412" y="829"/>
                  </a:cubicBezTo>
                  <a:cubicBezTo>
                    <a:pt x="640" y="829"/>
                    <a:pt x="829" y="640"/>
                    <a:pt x="829" y="412"/>
                  </a:cubicBezTo>
                  <a:cubicBezTo>
                    <a:pt x="829" y="183"/>
                    <a:pt x="640" y="1"/>
                    <a:pt x="41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7" name="Google Shape;2377;p25"/>
            <p:cNvSpPr/>
            <p:nvPr/>
          </p:nvSpPr>
          <p:spPr>
            <a:xfrm>
              <a:off x="1506350" y="3200925"/>
              <a:ext cx="20750" cy="20725"/>
            </a:xfrm>
            <a:custGeom>
              <a:rect b="b" l="l" r="r" t="t"/>
              <a:pathLst>
                <a:path extrusionOk="0" h="829" w="830">
                  <a:moveTo>
                    <a:pt x="412" y="0"/>
                  </a:moveTo>
                  <a:cubicBezTo>
                    <a:pt x="183" y="0"/>
                    <a:pt x="1" y="183"/>
                    <a:pt x="1" y="411"/>
                  </a:cubicBezTo>
                  <a:cubicBezTo>
                    <a:pt x="1" y="640"/>
                    <a:pt x="183" y="829"/>
                    <a:pt x="412" y="829"/>
                  </a:cubicBezTo>
                  <a:cubicBezTo>
                    <a:pt x="640" y="829"/>
                    <a:pt x="829" y="640"/>
                    <a:pt x="829" y="411"/>
                  </a:cubicBezTo>
                  <a:cubicBezTo>
                    <a:pt x="829" y="183"/>
                    <a:pt x="640" y="0"/>
                    <a:pt x="4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8" name="Google Shape;2378;p25"/>
            <p:cNvSpPr/>
            <p:nvPr/>
          </p:nvSpPr>
          <p:spPr>
            <a:xfrm>
              <a:off x="1200025" y="3554725"/>
              <a:ext cx="20575" cy="20750"/>
            </a:xfrm>
            <a:custGeom>
              <a:rect b="b" l="l" r="r" t="t"/>
              <a:pathLst>
                <a:path extrusionOk="0" h="830" w="823">
                  <a:moveTo>
                    <a:pt x="411" y="0"/>
                  </a:moveTo>
                  <a:cubicBezTo>
                    <a:pt x="183" y="0"/>
                    <a:pt x="0" y="183"/>
                    <a:pt x="0" y="411"/>
                  </a:cubicBezTo>
                  <a:cubicBezTo>
                    <a:pt x="0" y="640"/>
                    <a:pt x="183" y="829"/>
                    <a:pt x="411" y="829"/>
                  </a:cubicBezTo>
                  <a:cubicBezTo>
                    <a:pt x="640" y="829"/>
                    <a:pt x="822" y="640"/>
                    <a:pt x="822" y="411"/>
                  </a:cubicBezTo>
                  <a:cubicBezTo>
                    <a:pt x="822" y="183"/>
                    <a:pt x="640" y="0"/>
                    <a:pt x="41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9" name="Google Shape;2379;p25"/>
            <p:cNvSpPr/>
            <p:nvPr/>
          </p:nvSpPr>
          <p:spPr>
            <a:xfrm>
              <a:off x="1046700" y="2935525"/>
              <a:ext cx="20725" cy="20750"/>
            </a:xfrm>
            <a:custGeom>
              <a:rect b="b" l="l" r="r" t="t"/>
              <a:pathLst>
                <a:path extrusionOk="0" h="830" w="829">
                  <a:moveTo>
                    <a:pt x="418" y="1"/>
                  </a:moveTo>
                  <a:cubicBezTo>
                    <a:pt x="189" y="1"/>
                    <a:pt x="0" y="190"/>
                    <a:pt x="0" y="418"/>
                  </a:cubicBezTo>
                  <a:cubicBezTo>
                    <a:pt x="0" y="647"/>
                    <a:pt x="189" y="829"/>
                    <a:pt x="418" y="829"/>
                  </a:cubicBezTo>
                  <a:cubicBezTo>
                    <a:pt x="646" y="829"/>
                    <a:pt x="829" y="647"/>
                    <a:pt x="829" y="418"/>
                  </a:cubicBezTo>
                  <a:cubicBezTo>
                    <a:pt x="829" y="190"/>
                    <a:pt x="646" y="1"/>
                    <a:pt x="41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0" name="Google Shape;2380;p25"/>
            <p:cNvSpPr/>
            <p:nvPr/>
          </p:nvSpPr>
          <p:spPr>
            <a:xfrm>
              <a:off x="434025" y="2051100"/>
              <a:ext cx="20725" cy="20750"/>
            </a:xfrm>
            <a:custGeom>
              <a:rect b="b" l="l" r="r" t="t"/>
              <a:pathLst>
                <a:path extrusionOk="0" h="830" w="829">
                  <a:moveTo>
                    <a:pt x="411" y="1"/>
                  </a:moveTo>
                  <a:cubicBezTo>
                    <a:pt x="183" y="1"/>
                    <a:pt x="0" y="190"/>
                    <a:pt x="0" y="418"/>
                  </a:cubicBezTo>
                  <a:cubicBezTo>
                    <a:pt x="0" y="647"/>
                    <a:pt x="183" y="829"/>
                    <a:pt x="411" y="829"/>
                  </a:cubicBezTo>
                  <a:cubicBezTo>
                    <a:pt x="640" y="829"/>
                    <a:pt x="829" y="647"/>
                    <a:pt x="829" y="418"/>
                  </a:cubicBezTo>
                  <a:cubicBezTo>
                    <a:pt x="822" y="190"/>
                    <a:pt x="640" y="1"/>
                    <a:pt x="41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1" name="Google Shape;2381;p25"/>
            <p:cNvSpPr/>
            <p:nvPr/>
          </p:nvSpPr>
          <p:spPr>
            <a:xfrm>
              <a:off x="382950" y="2316500"/>
              <a:ext cx="20600" cy="20725"/>
            </a:xfrm>
            <a:custGeom>
              <a:rect b="b" l="l" r="r" t="t"/>
              <a:pathLst>
                <a:path extrusionOk="0" h="829" w="824">
                  <a:moveTo>
                    <a:pt x="412" y="0"/>
                  </a:moveTo>
                  <a:cubicBezTo>
                    <a:pt x="184" y="0"/>
                    <a:pt x="1" y="183"/>
                    <a:pt x="1" y="411"/>
                  </a:cubicBezTo>
                  <a:cubicBezTo>
                    <a:pt x="1" y="640"/>
                    <a:pt x="184" y="829"/>
                    <a:pt x="412" y="829"/>
                  </a:cubicBezTo>
                  <a:cubicBezTo>
                    <a:pt x="640" y="829"/>
                    <a:pt x="823" y="640"/>
                    <a:pt x="823" y="411"/>
                  </a:cubicBezTo>
                  <a:cubicBezTo>
                    <a:pt x="823" y="183"/>
                    <a:pt x="640" y="0"/>
                    <a:pt x="4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2" name="Google Shape;2382;p25"/>
            <p:cNvSpPr/>
            <p:nvPr/>
          </p:nvSpPr>
          <p:spPr>
            <a:xfrm>
              <a:off x="434025" y="2758700"/>
              <a:ext cx="20725" cy="20750"/>
            </a:xfrm>
            <a:custGeom>
              <a:rect b="b" l="l" r="r" t="t"/>
              <a:pathLst>
                <a:path extrusionOk="0" h="830" w="829">
                  <a:moveTo>
                    <a:pt x="411" y="1"/>
                  </a:moveTo>
                  <a:cubicBezTo>
                    <a:pt x="183" y="1"/>
                    <a:pt x="0" y="183"/>
                    <a:pt x="0" y="412"/>
                  </a:cubicBezTo>
                  <a:cubicBezTo>
                    <a:pt x="0" y="640"/>
                    <a:pt x="183" y="829"/>
                    <a:pt x="411" y="829"/>
                  </a:cubicBezTo>
                  <a:cubicBezTo>
                    <a:pt x="640" y="829"/>
                    <a:pt x="829" y="640"/>
                    <a:pt x="829" y="412"/>
                  </a:cubicBezTo>
                  <a:cubicBezTo>
                    <a:pt x="822" y="183"/>
                    <a:pt x="640" y="1"/>
                    <a:pt x="41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3" name="Google Shape;2383;p25"/>
            <p:cNvSpPr/>
            <p:nvPr/>
          </p:nvSpPr>
          <p:spPr>
            <a:xfrm>
              <a:off x="1455300" y="3289325"/>
              <a:ext cx="20750" cy="20750"/>
            </a:xfrm>
            <a:custGeom>
              <a:rect b="b" l="l" r="r" t="t"/>
              <a:pathLst>
                <a:path extrusionOk="0" h="830" w="830">
                  <a:moveTo>
                    <a:pt x="412" y="1"/>
                  </a:moveTo>
                  <a:cubicBezTo>
                    <a:pt x="183" y="1"/>
                    <a:pt x="0" y="190"/>
                    <a:pt x="0" y="418"/>
                  </a:cubicBezTo>
                  <a:cubicBezTo>
                    <a:pt x="0" y="647"/>
                    <a:pt x="183" y="829"/>
                    <a:pt x="412" y="829"/>
                  </a:cubicBezTo>
                  <a:cubicBezTo>
                    <a:pt x="640" y="829"/>
                    <a:pt x="829" y="647"/>
                    <a:pt x="829" y="418"/>
                  </a:cubicBezTo>
                  <a:cubicBezTo>
                    <a:pt x="829" y="190"/>
                    <a:pt x="640" y="1"/>
                    <a:pt x="41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4" name="Google Shape;2384;p25"/>
            <p:cNvSpPr/>
            <p:nvPr/>
          </p:nvSpPr>
          <p:spPr>
            <a:xfrm>
              <a:off x="893525" y="3200925"/>
              <a:ext cx="20725" cy="20725"/>
            </a:xfrm>
            <a:custGeom>
              <a:rect b="b" l="l" r="r" t="t"/>
              <a:pathLst>
                <a:path extrusionOk="0" h="829" w="829">
                  <a:moveTo>
                    <a:pt x="418" y="0"/>
                  </a:moveTo>
                  <a:cubicBezTo>
                    <a:pt x="183" y="0"/>
                    <a:pt x="0" y="183"/>
                    <a:pt x="0" y="411"/>
                  </a:cubicBezTo>
                  <a:cubicBezTo>
                    <a:pt x="0" y="640"/>
                    <a:pt x="183" y="829"/>
                    <a:pt x="418" y="829"/>
                  </a:cubicBezTo>
                  <a:cubicBezTo>
                    <a:pt x="646" y="829"/>
                    <a:pt x="829" y="640"/>
                    <a:pt x="829" y="411"/>
                  </a:cubicBezTo>
                  <a:cubicBezTo>
                    <a:pt x="829" y="183"/>
                    <a:pt x="646" y="0"/>
                    <a:pt x="41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5" name="Google Shape;2385;p25"/>
            <p:cNvSpPr/>
            <p:nvPr/>
          </p:nvSpPr>
          <p:spPr>
            <a:xfrm>
              <a:off x="1761625" y="3466300"/>
              <a:ext cx="20750" cy="20600"/>
            </a:xfrm>
            <a:custGeom>
              <a:rect b="b" l="l" r="r" t="t"/>
              <a:pathLst>
                <a:path extrusionOk="0" h="824" w="830">
                  <a:moveTo>
                    <a:pt x="418" y="1"/>
                  </a:moveTo>
                  <a:cubicBezTo>
                    <a:pt x="184" y="1"/>
                    <a:pt x="1" y="184"/>
                    <a:pt x="1" y="412"/>
                  </a:cubicBezTo>
                  <a:cubicBezTo>
                    <a:pt x="1" y="640"/>
                    <a:pt x="184" y="823"/>
                    <a:pt x="418" y="823"/>
                  </a:cubicBezTo>
                  <a:cubicBezTo>
                    <a:pt x="647" y="823"/>
                    <a:pt x="830" y="640"/>
                    <a:pt x="830" y="412"/>
                  </a:cubicBezTo>
                  <a:cubicBezTo>
                    <a:pt x="830" y="184"/>
                    <a:pt x="647" y="1"/>
                    <a:pt x="41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6" name="Google Shape;2386;p25"/>
            <p:cNvSpPr/>
            <p:nvPr/>
          </p:nvSpPr>
          <p:spPr>
            <a:xfrm>
              <a:off x="2527625" y="3554725"/>
              <a:ext cx="20750" cy="20750"/>
            </a:xfrm>
            <a:custGeom>
              <a:rect b="b" l="l" r="r" t="t"/>
              <a:pathLst>
                <a:path extrusionOk="0" h="830" w="830">
                  <a:moveTo>
                    <a:pt x="412" y="0"/>
                  </a:moveTo>
                  <a:cubicBezTo>
                    <a:pt x="184" y="0"/>
                    <a:pt x="1" y="183"/>
                    <a:pt x="1" y="411"/>
                  </a:cubicBezTo>
                  <a:cubicBezTo>
                    <a:pt x="1" y="640"/>
                    <a:pt x="184" y="829"/>
                    <a:pt x="412" y="829"/>
                  </a:cubicBezTo>
                  <a:cubicBezTo>
                    <a:pt x="640" y="829"/>
                    <a:pt x="830" y="640"/>
                    <a:pt x="830" y="411"/>
                  </a:cubicBezTo>
                  <a:cubicBezTo>
                    <a:pt x="830" y="183"/>
                    <a:pt x="640" y="0"/>
                    <a:pt x="4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7" name="Google Shape;2387;p25"/>
            <p:cNvSpPr/>
            <p:nvPr/>
          </p:nvSpPr>
          <p:spPr>
            <a:xfrm>
              <a:off x="2731850" y="3377750"/>
              <a:ext cx="20750" cy="20725"/>
            </a:xfrm>
            <a:custGeom>
              <a:rect b="b" l="l" r="r" t="t"/>
              <a:pathLst>
                <a:path extrusionOk="0" h="829" w="830">
                  <a:moveTo>
                    <a:pt x="412" y="0"/>
                  </a:moveTo>
                  <a:cubicBezTo>
                    <a:pt x="184" y="0"/>
                    <a:pt x="1" y="189"/>
                    <a:pt x="1" y="418"/>
                  </a:cubicBezTo>
                  <a:cubicBezTo>
                    <a:pt x="1" y="646"/>
                    <a:pt x="184" y="829"/>
                    <a:pt x="412" y="829"/>
                  </a:cubicBezTo>
                  <a:cubicBezTo>
                    <a:pt x="640" y="829"/>
                    <a:pt x="830" y="646"/>
                    <a:pt x="830" y="418"/>
                  </a:cubicBezTo>
                  <a:cubicBezTo>
                    <a:pt x="830" y="189"/>
                    <a:pt x="640" y="0"/>
                    <a:pt x="4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8" name="Google Shape;2388;p25"/>
            <p:cNvSpPr/>
            <p:nvPr/>
          </p:nvSpPr>
          <p:spPr>
            <a:xfrm>
              <a:off x="842475" y="3289325"/>
              <a:ext cx="20725" cy="20750"/>
            </a:xfrm>
            <a:custGeom>
              <a:rect b="b" l="l" r="r" t="t"/>
              <a:pathLst>
                <a:path extrusionOk="0" h="830" w="829">
                  <a:moveTo>
                    <a:pt x="418" y="1"/>
                  </a:moveTo>
                  <a:cubicBezTo>
                    <a:pt x="189" y="1"/>
                    <a:pt x="0" y="190"/>
                    <a:pt x="0" y="418"/>
                  </a:cubicBezTo>
                  <a:cubicBezTo>
                    <a:pt x="0" y="647"/>
                    <a:pt x="189" y="829"/>
                    <a:pt x="418" y="829"/>
                  </a:cubicBezTo>
                  <a:cubicBezTo>
                    <a:pt x="646" y="829"/>
                    <a:pt x="829" y="647"/>
                    <a:pt x="829" y="418"/>
                  </a:cubicBezTo>
                  <a:cubicBezTo>
                    <a:pt x="829" y="190"/>
                    <a:pt x="646" y="1"/>
                    <a:pt x="41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9" name="Google Shape;2389;p25"/>
            <p:cNvSpPr/>
            <p:nvPr/>
          </p:nvSpPr>
          <p:spPr>
            <a:xfrm>
              <a:off x="434025" y="3289325"/>
              <a:ext cx="20725" cy="20750"/>
            </a:xfrm>
            <a:custGeom>
              <a:rect b="b" l="l" r="r" t="t"/>
              <a:pathLst>
                <a:path extrusionOk="0" h="830" w="829">
                  <a:moveTo>
                    <a:pt x="411" y="1"/>
                  </a:moveTo>
                  <a:cubicBezTo>
                    <a:pt x="183" y="1"/>
                    <a:pt x="0" y="190"/>
                    <a:pt x="0" y="418"/>
                  </a:cubicBezTo>
                  <a:cubicBezTo>
                    <a:pt x="0" y="647"/>
                    <a:pt x="183" y="829"/>
                    <a:pt x="411" y="829"/>
                  </a:cubicBezTo>
                  <a:cubicBezTo>
                    <a:pt x="640" y="829"/>
                    <a:pt x="829" y="647"/>
                    <a:pt x="829" y="418"/>
                  </a:cubicBezTo>
                  <a:cubicBezTo>
                    <a:pt x="822" y="190"/>
                    <a:pt x="640" y="1"/>
                    <a:pt x="41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0" name="Google Shape;2390;p25"/>
            <p:cNvSpPr/>
            <p:nvPr/>
          </p:nvSpPr>
          <p:spPr>
            <a:xfrm>
              <a:off x="1770125" y="3563375"/>
              <a:ext cx="208150" cy="180250"/>
            </a:xfrm>
            <a:custGeom>
              <a:rect b="b" l="l" r="r" t="t"/>
              <a:pathLst>
                <a:path extrusionOk="0" h="7210" w="8326">
                  <a:moveTo>
                    <a:pt x="6166" y="137"/>
                  </a:moveTo>
                  <a:lnTo>
                    <a:pt x="8169" y="3608"/>
                  </a:lnTo>
                  <a:lnTo>
                    <a:pt x="6166" y="7080"/>
                  </a:lnTo>
                  <a:lnTo>
                    <a:pt x="2153" y="7080"/>
                  </a:lnTo>
                  <a:lnTo>
                    <a:pt x="150" y="3608"/>
                  </a:lnTo>
                  <a:lnTo>
                    <a:pt x="2153" y="137"/>
                  </a:lnTo>
                  <a:close/>
                  <a:moveTo>
                    <a:pt x="2082" y="0"/>
                  </a:moveTo>
                  <a:lnTo>
                    <a:pt x="20" y="3569"/>
                  </a:lnTo>
                  <a:lnTo>
                    <a:pt x="0" y="3608"/>
                  </a:lnTo>
                  <a:lnTo>
                    <a:pt x="2062" y="7177"/>
                  </a:lnTo>
                  <a:lnTo>
                    <a:pt x="2082" y="7210"/>
                  </a:lnTo>
                  <a:lnTo>
                    <a:pt x="6244" y="7210"/>
                  </a:lnTo>
                  <a:lnTo>
                    <a:pt x="8306" y="3641"/>
                  </a:lnTo>
                  <a:lnTo>
                    <a:pt x="8326" y="3608"/>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1" name="Google Shape;2391;p25"/>
            <p:cNvSpPr/>
            <p:nvPr/>
          </p:nvSpPr>
          <p:spPr>
            <a:xfrm>
              <a:off x="1923275" y="3474950"/>
              <a:ext cx="208175" cy="180275"/>
            </a:xfrm>
            <a:custGeom>
              <a:rect b="b" l="l" r="r" t="t"/>
              <a:pathLst>
                <a:path extrusionOk="0" h="7211" w="8327">
                  <a:moveTo>
                    <a:pt x="6167" y="131"/>
                  </a:moveTo>
                  <a:lnTo>
                    <a:pt x="8170" y="3602"/>
                  </a:lnTo>
                  <a:lnTo>
                    <a:pt x="6167" y="7074"/>
                  </a:lnTo>
                  <a:lnTo>
                    <a:pt x="2161" y="7074"/>
                  </a:lnTo>
                  <a:lnTo>
                    <a:pt x="151" y="3602"/>
                  </a:lnTo>
                  <a:lnTo>
                    <a:pt x="2161" y="131"/>
                  </a:lnTo>
                  <a:close/>
                  <a:moveTo>
                    <a:pt x="2082" y="1"/>
                  </a:moveTo>
                  <a:lnTo>
                    <a:pt x="20" y="3570"/>
                  </a:lnTo>
                  <a:lnTo>
                    <a:pt x="1" y="3602"/>
                  </a:lnTo>
                  <a:lnTo>
                    <a:pt x="2063" y="7178"/>
                  </a:lnTo>
                  <a:lnTo>
                    <a:pt x="2082" y="7211"/>
                  </a:lnTo>
                  <a:lnTo>
                    <a:pt x="6245" y="7211"/>
                  </a:lnTo>
                  <a:lnTo>
                    <a:pt x="8307" y="3635"/>
                  </a:lnTo>
                  <a:lnTo>
                    <a:pt x="8326" y="3602"/>
                  </a:lnTo>
                  <a:lnTo>
                    <a:pt x="6265" y="33"/>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2" name="Google Shape;2392;p25"/>
            <p:cNvSpPr/>
            <p:nvPr/>
          </p:nvSpPr>
          <p:spPr>
            <a:xfrm>
              <a:off x="2076450" y="3386550"/>
              <a:ext cx="208175" cy="180275"/>
            </a:xfrm>
            <a:custGeom>
              <a:rect b="b" l="l" r="r" t="t"/>
              <a:pathLst>
                <a:path extrusionOk="0" h="7211" w="8327">
                  <a:moveTo>
                    <a:pt x="6166" y="131"/>
                  </a:moveTo>
                  <a:lnTo>
                    <a:pt x="8170" y="3602"/>
                  </a:lnTo>
                  <a:lnTo>
                    <a:pt x="6166" y="7073"/>
                  </a:lnTo>
                  <a:lnTo>
                    <a:pt x="2160" y="7073"/>
                  </a:lnTo>
                  <a:lnTo>
                    <a:pt x="151" y="3602"/>
                  </a:lnTo>
                  <a:lnTo>
                    <a:pt x="2160" y="131"/>
                  </a:lnTo>
                  <a:close/>
                  <a:moveTo>
                    <a:pt x="2082" y="0"/>
                  </a:moveTo>
                  <a:lnTo>
                    <a:pt x="20" y="3569"/>
                  </a:lnTo>
                  <a:lnTo>
                    <a:pt x="1" y="3602"/>
                  </a:lnTo>
                  <a:lnTo>
                    <a:pt x="2062" y="7171"/>
                  </a:lnTo>
                  <a:lnTo>
                    <a:pt x="2082" y="7210"/>
                  </a:lnTo>
                  <a:lnTo>
                    <a:pt x="6245" y="7210"/>
                  </a:lnTo>
                  <a:lnTo>
                    <a:pt x="6245" y="7204"/>
                  </a:lnTo>
                  <a:lnTo>
                    <a:pt x="8307" y="3635"/>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3" name="Google Shape;2393;p25"/>
            <p:cNvSpPr/>
            <p:nvPr/>
          </p:nvSpPr>
          <p:spPr>
            <a:xfrm>
              <a:off x="238125" y="2148150"/>
              <a:ext cx="208150" cy="180275"/>
            </a:xfrm>
            <a:custGeom>
              <a:rect b="b" l="l" r="r" t="t"/>
              <a:pathLst>
                <a:path extrusionOk="0" h="7211" w="8326">
                  <a:moveTo>
                    <a:pt x="6166" y="138"/>
                  </a:moveTo>
                  <a:lnTo>
                    <a:pt x="8169" y="3609"/>
                  </a:lnTo>
                  <a:lnTo>
                    <a:pt x="6166" y="7080"/>
                  </a:lnTo>
                  <a:lnTo>
                    <a:pt x="2160" y="7080"/>
                  </a:lnTo>
                  <a:lnTo>
                    <a:pt x="157" y="3609"/>
                  </a:lnTo>
                  <a:lnTo>
                    <a:pt x="2160" y="138"/>
                  </a:lnTo>
                  <a:close/>
                  <a:moveTo>
                    <a:pt x="2081" y="1"/>
                  </a:moveTo>
                  <a:lnTo>
                    <a:pt x="0" y="3609"/>
                  </a:lnTo>
                  <a:lnTo>
                    <a:pt x="2062" y="7178"/>
                  </a:lnTo>
                  <a:lnTo>
                    <a:pt x="2081" y="7211"/>
                  </a:lnTo>
                  <a:lnTo>
                    <a:pt x="6244" y="7211"/>
                  </a:lnTo>
                  <a:lnTo>
                    <a:pt x="8326" y="3609"/>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4" name="Google Shape;2394;p25"/>
            <p:cNvSpPr/>
            <p:nvPr/>
          </p:nvSpPr>
          <p:spPr>
            <a:xfrm>
              <a:off x="238125" y="1971350"/>
              <a:ext cx="208150" cy="180250"/>
            </a:xfrm>
            <a:custGeom>
              <a:rect b="b" l="l" r="r" t="t"/>
              <a:pathLst>
                <a:path extrusionOk="0" h="7210" w="8326">
                  <a:moveTo>
                    <a:pt x="6166" y="137"/>
                  </a:moveTo>
                  <a:lnTo>
                    <a:pt x="8169" y="3602"/>
                  </a:lnTo>
                  <a:lnTo>
                    <a:pt x="6166" y="7073"/>
                  </a:lnTo>
                  <a:lnTo>
                    <a:pt x="2160" y="7073"/>
                  </a:lnTo>
                  <a:lnTo>
                    <a:pt x="2160" y="7079"/>
                  </a:lnTo>
                  <a:lnTo>
                    <a:pt x="157" y="3608"/>
                  </a:lnTo>
                  <a:lnTo>
                    <a:pt x="2160" y="137"/>
                  </a:lnTo>
                  <a:close/>
                  <a:moveTo>
                    <a:pt x="2081" y="0"/>
                  </a:moveTo>
                  <a:lnTo>
                    <a:pt x="0" y="3608"/>
                  </a:lnTo>
                  <a:lnTo>
                    <a:pt x="2081" y="7210"/>
                  </a:lnTo>
                  <a:lnTo>
                    <a:pt x="6244" y="7210"/>
                  </a:lnTo>
                  <a:lnTo>
                    <a:pt x="8326" y="3608"/>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5" name="Google Shape;2395;p25"/>
            <p:cNvSpPr/>
            <p:nvPr/>
          </p:nvSpPr>
          <p:spPr>
            <a:xfrm>
              <a:off x="1770125" y="3386550"/>
              <a:ext cx="208150" cy="180275"/>
            </a:xfrm>
            <a:custGeom>
              <a:rect b="b" l="l" r="r" t="t"/>
              <a:pathLst>
                <a:path extrusionOk="0" h="7211" w="8326">
                  <a:moveTo>
                    <a:pt x="6166" y="131"/>
                  </a:moveTo>
                  <a:lnTo>
                    <a:pt x="8169" y="3602"/>
                  </a:lnTo>
                  <a:lnTo>
                    <a:pt x="6166" y="7073"/>
                  </a:lnTo>
                  <a:lnTo>
                    <a:pt x="2153" y="7073"/>
                  </a:lnTo>
                  <a:lnTo>
                    <a:pt x="150" y="3602"/>
                  </a:lnTo>
                  <a:lnTo>
                    <a:pt x="2153" y="131"/>
                  </a:lnTo>
                  <a:close/>
                  <a:moveTo>
                    <a:pt x="2082" y="0"/>
                  </a:moveTo>
                  <a:lnTo>
                    <a:pt x="20" y="3569"/>
                  </a:lnTo>
                  <a:lnTo>
                    <a:pt x="0" y="3602"/>
                  </a:lnTo>
                  <a:lnTo>
                    <a:pt x="2062" y="7171"/>
                  </a:lnTo>
                  <a:lnTo>
                    <a:pt x="2082" y="7210"/>
                  </a:lnTo>
                  <a:lnTo>
                    <a:pt x="6244" y="7210"/>
                  </a:lnTo>
                  <a:lnTo>
                    <a:pt x="6244" y="7204"/>
                  </a:lnTo>
                  <a:lnTo>
                    <a:pt x="8306" y="3635"/>
                  </a:lnTo>
                  <a:lnTo>
                    <a:pt x="8326" y="3602"/>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6" name="Google Shape;2396;p25"/>
            <p:cNvSpPr/>
            <p:nvPr/>
          </p:nvSpPr>
          <p:spPr>
            <a:xfrm>
              <a:off x="1616775" y="3297975"/>
              <a:ext cx="208175" cy="179450"/>
            </a:xfrm>
            <a:custGeom>
              <a:rect b="b" l="l" r="r" t="t"/>
              <a:pathLst>
                <a:path extrusionOk="0" h="7178" w="8327">
                  <a:moveTo>
                    <a:pt x="2082" y="0"/>
                  </a:moveTo>
                  <a:lnTo>
                    <a:pt x="20" y="3576"/>
                  </a:lnTo>
                  <a:lnTo>
                    <a:pt x="1" y="3609"/>
                  </a:lnTo>
                  <a:lnTo>
                    <a:pt x="2069" y="7178"/>
                  </a:lnTo>
                  <a:lnTo>
                    <a:pt x="2180" y="7112"/>
                  </a:lnTo>
                  <a:lnTo>
                    <a:pt x="158" y="3609"/>
                  </a:lnTo>
                  <a:lnTo>
                    <a:pt x="2161" y="138"/>
                  </a:lnTo>
                  <a:lnTo>
                    <a:pt x="6173" y="138"/>
                  </a:lnTo>
                  <a:lnTo>
                    <a:pt x="8176" y="3609"/>
                  </a:lnTo>
                  <a:lnTo>
                    <a:pt x="6154" y="7112"/>
                  </a:lnTo>
                  <a:lnTo>
                    <a:pt x="6265" y="7178"/>
                  </a:lnTo>
                  <a:lnTo>
                    <a:pt x="8307" y="3641"/>
                  </a:lnTo>
                  <a:lnTo>
                    <a:pt x="8326" y="3609"/>
                  </a:lnTo>
                  <a:lnTo>
                    <a:pt x="6265"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97" name="Google Shape;2397;p25"/>
          <p:cNvSpPr/>
          <p:nvPr/>
        </p:nvSpPr>
        <p:spPr>
          <a:xfrm flipH="1">
            <a:off x="1" y="0"/>
            <a:ext cx="1327200" cy="5143500"/>
          </a:xfrm>
          <a:prstGeom prst="rect">
            <a:avLst/>
          </a:prstGeom>
          <a:solidFill>
            <a:srgbClr val="E8E6E4">
              <a:alpha val="4980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398" name="Google Shape;2398;p25"/>
          <p:cNvGrpSpPr/>
          <p:nvPr/>
        </p:nvGrpSpPr>
        <p:grpSpPr>
          <a:xfrm>
            <a:off x="1747047" y="224641"/>
            <a:ext cx="1382306" cy="493879"/>
            <a:chOff x="6730525" y="2643050"/>
            <a:chExt cx="647450" cy="231325"/>
          </a:xfrm>
        </p:grpSpPr>
        <p:sp>
          <p:nvSpPr>
            <p:cNvPr id="2399" name="Google Shape;2399;p25"/>
            <p:cNvSpPr/>
            <p:nvPr/>
          </p:nvSpPr>
          <p:spPr>
            <a:xfrm>
              <a:off x="6811450" y="2643050"/>
              <a:ext cx="11600" cy="11625"/>
            </a:xfrm>
            <a:custGeom>
              <a:rect b="b" l="l" r="r" t="t"/>
              <a:pathLst>
                <a:path extrusionOk="0" h="465" w="464">
                  <a:moveTo>
                    <a:pt x="235" y="1"/>
                  </a:moveTo>
                  <a:cubicBezTo>
                    <a:pt x="104" y="1"/>
                    <a:pt x="0" y="105"/>
                    <a:pt x="0" y="236"/>
                  </a:cubicBezTo>
                  <a:cubicBezTo>
                    <a:pt x="0" y="360"/>
                    <a:pt x="104" y="464"/>
                    <a:pt x="235" y="464"/>
                  </a:cubicBezTo>
                  <a:cubicBezTo>
                    <a:pt x="359" y="464"/>
                    <a:pt x="463" y="360"/>
                    <a:pt x="463" y="236"/>
                  </a:cubicBezTo>
                  <a:cubicBezTo>
                    <a:pt x="463" y="105"/>
                    <a:pt x="359" y="1"/>
                    <a:pt x="23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0" name="Google Shape;2400;p25"/>
            <p:cNvSpPr/>
            <p:nvPr/>
          </p:nvSpPr>
          <p:spPr>
            <a:xfrm>
              <a:off x="6873100" y="2643050"/>
              <a:ext cx="11600" cy="11625"/>
            </a:xfrm>
            <a:custGeom>
              <a:rect b="b" l="l" r="r" t="t"/>
              <a:pathLst>
                <a:path extrusionOk="0" h="465" w="464">
                  <a:moveTo>
                    <a:pt x="235" y="1"/>
                  </a:moveTo>
                  <a:cubicBezTo>
                    <a:pt x="105" y="1"/>
                    <a:pt x="0" y="105"/>
                    <a:pt x="0" y="236"/>
                  </a:cubicBezTo>
                  <a:cubicBezTo>
                    <a:pt x="0" y="360"/>
                    <a:pt x="105" y="464"/>
                    <a:pt x="235" y="464"/>
                  </a:cubicBezTo>
                  <a:cubicBezTo>
                    <a:pt x="359" y="464"/>
                    <a:pt x="464" y="360"/>
                    <a:pt x="464" y="236"/>
                  </a:cubicBezTo>
                  <a:cubicBezTo>
                    <a:pt x="464" y="105"/>
                    <a:pt x="359" y="1"/>
                    <a:pt x="23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1" name="Google Shape;2401;p25"/>
            <p:cNvSpPr/>
            <p:nvPr/>
          </p:nvSpPr>
          <p:spPr>
            <a:xfrm>
              <a:off x="6934750" y="2643050"/>
              <a:ext cx="11600" cy="11625"/>
            </a:xfrm>
            <a:custGeom>
              <a:rect b="b" l="l" r="r" t="t"/>
              <a:pathLst>
                <a:path extrusionOk="0" h="465" w="464">
                  <a:moveTo>
                    <a:pt x="236" y="1"/>
                  </a:moveTo>
                  <a:cubicBezTo>
                    <a:pt x="105" y="1"/>
                    <a:pt x="1" y="105"/>
                    <a:pt x="1" y="236"/>
                  </a:cubicBezTo>
                  <a:cubicBezTo>
                    <a:pt x="1" y="360"/>
                    <a:pt x="105" y="464"/>
                    <a:pt x="236" y="464"/>
                  </a:cubicBezTo>
                  <a:cubicBezTo>
                    <a:pt x="360" y="464"/>
                    <a:pt x="464" y="360"/>
                    <a:pt x="464" y="236"/>
                  </a:cubicBezTo>
                  <a:cubicBezTo>
                    <a:pt x="464" y="105"/>
                    <a:pt x="360" y="1"/>
                    <a:pt x="23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2" name="Google Shape;2402;p25"/>
            <p:cNvSpPr/>
            <p:nvPr/>
          </p:nvSpPr>
          <p:spPr>
            <a:xfrm>
              <a:off x="6996425" y="2643050"/>
              <a:ext cx="11600" cy="11625"/>
            </a:xfrm>
            <a:custGeom>
              <a:rect b="b" l="l" r="r" t="t"/>
              <a:pathLst>
                <a:path extrusionOk="0" h="465" w="464">
                  <a:moveTo>
                    <a:pt x="228" y="1"/>
                  </a:moveTo>
                  <a:cubicBezTo>
                    <a:pt x="105" y="1"/>
                    <a:pt x="0" y="105"/>
                    <a:pt x="0" y="236"/>
                  </a:cubicBezTo>
                  <a:cubicBezTo>
                    <a:pt x="0" y="360"/>
                    <a:pt x="105" y="464"/>
                    <a:pt x="228" y="464"/>
                  </a:cubicBezTo>
                  <a:cubicBezTo>
                    <a:pt x="359" y="464"/>
                    <a:pt x="463" y="360"/>
                    <a:pt x="463" y="236"/>
                  </a:cubicBezTo>
                  <a:cubicBezTo>
                    <a:pt x="463" y="105"/>
                    <a:pt x="359" y="1"/>
                    <a:pt x="22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3" name="Google Shape;2403;p25"/>
            <p:cNvSpPr/>
            <p:nvPr/>
          </p:nvSpPr>
          <p:spPr>
            <a:xfrm>
              <a:off x="7058075" y="2643050"/>
              <a:ext cx="11600" cy="11625"/>
            </a:xfrm>
            <a:custGeom>
              <a:rect b="b" l="l" r="r" t="t"/>
              <a:pathLst>
                <a:path extrusionOk="0" h="465" w="464">
                  <a:moveTo>
                    <a:pt x="229" y="1"/>
                  </a:moveTo>
                  <a:cubicBezTo>
                    <a:pt x="105" y="1"/>
                    <a:pt x="0" y="105"/>
                    <a:pt x="0" y="236"/>
                  </a:cubicBezTo>
                  <a:cubicBezTo>
                    <a:pt x="0" y="360"/>
                    <a:pt x="105" y="464"/>
                    <a:pt x="229" y="464"/>
                  </a:cubicBezTo>
                  <a:cubicBezTo>
                    <a:pt x="359" y="464"/>
                    <a:pt x="464" y="360"/>
                    <a:pt x="464" y="236"/>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4" name="Google Shape;2404;p25"/>
            <p:cNvSpPr/>
            <p:nvPr/>
          </p:nvSpPr>
          <p:spPr>
            <a:xfrm>
              <a:off x="7119725" y="2643050"/>
              <a:ext cx="11625" cy="11625"/>
            </a:xfrm>
            <a:custGeom>
              <a:rect b="b" l="l" r="r" t="t"/>
              <a:pathLst>
                <a:path extrusionOk="0" h="465" w="465">
                  <a:moveTo>
                    <a:pt x="229" y="1"/>
                  </a:moveTo>
                  <a:cubicBezTo>
                    <a:pt x="105" y="1"/>
                    <a:pt x="1" y="105"/>
                    <a:pt x="1" y="236"/>
                  </a:cubicBezTo>
                  <a:cubicBezTo>
                    <a:pt x="1" y="360"/>
                    <a:pt x="105" y="464"/>
                    <a:pt x="229" y="464"/>
                  </a:cubicBezTo>
                  <a:cubicBezTo>
                    <a:pt x="360" y="464"/>
                    <a:pt x="464" y="360"/>
                    <a:pt x="464" y="236"/>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5" name="Google Shape;2405;p25"/>
            <p:cNvSpPr/>
            <p:nvPr/>
          </p:nvSpPr>
          <p:spPr>
            <a:xfrm>
              <a:off x="7181400" y="2643050"/>
              <a:ext cx="11600" cy="11625"/>
            </a:xfrm>
            <a:custGeom>
              <a:rect b="b" l="l" r="r" t="t"/>
              <a:pathLst>
                <a:path extrusionOk="0" h="465" w="464">
                  <a:moveTo>
                    <a:pt x="229" y="1"/>
                  </a:moveTo>
                  <a:cubicBezTo>
                    <a:pt x="105" y="1"/>
                    <a:pt x="0" y="105"/>
                    <a:pt x="0" y="236"/>
                  </a:cubicBezTo>
                  <a:cubicBezTo>
                    <a:pt x="0" y="360"/>
                    <a:pt x="105" y="464"/>
                    <a:pt x="229" y="464"/>
                  </a:cubicBezTo>
                  <a:cubicBezTo>
                    <a:pt x="359" y="464"/>
                    <a:pt x="463" y="360"/>
                    <a:pt x="463" y="236"/>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6" name="Google Shape;2406;p25"/>
            <p:cNvSpPr/>
            <p:nvPr/>
          </p:nvSpPr>
          <p:spPr>
            <a:xfrm>
              <a:off x="7243050" y="2643050"/>
              <a:ext cx="11600" cy="11625"/>
            </a:xfrm>
            <a:custGeom>
              <a:rect b="b" l="l" r="r" t="t"/>
              <a:pathLst>
                <a:path extrusionOk="0" h="465" w="464">
                  <a:moveTo>
                    <a:pt x="229" y="1"/>
                  </a:moveTo>
                  <a:cubicBezTo>
                    <a:pt x="105" y="1"/>
                    <a:pt x="0" y="105"/>
                    <a:pt x="0" y="236"/>
                  </a:cubicBezTo>
                  <a:cubicBezTo>
                    <a:pt x="0" y="360"/>
                    <a:pt x="105" y="464"/>
                    <a:pt x="229" y="464"/>
                  </a:cubicBezTo>
                  <a:cubicBezTo>
                    <a:pt x="359" y="464"/>
                    <a:pt x="464" y="360"/>
                    <a:pt x="464" y="236"/>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7" name="Google Shape;2407;p25"/>
            <p:cNvSpPr/>
            <p:nvPr/>
          </p:nvSpPr>
          <p:spPr>
            <a:xfrm>
              <a:off x="7304700" y="2643050"/>
              <a:ext cx="11625" cy="11625"/>
            </a:xfrm>
            <a:custGeom>
              <a:rect b="b" l="l" r="r" t="t"/>
              <a:pathLst>
                <a:path extrusionOk="0" h="465" w="465">
                  <a:moveTo>
                    <a:pt x="229" y="1"/>
                  </a:moveTo>
                  <a:cubicBezTo>
                    <a:pt x="105" y="1"/>
                    <a:pt x="1" y="105"/>
                    <a:pt x="1" y="236"/>
                  </a:cubicBezTo>
                  <a:cubicBezTo>
                    <a:pt x="1" y="360"/>
                    <a:pt x="105" y="464"/>
                    <a:pt x="229" y="464"/>
                  </a:cubicBezTo>
                  <a:cubicBezTo>
                    <a:pt x="360" y="464"/>
                    <a:pt x="464" y="360"/>
                    <a:pt x="464" y="236"/>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8" name="Google Shape;2408;p25"/>
            <p:cNvSpPr/>
            <p:nvPr/>
          </p:nvSpPr>
          <p:spPr>
            <a:xfrm>
              <a:off x="7366375" y="2643050"/>
              <a:ext cx="11600" cy="11625"/>
            </a:xfrm>
            <a:custGeom>
              <a:rect b="b" l="l" r="r" t="t"/>
              <a:pathLst>
                <a:path extrusionOk="0" h="465" w="464">
                  <a:moveTo>
                    <a:pt x="229" y="1"/>
                  </a:moveTo>
                  <a:cubicBezTo>
                    <a:pt x="105" y="1"/>
                    <a:pt x="0" y="105"/>
                    <a:pt x="0" y="236"/>
                  </a:cubicBezTo>
                  <a:cubicBezTo>
                    <a:pt x="0" y="360"/>
                    <a:pt x="105" y="464"/>
                    <a:pt x="229" y="464"/>
                  </a:cubicBezTo>
                  <a:cubicBezTo>
                    <a:pt x="359" y="464"/>
                    <a:pt x="463" y="360"/>
                    <a:pt x="463" y="236"/>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9" name="Google Shape;2409;p25"/>
            <p:cNvSpPr/>
            <p:nvPr/>
          </p:nvSpPr>
          <p:spPr>
            <a:xfrm>
              <a:off x="6730525" y="2716300"/>
              <a:ext cx="11625" cy="11600"/>
            </a:xfrm>
            <a:custGeom>
              <a:rect b="b" l="l" r="r" t="t"/>
              <a:pathLst>
                <a:path extrusionOk="0" h="464" w="465">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0" name="Google Shape;2410;p25"/>
            <p:cNvSpPr/>
            <p:nvPr/>
          </p:nvSpPr>
          <p:spPr>
            <a:xfrm>
              <a:off x="6792200" y="2716300"/>
              <a:ext cx="11600" cy="11600"/>
            </a:xfrm>
            <a:custGeom>
              <a:rect b="b" l="l" r="r" t="t"/>
              <a:pathLst>
                <a:path extrusionOk="0" h="464" w="464">
                  <a:moveTo>
                    <a:pt x="229" y="0"/>
                  </a:moveTo>
                  <a:cubicBezTo>
                    <a:pt x="105" y="0"/>
                    <a:pt x="0" y="105"/>
                    <a:pt x="0" y="229"/>
                  </a:cubicBezTo>
                  <a:cubicBezTo>
                    <a:pt x="0" y="359"/>
                    <a:pt x="105" y="464"/>
                    <a:pt x="229" y="464"/>
                  </a:cubicBezTo>
                  <a:cubicBezTo>
                    <a:pt x="359" y="464"/>
                    <a:pt x="463" y="359"/>
                    <a:pt x="463" y="229"/>
                  </a:cubicBezTo>
                  <a:cubicBezTo>
                    <a:pt x="463"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1" name="Google Shape;2411;p25"/>
            <p:cNvSpPr/>
            <p:nvPr/>
          </p:nvSpPr>
          <p:spPr>
            <a:xfrm>
              <a:off x="6853850" y="2716300"/>
              <a:ext cx="11600" cy="11600"/>
            </a:xfrm>
            <a:custGeom>
              <a:rect b="b" l="l" r="r" t="t"/>
              <a:pathLst>
                <a:path extrusionOk="0" h="464" w="464">
                  <a:moveTo>
                    <a:pt x="229" y="0"/>
                  </a:moveTo>
                  <a:cubicBezTo>
                    <a:pt x="105" y="0"/>
                    <a:pt x="1" y="105"/>
                    <a:pt x="1" y="229"/>
                  </a:cubicBezTo>
                  <a:cubicBezTo>
                    <a:pt x="1" y="359"/>
                    <a:pt x="105" y="464"/>
                    <a:pt x="229" y="464"/>
                  </a:cubicBezTo>
                  <a:cubicBezTo>
                    <a:pt x="359" y="464"/>
                    <a:pt x="464" y="359"/>
                    <a:pt x="464" y="229"/>
                  </a:cubicBezTo>
                  <a:cubicBezTo>
                    <a:pt x="464"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2" name="Google Shape;2412;p25"/>
            <p:cNvSpPr/>
            <p:nvPr/>
          </p:nvSpPr>
          <p:spPr>
            <a:xfrm>
              <a:off x="6915500" y="2716300"/>
              <a:ext cx="11625" cy="11600"/>
            </a:xfrm>
            <a:custGeom>
              <a:rect b="b" l="l" r="r" t="t"/>
              <a:pathLst>
                <a:path extrusionOk="0" h="464" w="465">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3" name="Google Shape;2413;p25"/>
            <p:cNvSpPr/>
            <p:nvPr/>
          </p:nvSpPr>
          <p:spPr>
            <a:xfrm>
              <a:off x="6977175" y="2716300"/>
              <a:ext cx="11600" cy="11600"/>
            </a:xfrm>
            <a:custGeom>
              <a:rect b="b" l="l" r="r" t="t"/>
              <a:pathLst>
                <a:path extrusionOk="0" h="464" w="464">
                  <a:moveTo>
                    <a:pt x="229" y="0"/>
                  </a:moveTo>
                  <a:cubicBezTo>
                    <a:pt x="105" y="0"/>
                    <a:pt x="0" y="105"/>
                    <a:pt x="0" y="229"/>
                  </a:cubicBezTo>
                  <a:cubicBezTo>
                    <a:pt x="0" y="359"/>
                    <a:pt x="105" y="464"/>
                    <a:pt x="229" y="464"/>
                  </a:cubicBezTo>
                  <a:cubicBezTo>
                    <a:pt x="359" y="464"/>
                    <a:pt x="463" y="359"/>
                    <a:pt x="463" y="229"/>
                  </a:cubicBezTo>
                  <a:cubicBezTo>
                    <a:pt x="463"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4" name="Google Shape;2414;p25"/>
            <p:cNvSpPr/>
            <p:nvPr/>
          </p:nvSpPr>
          <p:spPr>
            <a:xfrm>
              <a:off x="7038825" y="2716300"/>
              <a:ext cx="11600" cy="11600"/>
            </a:xfrm>
            <a:custGeom>
              <a:rect b="b" l="l" r="r" t="t"/>
              <a:pathLst>
                <a:path extrusionOk="0" h="464" w="464">
                  <a:moveTo>
                    <a:pt x="229" y="0"/>
                  </a:moveTo>
                  <a:cubicBezTo>
                    <a:pt x="105" y="0"/>
                    <a:pt x="1" y="105"/>
                    <a:pt x="1" y="229"/>
                  </a:cubicBezTo>
                  <a:cubicBezTo>
                    <a:pt x="1" y="359"/>
                    <a:pt x="105" y="464"/>
                    <a:pt x="229" y="464"/>
                  </a:cubicBezTo>
                  <a:cubicBezTo>
                    <a:pt x="359" y="464"/>
                    <a:pt x="464" y="359"/>
                    <a:pt x="464" y="229"/>
                  </a:cubicBezTo>
                  <a:cubicBezTo>
                    <a:pt x="464"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5" name="Google Shape;2415;p25"/>
            <p:cNvSpPr/>
            <p:nvPr/>
          </p:nvSpPr>
          <p:spPr>
            <a:xfrm>
              <a:off x="7100475" y="2716300"/>
              <a:ext cx="11625" cy="11600"/>
            </a:xfrm>
            <a:custGeom>
              <a:rect b="b" l="l" r="r" t="t"/>
              <a:pathLst>
                <a:path extrusionOk="0" h="464" w="465">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6" name="Google Shape;2416;p25"/>
            <p:cNvSpPr/>
            <p:nvPr/>
          </p:nvSpPr>
          <p:spPr>
            <a:xfrm>
              <a:off x="7162150" y="2716300"/>
              <a:ext cx="11600" cy="11600"/>
            </a:xfrm>
            <a:custGeom>
              <a:rect b="b" l="l" r="r" t="t"/>
              <a:pathLst>
                <a:path extrusionOk="0" h="464" w="464">
                  <a:moveTo>
                    <a:pt x="229" y="0"/>
                  </a:moveTo>
                  <a:cubicBezTo>
                    <a:pt x="105" y="0"/>
                    <a:pt x="0" y="105"/>
                    <a:pt x="0" y="229"/>
                  </a:cubicBezTo>
                  <a:cubicBezTo>
                    <a:pt x="0" y="359"/>
                    <a:pt x="105" y="464"/>
                    <a:pt x="229" y="464"/>
                  </a:cubicBezTo>
                  <a:cubicBezTo>
                    <a:pt x="359" y="464"/>
                    <a:pt x="463" y="359"/>
                    <a:pt x="463" y="229"/>
                  </a:cubicBezTo>
                  <a:cubicBezTo>
                    <a:pt x="463"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7" name="Google Shape;2417;p25"/>
            <p:cNvSpPr/>
            <p:nvPr/>
          </p:nvSpPr>
          <p:spPr>
            <a:xfrm>
              <a:off x="7223800" y="2716300"/>
              <a:ext cx="11600" cy="11600"/>
            </a:xfrm>
            <a:custGeom>
              <a:rect b="b" l="l" r="r" t="t"/>
              <a:pathLst>
                <a:path extrusionOk="0" h="464" w="464">
                  <a:moveTo>
                    <a:pt x="229" y="0"/>
                  </a:moveTo>
                  <a:cubicBezTo>
                    <a:pt x="105" y="0"/>
                    <a:pt x="1" y="105"/>
                    <a:pt x="1" y="229"/>
                  </a:cubicBezTo>
                  <a:cubicBezTo>
                    <a:pt x="1" y="359"/>
                    <a:pt x="105" y="464"/>
                    <a:pt x="229" y="464"/>
                  </a:cubicBezTo>
                  <a:cubicBezTo>
                    <a:pt x="359" y="464"/>
                    <a:pt x="464" y="359"/>
                    <a:pt x="464" y="229"/>
                  </a:cubicBezTo>
                  <a:cubicBezTo>
                    <a:pt x="464"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8" name="Google Shape;2418;p25"/>
            <p:cNvSpPr/>
            <p:nvPr/>
          </p:nvSpPr>
          <p:spPr>
            <a:xfrm>
              <a:off x="7285450" y="2716300"/>
              <a:ext cx="11625" cy="11600"/>
            </a:xfrm>
            <a:custGeom>
              <a:rect b="b" l="l" r="r" t="t"/>
              <a:pathLst>
                <a:path extrusionOk="0" h="464" w="465">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9" name="Google Shape;2419;p25"/>
            <p:cNvSpPr/>
            <p:nvPr/>
          </p:nvSpPr>
          <p:spPr>
            <a:xfrm>
              <a:off x="6811450" y="2789525"/>
              <a:ext cx="11600" cy="11625"/>
            </a:xfrm>
            <a:custGeom>
              <a:rect b="b" l="l" r="r" t="t"/>
              <a:pathLst>
                <a:path extrusionOk="0" h="465" w="464">
                  <a:moveTo>
                    <a:pt x="235" y="1"/>
                  </a:moveTo>
                  <a:cubicBezTo>
                    <a:pt x="104" y="1"/>
                    <a:pt x="0" y="105"/>
                    <a:pt x="0" y="229"/>
                  </a:cubicBezTo>
                  <a:cubicBezTo>
                    <a:pt x="0" y="360"/>
                    <a:pt x="104" y="464"/>
                    <a:pt x="235" y="464"/>
                  </a:cubicBezTo>
                  <a:cubicBezTo>
                    <a:pt x="359" y="464"/>
                    <a:pt x="463" y="360"/>
                    <a:pt x="463" y="229"/>
                  </a:cubicBezTo>
                  <a:cubicBezTo>
                    <a:pt x="463" y="105"/>
                    <a:pt x="359" y="1"/>
                    <a:pt x="23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0" name="Google Shape;2420;p25"/>
            <p:cNvSpPr/>
            <p:nvPr/>
          </p:nvSpPr>
          <p:spPr>
            <a:xfrm>
              <a:off x="6873100" y="2789525"/>
              <a:ext cx="11600" cy="11625"/>
            </a:xfrm>
            <a:custGeom>
              <a:rect b="b" l="l" r="r" t="t"/>
              <a:pathLst>
                <a:path extrusionOk="0" h="465" w="464">
                  <a:moveTo>
                    <a:pt x="235" y="1"/>
                  </a:moveTo>
                  <a:cubicBezTo>
                    <a:pt x="105" y="1"/>
                    <a:pt x="0" y="105"/>
                    <a:pt x="0" y="229"/>
                  </a:cubicBezTo>
                  <a:cubicBezTo>
                    <a:pt x="0" y="360"/>
                    <a:pt x="105" y="464"/>
                    <a:pt x="235" y="464"/>
                  </a:cubicBezTo>
                  <a:cubicBezTo>
                    <a:pt x="359" y="464"/>
                    <a:pt x="464" y="360"/>
                    <a:pt x="464" y="229"/>
                  </a:cubicBezTo>
                  <a:cubicBezTo>
                    <a:pt x="464" y="105"/>
                    <a:pt x="359" y="1"/>
                    <a:pt x="23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1" name="Google Shape;2421;p25"/>
            <p:cNvSpPr/>
            <p:nvPr/>
          </p:nvSpPr>
          <p:spPr>
            <a:xfrm>
              <a:off x="6934750" y="2789525"/>
              <a:ext cx="11600" cy="11625"/>
            </a:xfrm>
            <a:custGeom>
              <a:rect b="b" l="l" r="r" t="t"/>
              <a:pathLst>
                <a:path extrusionOk="0" h="465" w="464">
                  <a:moveTo>
                    <a:pt x="236" y="1"/>
                  </a:moveTo>
                  <a:cubicBezTo>
                    <a:pt x="105" y="1"/>
                    <a:pt x="1" y="105"/>
                    <a:pt x="1" y="229"/>
                  </a:cubicBezTo>
                  <a:cubicBezTo>
                    <a:pt x="1" y="360"/>
                    <a:pt x="105" y="464"/>
                    <a:pt x="236" y="464"/>
                  </a:cubicBezTo>
                  <a:cubicBezTo>
                    <a:pt x="360" y="464"/>
                    <a:pt x="464" y="360"/>
                    <a:pt x="464" y="229"/>
                  </a:cubicBezTo>
                  <a:cubicBezTo>
                    <a:pt x="464" y="105"/>
                    <a:pt x="360" y="1"/>
                    <a:pt x="23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2" name="Google Shape;2422;p25"/>
            <p:cNvSpPr/>
            <p:nvPr/>
          </p:nvSpPr>
          <p:spPr>
            <a:xfrm>
              <a:off x="6996425" y="2789525"/>
              <a:ext cx="11600" cy="11625"/>
            </a:xfrm>
            <a:custGeom>
              <a:rect b="b" l="l" r="r" t="t"/>
              <a:pathLst>
                <a:path extrusionOk="0" h="465" w="464">
                  <a:moveTo>
                    <a:pt x="228" y="1"/>
                  </a:moveTo>
                  <a:cubicBezTo>
                    <a:pt x="105" y="1"/>
                    <a:pt x="0" y="105"/>
                    <a:pt x="0" y="229"/>
                  </a:cubicBezTo>
                  <a:cubicBezTo>
                    <a:pt x="0" y="360"/>
                    <a:pt x="105" y="464"/>
                    <a:pt x="228" y="464"/>
                  </a:cubicBezTo>
                  <a:cubicBezTo>
                    <a:pt x="359" y="464"/>
                    <a:pt x="463" y="360"/>
                    <a:pt x="463" y="229"/>
                  </a:cubicBezTo>
                  <a:cubicBezTo>
                    <a:pt x="463" y="105"/>
                    <a:pt x="359" y="1"/>
                    <a:pt x="22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3" name="Google Shape;2423;p25"/>
            <p:cNvSpPr/>
            <p:nvPr/>
          </p:nvSpPr>
          <p:spPr>
            <a:xfrm>
              <a:off x="7058075" y="2789525"/>
              <a:ext cx="11600" cy="11625"/>
            </a:xfrm>
            <a:custGeom>
              <a:rect b="b" l="l" r="r" t="t"/>
              <a:pathLst>
                <a:path extrusionOk="0" h="465" w="464">
                  <a:moveTo>
                    <a:pt x="229" y="1"/>
                  </a:moveTo>
                  <a:cubicBezTo>
                    <a:pt x="105" y="1"/>
                    <a:pt x="0" y="105"/>
                    <a:pt x="0" y="229"/>
                  </a:cubicBezTo>
                  <a:cubicBezTo>
                    <a:pt x="0" y="360"/>
                    <a:pt x="105" y="464"/>
                    <a:pt x="229" y="464"/>
                  </a:cubicBezTo>
                  <a:cubicBezTo>
                    <a:pt x="359" y="464"/>
                    <a:pt x="464" y="360"/>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4" name="Google Shape;2424;p25"/>
            <p:cNvSpPr/>
            <p:nvPr/>
          </p:nvSpPr>
          <p:spPr>
            <a:xfrm>
              <a:off x="7119725" y="2789525"/>
              <a:ext cx="11625" cy="11625"/>
            </a:xfrm>
            <a:custGeom>
              <a:rect b="b" l="l" r="r" t="t"/>
              <a:pathLst>
                <a:path extrusionOk="0" h="465" w="465">
                  <a:moveTo>
                    <a:pt x="229" y="1"/>
                  </a:moveTo>
                  <a:cubicBezTo>
                    <a:pt x="105" y="1"/>
                    <a:pt x="1" y="105"/>
                    <a:pt x="1" y="229"/>
                  </a:cubicBezTo>
                  <a:cubicBezTo>
                    <a:pt x="1" y="360"/>
                    <a:pt x="105" y="464"/>
                    <a:pt x="229" y="464"/>
                  </a:cubicBezTo>
                  <a:cubicBezTo>
                    <a:pt x="360" y="464"/>
                    <a:pt x="464" y="360"/>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5" name="Google Shape;2425;p25"/>
            <p:cNvSpPr/>
            <p:nvPr/>
          </p:nvSpPr>
          <p:spPr>
            <a:xfrm>
              <a:off x="7181400" y="2789525"/>
              <a:ext cx="11600" cy="11625"/>
            </a:xfrm>
            <a:custGeom>
              <a:rect b="b" l="l" r="r" t="t"/>
              <a:pathLst>
                <a:path extrusionOk="0" h="465" w="464">
                  <a:moveTo>
                    <a:pt x="229" y="1"/>
                  </a:moveTo>
                  <a:cubicBezTo>
                    <a:pt x="105" y="1"/>
                    <a:pt x="0" y="105"/>
                    <a:pt x="0" y="229"/>
                  </a:cubicBezTo>
                  <a:cubicBezTo>
                    <a:pt x="0" y="360"/>
                    <a:pt x="105" y="464"/>
                    <a:pt x="229" y="464"/>
                  </a:cubicBezTo>
                  <a:cubicBezTo>
                    <a:pt x="359" y="464"/>
                    <a:pt x="463" y="360"/>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6" name="Google Shape;2426;p25"/>
            <p:cNvSpPr/>
            <p:nvPr/>
          </p:nvSpPr>
          <p:spPr>
            <a:xfrm>
              <a:off x="7243050" y="2789525"/>
              <a:ext cx="11600" cy="11625"/>
            </a:xfrm>
            <a:custGeom>
              <a:rect b="b" l="l" r="r" t="t"/>
              <a:pathLst>
                <a:path extrusionOk="0" h="465" w="464">
                  <a:moveTo>
                    <a:pt x="229" y="1"/>
                  </a:moveTo>
                  <a:cubicBezTo>
                    <a:pt x="105" y="1"/>
                    <a:pt x="0" y="105"/>
                    <a:pt x="0" y="229"/>
                  </a:cubicBezTo>
                  <a:cubicBezTo>
                    <a:pt x="0" y="360"/>
                    <a:pt x="105" y="464"/>
                    <a:pt x="229" y="464"/>
                  </a:cubicBezTo>
                  <a:cubicBezTo>
                    <a:pt x="359" y="464"/>
                    <a:pt x="464" y="360"/>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7" name="Google Shape;2427;p25"/>
            <p:cNvSpPr/>
            <p:nvPr/>
          </p:nvSpPr>
          <p:spPr>
            <a:xfrm>
              <a:off x="7304700" y="2789525"/>
              <a:ext cx="11625" cy="11625"/>
            </a:xfrm>
            <a:custGeom>
              <a:rect b="b" l="l" r="r" t="t"/>
              <a:pathLst>
                <a:path extrusionOk="0" h="465" w="465">
                  <a:moveTo>
                    <a:pt x="229" y="1"/>
                  </a:moveTo>
                  <a:cubicBezTo>
                    <a:pt x="105" y="1"/>
                    <a:pt x="1" y="105"/>
                    <a:pt x="1" y="229"/>
                  </a:cubicBezTo>
                  <a:cubicBezTo>
                    <a:pt x="1" y="360"/>
                    <a:pt x="105" y="464"/>
                    <a:pt x="229" y="464"/>
                  </a:cubicBezTo>
                  <a:cubicBezTo>
                    <a:pt x="360" y="464"/>
                    <a:pt x="464" y="360"/>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8" name="Google Shape;2428;p25"/>
            <p:cNvSpPr/>
            <p:nvPr/>
          </p:nvSpPr>
          <p:spPr>
            <a:xfrm>
              <a:off x="7366375" y="2789525"/>
              <a:ext cx="11600" cy="11625"/>
            </a:xfrm>
            <a:custGeom>
              <a:rect b="b" l="l" r="r" t="t"/>
              <a:pathLst>
                <a:path extrusionOk="0" h="465" w="464">
                  <a:moveTo>
                    <a:pt x="229" y="1"/>
                  </a:moveTo>
                  <a:cubicBezTo>
                    <a:pt x="105" y="1"/>
                    <a:pt x="0" y="105"/>
                    <a:pt x="0" y="229"/>
                  </a:cubicBezTo>
                  <a:cubicBezTo>
                    <a:pt x="0" y="360"/>
                    <a:pt x="105" y="464"/>
                    <a:pt x="229" y="464"/>
                  </a:cubicBezTo>
                  <a:cubicBezTo>
                    <a:pt x="359" y="464"/>
                    <a:pt x="463" y="360"/>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9" name="Google Shape;2429;p25"/>
            <p:cNvSpPr/>
            <p:nvPr/>
          </p:nvSpPr>
          <p:spPr>
            <a:xfrm>
              <a:off x="6730525" y="2862775"/>
              <a:ext cx="11625" cy="11600"/>
            </a:xfrm>
            <a:custGeom>
              <a:rect b="b" l="l" r="r" t="t"/>
              <a:pathLst>
                <a:path extrusionOk="0" h="464" w="465">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0" name="Google Shape;2430;p25"/>
            <p:cNvSpPr/>
            <p:nvPr/>
          </p:nvSpPr>
          <p:spPr>
            <a:xfrm>
              <a:off x="6792200" y="2862775"/>
              <a:ext cx="11600" cy="11600"/>
            </a:xfrm>
            <a:custGeom>
              <a:rect b="b" l="l" r="r" t="t"/>
              <a:pathLst>
                <a:path extrusionOk="0" h="464" w="464">
                  <a:moveTo>
                    <a:pt x="229" y="1"/>
                  </a:moveTo>
                  <a:cubicBezTo>
                    <a:pt x="105" y="1"/>
                    <a:pt x="0" y="105"/>
                    <a:pt x="0" y="229"/>
                  </a:cubicBezTo>
                  <a:cubicBezTo>
                    <a:pt x="0" y="359"/>
                    <a:pt x="105" y="464"/>
                    <a:pt x="229" y="464"/>
                  </a:cubicBezTo>
                  <a:cubicBezTo>
                    <a:pt x="359" y="464"/>
                    <a:pt x="463" y="359"/>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1" name="Google Shape;2431;p25"/>
            <p:cNvSpPr/>
            <p:nvPr/>
          </p:nvSpPr>
          <p:spPr>
            <a:xfrm>
              <a:off x="6853850" y="2862775"/>
              <a:ext cx="11600" cy="11600"/>
            </a:xfrm>
            <a:custGeom>
              <a:rect b="b" l="l" r="r" t="t"/>
              <a:pathLst>
                <a:path extrusionOk="0" h="464" w="464">
                  <a:moveTo>
                    <a:pt x="229" y="1"/>
                  </a:moveTo>
                  <a:cubicBezTo>
                    <a:pt x="105" y="1"/>
                    <a:pt x="1" y="105"/>
                    <a:pt x="1" y="229"/>
                  </a:cubicBezTo>
                  <a:cubicBezTo>
                    <a:pt x="1" y="359"/>
                    <a:pt x="105" y="464"/>
                    <a:pt x="229" y="464"/>
                  </a:cubicBezTo>
                  <a:cubicBezTo>
                    <a:pt x="359" y="464"/>
                    <a:pt x="464" y="359"/>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2" name="Google Shape;2432;p25"/>
            <p:cNvSpPr/>
            <p:nvPr/>
          </p:nvSpPr>
          <p:spPr>
            <a:xfrm>
              <a:off x="6915500" y="2862775"/>
              <a:ext cx="11625" cy="11600"/>
            </a:xfrm>
            <a:custGeom>
              <a:rect b="b" l="l" r="r" t="t"/>
              <a:pathLst>
                <a:path extrusionOk="0" h="464" w="465">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3" name="Google Shape;2433;p25"/>
            <p:cNvSpPr/>
            <p:nvPr/>
          </p:nvSpPr>
          <p:spPr>
            <a:xfrm>
              <a:off x="6977175" y="2862775"/>
              <a:ext cx="11600" cy="11600"/>
            </a:xfrm>
            <a:custGeom>
              <a:rect b="b" l="l" r="r" t="t"/>
              <a:pathLst>
                <a:path extrusionOk="0" h="464" w="464">
                  <a:moveTo>
                    <a:pt x="229" y="1"/>
                  </a:moveTo>
                  <a:cubicBezTo>
                    <a:pt x="105" y="1"/>
                    <a:pt x="0" y="105"/>
                    <a:pt x="0" y="229"/>
                  </a:cubicBezTo>
                  <a:cubicBezTo>
                    <a:pt x="0" y="359"/>
                    <a:pt x="105" y="464"/>
                    <a:pt x="229" y="464"/>
                  </a:cubicBezTo>
                  <a:cubicBezTo>
                    <a:pt x="359" y="464"/>
                    <a:pt x="463" y="359"/>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4" name="Google Shape;2434;p25"/>
            <p:cNvSpPr/>
            <p:nvPr/>
          </p:nvSpPr>
          <p:spPr>
            <a:xfrm>
              <a:off x="7038825" y="2862775"/>
              <a:ext cx="11600" cy="11600"/>
            </a:xfrm>
            <a:custGeom>
              <a:rect b="b" l="l" r="r" t="t"/>
              <a:pathLst>
                <a:path extrusionOk="0" h="464" w="464">
                  <a:moveTo>
                    <a:pt x="229" y="1"/>
                  </a:moveTo>
                  <a:cubicBezTo>
                    <a:pt x="105" y="1"/>
                    <a:pt x="1" y="105"/>
                    <a:pt x="1" y="229"/>
                  </a:cubicBezTo>
                  <a:cubicBezTo>
                    <a:pt x="1" y="359"/>
                    <a:pt x="105" y="464"/>
                    <a:pt x="229" y="464"/>
                  </a:cubicBezTo>
                  <a:cubicBezTo>
                    <a:pt x="359" y="464"/>
                    <a:pt x="464" y="359"/>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5" name="Google Shape;2435;p25"/>
            <p:cNvSpPr/>
            <p:nvPr/>
          </p:nvSpPr>
          <p:spPr>
            <a:xfrm>
              <a:off x="7100475" y="2862775"/>
              <a:ext cx="11625" cy="11600"/>
            </a:xfrm>
            <a:custGeom>
              <a:rect b="b" l="l" r="r" t="t"/>
              <a:pathLst>
                <a:path extrusionOk="0" h="464" w="465">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6" name="Google Shape;2436;p25"/>
            <p:cNvSpPr/>
            <p:nvPr/>
          </p:nvSpPr>
          <p:spPr>
            <a:xfrm>
              <a:off x="7162150" y="2862775"/>
              <a:ext cx="11600" cy="11600"/>
            </a:xfrm>
            <a:custGeom>
              <a:rect b="b" l="l" r="r" t="t"/>
              <a:pathLst>
                <a:path extrusionOk="0" h="464" w="464">
                  <a:moveTo>
                    <a:pt x="229" y="1"/>
                  </a:moveTo>
                  <a:cubicBezTo>
                    <a:pt x="105" y="1"/>
                    <a:pt x="0" y="105"/>
                    <a:pt x="0" y="229"/>
                  </a:cubicBezTo>
                  <a:cubicBezTo>
                    <a:pt x="0" y="359"/>
                    <a:pt x="105" y="464"/>
                    <a:pt x="229" y="464"/>
                  </a:cubicBezTo>
                  <a:cubicBezTo>
                    <a:pt x="359" y="464"/>
                    <a:pt x="463" y="359"/>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7" name="Google Shape;2437;p25"/>
            <p:cNvSpPr/>
            <p:nvPr/>
          </p:nvSpPr>
          <p:spPr>
            <a:xfrm>
              <a:off x="7223800" y="2862775"/>
              <a:ext cx="11600" cy="11600"/>
            </a:xfrm>
            <a:custGeom>
              <a:rect b="b" l="l" r="r" t="t"/>
              <a:pathLst>
                <a:path extrusionOk="0" h="464" w="464">
                  <a:moveTo>
                    <a:pt x="229" y="1"/>
                  </a:moveTo>
                  <a:cubicBezTo>
                    <a:pt x="105" y="1"/>
                    <a:pt x="1" y="105"/>
                    <a:pt x="1" y="229"/>
                  </a:cubicBezTo>
                  <a:cubicBezTo>
                    <a:pt x="1" y="359"/>
                    <a:pt x="105" y="464"/>
                    <a:pt x="229" y="464"/>
                  </a:cubicBezTo>
                  <a:cubicBezTo>
                    <a:pt x="359" y="464"/>
                    <a:pt x="464" y="359"/>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8" name="Google Shape;2438;p25"/>
            <p:cNvSpPr/>
            <p:nvPr/>
          </p:nvSpPr>
          <p:spPr>
            <a:xfrm>
              <a:off x="7285450" y="2862775"/>
              <a:ext cx="11625" cy="11600"/>
            </a:xfrm>
            <a:custGeom>
              <a:rect b="b" l="l" r="r" t="t"/>
              <a:pathLst>
                <a:path extrusionOk="0" h="464" w="465">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39" name="Google Shape;2439;p25"/>
          <p:cNvSpPr/>
          <p:nvPr/>
        </p:nvSpPr>
        <p:spPr>
          <a:xfrm>
            <a:off x="5973600" y="134775"/>
            <a:ext cx="317400" cy="317400"/>
          </a:xfrm>
          <a:prstGeom prst="mathPlus">
            <a:avLst>
              <a:gd fmla="val 11090" name="adj1"/>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0" name="Google Shape;2440;p25"/>
          <p:cNvSpPr/>
          <p:nvPr/>
        </p:nvSpPr>
        <p:spPr>
          <a:xfrm flipH="1">
            <a:off x="8217075" y="4522600"/>
            <a:ext cx="1327200" cy="1326900"/>
          </a:xfrm>
          <a:prstGeom prst="arc">
            <a:avLst>
              <a:gd fmla="val 16225557" name="adj1"/>
              <a:gd fmla="val 21598152"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1" name="Google Shape;2441;p25"/>
          <p:cNvSpPr/>
          <p:nvPr/>
        </p:nvSpPr>
        <p:spPr>
          <a:xfrm flipH="1">
            <a:off x="8298575" y="4604000"/>
            <a:ext cx="1164300" cy="1164300"/>
          </a:xfrm>
          <a:prstGeom prst="pie">
            <a:avLst>
              <a:gd fmla="val 10761898" name="adj1"/>
              <a:gd fmla="val 21598152" name="adj2"/>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2" name="Google Shape;2442;p25"/>
          <p:cNvSpPr/>
          <p:nvPr/>
        </p:nvSpPr>
        <p:spPr>
          <a:xfrm>
            <a:off x="1186036" y="352000"/>
            <a:ext cx="276175" cy="239150"/>
          </a:xfrm>
          <a:custGeom>
            <a:rect b="b" l="l" r="r" t="t"/>
            <a:pathLst>
              <a:path extrusionOk="0" h="9566" w="11047">
                <a:moveTo>
                  <a:pt x="5527" y="1"/>
                </a:moveTo>
                <a:lnTo>
                  <a:pt x="1" y="9566"/>
                </a:lnTo>
                <a:lnTo>
                  <a:pt x="11047" y="9566"/>
                </a:lnTo>
                <a:lnTo>
                  <a:pt x="552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443" name="Google Shape;2443;p25"/>
          <p:cNvGrpSpPr/>
          <p:nvPr/>
        </p:nvGrpSpPr>
        <p:grpSpPr>
          <a:xfrm>
            <a:off x="2507369" y="4522593"/>
            <a:ext cx="506202" cy="346754"/>
            <a:chOff x="5912000" y="2436725"/>
            <a:chExt cx="200500" cy="137350"/>
          </a:xfrm>
        </p:grpSpPr>
        <p:sp>
          <p:nvSpPr>
            <p:cNvPr id="2444" name="Google Shape;2444;p25"/>
            <p:cNvSpPr/>
            <p:nvPr/>
          </p:nvSpPr>
          <p:spPr>
            <a:xfrm>
              <a:off x="6071050" y="2532625"/>
              <a:ext cx="41450" cy="41450"/>
            </a:xfrm>
            <a:custGeom>
              <a:rect b="b" l="l" r="r" t="t"/>
              <a:pathLst>
                <a:path extrusionOk="0" h="1658" w="1658">
                  <a:moveTo>
                    <a:pt x="829" y="1"/>
                  </a:moveTo>
                  <a:lnTo>
                    <a:pt x="0" y="829"/>
                  </a:lnTo>
                  <a:lnTo>
                    <a:pt x="829" y="1658"/>
                  </a:lnTo>
                  <a:lnTo>
                    <a:pt x="1658" y="829"/>
                  </a:lnTo>
                  <a:lnTo>
                    <a:pt x="8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5" name="Google Shape;2445;p25"/>
            <p:cNvSpPr/>
            <p:nvPr/>
          </p:nvSpPr>
          <p:spPr>
            <a:xfrm>
              <a:off x="6071050" y="2436725"/>
              <a:ext cx="41450" cy="41450"/>
            </a:xfrm>
            <a:custGeom>
              <a:rect b="b" l="l" r="r" t="t"/>
              <a:pathLst>
                <a:path extrusionOk="0" h="1658" w="1658">
                  <a:moveTo>
                    <a:pt x="829" y="0"/>
                  </a:moveTo>
                  <a:lnTo>
                    <a:pt x="0" y="829"/>
                  </a:lnTo>
                  <a:lnTo>
                    <a:pt x="829" y="1657"/>
                  </a:lnTo>
                  <a:lnTo>
                    <a:pt x="1658" y="829"/>
                  </a:lnTo>
                  <a:lnTo>
                    <a:pt x="8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6" name="Google Shape;2446;p25"/>
            <p:cNvSpPr/>
            <p:nvPr/>
          </p:nvSpPr>
          <p:spPr>
            <a:xfrm>
              <a:off x="6023250" y="2484675"/>
              <a:ext cx="41450" cy="41450"/>
            </a:xfrm>
            <a:custGeom>
              <a:rect b="b" l="l" r="r" t="t"/>
              <a:pathLst>
                <a:path extrusionOk="0" h="1658" w="1658">
                  <a:moveTo>
                    <a:pt x="829" y="0"/>
                  </a:moveTo>
                  <a:lnTo>
                    <a:pt x="1" y="829"/>
                  </a:lnTo>
                  <a:lnTo>
                    <a:pt x="829" y="1658"/>
                  </a:lnTo>
                  <a:lnTo>
                    <a:pt x="1658" y="829"/>
                  </a:lnTo>
                  <a:lnTo>
                    <a:pt x="8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7" name="Google Shape;2447;p25"/>
            <p:cNvSpPr/>
            <p:nvPr/>
          </p:nvSpPr>
          <p:spPr>
            <a:xfrm>
              <a:off x="5959975" y="2532625"/>
              <a:ext cx="41450" cy="41450"/>
            </a:xfrm>
            <a:custGeom>
              <a:rect b="b" l="l" r="r" t="t"/>
              <a:pathLst>
                <a:path extrusionOk="0" h="1658" w="1658">
                  <a:moveTo>
                    <a:pt x="829" y="1"/>
                  </a:moveTo>
                  <a:lnTo>
                    <a:pt x="0" y="829"/>
                  </a:lnTo>
                  <a:lnTo>
                    <a:pt x="829" y="1658"/>
                  </a:lnTo>
                  <a:lnTo>
                    <a:pt x="1657" y="829"/>
                  </a:lnTo>
                  <a:lnTo>
                    <a:pt x="8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8" name="Google Shape;2448;p25"/>
            <p:cNvSpPr/>
            <p:nvPr/>
          </p:nvSpPr>
          <p:spPr>
            <a:xfrm>
              <a:off x="5959975" y="2436725"/>
              <a:ext cx="41450" cy="41450"/>
            </a:xfrm>
            <a:custGeom>
              <a:rect b="b" l="l" r="r" t="t"/>
              <a:pathLst>
                <a:path extrusionOk="0" h="1658" w="1658">
                  <a:moveTo>
                    <a:pt x="829" y="0"/>
                  </a:moveTo>
                  <a:lnTo>
                    <a:pt x="0" y="829"/>
                  </a:lnTo>
                  <a:lnTo>
                    <a:pt x="829" y="1657"/>
                  </a:lnTo>
                  <a:lnTo>
                    <a:pt x="1657" y="829"/>
                  </a:lnTo>
                  <a:lnTo>
                    <a:pt x="8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9" name="Google Shape;2449;p25"/>
            <p:cNvSpPr/>
            <p:nvPr/>
          </p:nvSpPr>
          <p:spPr>
            <a:xfrm>
              <a:off x="5912000" y="2484675"/>
              <a:ext cx="41475" cy="41450"/>
            </a:xfrm>
            <a:custGeom>
              <a:rect b="b" l="l" r="r" t="t"/>
              <a:pathLst>
                <a:path extrusionOk="0" h="1658" w="1659">
                  <a:moveTo>
                    <a:pt x="829" y="0"/>
                  </a:moveTo>
                  <a:lnTo>
                    <a:pt x="1" y="829"/>
                  </a:lnTo>
                  <a:lnTo>
                    <a:pt x="829" y="1658"/>
                  </a:lnTo>
                  <a:lnTo>
                    <a:pt x="1658" y="829"/>
                  </a:lnTo>
                  <a:lnTo>
                    <a:pt x="8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50" name="Google Shape;2450;p25"/>
          <p:cNvSpPr/>
          <p:nvPr>
            <p:ph idx="6" type="pic"/>
          </p:nvPr>
        </p:nvSpPr>
        <p:spPr>
          <a:xfrm>
            <a:off x="7041063" y="539500"/>
            <a:ext cx="1382400" cy="3161700"/>
          </a:xfrm>
          <a:prstGeom prst="rect">
            <a:avLst/>
          </a:prstGeom>
          <a:noFill/>
          <a:ln>
            <a:noFill/>
          </a:ln>
          <a:effectLst>
            <a:outerShdw blurRad="214313" rotWithShape="0" algn="bl" dir="3300000" dist="19050">
              <a:schemeClr val="accent1">
                <a:alpha val="22745"/>
              </a:schemeClr>
            </a:outerShdw>
          </a:effectLst>
        </p:spPr>
      </p:sp>
      <p:sp>
        <p:nvSpPr>
          <p:cNvPr id="2451" name="Google Shape;2451;p25"/>
          <p:cNvSpPr/>
          <p:nvPr>
            <p:ph idx="7" type="pic"/>
          </p:nvPr>
        </p:nvSpPr>
        <p:spPr>
          <a:xfrm>
            <a:off x="720463" y="1441225"/>
            <a:ext cx="1382400" cy="3161700"/>
          </a:xfrm>
          <a:prstGeom prst="rect">
            <a:avLst/>
          </a:prstGeom>
          <a:noFill/>
          <a:ln>
            <a:noFill/>
          </a:ln>
          <a:effectLst>
            <a:outerShdw blurRad="214313" rotWithShape="0" algn="bl" dir="3300000" dist="19050">
              <a:schemeClr val="accent1">
                <a:alpha val="22745"/>
              </a:schemeClr>
            </a:outerShdw>
          </a:effectLst>
        </p:spPr>
      </p:sp>
      <p:sp>
        <p:nvSpPr>
          <p:cNvPr id="2452" name="Google Shape;2452;p25"/>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2">
    <p:spTree>
      <p:nvGrpSpPr>
        <p:cNvPr id="2453" name="Shape 2453"/>
        <p:cNvGrpSpPr/>
        <p:nvPr/>
      </p:nvGrpSpPr>
      <p:grpSpPr>
        <a:xfrm>
          <a:off x="0" y="0"/>
          <a:ext cx="0" cy="0"/>
          <a:chOff x="0" y="0"/>
          <a:chExt cx="0" cy="0"/>
        </a:xfrm>
      </p:grpSpPr>
      <p:grpSp>
        <p:nvGrpSpPr>
          <p:cNvPr id="2454" name="Google Shape;2454;p26"/>
          <p:cNvGrpSpPr/>
          <p:nvPr/>
        </p:nvGrpSpPr>
        <p:grpSpPr>
          <a:xfrm flipH="1" rot="10800000">
            <a:off x="-133924" y="-286446"/>
            <a:ext cx="5034656" cy="3172549"/>
            <a:chOff x="238125" y="1971350"/>
            <a:chExt cx="2812500" cy="1772275"/>
          </a:xfrm>
        </p:grpSpPr>
        <p:sp>
          <p:nvSpPr>
            <p:cNvPr id="2455" name="Google Shape;2455;p26"/>
            <p:cNvSpPr/>
            <p:nvPr/>
          </p:nvSpPr>
          <p:spPr>
            <a:xfrm>
              <a:off x="1004125" y="3121150"/>
              <a:ext cx="208150" cy="180275"/>
            </a:xfrm>
            <a:custGeom>
              <a:rect b="b" l="l" r="r" t="t"/>
              <a:pathLst>
                <a:path extrusionOk="0" h="7211" w="8326">
                  <a:moveTo>
                    <a:pt x="6166" y="131"/>
                  </a:moveTo>
                  <a:lnTo>
                    <a:pt x="8169" y="3602"/>
                  </a:lnTo>
                  <a:lnTo>
                    <a:pt x="6166" y="7073"/>
                  </a:lnTo>
                  <a:lnTo>
                    <a:pt x="2160" y="7073"/>
                  </a:lnTo>
                  <a:lnTo>
                    <a:pt x="157" y="3602"/>
                  </a:lnTo>
                  <a:lnTo>
                    <a:pt x="2160" y="131"/>
                  </a:lnTo>
                  <a:close/>
                  <a:moveTo>
                    <a:pt x="2081" y="1"/>
                  </a:moveTo>
                  <a:lnTo>
                    <a:pt x="20" y="3570"/>
                  </a:lnTo>
                  <a:lnTo>
                    <a:pt x="0" y="3602"/>
                  </a:lnTo>
                  <a:lnTo>
                    <a:pt x="2062" y="7178"/>
                  </a:lnTo>
                  <a:lnTo>
                    <a:pt x="2081" y="7211"/>
                  </a:lnTo>
                  <a:lnTo>
                    <a:pt x="6244" y="7211"/>
                  </a:lnTo>
                  <a:lnTo>
                    <a:pt x="8306" y="3641"/>
                  </a:lnTo>
                  <a:lnTo>
                    <a:pt x="8326" y="3602"/>
                  </a:lnTo>
                  <a:lnTo>
                    <a:pt x="6264" y="33"/>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6" name="Google Shape;2456;p26"/>
            <p:cNvSpPr/>
            <p:nvPr/>
          </p:nvSpPr>
          <p:spPr>
            <a:xfrm>
              <a:off x="1616775" y="3297975"/>
              <a:ext cx="208175" cy="180275"/>
            </a:xfrm>
            <a:custGeom>
              <a:rect b="b" l="l" r="r" t="t"/>
              <a:pathLst>
                <a:path extrusionOk="0" h="7211" w="8327">
                  <a:moveTo>
                    <a:pt x="6173" y="138"/>
                  </a:moveTo>
                  <a:lnTo>
                    <a:pt x="8176" y="3609"/>
                  </a:lnTo>
                  <a:lnTo>
                    <a:pt x="6173" y="7080"/>
                  </a:lnTo>
                  <a:lnTo>
                    <a:pt x="2161" y="7080"/>
                  </a:lnTo>
                  <a:lnTo>
                    <a:pt x="158" y="3609"/>
                  </a:lnTo>
                  <a:lnTo>
                    <a:pt x="2161" y="138"/>
                  </a:lnTo>
                  <a:close/>
                  <a:moveTo>
                    <a:pt x="2082" y="0"/>
                  </a:moveTo>
                  <a:lnTo>
                    <a:pt x="20" y="3576"/>
                  </a:lnTo>
                  <a:lnTo>
                    <a:pt x="1" y="3609"/>
                  </a:lnTo>
                  <a:lnTo>
                    <a:pt x="2063" y="7178"/>
                  </a:lnTo>
                  <a:lnTo>
                    <a:pt x="2082" y="7210"/>
                  </a:lnTo>
                  <a:lnTo>
                    <a:pt x="6245" y="7210"/>
                  </a:lnTo>
                  <a:lnTo>
                    <a:pt x="8307" y="3641"/>
                  </a:lnTo>
                  <a:lnTo>
                    <a:pt x="8326" y="3609"/>
                  </a:lnTo>
                  <a:lnTo>
                    <a:pt x="6265"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7" name="Google Shape;2457;p26"/>
            <p:cNvSpPr/>
            <p:nvPr/>
          </p:nvSpPr>
          <p:spPr>
            <a:xfrm>
              <a:off x="1310450" y="3297975"/>
              <a:ext cx="208175" cy="180275"/>
            </a:xfrm>
            <a:custGeom>
              <a:rect b="b" l="l" r="r" t="t"/>
              <a:pathLst>
                <a:path extrusionOk="0" h="7211" w="8327">
                  <a:moveTo>
                    <a:pt x="6166" y="138"/>
                  </a:moveTo>
                  <a:lnTo>
                    <a:pt x="8169" y="3609"/>
                  </a:lnTo>
                  <a:lnTo>
                    <a:pt x="6166" y="7080"/>
                  </a:lnTo>
                  <a:lnTo>
                    <a:pt x="2160" y="7080"/>
                  </a:lnTo>
                  <a:lnTo>
                    <a:pt x="157" y="3609"/>
                  </a:lnTo>
                  <a:lnTo>
                    <a:pt x="2160" y="138"/>
                  </a:lnTo>
                  <a:close/>
                  <a:moveTo>
                    <a:pt x="2082" y="0"/>
                  </a:moveTo>
                  <a:lnTo>
                    <a:pt x="20" y="3576"/>
                  </a:lnTo>
                  <a:lnTo>
                    <a:pt x="0" y="3609"/>
                  </a:lnTo>
                  <a:lnTo>
                    <a:pt x="2062" y="7178"/>
                  </a:lnTo>
                  <a:lnTo>
                    <a:pt x="2082" y="7210"/>
                  </a:lnTo>
                  <a:lnTo>
                    <a:pt x="6245" y="7210"/>
                  </a:lnTo>
                  <a:lnTo>
                    <a:pt x="8306" y="3641"/>
                  </a:lnTo>
                  <a:lnTo>
                    <a:pt x="8326" y="3609"/>
                  </a:lnTo>
                  <a:lnTo>
                    <a:pt x="6264"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8" name="Google Shape;2458;p26"/>
            <p:cNvSpPr/>
            <p:nvPr/>
          </p:nvSpPr>
          <p:spPr>
            <a:xfrm>
              <a:off x="238125" y="3032750"/>
              <a:ext cx="208150" cy="180275"/>
            </a:xfrm>
            <a:custGeom>
              <a:rect b="b" l="l" r="r" t="t"/>
              <a:pathLst>
                <a:path extrusionOk="0" h="7211" w="8326">
                  <a:moveTo>
                    <a:pt x="6166" y="131"/>
                  </a:moveTo>
                  <a:lnTo>
                    <a:pt x="8169" y="3602"/>
                  </a:lnTo>
                  <a:lnTo>
                    <a:pt x="6166" y="7073"/>
                  </a:lnTo>
                  <a:lnTo>
                    <a:pt x="2160" y="7073"/>
                  </a:lnTo>
                  <a:lnTo>
                    <a:pt x="157" y="3602"/>
                  </a:lnTo>
                  <a:lnTo>
                    <a:pt x="2160" y="131"/>
                  </a:lnTo>
                  <a:close/>
                  <a:moveTo>
                    <a:pt x="2081" y="0"/>
                  </a:moveTo>
                  <a:lnTo>
                    <a:pt x="20" y="3569"/>
                  </a:lnTo>
                  <a:lnTo>
                    <a:pt x="0" y="3602"/>
                  </a:lnTo>
                  <a:lnTo>
                    <a:pt x="2062" y="7177"/>
                  </a:lnTo>
                  <a:lnTo>
                    <a:pt x="2081" y="7210"/>
                  </a:lnTo>
                  <a:lnTo>
                    <a:pt x="6244" y="7210"/>
                  </a:lnTo>
                  <a:lnTo>
                    <a:pt x="8306" y="3635"/>
                  </a:lnTo>
                  <a:lnTo>
                    <a:pt x="8326" y="3602"/>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9" name="Google Shape;2459;p26"/>
            <p:cNvSpPr/>
            <p:nvPr/>
          </p:nvSpPr>
          <p:spPr>
            <a:xfrm>
              <a:off x="1770125" y="3209575"/>
              <a:ext cx="208150" cy="180250"/>
            </a:xfrm>
            <a:custGeom>
              <a:rect b="b" l="l" r="r" t="t"/>
              <a:pathLst>
                <a:path extrusionOk="0" h="7210" w="8326">
                  <a:moveTo>
                    <a:pt x="6166" y="137"/>
                  </a:moveTo>
                  <a:lnTo>
                    <a:pt x="8169" y="3608"/>
                  </a:lnTo>
                  <a:lnTo>
                    <a:pt x="6166" y="7079"/>
                  </a:lnTo>
                  <a:lnTo>
                    <a:pt x="2153" y="7079"/>
                  </a:lnTo>
                  <a:lnTo>
                    <a:pt x="150" y="3608"/>
                  </a:lnTo>
                  <a:lnTo>
                    <a:pt x="2153" y="137"/>
                  </a:lnTo>
                  <a:close/>
                  <a:moveTo>
                    <a:pt x="2082" y="0"/>
                  </a:moveTo>
                  <a:lnTo>
                    <a:pt x="20" y="3576"/>
                  </a:lnTo>
                  <a:lnTo>
                    <a:pt x="0" y="3608"/>
                  </a:lnTo>
                  <a:lnTo>
                    <a:pt x="2062" y="7177"/>
                  </a:lnTo>
                  <a:lnTo>
                    <a:pt x="2082" y="7210"/>
                  </a:lnTo>
                  <a:lnTo>
                    <a:pt x="6244" y="7210"/>
                  </a:lnTo>
                  <a:lnTo>
                    <a:pt x="8306" y="3641"/>
                  </a:lnTo>
                  <a:lnTo>
                    <a:pt x="8326" y="3608"/>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0" name="Google Shape;2460;p26"/>
            <p:cNvSpPr/>
            <p:nvPr/>
          </p:nvSpPr>
          <p:spPr>
            <a:xfrm>
              <a:off x="1923275" y="3297975"/>
              <a:ext cx="208175" cy="180275"/>
            </a:xfrm>
            <a:custGeom>
              <a:rect b="b" l="l" r="r" t="t"/>
              <a:pathLst>
                <a:path extrusionOk="0" h="7211" w="8327">
                  <a:moveTo>
                    <a:pt x="6167" y="138"/>
                  </a:moveTo>
                  <a:lnTo>
                    <a:pt x="8170" y="3609"/>
                  </a:lnTo>
                  <a:lnTo>
                    <a:pt x="6167" y="7080"/>
                  </a:lnTo>
                  <a:lnTo>
                    <a:pt x="2161" y="7080"/>
                  </a:lnTo>
                  <a:lnTo>
                    <a:pt x="151" y="3609"/>
                  </a:lnTo>
                  <a:lnTo>
                    <a:pt x="2161" y="138"/>
                  </a:lnTo>
                  <a:close/>
                  <a:moveTo>
                    <a:pt x="2082" y="0"/>
                  </a:moveTo>
                  <a:lnTo>
                    <a:pt x="20" y="3576"/>
                  </a:lnTo>
                  <a:lnTo>
                    <a:pt x="1" y="3609"/>
                  </a:lnTo>
                  <a:lnTo>
                    <a:pt x="2063" y="7178"/>
                  </a:lnTo>
                  <a:lnTo>
                    <a:pt x="2082" y="7210"/>
                  </a:lnTo>
                  <a:lnTo>
                    <a:pt x="6245" y="7210"/>
                  </a:lnTo>
                  <a:lnTo>
                    <a:pt x="8307" y="3641"/>
                  </a:lnTo>
                  <a:lnTo>
                    <a:pt x="8326" y="3609"/>
                  </a:lnTo>
                  <a:lnTo>
                    <a:pt x="6265"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1" name="Google Shape;2461;p26"/>
            <p:cNvSpPr/>
            <p:nvPr/>
          </p:nvSpPr>
          <p:spPr>
            <a:xfrm>
              <a:off x="1923275" y="3121150"/>
              <a:ext cx="208175" cy="180275"/>
            </a:xfrm>
            <a:custGeom>
              <a:rect b="b" l="l" r="r" t="t"/>
              <a:pathLst>
                <a:path extrusionOk="0" h="7211" w="8327">
                  <a:moveTo>
                    <a:pt x="6167" y="131"/>
                  </a:moveTo>
                  <a:lnTo>
                    <a:pt x="8170" y="3602"/>
                  </a:lnTo>
                  <a:lnTo>
                    <a:pt x="6167" y="7073"/>
                  </a:lnTo>
                  <a:lnTo>
                    <a:pt x="2161" y="7073"/>
                  </a:lnTo>
                  <a:lnTo>
                    <a:pt x="151" y="3602"/>
                  </a:lnTo>
                  <a:lnTo>
                    <a:pt x="2161" y="131"/>
                  </a:lnTo>
                  <a:close/>
                  <a:moveTo>
                    <a:pt x="2082" y="1"/>
                  </a:moveTo>
                  <a:lnTo>
                    <a:pt x="20" y="3570"/>
                  </a:lnTo>
                  <a:lnTo>
                    <a:pt x="1" y="3602"/>
                  </a:lnTo>
                  <a:lnTo>
                    <a:pt x="2063" y="7178"/>
                  </a:lnTo>
                  <a:lnTo>
                    <a:pt x="2082" y="7211"/>
                  </a:lnTo>
                  <a:lnTo>
                    <a:pt x="6245" y="7211"/>
                  </a:lnTo>
                  <a:lnTo>
                    <a:pt x="8307" y="3641"/>
                  </a:lnTo>
                  <a:lnTo>
                    <a:pt x="8326" y="3602"/>
                  </a:lnTo>
                  <a:lnTo>
                    <a:pt x="6265" y="33"/>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2" name="Google Shape;2462;p26"/>
            <p:cNvSpPr/>
            <p:nvPr/>
          </p:nvSpPr>
          <p:spPr>
            <a:xfrm>
              <a:off x="544450" y="2678950"/>
              <a:ext cx="208150" cy="180275"/>
            </a:xfrm>
            <a:custGeom>
              <a:rect b="b" l="l" r="r" t="t"/>
              <a:pathLst>
                <a:path extrusionOk="0" h="7211" w="8326">
                  <a:moveTo>
                    <a:pt x="6166" y="131"/>
                  </a:moveTo>
                  <a:lnTo>
                    <a:pt x="8176" y="3602"/>
                  </a:lnTo>
                  <a:lnTo>
                    <a:pt x="6166" y="7073"/>
                  </a:lnTo>
                  <a:lnTo>
                    <a:pt x="2160" y="7073"/>
                  </a:lnTo>
                  <a:lnTo>
                    <a:pt x="157" y="3602"/>
                  </a:lnTo>
                  <a:lnTo>
                    <a:pt x="2160" y="131"/>
                  </a:lnTo>
                  <a:close/>
                  <a:moveTo>
                    <a:pt x="2082" y="0"/>
                  </a:moveTo>
                  <a:lnTo>
                    <a:pt x="20" y="3569"/>
                  </a:lnTo>
                  <a:lnTo>
                    <a:pt x="0" y="3602"/>
                  </a:lnTo>
                  <a:lnTo>
                    <a:pt x="2062" y="7177"/>
                  </a:lnTo>
                  <a:lnTo>
                    <a:pt x="2082" y="7210"/>
                  </a:lnTo>
                  <a:lnTo>
                    <a:pt x="6245" y="7210"/>
                  </a:lnTo>
                  <a:lnTo>
                    <a:pt x="8306" y="3634"/>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3" name="Google Shape;2463;p26"/>
            <p:cNvSpPr/>
            <p:nvPr/>
          </p:nvSpPr>
          <p:spPr>
            <a:xfrm>
              <a:off x="2535300" y="3297975"/>
              <a:ext cx="208175" cy="180275"/>
            </a:xfrm>
            <a:custGeom>
              <a:rect b="b" l="l" r="r" t="t"/>
              <a:pathLst>
                <a:path extrusionOk="0" h="7211" w="8327">
                  <a:moveTo>
                    <a:pt x="6173" y="138"/>
                  </a:moveTo>
                  <a:lnTo>
                    <a:pt x="8176" y="3609"/>
                  </a:lnTo>
                  <a:lnTo>
                    <a:pt x="6173" y="7080"/>
                  </a:lnTo>
                  <a:lnTo>
                    <a:pt x="2160" y="7080"/>
                  </a:lnTo>
                  <a:lnTo>
                    <a:pt x="157" y="3609"/>
                  </a:lnTo>
                  <a:lnTo>
                    <a:pt x="2160" y="138"/>
                  </a:lnTo>
                  <a:close/>
                  <a:moveTo>
                    <a:pt x="2082" y="0"/>
                  </a:moveTo>
                  <a:lnTo>
                    <a:pt x="20" y="3576"/>
                  </a:lnTo>
                  <a:lnTo>
                    <a:pt x="1" y="3609"/>
                  </a:lnTo>
                  <a:lnTo>
                    <a:pt x="2082" y="7210"/>
                  </a:lnTo>
                  <a:lnTo>
                    <a:pt x="6245" y="7210"/>
                  </a:lnTo>
                  <a:lnTo>
                    <a:pt x="8307" y="3641"/>
                  </a:lnTo>
                  <a:lnTo>
                    <a:pt x="8326" y="3609"/>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4" name="Google Shape;2464;p26"/>
            <p:cNvSpPr/>
            <p:nvPr/>
          </p:nvSpPr>
          <p:spPr>
            <a:xfrm>
              <a:off x="2229625" y="3298950"/>
              <a:ext cx="155150" cy="179300"/>
            </a:xfrm>
            <a:custGeom>
              <a:rect b="b" l="l" r="r" t="t"/>
              <a:pathLst>
                <a:path extrusionOk="0" h="7172" w="6206">
                  <a:moveTo>
                    <a:pt x="2062" y="1"/>
                  </a:moveTo>
                  <a:lnTo>
                    <a:pt x="20" y="3537"/>
                  </a:lnTo>
                  <a:lnTo>
                    <a:pt x="0" y="3570"/>
                  </a:lnTo>
                  <a:lnTo>
                    <a:pt x="2062" y="7139"/>
                  </a:lnTo>
                  <a:lnTo>
                    <a:pt x="2082" y="7171"/>
                  </a:lnTo>
                  <a:lnTo>
                    <a:pt x="6205" y="7171"/>
                  </a:lnTo>
                  <a:lnTo>
                    <a:pt x="6205" y="7041"/>
                  </a:lnTo>
                  <a:lnTo>
                    <a:pt x="2160" y="7041"/>
                  </a:lnTo>
                  <a:lnTo>
                    <a:pt x="157" y="3570"/>
                  </a:lnTo>
                  <a:lnTo>
                    <a:pt x="2180" y="66"/>
                  </a:lnTo>
                  <a:lnTo>
                    <a:pt x="2062"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5" name="Google Shape;2465;p26"/>
            <p:cNvSpPr/>
            <p:nvPr/>
          </p:nvSpPr>
          <p:spPr>
            <a:xfrm>
              <a:off x="2995950" y="3387200"/>
              <a:ext cx="54025" cy="90075"/>
            </a:xfrm>
            <a:custGeom>
              <a:rect b="b" l="l" r="r" t="t"/>
              <a:pathLst>
                <a:path extrusionOk="0" h="3603" w="2161">
                  <a:moveTo>
                    <a:pt x="2043" y="1"/>
                  </a:moveTo>
                  <a:lnTo>
                    <a:pt x="0" y="3537"/>
                  </a:lnTo>
                  <a:lnTo>
                    <a:pt x="118" y="3602"/>
                  </a:lnTo>
                  <a:lnTo>
                    <a:pt x="2160" y="66"/>
                  </a:lnTo>
                  <a:lnTo>
                    <a:pt x="204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6" name="Google Shape;2466;p26"/>
            <p:cNvSpPr/>
            <p:nvPr/>
          </p:nvSpPr>
          <p:spPr>
            <a:xfrm>
              <a:off x="1310450" y="3297975"/>
              <a:ext cx="207675" cy="180275"/>
            </a:xfrm>
            <a:custGeom>
              <a:rect b="b" l="l" r="r" t="t"/>
              <a:pathLst>
                <a:path extrusionOk="0" h="7211" w="8307">
                  <a:moveTo>
                    <a:pt x="2082" y="0"/>
                  </a:moveTo>
                  <a:lnTo>
                    <a:pt x="20" y="3576"/>
                  </a:lnTo>
                  <a:lnTo>
                    <a:pt x="0" y="3609"/>
                  </a:lnTo>
                  <a:lnTo>
                    <a:pt x="2062" y="7178"/>
                  </a:lnTo>
                  <a:lnTo>
                    <a:pt x="2082" y="7210"/>
                  </a:lnTo>
                  <a:lnTo>
                    <a:pt x="6245" y="7210"/>
                  </a:lnTo>
                  <a:lnTo>
                    <a:pt x="8306" y="3641"/>
                  </a:lnTo>
                  <a:lnTo>
                    <a:pt x="8189" y="3576"/>
                  </a:lnTo>
                  <a:lnTo>
                    <a:pt x="6166" y="7080"/>
                  </a:lnTo>
                  <a:lnTo>
                    <a:pt x="2160" y="7080"/>
                  </a:lnTo>
                  <a:lnTo>
                    <a:pt x="157" y="3609"/>
                  </a:lnTo>
                  <a:lnTo>
                    <a:pt x="2160" y="138"/>
                  </a:lnTo>
                  <a:lnTo>
                    <a:pt x="6206" y="138"/>
                  </a:lnTo>
                  <a:lnTo>
                    <a:pt x="620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7" name="Google Shape;2467;p26"/>
            <p:cNvSpPr/>
            <p:nvPr/>
          </p:nvSpPr>
          <p:spPr>
            <a:xfrm>
              <a:off x="1004125" y="3474950"/>
              <a:ext cx="208150" cy="180275"/>
            </a:xfrm>
            <a:custGeom>
              <a:rect b="b" l="l" r="r" t="t"/>
              <a:pathLst>
                <a:path extrusionOk="0" h="7211" w="8326">
                  <a:moveTo>
                    <a:pt x="6166" y="131"/>
                  </a:moveTo>
                  <a:lnTo>
                    <a:pt x="8169" y="3602"/>
                  </a:lnTo>
                  <a:lnTo>
                    <a:pt x="6166" y="7074"/>
                  </a:lnTo>
                  <a:lnTo>
                    <a:pt x="2160" y="7074"/>
                  </a:lnTo>
                  <a:lnTo>
                    <a:pt x="157" y="3602"/>
                  </a:lnTo>
                  <a:lnTo>
                    <a:pt x="2160" y="131"/>
                  </a:lnTo>
                  <a:close/>
                  <a:moveTo>
                    <a:pt x="2081" y="1"/>
                  </a:moveTo>
                  <a:lnTo>
                    <a:pt x="20" y="3570"/>
                  </a:lnTo>
                  <a:lnTo>
                    <a:pt x="0" y="3602"/>
                  </a:lnTo>
                  <a:lnTo>
                    <a:pt x="2062" y="7178"/>
                  </a:lnTo>
                  <a:lnTo>
                    <a:pt x="2081" y="7211"/>
                  </a:lnTo>
                  <a:lnTo>
                    <a:pt x="6244" y="7211"/>
                  </a:lnTo>
                  <a:lnTo>
                    <a:pt x="8306" y="3635"/>
                  </a:lnTo>
                  <a:lnTo>
                    <a:pt x="8326" y="3602"/>
                  </a:lnTo>
                  <a:lnTo>
                    <a:pt x="6264" y="33"/>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8" name="Google Shape;2468;p26"/>
            <p:cNvSpPr/>
            <p:nvPr/>
          </p:nvSpPr>
          <p:spPr>
            <a:xfrm>
              <a:off x="1004125" y="3297975"/>
              <a:ext cx="208150" cy="180275"/>
            </a:xfrm>
            <a:custGeom>
              <a:rect b="b" l="l" r="r" t="t"/>
              <a:pathLst>
                <a:path extrusionOk="0" h="7211" w="8326">
                  <a:moveTo>
                    <a:pt x="6166" y="138"/>
                  </a:moveTo>
                  <a:lnTo>
                    <a:pt x="8169" y="3609"/>
                  </a:lnTo>
                  <a:lnTo>
                    <a:pt x="6166" y="7080"/>
                  </a:lnTo>
                  <a:lnTo>
                    <a:pt x="2160" y="7080"/>
                  </a:lnTo>
                  <a:lnTo>
                    <a:pt x="157" y="3609"/>
                  </a:lnTo>
                  <a:lnTo>
                    <a:pt x="2160" y="138"/>
                  </a:lnTo>
                  <a:close/>
                  <a:moveTo>
                    <a:pt x="2081" y="0"/>
                  </a:moveTo>
                  <a:lnTo>
                    <a:pt x="20" y="3576"/>
                  </a:lnTo>
                  <a:lnTo>
                    <a:pt x="0" y="3609"/>
                  </a:lnTo>
                  <a:lnTo>
                    <a:pt x="2062" y="7178"/>
                  </a:lnTo>
                  <a:lnTo>
                    <a:pt x="2081" y="7210"/>
                  </a:lnTo>
                  <a:lnTo>
                    <a:pt x="6244" y="7210"/>
                  </a:lnTo>
                  <a:lnTo>
                    <a:pt x="8306" y="3641"/>
                  </a:lnTo>
                  <a:lnTo>
                    <a:pt x="8326" y="3609"/>
                  </a:lnTo>
                  <a:lnTo>
                    <a:pt x="6264" y="40"/>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9" name="Google Shape;2469;p26"/>
            <p:cNvSpPr/>
            <p:nvPr/>
          </p:nvSpPr>
          <p:spPr>
            <a:xfrm>
              <a:off x="697775" y="3121150"/>
              <a:ext cx="207525" cy="180275"/>
            </a:xfrm>
            <a:custGeom>
              <a:rect b="b" l="l" r="r" t="t"/>
              <a:pathLst>
                <a:path extrusionOk="0" h="7211" w="8301">
                  <a:moveTo>
                    <a:pt x="2082" y="1"/>
                  </a:moveTo>
                  <a:lnTo>
                    <a:pt x="20" y="3570"/>
                  </a:lnTo>
                  <a:lnTo>
                    <a:pt x="1" y="3602"/>
                  </a:lnTo>
                  <a:lnTo>
                    <a:pt x="2062" y="7178"/>
                  </a:lnTo>
                  <a:lnTo>
                    <a:pt x="2082" y="7211"/>
                  </a:lnTo>
                  <a:lnTo>
                    <a:pt x="6206" y="7211"/>
                  </a:lnTo>
                  <a:lnTo>
                    <a:pt x="6206" y="7073"/>
                  </a:lnTo>
                  <a:lnTo>
                    <a:pt x="2154" y="7073"/>
                  </a:lnTo>
                  <a:lnTo>
                    <a:pt x="151" y="3602"/>
                  </a:lnTo>
                  <a:lnTo>
                    <a:pt x="2154" y="131"/>
                  </a:lnTo>
                  <a:lnTo>
                    <a:pt x="6167" y="131"/>
                  </a:lnTo>
                  <a:lnTo>
                    <a:pt x="8189" y="3641"/>
                  </a:lnTo>
                  <a:lnTo>
                    <a:pt x="8300" y="3570"/>
                  </a:lnTo>
                  <a:lnTo>
                    <a:pt x="6258" y="33"/>
                  </a:lnTo>
                  <a:lnTo>
                    <a:pt x="623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0" name="Google Shape;2470;p26"/>
            <p:cNvSpPr/>
            <p:nvPr/>
          </p:nvSpPr>
          <p:spPr>
            <a:xfrm>
              <a:off x="391275" y="3297975"/>
              <a:ext cx="208175" cy="180275"/>
            </a:xfrm>
            <a:custGeom>
              <a:rect b="b" l="l" r="r" t="t"/>
              <a:pathLst>
                <a:path extrusionOk="0" h="7211" w="8327">
                  <a:moveTo>
                    <a:pt x="6167" y="138"/>
                  </a:moveTo>
                  <a:lnTo>
                    <a:pt x="8170" y="3609"/>
                  </a:lnTo>
                  <a:lnTo>
                    <a:pt x="6167" y="7080"/>
                  </a:lnTo>
                  <a:lnTo>
                    <a:pt x="2160" y="7080"/>
                  </a:lnTo>
                  <a:lnTo>
                    <a:pt x="157" y="3609"/>
                  </a:lnTo>
                  <a:lnTo>
                    <a:pt x="2160" y="138"/>
                  </a:lnTo>
                  <a:close/>
                  <a:moveTo>
                    <a:pt x="2082" y="0"/>
                  </a:moveTo>
                  <a:lnTo>
                    <a:pt x="20" y="3576"/>
                  </a:lnTo>
                  <a:lnTo>
                    <a:pt x="1" y="3609"/>
                  </a:lnTo>
                  <a:lnTo>
                    <a:pt x="2063" y="7178"/>
                  </a:lnTo>
                  <a:lnTo>
                    <a:pt x="2082" y="7210"/>
                  </a:lnTo>
                  <a:lnTo>
                    <a:pt x="6245" y="7210"/>
                  </a:lnTo>
                  <a:lnTo>
                    <a:pt x="8307" y="3641"/>
                  </a:lnTo>
                  <a:lnTo>
                    <a:pt x="8326" y="3609"/>
                  </a:lnTo>
                  <a:lnTo>
                    <a:pt x="6264"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1" name="Google Shape;2471;p26"/>
            <p:cNvSpPr/>
            <p:nvPr/>
          </p:nvSpPr>
          <p:spPr>
            <a:xfrm>
              <a:off x="544450" y="3032750"/>
              <a:ext cx="208150" cy="180275"/>
            </a:xfrm>
            <a:custGeom>
              <a:rect b="b" l="l" r="r" t="t"/>
              <a:pathLst>
                <a:path extrusionOk="0" h="7211" w="8326">
                  <a:moveTo>
                    <a:pt x="6166" y="131"/>
                  </a:moveTo>
                  <a:lnTo>
                    <a:pt x="8176" y="3602"/>
                  </a:lnTo>
                  <a:lnTo>
                    <a:pt x="6166" y="7073"/>
                  </a:lnTo>
                  <a:lnTo>
                    <a:pt x="2160" y="7073"/>
                  </a:lnTo>
                  <a:lnTo>
                    <a:pt x="157" y="3602"/>
                  </a:lnTo>
                  <a:lnTo>
                    <a:pt x="2160" y="131"/>
                  </a:lnTo>
                  <a:close/>
                  <a:moveTo>
                    <a:pt x="2082" y="0"/>
                  </a:moveTo>
                  <a:lnTo>
                    <a:pt x="20" y="3569"/>
                  </a:lnTo>
                  <a:lnTo>
                    <a:pt x="0" y="3602"/>
                  </a:lnTo>
                  <a:lnTo>
                    <a:pt x="2062" y="7177"/>
                  </a:lnTo>
                  <a:lnTo>
                    <a:pt x="2082" y="7210"/>
                  </a:lnTo>
                  <a:lnTo>
                    <a:pt x="6245" y="7210"/>
                  </a:lnTo>
                  <a:lnTo>
                    <a:pt x="8306" y="3635"/>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2" name="Google Shape;2472;p26"/>
            <p:cNvSpPr/>
            <p:nvPr/>
          </p:nvSpPr>
          <p:spPr>
            <a:xfrm>
              <a:off x="391775" y="2590525"/>
              <a:ext cx="207675" cy="180275"/>
            </a:xfrm>
            <a:custGeom>
              <a:rect b="b" l="l" r="r" t="t"/>
              <a:pathLst>
                <a:path extrusionOk="0" h="7211" w="8307">
                  <a:moveTo>
                    <a:pt x="2062" y="1"/>
                  </a:moveTo>
                  <a:lnTo>
                    <a:pt x="0" y="3570"/>
                  </a:lnTo>
                  <a:lnTo>
                    <a:pt x="118" y="3635"/>
                  </a:lnTo>
                  <a:lnTo>
                    <a:pt x="2140" y="131"/>
                  </a:lnTo>
                  <a:lnTo>
                    <a:pt x="6147" y="131"/>
                  </a:lnTo>
                  <a:lnTo>
                    <a:pt x="8150" y="3602"/>
                  </a:lnTo>
                  <a:lnTo>
                    <a:pt x="6147" y="7074"/>
                  </a:lnTo>
                  <a:lnTo>
                    <a:pt x="2101" y="7074"/>
                  </a:lnTo>
                  <a:lnTo>
                    <a:pt x="2101" y="7211"/>
                  </a:lnTo>
                  <a:lnTo>
                    <a:pt x="6225" y="7211"/>
                  </a:lnTo>
                  <a:lnTo>
                    <a:pt x="8287" y="3635"/>
                  </a:lnTo>
                  <a:lnTo>
                    <a:pt x="8306" y="3602"/>
                  </a:lnTo>
                  <a:lnTo>
                    <a:pt x="6244" y="33"/>
                  </a:lnTo>
                  <a:lnTo>
                    <a:pt x="622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3" name="Google Shape;2473;p26"/>
            <p:cNvSpPr/>
            <p:nvPr/>
          </p:nvSpPr>
          <p:spPr>
            <a:xfrm>
              <a:off x="238125" y="2855750"/>
              <a:ext cx="208150" cy="180275"/>
            </a:xfrm>
            <a:custGeom>
              <a:rect b="b" l="l" r="r" t="t"/>
              <a:pathLst>
                <a:path extrusionOk="0" h="7211" w="8326">
                  <a:moveTo>
                    <a:pt x="6166" y="138"/>
                  </a:moveTo>
                  <a:lnTo>
                    <a:pt x="8169" y="3609"/>
                  </a:lnTo>
                  <a:lnTo>
                    <a:pt x="6166" y="7080"/>
                  </a:lnTo>
                  <a:lnTo>
                    <a:pt x="2160" y="7080"/>
                  </a:lnTo>
                  <a:lnTo>
                    <a:pt x="157" y="3609"/>
                  </a:lnTo>
                  <a:lnTo>
                    <a:pt x="2160" y="138"/>
                  </a:lnTo>
                  <a:close/>
                  <a:moveTo>
                    <a:pt x="2081" y="1"/>
                  </a:moveTo>
                  <a:lnTo>
                    <a:pt x="20" y="3577"/>
                  </a:lnTo>
                  <a:lnTo>
                    <a:pt x="0" y="3609"/>
                  </a:lnTo>
                  <a:lnTo>
                    <a:pt x="2062" y="7178"/>
                  </a:lnTo>
                  <a:lnTo>
                    <a:pt x="2081" y="7211"/>
                  </a:lnTo>
                  <a:lnTo>
                    <a:pt x="6244" y="7211"/>
                  </a:lnTo>
                  <a:lnTo>
                    <a:pt x="8306" y="3642"/>
                  </a:lnTo>
                  <a:lnTo>
                    <a:pt x="8326" y="3609"/>
                  </a:lnTo>
                  <a:lnTo>
                    <a:pt x="6264" y="34"/>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4" name="Google Shape;2474;p26"/>
            <p:cNvSpPr/>
            <p:nvPr/>
          </p:nvSpPr>
          <p:spPr>
            <a:xfrm>
              <a:off x="391275" y="2413550"/>
              <a:ext cx="208175" cy="180275"/>
            </a:xfrm>
            <a:custGeom>
              <a:rect b="b" l="l" r="r" t="t"/>
              <a:pathLst>
                <a:path extrusionOk="0" h="7211" w="8327">
                  <a:moveTo>
                    <a:pt x="6167" y="138"/>
                  </a:moveTo>
                  <a:lnTo>
                    <a:pt x="8170" y="3609"/>
                  </a:lnTo>
                  <a:lnTo>
                    <a:pt x="6167" y="7080"/>
                  </a:lnTo>
                  <a:lnTo>
                    <a:pt x="2160" y="7080"/>
                  </a:lnTo>
                  <a:lnTo>
                    <a:pt x="157" y="3609"/>
                  </a:lnTo>
                  <a:lnTo>
                    <a:pt x="2160" y="138"/>
                  </a:lnTo>
                  <a:close/>
                  <a:moveTo>
                    <a:pt x="2082" y="0"/>
                  </a:moveTo>
                  <a:lnTo>
                    <a:pt x="20" y="3570"/>
                  </a:lnTo>
                  <a:lnTo>
                    <a:pt x="1" y="3602"/>
                  </a:lnTo>
                  <a:lnTo>
                    <a:pt x="2063" y="7178"/>
                  </a:lnTo>
                  <a:lnTo>
                    <a:pt x="2082" y="7210"/>
                  </a:lnTo>
                  <a:lnTo>
                    <a:pt x="6245" y="7210"/>
                  </a:lnTo>
                  <a:lnTo>
                    <a:pt x="8307" y="3635"/>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5" name="Google Shape;2475;p26"/>
            <p:cNvSpPr/>
            <p:nvPr/>
          </p:nvSpPr>
          <p:spPr>
            <a:xfrm>
              <a:off x="238125" y="2501950"/>
              <a:ext cx="208150" cy="180275"/>
            </a:xfrm>
            <a:custGeom>
              <a:rect b="b" l="l" r="r" t="t"/>
              <a:pathLst>
                <a:path extrusionOk="0" h="7211" w="8326">
                  <a:moveTo>
                    <a:pt x="6166" y="138"/>
                  </a:moveTo>
                  <a:lnTo>
                    <a:pt x="8169" y="3609"/>
                  </a:lnTo>
                  <a:lnTo>
                    <a:pt x="6166" y="7080"/>
                  </a:lnTo>
                  <a:lnTo>
                    <a:pt x="2160" y="7080"/>
                  </a:lnTo>
                  <a:lnTo>
                    <a:pt x="157" y="3609"/>
                  </a:lnTo>
                  <a:lnTo>
                    <a:pt x="2160" y="138"/>
                  </a:lnTo>
                  <a:close/>
                  <a:moveTo>
                    <a:pt x="2081" y="1"/>
                  </a:moveTo>
                  <a:lnTo>
                    <a:pt x="20" y="3576"/>
                  </a:lnTo>
                  <a:lnTo>
                    <a:pt x="0" y="3609"/>
                  </a:lnTo>
                  <a:lnTo>
                    <a:pt x="2062" y="7178"/>
                  </a:lnTo>
                  <a:lnTo>
                    <a:pt x="2081" y="7211"/>
                  </a:lnTo>
                  <a:lnTo>
                    <a:pt x="6244" y="7211"/>
                  </a:lnTo>
                  <a:lnTo>
                    <a:pt x="8306" y="3642"/>
                  </a:lnTo>
                  <a:lnTo>
                    <a:pt x="8326" y="3609"/>
                  </a:lnTo>
                  <a:lnTo>
                    <a:pt x="6264" y="34"/>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6" name="Google Shape;2476;p26"/>
            <p:cNvSpPr/>
            <p:nvPr/>
          </p:nvSpPr>
          <p:spPr>
            <a:xfrm>
              <a:off x="1516625" y="3209575"/>
              <a:ext cx="155150" cy="180250"/>
            </a:xfrm>
            <a:custGeom>
              <a:rect b="b" l="l" r="r" t="t"/>
              <a:pathLst>
                <a:path extrusionOk="0" h="7210" w="6206">
                  <a:moveTo>
                    <a:pt x="1" y="0"/>
                  </a:moveTo>
                  <a:lnTo>
                    <a:pt x="1" y="137"/>
                  </a:lnTo>
                  <a:lnTo>
                    <a:pt x="4046" y="137"/>
                  </a:lnTo>
                  <a:lnTo>
                    <a:pt x="6056" y="3608"/>
                  </a:lnTo>
                  <a:lnTo>
                    <a:pt x="4046" y="7079"/>
                  </a:lnTo>
                  <a:lnTo>
                    <a:pt x="1" y="7079"/>
                  </a:lnTo>
                  <a:lnTo>
                    <a:pt x="1" y="7210"/>
                  </a:lnTo>
                  <a:lnTo>
                    <a:pt x="4124" y="7210"/>
                  </a:lnTo>
                  <a:lnTo>
                    <a:pt x="6186" y="3641"/>
                  </a:lnTo>
                  <a:lnTo>
                    <a:pt x="6206" y="3608"/>
                  </a:lnTo>
                  <a:lnTo>
                    <a:pt x="4144" y="33"/>
                  </a:lnTo>
                  <a:lnTo>
                    <a:pt x="412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7" name="Google Shape;2477;p26"/>
            <p:cNvSpPr/>
            <p:nvPr/>
          </p:nvSpPr>
          <p:spPr>
            <a:xfrm>
              <a:off x="1616775" y="3121150"/>
              <a:ext cx="208175" cy="180275"/>
            </a:xfrm>
            <a:custGeom>
              <a:rect b="b" l="l" r="r" t="t"/>
              <a:pathLst>
                <a:path extrusionOk="0" h="7211" w="8327">
                  <a:moveTo>
                    <a:pt x="6173" y="131"/>
                  </a:moveTo>
                  <a:lnTo>
                    <a:pt x="8176" y="3602"/>
                  </a:lnTo>
                  <a:lnTo>
                    <a:pt x="6173" y="7073"/>
                  </a:lnTo>
                  <a:lnTo>
                    <a:pt x="2161" y="7073"/>
                  </a:lnTo>
                  <a:lnTo>
                    <a:pt x="158" y="3602"/>
                  </a:lnTo>
                  <a:lnTo>
                    <a:pt x="2161" y="131"/>
                  </a:lnTo>
                  <a:close/>
                  <a:moveTo>
                    <a:pt x="2082" y="1"/>
                  </a:moveTo>
                  <a:lnTo>
                    <a:pt x="20" y="3570"/>
                  </a:lnTo>
                  <a:lnTo>
                    <a:pt x="1" y="3602"/>
                  </a:lnTo>
                  <a:lnTo>
                    <a:pt x="2063" y="7178"/>
                  </a:lnTo>
                  <a:lnTo>
                    <a:pt x="2082" y="7211"/>
                  </a:lnTo>
                  <a:lnTo>
                    <a:pt x="6245" y="7211"/>
                  </a:lnTo>
                  <a:lnTo>
                    <a:pt x="8307" y="3641"/>
                  </a:lnTo>
                  <a:lnTo>
                    <a:pt x="8326" y="3602"/>
                  </a:lnTo>
                  <a:lnTo>
                    <a:pt x="6265" y="33"/>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8" name="Google Shape;2478;p26"/>
            <p:cNvSpPr/>
            <p:nvPr/>
          </p:nvSpPr>
          <p:spPr>
            <a:xfrm>
              <a:off x="697625" y="3474950"/>
              <a:ext cx="208150" cy="180275"/>
            </a:xfrm>
            <a:custGeom>
              <a:rect b="b" l="l" r="r" t="t"/>
              <a:pathLst>
                <a:path extrusionOk="0" h="7211" w="8326">
                  <a:moveTo>
                    <a:pt x="6173" y="131"/>
                  </a:moveTo>
                  <a:lnTo>
                    <a:pt x="8176" y="3602"/>
                  </a:lnTo>
                  <a:lnTo>
                    <a:pt x="6173" y="7074"/>
                  </a:lnTo>
                  <a:lnTo>
                    <a:pt x="2160" y="7074"/>
                  </a:lnTo>
                  <a:lnTo>
                    <a:pt x="157" y="3602"/>
                  </a:lnTo>
                  <a:lnTo>
                    <a:pt x="2160" y="131"/>
                  </a:lnTo>
                  <a:close/>
                  <a:moveTo>
                    <a:pt x="2088" y="1"/>
                  </a:moveTo>
                  <a:lnTo>
                    <a:pt x="26" y="3570"/>
                  </a:lnTo>
                  <a:lnTo>
                    <a:pt x="0" y="3602"/>
                  </a:lnTo>
                  <a:lnTo>
                    <a:pt x="2062" y="7178"/>
                  </a:lnTo>
                  <a:lnTo>
                    <a:pt x="2088" y="7211"/>
                  </a:lnTo>
                  <a:lnTo>
                    <a:pt x="6244" y="7211"/>
                  </a:lnTo>
                  <a:lnTo>
                    <a:pt x="8306" y="3635"/>
                  </a:lnTo>
                  <a:lnTo>
                    <a:pt x="8326" y="3602"/>
                  </a:lnTo>
                  <a:lnTo>
                    <a:pt x="6264" y="33"/>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9" name="Google Shape;2479;p26"/>
            <p:cNvSpPr/>
            <p:nvPr/>
          </p:nvSpPr>
          <p:spPr>
            <a:xfrm>
              <a:off x="850950" y="3386550"/>
              <a:ext cx="208000" cy="180275"/>
            </a:xfrm>
            <a:custGeom>
              <a:rect b="b" l="l" r="r" t="t"/>
              <a:pathLst>
                <a:path extrusionOk="0" h="7211" w="8320">
                  <a:moveTo>
                    <a:pt x="6166" y="131"/>
                  </a:moveTo>
                  <a:lnTo>
                    <a:pt x="8169" y="3602"/>
                  </a:lnTo>
                  <a:lnTo>
                    <a:pt x="6166" y="7073"/>
                  </a:lnTo>
                  <a:lnTo>
                    <a:pt x="2154" y="7073"/>
                  </a:lnTo>
                  <a:lnTo>
                    <a:pt x="150" y="3602"/>
                  </a:lnTo>
                  <a:lnTo>
                    <a:pt x="2154" y="131"/>
                  </a:lnTo>
                  <a:close/>
                  <a:moveTo>
                    <a:pt x="2082" y="0"/>
                  </a:moveTo>
                  <a:lnTo>
                    <a:pt x="20" y="3569"/>
                  </a:lnTo>
                  <a:lnTo>
                    <a:pt x="0" y="3602"/>
                  </a:lnTo>
                  <a:lnTo>
                    <a:pt x="2062" y="7171"/>
                  </a:lnTo>
                  <a:lnTo>
                    <a:pt x="2082" y="7210"/>
                  </a:lnTo>
                  <a:lnTo>
                    <a:pt x="6245" y="7210"/>
                  </a:lnTo>
                  <a:lnTo>
                    <a:pt x="6238" y="7204"/>
                  </a:lnTo>
                  <a:lnTo>
                    <a:pt x="8300" y="3635"/>
                  </a:lnTo>
                  <a:lnTo>
                    <a:pt x="8319" y="3602"/>
                  </a:lnTo>
                  <a:lnTo>
                    <a:pt x="6258" y="33"/>
                  </a:lnTo>
                  <a:lnTo>
                    <a:pt x="6238"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0" name="Google Shape;2480;p26"/>
            <p:cNvSpPr/>
            <p:nvPr/>
          </p:nvSpPr>
          <p:spPr>
            <a:xfrm>
              <a:off x="1310450" y="3474950"/>
              <a:ext cx="208175" cy="180275"/>
            </a:xfrm>
            <a:custGeom>
              <a:rect b="b" l="l" r="r" t="t"/>
              <a:pathLst>
                <a:path extrusionOk="0" h="7211" w="8327">
                  <a:moveTo>
                    <a:pt x="6166" y="131"/>
                  </a:moveTo>
                  <a:lnTo>
                    <a:pt x="8169" y="3602"/>
                  </a:lnTo>
                  <a:lnTo>
                    <a:pt x="6166" y="7074"/>
                  </a:lnTo>
                  <a:lnTo>
                    <a:pt x="2160" y="7074"/>
                  </a:lnTo>
                  <a:lnTo>
                    <a:pt x="157" y="3602"/>
                  </a:lnTo>
                  <a:lnTo>
                    <a:pt x="2160" y="131"/>
                  </a:lnTo>
                  <a:close/>
                  <a:moveTo>
                    <a:pt x="2082" y="1"/>
                  </a:moveTo>
                  <a:lnTo>
                    <a:pt x="20" y="3570"/>
                  </a:lnTo>
                  <a:lnTo>
                    <a:pt x="0" y="3602"/>
                  </a:lnTo>
                  <a:lnTo>
                    <a:pt x="2062" y="7178"/>
                  </a:lnTo>
                  <a:lnTo>
                    <a:pt x="2082" y="7211"/>
                  </a:lnTo>
                  <a:lnTo>
                    <a:pt x="6245" y="7211"/>
                  </a:lnTo>
                  <a:lnTo>
                    <a:pt x="8306" y="3635"/>
                  </a:lnTo>
                  <a:lnTo>
                    <a:pt x="8326" y="3602"/>
                  </a:lnTo>
                  <a:lnTo>
                    <a:pt x="6264" y="33"/>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1" name="Google Shape;2481;p26"/>
            <p:cNvSpPr/>
            <p:nvPr/>
          </p:nvSpPr>
          <p:spPr>
            <a:xfrm>
              <a:off x="1463625" y="3386550"/>
              <a:ext cx="208150" cy="180275"/>
            </a:xfrm>
            <a:custGeom>
              <a:rect b="b" l="l" r="r" t="t"/>
              <a:pathLst>
                <a:path extrusionOk="0" h="7211" w="8326">
                  <a:moveTo>
                    <a:pt x="6166" y="131"/>
                  </a:moveTo>
                  <a:lnTo>
                    <a:pt x="8169" y="3602"/>
                  </a:lnTo>
                  <a:lnTo>
                    <a:pt x="6166" y="7073"/>
                  </a:lnTo>
                  <a:lnTo>
                    <a:pt x="2160" y="7073"/>
                  </a:lnTo>
                  <a:lnTo>
                    <a:pt x="157" y="3602"/>
                  </a:lnTo>
                  <a:lnTo>
                    <a:pt x="2160" y="131"/>
                  </a:lnTo>
                  <a:close/>
                  <a:moveTo>
                    <a:pt x="2082" y="0"/>
                  </a:moveTo>
                  <a:lnTo>
                    <a:pt x="20" y="3569"/>
                  </a:lnTo>
                  <a:lnTo>
                    <a:pt x="0" y="3602"/>
                  </a:lnTo>
                  <a:lnTo>
                    <a:pt x="2062" y="7171"/>
                  </a:lnTo>
                  <a:lnTo>
                    <a:pt x="2082" y="7210"/>
                  </a:lnTo>
                  <a:lnTo>
                    <a:pt x="6244" y="7210"/>
                  </a:lnTo>
                  <a:lnTo>
                    <a:pt x="6244" y="7204"/>
                  </a:lnTo>
                  <a:lnTo>
                    <a:pt x="8306" y="3635"/>
                  </a:lnTo>
                  <a:lnTo>
                    <a:pt x="8326" y="3602"/>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2" name="Google Shape;2482;p26"/>
            <p:cNvSpPr/>
            <p:nvPr/>
          </p:nvSpPr>
          <p:spPr>
            <a:xfrm>
              <a:off x="391275" y="3474950"/>
              <a:ext cx="208175" cy="180275"/>
            </a:xfrm>
            <a:custGeom>
              <a:rect b="b" l="l" r="r" t="t"/>
              <a:pathLst>
                <a:path extrusionOk="0" h="7211" w="8327">
                  <a:moveTo>
                    <a:pt x="6167" y="131"/>
                  </a:moveTo>
                  <a:lnTo>
                    <a:pt x="8170" y="3602"/>
                  </a:lnTo>
                  <a:lnTo>
                    <a:pt x="6167" y="7074"/>
                  </a:lnTo>
                  <a:lnTo>
                    <a:pt x="2160" y="7074"/>
                  </a:lnTo>
                  <a:lnTo>
                    <a:pt x="157" y="3602"/>
                  </a:lnTo>
                  <a:lnTo>
                    <a:pt x="2160" y="131"/>
                  </a:lnTo>
                  <a:close/>
                  <a:moveTo>
                    <a:pt x="2082" y="1"/>
                  </a:moveTo>
                  <a:lnTo>
                    <a:pt x="20" y="3570"/>
                  </a:lnTo>
                  <a:lnTo>
                    <a:pt x="1" y="3602"/>
                  </a:lnTo>
                  <a:lnTo>
                    <a:pt x="2063" y="7178"/>
                  </a:lnTo>
                  <a:lnTo>
                    <a:pt x="2082" y="7211"/>
                  </a:lnTo>
                  <a:lnTo>
                    <a:pt x="6245" y="7211"/>
                  </a:lnTo>
                  <a:lnTo>
                    <a:pt x="8307" y="3635"/>
                  </a:lnTo>
                  <a:lnTo>
                    <a:pt x="8326" y="3602"/>
                  </a:lnTo>
                  <a:lnTo>
                    <a:pt x="6264" y="33"/>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3" name="Google Shape;2483;p26"/>
            <p:cNvSpPr/>
            <p:nvPr/>
          </p:nvSpPr>
          <p:spPr>
            <a:xfrm>
              <a:off x="544450" y="3209575"/>
              <a:ext cx="208150" cy="180250"/>
            </a:xfrm>
            <a:custGeom>
              <a:rect b="b" l="l" r="r" t="t"/>
              <a:pathLst>
                <a:path extrusionOk="0" h="7210" w="8326">
                  <a:moveTo>
                    <a:pt x="6166" y="137"/>
                  </a:moveTo>
                  <a:lnTo>
                    <a:pt x="8176" y="3608"/>
                  </a:lnTo>
                  <a:lnTo>
                    <a:pt x="6166" y="7079"/>
                  </a:lnTo>
                  <a:lnTo>
                    <a:pt x="2160" y="7079"/>
                  </a:lnTo>
                  <a:lnTo>
                    <a:pt x="157" y="3608"/>
                  </a:lnTo>
                  <a:lnTo>
                    <a:pt x="2160" y="137"/>
                  </a:lnTo>
                  <a:close/>
                  <a:moveTo>
                    <a:pt x="2082" y="0"/>
                  </a:moveTo>
                  <a:lnTo>
                    <a:pt x="20" y="3576"/>
                  </a:lnTo>
                  <a:lnTo>
                    <a:pt x="0" y="3608"/>
                  </a:lnTo>
                  <a:lnTo>
                    <a:pt x="2062" y="7177"/>
                  </a:lnTo>
                  <a:lnTo>
                    <a:pt x="2082" y="7210"/>
                  </a:lnTo>
                  <a:lnTo>
                    <a:pt x="6245" y="7210"/>
                  </a:lnTo>
                  <a:lnTo>
                    <a:pt x="8306" y="3641"/>
                  </a:lnTo>
                  <a:lnTo>
                    <a:pt x="8326" y="3608"/>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4" name="Google Shape;2484;p26"/>
            <p:cNvSpPr/>
            <p:nvPr/>
          </p:nvSpPr>
          <p:spPr>
            <a:xfrm>
              <a:off x="238125" y="3386550"/>
              <a:ext cx="208150" cy="180275"/>
            </a:xfrm>
            <a:custGeom>
              <a:rect b="b" l="l" r="r" t="t"/>
              <a:pathLst>
                <a:path extrusionOk="0" h="7211" w="8326">
                  <a:moveTo>
                    <a:pt x="6166" y="131"/>
                  </a:moveTo>
                  <a:lnTo>
                    <a:pt x="8169" y="3602"/>
                  </a:lnTo>
                  <a:lnTo>
                    <a:pt x="6166" y="7073"/>
                  </a:lnTo>
                  <a:lnTo>
                    <a:pt x="2160" y="7073"/>
                  </a:lnTo>
                  <a:lnTo>
                    <a:pt x="157" y="3602"/>
                  </a:lnTo>
                  <a:lnTo>
                    <a:pt x="2160" y="131"/>
                  </a:lnTo>
                  <a:close/>
                  <a:moveTo>
                    <a:pt x="2081" y="0"/>
                  </a:moveTo>
                  <a:lnTo>
                    <a:pt x="20" y="3569"/>
                  </a:lnTo>
                  <a:lnTo>
                    <a:pt x="0" y="3602"/>
                  </a:lnTo>
                  <a:lnTo>
                    <a:pt x="2062" y="7171"/>
                  </a:lnTo>
                  <a:lnTo>
                    <a:pt x="2081" y="7210"/>
                  </a:lnTo>
                  <a:lnTo>
                    <a:pt x="6244" y="7210"/>
                  </a:lnTo>
                  <a:lnTo>
                    <a:pt x="6244" y="7204"/>
                  </a:lnTo>
                  <a:lnTo>
                    <a:pt x="8306" y="3635"/>
                  </a:lnTo>
                  <a:lnTo>
                    <a:pt x="8326" y="3602"/>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5" name="Google Shape;2485;p26"/>
            <p:cNvSpPr/>
            <p:nvPr/>
          </p:nvSpPr>
          <p:spPr>
            <a:xfrm>
              <a:off x="391275" y="2944175"/>
              <a:ext cx="208175" cy="180275"/>
            </a:xfrm>
            <a:custGeom>
              <a:rect b="b" l="l" r="r" t="t"/>
              <a:pathLst>
                <a:path extrusionOk="0" h="7211" w="8327">
                  <a:moveTo>
                    <a:pt x="6167" y="137"/>
                  </a:moveTo>
                  <a:lnTo>
                    <a:pt x="8170" y="3609"/>
                  </a:lnTo>
                  <a:lnTo>
                    <a:pt x="6167" y="7080"/>
                  </a:lnTo>
                  <a:lnTo>
                    <a:pt x="2160" y="7080"/>
                  </a:lnTo>
                  <a:lnTo>
                    <a:pt x="157" y="3609"/>
                  </a:lnTo>
                  <a:lnTo>
                    <a:pt x="2160" y="137"/>
                  </a:lnTo>
                  <a:close/>
                  <a:moveTo>
                    <a:pt x="2082" y="0"/>
                  </a:moveTo>
                  <a:lnTo>
                    <a:pt x="20" y="3576"/>
                  </a:lnTo>
                  <a:lnTo>
                    <a:pt x="1" y="3609"/>
                  </a:lnTo>
                  <a:lnTo>
                    <a:pt x="2063" y="7178"/>
                  </a:lnTo>
                  <a:lnTo>
                    <a:pt x="2082" y="7210"/>
                  </a:lnTo>
                  <a:lnTo>
                    <a:pt x="6245" y="7210"/>
                  </a:lnTo>
                  <a:lnTo>
                    <a:pt x="8307" y="3641"/>
                  </a:lnTo>
                  <a:lnTo>
                    <a:pt x="8326" y="3609"/>
                  </a:lnTo>
                  <a:lnTo>
                    <a:pt x="6264"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6" name="Google Shape;2486;p26"/>
            <p:cNvSpPr/>
            <p:nvPr/>
          </p:nvSpPr>
          <p:spPr>
            <a:xfrm>
              <a:off x="2382775" y="3563375"/>
              <a:ext cx="208175" cy="180250"/>
            </a:xfrm>
            <a:custGeom>
              <a:rect b="b" l="l" r="r" t="t"/>
              <a:pathLst>
                <a:path extrusionOk="0" h="7210" w="8327">
                  <a:moveTo>
                    <a:pt x="6167" y="137"/>
                  </a:moveTo>
                  <a:lnTo>
                    <a:pt x="8170" y="3608"/>
                  </a:lnTo>
                  <a:lnTo>
                    <a:pt x="6167" y="7080"/>
                  </a:lnTo>
                  <a:lnTo>
                    <a:pt x="2161" y="7080"/>
                  </a:lnTo>
                  <a:lnTo>
                    <a:pt x="158" y="3608"/>
                  </a:lnTo>
                  <a:lnTo>
                    <a:pt x="2161" y="137"/>
                  </a:lnTo>
                  <a:close/>
                  <a:moveTo>
                    <a:pt x="2082" y="0"/>
                  </a:moveTo>
                  <a:lnTo>
                    <a:pt x="21" y="3569"/>
                  </a:lnTo>
                  <a:lnTo>
                    <a:pt x="1" y="3608"/>
                  </a:lnTo>
                  <a:lnTo>
                    <a:pt x="2082" y="7210"/>
                  </a:lnTo>
                  <a:lnTo>
                    <a:pt x="6245" y="7210"/>
                  </a:lnTo>
                  <a:lnTo>
                    <a:pt x="8307" y="3641"/>
                  </a:lnTo>
                  <a:lnTo>
                    <a:pt x="8327" y="3608"/>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7" name="Google Shape;2487;p26"/>
            <p:cNvSpPr/>
            <p:nvPr/>
          </p:nvSpPr>
          <p:spPr>
            <a:xfrm>
              <a:off x="2842450" y="3474950"/>
              <a:ext cx="208175" cy="180275"/>
            </a:xfrm>
            <a:custGeom>
              <a:rect b="b" l="l" r="r" t="t"/>
              <a:pathLst>
                <a:path extrusionOk="0" h="7211" w="8327">
                  <a:moveTo>
                    <a:pt x="6167" y="131"/>
                  </a:moveTo>
                  <a:lnTo>
                    <a:pt x="8170" y="3602"/>
                  </a:lnTo>
                  <a:lnTo>
                    <a:pt x="6167" y="7074"/>
                  </a:lnTo>
                  <a:lnTo>
                    <a:pt x="2160" y="7074"/>
                  </a:lnTo>
                  <a:lnTo>
                    <a:pt x="151" y="3602"/>
                  </a:lnTo>
                  <a:lnTo>
                    <a:pt x="2160" y="131"/>
                  </a:lnTo>
                  <a:close/>
                  <a:moveTo>
                    <a:pt x="2082" y="1"/>
                  </a:moveTo>
                  <a:lnTo>
                    <a:pt x="20" y="3570"/>
                  </a:lnTo>
                  <a:lnTo>
                    <a:pt x="1" y="3602"/>
                  </a:lnTo>
                  <a:lnTo>
                    <a:pt x="2082" y="7211"/>
                  </a:lnTo>
                  <a:lnTo>
                    <a:pt x="6245" y="7211"/>
                  </a:lnTo>
                  <a:lnTo>
                    <a:pt x="8307" y="3635"/>
                  </a:lnTo>
                  <a:lnTo>
                    <a:pt x="8326" y="3602"/>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8" name="Google Shape;2488;p26"/>
            <p:cNvSpPr/>
            <p:nvPr/>
          </p:nvSpPr>
          <p:spPr>
            <a:xfrm>
              <a:off x="2535950" y="3474950"/>
              <a:ext cx="208175" cy="180275"/>
            </a:xfrm>
            <a:custGeom>
              <a:rect b="b" l="l" r="r" t="t"/>
              <a:pathLst>
                <a:path extrusionOk="0" h="7211" w="8327">
                  <a:moveTo>
                    <a:pt x="6173" y="131"/>
                  </a:moveTo>
                  <a:lnTo>
                    <a:pt x="8176" y="3602"/>
                  </a:lnTo>
                  <a:lnTo>
                    <a:pt x="6173" y="7074"/>
                  </a:lnTo>
                  <a:lnTo>
                    <a:pt x="2160" y="7074"/>
                  </a:lnTo>
                  <a:lnTo>
                    <a:pt x="157" y="3602"/>
                  </a:lnTo>
                  <a:lnTo>
                    <a:pt x="2160" y="131"/>
                  </a:lnTo>
                  <a:close/>
                  <a:moveTo>
                    <a:pt x="2082" y="1"/>
                  </a:moveTo>
                  <a:lnTo>
                    <a:pt x="20" y="3570"/>
                  </a:lnTo>
                  <a:lnTo>
                    <a:pt x="1" y="3602"/>
                  </a:lnTo>
                  <a:lnTo>
                    <a:pt x="2082" y="7211"/>
                  </a:lnTo>
                  <a:lnTo>
                    <a:pt x="6245" y="7211"/>
                  </a:lnTo>
                  <a:lnTo>
                    <a:pt x="8307" y="3635"/>
                  </a:lnTo>
                  <a:lnTo>
                    <a:pt x="8326" y="3602"/>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9" name="Google Shape;2489;p26"/>
            <p:cNvSpPr/>
            <p:nvPr/>
          </p:nvSpPr>
          <p:spPr>
            <a:xfrm>
              <a:off x="2689600" y="3386550"/>
              <a:ext cx="207675" cy="180275"/>
            </a:xfrm>
            <a:custGeom>
              <a:rect b="b" l="l" r="r" t="t"/>
              <a:pathLst>
                <a:path extrusionOk="0" h="7211" w="8307">
                  <a:moveTo>
                    <a:pt x="2102" y="0"/>
                  </a:moveTo>
                  <a:lnTo>
                    <a:pt x="2102" y="131"/>
                  </a:lnTo>
                  <a:lnTo>
                    <a:pt x="6154" y="131"/>
                  </a:lnTo>
                  <a:lnTo>
                    <a:pt x="8157" y="3602"/>
                  </a:lnTo>
                  <a:lnTo>
                    <a:pt x="6154" y="7073"/>
                  </a:lnTo>
                  <a:lnTo>
                    <a:pt x="2141" y="7073"/>
                  </a:lnTo>
                  <a:lnTo>
                    <a:pt x="118" y="3569"/>
                  </a:lnTo>
                  <a:lnTo>
                    <a:pt x="1" y="3635"/>
                  </a:lnTo>
                  <a:lnTo>
                    <a:pt x="2069" y="7210"/>
                  </a:lnTo>
                  <a:lnTo>
                    <a:pt x="6226" y="7210"/>
                  </a:lnTo>
                  <a:lnTo>
                    <a:pt x="8287" y="3635"/>
                  </a:lnTo>
                  <a:lnTo>
                    <a:pt x="8307" y="3602"/>
                  </a:lnTo>
                  <a:lnTo>
                    <a:pt x="622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0" name="Google Shape;2490;p26"/>
            <p:cNvSpPr/>
            <p:nvPr/>
          </p:nvSpPr>
          <p:spPr>
            <a:xfrm>
              <a:off x="2229625" y="3474950"/>
              <a:ext cx="208150" cy="180275"/>
            </a:xfrm>
            <a:custGeom>
              <a:rect b="b" l="l" r="r" t="t"/>
              <a:pathLst>
                <a:path extrusionOk="0" h="7211" w="8326">
                  <a:moveTo>
                    <a:pt x="6166" y="131"/>
                  </a:moveTo>
                  <a:lnTo>
                    <a:pt x="8169" y="3602"/>
                  </a:lnTo>
                  <a:lnTo>
                    <a:pt x="6166" y="7074"/>
                  </a:lnTo>
                  <a:lnTo>
                    <a:pt x="2160" y="7074"/>
                  </a:lnTo>
                  <a:lnTo>
                    <a:pt x="157" y="3602"/>
                  </a:lnTo>
                  <a:lnTo>
                    <a:pt x="2160" y="131"/>
                  </a:lnTo>
                  <a:close/>
                  <a:moveTo>
                    <a:pt x="2082" y="1"/>
                  </a:moveTo>
                  <a:lnTo>
                    <a:pt x="20" y="3570"/>
                  </a:lnTo>
                  <a:lnTo>
                    <a:pt x="0" y="3602"/>
                  </a:lnTo>
                  <a:lnTo>
                    <a:pt x="2062" y="7178"/>
                  </a:lnTo>
                  <a:lnTo>
                    <a:pt x="2082" y="7211"/>
                  </a:lnTo>
                  <a:lnTo>
                    <a:pt x="6244" y="7211"/>
                  </a:lnTo>
                  <a:lnTo>
                    <a:pt x="8306" y="3635"/>
                  </a:lnTo>
                  <a:lnTo>
                    <a:pt x="8326" y="3602"/>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1" name="Google Shape;2491;p26"/>
            <p:cNvSpPr/>
            <p:nvPr/>
          </p:nvSpPr>
          <p:spPr>
            <a:xfrm>
              <a:off x="391775" y="2236725"/>
              <a:ext cx="207675" cy="180275"/>
            </a:xfrm>
            <a:custGeom>
              <a:rect b="b" l="l" r="r" t="t"/>
              <a:pathLst>
                <a:path extrusionOk="0" h="7211" w="8307">
                  <a:moveTo>
                    <a:pt x="2062" y="1"/>
                  </a:moveTo>
                  <a:lnTo>
                    <a:pt x="0" y="3570"/>
                  </a:lnTo>
                  <a:lnTo>
                    <a:pt x="118" y="3635"/>
                  </a:lnTo>
                  <a:lnTo>
                    <a:pt x="2140" y="131"/>
                  </a:lnTo>
                  <a:lnTo>
                    <a:pt x="6147" y="131"/>
                  </a:lnTo>
                  <a:lnTo>
                    <a:pt x="8150" y="3602"/>
                  </a:lnTo>
                  <a:lnTo>
                    <a:pt x="6147" y="7073"/>
                  </a:lnTo>
                  <a:lnTo>
                    <a:pt x="2101" y="7073"/>
                  </a:lnTo>
                  <a:lnTo>
                    <a:pt x="2101" y="7211"/>
                  </a:lnTo>
                  <a:lnTo>
                    <a:pt x="6225" y="7211"/>
                  </a:lnTo>
                  <a:lnTo>
                    <a:pt x="8287" y="3635"/>
                  </a:lnTo>
                  <a:lnTo>
                    <a:pt x="8306" y="3602"/>
                  </a:lnTo>
                  <a:lnTo>
                    <a:pt x="622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2" name="Google Shape;2492;p26"/>
            <p:cNvSpPr/>
            <p:nvPr/>
          </p:nvSpPr>
          <p:spPr>
            <a:xfrm>
              <a:off x="740350" y="2758700"/>
              <a:ext cx="20750" cy="20750"/>
            </a:xfrm>
            <a:custGeom>
              <a:rect b="b" l="l" r="r" t="t"/>
              <a:pathLst>
                <a:path extrusionOk="0" h="830" w="830">
                  <a:moveTo>
                    <a:pt x="412" y="1"/>
                  </a:moveTo>
                  <a:cubicBezTo>
                    <a:pt x="183" y="1"/>
                    <a:pt x="1" y="183"/>
                    <a:pt x="1" y="412"/>
                  </a:cubicBezTo>
                  <a:cubicBezTo>
                    <a:pt x="1" y="640"/>
                    <a:pt x="183" y="829"/>
                    <a:pt x="412" y="829"/>
                  </a:cubicBezTo>
                  <a:cubicBezTo>
                    <a:pt x="640" y="829"/>
                    <a:pt x="829" y="640"/>
                    <a:pt x="829" y="412"/>
                  </a:cubicBezTo>
                  <a:cubicBezTo>
                    <a:pt x="829" y="183"/>
                    <a:pt x="640" y="1"/>
                    <a:pt x="41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3" name="Google Shape;2493;p26"/>
            <p:cNvSpPr/>
            <p:nvPr/>
          </p:nvSpPr>
          <p:spPr>
            <a:xfrm>
              <a:off x="1506350" y="3200925"/>
              <a:ext cx="20750" cy="20725"/>
            </a:xfrm>
            <a:custGeom>
              <a:rect b="b" l="l" r="r" t="t"/>
              <a:pathLst>
                <a:path extrusionOk="0" h="829" w="830">
                  <a:moveTo>
                    <a:pt x="412" y="0"/>
                  </a:moveTo>
                  <a:cubicBezTo>
                    <a:pt x="183" y="0"/>
                    <a:pt x="1" y="183"/>
                    <a:pt x="1" y="411"/>
                  </a:cubicBezTo>
                  <a:cubicBezTo>
                    <a:pt x="1" y="640"/>
                    <a:pt x="183" y="829"/>
                    <a:pt x="412" y="829"/>
                  </a:cubicBezTo>
                  <a:cubicBezTo>
                    <a:pt x="640" y="829"/>
                    <a:pt x="829" y="640"/>
                    <a:pt x="829" y="411"/>
                  </a:cubicBezTo>
                  <a:cubicBezTo>
                    <a:pt x="829" y="183"/>
                    <a:pt x="640" y="0"/>
                    <a:pt x="4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4" name="Google Shape;2494;p26"/>
            <p:cNvSpPr/>
            <p:nvPr/>
          </p:nvSpPr>
          <p:spPr>
            <a:xfrm>
              <a:off x="1200025" y="3554725"/>
              <a:ext cx="20575" cy="20750"/>
            </a:xfrm>
            <a:custGeom>
              <a:rect b="b" l="l" r="r" t="t"/>
              <a:pathLst>
                <a:path extrusionOk="0" h="830" w="823">
                  <a:moveTo>
                    <a:pt x="411" y="0"/>
                  </a:moveTo>
                  <a:cubicBezTo>
                    <a:pt x="183" y="0"/>
                    <a:pt x="0" y="183"/>
                    <a:pt x="0" y="411"/>
                  </a:cubicBezTo>
                  <a:cubicBezTo>
                    <a:pt x="0" y="640"/>
                    <a:pt x="183" y="829"/>
                    <a:pt x="411" y="829"/>
                  </a:cubicBezTo>
                  <a:cubicBezTo>
                    <a:pt x="640" y="829"/>
                    <a:pt x="822" y="640"/>
                    <a:pt x="822" y="411"/>
                  </a:cubicBezTo>
                  <a:cubicBezTo>
                    <a:pt x="822" y="183"/>
                    <a:pt x="640" y="0"/>
                    <a:pt x="41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5" name="Google Shape;2495;p26"/>
            <p:cNvSpPr/>
            <p:nvPr/>
          </p:nvSpPr>
          <p:spPr>
            <a:xfrm>
              <a:off x="434025" y="2051100"/>
              <a:ext cx="20725" cy="20750"/>
            </a:xfrm>
            <a:custGeom>
              <a:rect b="b" l="l" r="r" t="t"/>
              <a:pathLst>
                <a:path extrusionOk="0" h="830" w="829">
                  <a:moveTo>
                    <a:pt x="411" y="1"/>
                  </a:moveTo>
                  <a:cubicBezTo>
                    <a:pt x="183" y="1"/>
                    <a:pt x="0" y="190"/>
                    <a:pt x="0" y="418"/>
                  </a:cubicBezTo>
                  <a:cubicBezTo>
                    <a:pt x="0" y="647"/>
                    <a:pt x="183" y="829"/>
                    <a:pt x="411" y="829"/>
                  </a:cubicBezTo>
                  <a:cubicBezTo>
                    <a:pt x="640" y="829"/>
                    <a:pt x="829" y="647"/>
                    <a:pt x="829" y="418"/>
                  </a:cubicBezTo>
                  <a:cubicBezTo>
                    <a:pt x="822" y="190"/>
                    <a:pt x="640" y="1"/>
                    <a:pt x="41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6" name="Google Shape;2496;p26"/>
            <p:cNvSpPr/>
            <p:nvPr/>
          </p:nvSpPr>
          <p:spPr>
            <a:xfrm>
              <a:off x="382950" y="2316500"/>
              <a:ext cx="20600" cy="20725"/>
            </a:xfrm>
            <a:custGeom>
              <a:rect b="b" l="l" r="r" t="t"/>
              <a:pathLst>
                <a:path extrusionOk="0" h="829" w="824">
                  <a:moveTo>
                    <a:pt x="412" y="0"/>
                  </a:moveTo>
                  <a:cubicBezTo>
                    <a:pt x="184" y="0"/>
                    <a:pt x="1" y="183"/>
                    <a:pt x="1" y="411"/>
                  </a:cubicBezTo>
                  <a:cubicBezTo>
                    <a:pt x="1" y="640"/>
                    <a:pt x="184" y="829"/>
                    <a:pt x="412" y="829"/>
                  </a:cubicBezTo>
                  <a:cubicBezTo>
                    <a:pt x="640" y="829"/>
                    <a:pt x="823" y="640"/>
                    <a:pt x="823" y="411"/>
                  </a:cubicBezTo>
                  <a:cubicBezTo>
                    <a:pt x="823" y="183"/>
                    <a:pt x="640" y="0"/>
                    <a:pt x="4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7" name="Google Shape;2497;p26"/>
            <p:cNvSpPr/>
            <p:nvPr/>
          </p:nvSpPr>
          <p:spPr>
            <a:xfrm>
              <a:off x="434025" y="2758700"/>
              <a:ext cx="20725" cy="20750"/>
            </a:xfrm>
            <a:custGeom>
              <a:rect b="b" l="l" r="r" t="t"/>
              <a:pathLst>
                <a:path extrusionOk="0" h="830" w="829">
                  <a:moveTo>
                    <a:pt x="411" y="1"/>
                  </a:moveTo>
                  <a:cubicBezTo>
                    <a:pt x="183" y="1"/>
                    <a:pt x="0" y="183"/>
                    <a:pt x="0" y="412"/>
                  </a:cubicBezTo>
                  <a:cubicBezTo>
                    <a:pt x="0" y="640"/>
                    <a:pt x="183" y="829"/>
                    <a:pt x="411" y="829"/>
                  </a:cubicBezTo>
                  <a:cubicBezTo>
                    <a:pt x="640" y="829"/>
                    <a:pt x="829" y="640"/>
                    <a:pt x="829" y="412"/>
                  </a:cubicBezTo>
                  <a:cubicBezTo>
                    <a:pt x="822" y="183"/>
                    <a:pt x="640" y="1"/>
                    <a:pt x="41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8" name="Google Shape;2498;p26"/>
            <p:cNvSpPr/>
            <p:nvPr/>
          </p:nvSpPr>
          <p:spPr>
            <a:xfrm>
              <a:off x="1455300" y="3289325"/>
              <a:ext cx="20750" cy="20750"/>
            </a:xfrm>
            <a:custGeom>
              <a:rect b="b" l="l" r="r" t="t"/>
              <a:pathLst>
                <a:path extrusionOk="0" h="830" w="830">
                  <a:moveTo>
                    <a:pt x="412" y="1"/>
                  </a:moveTo>
                  <a:cubicBezTo>
                    <a:pt x="183" y="1"/>
                    <a:pt x="0" y="190"/>
                    <a:pt x="0" y="418"/>
                  </a:cubicBezTo>
                  <a:cubicBezTo>
                    <a:pt x="0" y="647"/>
                    <a:pt x="183" y="829"/>
                    <a:pt x="412" y="829"/>
                  </a:cubicBezTo>
                  <a:cubicBezTo>
                    <a:pt x="640" y="829"/>
                    <a:pt x="829" y="647"/>
                    <a:pt x="829" y="418"/>
                  </a:cubicBezTo>
                  <a:cubicBezTo>
                    <a:pt x="829" y="190"/>
                    <a:pt x="640" y="1"/>
                    <a:pt x="41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9" name="Google Shape;2499;p26"/>
            <p:cNvSpPr/>
            <p:nvPr/>
          </p:nvSpPr>
          <p:spPr>
            <a:xfrm>
              <a:off x="893525" y="3200925"/>
              <a:ext cx="20725" cy="20725"/>
            </a:xfrm>
            <a:custGeom>
              <a:rect b="b" l="l" r="r" t="t"/>
              <a:pathLst>
                <a:path extrusionOk="0" h="829" w="829">
                  <a:moveTo>
                    <a:pt x="418" y="0"/>
                  </a:moveTo>
                  <a:cubicBezTo>
                    <a:pt x="183" y="0"/>
                    <a:pt x="0" y="183"/>
                    <a:pt x="0" y="411"/>
                  </a:cubicBezTo>
                  <a:cubicBezTo>
                    <a:pt x="0" y="640"/>
                    <a:pt x="183" y="829"/>
                    <a:pt x="418" y="829"/>
                  </a:cubicBezTo>
                  <a:cubicBezTo>
                    <a:pt x="646" y="829"/>
                    <a:pt x="829" y="640"/>
                    <a:pt x="829" y="411"/>
                  </a:cubicBezTo>
                  <a:cubicBezTo>
                    <a:pt x="829" y="183"/>
                    <a:pt x="646" y="0"/>
                    <a:pt x="41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0" name="Google Shape;2500;p26"/>
            <p:cNvSpPr/>
            <p:nvPr/>
          </p:nvSpPr>
          <p:spPr>
            <a:xfrm>
              <a:off x="1761625" y="3466300"/>
              <a:ext cx="20750" cy="20600"/>
            </a:xfrm>
            <a:custGeom>
              <a:rect b="b" l="l" r="r" t="t"/>
              <a:pathLst>
                <a:path extrusionOk="0" h="824" w="830">
                  <a:moveTo>
                    <a:pt x="418" y="1"/>
                  </a:moveTo>
                  <a:cubicBezTo>
                    <a:pt x="184" y="1"/>
                    <a:pt x="1" y="184"/>
                    <a:pt x="1" y="412"/>
                  </a:cubicBezTo>
                  <a:cubicBezTo>
                    <a:pt x="1" y="640"/>
                    <a:pt x="184" y="823"/>
                    <a:pt x="418" y="823"/>
                  </a:cubicBezTo>
                  <a:cubicBezTo>
                    <a:pt x="647" y="823"/>
                    <a:pt x="830" y="640"/>
                    <a:pt x="830" y="412"/>
                  </a:cubicBezTo>
                  <a:cubicBezTo>
                    <a:pt x="830" y="184"/>
                    <a:pt x="647" y="1"/>
                    <a:pt x="41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1" name="Google Shape;2501;p26"/>
            <p:cNvSpPr/>
            <p:nvPr/>
          </p:nvSpPr>
          <p:spPr>
            <a:xfrm>
              <a:off x="2527625" y="3554725"/>
              <a:ext cx="20750" cy="20750"/>
            </a:xfrm>
            <a:custGeom>
              <a:rect b="b" l="l" r="r" t="t"/>
              <a:pathLst>
                <a:path extrusionOk="0" h="830" w="830">
                  <a:moveTo>
                    <a:pt x="412" y="0"/>
                  </a:moveTo>
                  <a:cubicBezTo>
                    <a:pt x="184" y="0"/>
                    <a:pt x="1" y="183"/>
                    <a:pt x="1" y="411"/>
                  </a:cubicBezTo>
                  <a:cubicBezTo>
                    <a:pt x="1" y="640"/>
                    <a:pt x="184" y="829"/>
                    <a:pt x="412" y="829"/>
                  </a:cubicBezTo>
                  <a:cubicBezTo>
                    <a:pt x="640" y="829"/>
                    <a:pt x="830" y="640"/>
                    <a:pt x="830" y="411"/>
                  </a:cubicBezTo>
                  <a:cubicBezTo>
                    <a:pt x="830" y="183"/>
                    <a:pt x="640" y="0"/>
                    <a:pt x="4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2" name="Google Shape;2502;p26"/>
            <p:cNvSpPr/>
            <p:nvPr/>
          </p:nvSpPr>
          <p:spPr>
            <a:xfrm>
              <a:off x="2731850" y="3377750"/>
              <a:ext cx="20750" cy="20725"/>
            </a:xfrm>
            <a:custGeom>
              <a:rect b="b" l="l" r="r" t="t"/>
              <a:pathLst>
                <a:path extrusionOk="0" h="829" w="830">
                  <a:moveTo>
                    <a:pt x="412" y="0"/>
                  </a:moveTo>
                  <a:cubicBezTo>
                    <a:pt x="184" y="0"/>
                    <a:pt x="1" y="189"/>
                    <a:pt x="1" y="418"/>
                  </a:cubicBezTo>
                  <a:cubicBezTo>
                    <a:pt x="1" y="646"/>
                    <a:pt x="184" y="829"/>
                    <a:pt x="412" y="829"/>
                  </a:cubicBezTo>
                  <a:cubicBezTo>
                    <a:pt x="640" y="829"/>
                    <a:pt x="830" y="646"/>
                    <a:pt x="830" y="418"/>
                  </a:cubicBezTo>
                  <a:cubicBezTo>
                    <a:pt x="830" y="189"/>
                    <a:pt x="640" y="0"/>
                    <a:pt x="4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3" name="Google Shape;2503;p26"/>
            <p:cNvSpPr/>
            <p:nvPr/>
          </p:nvSpPr>
          <p:spPr>
            <a:xfrm>
              <a:off x="842475" y="3289325"/>
              <a:ext cx="20725" cy="20750"/>
            </a:xfrm>
            <a:custGeom>
              <a:rect b="b" l="l" r="r" t="t"/>
              <a:pathLst>
                <a:path extrusionOk="0" h="830" w="829">
                  <a:moveTo>
                    <a:pt x="418" y="1"/>
                  </a:moveTo>
                  <a:cubicBezTo>
                    <a:pt x="189" y="1"/>
                    <a:pt x="0" y="190"/>
                    <a:pt x="0" y="418"/>
                  </a:cubicBezTo>
                  <a:cubicBezTo>
                    <a:pt x="0" y="647"/>
                    <a:pt x="189" y="829"/>
                    <a:pt x="418" y="829"/>
                  </a:cubicBezTo>
                  <a:cubicBezTo>
                    <a:pt x="646" y="829"/>
                    <a:pt x="829" y="647"/>
                    <a:pt x="829" y="418"/>
                  </a:cubicBezTo>
                  <a:cubicBezTo>
                    <a:pt x="829" y="190"/>
                    <a:pt x="646" y="1"/>
                    <a:pt x="41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4" name="Google Shape;2504;p26"/>
            <p:cNvSpPr/>
            <p:nvPr/>
          </p:nvSpPr>
          <p:spPr>
            <a:xfrm>
              <a:off x="434025" y="3289325"/>
              <a:ext cx="20725" cy="20750"/>
            </a:xfrm>
            <a:custGeom>
              <a:rect b="b" l="l" r="r" t="t"/>
              <a:pathLst>
                <a:path extrusionOk="0" h="830" w="829">
                  <a:moveTo>
                    <a:pt x="411" y="1"/>
                  </a:moveTo>
                  <a:cubicBezTo>
                    <a:pt x="183" y="1"/>
                    <a:pt x="0" y="190"/>
                    <a:pt x="0" y="418"/>
                  </a:cubicBezTo>
                  <a:cubicBezTo>
                    <a:pt x="0" y="647"/>
                    <a:pt x="183" y="829"/>
                    <a:pt x="411" y="829"/>
                  </a:cubicBezTo>
                  <a:cubicBezTo>
                    <a:pt x="640" y="829"/>
                    <a:pt x="829" y="647"/>
                    <a:pt x="829" y="418"/>
                  </a:cubicBezTo>
                  <a:cubicBezTo>
                    <a:pt x="822" y="190"/>
                    <a:pt x="640" y="1"/>
                    <a:pt x="41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5" name="Google Shape;2505;p26"/>
            <p:cNvSpPr/>
            <p:nvPr/>
          </p:nvSpPr>
          <p:spPr>
            <a:xfrm>
              <a:off x="1770125" y="3563375"/>
              <a:ext cx="208150" cy="180250"/>
            </a:xfrm>
            <a:custGeom>
              <a:rect b="b" l="l" r="r" t="t"/>
              <a:pathLst>
                <a:path extrusionOk="0" h="7210" w="8326">
                  <a:moveTo>
                    <a:pt x="6166" y="137"/>
                  </a:moveTo>
                  <a:lnTo>
                    <a:pt x="8169" y="3608"/>
                  </a:lnTo>
                  <a:lnTo>
                    <a:pt x="6166" y="7080"/>
                  </a:lnTo>
                  <a:lnTo>
                    <a:pt x="2153" y="7080"/>
                  </a:lnTo>
                  <a:lnTo>
                    <a:pt x="150" y="3608"/>
                  </a:lnTo>
                  <a:lnTo>
                    <a:pt x="2153" y="137"/>
                  </a:lnTo>
                  <a:close/>
                  <a:moveTo>
                    <a:pt x="2082" y="0"/>
                  </a:moveTo>
                  <a:lnTo>
                    <a:pt x="20" y="3569"/>
                  </a:lnTo>
                  <a:lnTo>
                    <a:pt x="0" y="3608"/>
                  </a:lnTo>
                  <a:lnTo>
                    <a:pt x="2062" y="7177"/>
                  </a:lnTo>
                  <a:lnTo>
                    <a:pt x="2082" y="7210"/>
                  </a:lnTo>
                  <a:lnTo>
                    <a:pt x="6244" y="7210"/>
                  </a:lnTo>
                  <a:lnTo>
                    <a:pt x="8306" y="3641"/>
                  </a:lnTo>
                  <a:lnTo>
                    <a:pt x="8326" y="3608"/>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6" name="Google Shape;2506;p26"/>
            <p:cNvSpPr/>
            <p:nvPr/>
          </p:nvSpPr>
          <p:spPr>
            <a:xfrm>
              <a:off x="1923275" y="3474950"/>
              <a:ext cx="208175" cy="180275"/>
            </a:xfrm>
            <a:custGeom>
              <a:rect b="b" l="l" r="r" t="t"/>
              <a:pathLst>
                <a:path extrusionOk="0" h="7211" w="8327">
                  <a:moveTo>
                    <a:pt x="6167" y="131"/>
                  </a:moveTo>
                  <a:lnTo>
                    <a:pt x="8170" y="3602"/>
                  </a:lnTo>
                  <a:lnTo>
                    <a:pt x="6167" y="7074"/>
                  </a:lnTo>
                  <a:lnTo>
                    <a:pt x="2161" y="7074"/>
                  </a:lnTo>
                  <a:lnTo>
                    <a:pt x="151" y="3602"/>
                  </a:lnTo>
                  <a:lnTo>
                    <a:pt x="2161" y="131"/>
                  </a:lnTo>
                  <a:close/>
                  <a:moveTo>
                    <a:pt x="2082" y="1"/>
                  </a:moveTo>
                  <a:lnTo>
                    <a:pt x="20" y="3570"/>
                  </a:lnTo>
                  <a:lnTo>
                    <a:pt x="1" y="3602"/>
                  </a:lnTo>
                  <a:lnTo>
                    <a:pt x="2063" y="7178"/>
                  </a:lnTo>
                  <a:lnTo>
                    <a:pt x="2082" y="7211"/>
                  </a:lnTo>
                  <a:lnTo>
                    <a:pt x="6245" y="7211"/>
                  </a:lnTo>
                  <a:lnTo>
                    <a:pt x="8307" y="3635"/>
                  </a:lnTo>
                  <a:lnTo>
                    <a:pt x="8326" y="3602"/>
                  </a:lnTo>
                  <a:lnTo>
                    <a:pt x="6265" y="33"/>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7" name="Google Shape;2507;p26"/>
            <p:cNvSpPr/>
            <p:nvPr/>
          </p:nvSpPr>
          <p:spPr>
            <a:xfrm>
              <a:off x="2076450" y="3386550"/>
              <a:ext cx="208175" cy="180275"/>
            </a:xfrm>
            <a:custGeom>
              <a:rect b="b" l="l" r="r" t="t"/>
              <a:pathLst>
                <a:path extrusionOk="0" h="7211" w="8327">
                  <a:moveTo>
                    <a:pt x="6166" y="131"/>
                  </a:moveTo>
                  <a:lnTo>
                    <a:pt x="8170" y="3602"/>
                  </a:lnTo>
                  <a:lnTo>
                    <a:pt x="6166" y="7073"/>
                  </a:lnTo>
                  <a:lnTo>
                    <a:pt x="2160" y="7073"/>
                  </a:lnTo>
                  <a:lnTo>
                    <a:pt x="151" y="3602"/>
                  </a:lnTo>
                  <a:lnTo>
                    <a:pt x="2160" y="131"/>
                  </a:lnTo>
                  <a:close/>
                  <a:moveTo>
                    <a:pt x="2082" y="0"/>
                  </a:moveTo>
                  <a:lnTo>
                    <a:pt x="20" y="3569"/>
                  </a:lnTo>
                  <a:lnTo>
                    <a:pt x="1" y="3602"/>
                  </a:lnTo>
                  <a:lnTo>
                    <a:pt x="2062" y="7171"/>
                  </a:lnTo>
                  <a:lnTo>
                    <a:pt x="2082" y="7210"/>
                  </a:lnTo>
                  <a:lnTo>
                    <a:pt x="6245" y="7210"/>
                  </a:lnTo>
                  <a:lnTo>
                    <a:pt x="6245" y="7204"/>
                  </a:lnTo>
                  <a:lnTo>
                    <a:pt x="8307" y="3635"/>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8" name="Google Shape;2508;p26"/>
            <p:cNvSpPr/>
            <p:nvPr/>
          </p:nvSpPr>
          <p:spPr>
            <a:xfrm>
              <a:off x="238125" y="2148150"/>
              <a:ext cx="208150" cy="180275"/>
            </a:xfrm>
            <a:custGeom>
              <a:rect b="b" l="l" r="r" t="t"/>
              <a:pathLst>
                <a:path extrusionOk="0" h="7211" w="8326">
                  <a:moveTo>
                    <a:pt x="6166" y="138"/>
                  </a:moveTo>
                  <a:lnTo>
                    <a:pt x="8169" y="3609"/>
                  </a:lnTo>
                  <a:lnTo>
                    <a:pt x="6166" y="7080"/>
                  </a:lnTo>
                  <a:lnTo>
                    <a:pt x="2160" y="7080"/>
                  </a:lnTo>
                  <a:lnTo>
                    <a:pt x="157" y="3609"/>
                  </a:lnTo>
                  <a:lnTo>
                    <a:pt x="2160" y="138"/>
                  </a:lnTo>
                  <a:close/>
                  <a:moveTo>
                    <a:pt x="2081" y="1"/>
                  </a:moveTo>
                  <a:lnTo>
                    <a:pt x="0" y="3609"/>
                  </a:lnTo>
                  <a:lnTo>
                    <a:pt x="2062" y="7178"/>
                  </a:lnTo>
                  <a:lnTo>
                    <a:pt x="2081" y="7211"/>
                  </a:lnTo>
                  <a:lnTo>
                    <a:pt x="6244" y="7211"/>
                  </a:lnTo>
                  <a:lnTo>
                    <a:pt x="8326" y="3609"/>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9" name="Google Shape;2509;p26"/>
            <p:cNvSpPr/>
            <p:nvPr/>
          </p:nvSpPr>
          <p:spPr>
            <a:xfrm>
              <a:off x="238125" y="1971350"/>
              <a:ext cx="208150" cy="180250"/>
            </a:xfrm>
            <a:custGeom>
              <a:rect b="b" l="l" r="r" t="t"/>
              <a:pathLst>
                <a:path extrusionOk="0" h="7210" w="8326">
                  <a:moveTo>
                    <a:pt x="6166" y="137"/>
                  </a:moveTo>
                  <a:lnTo>
                    <a:pt x="8169" y="3602"/>
                  </a:lnTo>
                  <a:lnTo>
                    <a:pt x="6166" y="7073"/>
                  </a:lnTo>
                  <a:lnTo>
                    <a:pt x="2160" y="7073"/>
                  </a:lnTo>
                  <a:lnTo>
                    <a:pt x="2160" y="7079"/>
                  </a:lnTo>
                  <a:lnTo>
                    <a:pt x="157" y="3608"/>
                  </a:lnTo>
                  <a:lnTo>
                    <a:pt x="2160" y="137"/>
                  </a:lnTo>
                  <a:close/>
                  <a:moveTo>
                    <a:pt x="2081" y="0"/>
                  </a:moveTo>
                  <a:lnTo>
                    <a:pt x="0" y="3608"/>
                  </a:lnTo>
                  <a:lnTo>
                    <a:pt x="2081" y="7210"/>
                  </a:lnTo>
                  <a:lnTo>
                    <a:pt x="6244" y="7210"/>
                  </a:lnTo>
                  <a:lnTo>
                    <a:pt x="8326" y="3608"/>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0" name="Google Shape;2510;p26"/>
            <p:cNvSpPr/>
            <p:nvPr/>
          </p:nvSpPr>
          <p:spPr>
            <a:xfrm>
              <a:off x="1770125" y="3386550"/>
              <a:ext cx="208150" cy="180275"/>
            </a:xfrm>
            <a:custGeom>
              <a:rect b="b" l="l" r="r" t="t"/>
              <a:pathLst>
                <a:path extrusionOk="0" h="7211" w="8326">
                  <a:moveTo>
                    <a:pt x="6166" y="131"/>
                  </a:moveTo>
                  <a:lnTo>
                    <a:pt x="8169" y="3602"/>
                  </a:lnTo>
                  <a:lnTo>
                    <a:pt x="6166" y="7073"/>
                  </a:lnTo>
                  <a:lnTo>
                    <a:pt x="2153" y="7073"/>
                  </a:lnTo>
                  <a:lnTo>
                    <a:pt x="150" y="3602"/>
                  </a:lnTo>
                  <a:lnTo>
                    <a:pt x="2153" y="131"/>
                  </a:lnTo>
                  <a:close/>
                  <a:moveTo>
                    <a:pt x="2082" y="0"/>
                  </a:moveTo>
                  <a:lnTo>
                    <a:pt x="20" y="3569"/>
                  </a:lnTo>
                  <a:lnTo>
                    <a:pt x="0" y="3602"/>
                  </a:lnTo>
                  <a:lnTo>
                    <a:pt x="2062" y="7171"/>
                  </a:lnTo>
                  <a:lnTo>
                    <a:pt x="2082" y="7210"/>
                  </a:lnTo>
                  <a:lnTo>
                    <a:pt x="6244" y="7210"/>
                  </a:lnTo>
                  <a:lnTo>
                    <a:pt x="6244" y="7204"/>
                  </a:lnTo>
                  <a:lnTo>
                    <a:pt x="8306" y="3635"/>
                  </a:lnTo>
                  <a:lnTo>
                    <a:pt x="8326" y="3602"/>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1" name="Google Shape;2511;p26"/>
            <p:cNvSpPr/>
            <p:nvPr/>
          </p:nvSpPr>
          <p:spPr>
            <a:xfrm>
              <a:off x="1616775" y="3297975"/>
              <a:ext cx="208175" cy="179450"/>
            </a:xfrm>
            <a:custGeom>
              <a:rect b="b" l="l" r="r" t="t"/>
              <a:pathLst>
                <a:path extrusionOk="0" h="7178" w="8327">
                  <a:moveTo>
                    <a:pt x="2082" y="0"/>
                  </a:moveTo>
                  <a:lnTo>
                    <a:pt x="20" y="3576"/>
                  </a:lnTo>
                  <a:lnTo>
                    <a:pt x="1" y="3609"/>
                  </a:lnTo>
                  <a:lnTo>
                    <a:pt x="2069" y="7178"/>
                  </a:lnTo>
                  <a:lnTo>
                    <a:pt x="2180" y="7112"/>
                  </a:lnTo>
                  <a:lnTo>
                    <a:pt x="158" y="3609"/>
                  </a:lnTo>
                  <a:lnTo>
                    <a:pt x="2161" y="138"/>
                  </a:lnTo>
                  <a:lnTo>
                    <a:pt x="6173" y="138"/>
                  </a:lnTo>
                  <a:lnTo>
                    <a:pt x="8176" y="3609"/>
                  </a:lnTo>
                  <a:lnTo>
                    <a:pt x="6154" y="7112"/>
                  </a:lnTo>
                  <a:lnTo>
                    <a:pt x="6265" y="7178"/>
                  </a:lnTo>
                  <a:lnTo>
                    <a:pt x="8307" y="3641"/>
                  </a:lnTo>
                  <a:lnTo>
                    <a:pt x="8326" y="3609"/>
                  </a:lnTo>
                  <a:lnTo>
                    <a:pt x="6265"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12" name="Google Shape;2512;p26"/>
          <p:cNvSpPr/>
          <p:nvPr>
            <p:ph idx="2" type="pic"/>
          </p:nvPr>
        </p:nvSpPr>
        <p:spPr>
          <a:xfrm>
            <a:off x="5547338" y="1719438"/>
            <a:ext cx="1382400" cy="3161700"/>
          </a:xfrm>
          <a:prstGeom prst="rect">
            <a:avLst/>
          </a:prstGeom>
          <a:noFill/>
          <a:ln>
            <a:noFill/>
          </a:ln>
          <a:effectLst>
            <a:outerShdw blurRad="214313" rotWithShape="0" algn="bl" dir="3300000" dist="19050">
              <a:schemeClr val="accent1">
                <a:alpha val="22745"/>
              </a:schemeClr>
            </a:outerShdw>
          </a:effectLst>
        </p:spPr>
      </p:sp>
      <p:sp>
        <p:nvSpPr>
          <p:cNvPr id="2513" name="Google Shape;2513;p26"/>
          <p:cNvSpPr/>
          <p:nvPr>
            <p:ph idx="3" type="pic"/>
          </p:nvPr>
        </p:nvSpPr>
        <p:spPr>
          <a:xfrm>
            <a:off x="7039263" y="262350"/>
            <a:ext cx="1382400" cy="3161700"/>
          </a:xfrm>
          <a:prstGeom prst="rect">
            <a:avLst/>
          </a:prstGeom>
          <a:noFill/>
          <a:ln>
            <a:noFill/>
          </a:ln>
          <a:effectLst>
            <a:outerShdw blurRad="214313" rotWithShape="0" algn="bl" dir="3300000" dist="19050">
              <a:schemeClr val="accent1">
                <a:alpha val="22745"/>
              </a:schemeClr>
            </a:outerShdw>
          </a:effectLst>
        </p:spPr>
      </p:sp>
      <p:sp>
        <p:nvSpPr>
          <p:cNvPr id="2514" name="Google Shape;2514;p26"/>
          <p:cNvSpPr txBox="1"/>
          <p:nvPr>
            <p:ph type="ctrTitle"/>
          </p:nvPr>
        </p:nvSpPr>
        <p:spPr>
          <a:xfrm>
            <a:off x="722375" y="885525"/>
            <a:ext cx="3652200" cy="887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515" name="Google Shape;2515;p26"/>
          <p:cNvSpPr txBox="1"/>
          <p:nvPr>
            <p:ph idx="1" type="subTitle"/>
          </p:nvPr>
        </p:nvSpPr>
        <p:spPr>
          <a:xfrm>
            <a:off x="722375" y="1613150"/>
            <a:ext cx="3652200" cy="1118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500"/>
              <a:buNone/>
              <a:defRPr/>
            </a:lvl1pPr>
            <a:lvl2pPr lvl="1" algn="ctr">
              <a:lnSpc>
                <a:spcPct val="100000"/>
              </a:lnSpc>
              <a:spcBef>
                <a:spcPts val="0"/>
              </a:spcBef>
              <a:spcAft>
                <a:spcPts val="0"/>
              </a:spcAft>
              <a:buSzPts val="1500"/>
              <a:buNone/>
              <a:defRPr/>
            </a:lvl2pPr>
            <a:lvl3pPr lvl="2" algn="ctr">
              <a:lnSpc>
                <a:spcPct val="100000"/>
              </a:lnSpc>
              <a:spcBef>
                <a:spcPts val="0"/>
              </a:spcBef>
              <a:spcAft>
                <a:spcPts val="0"/>
              </a:spcAft>
              <a:buSzPts val="1500"/>
              <a:buNone/>
              <a:defRPr/>
            </a:lvl3pPr>
            <a:lvl4pPr lvl="3" algn="ctr">
              <a:lnSpc>
                <a:spcPct val="100000"/>
              </a:lnSpc>
              <a:spcBef>
                <a:spcPts val="0"/>
              </a:spcBef>
              <a:spcAft>
                <a:spcPts val="0"/>
              </a:spcAft>
              <a:buSzPts val="1500"/>
              <a:buNone/>
              <a:defRPr/>
            </a:lvl4pPr>
            <a:lvl5pPr lvl="4" algn="ctr">
              <a:lnSpc>
                <a:spcPct val="100000"/>
              </a:lnSpc>
              <a:spcBef>
                <a:spcPts val="0"/>
              </a:spcBef>
              <a:spcAft>
                <a:spcPts val="0"/>
              </a:spcAft>
              <a:buSzPts val="1500"/>
              <a:buNone/>
              <a:defRPr/>
            </a:lvl5pPr>
            <a:lvl6pPr lvl="5" algn="ctr">
              <a:lnSpc>
                <a:spcPct val="100000"/>
              </a:lnSpc>
              <a:spcBef>
                <a:spcPts val="0"/>
              </a:spcBef>
              <a:spcAft>
                <a:spcPts val="0"/>
              </a:spcAft>
              <a:buSzPts val="1500"/>
              <a:buNone/>
              <a:defRPr/>
            </a:lvl6pPr>
            <a:lvl7pPr lvl="6" algn="ctr">
              <a:lnSpc>
                <a:spcPct val="100000"/>
              </a:lnSpc>
              <a:spcBef>
                <a:spcPts val="0"/>
              </a:spcBef>
              <a:spcAft>
                <a:spcPts val="0"/>
              </a:spcAft>
              <a:buSzPts val="1500"/>
              <a:buNone/>
              <a:defRPr/>
            </a:lvl7pPr>
            <a:lvl8pPr lvl="7" algn="ctr">
              <a:lnSpc>
                <a:spcPct val="100000"/>
              </a:lnSpc>
              <a:spcBef>
                <a:spcPts val="0"/>
              </a:spcBef>
              <a:spcAft>
                <a:spcPts val="0"/>
              </a:spcAft>
              <a:buSzPts val="1500"/>
              <a:buNone/>
              <a:defRPr/>
            </a:lvl8pPr>
            <a:lvl9pPr lvl="8" algn="ctr">
              <a:lnSpc>
                <a:spcPct val="100000"/>
              </a:lnSpc>
              <a:spcBef>
                <a:spcPts val="0"/>
              </a:spcBef>
              <a:spcAft>
                <a:spcPts val="0"/>
              </a:spcAft>
              <a:buSzPts val="1500"/>
              <a:buNone/>
              <a:defRPr/>
            </a:lvl9pPr>
          </a:lstStyle>
          <a:p/>
        </p:txBody>
      </p:sp>
      <p:sp>
        <p:nvSpPr>
          <p:cNvPr id="2516" name="Google Shape;2516;p26"/>
          <p:cNvSpPr txBox="1"/>
          <p:nvPr>
            <p:ph idx="4" type="subTitle"/>
          </p:nvPr>
        </p:nvSpPr>
        <p:spPr>
          <a:xfrm>
            <a:off x="722375" y="3937875"/>
            <a:ext cx="3652200" cy="320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2517" name="Google Shape;2517;p26"/>
          <p:cNvSpPr txBox="1"/>
          <p:nvPr/>
        </p:nvSpPr>
        <p:spPr>
          <a:xfrm>
            <a:off x="722526" y="3447600"/>
            <a:ext cx="4277700" cy="49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300"/>
              </a:spcBef>
              <a:spcAft>
                <a:spcPts val="0"/>
              </a:spcAft>
              <a:buClr>
                <a:srgbClr val="000000"/>
              </a:buClr>
              <a:buSzPts val="1000"/>
              <a:buFont typeface="Arial"/>
              <a:buNone/>
            </a:pPr>
            <a:r>
              <a:rPr b="0" i="0" lang="en" sz="1000" u="none" cap="none" strike="noStrike">
                <a:solidFill>
                  <a:schemeClr val="dk1"/>
                </a:solidFill>
                <a:latin typeface="Assistant"/>
                <a:ea typeface="Assistant"/>
                <a:cs typeface="Assistant"/>
                <a:sym typeface="Assistant"/>
              </a:rPr>
              <a:t>CREDITS: This presentation template was created by </a:t>
            </a:r>
            <a:r>
              <a:rPr b="1" i="0" lang="en" sz="1000" u="none" cap="none" strike="noStrike">
                <a:solidFill>
                  <a:schemeClr val="hlink"/>
                </a:solidFill>
                <a:uFill>
                  <a:noFill/>
                </a:uFill>
                <a:latin typeface="Assistant"/>
                <a:ea typeface="Assistant"/>
                <a:cs typeface="Assistant"/>
                <a:sym typeface="Assistant"/>
                <a:hlinkClick r:id="rId2"/>
              </a:rPr>
              <a:t>Slidesgo</a:t>
            </a:r>
            <a:r>
              <a:rPr b="0" i="0" lang="en" sz="1000" u="none" cap="none" strike="noStrike">
                <a:solidFill>
                  <a:schemeClr val="dk1"/>
                </a:solidFill>
                <a:latin typeface="Assistant"/>
                <a:ea typeface="Assistant"/>
                <a:cs typeface="Assistant"/>
                <a:sym typeface="Assistant"/>
              </a:rPr>
              <a:t>, including icons by </a:t>
            </a:r>
            <a:r>
              <a:rPr b="1" i="0" lang="en" sz="1000" u="none" cap="none" strike="noStrike">
                <a:solidFill>
                  <a:schemeClr val="hlink"/>
                </a:solidFill>
                <a:uFill>
                  <a:noFill/>
                </a:uFill>
                <a:latin typeface="Assistant"/>
                <a:ea typeface="Assistant"/>
                <a:cs typeface="Assistant"/>
                <a:sym typeface="Assistant"/>
                <a:hlinkClick r:id="rId3"/>
              </a:rPr>
              <a:t>Flaticon</a:t>
            </a:r>
            <a:r>
              <a:rPr b="1" i="0" lang="en" sz="1000" u="none" cap="none" strike="noStrike">
                <a:solidFill>
                  <a:schemeClr val="dk1"/>
                </a:solidFill>
                <a:latin typeface="Assistant"/>
                <a:ea typeface="Assistant"/>
                <a:cs typeface="Assistant"/>
                <a:sym typeface="Assistant"/>
              </a:rPr>
              <a:t> </a:t>
            </a:r>
            <a:r>
              <a:rPr b="0" i="0" lang="en" sz="1000" u="none" cap="none" strike="noStrike">
                <a:solidFill>
                  <a:schemeClr val="dk1"/>
                </a:solidFill>
                <a:latin typeface="Assistant"/>
                <a:ea typeface="Assistant"/>
                <a:cs typeface="Assistant"/>
                <a:sym typeface="Assistant"/>
              </a:rPr>
              <a:t>and infographics &amp; images by </a:t>
            </a:r>
            <a:r>
              <a:rPr b="1" i="0" lang="en" sz="1000" u="none" cap="none" strike="noStrike">
                <a:solidFill>
                  <a:schemeClr val="hlink"/>
                </a:solidFill>
                <a:uFill>
                  <a:noFill/>
                </a:uFill>
                <a:latin typeface="Assistant"/>
                <a:ea typeface="Assistant"/>
                <a:cs typeface="Assistant"/>
                <a:sym typeface="Assistant"/>
                <a:hlinkClick r:id="rId4"/>
              </a:rPr>
              <a:t>Freepik</a:t>
            </a:r>
            <a:r>
              <a:rPr b="1" i="0" lang="en" sz="1000" u="none" cap="none" strike="noStrike">
                <a:solidFill>
                  <a:schemeClr val="dk1"/>
                </a:solidFill>
                <a:latin typeface="Assistant"/>
                <a:ea typeface="Assistant"/>
                <a:cs typeface="Assistant"/>
                <a:sym typeface="Assistant"/>
              </a:rPr>
              <a:t> </a:t>
            </a:r>
            <a:r>
              <a:rPr b="0" i="0" lang="en" sz="1000" u="none" cap="none" strike="noStrike">
                <a:solidFill>
                  <a:schemeClr val="dk1"/>
                </a:solidFill>
                <a:latin typeface="Assistant"/>
                <a:ea typeface="Assistant"/>
                <a:cs typeface="Assistant"/>
                <a:sym typeface="Assistant"/>
              </a:rPr>
              <a:t>and videos from </a:t>
            </a:r>
            <a:r>
              <a:rPr b="1" i="0" lang="en" sz="1000" u="none" cap="none" strike="noStrike">
                <a:solidFill>
                  <a:schemeClr val="hlink"/>
                </a:solidFill>
                <a:uFill>
                  <a:noFill/>
                </a:uFill>
                <a:latin typeface="Assistant"/>
                <a:ea typeface="Assistant"/>
                <a:cs typeface="Assistant"/>
                <a:sym typeface="Assistant"/>
                <a:hlinkClick r:id="rId5"/>
              </a:rPr>
              <a:t>Videvo</a:t>
            </a:r>
            <a:endParaRPr b="1" i="0" sz="1000" u="none" cap="none" strike="noStrike">
              <a:solidFill>
                <a:schemeClr val="dk1"/>
              </a:solidFill>
              <a:latin typeface="Assistant"/>
              <a:ea typeface="Assistant"/>
              <a:cs typeface="Assistant"/>
              <a:sym typeface="Assistant"/>
            </a:endParaRPr>
          </a:p>
        </p:txBody>
      </p:sp>
      <p:grpSp>
        <p:nvGrpSpPr>
          <p:cNvPr id="2518" name="Google Shape;2518;p26"/>
          <p:cNvGrpSpPr/>
          <p:nvPr/>
        </p:nvGrpSpPr>
        <p:grpSpPr>
          <a:xfrm>
            <a:off x="-400275" y="4522600"/>
            <a:ext cx="1327200" cy="1326900"/>
            <a:chOff x="-400275" y="4522600"/>
            <a:chExt cx="1327200" cy="1326900"/>
          </a:xfrm>
        </p:grpSpPr>
        <p:sp>
          <p:nvSpPr>
            <p:cNvPr id="2519" name="Google Shape;2519;p26"/>
            <p:cNvSpPr/>
            <p:nvPr/>
          </p:nvSpPr>
          <p:spPr>
            <a:xfrm>
              <a:off x="-400275" y="4522600"/>
              <a:ext cx="1327200" cy="1326900"/>
            </a:xfrm>
            <a:prstGeom prst="arc">
              <a:avLst>
                <a:gd fmla="val 16225557" name="adj1"/>
                <a:gd fmla="val 21598152"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0" name="Google Shape;2520;p26"/>
            <p:cNvSpPr/>
            <p:nvPr/>
          </p:nvSpPr>
          <p:spPr>
            <a:xfrm>
              <a:off x="-318875" y="4604000"/>
              <a:ext cx="1164300" cy="1164300"/>
            </a:xfrm>
            <a:prstGeom prst="pie">
              <a:avLst>
                <a:gd fmla="val 10761898" name="adj1"/>
                <a:gd fmla="val 21598152" name="adj2"/>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21" name="Google Shape;2521;p26"/>
          <p:cNvGrpSpPr/>
          <p:nvPr/>
        </p:nvGrpSpPr>
        <p:grpSpPr>
          <a:xfrm>
            <a:off x="3458319" y="4604005"/>
            <a:ext cx="506202" cy="346754"/>
            <a:chOff x="5912000" y="2436725"/>
            <a:chExt cx="200500" cy="137350"/>
          </a:xfrm>
        </p:grpSpPr>
        <p:sp>
          <p:nvSpPr>
            <p:cNvPr id="2522" name="Google Shape;2522;p26"/>
            <p:cNvSpPr/>
            <p:nvPr/>
          </p:nvSpPr>
          <p:spPr>
            <a:xfrm>
              <a:off x="6071050" y="2532625"/>
              <a:ext cx="41450" cy="41450"/>
            </a:xfrm>
            <a:custGeom>
              <a:rect b="b" l="l" r="r" t="t"/>
              <a:pathLst>
                <a:path extrusionOk="0" h="1658" w="1658">
                  <a:moveTo>
                    <a:pt x="829" y="1"/>
                  </a:moveTo>
                  <a:lnTo>
                    <a:pt x="0" y="829"/>
                  </a:lnTo>
                  <a:lnTo>
                    <a:pt x="829" y="1658"/>
                  </a:lnTo>
                  <a:lnTo>
                    <a:pt x="1658" y="829"/>
                  </a:lnTo>
                  <a:lnTo>
                    <a:pt x="8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3" name="Google Shape;2523;p26"/>
            <p:cNvSpPr/>
            <p:nvPr/>
          </p:nvSpPr>
          <p:spPr>
            <a:xfrm>
              <a:off x="6071050" y="2436725"/>
              <a:ext cx="41450" cy="41450"/>
            </a:xfrm>
            <a:custGeom>
              <a:rect b="b" l="l" r="r" t="t"/>
              <a:pathLst>
                <a:path extrusionOk="0" h="1658" w="1658">
                  <a:moveTo>
                    <a:pt x="829" y="0"/>
                  </a:moveTo>
                  <a:lnTo>
                    <a:pt x="0" y="829"/>
                  </a:lnTo>
                  <a:lnTo>
                    <a:pt x="829" y="1657"/>
                  </a:lnTo>
                  <a:lnTo>
                    <a:pt x="1658" y="829"/>
                  </a:lnTo>
                  <a:lnTo>
                    <a:pt x="8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4" name="Google Shape;2524;p26"/>
            <p:cNvSpPr/>
            <p:nvPr/>
          </p:nvSpPr>
          <p:spPr>
            <a:xfrm>
              <a:off x="6023250" y="2484675"/>
              <a:ext cx="41450" cy="41450"/>
            </a:xfrm>
            <a:custGeom>
              <a:rect b="b" l="l" r="r" t="t"/>
              <a:pathLst>
                <a:path extrusionOk="0" h="1658" w="1658">
                  <a:moveTo>
                    <a:pt x="829" y="0"/>
                  </a:moveTo>
                  <a:lnTo>
                    <a:pt x="1" y="829"/>
                  </a:lnTo>
                  <a:lnTo>
                    <a:pt x="829" y="1658"/>
                  </a:lnTo>
                  <a:lnTo>
                    <a:pt x="1658" y="829"/>
                  </a:lnTo>
                  <a:lnTo>
                    <a:pt x="8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5" name="Google Shape;2525;p26"/>
            <p:cNvSpPr/>
            <p:nvPr/>
          </p:nvSpPr>
          <p:spPr>
            <a:xfrm>
              <a:off x="5959975" y="2532625"/>
              <a:ext cx="41450" cy="41450"/>
            </a:xfrm>
            <a:custGeom>
              <a:rect b="b" l="l" r="r" t="t"/>
              <a:pathLst>
                <a:path extrusionOk="0" h="1658" w="1658">
                  <a:moveTo>
                    <a:pt x="829" y="1"/>
                  </a:moveTo>
                  <a:lnTo>
                    <a:pt x="0" y="829"/>
                  </a:lnTo>
                  <a:lnTo>
                    <a:pt x="829" y="1658"/>
                  </a:lnTo>
                  <a:lnTo>
                    <a:pt x="1657" y="829"/>
                  </a:lnTo>
                  <a:lnTo>
                    <a:pt x="8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6" name="Google Shape;2526;p26"/>
            <p:cNvSpPr/>
            <p:nvPr/>
          </p:nvSpPr>
          <p:spPr>
            <a:xfrm>
              <a:off x="5959975" y="2436725"/>
              <a:ext cx="41450" cy="41450"/>
            </a:xfrm>
            <a:custGeom>
              <a:rect b="b" l="l" r="r" t="t"/>
              <a:pathLst>
                <a:path extrusionOk="0" h="1658" w="1658">
                  <a:moveTo>
                    <a:pt x="829" y="0"/>
                  </a:moveTo>
                  <a:lnTo>
                    <a:pt x="0" y="829"/>
                  </a:lnTo>
                  <a:lnTo>
                    <a:pt x="829" y="1657"/>
                  </a:lnTo>
                  <a:lnTo>
                    <a:pt x="1657" y="829"/>
                  </a:lnTo>
                  <a:lnTo>
                    <a:pt x="8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7" name="Google Shape;2527;p26"/>
            <p:cNvSpPr/>
            <p:nvPr/>
          </p:nvSpPr>
          <p:spPr>
            <a:xfrm>
              <a:off x="5912000" y="2484675"/>
              <a:ext cx="41475" cy="41450"/>
            </a:xfrm>
            <a:custGeom>
              <a:rect b="b" l="l" r="r" t="t"/>
              <a:pathLst>
                <a:path extrusionOk="0" h="1658" w="1659">
                  <a:moveTo>
                    <a:pt x="829" y="0"/>
                  </a:moveTo>
                  <a:lnTo>
                    <a:pt x="1" y="829"/>
                  </a:lnTo>
                  <a:lnTo>
                    <a:pt x="829" y="1658"/>
                  </a:lnTo>
                  <a:lnTo>
                    <a:pt x="1658" y="829"/>
                  </a:lnTo>
                  <a:lnTo>
                    <a:pt x="8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2528" name="Google Shape;2528;p26"/>
          <p:cNvCxnSpPr/>
          <p:nvPr/>
        </p:nvCxnSpPr>
        <p:spPr>
          <a:xfrm>
            <a:off x="-8425" y="1289183"/>
            <a:ext cx="552600" cy="0"/>
          </a:xfrm>
          <a:prstGeom prst="straightConnector1">
            <a:avLst/>
          </a:prstGeom>
          <a:noFill/>
          <a:ln cap="flat" cmpd="sng" w="38100">
            <a:solidFill>
              <a:schemeClr val="lt2"/>
            </a:solidFill>
            <a:prstDash val="solid"/>
            <a:round/>
            <a:headEnd len="sm" w="sm" type="none"/>
            <a:tailEnd len="sm" w="sm" type="none"/>
          </a:ln>
        </p:spPr>
      </p:cxnSp>
      <p:sp>
        <p:nvSpPr>
          <p:cNvPr id="2529" name="Google Shape;2529;p26"/>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2530" name="Shape 2530"/>
        <p:cNvGrpSpPr/>
        <p:nvPr/>
      </p:nvGrpSpPr>
      <p:grpSpPr>
        <a:xfrm>
          <a:off x="0" y="0"/>
          <a:ext cx="0" cy="0"/>
          <a:chOff x="0" y="0"/>
          <a:chExt cx="0" cy="0"/>
        </a:xfrm>
      </p:grpSpPr>
      <p:sp>
        <p:nvSpPr>
          <p:cNvPr id="2531" name="Google Shape;2531;p27"/>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2532" name="Shape 2532"/>
        <p:cNvGrpSpPr/>
        <p:nvPr/>
      </p:nvGrpSpPr>
      <p:grpSpPr>
        <a:xfrm>
          <a:off x="0" y="0"/>
          <a:ext cx="0" cy="0"/>
          <a:chOff x="0" y="0"/>
          <a:chExt cx="0" cy="0"/>
        </a:xfrm>
      </p:grpSpPr>
      <p:sp>
        <p:nvSpPr>
          <p:cNvPr id="2533" name="Google Shape;2533;p28"/>
          <p:cNvSpPr/>
          <p:nvPr/>
        </p:nvSpPr>
        <p:spPr>
          <a:xfrm>
            <a:off x="0" y="0"/>
            <a:ext cx="722400" cy="5143500"/>
          </a:xfrm>
          <a:prstGeom prst="rect">
            <a:avLst/>
          </a:prstGeom>
          <a:solidFill>
            <a:srgbClr val="E8E6E4">
              <a:alpha val="4980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4" name="Google Shape;2534;p28"/>
          <p:cNvSpPr/>
          <p:nvPr/>
        </p:nvSpPr>
        <p:spPr>
          <a:xfrm>
            <a:off x="584294" y="352000"/>
            <a:ext cx="276175" cy="239150"/>
          </a:xfrm>
          <a:custGeom>
            <a:rect b="b" l="l" r="r" t="t"/>
            <a:pathLst>
              <a:path extrusionOk="0" h="9566" w="11047">
                <a:moveTo>
                  <a:pt x="5527" y="1"/>
                </a:moveTo>
                <a:lnTo>
                  <a:pt x="1" y="9566"/>
                </a:lnTo>
                <a:lnTo>
                  <a:pt x="11047" y="9566"/>
                </a:lnTo>
                <a:lnTo>
                  <a:pt x="552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35" name="Google Shape;2535;p28"/>
          <p:cNvGrpSpPr/>
          <p:nvPr/>
        </p:nvGrpSpPr>
        <p:grpSpPr>
          <a:xfrm rot="10800000">
            <a:off x="4185551" y="-289246"/>
            <a:ext cx="5034656" cy="3172549"/>
            <a:chOff x="238125" y="1971350"/>
            <a:chExt cx="2812500" cy="1772275"/>
          </a:xfrm>
        </p:grpSpPr>
        <p:sp>
          <p:nvSpPr>
            <p:cNvPr id="2536" name="Google Shape;2536;p28"/>
            <p:cNvSpPr/>
            <p:nvPr/>
          </p:nvSpPr>
          <p:spPr>
            <a:xfrm>
              <a:off x="1004125" y="3121150"/>
              <a:ext cx="208150" cy="180275"/>
            </a:xfrm>
            <a:custGeom>
              <a:rect b="b" l="l" r="r" t="t"/>
              <a:pathLst>
                <a:path extrusionOk="0" h="7211" w="8326">
                  <a:moveTo>
                    <a:pt x="6166" y="131"/>
                  </a:moveTo>
                  <a:lnTo>
                    <a:pt x="8169" y="3602"/>
                  </a:lnTo>
                  <a:lnTo>
                    <a:pt x="6166" y="7073"/>
                  </a:lnTo>
                  <a:lnTo>
                    <a:pt x="2160" y="7073"/>
                  </a:lnTo>
                  <a:lnTo>
                    <a:pt x="157" y="3602"/>
                  </a:lnTo>
                  <a:lnTo>
                    <a:pt x="2160" y="131"/>
                  </a:lnTo>
                  <a:close/>
                  <a:moveTo>
                    <a:pt x="2081" y="1"/>
                  </a:moveTo>
                  <a:lnTo>
                    <a:pt x="20" y="3570"/>
                  </a:lnTo>
                  <a:lnTo>
                    <a:pt x="0" y="3602"/>
                  </a:lnTo>
                  <a:lnTo>
                    <a:pt x="2062" y="7178"/>
                  </a:lnTo>
                  <a:lnTo>
                    <a:pt x="2081" y="7211"/>
                  </a:lnTo>
                  <a:lnTo>
                    <a:pt x="6244" y="7211"/>
                  </a:lnTo>
                  <a:lnTo>
                    <a:pt x="8306" y="3641"/>
                  </a:lnTo>
                  <a:lnTo>
                    <a:pt x="8326" y="3602"/>
                  </a:lnTo>
                  <a:lnTo>
                    <a:pt x="6264" y="33"/>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7" name="Google Shape;2537;p28"/>
            <p:cNvSpPr/>
            <p:nvPr/>
          </p:nvSpPr>
          <p:spPr>
            <a:xfrm>
              <a:off x="1004125" y="2944175"/>
              <a:ext cx="208150" cy="180275"/>
            </a:xfrm>
            <a:custGeom>
              <a:rect b="b" l="l" r="r" t="t"/>
              <a:pathLst>
                <a:path extrusionOk="0" h="7211" w="8326">
                  <a:moveTo>
                    <a:pt x="6166" y="137"/>
                  </a:moveTo>
                  <a:lnTo>
                    <a:pt x="8169" y="3609"/>
                  </a:lnTo>
                  <a:lnTo>
                    <a:pt x="6166" y="7080"/>
                  </a:lnTo>
                  <a:lnTo>
                    <a:pt x="2160" y="7080"/>
                  </a:lnTo>
                  <a:lnTo>
                    <a:pt x="157" y="3609"/>
                  </a:lnTo>
                  <a:lnTo>
                    <a:pt x="2160" y="137"/>
                  </a:lnTo>
                  <a:close/>
                  <a:moveTo>
                    <a:pt x="2081" y="0"/>
                  </a:moveTo>
                  <a:lnTo>
                    <a:pt x="20" y="3576"/>
                  </a:lnTo>
                  <a:lnTo>
                    <a:pt x="0" y="3609"/>
                  </a:lnTo>
                  <a:lnTo>
                    <a:pt x="2062" y="7178"/>
                  </a:lnTo>
                  <a:lnTo>
                    <a:pt x="2081" y="7210"/>
                  </a:lnTo>
                  <a:lnTo>
                    <a:pt x="6244" y="7210"/>
                  </a:lnTo>
                  <a:lnTo>
                    <a:pt x="8306" y="3641"/>
                  </a:lnTo>
                  <a:lnTo>
                    <a:pt x="8326" y="3609"/>
                  </a:lnTo>
                  <a:lnTo>
                    <a:pt x="6264" y="40"/>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8" name="Google Shape;2538;p28"/>
            <p:cNvSpPr/>
            <p:nvPr/>
          </p:nvSpPr>
          <p:spPr>
            <a:xfrm>
              <a:off x="850950" y="3032750"/>
              <a:ext cx="208150" cy="180275"/>
            </a:xfrm>
            <a:custGeom>
              <a:rect b="b" l="l" r="r" t="t"/>
              <a:pathLst>
                <a:path extrusionOk="0" h="7211" w="8326">
                  <a:moveTo>
                    <a:pt x="6166" y="131"/>
                  </a:moveTo>
                  <a:lnTo>
                    <a:pt x="8169" y="3602"/>
                  </a:lnTo>
                  <a:lnTo>
                    <a:pt x="6166" y="7073"/>
                  </a:lnTo>
                  <a:lnTo>
                    <a:pt x="2154" y="7073"/>
                  </a:lnTo>
                  <a:lnTo>
                    <a:pt x="150" y="3602"/>
                  </a:lnTo>
                  <a:lnTo>
                    <a:pt x="2154" y="131"/>
                  </a:lnTo>
                  <a:close/>
                  <a:moveTo>
                    <a:pt x="2075" y="0"/>
                  </a:moveTo>
                  <a:lnTo>
                    <a:pt x="20" y="3569"/>
                  </a:lnTo>
                  <a:lnTo>
                    <a:pt x="0" y="3602"/>
                  </a:lnTo>
                  <a:lnTo>
                    <a:pt x="2056" y="7177"/>
                  </a:lnTo>
                  <a:lnTo>
                    <a:pt x="2075" y="7210"/>
                  </a:lnTo>
                  <a:lnTo>
                    <a:pt x="6245" y="7210"/>
                  </a:lnTo>
                  <a:lnTo>
                    <a:pt x="8306" y="3635"/>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9" name="Google Shape;2539;p28"/>
            <p:cNvSpPr/>
            <p:nvPr/>
          </p:nvSpPr>
          <p:spPr>
            <a:xfrm>
              <a:off x="1616775" y="3297975"/>
              <a:ext cx="208175" cy="180275"/>
            </a:xfrm>
            <a:custGeom>
              <a:rect b="b" l="l" r="r" t="t"/>
              <a:pathLst>
                <a:path extrusionOk="0" h="7211" w="8327">
                  <a:moveTo>
                    <a:pt x="6173" y="138"/>
                  </a:moveTo>
                  <a:lnTo>
                    <a:pt x="8176" y="3609"/>
                  </a:lnTo>
                  <a:lnTo>
                    <a:pt x="6173" y="7080"/>
                  </a:lnTo>
                  <a:lnTo>
                    <a:pt x="2161" y="7080"/>
                  </a:lnTo>
                  <a:lnTo>
                    <a:pt x="158" y="3609"/>
                  </a:lnTo>
                  <a:lnTo>
                    <a:pt x="2161" y="138"/>
                  </a:lnTo>
                  <a:close/>
                  <a:moveTo>
                    <a:pt x="2082" y="0"/>
                  </a:moveTo>
                  <a:lnTo>
                    <a:pt x="20" y="3576"/>
                  </a:lnTo>
                  <a:lnTo>
                    <a:pt x="1" y="3609"/>
                  </a:lnTo>
                  <a:lnTo>
                    <a:pt x="2063" y="7178"/>
                  </a:lnTo>
                  <a:lnTo>
                    <a:pt x="2082" y="7210"/>
                  </a:lnTo>
                  <a:lnTo>
                    <a:pt x="6245" y="7210"/>
                  </a:lnTo>
                  <a:lnTo>
                    <a:pt x="8307" y="3641"/>
                  </a:lnTo>
                  <a:lnTo>
                    <a:pt x="8326" y="3609"/>
                  </a:lnTo>
                  <a:lnTo>
                    <a:pt x="6265"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0" name="Google Shape;2540;p28"/>
            <p:cNvSpPr/>
            <p:nvPr/>
          </p:nvSpPr>
          <p:spPr>
            <a:xfrm>
              <a:off x="1157275" y="2855750"/>
              <a:ext cx="208175" cy="180275"/>
            </a:xfrm>
            <a:custGeom>
              <a:rect b="b" l="l" r="r" t="t"/>
              <a:pathLst>
                <a:path extrusionOk="0" h="7211" w="8327">
                  <a:moveTo>
                    <a:pt x="6167" y="138"/>
                  </a:moveTo>
                  <a:lnTo>
                    <a:pt x="8170" y="3609"/>
                  </a:lnTo>
                  <a:lnTo>
                    <a:pt x="6167" y="7080"/>
                  </a:lnTo>
                  <a:lnTo>
                    <a:pt x="2160" y="7080"/>
                  </a:lnTo>
                  <a:lnTo>
                    <a:pt x="157" y="3609"/>
                  </a:lnTo>
                  <a:lnTo>
                    <a:pt x="2160" y="138"/>
                  </a:lnTo>
                  <a:close/>
                  <a:moveTo>
                    <a:pt x="2082" y="1"/>
                  </a:moveTo>
                  <a:lnTo>
                    <a:pt x="20" y="3570"/>
                  </a:lnTo>
                  <a:lnTo>
                    <a:pt x="1" y="3609"/>
                  </a:lnTo>
                  <a:lnTo>
                    <a:pt x="2063" y="7178"/>
                  </a:lnTo>
                  <a:lnTo>
                    <a:pt x="2082" y="7211"/>
                  </a:lnTo>
                  <a:lnTo>
                    <a:pt x="6245" y="7211"/>
                  </a:lnTo>
                  <a:lnTo>
                    <a:pt x="8307" y="3642"/>
                  </a:lnTo>
                  <a:lnTo>
                    <a:pt x="8326" y="3603"/>
                  </a:lnTo>
                  <a:lnTo>
                    <a:pt x="6265" y="34"/>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1" name="Google Shape;2541;p28"/>
            <p:cNvSpPr/>
            <p:nvPr/>
          </p:nvSpPr>
          <p:spPr>
            <a:xfrm>
              <a:off x="1310450" y="3297975"/>
              <a:ext cx="208175" cy="180275"/>
            </a:xfrm>
            <a:custGeom>
              <a:rect b="b" l="l" r="r" t="t"/>
              <a:pathLst>
                <a:path extrusionOk="0" h="7211" w="8327">
                  <a:moveTo>
                    <a:pt x="6166" y="138"/>
                  </a:moveTo>
                  <a:lnTo>
                    <a:pt x="8169" y="3609"/>
                  </a:lnTo>
                  <a:lnTo>
                    <a:pt x="6166" y="7080"/>
                  </a:lnTo>
                  <a:lnTo>
                    <a:pt x="2160" y="7080"/>
                  </a:lnTo>
                  <a:lnTo>
                    <a:pt x="157" y="3609"/>
                  </a:lnTo>
                  <a:lnTo>
                    <a:pt x="2160" y="138"/>
                  </a:lnTo>
                  <a:close/>
                  <a:moveTo>
                    <a:pt x="2082" y="0"/>
                  </a:moveTo>
                  <a:lnTo>
                    <a:pt x="20" y="3576"/>
                  </a:lnTo>
                  <a:lnTo>
                    <a:pt x="0" y="3609"/>
                  </a:lnTo>
                  <a:lnTo>
                    <a:pt x="2062" y="7178"/>
                  </a:lnTo>
                  <a:lnTo>
                    <a:pt x="2082" y="7210"/>
                  </a:lnTo>
                  <a:lnTo>
                    <a:pt x="6245" y="7210"/>
                  </a:lnTo>
                  <a:lnTo>
                    <a:pt x="8306" y="3641"/>
                  </a:lnTo>
                  <a:lnTo>
                    <a:pt x="8326" y="3609"/>
                  </a:lnTo>
                  <a:lnTo>
                    <a:pt x="6264"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2" name="Google Shape;2542;p28"/>
            <p:cNvSpPr/>
            <p:nvPr/>
          </p:nvSpPr>
          <p:spPr>
            <a:xfrm>
              <a:off x="238125" y="3032750"/>
              <a:ext cx="208150" cy="180275"/>
            </a:xfrm>
            <a:custGeom>
              <a:rect b="b" l="l" r="r" t="t"/>
              <a:pathLst>
                <a:path extrusionOk="0" h="7211" w="8326">
                  <a:moveTo>
                    <a:pt x="6166" y="131"/>
                  </a:moveTo>
                  <a:lnTo>
                    <a:pt x="8169" y="3602"/>
                  </a:lnTo>
                  <a:lnTo>
                    <a:pt x="6166" y="7073"/>
                  </a:lnTo>
                  <a:lnTo>
                    <a:pt x="2160" y="7073"/>
                  </a:lnTo>
                  <a:lnTo>
                    <a:pt x="157" y="3602"/>
                  </a:lnTo>
                  <a:lnTo>
                    <a:pt x="2160" y="131"/>
                  </a:lnTo>
                  <a:close/>
                  <a:moveTo>
                    <a:pt x="2081" y="0"/>
                  </a:moveTo>
                  <a:lnTo>
                    <a:pt x="20" y="3569"/>
                  </a:lnTo>
                  <a:lnTo>
                    <a:pt x="0" y="3602"/>
                  </a:lnTo>
                  <a:lnTo>
                    <a:pt x="2062" y="7177"/>
                  </a:lnTo>
                  <a:lnTo>
                    <a:pt x="2081" y="7210"/>
                  </a:lnTo>
                  <a:lnTo>
                    <a:pt x="6244" y="7210"/>
                  </a:lnTo>
                  <a:lnTo>
                    <a:pt x="8306" y="3635"/>
                  </a:lnTo>
                  <a:lnTo>
                    <a:pt x="8326" y="3602"/>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3" name="Google Shape;2543;p28"/>
            <p:cNvSpPr/>
            <p:nvPr/>
          </p:nvSpPr>
          <p:spPr>
            <a:xfrm>
              <a:off x="1770125" y="3209575"/>
              <a:ext cx="208150" cy="180250"/>
            </a:xfrm>
            <a:custGeom>
              <a:rect b="b" l="l" r="r" t="t"/>
              <a:pathLst>
                <a:path extrusionOk="0" h="7210" w="8326">
                  <a:moveTo>
                    <a:pt x="6166" y="137"/>
                  </a:moveTo>
                  <a:lnTo>
                    <a:pt x="8169" y="3608"/>
                  </a:lnTo>
                  <a:lnTo>
                    <a:pt x="6166" y="7079"/>
                  </a:lnTo>
                  <a:lnTo>
                    <a:pt x="2153" y="7079"/>
                  </a:lnTo>
                  <a:lnTo>
                    <a:pt x="150" y="3608"/>
                  </a:lnTo>
                  <a:lnTo>
                    <a:pt x="2153" y="137"/>
                  </a:lnTo>
                  <a:close/>
                  <a:moveTo>
                    <a:pt x="2082" y="0"/>
                  </a:moveTo>
                  <a:lnTo>
                    <a:pt x="20" y="3576"/>
                  </a:lnTo>
                  <a:lnTo>
                    <a:pt x="0" y="3608"/>
                  </a:lnTo>
                  <a:lnTo>
                    <a:pt x="2062" y="7177"/>
                  </a:lnTo>
                  <a:lnTo>
                    <a:pt x="2082" y="7210"/>
                  </a:lnTo>
                  <a:lnTo>
                    <a:pt x="6244" y="7210"/>
                  </a:lnTo>
                  <a:lnTo>
                    <a:pt x="8306" y="3641"/>
                  </a:lnTo>
                  <a:lnTo>
                    <a:pt x="8326" y="3608"/>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4" name="Google Shape;2544;p28"/>
            <p:cNvSpPr/>
            <p:nvPr/>
          </p:nvSpPr>
          <p:spPr>
            <a:xfrm>
              <a:off x="1923275" y="3297975"/>
              <a:ext cx="208175" cy="180275"/>
            </a:xfrm>
            <a:custGeom>
              <a:rect b="b" l="l" r="r" t="t"/>
              <a:pathLst>
                <a:path extrusionOk="0" h="7211" w="8327">
                  <a:moveTo>
                    <a:pt x="6167" y="138"/>
                  </a:moveTo>
                  <a:lnTo>
                    <a:pt x="8170" y="3609"/>
                  </a:lnTo>
                  <a:lnTo>
                    <a:pt x="6167" y="7080"/>
                  </a:lnTo>
                  <a:lnTo>
                    <a:pt x="2161" y="7080"/>
                  </a:lnTo>
                  <a:lnTo>
                    <a:pt x="151" y="3609"/>
                  </a:lnTo>
                  <a:lnTo>
                    <a:pt x="2161" y="138"/>
                  </a:lnTo>
                  <a:close/>
                  <a:moveTo>
                    <a:pt x="2082" y="0"/>
                  </a:moveTo>
                  <a:lnTo>
                    <a:pt x="20" y="3576"/>
                  </a:lnTo>
                  <a:lnTo>
                    <a:pt x="1" y="3609"/>
                  </a:lnTo>
                  <a:lnTo>
                    <a:pt x="2063" y="7178"/>
                  </a:lnTo>
                  <a:lnTo>
                    <a:pt x="2082" y="7210"/>
                  </a:lnTo>
                  <a:lnTo>
                    <a:pt x="6245" y="7210"/>
                  </a:lnTo>
                  <a:lnTo>
                    <a:pt x="8307" y="3641"/>
                  </a:lnTo>
                  <a:lnTo>
                    <a:pt x="8326" y="3609"/>
                  </a:lnTo>
                  <a:lnTo>
                    <a:pt x="6265"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5" name="Google Shape;2545;p28"/>
            <p:cNvSpPr/>
            <p:nvPr/>
          </p:nvSpPr>
          <p:spPr>
            <a:xfrm>
              <a:off x="1923275" y="3121150"/>
              <a:ext cx="208175" cy="180275"/>
            </a:xfrm>
            <a:custGeom>
              <a:rect b="b" l="l" r="r" t="t"/>
              <a:pathLst>
                <a:path extrusionOk="0" h="7211" w="8327">
                  <a:moveTo>
                    <a:pt x="6167" y="131"/>
                  </a:moveTo>
                  <a:lnTo>
                    <a:pt x="8170" y="3602"/>
                  </a:lnTo>
                  <a:lnTo>
                    <a:pt x="6167" y="7073"/>
                  </a:lnTo>
                  <a:lnTo>
                    <a:pt x="2161" y="7073"/>
                  </a:lnTo>
                  <a:lnTo>
                    <a:pt x="151" y="3602"/>
                  </a:lnTo>
                  <a:lnTo>
                    <a:pt x="2161" y="131"/>
                  </a:lnTo>
                  <a:close/>
                  <a:moveTo>
                    <a:pt x="2082" y="1"/>
                  </a:moveTo>
                  <a:lnTo>
                    <a:pt x="20" y="3570"/>
                  </a:lnTo>
                  <a:lnTo>
                    <a:pt x="1" y="3602"/>
                  </a:lnTo>
                  <a:lnTo>
                    <a:pt x="2063" y="7178"/>
                  </a:lnTo>
                  <a:lnTo>
                    <a:pt x="2082" y="7211"/>
                  </a:lnTo>
                  <a:lnTo>
                    <a:pt x="6245" y="7211"/>
                  </a:lnTo>
                  <a:lnTo>
                    <a:pt x="8307" y="3641"/>
                  </a:lnTo>
                  <a:lnTo>
                    <a:pt x="8326" y="3602"/>
                  </a:lnTo>
                  <a:lnTo>
                    <a:pt x="6265" y="33"/>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6" name="Google Shape;2546;p28"/>
            <p:cNvSpPr/>
            <p:nvPr/>
          </p:nvSpPr>
          <p:spPr>
            <a:xfrm>
              <a:off x="2076450" y="3032750"/>
              <a:ext cx="208175" cy="180275"/>
            </a:xfrm>
            <a:custGeom>
              <a:rect b="b" l="l" r="r" t="t"/>
              <a:pathLst>
                <a:path extrusionOk="0" h="7211" w="8327">
                  <a:moveTo>
                    <a:pt x="6166" y="131"/>
                  </a:moveTo>
                  <a:lnTo>
                    <a:pt x="8170" y="3602"/>
                  </a:lnTo>
                  <a:lnTo>
                    <a:pt x="6166" y="7073"/>
                  </a:lnTo>
                  <a:lnTo>
                    <a:pt x="2160" y="7073"/>
                  </a:lnTo>
                  <a:lnTo>
                    <a:pt x="151" y="3602"/>
                  </a:lnTo>
                  <a:lnTo>
                    <a:pt x="2160" y="131"/>
                  </a:lnTo>
                  <a:close/>
                  <a:moveTo>
                    <a:pt x="2082" y="0"/>
                  </a:moveTo>
                  <a:lnTo>
                    <a:pt x="20" y="3569"/>
                  </a:lnTo>
                  <a:lnTo>
                    <a:pt x="1" y="3602"/>
                  </a:lnTo>
                  <a:lnTo>
                    <a:pt x="2062" y="7177"/>
                  </a:lnTo>
                  <a:lnTo>
                    <a:pt x="2082" y="7210"/>
                  </a:lnTo>
                  <a:lnTo>
                    <a:pt x="6245" y="7210"/>
                  </a:lnTo>
                  <a:lnTo>
                    <a:pt x="8307" y="3635"/>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7" name="Google Shape;2547;p28"/>
            <p:cNvSpPr/>
            <p:nvPr/>
          </p:nvSpPr>
          <p:spPr>
            <a:xfrm>
              <a:off x="544450" y="2678950"/>
              <a:ext cx="208150" cy="180275"/>
            </a:xfrm>
            <a:custGeom>
              <a:rect b="b" l="l" r="r" t="t"/>
              <a:pathLst>
                <a:path extrusionOk="0" h="7211" w="8326">
                  <a:moveTo>
                    <a:pt x="6166" y="131"/>
                  </a:moveTo>
                  <a:lnTo>
                    <a:pt x="8176" y="3602"/>
                  </a:lnTo>
                  <a:lnTo>
                    <a:pt x="6166" y="7073"/>
                  </a:lnTo>
                  <a:lnTo>
                    <a:pt x="2160" y="7073"/>
                  </a:lnTo>
                  <a:lnTo>
                    <a:pt x="157" y="3602"/>
                  </a:lnTo>
                  <a:lnTo>
                    <a:pt x="2160" y="131"/>
                  </a:lnTo>
                  <a:close/>
                  <a:moveTo>
                    <a:pt x="2082" y="0"/>
                  </a:moveTo>
                  <a:lnTo>
                    <a:pt x="20" y="3569"/>
                  </a:lnTo>
                  <a:lnTo>
                    <a:pt x="0" y="3602"/>
                  </a:lnTo>
                  <a:lnTo>
                    <a:pt x="2062" y="7177"/>
                  </a:lnTo>
                  <a:lnTo>
                    <a:pt x="2082" y="7210"/>
                  </a:lnTo>
                  <a:lnTo>
                    <a:pt x="6245" y="7210"/>
                  </a:lnTo>
                  <a:lnTo>
                    <a:pt x="8306" y="3634"/>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8" name="Google Shape;2548;p28"/>
            <p:cNvSpPr/>
            <p:nvPr/>
          </p:nvSpPr>
          <p:spPr>
            <a:xfrm>
              <a:off x="2535300" y="3297975"/>
              <a:ext cx="208175" cy="180275"/>
            </a:xfrm>
            <a:custGeom>
              <a:rect b="b" l="l" r="r" t="t"/>
              <a:pathLst>
                <a:path extrusionOk="0" h="7211" w="8327">
                  <a:moveTo>
                    <a:pt x="6173" y="138"/>
                  </a:moveTo>
                  <a:lnTo>
                    <a:pt x="8176" y="3609"/>
                  </a:lnTo>
                  <a:lnTo>
                    <a:pt x="6173" y="7080"/>
                  </a:lnTo>
                  <a:lnTo>
                    <a:pt x="2160" y="7080"/>
                  </a:lnTo>
                  <a:lnTo>
                    <a:pt x="157" y="3609"/>
                  </a:lnTo>
                  <a:lnTo>
                    <a:pt x="2160" y="138"/>
                  </a:lnTo>
                  <a:close/>
                  <a:moveTo>
                    <a:pt x="2082" y="0"/>
                  </a:moveTo>
                  <a:lnTo>
                    <a:pt x="20" y="3576"/>
                  </a:lnTo>
                  <a:lnTo>
                    <a:pt x="1" y="3609"/>
                  </a:lnTo>
                  <a:lnTo>
                    <a:pt x="2082" y="7210"/>
                  </a:lnTo>
                  <a:lnTo>
                    <a:pt x="6245" y="7210"/>
                  </a:lnTo>
                  <a:lnTo>
                    <a:pt x="8307" y="3641"/>
                  </a:lnTo>
                  <a:lnTo>
                    <a:pt x="8326" y="3609"/>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9" name="Google Shape;2549;p28"/>
            <p:cNvSpPr/>
            <p:nvPr/>
          </p:nvSpPr>
          <p:spPr>
            <a:xfrm>
              <a:off x="2229625" y="3298950"/>
              <a:ext cx="155150" cy="179300"/>
            </a:xfrm>
            <a:custGeom>
              <a:rect b="b" l="l" r="r" t="t"/>
              <a:pathLst>
                <a:path extrusionOk="0" h="7172" w="6206">
                  <a:moveTo>
                    <a:pt x="2062" y="1"/>
                  </a:moveTo>
                  <a:lnTo>
                    <a:pt x="20" y="3537"/>
                  </a:lnTo>
                  <a:lnTo>
                    <a:pt x="0" y="3570"/>
                  </a:lnTo>
                  <a:lnTo>
                    <a:pt x="2062" y="7139"/>
                  </a:lnTo>
                  <a:lnTo>
                    <a:pt x="2082" y="7171"/>
                  </a:lnTo>
                  <a:lnTo>
                    <a:pt x="6205" y="7171"/>
                  </a:lnTo>
                  <a:lnTo>
                    <a:pt x="6205" y="7041"/>
                  </a:lnTo>
                  <a:lnTo>
                    <a:pt x="2160" y="7041"/>
                  </a:lnTo>
                  <a:lnTo>
                    <a:pt x="157" y="3570"/>
                  </a:lnTo>
                  <a:lnTo>
                    <a:pt x="2180" y="66"/>
                  </a:lnTo>
                  <a:lnTo>
                    <a:pt x="2062"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0" name="Google Shape;2550;p28"/>
            <p:cNvSpPr/>
            <p:nvPr/>
          </p:nvSpPr>
          <p:spPr>
            <a:xfrm>
              <a:off x="2995950" y="3387200"/>
              <a:ext cx="54025" cy="90075"/>
            </a:xfrm>
            <a:custGeom>
              <a:rect b="b" l="l" r="r" t="t"/>
              <a:pathLst>
                <a:path extrusionOk="0" h="3603" w="2161">
                  <a:moveTo>
                    <a:pt x="2043" y="1"/>
                  </a:moveTo>
                  <a:lnTo>
                    <a:pt x="0" y="3537"/>
                  </a:lnTo>
                  <a:lnTo>
                    <a:pt x="118" y="3602"/>
                  </a:lnTo>
                  <a:lnTo>
                    <a:pt x="2160" y="66"/>
                  </a:lnTo>
                  <a:lnTo>
                    <a:pt x="204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1" name="Google Shape;2551;p28"/>
            <p:cNvSpPr/>
            <p:nvPr/>
          </p:nvSpPr>
          <p:spPr>
            <a:xfrm>
              <a:off x="1310450" y="3297975"/>
              <a:ext cx="207675" cy="180275"/>
            </a:xfrm>
            <a:custGeom>
              <a:rect b="b" l="l" r="r" t="t"/>
              <a:pathLst>
                <a:path extrusionOk="0" h="7211" w="8307">
                  <a:moveTo>
                    <a:pt x="2082" y="0"/>
                  </a:moveTo>
                  <a:lnTo>
                    <a:pt x="20" y="3576"/>
                  </a:lnTo>
                  <a:lnTo>
                    <a:pt x="0" y="3609"/>
                  </a:lnTo>
                  <a:lnTo>
                    <a:pt x="2062" y="7178"/>
                  </a:lnTo>
                  <a:lnTo>
                    <a:pt x="2082" y="7210"/>
                  </a:lnTo>
                  <a:lnTo>
                    <a:pt x="6245" y="7210"/>
                  </a:lnTo>
                  <a:lnTo>
                    <a:pt x="8306" y="3641"/>
                  </a:lnTo>
                  <a:lnTo>
                    <a:pt x="8189" y="3576"/>
                  </a:lnTo>
                  <a:lnTo>
                    <a:pt x="6166" y="7080"/>
                  </a:lnTo>
                  <a:lnTo>
                    <a:pt x="2160" y="7080"/>
                  </a:lnTo>
                  <a:lnTo>
                    <a:pt x="157" y="3609"/>
                  </a:lnTo>
                  <a:lnTo>
                    <a:pt x="2160" y="138"/>
                  </a:lnTo>
                  <a:lnTo>
                    <a:pt x="6206" y="138"/>
                  </a:lnTo>
                  <a:lnTo>
                    <a:pt x="620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2" name="Google Shape;2552;p28"/>
            <p:cNvSpPr/>
            <p:nvPr/>
          </p:nvSpPr>
          <p:spPr>
            <a:xfrm>
              <a:off x="1310450" y="3121150"/>
              <a:ext cx="207675" cy="180275"/>
            </a:xfrm>
            <a:custGeom>
              <a:rect b="b" l="l" r="r" t="t"/>
              <a:pathLst>
                <a:path extrusionOk="0" h="7211" w="8307">
                  <a:moveTo>
                    <a:pt x="2082" y="1"/>
                  </a:moveTo>
                  <a:lnTo>
                    <a:pt x="20" y="3570"/>
                  </a:lnTo>
                  <a:lnTo>
                    <a:pt x="0" y="3602"/>
                  </a:lnTo>
                  <a:lnTo>
                    <a:pt x="2062" y="7178"/>
                  </a:lnTo>
                  <a:lnTo>
                    <a:pt x="2082" y="7211"/>
                  </a:lnTo>
                  <a:lnTo>
                    <a:pt x="6206" y="7211"/>
                  </a:lnTo>
                  <a:lnTo>
                    <a:pt x="6206" y="7073"/>
                  </a:lnTo>
                  <a:lnTo>
                    <a:pt x="2160" y="7073"/>
                  </a:lnTo>
                  <a:lnTo>
                    <a:pt x="157" y="3602"/>
                  </a:lnTo>
                  <a:lnTo>
                    <a:pt x="2160" y="131"/>
                  </a:lnTo>
                  <a:lnTo>
                    <a:pt x="6166" y="131"/>
                  </a:lnTo>
                  <a:lnTo>
                    <a:pt x="8189" y="3641"/>
                  </a:lnTo>
                  <a:lnTo>
                    <a:pt x="8306" y="3570"/>
                  </a:lnTo>
                  <a:lnTo>
                    <a:pt x="6264" y="33"/>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3" name="Google Shape;2553;p28"/>
            <p:cNvSpPr/>
            <p:nvPr/>
          </p:nvSpPr>
          <p:spPr>
            <a:xfrm>
              <a:off x="1004125" y="3474950"/>
              <a:ext cx="208150" cy="180275"/>
            </a:xfrm>
            <a:custGeom>
              <a:rect b="b" l="l" r="r" t="t"/>
              <a:pathLst>
                <a:path extrusionOk="0" h="7211" w="8326">
                  <a:moveTo>
                    <a:pt x="6166" y="131"/>
                  </a:moveTo>
                  <a:lnTo>
                    <a:pt x="8169" y="3602"/>
                  </a:lnTo>
                  <a:lnTo>
                    <a:pt x="6166" y="7074"/>
                  </a:lnTo>
                  <a:lnTo>
                    <a:pt x="2160" y="7074"/>
                  </a:lnTo>
                  <a:lnTo>
                    <a:pt x="157" y="3602"/>
                  </a:lnTo>
                  <a:lnTo>
                    <a:pt x="2160" y="131"/>
                  </a:lnTo>
                  <a:close/>
                  <a:moveTo>
                    <a:pt x="2081" y="1"/>
                  </a:moveTo>
                  <a:lnTo>
                    <a:pt x="20" y="3570"/>
                  </a:lnTo>
                  <a:lnTo>
                    <a:pt x="0" y="3602"/>
                  </a:lnTo>
                  <a:lnTo>
                    <a:pt x="2062" y="7178"/>
                  </a:lnTo>
                  <a:lnTo>
                    <a:pt x="2081" y="7211"/>
                  </a:lnTo>
                  <a:lnTo>
                    <a:pt x="6244" y="7211"/>
                  </a:lnTo>
                  <a:lnTo>
                    <a:pt x="8306" y="3635"/>
                  </a:lnTo>
                  <a:lnTo>
                    <a:pt x="8326" y="3602"/>
                  </a:lnTo>
                  <a:lnTo>
                    <a:pt x="6264" y="33"/>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4" name="Google Shape;2554;p28"/>
            <p:cNvSpPr/>
            <p:nvPr/>
          </p:nvSpPr>
          <p:spPr>
            <a:xfrm>
              <a:off x="1004125" y="3297975"/>
              <a:ext cx="208150" cy="180275"/>
            </a:xfrm>
            <a:custGeom>
              <a:rect b="b" l="l" r="r" t="t"/>
              <a:pathLst>
                <a:path extrusionOk="0" h="7211" w="8326">
                  <a:moveTo>
                    <a:pt x="6166" y="138"/>
                  </a:moveTo>
                  <a:lnTo>
                    <a:pt x="8169" y="3609"/>
                  </a:lnTo>
                  <a:lnTo>
                    <a:pt x="6166" y="7080"/>
                  </a:lnTo>
                  <a:lnTo>
                    <a:pt x="2160" y="7080"/>
                  </a:lnTo>
                  <a:lnTo>
                    <a:pt x="157" y="3609"/>
                  </a:lnTo>
                  <a:lnTo>
                    <a:pt x="2160" y="138"/>
                  </a:lnTo>
                  <a:close/>
                  <a:moveTo>
                    <a:pt x="2081" y="0"/>
                  </a:moveTo>
                  <a:lnTo>
                    <a:pt x="20" y="3576"/>
                  </a:lnTo>
                  <a:lnTo>
                    <a:pt x="0" y="3609"/>
                  </a:lnTo>
                  <a:lnTo>
                    <a:pt x="2062" y="7178"/>
                  </a:lnTo>
                  <a:lnTo>
                    <a:pt x="2081" y="7210"/>
                  </a:lnTo>
                  <a:lnTo>
                    <a:pt x="6244" y="7210"/>
                  </a:lnTo>
                  <a:lnTo>
                    <a:pt x="8306" y="3641"/>
                  </a:lnTo>
                  <a:lnTo>
                    <a:pt x="8326" y="3609"/>
                  </a:lnTo>
                  <a:lnTo>
                    <a:pt x="6264" y="40"/>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5" name="Google Shape;2555;p28"/>
            <p:cNvSpPr/>
            <p:nvPr/>
          </p:nvSpPr>
          <p:spPr>
            <a:xfrm>
              <a:off x="1770125" y="3032750"/>
              <a:ext cx="208150" cy="180275"/>
            </a:xfrm>
            <a:custGeom>
              <a:rect b="b" l="l" r="r" t="t"/>
              <a:pathLst>
                <a:path extrusionOk="0" h="7211" w="8326">
                  <a:moveTo>
                    <a:pt x="6166" y="131"/>
                  </a:moveTo>
                  <a:lnTo>
                    <a:pt x="8169" y="3602"/>
                  </a:lnTo>
                  <a:lnTo>
                    <a:pt x="6166" y="7073"/>
                  </a:lnTo>
                  <a:lnTo>
                    <a:pt x="2153" y="7073"/>
                  </a:lnTo>
                  <a:lnTo>
                    <a:pt x="150" y="3602"/>
                  </a:lnTo>
                  <a:lnTo>
                    <a:pt x="2153" y="131"/>
                  </a:lnTo>
                  <a:close/>
                  <a:moveTo>
                    <a:pt x="2082" y="0"/>
                  </a:moveTo>
                  <a:lnTo>
                    <a:pt x="20" y="3569"/>
                  </a:lnTo>
                  <a:lnTo>
                    <a:pt x="0" y="3602"/>
                  </a:lnTo>
                  <a:lnTo>
                    <a:pt x="2062" y="7177"/>
                  </a:lnTo>
                  <a:lnTo>
                    <a:pt x="2082" y="7210"/>
                  </a:lnTo>
                  <a:lnTo>
                    <a:pt x="6244" y="7210"/>
                  </a:lnTo>
                  <a:lnTo>
                    <a:pt x="8306" y="3635"/>
                  </a:lnTo>
                  <a:lnTo>
                    <a:pt x="8326" y="3602"/>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6" name="Google Shape;2556;p28"/>
            <p:cNvSpPr/>
            <p:nvPr/>
          </p:nvSpPr>
          <p:spPr>
            <a:xfrm>
              <a:off x="1157275" y="3032750"/>
              <a:ext cx="208175" cy="180275"/>
            </a:xfrm>
            <a:custGeom>
              <a:rect b="b" l="l" r="r" t="t"/>
              <a:pathLst>
                <a:path extrusionOk="0" h="7211" w="8327">
                  <a:moveTo>
                    <a:pt x="6167" y="131"/>
                  </a:moveTo>
                  <a:lnTo>
                    <a:pt x="8170" y="3602"/>
                  </a:lnTo>
                  <a:lnTo>
                    <a:pt x="6167" y="7073"/>
                  </a:lnTo>
                  <a:lnTo>
                    <a:pt x="2160" y="7073"/>
                  </a:lnTo>
                  <a:lnTo>
                    <a:pt x="157" y="3602"/>
                  </a:lnTo>
                  <a:lnTo>
                    <a:pt x="2160" y="131"/>
                  </a:lnTo>
                  <a:close/>
                  <a:moveTo>
                    <a:pt x="2082" y="0"/>
                  </a:moveTo>
                  <a:lnTo>
                    <a:pt x="20" y="3569"/>
                  </a:lnTo>
                  <a:lnTo>
                    <a:pt x="1" y="3602"/>
                  </a:lnTo>
                  <a:lnTo>
                    <a:pt x="2063" y="7177"/>
                  </a:lnTo>
                  <a:lnTo>
                    <a:pt x="2082" y="7210"/>
                  </a:lnTo>
                  <a:lnTo>
                    <a:pt x="6245" y="7210"/>
                  </a:lnTo>
                  <a:lnTo>
                    <a:pt x="8307" y="3635"/>
                  </a:lnTo>
                  <a:lnTo>
                    <a:pt x="8326" y="3602"/>
                  </a:lnTo>
                  <a:lnTo>
                    <a:pt x="6265"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7" name="Google Shape;2557;p28"/>
            <p:cNvSpPr/>
            <p:nvPr/>
          </p:nvSpPr>
          <p:spPr>
            <a:xfrm>
              <a:off x="1157275" y="2855750"/>
              <a:ext cx="208175" cy="180275"/>
            </a:xfrm>
            <a:custGeom>
              <a:rect b="b" l="l" r="r" t="t"/>
              <a:pathLst>
                <a:path extrusionOk="0" h="7211" w="8327">
                  <a:moveTo>
                    <a:pt x="6167" y="138"/>
                  </a:moveTo>
                  <a:lnTo>
                    <a:pt x="8170" y="3609"/>
                  </a:lnTo>
                  <a:lnTo>
                    <a:pt x="6167" y="7080"/>
                  </a:lnTo>
                  <a:lnTo>
                    <a:pt x="2160" y="7080"/>
                  </a:lnTo>
                  <a:lnTo>
                    <a:pt x="157" y="3609"/>
                  </a:lnTo>
                  <a:lnTo>
                    <a:pt x="2160" y="138"/>
                  </a:lnTo>
                  <a:close/>
                  <a:moveTo>
                    <a:pt x="2082" y="1"/>
                  </a:moveTo>
                  <a:lnTo>
                    <a:pt x="20" y="3577"/>
                  </a:lnTo>
                  <a:lnTo>
                    <a:pt x="1" y="3609"/>
                  </a:lnTo>
                  <a:lnTo>
                    <a:pt x="2063" y="7178"/>
                  </a:lnTo>
                  <a:lnTo>
                    <a:pt x="2082" y="7211"/>
                  </a:lnTo>
                  <a:lnTo>
                    <a:pt x="6245" y="7211"/>
                  </a:lnTo>
                  <a:lnTo>
                    <a:pt x="8307" y="3642"/>
                  </a:lnTo>
                  <a:lnTo>
                    <a:pt x="8326" y="3609"/>
                  </a:lnTo>
                  <a:lnTo>
                    <a:pt x="6265" y="34"/>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8" name="Google Shape;2558;p28"/>
            <p:cNvSpPr/>
            <p:nvPr/>
          </p:nvSpPr>
          <p:spPr>
            <a:xfrm>
              <a:off x="697775" y="3121150"/>
              <a:ext cx="207525" cy="180275"/>
            </a:xfrm>
            <a:custGeom>
              <a:rect b="b" l="l" r="r" t="t"/>
              <a:pathLst>
                <a:path extrusionOk="0" h="7211" w="8301">
                  <a:moveTo>
                    <a:pt x="2082" y="1"/>
                  </a:moveTo>
                  <a:lnTo>
                    <a:pt x="20" y="3570"/>
                  </a:lnTo>
                  <a:lnTo>
                    <a:pt x="1" y="3602"/>
                  </a:lnTo>
                  <a:lnTo>
                    <a:pt x="2062" y="7178"/>
                  </a:lnTo>
                  <a:lnTo>
                    <a:pt x="2082" y="7211"/>
                  </a:lnTo>
                  <a:lnTo>
                    <a:pt x="6206" y="7211"/>
                  </a:lnTo>
                  <a:lnTo>
                    <a:pt x="6206" y="7073"/>
                  </a:lnTo>
                  <a:lnTo>
                    <a:pt x="2154" y="7073"/>
                  </a:lnTo>
                  <a:lnTo>
                    <a:pt x="151" y="3602"/>
                  </a:lnTo>
                  <a:lnTo>
                    <a:pt x="2154" y="131"/>
                  </a:lnTo>
                  <a:lnTo>
                    <a:pt x="6167" y="131"/>
                  </a:lnTo>
                  <a:lnTo>
                    <a:pt x="8189" y="3641"/>
                  </a:lnTo>
                  <a:lnTo>
                    <a:pt x="8300" y="3570"/>
                  </a:lnTo>
                  <a:lnTo>
                    <a:pt x="6258" y="33"/>
                  </a:lnTo>
                  <a:lnTo>
                    <a:pt x="623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9" name="Google Shape;2559;p28"/>
            <p:cNvSpPr/>
            <p:nvPr/>
          </p:nvSpPr>
          <p:spPr>
            <a:xfrm>
              <a:off x="391275" y="3297975"/>
              <a:ext cx="208175" cy="180275"/>
            </a:xfrm>
            <a:custGeom>
              <a:rect b="b" l="l" r="r" t="t"/>
              <a:pathLst>
                <a:path extrusionOk="0" h="7211" w="8327">
                  <a:moveTo>
                    <a:pt x="6167" y="138"/>
                  </a:moveTo>
                  <a:lnTo>
                    <a:pt x="8170" y="3609"/>
                  </a:lnTo>
                  <a:lnTo>
                    <a:pt x="6167" y="7080"/>
                  </a:lnTo>
                  <a:lnTo>
                    <a:pt x="2160" y="7080"/>
                  </a:lnTo>
                  <a:lnTo>
                    <a:pt x="157" y="3609"/>
                  </a:lnTo>
                  <a:lnTo>
                    <a:pt x="2160" y="138"/>
                  </a:lnTo>
                  <a:close/>
                  <a:moveTo>
                    <a:pt x="2082" y="0"/>
                  </a:moveTo>
                  <a:lnTo>
                    <a:pt x="20" y="3576"/>
                  </a:lnTo>
                  <a:lnTo>
                    <a:pt x="1" y="3609"/>
                  </a:lnTo>
                  <a:lnTo>
                    <a:pt x="2063" y="7178"/>
                  </a:lnTo>
                  <a:lnTo>
                    <a:pt x="2082" y="7210"/>
                  </a:lnTo>
                  <a:lnTo>
                    <a:pt x="6245" y="7210"/>
                  </a:lnTo>
                  <a:lnTo>
                    <a:pt x="8307" y="3641"/>
                  </a:lnTo>
                  <a:lnTo>
                    <a:pt x="8326" y="3609"/>
                  </a:lnTo>
                  <a:lnTo>
                    <a:pt x="6264"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0" name="Google Shape;2560;p28"/>
            <p:cNvSpPr/>
            <p:nvPr/>
          </p:nvSpPr>
          <p:spPr>
            <a:xfrm>
              <a:off x="544450" y="3032750"/>
              <a:ext cx="208150" cy="180275"/>
            </a:xfrm>
            <a:custGeom>
              <a:rect b="b" l="l" r="r" t="t"/>
              <a:pathLst>
                <a:path extrusionOk="0" h="7211" w="8326">
                  <a:moveTo>
                    <a:pt x="6166" y="131"/>
                  </a:moveTo>
                  <a:lnTo>
                    <a:pt x="8176" y="3602"/>
                  </a:lnTo>
                  <a:lnTo>
                    <a:pt x="6166" y="7073"/>
                  </a:lnTo>
                  <a:lnTo>
                    <a:pt x="2160" y="7073"/>
                  </a:lnTo>
                  <a:lnTo>
                    <a:pt x="157" y="3602"/>
                  </a:lnTo>
                  <a:lnTo>
                    <a:pt x="2160" y="131"/>
                  </a:lnTo>
                  <a:close/>
                  <a:moveTo>
                    <a:pt x="2082" y="0"/>
                  </a:moveTo>
                  <a:lnTo>
                    <a:pt x="20" y="3569"/>
                  </a:lnTo>
                  <a:lnTo>
                    <a:pt x="0" y="3602"/>
                  </a:lnTo>
                  <a:lnTo>
                    <a:pt x="2062" y="7177"/>
                  </a:lnTo>
                  <a:lnTo>
                    <a:pt x="2082" y="7210"/>
                  </a:lnTo>
                  <a:lnTo>
                    <a:pt x="6245" y="7210"/>
                  </a:lnTo>
                  <a:lnTo>
                    <a:pt x="8306" y="3635"/>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1" name="Google Shape;2561;p28"/>
            <p:cNvSpPr/>
            <p:nvPr/>
          </p:nvSpPr>
          <p:spPr>
            <a:xfrm>
              <a:off x="391775" y="2590525"/>
              <a:ext cx="207675" cy="180275"/>
            </a:xfrm>
            <a:custGeom>
              <a:rect b="b" l="l" r="r" t="t"/>
              <a:pathLst>
                <a:path extrusionOk="0" h="7211" w="8307">
                  <a:moveTo>
                    <a:pt x="2062" y="1"/>
                  </a:moveTo>
                  <a:lnTo>
                    <a:pt x="0" y="3570"/>
                  </a:lnTo>
                  <a:lnTo>
                    <a:pt x="118" y="3635"/>
                  </a:lnTo>
                  <a:lnTo>
                    <a:pt x="2140" y="131"/>
                  </a:lnTo>
                  <a:lnTo>
                    <a:pt x="6147" y="131"/>
                  </a:lnTo>
                  <a:lnTo>
                    <a:pt x="8150" y="3602"/>
                  </a:lnTo>
                  <a:lnTo>
                    <a:pt x="6147" y="7074"/>
                  </a:lnTo>
                  <a:lnTo>
                    <a:pt x="2101" y="7074"/>
                  </a:lnTo>
                  <a:lnTo>
                    <a:pt x="2101" y="7211"/>
                  </a:lnTo>
                  <a:lnTo>
                    <a:pt x="6225" y="7211"/>
                  </a:lnTo>
                  <a:lnTo>
                    <a:pt x="8287" y="3635"/>
                  </a:lnTo>
                  <a:lnTo>
                    <a:pt x="8306" y="3602"/>
                  </a:lnTo>
                  <a:lnTo>
                    <a:pt x="6244" y="33"/>
                  </a:lnTo>
                  <a:lnTo>
                    <a:pt x="622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2" name="Google Shape;2562;p28"/>
            <p:cNvSpPr/>
            <p:nvPr/>
          </p:nvSpPr>
          <p:spPr>
            <a:xfrm>
              <a:off x="238125" y="2855750"/>
              <a:ext cx="208150" cy="180275"/>
            </a:xfrm>
            <a:custGeom>
              <a:rect b="b" l="l" r="r" t="t"/>
              <a:pathLst>
                <a:path extrusionOk="0" h="7211" w="8326">
                  <a:moveTo>
                    <a:pt x="6166" y="138"/>
                  </a:moveTo>
                  <a:lnTo>
                    <a:pt x="8169" y="3609"/>
                  </a:lnTo>
                  <a:lnTo>
                    <a:pt x="6166" y="7080"/>
                  </a:lnTo>
                  <a:lnTo>
                    <a:pt x="2160" y="7080"/>
                  </a:lnTo>
                  <a:lnTo>
                    <a:pt x="157" y="3609"/>
                  </a:lnTo>
                  <a:lnTo>
                    <a:pt x="2160" y="138"/>
                  </a:lnTo>
                  <a:close/>
                  <a:moveTo>
                    <a:pt x="2081" y="1"/>
                  </a:moveTo>
                  <a:lnTo>
                    <a:pt x="20" y="3577"/>
                  </a:lnTo>
                  <a:lnTo>
                    <a:pt x="0" y="3609"/>
                  </a:lnTo>
                  <a:lnTo>
                    <a:pt x="2062" y="7178"/>
                  </a:lnTo>
                  <a:lnTo>
                    <a:pt x="2081" y="7211"/>
                  </a:lnTo>
                  <a:lnTo>
                    <a:pt x="6244" y="7211"/>
                  </a:lnTo>
                  <a:lnTo>
                    <a:pt x="8306" y="3642"/>
                  </a:lnTo>
                  <a:lnTo>
                    <a:pt x="8326" y="3609"/>
                  </a:lnTo>
                  <a:lnTo>
                    <a:pt x="6264" y="34"/>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3" name="Google Shape;2563;p28"/>
            <p:cNvSpPr/>
            <p:nvPr/>
          </p:nvSpPr>
          <p:spPr>
            <a:xfrm>
              <a:off x="544450" y="2678950"/>
              <a:ext cx="208150" cy="180275"/>
            </a:xfrm>
            <a:custGeom>
              <a:rect b="b" l="l" r="r" t="t"/>
              <a:pathLst>
                <a:path extrusionOk="0" h="7211" w="8326">
                  <a:moveTo>
                    <a:pt x="6166" y="131"/>
                  </a:moveTo>
                  <a:lnTo>
                    <a:pt x="8176" y="3602"/>
                  </a:lnTo>
                  <a:lnTo>
                    <a:pt x="6166" y="7073"/>
                  </a:lnTo>
                  <a:lnTo>
                    <a:pt x="2160" y="7073"/>
                  </a:lnTo>
                  <a:lnTo>
                    <a:pt x="157" y="3602"/>
                  </a:lnTo>
                  <a:lnTo>
                    <a:pt x="2160" y="131"/>
                  </a:lnTo>
                  <a:close/>
                  <a:moveTo>
                    <a:pt x="2082" y="0"/>
                  </a:moveTo>
                  <a:lnTo>
                    <a:pt x="20" y="3569"/>
                  </a:lnTo>
                  <a:lnTo>
                    <a:pt x="0" y="3602"/>
                  </a:lnTo>
                  <a:lnTo>
                    <a:pt x="2062" y="7177"/>
                  </a:lnTo>
                  <a:lnTo>
                    <a:pt x="2082" y="7210"/>
                  </a:lnTo>
                  <a:lnTo>
                    <a:pt x="6245" y="7210"/>
                  </a:lnTo>
                  <a:lnTo>
                    <a:pt x="8306" y="3634"/>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4" name="Google Shape;2564;p28"/>
            <p:cNvSpPr/>
            <p:nvPr/>
          </p:nvSpPr>
          <p:spPr>
            <a:xfrm>
              <a:off x="391275" y="2413550"/>
              <a:ext cx="208175" cy="180275"/>
            </a:xfrm>
            <a:custGeom>
              <a:rect b="b" l="l" r="r" t="t"/>
              <a:pathLst>
                <a:path extrusionOk="0" h="7211" w="8327">
                  <a:moveTo>
                    <a:pt x="6167" y="138"/>
                  </a:moveTo>
                  <a:lnTo>
                    <a:pt x="8170" y="3609"/>
                  </a:lnTo>
                  <a:lnTo>
                    <a:pt x="6167" y="7080"/>
                  </a:lnTo>
                  <a:lnTo>
                    <a:pt x="2160" y="7080"/>
                  </a:lnTo>
                  <a:lnTo>
                    <a:pt x="157" y="3609"/>
                  </a:lnTo>
                  <a:lnTo>
                    <a:pt x="2160" y="138"/>
                  </a:lnTo>
                  <a:close/>
                  <a:moveTo>
                    <a:pt x="2082" y="0"/>
                  </a:moveTo>
                  <a:lnTo>
                    <a:pt x="20" y="3570"/>
                  </a:lnTo>
                  <a:lnTo>
                    <a:pt x="1" y="3602"/>
                  </a:lnTo>
                  <a:lnTo>
                    <a:pt x="2063" y="7178"/>
                  </a:lnTo>
                  <a:lnTo>
                    <a:pt x="2082" y="7210"/>
                  </a:lnTo>
                  <a:lnTo>
                    <a:pt x="6245" y="7210"/>
                  </a:lnTo>
                  <a:lnTo>
                    <a:pt x="8307" y="3635"/>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5" name="Google Shape;2565;p28"/>
            <p:cNvSpPr/>
            <p:nvPr/>
          </p:nvSpPr>
          <p:spPr>
            <a:xfrm>
              <a:off x="238125" y="2501950"/>
              <a:ext cx="208150" cy="180275"/>
            </a:xfrm>
            <a:custGeom>
              <a:rect b="b" l="l" r="r" t="t"/>
              <a:pathLst>
                <a:path extrusionOk="0" h="7211" w="8326">
                  <a:moveTo>
                    <a:pt x="6166" y="138"/>
                  </a:moveTo>
                  <a:lnTo>
                    <a:pt x="8169" y="3609"/>
                  </a:lnTo>
                  <a:lnTo>
                    <a:pt x="6166" y="7080"/>
                  </a:lnTo>
                  <a:lnTo>
                    <a:pt x="2160" y="7080"/>
                  </a:lnTo>
                  <a:lnTo>
                    <a:pt x="157" y="3609"/>
                  </a:lnTo>
                  <a:lnTo>
                    <a:pt x="2160" y="138"/>
                  </a:lnTo>
                  <a:close/>
                  <a:moveTo>
                    <a:pt x="2081" y="1"/>
                  </a:moveTo>
                  <a:lnTo>
                    <a:pt x="20" y="3576"/>
                  </a:lnTo>
                  <a:lnTo>
                    <a:pt x="0" y="3609"/>
                  </a:lnTo>
                  <a:lnTo>
                    <a:pt x="2062" y="7178"/>
                  </a:lnTo>
                  <a:lnTo>
                    <a:pt x="2081" y="7211"/>
                  </a:lnTo>
                  <a:lnTo>
                    <a:pt x="6244" y="7211"/>
                  </a:lnTo>
                  <a:lnTo>
                    <a:pt x="8306" y="3642"/>
                  </a:lnTo>
                  <a:lnTo>
                    <a:pt x="8326" y="3609"/>
                  </a:lnTo>
                  <a:lnTo>
                    <a:pt x="6264" y="34"/>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6" name="Google Shape;2566;p28"/>
            <p:cNvSpPr/>
            <p:nvPr/>
          </p:nvSpPr>
          <p:spPr>
            <a:xfrm>
              <a:off x="1516625" y="3209575"/>
              <a:ext cx="155150" cy="180250"/>
            </a:xfrm>
            <a:custGeom>
              <a:rect b="b" l="l" r="r" t="t"/>
              <a:pathLst>
                <a:path extrusionOk="0" h="7210" w="6206">
                  <a:moveTo>
                    <a:pt x="1" y="0"/>
                  </a:moveTo>
                  <a:lnTo>
                    <a:pt x="1" y="137"/>
                  </a:lnTo>
                  <a:lnTo>
                    <a:pt x="4046" y="137"/>
                  </a:lnTo>
                  <a:lnTo>
                    <a:pt x="6056" y="3608"/>
                  </a:lnTo>
                  <a:lnTo>
                    <a:pt x="4046" y="7079"/>
                  </a:lnTo>
                  <a:lnTo>
                    <a:pt x="1" y="7079"/>
                  </a:lnTo>
                  <a:lnTo>
                    <a:pt x="1" y="7210"/>
                  </a:lnTo>
                  <a:lnTo>
                    <a:pt x="4124" y="7210"/>
                  </a:lnTo>
                  <a:lnTo>
                    <a:pt x="6186" y="3641"/>
                  </a:lnTo>
                  <a:lnTo>
                    <a:pt x="6206" y="3608"/>
                  </a:lnTo>
                  <a:lnTo>
                    <a:pt x="4144" y="33"/>
                  </a:lnTo>
                  <a:lnTo>
                    <a:pt x="412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7" name="Google Shape;2567;p28"/>
            <p:cNvSpPr/>
            <p:nvPr/>
          </p:nvSpPr>
          <p:spPr>
            <a:xfrm>
              <a:off x="1616775" y="3121150"/>
              <a:ext cx="208175" cy="180275"/>
            </a:xfrm>
            <a:custGeom>
              <a:rect b="b" l="l" r="r" t="t"/>
              <a:pathLst>
                <a:path extrusionOk="0" h="7211" w="8327">
                  <a:moveTo>
                    <a:pt x="6173" y="131"/>
                  </a:moveTo>
                  <a:lnTo>
                    <a:pt x="8176" y="3602"/>
                  </a:lnTo>
                  <a:lnTo>
                    <a:pt x="6173" y="7073"/>
                  </a:lnTo>
                  <a:lnTo>
                    <a:pt x="2161" y="7073"/>
                  </a:lnTo>
                  <a:lnTo>
                    <a:pt x="158" y="3602"/>
                  </a:lnTo>
                  <a:lnTo>
                    <a:pt x="2161" y="131"/>
                  </a:lnTo>
                  <a:close/>
                  <a:moveTo>
                    <a:pt x="2082" y="1"/>
                  </a:moveTo>
                  <a:lnTo>
                    <a:pt x="20" y="3570"/>
                  </a:lnTo>
                  <a:lnTo>
                    <a:pt x="1" y="3602"/>
                  </a:lnTo>
                  <a:lnTo>
                    <a:pt x="2063" y="7178"/>
                  </a:lnTo>
                  <a:lnTo>
                    <a:pt x="2082" y="7211"/>
                  </a:lnTo>
                  <a:lnTo>
                    <a:pt x="6245" y="7211"/>
                  </a:lnTo>
                  <a:lnTo>
                    <a:pt x="8307" y="3641"/>
                  </a:lnTo>
                  <a:lnTo>
                    <a:pt x="8326" y="3602"/>
                  </a:lnTo>
                  <a:lnTo>
                    <a:pt x="6265" y="33"/>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8" name="Google Shape;2568;p28"/>
            <p:cNvSpPr/>
            <p:nvPr/>
          </p:nvSpPr>
          <p:spPr>
            <a:xfrm>
              <a:off x="697625" y="3474950"/>
              <a:ext cx="208150" cy="180275"/>
            </a:xfrm>
            <a:custGeom>
              <a:rect b="b" l="l" r="r" t="t"/>
              <a:pathLst>
                <a:path extrusionOk="0" h="7211" w="8326">
                  <a:moveTo>
                    <a:pt x="6173" y="131"/>
                  </a:moveTo>
                  <a:lnTo>
                    <a:pt x="8176" y="3602"/>
                  </a:lnTo>
                  <a:lnTo>
                    <a:pt x="6173" y="7074"/>
                  </a:lnTo>
                  <a:lnTo>
                    <a:pt x="2160" y="7074"/>
                  </a:lnTo>
                  <a:lnTo>
                    <a:pt x="157" y="3602"/>
                  </a:lnTo>
                  <a:lnTo>
                    <a:pt x="2160" y="131"/>
                  </a:lnTo>
                  <a:close/>
                  <a:moveTo>
                    <a:pt x="2088" y="1"/>
                  </a:moveTo>
                  <a:lnTo>
                    <a:pt x="26" y="3570"/>
                  </a:lnTo>
                  <a:lnTo>
                    <a:pt x="0" y="3602"/>
                  </a:lnTo>
                  <a:lnTo>
                    <a:pt x="2062" y="7178"/>
                  </a:lnTo>
                  <a:lnTo>
                    <a:pt x="2088" y="7211"/>
                  </a:lnTo>
                  <a:lnTo>
                    <a:pt x="6244" y="7211"/>
                  </a:lnTo>
                  <a:lnTo>
                    <a:pt x="8306" y="3635"/>
                  </a:lnTo>
                  <a:lnTo>
                    <a:pt x="8326" y="3602"/>
                  </a:lnTo>
                  <a:lnTo>
                    <a:pt x="6264" y="33"/>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9" name="Google Shape;2569;p28"/>
            <p:cNvSpPr/>
            <p:nvPr/>
          </p:nvSpPr>
          <p:spPr>
            <a:xfrm>
              <a:off x="850950" y="3386550"/>
              <a:ext cx="208000" cy="180275"/>
            </a:xfrm>
            <a:custGeom>
              <a:rect b="b" l="l" r="r" t="t"/>
              <a:pathLst>
                <a:path extrusionOk="0" h="7211" w="8320">
                  <a:moveTo>
                    <a:pt x="6166" y="131"/>
                  </a:moveTo>
                  <a:lnTo>
                    <a:pt x="8169" y="3602"/>
                  </a:lnTo>
                  <a:lnTo>
                    <a:pt x="6166" y="7073"/>
                  </a:lnTo>
                  <a:lnTo>
                    <a:pt x="2154" y="7073"/>
                  </a:lnTo>
                  <a:lnTo>
                    <a:pt x="150" y="3602"/>
                  </a:lnTo>
                  <a:lnTo>
                    <a:pt x="2154" y="131"/>
                  </a:lnTo>
                  <a:close/>
                  <a:moveTo>
                    <a:pt x="2082" y="0"/>
                  </a:moveTo>
                  <a:lnTo>
                    <a:pt x="20" y="3569"/>
                  </a:lnTo>
                  <a:lnTo>
                    <a:pt x="0" y="3602"/>
                  </a:lnTo>
                  <a:lnTo>
                    <a:pt x="2062" y="7171"/>
                  </a:lnTo>
                  <a:lnTo>
                    <a:pt x="2082" y="7210"/>
                  </a:lnTo>
                  <a:lnTo>
                    <a:pt x="6245" y="7210"/>
                  </a:lnTo>
                  <a:lnTo>
                    <a:pt x="6238" y="7204"/>
                  </a:lnTo>
                  <a:lnTo>
                    <a:pt x="8300" y="3635"/>
                  </a:lnTo>
                  <a:lnTo>
                    <a:pt x="8319" y="3602"/>
                  </a:lnTo>
                  <a:lnTo>
                    <a:pt x="6258" y="33"/>
                  </a:lnTo>
                  <a:lnTo>
                    <a:pt x="6238"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0" name="Google Shape;2570;p28"/>
            <p:cNvSpPr/>
            <p:nvPr/>
          </p:nvSpPr>
          <p:spPr>
            <a:xfrm>
              <a:off x="1310450" y="3474950"/>
              <a:ext cx="208175" cy="180275"/>
            </a:xfrm>
            <a:custGeom>
              <a:rect b="b" l="l" r="r" t="t"/>
              <a:pathLst>
                <a:path extrusionOk="0" h="7211" w="8327">
                  <a:moveTo>
                    <a:pt x="6166" y="131"/>
                  </a:moveTo>
                  <a:lnTo>
                    <a:pt x="8169" y="3602"/>
                  </a:lnTo>
                  <a:lnTo>
                    <a:pt x="6166" y="7074"/>
                  </a:lnTo>
                  <a:lnTo>
                    <a:pt x="2160" y="7074"/>
                  </a:lnTo>
                  <a:lnTo>
                    <a:pt x="157" y="3602"/>
                  </a:lnTo>
                  <a:lnTo>
                    <a:pt x="2160" y="131"/>
                  </a:lnTo>
                  <a:close/>
                  <a:moveTo>
                    <a:pt x="2082" y="1"/>
                  </a:moveTo>
                  <a:lnTo>
                    <a:pt x="20" y="3570"/>
                  </a:lnTo>
                  <a:lnTo>
                    <a:pt x="0" y="3602"/>
                  </a:lnTo>
                  <a:lnTo>
                    <a:pt x="2062" y="7178"/>
                  </a:lnTo>
                  <a:lnTo>
                    <a:pt x="2082" y="7211"/>
                  </a:lnTo>
                  <a:lnTo>
                    <a:pt x="6245" y="7211"/>
                  </a:lnTo>
                  <a:lnTo>
                    <a:pt x="8306" y="3635"/>
                  </a:lnTo>
                  <a:lnTo>
                    <a:pt x="8326" y="3602"/>
                  </a:lnTo>
                  <a:lnTo>
                    <a:pt x="6264" y="33"/>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1" name="Google Shape;2571;p28"/>
            <p:cNvSpPr/>
            <p:nvPr/>
          </p:nvSpPr>
          <p:spPr>
            <a:xfrm>
              <a:off x="1463625" y="3386550"/>
              <a:ext cx="208150" cy="180275"/>
            </a:xfrm>
            <a:custGeom>
              <a:rect b="b" l="l" r="r" t="t"/>
              <a:pathLst>
                <a:path extrusionOk="0" h="7211" w="8326">
                  <a:moveTo>
                    <a:pt x="6166" y="131"/>
                  </a:moveTo>
                  <a:lnTo>
                    <a:pt x="8169" y="3602"/>
                  </a:lnTo>
                  <a:lnTo>
                    <a:pt x="6166" y="7073"/>
                  </a:lnTo>
                  <a:lnTo>
                    <a:pt x="2160" y="7073"/>
                  </a:lnTo>
                  <a:lnTo>
                    <a:pt x="157" y="3602"/>
                  </a:lnTo>
                  <a:lnTo>
                    <a:pt x="2160" y="131"/>
                  </a:lnTo>
                  <a:close/>
                  <a:moveTo>
                    <a:pt x="2082" y="0"/>
                  </a:moveTo>
                  <a:lnTo>
                    <a:pt x="20" y="3569"/>
                  </a:lnTo>
                  <a:lnTo>
                    <a:pt x="0" y="3602"/>
                  </a:lnTo>
                  <a:lnTo>
                    <a:pt x="2062" y="7171"/>
                  </a:lnTo>
                  <a:lnTo>
                    <a:pt x="2082" y="7210"/>
                  </a:lnTo>
                  <a:lnTo>
                    <a:pt x="6244" y="7210"/>
                  </a:lnTo>
                  <a:lnTo>
                    <a:pt x="6244" y="7204"/>
                  </a:lnTo>
                  <a:lnTo>
                    <a:pt x="8306" y="3635"/>
                  </a:lnTo>
                  <a:lnTo>
                    <a:pt x="8326" y="3602"/>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2" name="Google Shape;2572;p28"/>
            <p:cNvSpPr/>
            <p:nvPr/>
          </p:nvSpPr>
          <p:spPr>
            <a:xfrm>
              <a:off x="391275" y="3474950"/>
              <a:ext cx="208175" cy="180275"/>
            </a:xfrm>
            <a:custGeom>
              <a:rect b="b" l="l" r="r" t="t"/>
              <a:pathLst>
                <a:path extrusionOk="0" h="7211" w="8327">
                  <a:moveTo>
                    <a:pt x="6167" y="131"/>
                  </a:moveTo>
                  <a:lnTo>
                    <a:pt x="8170" y="3602"/>
                  </a:lnTo>
                  <a:lnTo>
                    <a:pt x="6167" y="7074"/>
                  </a:lnTo>
                  <a:lnTo>
                    <a:pt x="2160" y="7074"/>
                  </a:lnTo>
                  <a:lnTo>
                    <a:pt x="157" y="3602"/>
                  </a:lnTo>
                  <a:lnTo>
                    <a:pt x="2160" y="131"/>
                  </a:lnTo>
                  <a:close/>
                  <a:moveTo>
                    <a:pt x="2082" y="1"/>
                  </a:moveTo>
                  <a:lnTo>
                    <a:pt x="20" y="3570"/>
                  </a:lnTo>
                  <a:lnTo>
                    <a:pt x="1" y="3602"/>
                  </a:lnTo>
                  <a:lnTo>
                    <a:pt x="2063" y="7178"/>
                  </a:lnTo>
                  <a:lnTo>
                    <a:pt x="2082" y="7211"/>
                  </a:lnTo>
                  <a:lnTo>
                    <a:pt x="6245" y="7211"/>
                  </a:lnTo>
                  <a:lnTo>
                    <a:pt x="8307" y="3635"/>
                  </a:lnTo>
                  <a:lnTo>
                    <a:pt x="8326" y="3602"/>
                  </a:lnTo>
                  <a:lnTo>
                    <a:pt x="6264" y="33"/>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3" name="Google Shape;2573;p28"/>
            <p:cNvSpPr/>
            <p:nvPr/>
          </p:nvSpPr>
          <p:spPr>
            <a:xfrm>
              <a:off x="544450" y="3209575"/>
              <a:ext cx="208150" cy="180250"/>
            </a:xfrm>
            <a:custGeom>
              <a:rect b="b" l="l" r="r" t="t"/>
              <a:pathLst>
                <a:path extrusionOk="0" h="7210" w="8326">
                  <a:moveTo>
                    <a:pt x="6166" y="137"/>
                  </a:moveTo>
                  <a:lnTo>
                    <a:pt x="8176" y="3608"/>
                  </a:lnTo>
                  <a:lnTo>
                    <a:pt x="6166" y="7079"/>
                  </a:lnTo>
                  <a:lnTo>
                    <a:pt x="2160" y="7079"/>
                  </a:lnTo>
                  <a:lnTo>
                    <a:pt x="157" y="3608"/>
                  </a:lnTo>
                  <a:lnTo>
                    <a:pt x="2160" y="137"/>
                  </a:lnTo>
                  <a:close/>
                  <a:moveTo>
                    <a:pt x="2082" y="0"/>
                  </a:moveTo>
                  <a:lnTo>
                    <a:pt x="20" y="3576"/>
                  </a:lnTo>
                  <a:lnTo>
                    <a:pt x="0" y="3608"/>
                  </a:lnTo>
                  <a:lnTo>
                    <a:pt x="2062" y="7177"/>
                  </a:lnTo>
                  <a:lnTo>
                    <a:pt x="2082" y="7210"/>
                  </a:lnTo>
                  <a:lnTo>
                    <a:pt x="6245" y="7210"/>
                  </a:lnTo>
                  <a:lnTo>
                    <a:pt x="8306" y="3641"/>
                  </a:lnTo>
                  <a:lnTo>
                    <a:pt x="8326" y="3608"/>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4" name="Google Shape;2574;p28"/>
            <p:cNvSpPr/>
            <p:nvPr/>
          </p:nvSpPr>
          <p:spPr>
            <a:xfrm>
              <a:off x="238125" y="3386550"/>
              <a:ext cx="208150" cy="180275"/>
            </a:xfrm>
            <a:custGeom>
              <a:rect b="b" l="l" r="r" t="t"/>
              <a:pathLst>
                <a:path extrusionOk="0" h="7211" w="8326">
                  <a:moveTo>
                    <a:pt x="6166" y="131"/>
                  </a:moveTo>
                  <a:lnTo>
                    <a:pt x="8169" y="3602"/>
                  </a:lnTo>
                  <a:lnTo>
                    <a:pt x="6166" y="7073"/>
                  </a:lnTo>
                  <a:lnTo>
                    <a:pt x="2160" y="7073"/>
                  </a:lnTo>
                  <a:lnTo>
                    <a:pt x="157" y="3602"/>
                  </a:lnTo>
                  <a:lnTo>
                    <a:pt x="2160" y="131"/>
                  </a:lnTo>
                  <a:close/>
                  <a:moveTo>
                    <a:pt x="2081" y="0"/>
                  </a:moveTo>
                  <a:lnTo>
                    <a:pt x="20" y="3569"/>
                  </a:lnTo>
                  <a:lnTo>
                    <a:pt x="0" y="3602"/>
                  </a:lnTo>
                  <a:lnTo>
                    <a:pt x="2062" y="7171"/>
                  </a:lnTo>
                  <a:lnTo>
                    <a:pt x="2081" y="7210"/>
                  </a:lnTo>
                  <a:lnTo>
                    <a:pt x="6244" y="7210"/>
                  </a:lnTo>
                  <a:lnTo>
                    <a:pt x="6244" y="7204"/>
                  </a:lnTo>
                  <a:lnTo>
                    <a:pt x="8306" y="3635"/>
                  </a:lnTo>
                  <a:lnTo>
                    <a:pt x="8326" y="3602"/>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5" name="Google Shape;2575;p28"/>
            <p:cNvSpPr/>
            <p:nvPr/>
          </p:nvSpPr>
          <p:spPr>
            <a:xfrm>
              <a:off x="391275" y="2944175"/>
              <a:ext cx="208175" cy="180275"/>
            </a:xfrm>
            <a:custGeom>
              <a:rect b="b" l="l" r="r" t="t"/>
              <a:pathLst>
                <a:path extrusionOk="0" h="7211" w="8327">
                  <a:moveTo>
                    <a:pt x="6167" y="137"/>
                  </a:moveTo>
                  <a:lnTo>
                    <a:pt x="8170" y="3609"/>
                  </a:lnTo>
                  <a:lnTo>
                    <a:pt x="6167" y="7080"/>
                  </a:lnTo>
                  <a:lnTo>
                    <a:pt x="2160" y="7080"/>
                  </a:lnTo>
                  <a:lnTo>
                    <a:pt x="157" y="3609"/>
                  </a:lnTo>
                  <a:lnTo>
                    <a:pt x="2160" y="137"/>
                  </a:lnTo>
                  <a:close/>
                  <a:moveTo>
                    <a:pt x="2082" y="0"/>
                  </a:moveTo>
                  <a:lnTo>
                    <a:pt x="20" y="3576"/>
                  </a:lnTo>
                  <a:lnTo>
                    <a:pt x="1" y="3609"/>
                  </a:lnTo>
                  <a:lnTo>
                    <a:pt x="2063" y="7178"/>
                  </a:lnTo>
                  <a:lnTo>
                    <a:pt x="2082" y="7210"/>
                  </a:lnTo>
                  <a:lnTo>
                    <a:pt x="6245" y="7210"/>
                  </a:lnTo>
                  <a:lnTo>
                    <a:pt x="8307" y="3641"/>
                  </a:lnTo>
                  <a:lnTo>
                    <a:pt x="8326" y="3609"/>
                  </a:lnTo>
                  <a:lnTo>
                    <a:pt x="6264"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6" name="Google Shape;2576;p28"/>
            <p:cNvSpPr/>
            <p:nvPr/>
          </p:nvSpPr>
          <p:spPr>
            <a:xfrm>
              <a:off x="1616775" y="2767350"/>
              <a:ext cx="208175" cy="180275"/>
            </a:xfrm>
            <a:custGeom>
              <a:rect b="b" l="l" r="r" t="t"/>
              <a:pathLst>
                <a:path extrusionOk="0" h="7211" w="8327">
                  <a:moveTo>
                    <a:pt x="6173" y="138"/>
                  </a:moveTo>
                  <a:lnTo>
                    <a:pt x="8176" y="3609"/>
                  </a:lnTo>
                  <a:lnTo>
                    <a:pt x="6173" y="7080"/>
                  </a:lnTo>
                  <a:lnTo>
                    <a:pt x="2161" y="7080"/>
                  </a:lnTo>
                  <a:lnTo>
                    <a:pt x="158" y="3609"/>
                  </a:lnTo>
                  <a:lnTo>
                    <a:pt x="2161" y="138"/>
                  </a:lnTo>
                  <a:close/>
                  <a:moveTo>
                    <a:pt x="2082" y="1"/>
                  </a:moveTo>
                  <a:lnTo>
                    <a:pt x="20" y="3570"/>
                  </a:lnTo>
                  <a:lnTo>
                    <a:pt x="1" y="3609"/>
                  </a:lnTo>
                  <a:lnTo>
                    <a:pt x="2063" y="7178"/>
                  </a:lnTo>
                  <a:lnTo>
                    <a:pt x="2082" y="7210"/>
                  </a:lnTo>
                  <a:lnTo>
                    <a:pt x="6245" y="7210"/>
                  </a:lnTo>
                  <a:lnTo>
                    <a:pt x="8307" y="3641"/>
                  </a:lnTo>
                  <a:lnTo>
                    <a:pt x="8326" y="3609"/>
                  </a:lnTo>
                  <a:lnTo>
                    <a:pt x="6265" y="33"/>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7" name="Google Shape;2577;p28"/>
            <p:cNvSpPr/>
            <p:nvPr/>
          </p:nvSpPr>
          <p:spPr>
            <a:xfrm>
              <a:off x="1463625" y="2855750"/>
              <a:ext cx="208150" cy="180275"/>
            </a:xfrm>
            <a:custGeom>
              <a:rect b="b" l="l" r="r" t="t"/>
              <a:pathLst>
                <a:path extrusionOk="0" h="7211" w="8326">
                  <a:moveTo>
                    <a:pt x="6166" y="138"/>
                  </a:moveTo>
                  <a:lnTo>
                    <a:pt x="8169" y="3609"/>
                  </a:lnTo>
                  <a:lnTo>
                    <a:pt x="6166" y="7080"/>
                  </a:lnTo>
                  <a:lnTo>
                    <a:pt x="2160" y="7080"/>
                  </a:lnTo>
                  <a:lnTo>
                    <a:pt x="157" y="3609"/>
                  </a:lnTo>
                  <a:lnTo>
                    <a:pt x="2160" y="138"/>
                  </a:lnTo>
                  <a:close/>
                  <a:moveTo>
                    <a:pt x="2082" y="1"/>
                  </a:moveTo>
                  <a:lnTo>
                    <a:pt x="20" y="3577"/>
                  </a:lnTo>
                  <a:lnTo>
                    <a:pt x="0" y="3609"/>
                  </a:lnTo>
                  <a:lnTo>
                    <a:pt x="2062" y="7178"/>
                  </a:lnTo>
                  <a:lnTo>
                    <a:pt x="2082" y="7211"/>
                  </a:lnTo>
                  <a:lnTo>
                    <a:pt x="6244" y="7211"/>
                  </a:lnTo>
                  <a:lnTo>
                    <a:pt x="8306" y="3642"/>
                  </a:lnTo>
                  <a:lnTo>
                    <a:pt x="8326" y="3609"/>
                  </a:lnTo>
                  <a:lnTo>
                    <a:pt x="6264" y="34"/>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8" name="Google Shape;2578;p28"/>
            <p:cNvSpPr/>
            <p:nvPr/>
          </p:nvSpPr>
          <p:spPr>
            <a:xfrm>
              <a:off x="850950" y="2855750"/>
              <a:ext cx="208000" cy="180275"/>
            </a:xfrm>
            <a:custGeom>
              <a:rect b="b" l="l" r="r" t="t"/>
              <a:pathLst>
                <a:path extrusionOk="0" h="7211" w="8320">
                  <a:moveTo>
                    <a:pt x="6166" y="138"/>
                  </a:moveTo>
                  <a:lnTo>
                    <a:pt x="8169" y="3609"/>
                  </a:lnTo>
                  <a:lnTo>
                    <a:pt x="6166" y="7080"/>
                  </a:lnTo>
                  <a:lnTo>
                    <a:pt x="2154" y="7080"/>
                  </a:lnTo>
                  <a:lnTo>
                    <a:pt x="150" y="3609"/>
                  </a:lnTo>
                  <a:lnTo>
                    <a:pt x="2154" y="138"/>
                  </a:lnTo>
                  <a:close/>
                  <a:moveTo>
                    <a:pt x="2082" y="1"/>
                  </a:moveTo>
                  <a:lnTo>
                    <a:pt x="20" y="3577"/>
                  </a:lnTo>
                  <a:lnTo>
                    <a:pt x="0" y="3609"/>
                  </a:lnTo>
                  <a:lnTo>
                    <a:pt x="2062" y="7178"/>
                  </a:lnTo>
                  <a:lnTo>
                    <a:pt x="2082" y="7211"/>
                  </a:lnTo>
                  <a:lnTo>
                    <a:pt x="6238" y="7211"/>
                  </a:lnTo>
                  <a:lnTo>
                    <a:pt x="8300" y="3642"/>
                  </a:lnTo>
                  <a:lnTo>
                    <a:pt x="8319" y="3609"/>
                  </a:lnTo>
                  <a:lnTo>
                    <a:pt x="6258" y="34"/>
                  </a:lnTo>
                  <a:lnTo>
                    <a:pt x="623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9" name="Google Shape;2579;p28"/>
            <p:cNvSpPr/>
            <p:nvPr/>
          </p:nvSpPr>
          <p:spPr>
            <a:xfrm>
              <a:off x="2382775" y="3563375"/>
              <a:ext cx="208175" cy="180250"/>
            </a:xfrm>
            <a:custGeom>
              <a:rect b="b" l="l" r="r" t="t"/>
              <a:pathLst>
                <a:path extrusionOk="0" h="7210" w="8327">
                  <a:moveTo>
                    <a:pt x="6167" y="137"/>
                  </a:moveTo>
                  <a:lnTo>
                    <a:pt x="8170" y="3608"/>
                  </a:lnTo>
                  <a:lnTo>
                    <a:pt x="6167" y="7080"/>
                  </a:lnTo>
                  <a:lnTo>
                    <a:pt x="2161" y="7080"/>
                  </a:lnTo>
                  <a:lnTo>
                    <a:pt x="158" y="3608"/>
                  </a:lnTo>
                  <a:lnTo>
                    <a:pt x="2161" y="137"/>
                  </a:lnTo>
                  <a:close/>
                  <a:moveTo>
                    <a:pt x="2082" y="0"/>
                  </a:moveTo>
                  <a:lnTo>
                    <a:pt x="21" y="3569"/>
                  </a:lnTo>
                  <a:lnTo>
                    <a:pt x="1" y="3608"/>
                  </a:lnTo>
                  <a:lnTo>
                    <a:pt x="2082" y="7210"/>
                  </a:lnTo>
                  <a:lnTo>
                    <a:pt x="6245" y="7210"/>
                  </a:lnTo>
                  <a:lnTo>
                    <a:pt x="8307" y="3641"/>
                  </a:lnTo>
                  <a:lnTo>
                    <a:pt x="8327" y="3608"/>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0" name="Google Shape;2580;p28"/>
            <p:cNvSpPr/>
            <p:nvPr/>
          </p:nvSpPr>
          <p:spPr>
            <a:xfrm>
              <a:off x="2842450" y="3474950"/>
              <a:ext cx="208175" cy="180275"/>
            </a:xfrm>
            <a:custGeom>
              <a:rect b="b" l="l" r="r" t="t"/>
              <a:pathLst>
                <a:path extrusionOk="0" h="7211" w="8327">
                  <a:moveTo>
                    <a:pt x="6167" y="131"/>
                  </a:moveTo>
                  <a:lnTo>
                    <a:pt x="8170" y="3602"/>
                  </a:lnTo>
                  <a:lnTo>
                    <a:pt x="6167" y="7074"/>
                  </a:lnTo>
                  <a:lnTo>
                    <a:pt x="2160" y="7074"/>
                  </a:lnTo>
                  <a:lnTo>
                    <a:pt x="151" y="3602"/>
                  </a:lnTo>
                  <a:lnTo>
                    <a:pt x="2160" y="131"/>
                  </a:lnTo>
                  <a:close/>
                  <a:moveTo>
                    <a:pt x="2082" y="1"/>
                  </a:moveTo>
                  <a:lnTo>
                    <a:pt x="20" y="3570"/>
                  </a:lnTo>
                  <a:lnTo>
                    <a:pt x="1" y="3602"/>
                  </a:lnTo>
                  <a:lnTo>
                    <a:pt x="2082" y="7211"/>
                  </a:lnTo>
                  <a:lnTo>
                    <a:pt x="6245" y="7211"/>
                  </a:lnTo>
                  <a:lnTo>
                    <a:pt x="8307" y="3635"/>
                  </a:lnTo>
                  <a:lnTo>
                    <a:pt x="8326" y="3602"/>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1" name="Google Shape;2581;p28"/>
            <p:cNvSpPr/>
            <p:nvPr/>
          </p:nvSpPr>
          <p:spPr>
            <a:xfrm>
              <a:off x="2535950" y="3474950"/>
              <a:ext cx="208175" cy="180275"/>
            </a:xfrm>
            <a:custGeom>
              <a:rect b="b" l="l" r="r" t="t"/>
              <a:pathLst>
                <a:path extrusionOk="0" h="7211" w="8327">
                  <a:moveTo>
                    <a:pt x="6173" y="131"/>
                  </a:moveTo>
                  <a:lnTo>
                    <a:pt x="8176" y="3602"/>
                  </a:lnTo>
                  <a:lnTo>
                    <a:pt x="6173" y="7074"/>
                  </a:lnTo>
                  <a:lnTo>
                    <a:pt x="2160" y="7074"/>
                  </a:lnTo>
                  <a:lnTo>
                    <a:pt x="157" y="3602"/>
                  </a:lnTo>
                  <a:lnTo>
                    <a:pt x="2160" y="131"/>
                  </a:lnTo>
                  <a:close/>
                  <a:moveTo>
                    <a:pt x="2082" y="1"/>
                  </a:moveTo>
                  <a:lnTo>
                    <a:pt x="20" y="3570"/>
                  </a:lnTo>
                  <a:lnTo>
                    <a:pt x="1" y="3602"/>
                  </a:lnTo>
                  <a:lnTo>
                    <a:pt x="2082" y="7211"/>
                  </a:lnTo>
                  <a:lnTo>
                    <a:pt x="6245" y="7211"/>
                  </a:lnTo>
                  <a:lnTo>
                    <a:pt x="8307" y="3635"/>
                  </a:lnTo>
                  <a:lnTo>
                    <a:pt x="8326" y="3602"/>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2" name="Google Shape;2582;p28"/>
            <p:cNvSpPr/>
            <p:nvPr/>
          </p:nvSpPr>
          <p:spPr>
            <a:xfrm>
              <a:off x="2689600" y="3386550"/>
              <a:ext cx="207675" cy="180275"/>
            </a:xfrm>
            <a:custGeom>
              <a:rect b="b" l="l" r="r" t="t"/>
              <a:pathLst>
                <a:path extrusionOk="0" h="7211" w="8307">
                  <a:moveTo>
                    <a:pt x="2102" y="0"/>
                  </a:moveTo>
                  <a:lnTo>
                    <a:pt x="2102" y="131"/>
                  </a:lnTo>
                  <a:lnTo>
                    <a:pt x="6154" y="131"/>
                  </a:lnTo>
                  <a:lnTo>
                    <a:pt x="8157" y="3602"/>
                  </a:lnTo>
                  <a:lnTo>
                    <a:pt x="6154" y="7073"/>
                  </a:lnTo>
                  <a:lnTo>
                    <a:pt x="2141" y="7073"/>
                  </a:lnTo>
                  <a:lnTo>
                    <a:pt x="118" y="3569"/>
                  </a:lnTo>
                  <a:lnTo>
                    <a:pt x="1" y="3635"/>
                  </a:lnTo>
                  <a:lnTo>
                    <a:pt x="2069" y="7210"/>
                  </a:lnTo>
                  <a:lnTo>
                    <a:pt x="6226" y="7210"/>
                  </a:lnTo>
                  <a:lnTo>
                    <a:pt x="8287" y="3635"/>
                  </a:lnTo>
                  <a:lnTo>
                    <a:pt x="8307" y="3602"/>
                  </a:lnTo>
                  <a:lnTo>
                    <a:pt x="622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3" name="Google Shape;2583;p28"/>
            <p:cNvSpPr/>
            <p:nvPr/>
          </p:nvSpPr>
          <p:spPr>
            <a:xfrm>
              <a:off x="2229625" y="3474950"/>
              <a:ext cx="208150" cy="180275"/>
            </a:xfrm>
            <a:custGeom>
              <a:rect b="b" l="l" r="r" t="t"/>
              <a:pathLst>
                <a:path extrusionOk="0" h="7211" w="8326">
                  <a:moveTo>
                    <a:pt x="6166" y="131"/>
                  </a:moveTo>
                  <a:lnTo>
                    <a:pt x="8169" y="3602"/>
                  </a:lnTo>
                  <a:lnTo>
                    <a:pt x="6166" y="7074"/>
                  </a:lnTo>
                  <a:lnTo>
                    <a:pt x="2160" y="7074"/>
                  </a:lnTo>
                  <a:lnTo>
                    <a:pt x="157" y="3602"/>
                  </a:lnTo>
                  <a:lnTo>
                    <a:pt x="2160" y="131"/>
                  </a:lnTo>
                  <a:close/>
                  <a:moveTo>
                    <a:pt x="2082" y="1"/>
                  </a:moveTo>
                  <a:lnTo>
                    <a:pt x="20" y="3570"/>
                  </a:lnTo>
                  <a:lnTo>
                    <a:pt x="0" y="3602"/>
                  </a:lnTo>
                  <a:lnTo>
                    <a:pt x="2062" y="7178"/>
                  </a:lnTo>
                  <a:lnTo>
                    <a:pt x="2082" y="7211"/>
                  </a:lnTo>
                  <a:lnTo>
                    <a:pt x="6244" y="7211"/>
                  </a:lnTo>
                  <a:lnTo>
                    <a:pt x="8306" y="3635"/>
                  </a:lnTo>
                  <a:lnTo>
                    <a:pt x="8326" y="3602"/>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4" name="Google Shape;2584;p28"/>
            <p:cNvSpPr/>
            <p:nvPr/>
          </p:nvSpPr>
          <p:spPr>
            <a:xfrm>
              <a:off x="697625" y="2944175"/>
              <a:ext cx="208150" cy="180275"/>
            </a:xfrm>
            <a:custGeom>
              <a:rect b="b" l="l" r="r" t="t"/>
              <a:pathLst>
                <a:path extrusionOk="0" h="7211" w="8326">
                  <a:moveTo>
                    <a:pt x="6173" y="137"/>
                  </a:moveTo>
                  <a:lnTo>
                    <a:pt x="8176" y="3609"/>
                  </a:lnTo>
                  <a:lnTo>
                    <a:pt x="6173" y="7080"/>
                  </a:lnTo>
                  <a:lnTo>
                    <a:pt x="2160" y="7080"/>
                  </a:lnTo>
                  <a:lnTo>
                    <a:pt x="157" y="3609"/>
                  </a:lnTo>
                  <a:lnTo>
                    <a:pt x="2160" y="137"/>
                  </a:lnTo>
                  <a:close/>
                  <a:moveTo>
                    <a:pt x="2088" y="0"/>
                  </a:moveTo>
                  <a:lnTo>
                    <a:pt x="26" y="3576"/>
                  </a:lnTo>
                  <a:lnTo>
                    <a:pt x="0" y="3609"/>
                  </a:lnTo>
                  <a:lnTo>
                    <a:pt x="2062" y="7178"/>
                  </a:lnTo>
                  <a:lnTo>
                    <a:pt x="2088" y="7210"/>
                  </a:lnTo>
                  <a:lnTo>
                    <a:pt x="6244" y="7210"/>
                  </a:lnTo>
                  <a:lnTo>
                    <a:pt x="8306" y="3641"/>
                  </a:lnTo>
                  <a:lnTo>
                    <a:pt x="8326" y="3609"/>
                  </a:lnTo>
                  <a:lnTo>
                    <a:pt x="6264" y="40"/>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5" name="Google Shape;2585;p28"/>
            <p:cNvSpPr/>
            <p:nvPr/>
          </p:nvSpPr>
          <p:spPr>
            <a:xfrm>
              <a:off x="544450" y="2855750"/>
              <a:ext cx="208150" cy="180275"/>
            </a:xfrm>
            <a:custGeom>
              <a:rect b="b" l="l" r="r" t="t"/>
              <a:pathLst>
                <a:path extrusionOk="0" h="7211" w="8326">
                  <a:moveTo>
                    <a:pt x="6166" y="138"/>
                  </a:moveTo>
                  <a:lnTo>
                    <a:pt x="8176" y="3609"/>
                  </a:lnTo>
                  <a:lnTo>
                    <a:pt x="6166" y="7080"/>
                  </a:lnTo>
                  <a:lnTo>
                    <a:pt x="2160" y="7080"/>
                  </a:lnTo>
                  <a:lnTo>
                    <a:pt x="157" y="3609"/>
                  </a:lnTo>
                  <a:lnTo>
                    <a:pt x="2160" y="138"/>
                  </a:lnTo>
                  <a:close/>
                  <a:moveTo>
                    <a:pt x="2082" y="1"/>
                  </a:moveTo>
                  <a:lnTo>
                    <a:pt x="20" y="3577"/>
                  </a:lnTo>
                  <a:lnTo>
                    <a:pt x="0" y="3609"/>
                  </a:lnTo>
                  <a:lnTo>
                    <a:pt x="2062" y="7178"/>
                  </a:lnTo>
                  <a:lnTo>
                    <a:pt x="2082" y="7211"/>
                  </a:lnTo>
                  <a:lnTo>
                    <a:pt x="6245" y="7211"/>
                  </a:lnTo>
                  <a:lnTo>
                    <a:pt x="8306" y="3642"/>
                  </a:lnTo>
                  <a:lnTo>
                    <a:pt x="8326" y="3609"/>
                  </a:lnTo>
                  <a:lnTo>
                    <a:pt x="6264" y="34"/>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6" name="Google Shape;2586;p28"/>
            <p:cNvSpPr/>
            <p:nvPr/>
          </p:nvSpPr>
          <p:spPr>
            <a:xfrm>
              <a:off x="391775" y="2236725"/>
              <a:ext cx="207675" cy="180275"/>
            </a:xfrm>
            <a:custGeom>
              <a:rect b="b" l="l" r="r" t="t"/>
              <a:pathLst>
                <a:path extrusionOk="0" h="7211" w="8307">
                  <a:moveTo>
                    <a:pt x="2062" y="1"/>
                  </a:moveTo>
                  <a:lnTo>
                    <a:pt x="0" y="3570"/>
                  </a:lnTo>
                  <a:lnTo>
                    <a:pt x="118" y="3635"/>
                  </a:lnTo>
                  <a:lnTo>
                    <a:pt x="2140" y="131"/>
                  </a:lnTo>
                  <a:lnTo>
                    <a:pt x="6147" y="131"/>
                  </a:lnTo>
                  <a:lnTo>
                    <a:pt x="8150" y="3602"/>
                  </a:lnTo>
                  <a:lnTo>
                    <a:pt x="6147" y="7073"/>
                  </a:lnTo>
                  <a:lnTo>
                    <a:pt x="2101" y="7073"/>
                  </a:lnTo>
                  <a:lnTo>
                    <a:pt x="2101" y="7211"/>
                  </a:lnTo>
                  <a:lnTo>
                    <a:pt x="6225" y="7211"/>
                  </a:lnTo>
                  <a:lnTo>
                    <a:pt x="8287" y="3635"/>
                  </a:lnTo>
                  <a:lnTo>
                    <a:pt x="8306" y="3602"/>
                  </a:lnTo>
                  <a:lnTo>
                    <a:pt x="622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7" name="Google Shape;2587;p28"/>
            <p:cNvSpPr/>
            <p:nvPr/>
          </p:nvSpPr>
          <p:spPr>
            <a:xfrm>
              <a:off x="740350" y="2758700"/>
              <a:ext cx="20750" cy="20750"/>
            </a:xfrm>
            <a:custGeom>
              <a:rect b="b" l="l" r="r" t="t"/>
              <a:pathLst>
                <a:path extrusionOk="0" h="830" w="830">
                  <a:moveTo>
                    <a:pt x="412" y="1"/>
                  </a:moveTo>
                  <a:cubicBezTo>
                    <a:pt x="183" y="1"/>
                    <a:pt x="1" y="183"/>
                    <a:pt x="1" y="412"/>
                  </a:cubicBezTo>
                  <a:cubicBezTo>
                    <a:pt x="1" y="640"/>
                    <a:pt x="183" y="829"/>
                    <a:pt x="412" y="829"/>
                  </a:cubicBezTo>
                  <a:cubicBezTo>
                    <a:pt x="640" y="829"/>
                    <a:pt x="829" y="640"/>
                    <a:pt x="829" y="412"/>
                  </a:cubicBezTo>
                  <a:cubicBezTo>
                    <a:pt x="829" y="183"/>
                    <a:pt x="640" y="1"/>
                    <a:pt x="41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8" name="Google Shape;2588;p28"/>
            <p:cNvSpPr/>
            <p:nvPr/>
          </p:nvSpPr>
          <p:spPr>
            <a:xfrm>
              <a:off x="1506350" y="2847125"/>
              <a:ext cx="20750" cy="20725"/>
            </a:xfrm>
            <a:custGeom>
              <a:rect b="b" l="l" r="r" t="t"/>
              <a:pathLst>
                <a:path extrusionOk="0" h="829" w="830">
                  <a:moveTo>
                    <a:pt x="412" y="0"/>
                  </a:moveTo>
                  <a:cubicBezTo>
                    <a:pt x="183" y="0"/>
                    <a:pt x="1" y="189"/>
                    <a:pt x="1" y="418"/>
                  </a:cubicBezTo>
                  <a:cubicBezTo>
                    <a:pt x="1" y="646"/>
                    <a:pt x="183" y="829"/>
                    <a:pt x="412" y="829"/>
                  </a:cubicBezTo>
                  <a:cubicBezTo>
                    <a:pt x="640" y="829"/>
                    <a:pt x="829" y="646"/>
                    <a:pt x="829" y="418"/>
                  </a:cubicBezTo>
                  <a:cubicBezTo>
                    <a:pt x="829" y="189"/>
                    <a:pt x="640" y="0"/>
                    <a:pt x="4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9" name="Google Shape;2589;p28"/>
            <p:cNvSpPr/>
            <p:nvPr/>
          </p:nvSpPr>
          <p:spPr>
            <a:xfrm>
              <a:off x="1506350" y="3200925"/>
              <a:ext cx="20750" cy="20725"/>
            </a:xfrm>
            <a:custGeom>
              <a:rect b="b" l="l" r="r" t="t"/>
              <a:pathLst>
                <a:path extrusionOk="0" h="829" w="830">
                  <a:moveTo>
                    <a:pt x="412" y="0"/>
                  </a:moveTo>
                  <a:cubicBezTo>
                    <a:pt x="183" y="0"/>
                    <a:pt x="1" y="183"/>
                    <a:pt x="1" y="411"/>
                  </a:cubicBezTo>
                  <a:cubicBezTo>
                    <a:pt x="1" y="640"/>
                    <a:pt x="183" y="829"/>
                    <a:pt x="412" y="829"/>
                  </a:cubicBezTo>
                  <a:cubicBezTo>
                    <a:pt x="640" y="829"/>
                    <a:pt x="829" y="640"/>
                    <a:pt x="829" y="411"/>
                  </a:cubicBezTo>
                  <a:cubicBezTo>
                    <a:pt x="829" y="183"/>
                    <a:pt x="640" y="0"/>
                    <a:pt x="4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0" name="Google Shape;2590;p28"/>
            <p:cNvSpPr/>
            <p:nvPr/>
          </p:nvSpPr>
          <p:spPr>
            <a:xfrm>
              <a:off x="1914800" y="3024100"/>
              <a:ext cx="20750" cy="20575"/>
            </a:xfrm>
            <a:custGeom>
              <a:rect b="b" l="l" r="r" t="t"/>
              <a:pathLst>
                <a:path extrusionOk="0" h="823" w="830">
                  <a:moveTo>
                    <a:pt x="418" y="0"/>
                  </a:moveTo>
                  <a:cubicBezTo>
                    <a:pt x="190" y="0"/>
                    <a:pt x="1" y="183"/>
                    <a:pt x="1" y="412"/>
                  </a:cubicBezTo>
                  <a:cubicBezTo>
                    <a:pt x="1" y="640"/>
                    <a:pt x="190" y="823"/>
                    <a:pt x="418" y="823"/>
                  </a:cubicBezTo>
                  <a:cubicBezTo>
                    <a:pt x="647" y="823"/>
                    <a:pt x="829" y="640"/>
                    <a:pt x="829" y="412"/>
                  </a:cubicBezTo>
                  <a:cubicBezTo>
                    <a:pt x="829" y="183"/>
                    <a:pt x="647" y="0"/>
                    <a:pt x="41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1" name="Google Shape;2591;p28"/>
            <p:cNvSpPr/>
            <p:nvPr/>
          </p:nvSpPr>
          <p:spPr>
            <a:xfrm>
              <a:off x="1200025" y="3554725"/>
              <a:ext cx="20575" cy="20750"/>
            </a:xfrm>
            <a:custGeom>
              <a:rect b="b" l="l" r="r" t="t"/>
              <a:pathLst>
                <a:path extrusionOk="0" h="830" w="823">
                  <a:moveTo>
                    <a:pt x="411" y="0"/>
                  </a:moveTo>
                  <a:cubicBezTo>
                    <a:pt x="183" y="0"/>
                    <a:pt x="0" y="183"/>
                    <a:pt x="0" y="411"/>
                  </a:cubicBezTo>
                  <a:cubicBezTo>
                    <a:pt x="0" y="640"/>
                    <a:pt x="183" y="829"/>
                    <a:pt x="411" y="829"/>
                  </a:cubicBezTo>
                  <a:cubicBezTo>
                    <a:pt x="640" y="829"/>
                    <a:pt x="822" y="640"/>
                    <a:pt x="822" y="411"/>
                  </a:cubicBezTo>
                  <a:cubicBezTo>
                    <a:pt x="822" y="183"/>
                    <a:pt x="640" y="0"/>
                    <a:pt x="41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2" name="Google Shape;2592;p28"/>
            <p:cNvSpPr/>
            <p:nvPr/>
          </p:nvSpPr>
          <p:spPr>
            <a:xfrm>
              <a:off x="1046700" y="2935525"/>
              <a:ext cx="20725" cy="20750"/>
            </a:xfrm>
            <a:custGeom>
              <a:rect b="b" l="l" r="r" t="t"/>
              <a:pathLst>
                <a:path extrusionOk="0" h="830" w="829">
                  <a:moveTo>
                    <a:pt x="418" y="1"/>
                  </a:moveTo>
                  <a:cubicBezTo>
                    <a:pt x="189" y="1"/>
                    <a:pt x="0" y="190"/>
                    <a:pt x="0" y="418"/>
                  </a:cubicBezTo>
                  <a:cubicBezTo>
                    <a:pt x="0" y="647"/>
                    <a:pt x="189" y="829"/>
                    <a:pt x="418" y="829"/>
                  </a:cubicBezTo>
                  <a:cubicBezTo>
                    <a:pt x="646" y="829"/>
                    <a:pt x="829" y="647"/>
                    <a:pt x="829" y="418"/>
                  </a:cubicBezTo>
                  <a:cubicBezTo>
                    <a:pt x="829" y="190"/>
                    <a:pt x="646" y="1"/>
                    <a:pt x="41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3" name="Google Shape;2593;p28"/>
            <p:cNvSpPr/>
            <p:nvPr/>
          </p:nvSpPr>
          <p:spPr>
            <a:xfrm>
              <a:off x="434025" y="2051100"/>
              <a:ext cx="20725" cy="20750"/>
            </a:xfrm>
            <a:custGeom>
              <a:rect b="b" l="l" r="r" t="t"/>
              <a:pathLst>
                <a:path extrusionOk="0" h="830" w="829">
                  <a:moveTo>
                    <a:pt x="411" y="1"/>
                  </a:moveTo>
                  <a:cubicBezTo>
                    <a:pt x="183" y="1"/>
                    <a:pt x="0" y="190"/>
                    <a:pt x="0" y="418"/>
                  </a:cubicBezTo>
                  <a:cubicBezTo>
                    <a:pt x="0" y="647"/>
                    <a:pt x="183" y="829"/>
                    <a:pt x="411" y="829"/>
                  </a:cubicBezTo>
                  <a:cubicBezTo>
                    <a:pt x="640" y="829"/>
                    <a:pt x="829" y="647"/>
                    <a:pt x="829" y="418"/>
                  </a:cubicBezTo>
                  <a:cubicBezTo>
                    <a:pt x="822" y="190"/>
                    <a:pt x="640" y="1"/>
                    <a:pt x="41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4" name="Google Shape;2594;p28"/>
            <p:cNvSpPr/>
            <p:nvPr/>
          </p:nvSpPr>
          <p:spPr>
            <a:xfrm>
              <a:off x="382950" y="2316500"/>
              <a:ext cx="20600" cy="20725"/>
            </a:xfrm>
            <a:custGeom>
              <a:rect b="b" l="l" r="r" t="t"/>
              <a:pathLst>
                <a:path extrusionOk="0" h="829" w="824">
                  <a:moveTo>
                    <a:pt x="412" y="0"/>
                  </a:moveTo>
                  <a:cubicBezTo>
                    <a:pt x="184" y="0"/>
                    <a:pt x="1" y="183"/>
                    <a:pt x="1" y="411"/>
                  </a:cubicBezTo>
                  <a:cubicBezTo>
                    <a:pt x="1" y="640"/>
                    <a:pt x="184" y="829"/>
                    <a:pt x="412" y="829"/>
                  </a:cubicBezTo>
                  <a:cubicBezTo>
                    <a:pt x="640" y="829"/>
                    <a:pt x="823" y="640"/>
                    <a:pt x="823" y="411"/>
                  </a:cubicBezTo>
                  <a:cubicBezTo>
                    <a:pt x="823" y="183"/>
                    <a:pt x="640" y="0"/>
                    <a:pt x="4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5" name="Google Shape;2595;p28"/>
            <p:cNvSpPr/>
            <p:nvPr/>
          </p:nvSpPr>
          <p:spPr>
            <a:xfrm>
              <a:off x="434025" y="2758700"/>
              <a:ext cx="20725" cy="20750"/>
            </a:xfrm>
            <a:custGeom>
              <a:rect b="b" l="l" r="r" t="t"/>
              <a:pathLst>
                <a:path extrusionOk="0" h="830" w="829">
                  <a:moveTo>
                    <a:pt x="411" y="1"/>
                  </a:moveTo>
                  <a:cubicBezTo>
                    <a:pt x="183" y="1"/>
                    <a:pt x="0" y="183"/>
                    <a:pt x="0" y="412"/>
                  </a:cubicBezTo>
                  <a:cubicBezTo>
                    <a:pt x="0" y="640"/>
                    <a:pt x="183" y="829"/>
                    <a:pt x="411" y="829"/>
                  </a:cubicBezTo>
                  <a:cubicBezTo>
                    <a:pt x="640" y="829"/>
                    <a:pt x="829" y="640"/>
                    <a:pt x="829" y="412"/>
                  </a:cubicBezTo>
                  <a:cubicBezTo>
                    <a:pt x="822" y="183"/>
                    <a:pt x="640" y="1"/>
                    <a:pt x="41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6" name="Google Shape;2596;p28"/>
            <p:cNvSpPr/>
            <p:nvPr/>
          </p:nvSpPr>
          <p:spPr>
            <a:xfrm>
              <a:off x="1455300" y="3289325"/>
              <a:ext cx="20750" cy="20750"/>
            </a:xfrm>
            <a:custGeom>
              <a:rect b="b" l="l" r="r" t="t"/>
              <a:pathLst>
                <a:path extrusionOk="0" h="830" w="830">
                  <a:moveTo>
                    <a:pt x="412" y="1"/>
                  </a:moveTo>
                  <a:cubicBezTo>
                    <a:pt x="183" y="1"/>
                    <a:pt x="0" y="190"/>
                    <a:pt x="0" y="418"/>
                  </a:cubicBezTo>
                  <a:cubicBezTo>
                    <a:pt x="0" y="647"/>
                    <a:pt x="183" y="829"/>
                    <a:pt x="412" y="829"/>
                  </a:cubicBezTo>
                  <a:cubicBezTo>
                    <a:pt x="640" y="829"/>
                    <a:pt x="829" y="647"/>
                    <a:pt x="829" y="418"/>
                  </a:cubicBezTo>
                  <a:cubicBezTo>
                    <a:pt x="829" y="190"/>
                    <a:pt x="640" y="1"/>
                    <a:pt x="41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7" name="Google Shape;2597;p28"/>
            <p:cNvSpPr/>
            <p:nvPr/>
          </p:nvSpPr>
          <p:spPr>
            <a:xfrm>
              <a:off x="893525" y="3200925"/>
              <a:ext cx="20725" cy="20725"/>
            </a:xfrm>
            <a:custGeom>
              <a:rect b="b" l="l" r="r" t="t"/>
              <a:pathLst>
                <a:path extrusionOk="0" h="829" w="829">
                  <a:moveTo>
                    <a:pt x="418" y="0"/>
                  </a:moveTo>
                  <a:cubicBezTo>
                    <a:pt x="183" y="0"/>
                    <a:pt x="0" y="183"/>
                    <a:pt x="0" y="411"/>
                  </a:cubicBezTo>
                  <a:cubicBezTo>
                    <a:pt x="0" y="640"/>
                    <a:pt x="183" y="829"/>
                    <a:pt x="418" y="829"/>
                  </a:cubicBezTo>
                  <a:cubicBezTo>
                    <a:pt x="646" y="829"/>
                    <a:pt x="829" y="640"/>
                    <a:pt x="829" y="411"/>
                  </a:cubicBezTo>
                  <a:cubicBezTo>
                    <a:pt x="829" y="183"/>
                    <a:pt x="646" y="0"/>
                    <a:pt x="41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8" name="Google Shape;2598;p28"/>
            <p:cNvSpPr/>
            <p:nvPr/>
          </p:nvSpPr>
          <p:spPr>
            <a:xfrm>
              <a:off x="1761625" y="3466300"/>
              <a:ext cx="20750" cy="20600"/>
            </a:xfrm>
            <a:custGeom>
              <a:rect b="b" l="l" r="r" t="t"/>
              <a:pathLst>
                <a:path extrusionOk="0" h="824" w="830">
                  <a:moveTo>
                    <a:pt x="418" y="1"/>
                  </a:moveTo>
                  <a:cubicBezTo>
                    <a:pt x="184" y="1"/>
                    <a:pt x="1" y="184"/>
                    <a:pt x="1" y="412"/>
                  </a:cubicBezTo>
                  <a:cubicBezTo>
                    <a:pt x="1" y="640"/>
                    <a:pt x="184" y="823"/>
                    <a:pt x="418" y="823"/>
                  </a:cubicBezTo>
                  <a:cubicBezTo>
                    <a:pt x="647" y="823"/>
                    <a:pt x="830" y="640"/>
                    <a:pt x="830" y="412"/>
                  </a:cubicBezTo>
                  <a:cubicBezTo>
                    <a:pt x="830" y="184"/>
                    <a:pt x="647" y="1"/>
                    <a:pt x="41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9" name="Google Shape;2599;p28"/>
            <p:cNvSpPr/>
            <p:nvPr/>
          </p:nvSpPr>
          <p:spPr>
            <a:xfrm>
              <a:off x="2527625" y="3554725"/>
              <a:ext cx="20750" cy="20750"/>
            </a:xfrm>
            <a:custGeom>
              <a:rect b="b" l="l" r="r" t="t"/>
              <a:pathLst>
                <a:path extrusionOk="0" h="830" w="830">
                  <a:moveTo>
                    <a:pt x="412" y="0"/>
                  </a:moveTo>
                  <a:cubicBezTo>
                    <a:pt x="184" y="0"/>
                    <a:pt x="1" y="183"/>
                    <a:pt x="1" y="411"/>
                  </a:cubicBezTo>
                  <a:cubicBezTo>
                    <a:pt x="1" y="640"/>
                    <a:pt x="184" y="829"/>
                    <a:pt x="412" y="829"/>
                  </a:cubicBezTo>
                  <a:cubicBezTo>
                    <a:pt x="640" y="829"/>
                    <a:pt x="830" y="640"/>
                    <a:pt x="830" y="411"/>
                  </a:cubicBezTo>
                  <a:cubicBezTo>
                    <a:pt x="830" y="183"/>
                    <a:pt x="640" y="0"/>
                    <a:pt x="4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0" name="Google Shape;2600;p28"/>
            <p:cNvSpPr/>
            <p:nvPr/>
          </p:nvSpPr>
          <p:spPr>
            <a:xfrm>
              <a:off x="2731850" y="3377750"/>
              <a:ext cx="20750" cy="20725"/>
            </a:xfrm>
            <a:custGeom>
              <a:rect b="b" l="l" r="r" t="t"/>
              <a:pathLst>
                <a:path extrusionOk="0" h="829" w="830">
                  <a:moveTo>
                    <a:pt x="412" y="0"/>
                  </a:moveTo>
                  <a:cubicBezTo>
                    <a:pt x="184" y="0"/>
                    <a:pt x="1" y="189"/>
                    <a:pt x="1" y="418"/>
                  </a:cubicBezTo>
                  <a:cubicBezTo>
                    <a:pt x="1" y="646"/>
                    <a:pt x="184" y="829"/>
                    <a:pt x="412" y="829"/>
                  </a:cubicBezTo>
                  <a:cubicBezTo>
                    <a:pt x="640" y="829"/>
                    <a:pt x="830" y="646"/>
                    <a:pt x="830" y="418"/>
                  </a:cubicBezTo>
                  <a:cubicBezTo>
                    <a:pt x="830" y="189"/>
                    <a:pt x="640" y="0"/>
                    <a:pt x="4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1" name="Google Shape;2601;p28"/>
            <p:cNvSpPr/>
            <p:nvPr/>
          </p:nvSpPr>
          <p:spPr>
            <a:xfrm>
              <a:off x="842475" y="3289325"/>
              <a:ext cx="20725" cy="20750"/>
            </a:xfrm>
            <a:custGeom>
              <a:rect b="b" l="l" r="r" t="t"/>
              <a:pathLst>
                <a:path extrusionOk="0" h="830" w="829">
                  <a:moveTo>
                    <a:pt x="418" y="1"/>
                  </a:moveTo>
                  <a:cubicBezTo>
                    <a:pt x="189" y="1"/>
                    <a:pt x="0" y="190"/>
                    <a:pt x="0" y="418"/>
                  </a:cubicBezTo>
                  <a:cubicBezTo>
                    <a:pt x="0" y="647"/>
                    <a:pt x="189" y="829"/>
                    <a:pt x="418" y="829"/>
                  </a:cubicBezTo>
                  <a:cubicBezTo>
                    <a:pt x="646" y="829"/>
                    <a:pt x="829" y="647"/>
                    <a:pt x="829" y="418"/>
                  </a:cubicBezTo>
                  <a:cubicBezTo>
                    <a:pt x="829" y="190"/>
                    <a:pt x="646" y="1"/>
                    <a:pt x="41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2" name="Google Shape;2602;p28"/>
            <p:cNvSpPr/>
            <p:nvPr/>
          </p:nvSpPr>
          <p:spPr>
            <a:xfrm>
              <a:off x="434025" y="3289325"/>
              <a:ext cx="20725" cy="20750"/>
            </a:xfrm>
            <a:custGeom>
              <a:rect b="b" l="l" r="r" t="t"/>
              <a:pathLst>
                <a:path extrusionOk="0" h="830" w="829">
                  <a:moveTo>
                    <a:pt x="411" y="1"/>
                  </a:moveTo>
                  <a:cubicBezTo>
                    <a:pt x="183" y="1"/>
                    <a:pt x="0" y="190"/>
                    <a:pt x="0" y="418"/>
                  </a:cubicBezTo>
                  <a:cubicBezTo>
                    <a:pt x="0" y="647"/>
                    <a:pt x="183" y="829"/>
                    <a:pt x="411" y="829"/>
                  </a:cubicBezTo>
                  <a:cubicBezTo>
                    <a:pt x="640" y="829"/>
                    <a:pt x="829" y="647"/>
                    <a:pt x="829" y="418"/>
                  </a:cubicBezTo>
                  <a:cubicBezTo>
                    <a:pt x="822" y="190"/>
                    <a:pt x="640" y="1"/>
                    <a:pt x="41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3" name="Google Shape;2603;p28"/>
            <p:cNvSpPr/>
            <p:nvPr/>
          </p:nvSpPr>
          <p:spPr>
            <a:xfrm>
              <a:off x="1770125" y="3563375"/>
              <a:ext cx="208150" cy="180250"/>
            </a:xfrm>
            <a:custGeom>
              <a:rect b="b" l="l" r="r" t="t"/>
              <a:pathLst>
                <a:path extrusionOk="0" h="7210" w="8326">
                  <a:moveTo>
                    <a:pt x="6166" y="137"/>
                  </a:moveTo>
                  <a:lnTo>
                    <a:pt x="8169" y="3608"/>
                  </a:lnTo>
                  <a:lnTo>
                    <a:pt x="6166" y="7080"/>
                  </a:lnTo>
                  <a:lnTo>
                    <a:pt x="2153" y="7080"/>
                  </a:lnTo>
                  <a:lnTo>
                    <a:pt x="150" y="3608"/>
                  </a:lnTo>
                  <a:lnTo>
                    <a:pt x="2153" y="137"/>
                  </a:lnTo>
                  <a:close/>
                  <a:moveTo>
                    <a:pt x="2082" y="0"/>
                  </a:moveTo>
                  <a:lnTo>
                    <a:pt x="20" y="3569"/>
                  </a:lnTo>
                  <a:lnTo>
                    <a:pt x="0" y="3608"/>
                  </a:lnTo>
                  <a:lnTo>
                    <a:pt x="2062" y="7177"/>
                  </a:lnTo>
                  <a:lnTo>
                    <a:pt x="2082" y="7210"/>
                  </a:lnTo>
                  <a:lnTo>
                    <a:pt x="6244" y="7210"/>
                  </a:lnTo>
                  <a:lnTo>
                    <a:pt x="8306" y="3641"/>
                  </a:lnTo>
                  <a:lnTo>
                    <a:pt x="8326" y="3608"/>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4" name="Google Shape;2604;p28"/>
            <p:cNvSpPr/>
            <p:nvPr/>
          </p:nvSpPr>
          <p:spPr>
            <a:xfrm>
              <a:off x="1923275" y="3474950"/>
              <a:ext cx="208175" cy="180275"/>
            </a:xfrm>
            <a:custGeom>
              <a:rect b="b" l="l" r="r" t="t"/>
              <a:pathLst>
                <a:path extrusionOk="0" h="7211" w="8327">
                  <a:moveTo>
                    <a:pt x="6167" y="131"/>
                  </a:moveTo>
                  <a:lnTo>
                    <a:pt x="8170" y="3602"/>
                  </a:lnTo>
                  <a:lnTo>
                    <a:pt x="6167" y="7074"/>
                  </a:lnTo>
                  <a:lnTo>
                    <a:pt x="2161" y="7074"/>
                  </a:lnTo>
                  <a:lnTo>
                    <a:pt x="151" y="3602"/>
                  </a:lnTo>
                  <a:lnTo>
                    <a:pt x="2161" y="131"/>
                  </a:lnTo>
                  <a:close/>
                  <a:moveTo>
                    <a:pt x="2082" y="1"/>
                  </a:moveTo>
                  <a:lnTo>
                    <a:pt x="20" y="3570"/>
                  </a:lnTo>
                  <a:lnTo>
                    <a:pt x="1" y="3602"/>
                  </a:lnTo>
                  <a:lnTo>
                    <a:pt x="2063" y="7178"/>
                  </a:lnTo>
                  <a:lnTo>
                    <a:pt x="2082" y="7211"/>
                  </a:lnTo>
                  <a:lnTo>
                    <a:pt x="6245" y="7211"/>
                  </a:lnTo>
                  <a:lnTo>
                    <a:pt x="8307" y="3635"/>
                  </a:lnTo>
                  <a:lnTo>
                    <a:pt x="8326" y="3602"/>
                  </a:lnTo>
                  <a:lnTo>
                    <a:pt x="6265" y="33"/>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5" name="Google Shape;2605;p28"/>
            <p:cNvSpPr/>
            <p:nvPr/>
          </p:nvSpPr>
          <p:spPr>
            <a:xfrm>
              <a:off x="2076450" y="3386550"/>
              <a:ext cx="208175" cy="180275"/>
            </a:xfrm>
            <a:custGeom>
              <a:rect b="b" l="l" r="r" t="t"/>
              <a:pathLst>
                <a:path extrusionOk="0" h="7211" w="8327">
                  <a:moveTo>
                    <a:pt x="6166" y="131"/>
                  </a:moveTo>
                  <a:lnTo>
                    <a:pt x="8170" y="3602"/>
                  </a:lnTo>
                  <a:lnTo>
                    <a:pt x="6166" y="7073"/>
                  </a:lnTo>
                  <a:lnTo>
                    <a:pt x="2160" y="7073"/>
                  </a:lnTo>
                  <a:lnTo>
                    <a:pt x="151" y="3602"/>
                  </a:lnTo>
                  <a:lnTo>
                    <a:pt x="2160" y="131"/>
                  </a:lnTo>
                  <a:close/>
                  <a:moveTo>
                    <a:pt x="2082" y="0"/>
                  </a:moveTo>
                  <a:lnTo>
                    <a:pt x="20" y="3569"/>
                  </a:lnTo>
                  <a:lnTo>
                    <a:pt x="1" y="3602"/>
                  </a:lnTo>
                  <a:lnTo>
                    <a:pt x="2062" y="7171"/>
                  </a:lnTo>
                  <a:lnTo>
                    <a:pt x="2082" y="7210"/>
                  </a:lnTo>
                  <a:lnTo>
                    <a:pt x="6245" y="7210"/>
                  </a:lnTo>
                  <a:lnTo>
                    <a:pt x="6245" y="7204"/>
                  </a:lnTo>
                  <a:lnTo>
                    <a:pt x="8307" y="3635"/>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6" name="Google Shape;2606;p28"/>
            <p:cNvSpPr/>
            <p:nvPr/>
          </p:nvSpPr>
          <p:spPr>
            <a:xfrm>
              <a:off x="238125" y="2148150"/>
              <a:ext cx="208150" cy="180275"/>
            </a:xfrm>
            <a:custGeom>
              <a:rect b="b" l="l" r="r" t="t"/>
              <a:pathLst>
                <a:path extrusionOk="0" h="7211" w="8326">
                  <a:moveTo>
                    <a:pt x="6166" y="138"/>
                  </a:moveTo>
                  <a:lnTo>
                    <a:pt x="8169" y="3609"/>
                  </a:lnTo>
                  <a:lnTo>
                    <a:pt x="6166" y="7080"/>
                  </a:lnTo>
                  <a:lnTo>
                    <a:pt x="2160" y="7080"/>
                  </a:lnTo>
                  <a:lnTo>
                    <a:pt x="157" y="3609"/>
                  </a:lnTo>
                  <a:lnTo>
                    <a:pt x="2160" y="138"/>
                  </a:lnTo>
                  <a:close/>
                  <a:moveTo>
                    <a:pt x="2081" y="1"/>
                  </a:moveTo>
                  <a:lnTo>
                    <a:pt x="0" y="3609"/>
                  </a:lnTo>
                  <a:lnTo>
                    <a:pt x="2062" y="7178"/>
                  </a:lnTo>
                  <a:lnTo>
                    <a:pt x="2081" y="7211"/>
                  </a:lnTo>
                  <a:lnTo>
                    <a:pt x="6244" y="7211"/>
                  </a:lnTo>
                  <a:lnTo>
                    <a:pt x="8326" y="3609"/>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7" name="Google Shape;2607;p28"/>
            <p:cNvSpPr/>
            <p:nvPr/>
          </p:nvSpPr>
          <p:spPr>
            <a:xfrm>
              <a:off x="238125" y="1971350"/>
              <a:ext cx="208150" cy="180250"/>
            </a:xfrm>
            <a:custGeom>
              <a:rect b="b" l="l" r="r" t="t"/>
              <a:pathLst>
                <a:path extrusionOk="0" h="7210" w="8326">
                  <a:moveTo>
                    <a:pt x="6166" y="137"/>
                  </a:moveTo>
                  <a:lnTo>
                    <a:pt x="8169" y="3602"/>
                  </a:lnTo>
                  <a:lnTo>
                    <a:pt x="6166" y="7073"/>
                  </a:lnTo>
                  <a:lnTo>
                    <a:pt x="2160" y="7073"/>
                  </a:lnTo>
                  <a:lnTo>
                    <a:pt x="2160" y="7079"/>
                  </a:lnTo>
                  <a:lnTo>
                    <a:pt x="157" y="3608"/>
                  </a:lnTo>
                  <a:lnTo>
                    <a:pt x="2160" y="137"/>
                  </a:lnTo>
                  <a:close/>
                  <a:moveTo>
                    <a:pt x="2081" y="0"/>
                  </a:moveTo>
                  <a:lnTo>
                    <a:pt x="0" y="3608"/>
                  </a:lnTo>
                  <a:lnTo>
                    <a:pt x="2081" y="7210"/>
                  </a:lnTo>
                  <a:lnTo>
                    <a:pt x="6244" y="7210"/>
                  </a:lnTo>
                  <a:lnTo>
                    <a:pt x="8326" y="3608"/>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8" name="Google Shape;2608;p28"/>
            <p:cNvSpPr/>
            <p:nvPr/>
          </p:nvSpPr>
          <p:spPr>
            <a:xfrm>
              <a:off x="1770125" y="3386550"/>
              <a:ext cx="208150" cy="180275"/>
            </a:xfrm>
            <a:custGeom>
              <a:rect b="b" l="l" r="r" t="t"/>
              <a:pathLst>
                <a:path extrusionOk="0" h="7211" w="8326">
                  <a:moveTo>
                    <a:pt x="6166" y="131"/>
                  </a:moveTo>
                  <a:lnTo>
                    <a:pt x="8169" y="3602"/>
                  </a:lnTo>
                  <a:lnTo>
                    <a:pt x="6166" y="7073"/>
                  </a:lnTo>
                  <a:lnTo>
                    <a:pt x="2153" y="7073"/>
                  </a:lnTo>
                  <a:lnTo>
                    <a:pt x="150" y="3602"/>
                  </a:lnTo>
                  <a:lnTo>
                    <a:pt x="2153" y="131"/>
                  </a:lnTo>
                  <a:close/>
                  <a:moveTo>
                    <a:pt x="2082" y="0"/>
                  </a:moveTo>
                  <a:lnTo>
                    <a:pt x="20" y="3569"/>
                  </a:lnTo>
                  <a:lnTo>
                    <a:pt x="0" y="3602"/>
                  </a:lnTo>
                  <a:lnTo>
                    <a:pt x="2062" y="7171"/>
                  </a:lnTo>
                  <a:lnTo>
                    <a:pt x="2082" y="7210"/>
                  </a:lnTo>
                  <a:lnTo>
                    <a:pt x="6244" y="7210"/>
                  </a:lnTo>
                  <a:lnTo>
                    <a:pt x="6244" y="7204"/>
                  </a:lnTo>
                  <a:lnTo>
                    <a:pt x="8306" y="3635"/>
                  </a:lnTo>
                  <a:lnTo>
                    <a:pt x="8326" y="3602"/>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9" name="Google Shape;2609;p28"/>
            <p:cNvSpPr/>
            <p:nvPr/>
          </p:nvSpPr>
          <p:spPr>
            <a:xfrm>
              <a:off x="1616775" y="3297975"/>
              <a:ext cx="208175" cy="179450"/>
            </a:xfrm>
            <a:custGeom>
              <a:rect b="b" l="l" r="r" t="t"/>
              <a:pathLst>
                <a:path extrusionOk="0" h="7178" w="8327">
                  <a:moveTo>
                    <a:pt x="2082" y="0"/>
                  </a:moveTo>
                  <a:lnTo>
                    <a:pt x="20" y="3576"/>
                  </a:lnTo>
                  <a:lnTo>
                    <a:pt x="1" y="3609"/>
                  </a:lnTo>
                  <a:lnTo>
                    <a:pt x="2069" y="7178"/>
                  </a:lnTo>
                  <a:lnTo>
                    <a:pt x="2180" y="7112"/>
                  </a:lnTo>
                  <a:lnTo>
                    <a:pt x="158" y="3609"/>
                  </a:lnTo>
                  <a:lnTo>
                    <a:pt x="2161" y="138"/>
                  </a:lnTo>
                  <a:lnTo>
                    <a:pt x="6173" y="138"/>
                  </a:lnTo>
                  <a:lnTo>
                    <a:pt x="8176" y="3609"/>
                  </a:lnTo>
                  <a:lnTo>
                    <a:pt x="6154" y="7112"/>
                  </a:lnTo>
                  <a:lnTo>
                    <a:pt x="6265" y="7178"/>
                  </a:lnTo>
                  <a:lnTo>
                    <a:pt x="8307" y="3641"/>
                  </a:lnTo>
                  <a:lnTo>
                    <a:pt x="8326" y="3609"/>
                  </a:lnTo>
                  <a:lnTo>
                    <a:pt x="6265"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0" name="Google Shape;2610;p28"/>
            <p:cNvSpPr/>
            <p:nvPr/>
          </p:nvSpPr>
          <p:spPr>
            <a:xfrm>
              <a:off x="1310450" y="2767350"/>
              <a:ext cx="208175" cy="180275"/>
            </a:xfrm>
            <a:custGeom>
              <a:rect b="b" l="l" r="r" t="t"/>
              <a:pathLst>
                <a:path extrusionOk="0" h="7211" w="8327">
                  <a:moveTo>
                    <a:pt x="6166" y="138"/>
                  </a:moveTo>
                  <a:lnTo>
                    <a:pt x="8169" y="3609"/>
                  </a:lnTo>
                  <a:lnTo>
                    <a:pt x="6166" y="7080"/>
                  </a:lnTo>
                  <a:lnTo>
                    <a:pt x="2160" y="7080"/>
                  </a:lnTo>
                  <a:lnTo>
                    <a:pt x="157" y="3609"/>
                  </a:lnTo>
                  <a:lnTo>
                    <a:pt x="2160" y="138"/>
                  </a:lnTo>
                  <a:close/>
                  <a:moveTo>
                    <a:pt x="2082" y="1"/>
                  </a:moveTo>
                  <a:lnTo>
                    <a:pt x="20" y="3570"/>
                  </a:lnTo>
                  <a:lnTo>
                    <a:pt x="0" y="3609"/>
                  </a:lnTo>
                  <a:lnTo>
                    <a:pt x="2062" y="7178"/>
                  </a:lnTo>
                  <a:lnTo>
                    <a:pt x="2082" y="7210"/>
                  </a:lnTo>
                  <a:lnTo>
                    <a:pt x="6245" y="7210"/>
                  </a:lnTo>
                  <a:lnTo>
                    <a:pt x="8306" y="3641"/>
                  </a:lnTo>
                  <a:lnTo>
                    <a:pt x="8326" y="3609"/>
                  </a:lnTo>
                  <a:lnTo>
                    <a:pt x="6264" y="33"/>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1" name="Google Shape;2611;p28"/>
            <p:cNvSpPr/>
            <p:nvPr/>
          </p:nvSpPr>
          <p:spPr>
            <a:xfrm>
              <a:off x="1004600" y="2768175"/>
              <a:ext cx="53850" cy="90225"/>
            </a:xfrm>
            <a:custGeom>
              <a:rect b="b" l="l" r="r" t="t"/>
              <a:pathLst>
                <a:path extrusionOk="0" h="3609" w="2154">
                  <a:moveTo>
                    <a:pt x="2043" y="0"/>
                  </a:moveTo>
                  <a:lnTo>
                    <a:pt x="1" y="3543"/>
                  </a:lnTo>
                  <a:lnTo>
                    <a:pt x="118" y="3608"/>
                  </a:lnTo>
                  <a:lnTo>
                    <a:pt x="2154" y="65"/>
                  </a:lnTo>
                  <a:lnTo>
                    <a:pt x="204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2" name="Google Shape;2612;p28"/>
            <p:cNvSpPr/>
            <p:nvPr/>
          </p:nvSpPr>
          <p:spPr>
            <a:xfrm>
              <a:off x="1004125" y="2767350"/>
              <a:ext cx="208150" cy="180275"/>
            </a:xfrm>
            <a:custGeom>
              <a:rect b="b" l="l" r="r" t="t"/>
              <a:pathLst>
                <a:path extrusionOk="0" h="7211" w="8326">
                  <a:moveTo>
                    <a:pt x="6166" y="138"/>
                  </a:moveTo>
                  <a:lnTo>
                    <a:pt x="8169" y="3609"/>
                  </a:lnTo>
                  <a:lnTo>
                    <a:pt x="6166" y="7080"/>
                  </a:lnTo>
                  <a:lnTo>
                    <a:pt x="2160" y="7080"/>
                  </a:lnTo>
                  <a:lnTo>
                    <a:pt x="157" y="3609"/>
                  </a:lnTo>
                  <a:lnTo>
                    <a:pt x="2160" y="138"/>
                  </a:lnTo>
                  <a:close/>
                  <a:moveTo>
                    <a:pt x="2081" y="1"/>
                  </a:moveTo>
                  <a:lnTo>
                    <a:pt x="20" y="3570"/>
                  </a:lnTo>
                  <a:lnTo>
                    <a:pt x="0" y="3609"/>
                  </a:lnTo>
                  <a:lnTo>
                    <a:pt x="2062" y="7178"/>
                  </a:lnTo>
                  <a:lnTo>
                    <a:pt x="2081" y="7210"/>
                  </a:lnTo>
                  <a:lnTo>
                    <a:pt x="6244" y="7210"/>
                  </a:lnTo>
                  <a:lnTo>
                    <a:pt x="8306" y="3641"/>
                  </a:lnTo>
                  <a:lnTo>
                    <a:pt x="8326" y="3609"/>
                  </a:lnTo>
                  <a:lnTo>
                    <a:pt x="6264" y="33"/>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13" name="Google Shape;2613;p28"/>
          <p:cNvGrpSpPr/>
          <p:nvPr/>
        </p:nvGrpSpPr>
        <p:grpSpPr>
          <a:xfrm>
            <a:off x="1440855" y="433168"/>
            <a:ext cx="2357122" cy="308503"/>
            <a:chOff x="4517025" y="2718100"/>
            <a:chExt cx="937300" cy="122675"/>
          </a:xfrm>
        </p:grpSpPr>
        <p:sp>
          <p:nvSpPr>
            <p:cNvPr id="2614" name="Google Shape;2614;p28"/>
            <p:cNvSpPr/>
            <p:nvPr/>
          </p:nvSpPr>
          <p:spPr>
            <a:xfrm>
              <a:off x="4517025" y="2718100"/>
              <a:ext cx="89900" cy="122675"/>
            </a:xfrm>
            <a:custGeom>
              <a:rect b="b" l="l" r="r" t="t"/>
              <a:pathLst>
                <a:path extrusionOk="0" h="4907" w="3596">
                  <a:moveTo>
                    <a:pt x="3158" y="0"/>
                  </a:moveTo>
                  <a:lnTo>
                    <a:pt x="0" y="4907"/>
                  </a:lnTo>
                  <a:lnTo>
                    <a:pt x="444"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5" name="Google Shape;2615;p28"/>
            <p:cNvSpPr/>
            <p:nvPr/>
          </p:nvSpPr>
          <p:spPr>
            <a:xfrm>
              <a:off x="4577550" y="2718100"/>
              <a:ext cx="90050" cy="122675"/>
            </a:xfrm>
            <a:custGeom>
              <a:rect b="b" l="l" r="r" t="t"/>
              <a:pathLst>
                <a:path extrusionOk="0" h="4907" w="3602">
                  <a:moveTo>
                    <a:pt x="3158" y="0"/>
                  </a:moveTo>
                  <a:lnTo>
                    <a:pt x="0" y="4907"/>
                  </a:lnTo>
                  <a:lnTo>
                    <a:pt x="444" y="4907"/>
                  </a:lnTo>
                  <a:lnTo>
                    <a:pt x="360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6" name="Google Shape;2616;p28"/>
            <p:cNvSpPr/>
            <p:nvPr/>
          </p:nvSpPr>
          <p:spPr>
            <a:xfrm>
              <a:off x="4638050" y="2718100"/>
              <a:ext cx="90075" cy="122675"/>
            </a:xfrm>
            <a:custGeom>
              <a:rect b="b" l="l" r="r" t="t"/>
              <a:pathLst>
                <a:path extrusionOk="0" h="4907" w="3603">
                  <a:moveTo>
                    <a:pt x="3159" y="0"/>
                  </a:moveTo>
                  <a:lnTo>
                    <a:pt x="1" y="4907"/>
                  </a:lnTo>
                  <a:lnTo>
                    <a:pt x="444" y="4907"/>
                  </a:lnTo>
                  <a:lnTo>
                    <a:pt x="360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7" name="Google Shape;2617;p28"/>
            <p:cNvSpPr/>
            <p:nvPr/>
          </p:nvSpPr>
          <p:spPr>
            <a:xfrm>
              <a:off x="4698575" y="2718100"/>
              <a:ext cx="89900" cy="122675"/>
            </a:xfrm>
            <a:custGeom>
              <a:rect b="b" l="l" r="r" t="t"/>
              <a:pathLst>
                <a:path extrusionOk="0" h="4907" w="3596">
                  <a:moveTo>
                    <a:pt x="3158" y="0"/>
                  </a:moveTo>
                  <a:lnTo>
                    <a:pt x="0" y="4907"/>
                  </a:lnTo>
                  <a:lnTo>
                    <a:pt x="444"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8" name="Google Shape;2618;p28"/>
            <p:cNvSpPr/>
            <p:nvPr/>
          </p:nvSpPr>
          <p:spPr>
            <a:xfrm>
              <a:off x="4759100" y="2718100"/>
              <a:ext cx="90050" cy="122675"/>
            </a:xfrm>
            <a:custGeom>
              <a:rect b="b" l="l" r="r" t="t"/>
              <a:pathLst>
                <a:path extrusionOk="0" h="4907" w="3602">
                  <a:moveTo>
                    <a:pt x="3158" y="0"/>
                  </a:moveTo>
                  <a:lnTo>
                    <a:pt x="0" y="4907"/>
                  </a:lnTo>
                  <a:lnTo>
                    <a:pt x="444" y="4907"/>
                  </a:lnTo>
                  <a:lnTo>
                    <a:pt x="360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9" name="Google Shape;2619;p28"/>
            <p:cNvSpPr/>
            <p:nvPr/>
          </p:nvSpPr>
          <p:spPr>
            <a:xfrm>
              <a:off x="4819775" y="2718100"/>
              <a:ext cx="89900" cy="122675"/>
            </a:xfrm>
            <a:custGeom>
              <a:rect b="b" l="l" r="r" t="t"/>
              <a:pathLst>
                <a:path extrusionOk="0" h="4907" w="3596">
                  <a:moveTo>
                    <a:pt x="3152" y="0"/>
                  </a:moveTo>
                  <a:lnTo>
                    <a:pt x="0" y="4907"/>
                  </a:lnTo>
                  <a:lnTo>
                    <a:pt x="437" y="4907"/>
                  </a:lnTo>
                  <a:lnTo>
                    <a:pt x="359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0" name="Google Shape;2620;p28"/>
            <p:cNvSpPr/>
            <p:nvPr/>
          </p:nvSpPr>
          <p:spPr>
            <a:xfrm>
              <a:off x="4880125" y="2718100"/>
              <a:ext cx="90075" cy="122675"/>
            </a:xfrm>
            <a:custGeom>
              <a:rect b="b" l="l" r="r" t="t"/>
              <a:pathLst>
                <a:path extrusionOk="0" h="4907" w="3603">
                  <a:moveTo>
                    <a:pt x="3158" y="0"/>
                  </a:moveTo>
                  <a:lnTo>
                    <a:pt x="0" y="4907"/>
                  </a:lnTo>
                  <a:lnTo>
                    <a:pt x="444" y="4907"/>
                  </a:lnTo>
                  <a:lnTo>
                    <a:pt x="360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1" name="Google Shape;2621;p28"/>
            <p:cNvSpPr/>
            <p:nvPr/>
          </p:nvSpPr>
          <p:spPr>
            <a:xfrm>
              <a:off x="4940800" y="2718100"/>
              <a:ext cx="89900" cy="122675"/>
            </a:xfrm>
            <a:custGeom>
              <a:rect b="b" l="l" r="r" t="t"/>
              <a:pathLst>
                <a:path extrusionOk="0" h="4907" w="3596">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2" name="Google Shape;2622;p28"/>
            <p:cNvSpPr/>
            <p:nvPr/>
          </p:nvSpPr>
          <p:spPr>
            <a:xfrm>
              <a:off x="5001325" y="2718100"/>
              <a:ext cx="89900" cy="122675"/>
            </a:xfrm>
            <a:custGeom>
              <a:rect b="b" l="l" r="r" t="t"/>
              <a:pathLst>
                <a:path extrusionOk="0" h="4907" w="3596">
                  <a:moveTo>
                    <a:pt x="3152" y="0"/>
                  </a:moveTo>
                  <a:lnTo>
                    <a:pt x="0" y="4907"/>
                  </a:lnTo>
                  <a:lnTo>
                    <a:pt x="437" y="4907"/>
                  </a:lnTo>
                  <a:lnTo>
                    <a:pt x="359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3" name="Google Shape;2623;p28"/>
            <p:cNvSpPr/>
            <p:nvPr/>
          </p:nvSpPr>
          <p:spPr>
            <a:xfrm>
              <a:off x="5061825" y="2718100"/>
              <a:ext cx="89925" cy="122675"/>
            </a:xfrm>
            <a:custGeom>
              <a:rect b="b" l="l" r="r" t="t"/>
              <a:pathLst>
                <a:path extrusionOk="0" h="4907" w="3597">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4" name="Google Shape;2624;p28"/>
            <p:cNvSpPr/>
            <p:nvPr/>
          </p:nvSpPr>
          <p:spPr>
            <a:xfrm>
              <a:off x="5122350" y="2718100"/>
              <a:ext cx="89900" cy="122675"/>
            </a:xfrm>
            <a:custGeom>
              <a:rect b="b" l="l" r="r" t="t"/>
              <a:pathLst>
                <a:path extrusionOk="0" h="4907" w="3596">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5" name="Google Shape;2625;p28"/>
            <p:cNvSpPr/>
            <p:nvPr/>
          </p:nvSpPr>
          <p:spPr>
            <a:xfrm>
              <a:off x="5182875" y="2718100"/>
              <a:ext cx="89900" cy="122675"/>
            </a:xfrm>
            <a:custGeom>
              <a:rect b="b" l="l" r="r" t="t"/>
              <a:pathLst>
                <a:path extrusionOk="0" h="4907" w="3596">
                  <a:moveTo>
                    <a:pt x="3152" y="0"/>
                  </a:moveTo>
                  <a:lnTo>
                    <a:pt x="0" y="4907"/>
                  </a:lnTo>
                  <a:lnTo>
                    <a:pt x="437" y="4907"/>
                  </a:lnTo>
                  <a:lnTo>
                    <a:pt x="359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6" name="Google Shape;2626;p28"/>
            <p:cNvSpPr/>
            <p:nvPr/>
          </p:nvSpPr>
          <p:spPr>
            <a:xfrm>
              <a:off x="5243375" y="2718100"/>
              <a:ext cx="89925" cy="122675"/>
            </a:xfrm>
            <a:custGeom>
              <a:rect b="b" l="l" r="r" t="t"/>
              <a:pathLst>
                <a:path extrusionOk="0" h="4907" w="3597">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7" name="Google Shape;2627;p28"/>
            <p:cNvSpPr/>
            <p:nvPr/>
          </p:nvSpPr>
          <p:spPr>
            <a:xfrm>
              <a:off x="5303900" y="2718100"/>
              <a:ext cx="89900" cy="122675"/>
            </a:xfrm>
            <a:custGeom>
              <a:rect b="b" l="l" r="r" t="t"/>
              <a:pathLst>
                <a:path extrusionOk="0" h="4907" w="3596">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8" name="Google Shape;2628;p28"/>
            <p:cNvSpPr/>
            <p:nvPr/>
          </p:nvSpPr>
          <p:spPr>
            <a:xfrm>
              <a:off x="5364425" y="2718100"/>
              <a:ext cx="89900" cy="122675"/>
            </a:xfrm>
            <a:custGeom>
              <a:rect b="b" l="l" r="r" t="t"/>
              <a:pathLst>
                <a:path extrusionOk="0" h="4907" w="3596">
                  <a:moveTo>
                    <a:pt x="3158" y="0"/>
                  </a:moveTo>
                  <a:lnTo>
                    <a:pt x="0" y="4907"/>
                  </a:lnTo>
                  <a:lnTo>
                    <a:pt x="437" y="4907"/>
                  </a:lnTo>
                  <a:lnTo>
                    <a:pt x="359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29" name="Google Shape;2629;p28"/>
          <p:cNvGrpSpPr/>
          <p:nvPr/>
        </p:nvGrpSpPr>
        <p:grpSpPr>
          <a:xfrm>
            <a:off x="8485169" y="3699518"/>
            <a:ext cx="506202" cy="346754"/>
            <a:chOff x="5912000" y="2436725"/>
            <a:chExt cx="200500" cy="137350"/>
          </a:xfrm>
        </p:grpSpPr>
        <p:sp>
          <p:nvSpPr>
            <p:cNvPr id="2630" name="Google Shape;2630;p28"/>
            <p:cNvSpPr/>
            <p:nvPr/>
          </p:nvSpPr>
          <p:spPr>
            <a:xfrm>
              <a:off x="6071050" y="2532625"/>
              <a:ext cx="41450" cy="41450"/>
            </a:xfrm>
            <a:custGeom>
              <a:rect b="b" l="l" r="r" t="t"/>
              <a:pathLst>
                <a:path extrusionOk="0" h="1658" w="1658">
                  <a:moveTo>
                    <a:pt x="829" y="1"/>
                  </a:moveTo>
                  <a:lnTo>
                    <a:pt x="0" y="829"/>
                  </a:lnTo>
                  <a:lnTo>
                    <a:pt x="829" y="1658"/>
                  </a:lnTo>
                  <a:lnTo>
                    <a:pt x="1658" y="829"/>
                  </a:lnTo>
                  <a:lnTo>
                    <a:pt x="8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1" name="Google Shape;2631;p28"/>
            <p:cNvSpPr/>
            <p:nvPr/>
          </p:nvSpPr>
          <p:spPr>
            <a:xfrm>
              <a:off x="6071050" y="2436725"/>
              <a:ext cx="41450" cy="41450"/>
            </a:xfrm>
            <a:custGeom>
              <a:rect b="b" l="l" r="r" t="t"/>
              <a:pathLst>
                <a:path extrusionOk="0" h="1658" w="1658">
                  <a:moveTo>
                    <a:pt x="829" y="0"/>
                  </a:moveTo>
                  <a:lnTo>
                    <a:pt x="0" y="829"/>
                  </a:lnTo>
                  <a:lnTo>
                    <a:pt x="829" y="1657"/>
                  </a:lnTo>
                  <a:lnTo>
                    <a:pt x="1658" y="829"/>
                  </a:lnTo>
                  <a:lnTo>
                    <a:pt x="8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2" name="Google Shape;2632;p28"/>
            <p:cNvSpPr/>
            <p:nvPr/>
          </p:nvSpPr>
          <p:spPr>
            <a:xfrm>
              <a:off x="6023250" y="2484675"/>
              <a:ext cx="41450" cy="41450"/>
            </a:xfrm>
            <a:custGeom>
              <a:rect b="b" l="l" r="r" t="t"/>
              <a:pathLst>
                <a:path extrusionOk="0" h="1658" w="1658">
                  <a:moveTo>
                    <a:pt x="829" y="0"/>
                  </a:moveTo>
                  <a:lnTo>
                    <a:pt x="1" y="829"/>
                  </a:lnTo>
                  <a:lnTo>
                    <a:pt x="829" y="1658"/>
                  </a:lnTo>
                  <a:lnTo>
                    <a:pt x="1658" y="829"/>
                  </a:lnTo>
                  <a:lnTo>
                    <a:pt x="8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3" name="Google Shape;2633;p28"/>
            <p:cNvSpPr/>
            <p:nvPr/>
          </p:nvSpPr>
          <p:spPr>
            <a:xfrm>
              <a:off x="5959975" y="2532625"/>
              <a:ext cx="41450" cy="41450"/>
            </a:xfrm>
            <a:custGeom>
              <a:rect b="b" l="l" r="r" t="t"/>
              <a:pathLst>
                <a:path extrusionOk="0" h="1658" w="1658">
                  <a:moveTo>
                    <a:pt x="829" y="1"/>
                  </a:moveTo>
                  <a:lnTo>
                    <a:pt x="0" y="829"/>
                  </a:lnTo>
                  <a:lnTo>
                    <a:pt x="829" y="1658"/>
                  </a:lnTo>
                  <a:lnTo>
                    <a:pt x="1657" y="829"/>
                  </a:lnTo>
                  <a:lnTo>
                    <a:pt x="8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4" name="Google Shape;2634;p28"/>
            <p:cNvSpPr/>
            <p:nvPr/>
          </p:nvSpPr>
          <p:spPr>
            <a:xfrm>
              <a:off x="5959975" y="2436725"/>
              <a:ext cx="41450" cy="41450"/>
            </a:xfrm>
            <a:custGeom>
              <a:rect b="b" l="l" r="r" t="t"/>
              <a:pathLst>
                <a:path extrusionOk="0" h="1658" w="1658">
                  <a:moveTo>
                    <a:pt x="829" y="0"/>
                  </a:moveTo>
                  <a:lnTo>
                    <a:pt x="0" y="829"/>
                  </a:lnTo>
                  <a:lnTo>
                    <a:pt x="829" y="1657"/>
                  </a:lnTo>
                  <a:lnTo>
                    <a:pt x="1657" y="829"/>
                  </a:lnTo>
                  <a:lnTo>
                    <a:pt x="8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5" name="Google Shape;2635;p28"/>
            <p:cNvSpPr/>
            <p:nvPr/>
          </p:nvSpPr>
          <p:spPr>
            <a:xfrm>
              <a:off x="5912000" y="2484675"/>
              <a:ext cx="41475" cy="41450"/>
            </a:xfrm>
            <a:custGeom>
              <a:rect b="b" l="l" r="r" t="t"/>
              <a:pathLst>
                <a:path extrusionOk="0" h="1658" w="1659">
                  <a:moveTo>
                    <a:pt x="829" y="0"/>
                  </a:moveTo>
                  <a:lnTo>
                    <a:pt x="1" y="829"/>
                  </a:lnTo>
                  <a:lnTo>
                    <a:pt x="829" y="1658"/>
                  </a:lnTo>
                  <a:lnTo>
                    <a:pt x="1658" y="829"/>
                  </a:lnTo>
                  <a:lnTo>
                    <a:pt x="8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36" name="Google Shape;2636;p28"/>
          <p:cNvSpPr/>
          <p:nvPr/>
        </p:nvSpPr>
        <p:spPr>
          <a:xfrm>
            <a:off x="1847750" y="4673200"/>
            <a:ext cx="317400" cy="317400"/>
          </a:xfrm>
          <a:prstGeom prst="mathPlus">
            <a:avLst>
              <a:gd fmla="val 11090" name="adj1"/>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637" name="Google Shape;2637;p28"/>
          <p:cNvGrpSpPr/>
          <p:nvPr/>
        </p:nvGrpSpPr>
        <p:grpSpPr>
          <a:xfrm>
            <a:off x="4629922" y="4584969"/>
            <a:ext cx="1382306" cy="493879"/>
            <a:chOff x="6730525" y="2643050"/>
            <a:chExt cx="647450" cy="231325"/>
          </a:xfrm>
        </p:grpSpPr>
        <p:sp>
          <p:nvSpPr>
            <p:cNvPr id="2638" name="Google Shape;2638;p28"/>
            <p:cNvSpPr/>
            <p:nvPr/>
          </p:nvSpPr>
          <p:spPr>
            <a:xfrm>
              <a:off x="6811450" y="2643050"/>
              <a:ext cx="11600" cy="11625"/>
            </a:xfrm>
            <a:custGeom>
              <a:rect b="b" l="l" r="r" t="t"/>
              <a:pathLst>
                <a:path extrusionOk="0" h="465" w="464">
                  <a:moveTo>
                    <a:pt x="235" y="1"/>
                  </a:moveTo>
                  <a:cubicBezTo>
                    <a:pt x="104" y="1"/>
                    <a:pt x="0" y="105"/>
                    <a:pt x="0" y="236"/>
                  </a:cubicBezTo>
                  <a:cubicBezTo>
                    <a:pt x="0" y="360"/>
                    <a:pt x="104" y="464"/>
                    <a:pt x="235" y="464"/>
                  </a:cubicBezTo>
                  <a:cubicBezTo>
                    <a:pt x="359" y="464"/>
                    <a:pt x="463" y="360"/>
                    <a:pt x="463" y="236"/>
                  </a:cubicBezTo>
                  <a:cubicBezTo>
                    <a:pt x="463" y="105"/>
                    <a:pt x="359" y="1"/>
                    <a:pt x="23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9" name="Google Shape;2639;p28"/>
            <p:cNvSpPr/>
            <p:nvPr/>
          </p:nvSpPr>
          <p:spPr>
            <a:xfrm>
              <a:off x="6873100" y="2643050"/>
              <a:ext cx="11600" cy="11625"/>
            </a:xfrm>
            <a:custGeom>
              <a:rect b="b" l="l" r="r" t="t"/>
              <a:pathLst>
                <a:path extrusionOk="0" h="465" w="464">
                  <a:moveTo>
                    <a:pt x="235" y="1"/>
                  </a:moveTo>
                  <a:cubicBezTo>
                    <a:pt x="105" y="1"/>
                    <a:pt x="0" y="105"/>
                    <a:pt x="0" y="236"/>
                  </a:cubicBezTo>
                  <a:cubicBezTo>
                    <a:pt x="0" y="360"/>
                    <a:pt x="105" y="464"/>
                    <a:pt x="235" y="464"/>
                  </a:cubicBezTo>
                  <a:cubicBezTo>
                    <a:pt x="359" y="464"/>
                    <a:pt x="464" y="360"/>
                    <a:pt x="464" y="236"/>
                  </a:cubicBezTo>
                  <a:cubicBezTo>
                    <a:pt x="464" y="105"/>
                    <a:pt x="359" y="1"/>
                    <a:pt x="23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0" name="Google Shape;2640;p28"/>
            <p:cNvSpPr/>
            <p:nvPr/>
          </p:nvSpPr>
          <p:spPr>
            <a:xfrm>
              <a:off x="6934750" y="2643050"/>
              <a:ext cx="11600" cy="11625"/>
            </a:xfrm>
            <a:custGeom>
              <a:rect b="b" l="l" r="r" t="t"/>
              <a:pathLst>
                <a:path extrusionOk="0" h="465" w="464">
                  <a:moveTo>
                    <a:pt x="236" y="1"/>
                  </a:moveTo>
                  <a:cubicBezTo>
                    <a:pt x="105" y="1"/>
                    <a:pt x="1" y="105"/>
                    <a:pt x="1" y="236"/>
                  </a:cubicBezTo>
                  <a:cubicBezTo>
                    <a:pt x="1" y="360"/>
                    <a:pt x="105" y="464"/>
                    <a:pt x="236" y="464"/>
                  </a:cubicBezTo>
                  <a:cubicBezTo>
                    <a:pt x="360" y="464"/>
                    <a:pt x="464" y="360"/>
                    <a:pt x="464" y="236"/>
                  </a:cubicBezTo>
                  <a:cubicBezTo>
                    <a:pt x="464" y="105"/>
                    <a:pt x="360" y="1"/>
                    <a:pt x="23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1" name="Google Shape;2641;p28"/>
            <p:cNvSpPr/>
            <p:nvPr/>
          </p:nvSpPr>
          <p:spPr>
            <a:xfrm>
              <a:off x="6996425" y="2643050"/>
              <a:ext cx="11600" cy="11625"/>
            </a:xfrm>
            <a:custGeom>
              <a:rect b="b" l="l" r="r" t="t"/>
              <a:pathLst>
                <a:path extrusionOk="0" h="465" w="464">
                  <a:moveTo>
                    <a:pt x="228" y="1"/>
                  </a:moveTo>
                  <a:cubicBezTo>
                    <a:pt x="105" y="1"/>
                    <a:pt x="0" y="105"/>
                    <a:pt x="0" y="236"/>
                  </a:cubicBezTo>
                  <a:cubicBezTo>
                    <a:pt x="0" y="360"/>
                    <a:pt x="105" y="464"/>
                    <a:pt x="228" y="464"/>
                  </a:cubicBezTo>
                  <a:cubicBezTo>
                    <a:pt x="359" y="464"/>
                    <a:pt x="463" y="360"/>
                    <a:pt x="463" y="236"/>
                  </a:cubicBezTo>
                  <a:cubicBezTo>
                    <a:pt x="463" y="105"/>
                    <a:pt x="359" y="1"/>
                    <a:pt x="22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2" name="Google Shape;2642;p28"/>
            <p:cNvSpPr/>
            <p:nvPr/>
          </p:nvSpPr>
          <p:spPr>
            <a:xfrm>
              <a:off x="7058075" y="2643050"/>
              <a:ext cx="11600" cy="11625"/>
            </a:xfrm>
            <a:custGeom>
              <a:rect b="b" l="l" r="r" t="t"/>
              <a:pathLst>
                <a:path extrusionOk="0" h="465" w="464">
                  <a:moveTo>
                    <a:pt x="229" y="1"/>
                  </a:moveTo>
                  <a:cubicBezTo>
                    <a:pt x="105" y="1"/>
                    <a:pt x="0" y="105"/>
                    <a:pt x="0" y="236"/>
                  </a:cubicBezTo>
                  <a:cubicBezTo>
                    <a:pt x="0" y="360"/>
                    <a:pt x="105" y="464"/>
                    <a:pt x="229" y="464"/>
                  </a:cubicBezTo>
                  <a:cubicBezTo>
                    <a:pt x="359" y="464"/>
                    <a:pt x="464" y="360"/>
                    <a:pt x="464" y="236"/>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3" name="Google Shape;2643;p28"/>
            <p:cNvSpPr/>
            <p:nvPr/>
          </p:nvSpPr>
          <p:spPr>
            <a:xfrm>
              <a:off x="7119725" y="2643050"/>
              <a:ext cx="11625" cy="11625"/>
            </a:xfrm>
            <a:custGeom>
              <a:rect b="b" l="l" r="r" t="t"/>
              <a:pathLst>
                <a:path extrusionOk="0" h="465" w="465">
                  <a:moveTo>
                    <a:pt x="229" y="1"/>
                  </a:moveTo>
                  <a:cubicBezTo>
                    <a:pt x="105" y="1"/>
                    <a:pt x="1" y="105"/>
                    <a:pt x="1" y="236"/>
                  </a:cubicBezTo>
                  <a:cubicBezTo>
                    <a:pt x="1" y="360"/>
                    <a:pt x="105" y="464"/>
                    <a:pt x="229" y="464"/>
                  </a:cubicBezTo>
                  <a:cubicBezTo>
                    <a:pt x="360" y="464"/>
                    <a:pt x="464" y="360"/>
                    <a:pt x="464" y="236"/>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4" name="Google Shape;2644;p28"/>
            <p:cNvSpPr/>
            <p:nvPr/>
          </p:nvSpPr>
          <p:spPr>
            <a:xfrm>
              <a:off x="7181400" y="2643050"/>
              <a:ext cx="11600" cy="11625"/>
            </a:xfrm>
            <a:custGeom>
              <a:rect b="b" l="l" r="r" t="t"/>
              <a:pathLst>
                <a:path extrusionOk="0" h="465" w="464">
                  <a:moveTo>
                    <a:pt x="229" y="1"/>
                  </a:moveTo>
                  <a:cubicBezTo>
                    <a:pt x="105" y="1"/>
                    <a:pt x="0" y="105"/>
                    <a:pt x="0" y="236"/>
                  </a:cubicBezTo>
                  <a:cubicBezTo>
                    <a:pt x="0" y="360"/>
                    <a:pt x="105" y="464"/>
                    <a:pt x="229" y="464"/>
                  </a:cubicBezTo>
                  <a:cubicBezTo>
                    <a:pt x="359" y="464"/>
                    <a:pt x="463" y="360"/>
                    <a:pt x="463" y="236"/>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5" name="Google Shape;2645;p28"/>
            <p:cNvSpPr/>
            <p:nvPr/>
          </p:nvSpPr>
          <p:spPr>
            <a:xfrm>
              <a:off x="7243050" y="2643050"/>
              <a:ext cx="11600" cy="11625"/>
            </a:xfrm>
            <a:custGeom>
              <a:rect b="b" l="l" r="r" t="t"/>
              <a:pathLst>
                <a:path extrusionOk="0" h="465" w="464">
                  <a:moveTo>
                    <a:pt x="229" y="1"/>
                  </a:moveTo>
                  <a:cubicBezTo>
                    <a:pt x="105" y="1"/>
                    <a:pt x="0" y="105"/>
                    <a:pt x="0" y="236"/>
                  </a:cubicBezTo>
                  <a:cubicBezTo>
                    <a:pt x="0" y="360"/>
                    <a:pt x="105" y="464"/>
                    <a:pt x="229" y="464"/>
                  </a:cubicBezTo>
                  <a:cubicBezTo>
                    <a:pt x="359" y="464"/>
                    <a:pt x="464" y="360"/>
                    <a:pt x="464" y="236"/>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6" name="Google Shape;2646;p28"/>
            <p:cNvSpPr/>
            <p:nvPr/>
          </p:nvSpPr>
          <p:spPr>
            <a:xfrm>
              <a:off x="7304700" y="2643050"/>
              <a:ext cx="11625" cy="11625"/>
            </a:xfrm>
            <a:custGeom>
              <a:rect b="b" l="l" r="r" t="t"/>
              <a:pathLst>
                <a:path extrusionOk="0" h="465" w="465">
                  <a:moveTo>
                    <a:pt x="229" y="1"/>
                  </a:moveTo>
                  <a:cubicBezTo>
                    <a:pt x="105" y="1"/>
                    <a:pt x="1" y="105"/>
                    <a:pt x="1" y="236"/>
                  </a:cubicBezTo>
                  <a:cubicBezTo>
                    <a:pt x="1" y="360"/>
                    <a:pt x="105" y="464"/>
                    <a:pt x="229" y="464"/>
                  </a:cubicBezTo>
                  <a:cubicBezTo>
                    <a:pt x="360" y="464"/>
                    <a:pt x="464" y="360"/>
                    <a:pt x="464" y="236"/>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7" name="Google Shape;2647;p28"/>
            <p:cNvSpPr/>
            <p:nvPr/>
          </p:nvSpPr>
          <p:spPr>
            <a:xfrm>
              <a:off x="7366375" y="2643050"/>
              <a:ext cx="11600" cy="11625"/>
            </a:xfrm>
            <a:custGeom>
              <a:rect b="b" l="l" r="r" t="t"/>
              <a:pathLst>
                <a:path extrusionOk="0" h="465" w="464">
                  <a:moveTo>
                    <a:pt x="229" y="1"/>
                  </a:moveTo>
                  <a:cubicBezTo>
                    <a:pt x="105" y="1"/>
                    <a:pt x="0" y="105"/>
                    <a:pt x="0" y="236"/>
                  </a:cubicBezTo>
                  <a:cubicBezTo>
                    <a:pt x="0" y="360"/>
                    <a:pt x="105" y="464"/>
                    <a:pt x="229" y="464"/>
                  </a:cubicBezTo>
                  <a:cubicBezTo>
                    <a:pt x="359" y="464"/>
                    <a:pt x="463" y="360"/>
                    <a:pt x="463" y="236"/>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8" name="Google Shape;2648;p28"/>
            <p:cNvSpPr/>
            <p:nvPr/>
          </p:nvSpPr>
          <p:spPr>
            <a:xfrm>
              <a:off x="6730525" y="2716300"/>
              <a:ext cx="11625" cy="11600"/>
            </a:xfrm>
            <a:custGeom>
              <a:rect b="b" l="l" r="r" t="t"/>
              <a:pathLst>
                <a:path extrusionOk="0" h="464" w="465">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9" name="Google Shape;2649;p28"/>
            <p:cNvSpPr/>
            <p:nvPr/>
          </p:nvSpPr>
          <p:spPr>
            <a:xfrm>
              <a:off x="6792200" y="2716300"/>
              <a:ext cx="11600" cy="11600"/>
            </a:xfrm>
            <a:custGeom>
              <a:rect b="b" l="l" r="r" t="t"/>
              <a:pathLst>
                <a:path extrusionOk="0" h="464" w="464">
                  <a:moveTo>
                    <a:pt x="229" y="0"/>
                  </a:moveTo>
                  <a:cubicBezTo>
                    <a:pt x="105" y="0"/>
                    <a:pt x="0" y="105"/>
                    <a:pt x="0" y="229"/>
                  </a:cubicBezTo>
                  <a:cubicBezTo>
                    <a:pt x="0" y="359"/>
                    <a:pt x="105" y="464"/>
                    <a:pt x="229" y="464"/>
                  </a:cubicBezTo>
                  <a:cubicBezTo>
                    <a:pt x="359" y="464"/>
                    <a:pt x="463" y="359"/>
                    <a:pt x="463" y="229"/>
                  </a:cubicBezTo>
                  <a:cubicBezTo>
                    <a:pt x="463"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0" name="Google Shape;2650;p28"/>
            <p:cNvSpPr/>
            <p:nvPr/>
          </p:nvSpPr>
          <p:spPr>
            <a:xfrm>
              <a:off x="6853850" y="2716300"/>
              <a:ext cx="11600" cy="11600"/>
            </a:xfrm>
            <a:custGeom>
              <a:rect b="b" l="l" r="r" t="t"/>
              <a:pathLst>
                <a:path extrusionOk="0" h="464" w="464">
                  <a:moveTo>
                    <a:pt x="229" y="0"/>
                  </a:moveTo>
                  <a:cubicBezTo>
                    <a:pt x="105" y="0"/>
                    <a:pt x="1" y="105"/>
                    <a:pt x="1" y="229"/>
                  </a:cubicBezTo>
                  <a:cubicBezTo>
                    <a:pt x="1" y="359"/>
                    <a:pt x="105" y="464"/>
                    <a:pt x="229" y="464"/>
                  </a:cubicBezTo>
                  <a:cubicBezTo>
                    <a:pt x="359" y="464"/>
                    <a:pt x="464" y="359"/>
                    <a:pt x="464" y="229"/>
                  </a:cubicBezTo>
                  <a:cubicBezTo>
                    <a:pt x="464"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1" name="Google Shape;2651;p28"/>
            <p:cNvSpPr/>
            <p:nvPr/>
          </p:nvSpPr>
          <p:spPr>
            <a:xfrm>
              <a:off x="6915500" y="2716300"/>
              <a:ext cx="11625" cy="11600"/>
            </a:xfrm>
            <a:custGeom>
              <a:rect b="b" l="l" r="r" t="t"/>
              <a:pathLst>
                <a:path extrusionOk="0" h="464" w="465">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2" name="Google Shape;2652;p28"/>
            <p:cNvSpPr/>
            <p:nvPr/>
          </p:nvSpPr>
          <p:spPr>
            <a:xfrm>
              <a:off x="6977175" y="2716300"/>
              <a:ext cx="11600" cy="11600"/>
            </a:xfrm>
            <a:custGeom>
              <a:rect b="b" l="l" r="r" t="t"/>
              <a:pathLst>
                <a:path extrusionOk="0" h="464" w="464">
                  <a:moveTo>
                    <a:pt x="229" y="0"/>
                  </a:moveTo>
                  <a:cubicBezTo>
                    <a:pt x="105" y="0"/>
                    <a:pt x="0" y="105"/>
                    <a:pt x="0" y="229"/>
                  </a:cubicBezTo>
                  <a:cubicBezTo>
                    <a:pt x="0" y="359"/>
                    <a:pt x="105" y="464"/>
                    <a:pt x="229" y="464"/>
                  </a:cubicBezTo>
                  <a:cubicBezTo>
                    <a:pt x="359" y="464"/>
                    <a:pt x="463" y="359"/>
                    <a:pt x="463" y="229"/>
                  </a:cubicBezTo>
                  <a:cubicBezTo>
                    <a:pt x="463"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3" name="Google Shape;2653;p28"/>
            <p:cNvSpPr/>
            <p:nvPr/>
          </p:nvSpPr>
          <p:spPr>
            <a:xfrm>
              <a:off x="7038825" y="2716300"/>
              <a:ext cx="11600" cy="11600"/>
            </a:xfrm>
            <a:custGeom>
              <a:rect b="b" l="l" r="r" t="t"/>
              <a:pathLst>
                <a:path extrusionOk="0" h="464" w="464">
                  <a:moveTo>
                    <a:pt x="229" y="0"/>
                  </a:moveTo>
                  <a:cubicBezTo>
                    <a:pt x="105" y="0"/>
                    <a:pt x="1" y="105"/>
                    <a:pt x="1" y="229"/>
                  </a:cubicBezTo>
                  <a:cubicBezTo>
                    <a:pt x="1" y="359"/>
                    <a:pt x="105" y="464"/>
                    <a:pt x="229" y="464"/>
                  </a:cubicBezTo>
                  <a:cubicBezTo>
                    <a:pt x="359" y="464"/>
                    <a:pt x="464" y="359"/>
                    <a:pt x="464" y="229"/>
                  </a:cubicBezTo>
                  <a:cubicBezTo>
                    <a:pt x="464"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4" name="Google Shape;2654;p28"/>
            <p:cNvSpPr/>
            <p:nvPr/>
          </p:nvSpPr>
          <p:spPr>
            <a:xfrm>
              <a:off x="7100475" y="2716300"/>
              <a:ext cx="11625" cy="11600"/>
            </a:xfrm>
            <a:custGeom>
              <a:rect b="b" l="l" r="r" t="t"/>
              <a:pathLst>
                <a:path extrusionOk="0" h="464" w="465">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5" name="Google Shape;2655;p28"/>
            <p:cNvSpPr/>
            <p:nvPr/>
          </p:nvSpPr>
          <p:spPr>
            <a:xfrm>
              <a:off x="7162150" y="2716300"/>
              <a:ext cx="11600" cy="11600"/>
            </a:xfrm>
            <a:custGeom>
              <a:rect b="b" l="l" r="r" t="t"/>
              <a:pathLst>
                <a:path extrusionOk="0" h="464" w="464">
                  <a:moveTo>
                    <a:pt x="229" y="0"/>
                  </a:moveTo>
                  <a:cubicBezTo>
                    <a:pt x="105" y="0"/>
                    <a:pt x="0" y="105"/>
                    <a:pt x="0" y="229"/>
                  </a:cubicBezTo>
                  <a:cubicBezTo>
                    <a:pt x="0" y="359"/>
                    <a:pt x="105" y="464"/>
                    <a:pt x="229" y="464"/>
                  </a:cubicBezTo>
                  <a:cubicBezTo>
                    <a:pt x="359" y="464"/>
                    <a:pt x="463" y="359"/>
                    <a:pt x="463" y="229"/>
                  </a:cubicBezTo>
                  <a:cubicBezTo>
                    <a:pt x="463"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6" name="Google Shape;2656;p28"/>
            <p:cNvSpPr/>
            <p:nvPr/>
          </p:nvSpPr>
          <p:spPr>
            <a:xfrm>
              <a:off x="7223800" y="2716300"/>
              <a:ext cx="11600" cy="11600"/>
            </a:xfrm>
            <a:custGeom>
              <a:rect b="b" l="l" r="r" t="t"/>
              <a:pathLst>
                <a:path extrusionOk="0" h="464" w="464">
                  <a:moveTo>
                    <a:pt x="229" y="0"/>
                  </a:moveTo>
                  <a:cubicBezTo>
                    <a:pt x="105" y="0"/>
                    <a:pt x="1" y="105"/>
                    <a:pt x="1" y="229"/>
                  </a:cubicBezTo>
                  <a:cubicBezTo>
                    <a:pt x="1" y="359"/>
                    <a:pt x="105" y="464"/>
                    <a:pt x="229" y="464"/>
                  </a:cubicBezTo>
                  <a:cubicBezTo>
                    <a:pt x="359" y="464"/>
                    <a:pt x="464" y="359"/>
                    <a:pt x="464" y="229"/>
                  </a:cubicBezTo>
                  <a:cubicBezTo>
                    <a:pt x="464"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7" name="Google Shape;2657;p28"/>
            <p:cNvSpPr/>
            <p:nvPr/>
          </p:nvSpPr>
          <p:spPr>
            <a:xfrm>
              <a:off x="7285450" y="2716300"/>
              <a:ext cx="11625" cy="11600"/>
            </a:xfrm>
            <a:custGeom>
              <a:rect b="b" l="l" r="r" t="t"/>
              <a:pathLst>
                <a:path extrusionOk="0" h="464" w="465">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8" name="Google Shape;2658;p28"/>
            <p:cNvSpPr/>
            <p:nvPr/>
          </p:nvSpPr>
          <p:spPr>
            <a:xfrm>
              <a:off x="6811450" y="2789525"/>
              <a:ext cx="11600" cy="11625"/>
            </a:xfrm>
            <a:custGeom>
              <a:rect b="b" l="l" r="r" t="t"/>
              <a:pathLst>
                <a:path extrusionOk="0" h="465" w="464">
                  <a:moveTo>
                    <a:pt x="235" y="1"/>
                  </a:moveTo>
                  <a:cubicBezTo>
                    <a:pt x="104" y="1"/>
                    <a:pt x="0" y="105"/>
                    <a:pt x="0" y="229"/>
                  </a:cubicBezTo>
                  <a:cubicBezTo>
                    <a:pt x="0" y="360"/>
                    <a:pt x="104" y="464"/>
                    <a:pt x="235" y="464"/>
                  </a:cubicBezTo>
                  <a:cubicBezTo>
                    <a:pt x="359" y="464"/>
                    <a:pt x="463" y="360"/>
                    <a:pt x="463" y="229"/>
                  </a:cubicBezTo>
                  <a:cubicBezTo>
                    <a:pt x="463" y="105"/>
                    <a:pt x="359" y="1"/>
                    <a:pt x="23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9" name="Google Shape;2659;p28"/>
            <p:cNvSpPr/>
            <p:nvPr/>
          </p:nvSpPr>
          <p:spPr>
            <a:xfrm>
              <a:off x="6873100" y="2789525"/>
              <a:ext cx="11600" cy="11625"/>
            </a:xfrm>
            <a:custGeom>
              <a:rect b="b" l="l" r="r" t="t"/>
              <a:pathLst>
                <a:path extrusionOk="0" h="465" w="464">
                  <a:moveTo>
                    <a:pt x="235" y="1"/>
                  </a:moveTo>
                  <a:cubicBezTo>
                    <a:pt x="105" y="1"/>
                    <a:pt x="0" y="105"/>
                    <a:pt x="0" y="229"/>
                  </a:cubicBezTo>
                  <a:cubicBezTo>
                    <a:pt x="0" y="360"/>
                    <a:pt x="105" y="464"/>
                    <a:pt x="235" y="464"/>
                  </a:cubicBezTo>
                  <a:cubicBezTo>
                    <a:pt x="359" y="464"/>
                    <a:pt x="464" y="360"/>
                    <a:pt x="464" y="229"/>
                  </a:cubicBezTo>
                  <a:cubicBezTo>
                    <a:pt x="464" y="105"/>
                    <a:pt x="359" y="1"/>
                    <a:pt x="23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0" name="Google Shape;2660;p28"/>
            <p:cNvSpPr/>
            <p:nvPr/>
          </p:nvSpPr>
          <p:spPr>
            <a:xfrm>
              <a:off x="6934750" y="2789525"/>
              <a:ext cx="11600" cy="11625"/>
            </a:xfrm>
            <a:custGeom>
              <a:rect b="b" l="l" r="r" t="t"/>
              <a:pathLst>
                <a:path extrusionOk="0" h="465" w="464">
                  <a:moveTo>
                    <a:pt x="236" y="1"/>
                  </a:moveTo>
                  <a:cubicBezTo>
                    <a:pt x="105" y="1"/>
                    <a:pt x="1" y="105"/>
                    <a:pt x="1" y="229"/>
                  </a:cubicBezTo>
                  <a:cubicBezTo>
                    <a:pt x="1" y="360"/>
                    <a:pt x="105" y="464"/>
                    <a:pt x="236" y="464"/>
                  </a:cubicBezTo>
                  <a:cubicBezTo>
                    <a:pt x="360" y="464"/>
                    <a:pt x="464" y="360"/>
                    <a:pt x="464" y="229"/>
                  </a:cubicBezTo>
                  <a:cubicBezTo>
                    <a:pt x="464" y="105"/>
                    <a:pt x="360" y="1"/>
                    <a:pt x="23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1" name="Google Shape;2661;p28"/>
            <p:cNvSpPr/>
            <p:nvPr/>
          </p:nvSpPr>
          <p:spPr>
            <a:xfrm>
              <a:off x="6996425" y="2789525"/>
              <a:ext cx="11600" cy="11625"/>
            </a:xfrm>
            <a:custGeom>
              <a:rect b="b" l="l" r="r" t="t"/>
              <a:pathLst>
                <a:path extrusionOk="0" h="465" w="464">
                  <a:moveTo>
                    <a:pt x="228" y="1"/>
                  </a:moveTo>
                  <a:cubicBezTo>
                    <a:pt x="105" y="1"/>
                    <a:pt x="0" y="105"/>
                    <a:pt x="0" y="229"/>
                  </a:cubicBezTo>
                  <a:cubicBezTo>
                    <a:pt x="0" y="360"/>
                    <a:pt x="105" y="464"/>
                    <a:pt x="228" y="464"/>
                  </a:cubicBezTo>
                  <a:cubicBezTo>
                    <a:pt x="359" y="464"/>
                    <a:pt x="463" y="360"/>
                    <a:pt x="463" y="229"/>
                  </a:cubicBezTo>
                  <a:cubicBezTo>
                    <a:pt x="463" y="105"/>
                    <a:pt x="359" y="1"/>
                    <a:pt x="22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2" name="Google Shape;2662;p28"/>
            <p:cNvSpPr/>
            <p:nvPr/>
          </p:nvSpPr>
          <p:spPr>
            <a:xfrm>
              <a:off x="7058075" y="2789525"/>
              <a:ext cx="11600" cy="11625"/>
            </a:xfrm>
            <a:custGeom>
              <a:rect b="b" l="l" r="r" t="t"/>
              <a:pathLst>
                <a:path extrusionOk="0" h="465" w="464">
                  <a:moveTo>
                    <a:pt x="229" y="1"/>
                  </a:moveTo>
                  <a:cubicBezTo>
                    <a:pt x="105" y="1"/>
                    <a:pt x="0" y="105"/>
                    <a:pt x="0" y="229"/>
                  </a:cubicBezTo>
                  <a:cubicBezTo>
                    <a:pt x="0" y="360"/>
                    <a:pt x="105" y="464"/>
                    <a:pt x="229" y="464"/>
                  </a:cubicBezTo>
                  <a:cubicBezTo>
                    <a:pt x="359" y="464"/>
                    <a:pt x="464" y="360"/>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3" name="Google Shape;2663;p28"/>
            <p:cNvSpPr/>
            <p:nvPr/>
          </p:nvSpPr>
          <p:spPr>
            <a:xfrm>
              <a:off x="7119725" y="2789525"/>
              <a:ext cx="11625" cy="11625"/>
            </a:xfrm>
            <a:custGeom>
              <a:rect b="b" l="l" r="r" t="t"/>
              <a:pathLst>
                <a:path extrusionOk="0" h="465" w="465">
                  <a:moveTo>
                    <a:pt x="229" y="1"/>
                  </a:moveTo>
                  <a:cubicBezTo>
                    <a:pt x="105" y="1"/>
                    <a:pt x="1" y="105"/>
                    <a:pt x="1" y="229"/>
                  </a:cubicBezTo>
                  <a:cubicBezTo>
                    <a:pt x="1" y="360"/>
                    <a:pt x="105" y="464"/>
                    <a:pt x="229" y="464"/>
                  </a:cubicBezTo>
                  <a:cubicBezTo>
                    <a:pt x="360" y="464"/>
                    <a:pt x="464" y="360"/>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4" name="Google Shape;2664;p28"/>
            <p:cNvSpPr/>
            <p:nvPr/>
          </p:nvSpPr>
          <p:spPr>
            <a:xfrm>
              <a:off x="7181400" y="2789525"/>
              <a:ext cx="11600" cy="11625"/>
            </a:xfrm>
            <a:custGeom>
              <a:rect b="b" l="l" r="r" t="t"/>
              <a:pathLst>
                <a:path extrusionOk="0" h="465" w="464">
                  <a:moveTo>
                    <a:pt x="229" y="1"/>
                  </a:moveTo>
                  <a:cubicBezTo>
                    <a:pt x="105" y="1"/>
                    <a:pt x="0" y="105"/>
                    <a:pt x="0" y="229"/>
                  </a:cubicBezTo>
                  <a:cubicBezTo>
                    <a:pt x="0" y="360"/>
                    <a:pt x="105" y="464"/>
                    <a:pt x="229" y="464"/>
                  </a:cubicBezTo>
                  <a:cubicBezTo>
                    <a:pt x="359" y="464"/>
                    <a:pt x="463" y="360"/>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5" name="Google Shape;2665;p28"/>
            <p:cNvSpPr/>
            <p:nvPr/>
          </p:nvSpPr>
          <p:spPr>
            <a:xfrm>
              <a:off x="7243050" y="2789525"/>
              <a:ext cx="11600" cy="11625"/>
            </a:xfrm>
            <a:custGeom>
              <a:rect b="b" l="l" r="r" t="t"/>
              <a:pathLst>
                <a:path extrusionOk="0" h="465" w="464">
                  <a:moveTo>
                    <a:pt x="229" y="1"/>
                  </a:moveTo>
                  <a:cubicBezTo>
                    <a:pt x="105" y="1"/>
                    <a:pt x="0" y="105"/>
                    <a:pt x="0" y="229"/>
                  </a:cubicBezTo>
                  <a:cubicBezTo>
                    <a:pt x="0" y="360"/>
                    <a:pt x="105" y="464"/>
                    <a:pt x="229" y="464"/>
                  </a:cubicBezTo>
                  <a:cubicBezTo>
                    <a:pt x="359" y="464"/>
                    <a:pt x="464" y="360"/>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6" name="Google Shape;2666;p28"/>
            <p:cNvSpPr/>
            <p:nvPr/>
          </p:nvSpPr>
          <p:spPr>
            <a:xfrm>
              <a:off x="7304700" y="2789525"/>
              <a:ext cx="11625" cy="11625"/>
            </a:xfrm>
            <a:custGeom>
              <a:rect b="b" l="l" r="r" t="t"/>
              <a:pathLst>
                <a:path extrusionOk="0" h="465" w="465">
                  <a:moveTo>
                    <a:pt x="229" y="1"/>
                  </a:moveTo>
                  <a:cubicBezTo>
                    <a:pt x="105" y="1"/>
                    <a:pt x="1" y="105"/>
                    <a:pt x="1" y="229"/>
                  </a:cubicBezTo>
                  <a:cubicBezTo>
                    <a:pt x="1" y="360"/>
                    <a:pt x="105" y="464"/>
                    <a:pt x="229" y="464"/>
                  </a:cubicBezTo>
                  <a:cubicBezTo>
                    <a:pt x="360" y="464"/>
                    <a:pt x="464" y="360"/>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7" name="Google Shape;2667;p28"/>
            <p:cNvSpPr/>
            <p:nvPr/>
          </p:nvSpPr>
          <p:spPr>
            <a:xfrm>
              <a:off x="7366375" y="2789525"/>
              <a:ext cx="11600" cy="11625"/>
            </a:xfrm>
            <a:custGeom>
              <a:rect b="b" l="l" r="r" t="t"/>
              <a:pathLst>
                <a:path extrusionOk="0" h="465" w="464">
                  <a:moveTo>
                    <a:pt x="229" y="1"/>
                  </a:moveTo>
                  <a:cubicBezTo>
                    <a:pt x="105" y="1"/>
                    <a:pt x="0" y="105"/>
                    <a:pt x="0" y="229"/>
                  </a:cubicBezTo>
                  <a:cubicBezTo>
                    <a:pt x="0" y="360"/>
                    <a:pt x="105" y="464"/>
                    <a:pt x="229" y="464"/>
                  </a:cubicBezTo>
                  <a:cubicBezTo>
                    <a:pt x="359" y="464"/>
                    <a:pt x="463" y="360"/>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8" name="Google Shape;2668;p28"/>
            <p:cNvSpPr/>
            <p:nvPr/>
          </p:nvSpPr>
          <p:spPr>
            <a:xfrm>
              <a:off x="6730525" y="2862775"/>
              <a:ext cx="11625" cy="11600"/>
            </a:xfrm>
            <a:custGeom>
              <a:rect b="b" l="l" r="r" t="t"/>
              <a:pathLst>
                <a:path extrusionOk="0" h="464" w="465">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9" name="Google Shape;2669;p28"/>
            <p:cNvSpPr/>
            <p:nvPr/>
          </p:nvSpPr>
          <p:spPr>
            <a:xfrm>
              <a:off x="6792200" y="2862775"/>
              <a:ext cx="11600" cy="11600"/>
            </a:xfrm>
            <a:custGeom>
              <a:rect b="b" l="l" r="r" t="t"/>
              <a:pathLst>
                <a:path extrusionOk="0" h="464" w="464">
                  <a:moveTo>
                    <a:pt x="229" y="1"/>
                  </a:moveTo>
                  <a:cubicBezTo>
                    <a:pt x="105" y="1"/>
                    <a:pt x="0" y="105"/>
                    <a:pt x="0" y="229"/>
                  </a:cubicBezTo>
                  <a:cubicBezTo>
                    <a:pt x="0" y="359"/>
                    <a:pt x="105" y="464"/>
                    <a:pt x="229" y="464"/>
                  </a:cubicBezTo>
                  <a:cubicBezTo>
                    <a:pt x="359" y="464"/>
                    <a:pt x="463" y="359"/>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0" name="Google Shape;2670;p28"/>
            <p:cNvSpPr/>
            <p:nvPr/>
          </p:nvSpPr>
          <p:spPr>
            <a:xfrm>
              <a:off x="6853850" y="2862775"/>
              <a:ext cx="11600" cy="11600"/>
            </a:xfrm>
            <a:custGeom>
              <a:rect b="b" l="l" r="r" t="t"/>
              <a:pathLst>
                <a:path extrusionOk="0" h="464" w="464">
                  <a:moveTo>
                    <a:pt x="229" y="1"/>
                  </a:moveTo>
                  <a:cubicBezTo>
                    <a:pt x="105" y="1"/>
                    <a:pt x="1" y="105"/>
                    <a:pt x="1" y="229"/>
                  </a:cubicBezTo>
                  <a:cubicBezTo>
                    <a:pt x="1" y="359"/>
                    <a:pt x="105" y="464"/>
                    <a:pt x="229" y="464"/>
                  </a:cubicBezTo>
                  <a:cubicBezTo>
                    <a:pt x="359" y="464"/>
                    <a:pt x="464" y="359"/>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1" name="Google Shape;2671;p28"/>
            <p:cNvSpPr/>
            <p:nvPr/>
          </p:nvSpPr>
          <p:spPr>
            <a:xfrm>
              <a:off x="6915500" y="2862775"/>
              <a:ext cx="11625" cy="11600"/>
            </a:xfrm>
            <a:custGeom>
              <a:rect b="b" l="l" r="r" t="t"/>
              <a:pathLst>
                <a:path extrusionOk="0" h="464" w="465">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2" name="Google Shape;2672;p28"/>
            <p:cNvSpPr/>
            <p:nvPr/>
          </p:nvSpPr>
          <p:spPr>
            <a:xfrm>
              <a:off x="6977175" y="2862775"/>
              <a:ext cx="11600" cy="11600"/>
            </a:xfrm>
            <a:custGeom>
              <a:rect b="b" l="l" r="r" t="t"/>
              <a:pathLst>
                <a:path extrusionOk="0" h="464" w="464">
                  <a:moveTo>
                    <a:pt x="229" y="1"/>
                  </a:moveTo>
                  <a:cubicBezTo>
                    <a:pt x="105" y="1"/>
                    <a:pt x="0" y="105"/>
                    <a:pt x="0" y="229"/>
                  </a:cubicBezTo>
                  <a:cubicBezTo>
                    <a:pt x="0" y="359"/>
                    <a:pt x="105" y="464"/>
                    <a:pt x="229" y="464"/>
                  </a:cubicBezTo>
                  <a:cubicBezTo>
                    <a:pt x="359" y="464"/>
                    <a:pt x="463" y="359"/>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3" name="Google Shape;2673;p28"/>
            <p:cNvSpPr/>
            <p:nvPr/>
          </p:nvSpPr>
          <p:spPr>
            <a:xfrm>
              <a:off x="7038825" y="2862775"/>
              <a:ext cx="11600" cy="11600"/>
            </a:xfrm>
            <a:custGeom>
              <a:rect b="b" l="l" r="r" t="t"/>
              <a:pathLst>
                <a:path extrusionOk="0" h="464" w="464">
                  <a:moveTo>
                    <a:pt x="229" y="1"/>
                  </a:moveTo>
                  <a:cubicBezTo>
                    <a:pt x="105" y="1"/>
                    <a:pt x="1" y="105"/>
                    <a:pt x="1" y="229"/>
                  </a:cubicBezTo>
                  <a:cubicBezTo>
                    <a:pt x="1" y="359"/>
                    <a:pt x="105" y="464"/>
                    <a:pt x="229" y="464"/>
                  </a:cubicBezTo>
                  <a:cubicBezTo>
                    <a:pt x="359" y="464"/>
                    <a:pt x="464" y="359"/>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4" name="Google Shape;2674;p28"/>
            <p:cNvSpPr/>
            <p:nvPr/>
          </p:nvSpPr>
          <p:spPr>
            <a:xfrm>
              <a:off x="7100475" y="2862775"/>
              <a:ext cx="11625" cy="11600"/>
            </a:xfrm>
            <a:custGeom>
              <a:rect b="b" l="l" r="r" t="t"/>
              <a:pathLst>
                <a:path extrusionOk="0" h="464" w="465">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5" name="Google Shape;2675;p28"/>
            <p:cNvSpPr/>
            <p:nvPr/>
          </p:nvSpPr>
          <p:spPr>
            <a:xfrm>
              <a:off x="7162150" y="2862775"/>
              <a:ext cx="11600" cy="11600"/>
            </a:xfrm>
            <a:custGeom>
              <a:rect b="b" l="l" r="r" t="t"/>
              <a:pathLst>
                <a:path extrusionOk="0" h="464" w="464">
                  <a:moveTo>
                    <a:pt x="229" y="1"/>
                  </a:moveTo>
                  <a:cubicBezTo>
                    <a:pt x="105" y="1"/>
                    <a:pt x="0" y="105"/>
                    <a:pt x="0" y="229"/>
                  </a:cubicBezTo>
                  <a:cubicBezTo>
                    <a:pt x="0" y="359"/>
                    <a:pt x="105" y="464"/>
                    <a:pt x="229" y="464"/>
                  </a:cubicBezTo>
                  <a:cubicBezTo>
                    <a:pt x="359" y="464"/>
                    <a:pt x="463" y="359"/>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6" name="Google Shape;2676;p28"/>
            <p:cNvSpPr/>
            <p:nvPr/>
          </p:nvSpPr>
          <p:spPr>
            <a:xfrm>
              <a:off x="7223800" y="2862775"/>
              <a:ext cx="11600" cy="11600"/>
            </a:xfrm>
            <a:custGeom>
              <a:rect b="b" l="l" r="r" t="t"/>
              <a:pathLst>
                <a:path extrusionOk="0" h="464" w="464">
                  <a:moveTo>
                    <a:pt x="229" y="1"/>
                  </a:moveTo>
                  <a:cubicBezTo>
                    <a:pt x="105" y="1"/>
                    <a:pt x="1" y="105"/>
                    <a:pt x="1" y="229"/>
                  </a:cubicBezTo>
                  <a:cubicBezTo>
                    <a:pt x="1" y="359"/>
                    <a:pt x="105" y="464"/>
                    <a:pt x="229" y="464"/>
                  </a:cubicBezTo>
                  <a:cubicBezTo>
                    <a:pt x="359" y="464"/>
                    <a:pt x="464" y="359"/>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7" name="Google Shape;2677;p28"/>
            <p:cNvSpPr/>
            <p:nvPr/>
          </p:nvSpPr>
          <p:spPr>
            <a:xfrm>
              <a:off x="7285450" y="2862775"/>
              <a:ext cx="11625" cy="11600"/>
            </a:xfrm>
            <a:custGeom>
              <a:rect b="b" l="l" r="r" t="t"/>
              <a:pathLst>
                <a:path extrusionOk="0" h="464" w="465">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78" name="Google Shape;2678;p28"/>
          <p:cNvGrpSpPr/>
          <p:nvPr/>
        </p:nvGrpSpPr>
        <p:grpSpPr>
          <a:xfrm>
            <a:off x="8217075" y="4522600"/>
            <a:ext cx="1327200" cy="1326900"/>
            <a:chOff x="8217075" y="4522600"/>
            <a:chExt cx="1327200" cy="1326900"/>
          </a:xfrm>
        </p:grpSpPr>
        <p:sp>
          <p:nvSpPr>
            <p:cNvPr id="2679" name="Google Shape;2679;p28"/>
            <p:cNvSpPr/>
            <p:nvPr/>
          </p:nvSpPr>
          <p:spPr>
            <a:xfrm flipH="1">
              <a:off x="8217075" y="4522600"/>
              <a:ext cx="1327200" cy="1326900"/>
            </a:xfrm>
            <a:prstGeom prst="arc">
              <a:avLst>
                <a:gd fmla="val 16225557" name="adj1"/>
                <a:gd fmla="val 21598152"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0" name="Google Shape;2680;p28"/>
            <p:cNvSpPr/>
            <p:nvPr/>
          </p:nvSpPr>
          <p:spPr>
            <a:xfrm flipH="1">
              <a:off x="8298575" y="4604000"/>
              <a:ext cx="1164300" cy="1164300"/>
            </a:xfrm>
            <a:prstGeom prst="pie">
              <a:avLst>
                <a:gd fmla="val 10761898" name="adj1"/>
                <a:gd fmla="val 21598152" name="adj2"/>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2681" name="Google Shape;2681;p28"/>
          <p:cNvCxnSpPr/>
          <p:nvPr/>
        </p:nvCxnSpPr>
        <p:spPr>
          <a:xfrm>
            <a:off x="-8425" y="862633"/>
            <a:ext cx="552600" cy="0"/>
          </a:xfrm>
          <a:prstGeom prst="straightConnector1">
            <a:avLst/>
          </a:prstGeom>
          <a:noFill/>
          <a:ln cap="flat" cmpd="sng" w="38100">
            <a:solidFill>
              <a:schemeClr val="lt2"/>
            </a:solidFill>
            <a:prstDash val="solid"/>
            <a:round/>
            <a:headEnd len="sm" w="sm" type="none"/>
            <a:tailEnd len="sm" w="sm" type="none"/>
          </a:ln>
        </p:spPr>
      </p:cxnSp>
      <p:sp>
        <p:nvSpPr>
          <p:cNvPr id="2682" name="Google Shape;2682;p28"/>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9_1_1">
    <p:spTree>
      <p:nvGrpSpPr>
        <p:cNvPr id="2683" name="Shape 2683"/>
        <p:cNvGrpSpPr/>
        <p:nvPr/>
      </p:nvGrpSpPr>
      <p:grpSpPr>
        <a:xfrm>
          <a:off x="0" y="0"/>
          <a:ext cx="0" cy="0"/>
          <a:chOff x="0" y="0"/>
          <a:chExt cx="0" cy="0"/>
        </a:xfrm>
      </p:grpSpPr>
      <p:grpSp>
        <p:nvGrpSpPr>
          <p:cNvPr id="2684" name="Google Shape;2684;p29"/>
          <p:cNvGrpSpPr/>
          <p:nvPr/>
        </p:nvGrpSpPr>
        <p:grpSpPr>
          <a:xfrm>
            <a:off x="-133924" y="2147729"/>
            <a:ext cx="5034656" cy="3172549"/>
            <a:chOff x="238125" y="1971350"/>
            <a:chExt cx="2812500" cy="1772275"/>
          </a:xfrm>
        </p:grpSpPr>
        <p:sp>
          <p:nvSpPr>
            <p:cNvPr id="2685" name="Google Shape;2685;p29"/>
            <p:cNvSpPr/>
            <p:nvPr/>
          </p:nvSpPr>
          <p:spPr>
            <a:xfrm>
              <a:off x="1004125" y="3121150"/>
              <a:ext cx="208150" cy="180275"/>
            </a:xfrm>
            <a:custGeom>
              <a:rect b="b" l="l" r="r" t="t"/>
              <a:pathLst>
                <a:path extrusionOk="0" h="7211" w="8326">
                  <a:moveTo>
                    <a:pt x="6166" y="131"/>
                  </a:moveTo>
                  <a:lnTo>
                    <a:pt x="8169" y="3602"/>
                  </a:lnTo>
                  <a:lnTo>
                    <a:pt x="6166" y="7073"/>
                  </a:lnTo>
                  <a:lnTo>
                    <a:pt x="2160" y="7073"/>
                  </a:lnTo>
                  <a:lnTo>
                    <a:pt x="157" y="3602"/>
                  </a:lnTo>
                  <a:lnTo>
                    <a:pt x="2160" y="131"/>
                  </a:lnTo>
                  <a:close/>
                  <a:moveTo>
                    <a:pt x="2081" y="1"/>
                  </a:moveTo>
                  <a:lnTo>
                    <a:pt x="20" y="3570"/>
                  </a:lnTo>
                  <a:lnTo>
                    <a:pt x="0" y="3602"/>
                  </a:lnTo>
                  <a:lnTo>
                    <a:pt x="2062" y="7178"/>
                  </a:lnTo>
                  <a:lnTo>
                    <a:pt x="2081" y="7211"/>
                  </a:lnTo>
                  <a:lnTo>
                    <a:pt x="6244" y="7211"/>
                  </a:lnTo>
                  <a:lnTo>
                    <a:pt x="8306" y="3641"/>
                  </a:lnTo>
                  <a:lnTo>
                    <a:pt x="8326" y="3602"/>
                  </a:lnTo>
                  <a:lnTo>
                    <a:pt x="6264" y="33"/>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6" name="Google Shape;2686;p29"/>
            <p:cNvSpPr/>
            <p:nvPr/>
          </p:nvSpPr>
          <p:spPr>
            <a:xfrm>
              <a:off x="1004125" y="2944175"/>
              <a:ext cx="208150" cy="180275"/>
            </a:xfrm>
            <a:custGeom>
              <a:rect b="b" l="l" r="r" t="t"/>
              <a:pathLst>
                <a:path extrusionOk="0" h="7211" w="8326">
                  <a:moveTo>
                    <a:pt x="6166" y="137"/>
                  </a:moveTo>
                  <a:lnTo>
                    <a:pt x="8169" y="3609"/>
                  </a:lnTo>
                  <a:lnTo>
                    <a:pt x="6166" y="7080"/>
                  </a:lnTo>
                  <a:lnTo>
                    <a:pt x="2160" y="7080"/>
                  </a:lnTo>
                  <a:lnTo>
                    <a:pt x="157" y="3609"/>
                  </a:lnTo>
                  <a:lnTo>
                    <a:pt x="2160" y="137"/>
                  </a:lnTo>
                  <a:close/>
                  <a:moveTo>
                    <a:pt x="2081" y="0"/>
                  </a:moveTo>
                  <a:lnTo>
                    <a:pt x="20" y="3576"/>
                  </a:lnTo>
                  <a:lnTo>
                    <a:pt x="0" y="3609"/>
                  </a:lnTo>
                  <a:lnTo>
                    <a:pt x="2062" y="7178"/>
                  </a:lnTo>
                  <a:lnTo>
                    <a:pt x="2081" y="7210"/>
                  </a:lnTo>
                  <a:lnTo>
                    <a:pt x="6244" y="7210"/>
                  </a:lnTo>
                  <a:lnTo>
                    <a:pt x="8306" y="3641"/>
                  </a:lnTo>
                  <a:lnTo>
                    <a:pt x="8326" y="3609"/>
                  </a:lnTo>
                  <a:lnTo>
                    <a:pt x="6264" y="40"/>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7" name="Google Shape;2687;p29"/>
            <p:cNvSpPr/>
            <p:nvPr/>
          </p:nvSpPr>
          <p:spPr>
            <a:xfrm>
              <a:off x="850950" y="3032750"/>
              <a:ext cx="208150" cy="180275"/>
            </a:xfrm>
            <a:custGeom>
              <a:rect b="b" l="l" r="r" t="t"/>
              <a:pathLst>
                <a:path extrusionOk="0" h="7211" w="8326">
                  <a:moveTo>
                    <a:pt x="6166" y="131"/>
                  </a:moveTo>
                  <a:lnTo>
                    <a:pt x="8169" y="3602"/>
                  </a:lnTo>
                  <a:lnTo>
                    <a:pt x="6166" y="7073"/>
                  </a:lnTo>
                  <a:lnTo>
                    <a:pt x="2154" y="7073"/>
                  </a:lnTo>
                  <a:lnTo>
                    <a:pt x="150" y="3602"/>
                  </a:lnTo>
                  <a:lnTo>
                    <a:pt x="2154" y="131"/>
                  </a:lnTo>
                  <a:close/>
                  <a:moveTo>
                    <a:pt x="2075" y="0"/>
                  </a:moveTo>
                  <a:lnTo>
                    <a:pt x="20" y="3569"/>
                  </a:lnTo>
                  <a:lnTo>
                    <a:pt x="0" y="3602"/>
                  </a:lnTo>
                  <a:lnTo>
                    <a:pt x="2056" y="7177"/>
                  </a:lnTo>
                  <a:lnTo>
                    <a:pt x="2075" y="7210"/>
                  </a:lnTo>
                  <a:lnTo>
                    <a:pt x="6245" y="7210"/>
                  </a:lnTo>
                  <a:lnTo>
                    <a:pt x="8306" y="3635"/>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8" name="Google Shape;2688;p29"/>
            <p:cNvSpPr/>
            <p:nvPr/>
          </p:nvSpPr>
          <p:spPr>
            <a:xfrm>
              <a:off x="1616775" y="3297975"/>
              <a:ext cx="208175" cy="180275"/>
            </a:xfrm>
            <a:custGeom>
              <a:rect b="b" l="l" r="r" t="t"/>
              <a:pathLst>
                <a:path extrusionOk="0" h="7211" w="8327">
                  <a:moveTo>
                    <a:pt x="6173" y="138"/>
                  </a:moveTo>
                  <a:lnTo>
                    <a:pt x="8176" y="3609"/>
                  </a:lnTo>
                  <a:lnTo>
                    <a:pt x="6173" y="7080"/>
                  </a:lnTo>
                  <a:lnTo>
                    <a:pt x="2161" y="7080"/>
                  </a:lnTo>
                  <a:lnTo>
                    <a:pt x="158" y="3609"/>
                  </a:lnTo>
                  <a:lnTo>
                    <a:pt x="2161" y="138"/>
                  </a:lnTo>
                  <a:close/>
                  <a:moveTo>
                    <a:pt x="2082" y="0"/>
                  </a:moveTo>
                  <a:lnTo>
                    <a:pt x="20" y="3576"/>
                  </a:lnTo>
                  <a:lnTo>
                    <a:pt x="1" y="3609"/>
                  </a:lnTo>
                  <a:lnTo>
                    <a:pt x="2063" y="7178"/>
                  </a:lnTo>
                  <a:lnTo>
                    <a:pt x="2082" y="7210"/>
                  </a:lnTo>
                  <a:lnTo>
                    <a:pt x="6245" y="7210"/>
                  </a:lnTo>
                  <a:lnTo>
                    <a:pt x="8307" y="3641"/>
                  </a:lnTo>
                  <a:lnTo>
                    <a:pt x="8326" y="3609"/>
                  </a:lnTo>
                  <a:lnTo>
                    <a:pt x="6265"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9" name="Google Shape;2689;p29"/>
            <p:cNvSpPr/>
            <p:nvPr/>
          </p:nvSpPr>
          <p:spPr>
            <a:xfrm>
              <a:off x="1157275" y="2855750"/>
              <a:ext cx="208175" cy="180275"/>
            </a:xfrm>
            <a:custGeom>
              <a:rect b="b" l="l" r="r" t="t"/>
              <a:pathLst>
                <a:path extrusionOk="0" h="7211" w="8327">
                  <a:moveTo>
                    <a:pt x="6167" y="138"/>
                  </a:moveTo>
                  <a:lnTo>
                    <a:pt x="8170" y="3609"/>
                  </a:lnTo>
                  <a:lnTo>
                    <a:pt x="6167" y="7080"/>
                  </a:lnTo>
                  <a:lnTo>
                    <a:pt x="2160" y="7080"/>
                  </a:lnTo>
                  <a:lnTo>
                    <a:pt x="157" y="3609"/>
                  </a:lnTo>
                  <a:lnTo>
                    <a:pt x="2160" y="138"/>
                  </a:lnTo>
                  <a:close/>
                  <a:moveTo>
                    <a:pt x="2082" y="1"/>
                  </a:moveTo>
                  <a:lnTo>
                    <a:pt x="20" y="3570"/>
                  </a:lnTo>
                  <a:lnTo>
                    <a:pt x="1" y="3609"/>
                  </a:lnTo>
                  <a:lnTo>
                    <a:pt x="2063" y="7178"/>
                  </a:lnTo>
                  <a:lnTo>
                    <a:pt x="2082" y="7211"/>
                  </a:lnTo>
                  <a:lnTo>
                    <a:pt x="6245" y="7211"/>
                  </a:lnTo>
                  <a:lnTo>
                    <a:pt x="8307" y="3642"/>
                  </a:lnTo>
                  <a:lnTo>
                    <a:pt x="8326" y="3603"/>
                  </a:lnTo>
                  <a:lnTo>
                    <a:pt x="6265" y="34"/>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0" name="Google Shape;2690;p29"/>
            <p:cNvSpPr/>
            <p:nvPr/>
          </p:nvSpPr>
          <p:spPr>
            <a:xfrm>
              <a:off x="1310450" y="3297975"/>
              <a:ext cx="208175" cy="180275"/>
            </a:xfrm>
            <a:custGeom>
              <a:rect b="b" l="l" r="r" t="t"/>
              <a:pathLst>
                <a:path extrusionOk="0" h="7211" w="8327">
                  <a:moveTo>
                    <a:pt x="6166" y="138"/>
                  </a:moveTo>
                  <a:lnTo>
                    <a:pt x="8169" y="3609"/>
                  </a:lnTo>
                  <a:lnTo>
                    <a:pt x="6166" y="7080"/>
                  </a:lnTo>
                  <a:lnTo>
                    <a:pt x="2160" y="7080"/>
                  </a:lnTo>
                  <a:lnTo>
                    <a:pt x="157" y="3609"/>
                  </a:lnTo>
                  <a:lnTo>
                    <a:pt x="2160" y="138"/>
                  </a:lnTo>
                  <a:close/>
                  <a:moveTo>
                    <a:pt x="2082" y="0"/>
                  </a:moveTo>
                  <a:lnTo>
                    <a:pt x="20" y="3576"/>
                  </a:lnTo>
                  <a:lnTo>
                    <a:pt x="0" y="3609"/>
                  </a:lnTo>
                  <a:lnTo>
                    <a:pt x="2062" y="7178"/>
                  </a:lnTo>
                  <a:lnTo>
                    <a:pt x="2082" y="7210"/>
                  </a:lnTo>
                  <a:lnTo>
                    <a:pt x="6245" y="7210"/>
                  </a:lnTo>
                  <a:lnTo>
                    <a:pt x="8306" y="3641"/>
                  </a:lnTo>
                  <a:lnTo>
                    <a:pt x="8326" y="3609"/>
                  </a:lnTo>
                  <a:lnTo>
                    <a:pt x="6264"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1" name="Google Shape;2691;p29"/>
            <p:cNvSpPr/>
            <p:nvPr/>
          </p:nvSpPr>
          <p:spPr>
            <a:xfrm>
              <a:off x="238125" y="3032750"/>
              <a:ext cx="208150" cy="180275"/>
            </a:xfrm>
            <a:custGeom>
              <a:rect b="b" l="l" r="r" t="t"/>
              <a:pathLst>
                <a:path extrusionOk="0" h="7211" w="8326">
                  <a:moveTo>
                    <a:pt x="6166" y="131"/>
                  </a:moveTo>
                  <a:lnTo>
                    <a:pt x="8169" y="3602"/>
                  </a:lnTo>
                  <a:lnTo>
                    <a:pt x="6166" y="7073"/>
                  </a:lnTo>
                  <a:lnTo>
                    <a:pt x="2160" y="7073"/>
                  </a:lnTo>
                  <a:lnTo>
                    <a:pt x="157" y="3602"/>
                  </a:lnTo>
                  <a:lnTo>
                    <a:pt x="2160" y="131"/>
                  </a:lnTo>
                  <a:close/>
                  <a:moveTo>
                    <a:pt x="2081" y="0"/>
                  </a:moveTo>
                  <a:lnTo>
                    <a:pt x="20" y="3569"/>
                  </a:lnTo>
                  <a:lnTo>
                    <a:pt x="0" y="3602"/>
                  </a:lnTo>
                  <a:lnTo>
                    <a:pt x="2062" y="7177"/>
                  </a:lnTo>
                  <a:lnTo>
                    <a:pt x="2081" y="7210"/>
                  </a:lnTo>
                  <a:lnTo>
                    <a:pt x="6244" y="7210"/>
                  </a:lnTo>
                  <a:lnTo>
                    <a:pt x="8306" y="3635"/>
                  </a:lnTo>
                  <a:lnTo>
                    <a:pt x="8326" y="3602"/>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2" name="Google Shape;2692;p29"/>
            <p:cNvSpPr/>
            <p:nvPr/>
          </p:nvSpPr>
          <p:spPr>
            <a:xfrm>
              <a:off x="1770125" y="3209575"/>
              <a:ext cx="208150" cy="180250"/>
            </a:xfrm>
            <a:custGeom>
              <a:rect b="b" l="l" r="r" t="t"/>
              <a:pathLst>
                <a:path extrusionOk="0" h="7210" w="8326">
                  <a:moveTo>
                    <a:pt x="6166" y="137"/>
                  </a:moveTo>
                  <a:lnTo>
                    <a:pt x="8169" y="3608"/>
                  </a:lnTo>
                  <a:lnTo>
                    <a:pt x="6166" y="7079"/>
                  </a:lnTo>
                  <a:lnTo>
                    <a:pt x="2153" y="7079"/>
                  </a:lnTo>
                  <a:lnTo>
                    <a:pt x="150" y="3608"/>
                  </a:lnTo>
                  <a:lnTo>
                    <a:pt x="2153" y="137"/>
                  </a:lnTo>
                  <a:close/>
                  <a:moveTo>
                    <a:pt x="2082" y="0"/>
                  </a:moveTo>
                  <a:lnTo>
                    <a:pt x="20" y="3576"/>
                  </a:lnTo>
                  <a:lnTo>
                    <a:pt x="0" y="3608"/>
                  </a:lnTo>
                  <a:lnTo>
                    <a:pt x="2062" y="7177"/>
                  </a:lnTo>
                  <a:lnTo>
                    <a:pt x="2082" y="7210"/>
                  </a:lnTo>
                  <a:lnTo>
                    <a:pt x="6244" y="7210"/>
                  </a:lnTo>
                  <a:lnTo>
                    <a:pt x="8306" y="3641"/>
                  </a:lnTo>
                  <a:lnTo>
                    <a:pt x="8326" y="3608"/>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3" name="Google Shape;2693;p29"/>
            <p:cNvSpPr/>
            <p:nvPr/>
          </p:nvSpPr>
          <p:spPr>
            <a:xfrm>
              <a:off x="1923275" y="3297975"/>
              <a:ext cx="208175" cy="180275"/>
            </a:xfrm>
            <a:custGeom>
              <a:rect b="b" l="l" r="r" t="t"/>
              <a:pathLst>
                <a:path extrusionOk="0" h="7211" w="8327">
                  <a:moveTo>
                    <a:pt x="6167" y="138"/>
                  </a:moveTo>
                  <a:lnTo>
                    <a:pt x="8170" y="3609"/>
                  </a:lnTo>
                  <a:lnTo>
                    <a:pt x="6167" y="7080"/>
                  </a:lnTo>
                  <a:lnTo>
                    <a:pt x="2161" y="7080"/>
                  </a:lnTo>
                  <a:lnTo>
                    <a:pt x="151" y="3609"/>
                  </a:lnTo>
                  <a:lnTo>
                    <a:pt x="2161" y="138"/>
                  </a:lnTo>
                  <a:close/>
                  <a:moveTo>
                    <a:pt x="2082" y="0"/>
                  </a:moveTo>
                  <a:lnTo>
                    <a:pt x="20" y="3576"/>
                  </a:lnTo>
                  <a:lnTo>
                    <a:pt x="1" y="3609"/>
                  </a:lnTo>
                  <a:lnTo>
                    <a:pt x="2063" y="7178"/>
                  </a:lnTo>
                  <a:lnTo>
                    <a:pt x="2082" y="7210"/>
                  </a:lnTo>
                  <a:lnTo>
                    <a:pt x="6245" y="7210"/>
                  </a:lnTo>
                  <a:lnTo>
                    <a:pt x="8307" y="3641"/>
                  </a:lnTo>
                  <a:lnTo>
                    <a:pt x="8326" y="3609"/>
                  </a:lnTo>
                  <a:lnTo>
                    <a:pt x="6265"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4" name="Google Shape;2694;p29"/>
            <p:cNvSpPr/>
            <p:nvPr/>
          </p:nvSpPr>
          <p:spPr>
            <a:xfrm>
              <a:off x="1923275" y="3121150"/>
              <a:ext cx="208175" cy="180275"/>
            </a:xfrm>
            <a:custGeom>
              <a:rect b="b" l="l" r="r" t="t"/>
              <a:pathLst>
                <a:path extrusionOk="0" h="7211" w="8327">
                  <a:moveTo>
                    <a:pt x="6167" y="131"/>
                  </a:moveTo>
                  <a:lnTo>
                    <a:pt x="8170" y="3602"/>
                  </a:lnTo>
                  <a:lnTo>
                    <a:pt x="6167" y="7073"/>
                  </a:lnTo>
                  <a:lnTo>
                    <a:pt x="2161" y="7073"/>
                  </a:lnTo>
                  <a:lnTo>
                    <a:pt x="151" y="3602"/>
                  </a:lnTo>
                  <a:lnTo>
                    <a:pt x="2161" y="131"/>
                  </a:lnTo>
                  <a:close/>
                  <a:moveTo>
                    <a:pt x="2082" y="1"/>
                  </a:moveTo>
                  <a:lnTo>
                    <a:pt x="20" y="3570"/>
                  </a:lnTo>
                  <a:lnTo>
                    <a:pt x="1" y="3602"/>
                  </a:lnTo>
                  <a:lnTo>
                    <a:pt x="2063" y="7178"/>
                  </a:lnTo>
                  <a:lnTo>
                    <a:pt x="2082" y="7211"/>
                  </a:lnTo>
                  <a:lnTo>
                    <a:pt x="6245" y="7211"/>
                  </a:lnTo>
                  <a:lnTo>
                    <a:pt x="8307" y="3641"/>
                  </a:lnTo>
                  <a:lnTo>
                    <a:pt x="8326" y="3602"/>
                  </a:lnTo>
                  <a:lnTo>
                    <a:pt x="6265" y="33"/>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5" name="Google Shape;2695;p29"/>
            <p:cNvSpPr/>
            <p:nvPr/>
          </p:nvSpPr>
          <p:spPr>
            <a:xfrm>
              <a:off x="2076450" y="3032750"/>
              <a:ext cx="208175" cy="180275"/>
            </a:xfrm>
            <a:custGeom>
              <a:rect b="b" l="l" r="r" t="t"/>
              <a:pathLst>
                <a:path extrusionOk="0" h="7211" w="8327">
                  <a:moveTo>
                    <a:pt x="6166" y="131"/>
                  </a:moveTo>
                  <a:lnTo>
                    <a:pt x="8170" y="3602"/>
                  </a:lnTo>
                  <a:lnTo>
                    <a:pt x="6166" y="7073"/>
                  </a:lnTo>
                  <a:lnTo>
                    <a:pt x="2160" y="7073"/>
                  </a:lnTo>
                  <a:lnTo>
                    <a:pt x="151" y="3602"/>
                  </a:lnTo>
                  <a:lnTo>
                    <a:pt x="2160" y="131"/>
                  </a:lnTo>
                  <a:close/>
                  <a:moveTo>
                    <a:pt x="2082" y="0"/>
                  </a:moveTo>
                  <a:lnTo>
                    <a:pt x="20" y="3569"/>
                  </a:lnTo>
                  <a:lnTo>
                    <a:pt x="1" y="3602"/>
                  </a:lnTo>
                  <a:lnTo>
                    <a:pt x="2062" y="7177"/>
                  </a:lnTo>
                  <a:lnTo>
                    <a:pt x="2082" y="7210"/>
                  </a:lnTo>
                  <a:lnTo>
                    <a:pt x="6245" y="7210"/>
                  </a:lnTo>
                  <a:lnTo>
                    <a:pt x="8307" y="3635"/>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6" name="Google Shape;2696;p29"/>
            <p:cNvSpPr/>
            <p:nvPr/>
          </p:nvSpPr>
          <p:spPr>
            <a:xfrm>
              <a:off x="544450" y="2678950"/>
              <a:ext cx="208150" cy="180275"/>
            </a:xfrm>
            <a:custGeom>
              <a:rect b="b" l="l" r="r" t="t"/>
              <a:pathLst>
                <a:path extrusionOk="0" h="7211" w="8326">
                  <a:moveTo>
                    <a:pt x="6166" y="131"/>
                  </a:moveTo>
                  <a:lnTo>
                    <a:pt x="8176" y="3602"/>
                  </a:lnTo>
                  <a:lnTo>
                    <a:pt x="6166" y="7073"/>
                  </a:lnTo>
                  <a:lnTo>
                    <a:pt x="2160" y="7073"/>
                  </a:lnTo>
                  <a:lnTo>
                    <a:pt x="157" y="3602"/>
                  </a:lnTo>
                  <a:lnTo>
                    <a:pt x="2160" y="131"/>
                  </a:lnTo>
                  <a:close/>
                  <a:moveTo>
                    <a:pt x="2082" y="0"/>
                  </a:moveTo>
                  <a:lnTo>
                    <a:pt x="20" y="3569"/>
                  </a:lnTo>
                  <a:lnTo>
                    <a:pt x="0" y="3602"/>
                  </a:lnTo>
                  <a:lnTo>
                    <a:pt x="2062" y="7177"/>
                  </a:lnTo>
                  <a:lnTo>
                    <a:pt x="2082" y="7210"/>
                  </a:lnTo>
                  <a:lnTo>
                    <a:pt x="6245" y="7210"/>
                  </a:lnTo>
                  <a:lnTo>
                    <a:pt x="8306" y="3634"/>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7" name="Google Shape;2697;p29"/>
            <p:cNvSpPr/>
            <p:nvPr/>
          </p:nvSpPr>
          <p:spPr>
            <a:xfrm>
              <a:off x="2535300" y="3297975"/>
              <a:ext cx="208175" cy="180275"/>
            </a:xfrm>
            <a:custGeom>
              <a:rect b="b" l="l" r="r" t="t"/>
              <a:pathLst>
                <a:path extrusionOk="0" h="7211" w="8327">
                  <a:moveTo>
                    <a:pt x="6173" y="138"/>
                  </a:moveTo>
                  <a:lnTo>
                    <a:pt x="8176" y="3609"/>
                  </a:lnTo>
                  <a:lnTo>
                    <a:pt x="6173" y="7080"/>
                  </a:lnTo>
                  <a:lnTo>
                    <a:pt x="2160" y="7080"/>
                  </a:lnTo>
                  <a:lnTo>
                    <a:pt x="157" y="3609"/>
                  </a:lnTo>
                  <a:lnTo>
                    <a:pt x="2160" y="138"/>
                  </a:lnTo>
                  <a:close/>
                  <a:moveTo>
                    <a:pt x="2082" y="0"/>
                  </a:moveTo>
                  <a:lnTo>
                    <a:pt x="20" y="3576"/>
                  </a:lnTo>
                  <a:lnTo>
                    <a:pt x="1" y="3609"/>
                  </a:lnTo>
                  <a:lnTo>
                    <a:pt x="2082" y="7210"/>
                  </a:lnTo>
                  <a:lnTo>
                    <a:pt x="6245" y="7210"/>
                  </a:lnTo>
                  <a:lnTo>
                    <a:pt x="8307" y="3641"/>
                  </a:lnTo>
                  <a:lnTo>
                    <a:pt x="8326" y="3609"/>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8" name="Google Shape;2698;p29"/>
            <p:cNvSpPr/>
            <p:nvPr/>
          </p:nvSpPr>
          <p:spPr>
            <a:xfrm>
              <a:off x="2229625" y="3298950"/>
              <a:ext cx="155150" cy="179300"/>
            </a:xfrm>
            <a:custGeom>
              <a:rect b="b" l="l" r="r" t="t"/>
              <a:pathLst>
                <a:path extrusionOk="0" h="7172" w="6206">
                  <a:moveTo>
                    <a:pt x="2062" y="1"/>
                  </a:moveTo>
                  <a:lnTo>
                    <a:pt x="20" y="3537"/>
                  </a:lnTo>
                  <a:lnTo>
                    <a:pt x="0" y="3570"/>
                  </a:lnTo>
                  <a:lnTo>
                    <a:pt x="2062" y="7139"/>
                  </a:lnTo>
                  <a:lnTo>
                    <a:pt x="2082" y="7171"/>
                  </a:lnTo>
                  <a:lnTo>
                    <a:pt x="6205" y="7171"/>
                  </a:lnTo>
                  <a:lnTo>
                    <a:pt x="6205" y="7041"/>
                  </a:lnTo>
                  <a:lnTo>
                    <a:pt x="2160" y="7041"/>
                  </a:lnTo>
                  <a:lnTo>
                    <a:pt x="157" y="3570"/>
                  </a:lnTo>
                  <a:lnTo>
                    <a:pt x="2180" y="66"/>
                  </a:lnTo>
                  <a:lnTo>
                    <a:pt x="2062"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9" name="Google Shape;2699;p29"/>
            <p:cNvSpPr/>
            <p:nvPr/>
          </p:nvSpPr>
          <p:spPr>
            <a:xfrm>
              <a:off x="2995950" y="3387200"/>
              <a:ext cx="54025" cy="90075"/>
            </a:xfrm>
            <a:custGeom>
              <a:rect b="b" l="l" r="r" t="t"/>
              <a:pathLst>
                <a:path extrusionOk="0" h="3603" w="2161">
                  <a:moveTo>
                    <a:pt x="2043" y="1"/>
                  </a:moveTo>
                  <a:lnTo>
                    <a:pt x="0" y="3537"/>
                  </a:lnTo>
                  <a:lnTo>
                    <a:pt x="118" y="3602"/>
                  </a:lnTo>
                  <a:lnTo>
                    <a:pt x="2160" y="66"/>
                  </a:lnTo>
                  <a:lnTo>
                    <a:pt x="204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0" name="Google Shape;2700;p29"/>
            <p:cNvSpPr/>
            <p:nvPr/>
          </p:nvSpPr>
          <p:spPr>
            <a:xfrm>
              <a:off x="1310450" y="3297975"/>
              <a:ext cx="207675" cy="180275"/>
            </a:xfrm>
            <a:custGeom>
              <a:rect b="b" l="l" r="r" t="t"/>
              <a:pathLst>
                <a:path extrusionOk="0" h="7211" w="8307">
                  <a:moveTo>
                    <a:pt x="2082" y="0"/>
                  </a:moveTo>
                  <a:lnTo>
                    <a:pt x="20" y="3576"/>
                  </a:lnTo>
                  <a:lnTo>
                    <a:pt x="0" y="3609"/>
                  </a:lnTo>
                  <a:lnTo>
                    <a:pt x="2062" y="7178"/>
                  </a:lnTo>
                  <a:lnTo>
                    <a:pt x="2082" y="7210"/>
                  </a:lnTo>
                  <a:lnTo>
                    <a:pt x="6245" y="7210"/>
                  </a:lnTo>
                  <a:lnTo>
                    <a:pt x="8306" y="3641"/>
                  </a:lnTo>
                  <a:lnTo>
                    <a:pt x="8189" y="3576"/>
                  </a:lnTo>
                  <a:lnTo>
                    <a:pt x="6166" y="7080"/>
                  </a:lnTo>
                  <a:lnTo>
                    <a:pt x="2160" y="7080"/>
                  </a:lnTo>
                  <a:lnTo>
                    <a:pt x="157" y="3609"/>
                  </a:lnTo>
                  <a:lnTo>
                    <a:pt x="2160" y="138"/>
                  </a:lnTo>
                  <a:lnTo>
                    <a:pt x="6206" y="138"/>
                  </a:lnTo>
                  <a:lnTo>
                    <a:pt x="620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1" name="Google Shape;2701;p29"/>
            <p:cNvSpPr/>
            <p:nvPr/>
          </p:nvSpPr>
          <p:spPr>
            <a:xfrm>
              <a:off x="1310450" y="3121150"/>
              <a:ext cx="207675" cy="180275"/>
            </a:xfrm>
            <a:custGeom>
              <a:rect b="b" l="l" r="r" t="t"/>
              <a:pathLst>
                <a:path extrusionOk="0" h="7211" w="8307">
                  <a:moveTo>
                    <a:pt x="2082" y="1"/>
                  </a:moveTo>
                  <a:lnTo>
                    <a:pt x="20" y="3570"/>
                  </a:lnTo>
                  <a:lnTo>
                    <a:pt x="0" y="3602"/>
                  </a:lnTo>
                  <a:lnTo>
                    <a:pt x="2062" y="7178"/>
                  </a:lnTo>
                  <a:lnTo>
                    <a:pt x="2082" y="7211"/>
                  </a:lnTo>
                  <a:lnTo>
                    <a:pt x="6206" y="7211"/>
                  </a:lnTo>
                  <a:lnTo>
                    <a:pt x="6206" y="7073"/>
                  </a:lnTo>
                  <a:lnTo>
                    <a:pt x="2160" y="7073"/>
                  </a:lnTo>
                  <a:lnTo>
                    <a:pt x="157" y="3602"/>
                  </a:lnTo>
                  <a:lnTo>
                    <a:pt x="2160" y="131"/>
                  </a:lnTo>
                  <a:lnTo>
                    <a:pt x="6166" y="131"/>
                  </a:lnTo>
                  <a:lnTo>
                    <a:pt x="8189" y="3641"/>
                  </a:lnTo>
                  <a:lnTo>
                    <a:pt x="8306" y="3570"/>
                  </a:lnTo>
                  <a:lnTo>
                    <a:pt x="6264" y="33"/>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2" name="Google Shape;2702;p29"/>
            <p:cNvSpPr/>
            <p:nvPr/>
          </p:nvSpPr>
          <p:spPr>
            <a:xfrm>
              <a:off x="1004125" y="3474950"/>
              <a:ext cx="208150" cy="180275"/>
            </a:xfrm>
            <a:custGeom>
              <a:rect b="b" l="l" r="r" t="t"/>
              <a:pathLst>
                <a:path extrusionOk="0" h="7211" w="8326">
                  <a:moveTo>
                    <a:pt x="6166" y="131"/>
                  </a:moveTo>
                  <a:lnTo>
                    <a:pt x="8169" y="3602"/>
                  </a:lnTo>
                  <a:lnTo>
                    <a:pt x="6166" y="7074"/>
                  </a:lnTo>
                  <a:lnTo>
                    <a:pt x="2160" y="7074"/>
                  </a:lnTo>
                  <a:lnTo>
                    <a:pt x="157" y="3602"/>
                  </a:lnTo>
                  <a:lnTo>
                    <a:pt x="2160" y="131"/>
                  </a:lnTo>
                  <a:close/>
                  <a:moveTo>
                    <a:pt x="2081" y="1"/>
                  </a:moveTo>
                  <a:lnTo>
                    <a:pt x="20" y="3570"/>
                  </a:lnTo>
                  <a:lnTo>
                    <a:pt x="0" y="3602"/>
                  </a:lnTo>
                  <a:lnTo>
                    <a:pt x="2062" y="7178"/>
                  </a:lnTo>
                  <a:lnTo>
                    <a:pt x="2081" y="7211"/>
                  </a:lnTo>
                  <a:lnTo>
                    <a:pt x="6244" y="7211"/>
                  </a:lnTo>
                  <a:lnTo>
                    <a:pt x="8306" y="3635"/>
                  </a:lnTo>
                  <a:lnTo>
                    <a:pt x="8326" y="3602"/>
                  </a:lnTo>
                  <a:lnTo>
                    <a:pt x="6264" y="33"/>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3" name="Google Shape;2703;p29"/>
            <p:cNvSpPr/>
            <p:nvPr/>
          </p:nvSpPr>
          <p:spPr>
            <a:xfrm>
              <a:off x="1004125" y="3297975"/>
              <a:ext cx="208150" cy="180275"/>
            </a:xfrm>
            <a:custGeom>
              <a:rect b="b" l="l" r="r" t="t"/>
              <a:pathLst>
                <a:path extrusionOk="0" h="7211" w="8326">
                  <a:moveTo>
                    <a:pt x="6166" y="138"/>
                  </a:moveTo>
                  <a:lnTo>
                    <a:pt x="8169" y="3609"/>
                  </a:lnTo>
                  <a:lnTo>
                    <a:pt x="6166" y="7080"/>
                  </a:lnTo>
                  <a:lnTo>
                    <a:pt x="2160" y="7080"/>
                  </a:lnTo>
                  <a:lnTo>
                    <a:pt x="157" y="3609"/>
                  </a:lnTo>
                  <a:lnTo>
                    <a:pt x="2160" y="138"/>
                  </a:lnTo>
                  <a:close/>
                  <a:moveTo>
                    <a:pt x="2081" y="0"/>
                  </a:moveTo>
                  <a:lnTo>
                    <a:pt x="20" y="3576"/>
                  </a:lnTo>
                  <a:lnTo>
                    <a:pt x="0" y="3609"/>
                  </a:lnTo>
                  <a:lnTo>
                    <a:pt x="2062" y="7178"/>
                  </a:lnTo>
                  <a:lnTo>
                    <a:pt x="2081" y="7210"/>
                  </a:lnTo>
                  <a:lnTo>
                    <a:pt x="6244" y="7210"/>
                  </a:lnTo>
                  <a:lnTo>
                    <a:pt x="8306" y="3641"/>
                  </a:lnTo>
                  <a:lnTo>
                    <a:pt x="8326" y="3609"/>
                  </a:lnTo>
                  <a:lnTo>
                    <a:pt x="6264" y="40"/>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4" name="Google Shape;2704;p29"/>
            <p:cNvSpPr/>
            <p:nvPr/>
          </p:nvSpPr>
          <p:spPr>
            <a:xfrm>
              <a:off x="1770125" y="3032750"/>
              <a:ext cx="208150" cy="180275"/>
            </a:xfrm>
            <a:custGeom>
              <a:rect b="b" l="l" r="r" t="t"/>
              <a:pathLst>
                <a:path extrusionOk="0" h="7211" w="8326">
                  <a:moveTo>
                    <a:pt x="6166" y="131"/>
                  </a:moveTo>
                  <a:lnTo>
                    <a:pt x="8169" y="3602"/>
                  </a:lnTo>
                  <a:lnTo>
                    <a:pt x="6166" y="7073"/>
                  </a:lnTo>
                  <a:lnTo>
                    <a:pt x="2153" y="7073"/>
                  </a:lnTo>
                  <a:lnTo>
                    <a:pt x="150" y="3602"/>
                  </a:lnTo>
                  <a:lnTo>
                    <a:pt x="2153" y="131"/>
                  </a:lnTo>
                  <a:close/>
                  <a:moveTo>
                    <a:pt x="2082" y="0"/>
                  </a:moveTo>
                  <a:lnTo>
                    <a:pt x="20" y="3569"/>
                  </a:lnTo>
                  <a:lnTo>
                    <a:pt x="0" y="3602"/>
                  </a:lnTo>
                  <a:lnTo>
                    <a:pt x="2062" y="7177"/>
                  </a:lnTo>
                  <a:lnTo>
                    <a:pt x="2082" y="7210"/>
                  </a:lnTo>
                  <a:lnTo>
                    <a:pt x="6244" y="7210"/>
                  </a:lnTo>
                  <a:lnTo>
                    <a:pt x="8306" y="3635"/>
                  </a:lnTo>
                  <a:lnTo>
                    <a:pt x="8326" y="3602"/>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5" name="Google Shape;2705;p29"/>
            <p:cNvSpPr/>
            <p:nvPr/>
          </p:nvSpPr>
          <p:spPr>
            <a:xfrm>
              <a:off x="1157275" y="3032750"/>
              <a:ext cx="208175" cy="180275"/>
            </a:xfrm>
            <a:custGeom>
              <a:rect b="b" l="l" r="r" t="t"/>
              <a:pathLst>
                <a:path extrusionOk="0" h="7211" w="8327">
                  <a:moveTo>
                    <a:pt x="6167" y="131"/>
                  </a:moveTo>
                  <a:lnTo>
                    <a:pt x="8170" y="3602"/>
                  </a:lnTo>
                  <a:lnTo>
                    <a:pt x="6167" y="7073"/>
                  </a:lnTo>
                  <a:lnTo>
                    <a:pt x="2160" y="7073"/>
                  </a:lnTo>
                  <a:lnTo>
                    <a:pt x="157" y="3602"/>
                  </a:lnTo>
                  <a:lnTo>
                    <a:pt x="2160" y="131"/>
                  </a:lnTo>
                  <a:close/>
                  <a:moveTo>
                    <a:pt x="2082" y="0"/>
                  </a:moveTo>
                  <a:lnTo>
                    <a:pt x="20" y="3569"/>
                  </a:lnTo>
                  <a:lnTo>
                    <a:pt x="1" y="3602"/>
                  </a:lnTo>
                  <a:lnTo>
                    <a:pt x="2063" y="7177"/>
                  </a:lnTo>
                  <a:lnTo>
                    <a:pt x="2082" y="7210"/>
                  </a:lnTo>
                  <a:lnTo>
                    <a:pt x="6245" y="7210"/>
                  </a:lnTo>
                  <a:lnTo>
                    <a:pt x="8307" y="3635"/>
                  </a:lnTo>
                  <a:lnTo>
                    <a:pt x="8326" y="3602"/>
                  </a:lnTo>
                  <a:lnTo>
                    <a:pt x="6265"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6" name="Google Shape;2706;p29"/>
            <p:cNvSpPr/>
            <p:nvPr/>
          </p:nvSpPr>
          <p:spPr>
            <a:xfrm>
              <a:off x="1157275" y="2855750"/>
              <a:ext cx="208175" cy="180275"/>
            </a:xfrm>
            <a:custGeom>
              <a:rect b="b" l="l" r="r" t="t"/>
              <a:pathLst>
                <a:path extrusionOk="0" h="7211" w="8327">
                  <a:moveTo>
                    <a:pt x="6167" y="138"/>
                  </a:moveTo>
                  <a:lnTo>
                    <a:pt x="8170" y="3609"/>
                  </a:lnTo>
                  <a:lnTo>
                    <a:pt x="6167" y="7080"/>
                  </a:lnTo>
                  <a:lnTo>
                    <a:pt x="2160" y="7080"/>
                  </a:lnTo>
                  <a:lnTo>
                    <a:pt x="157" y="3609"/>
                  </a:lnTo>
                  <a:lnTo>
                    <a:pt x="2160" y="138"/>
                  </a:lnTo>
                  <a:close/>
                  <a:moveTo>
                    <a:pt x="2082" y="1"/>
                  </a:moveTo>
                  <a:lnTo>
                    <a:pt x="20" y="3577"/>
                  </a:lnTo>
                  <a:lnTo>
                    <a:pt x="1" y="3609"/>
                  </a:lnTo>
                  <a:lnTo>
                    <a:pt x="2063" y="7178"/>
                  </a:lnTo>
                  <a:lnTo>
                    <a:pt x="2082" y="7211"/>
                  </a:lnTo>
                  <a:lnTo>
                    <a:pt x="6245" y="7211"/>
                  </a:lnTo>
                  <a:lnTo>
                    <a:pt x="8307" y="3642"/>
                  </a:lnTo>
                  <a:lnTo>
                    <a:pt x="8326" y="3609"/>
                  </a:lnTo>
                  <a:lnTo>
                    <a:pt x="6265" y="34"/>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7" name="Google Shape;2707;p29"/>
            <p:cNvSpPr/>
            <p:nvPr/>
          </p:nvSpPr>
          <p:spPr>
            <a:xfrm>
              <a:off x="697775" y="3121150"/>
              <a:ext cx="207525" cy="180275"/>
            </a:xfrm>
            <a:custGeom>
              <a:rect b="b" l="l" r="r" t="t"/>
              <a:pathLst>
                <a:path extrusionOk="0" h="7211" w="8301">
                  <a:moveTo>
                    <a:pt x="2082" y="1"/>
                  </a:moveTo>
                  <a:lnTo>
                    <a:pt x="20" y="3570"/>
                  </a:lnTo>
                  <a:lnTo>
                    <a:pt x="1" y="3602"/>
                  </a:lnTo>
                  <a:lnTo>
                    <a:pt x="2062" y="7178"/>
                  </a:lnTo>
                  <a:lnTo>
                    <a:pt x="2082" y="7211"/>
                  </a:lnTo>
                  <a:lnTo>
                    <a:pt x="6206" y="7211"/>
                  </a:lnTo>
                  <a:lnTo>
                    <a:pt x="6206" y="7073"/>
                  </a:lnTo>
                  <a:lnTo>
                    <a:pt x="2154" y="7073"/>
                  </a:lnTo>
                  <a:lnTo>
                    <a:pt x="151" y="3602"/>
                  </a:lnTo>
                  <a:lnTo>
                    <a:pt x="2154" y="131"/>
                  </a:lnTo>
                  <a:lnTo>
                    <a:pt x="6167" y="131"/>
                  </a:lnTo>
                  <a:lnTo>
                    <a:pt x="8189" y="3641"/>
                  </a:lnTo>
                  <a:lnTo>
                    <a:pt x="8300" y="3570"/>
                  </a:lnTo>
                  <a:lnTo>
                    <a:pt x="6258" y="33"/>
                  </a:lnTo>
                  <a:lnTo>
                    <a:pt x="623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8" name="Google Shape;2708;p29"/>
            <p:cNvSpPr/>
            <p:nvPr/>
          </p:nvSpPr>
          <p:spPr>
            <a:xfrm>
              <a:off x="391275" y="3297975"/>
              <a:ext cx="208175" cy="180275"/>
            </a:xfrm>
            <a:custGeom>
              <a:rect b="b" l="l" r="r" t="t"/>
              <a:pathLst>
                <a:path extrusionOk="0" h="7211" w="8327">
                  <a:moveTo>
                    <a:pt x="6167" y="138"/>
                  </a:moveTo>
                  <a:lnTo>
                    <a:pt x="8170" y="3609"/>
                  </a:lnTo>
                  <a:lnTo>
                    <a:pt x="6167" y="7080"/>
                  </a:lnTo>
                  <a:lnTo>
                    <a:pt x="2160" y="7080"/>
                  </a:lnTo>
                  <a:lnTo>
                    <a:pt x="157" y="3609"/>
                  </a:lnTo>
                  <a:lnTo>
                    <a:pt x="2160" y="138"/>
                  </a:lnTo>
                  <a:close/>
                  <a:moveTo>
                    <a:pt x="2082" y="0"/>
                  </a:moveTo>
                  <a:lnTo>
                    <a:pt x="20" y="3576"/>
                  </a:lnTo>
                  <a:lnTo>
                    <a:pt x="1" y="3609"/>
                  </a:lnTo>
                  <a:lnTo>
                    <a:pt x="2063" y="7178"/>
                  </a:lnTo>
                  <a:lnTo>
                    <a:pt x="2082" y="7210"/>
                  </a:lnTo>
                  <a:lnTo>
                    <a:pt x="6245" y="7210"/>
                  </a:lnTo>
                  <a:lnTo>
                    <a:pt x="8307" y="3641"/>
                  </a:lnTo>
                  <a:lnTo>
                    <a:pt x="8326" y="3609"/>
                  </a:lnTo>
                  <a:lnTo>
                    <a:pt x="6264"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9" name="Google Shape;2709;p29"/>
            <p:cNvSpPr/>
            <p:nvPr/>
          </p:nvSpPr>
          <p:spPr>
            <a:xfrm>
              <a:off x="544450" y="3032750"/>
              <a:ext cx="208150" cy="180275"/>
            </a:xfrm>
            <a:custGeom>
              <a:rect b="b" l="l" r="r" t="t"/>
              <a:pathLst>
                <a:path extrusionOk="0" h="7211" w="8326">
                  <a:moveTo>
                    <a:pt x="6166" y="131"/>
                  </a:moveTo>
                  <a:lnTo>
                    <a:pt x="8176" y="3602"/>
                  </a:lnTo>
                  <a:lnTo>
                    <a:pt x="6166" y="7073"/>
                  </a:lnTo>
                  <a:lnTo>
                    <a:pt x="2160" y="7073"/>
                  </a:lnTo>
                  <a:lnTo>
                    <a:pt x="157" y="3602"/>
                  </a:lnTo>
                  <a:lnTo>
                    <a:pt x="2160" y="131"/>
                  </a:lnTo>
                  <a:close/>
                  <a:moveTo>
                    <a:pt x="2082" y="0"/>
                  </a:moveTo>
                  <a:lnTo>
                    <a:pt x="20" y="3569"/>
                  </a:lnTo>
                  <a:lnTo>
                    <a:pt x="0" y="3602"/>
                  </a:lnTo>
                  <a:lnTo>
                    <a:pt x="2062" y="7177"/>
                  </a:lnTo>
                  <a:lnTo>
                    <a:pt x="2082" y="7210"/>
                  </a:lnTo>
                  <a:lnTo>
                    <a:pt x="6245" y="7210"/>
                  </a:lnTo>
                  <a:lnTo>
                    <a:pt x="8306" y="3635"/>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0" name="Google Shape;2710;p29"/>
            <p:cNvSpPr/>
            <p:nvPr/>
          </p:nvSpPr>
          <p:spPr>
            <a:xfrm>
              <a:off x="391775" y="2590525"/>
              <a:ext cx="207675" cy="180275"/>
            </a:xfrm>
            <a:custGeom>
              <a:rect b="b" l="l" r="r" t="t"/>
              <a:pathLst>
                <a:path extrusionOk="0" h="7211" w="8307">
                  <a:moveTo>
                    <a:pt x="2062" y="1"/>
                  </a:moveTo>
                  <a:lnTo>
                    <a:pt x="0" y="3570"/>
                  </a:lnTo>
                  <a:lnTo>
                    <a:pt x="118" y="3635"/>
                  </a:lnTo>
                  <a:lnTo>
                    <a:pt x="2140" y="131"/>
                  </a:lnTo>
                  <a:lnTo>
                    <a:pt x="6147" y="131"/>
                  </a:lnTo>
                  <a:lnTo>
                    <a:pt x="8150" y="3602"/>
                  </a:lnTo>
                  <a:lnTo>
                    <a:pt x="6147" y="7074"/>
                  </a:lnTo>
                  <a:lnTo>
                    <a:pt x="2101" y="7074"/>
                  </a:lnTo>
                  <a:lnTo>
                    <a:pt x="2101" y="7211"/>
                  </a:lnTo>
                  <a:lnTo>
                    <a:pt x="6225" y="7211"/>
                  </a:lnTo>
                  <a:lnTo>
                    <a:pt x="8287" y="3635"/>
                  </a:lnTo>
                  <a:lnTo>
                    <a:pt x="8306" y="3602"/>
                  </a:lnTo>
                  <a:lnTo>
                    <a:pt x="6244" y="33"/>
                  </a:lnTo>
                  <a:lnTo>
                    <a:pt x="622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1" name="Google Shape;2711;p29"/>
            <p:cNvSpPr/>
            <p:nvPr/>
          </p:nvSpPr>
          <p:spPr>
            <a:xfrm>
              <a:off x="238125" y="2855750"/>
              <a:ext cx="208150" cy="180275"/>
            </a:xfrm>
            <a:custGeom>
              <a:rect b="b" l="l" r="r" t="t"/>
              <a:pathLst>
                <a:path extrusionOk="0" h="7211" w="8326">
                  <a:moveTo>
                    <a:pt x="6166" y="138"/>
                  </a:moveTo>
                  <a:lnTo>
                    <a:pt x="8169" y="3609"/>
                  </a:lnTo>
                  <a:lnTo>
                    <a:pt x="6166" y="7080"/>
                  </a:lnTo>
                  <a:lnTo>
                    <a:pt x="2160" y="7080"/>
                  </a:lnTo>
                  <a:lnTo>
                    <a:pt x="157" y="3609"/>
                  </a:lnTo>
                  <a:lnTo>
                    <a:pt x="2160" y="138"/>
                  </a:lnTo>
                  <a:close/>
                  <a:moveTo>
                    <a:pt x="2081" y="1"/>
                  </a:moveTo>
                  <a:lnTo>
                    <a:pt x="20" y="3577"/>
                  </a:lnTo>
                  <a:lnTo>
                    <a:pt x="0" y="3609"/>
                  </a:lnTo>
                  <a:lnTo>
                    <a:pt x="2062" y="7178"/>
                  </a:lnTo>
                  <a:lnTo>
                    <a:pt x="2081" y="7211"/>
                  </a:lnTo>
                  <a:lnTo>
                    <a:pt x="6244" y="7211"/>
                  </a:lnTo>
                  <a:lnTo>
                    <a:pt x="8306" y="3642"/>
                  </a:lnTo>
                  <a:lnTo>
                    <a:pt x="8326" y="3609"/>
                  </a:lnTo>
                  <a:lnTo>
                    <a:pt x="6264" y="34"/>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2" name="Google Shape;2712;p29"/>
            <p:cNvSpPr/>
            <p:nvPr/>
          </p:nvSpPr>
          <p:spPr>
            <a:xfrm>
              <a:off x="544450" y="2678950"/>
              <a:ext cx="208150" cy="180275"/>
            </a:xfrm>
            <a:custGeom>
              <a:rect b="b" l="l" r="r" t="t"/>
              <a:pathLst>
                <a:path extrusionOk="0" h="7211" w="8326">
                  <a:moveTo>
                    <a:pt x="6166" y="131"/>
                  </a:moveTo>
                  <a:lnTo>
                    <a:pt x="8176" y="3602"/>
                  </a:lnTo>
                  <a:lnTo>
                    <a:pt x="6166" y="7073"/>
                  </a:lnTo>
                  <a:lnTo>
                    <a:pt x="2160" y="7073"/>
                  </a:lnTo>
                  <a:lnTo>
                    <a:pt x="157" y="3602"/>
                  </a:lnTo>
                  <a:lnTo>
                    <a:pt x="2160" y="131"/>
                  </a:lnTo>
                  <a:close/>
                  <a:moveTo>
                    <a:pt x="2082" y="0"/>
                  </a:moveTo>
                  <a:lnTo>
                    <a:pt x="20" y="3569"/>
                  </a:lnTo>
                  <a:lnTo>
                    <a:pt x="0" y="3602"/>
                  </a:lnTo>
                  <a:lnTo>
                    <a:pt x="2062" y="7177"/>
                  </a:lnTo>
                  <a:lnTo>
                    <a:pt x="2082" y="7210"/>
                  </a:lnTo>
                  <a:lnTo>
                    <a:pt x="6245" y="7210"/>
                  </a:lnTo>
                  <a:lnTo>
                    <a:pt x="8306" y="3634"/>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3" name="Google Shape;2713;p29"/>
            <p:cNvSpPr/>
            <p:nvPr/>
          </p:nvSpPr>
          <p:spPr>
            <a:xfrm>
              <a:off x="391275" y="2413550"/>
              <a:ext cx="208175" cy="180275"/>
            </a:xfrm>
            <a:custGeom>
              <a:rect b="b" l="l" r="r" t="t"/>
              <a:pathLst>
                <a:path extrusionOk="0" h="7211" w="8327">
                  <a:moveTo>
                    <a:pt x="6167" y="138"/>
                  </a:moveTo>
                  <a:lnTo>
                    <a:pt x="8170" y="3609"/>
                  </a:lnTo>
                  <a:lnTo>
                    <a:pt x="6167" y="7080"/>
                  </a:lnTo>
                  <a:lnTo>
                    <a:pt x="2160" y="7080"/>
                  </a:lnTo>
                  <a:lnTo>
                    <a:pt x="157" y="3609"/>
                  </a:lnTo>
                  <a:lnTo>
                    <a:pt x="2160" y="138"/>
                  </a:lnTo>
                  <a:close/>
                  <a:moveTo>
                    <a:pt x="2082" y="0"/>
                  </a:moveTo>
                  <a:lnTo>
                    <a:pt x="20" y="3570"/>
                  </a:lnTo>
                  <a:lnTo>
                    <a:pt x="1" y="3602"/>
                  </a:lnTo>
                  <a:lnTo>
                    <a:pt x="2063" y="7178"/>
                  </a:lnTo>
                  <a:lnTo>
                    <a:pt x="2082" y="7210"/>
                  </a:lnTo>
                  <a:lnTo>
                    <a:pt x="6245" y="7210"/>
                  </a:lnTo>
                  <a:lnTo>
                    <a:pt x="8307" y="3635"/>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4" name="Google Shape;2714;p29"/>
            <p:cNvSpPr/>
            <p:nvPr/>
          </p:nvSpPr>
          <p:spPr>
            <a:xfrm>
              <a:off x="238125" y="2501950"/>
              <a:ext cx="208150" cy="180275"/>
            </a:xfrm>
            <a:custGeom>
              <a:rect b="b" l="l" r="r" t="t"/>
              <a:pathLst>
                <a:path extrusionOk="0" h="7211" w="8326">
                  <a:moveTo>
                    <a:pt x="6166" y="138"/>
                  </a:moveTo>
                  <a:lnTo>
                    <a:pt x="8169" y="3609"/>
                  </a:lnTo>
                  <a:lnTo>
                    <a:pt x="6166" y="7080"/>
                  </a:lnTo>
                  <a:lnTo>
                    <a:pt x="2160" y="7080"/>
                  </a:lnTo>
                  <a:lnTo>
                    <a:pt x="157" y="3609"/>
                  </a:lnTo>
                  <a:lnTo>
                    <a:pt x="2160" y="138"/>
                  </a:lnTo>
                  <a:close/>
                  <a:moveTo>
                    <a:pt x="2081" y="1"/>
                  </a:moveTo>
                  <a:lnTo>
                    <a:pt x="20" y="3576"/>
                  </a:lnTo>
                  <a:lnTo>
                    <a:pt x="0" y="3609"/>
                  </a:lnTo>
                  <a:lnTo>
                    <a:pt x="2062" y="7178"/>
                  </a:lnTo>
                  <a:lnTo>
                    <a:pt x="2081" y="7211"/>
                  </a:lnTo>
                  <a:lnTo>
                    <a:pt x="6244" y="7211"/>
                  </a:lnTo>
                  <a:lnTo>
                    <a:pt x="8306" y="3642"/>
                  </a:lnTo>
                  <a:lnTo>
                    <a:pt x="8326" y="3609"/>
                  </a:lnTo>
                  <a:lnTo>
                    <a:pt x="6264" y="34"/>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5" name="Google Shape;2715;p29"/>
            <p:cNvSpPr/>
            <p:nvPr/>
          </p:nvSpPr>
          <p:spPr>
            <a:xfrm>
              <a:off x="1516625" y="3209575"/>
              <a:ext cx="155150" cy="180250"/>
            </a:xfrm>
            <a:custGeom>
              <a:rect b="b" l="l" r="r" t="t"/>
              <a:pathLst>
                <a:path extrusionOk="0" h="7210" w="6206">
                  <a:moveTo>
                    <a:pt x="1" y="0"/>
                  </a:moveTo>
                  <a:lnTo>
                    <a:pt x="1" y="137"/>
                  </a:lnTo>
                  <a:lnTo>
                    <a:pt x="4046" y="137"/>
                  </a:lnTo>
                  <a:lnTo>
                    <a:pt x="6056" y="3608"/>
                  </a:lnTo>
                  <a:lnTo>
                    <a:pt x="4046" y="7079"/>
                  </a:lnTo>
                  <a:lnTo>
                    <a:pt x="1" y="7079"/>
                  </a:lnTo>
                  <a:lnTo>
                    <a:pt x="1" y="7210"/>
                  </a:lnTo>
                  <a:lnTo>
                    <a:pt x="4124" y="7210"/>
                  </a:lnTo>
                  <a:lnTo>
                    <a:pt x="6186" y="3641"/>
                  </a:lnTo>
                  <a:lnTo>
                    <a:pt x="6206" y="3608"/>
                  </a:lnTo>
                  <a:lnTo>
                    <a:pt x="4144" y="33"/>
                  </a:lnTo>
                  <a:lnTo>
                    <a:pt x="412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6" name="Google Shape;2716;p29"/>
            <p:cNvSpPr/>
            <p:nvPr/>
          </p:nvSpPr>
          <p:spPr>
            <a:xfrm>
              <a:off x="1616775" y="3121150"/>
              <a:ext cx="208175" cy="180275"/>
            </a:xfrm>
            <a:custGeom>
              <a:rect b="b" l="l" r="r" t="t"/>
              <a:pathLst>
                <a:path extrusionOk="0" h="7211" w="8327">
                  <a:moveTo>
                    <a:pt x="6173" y="131"/>
                  </a:moveTo>
                  <a:lnTo>
                    <a:pt x="8176" y="3602"/>
                  </a:lnTo>
                  <a:lnTo>
                    <a:pt x="6173" y="7073"/>
                  </a:lnTo>
                  <a:lnTo>
                    <a:pt x="2161" y="7073"/>
                  </a:lnTo>
                  <a:lnTo>
                    <a:pt x="158" y="3602"/>
                  </a:lnTo>
                  <a:lnTo>
                    <a:pt x="2161" y="131"/>
                  </a:lnTo>
                  <a:close/>
                  <a:moveTo>
                    <a:pt x="2082" y="1"/>
                  </a:moveTo>
                  <a:lnTo>
                    <a:pt x="20" y="3570"/>
                  </a:lnTo>
                  <a:lnTo>
                    <a:pt x="1" y="3602"/>
                  </a:lnTo>
                  <a:lnTo>
                    <a:pt x="2063" y="7178"/>
                  </a:lnTo>
                  <a:lnTo>
                    <a:pt x="2082" y="7211"/>
                  </a:lnTo>
                  <a:lnTo>
                    <a:pt x="6245" y="7211"/>
                  </a:lnTo>
                  <a:lnTo>
                    <a:pt x="8307" y="3641"/>
                  </a:lnTo>
                  <a:lnTo>
                    <a:pt x="8326" y="3602"/>
                  </a:lnTo>
                  <a:lnTo>
                    <a:pt x="6265" y="33"/>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7" name="Google Shape;2717;p29"/>
            <p:cNvSpPr/>
            <p:nvPr/>
          </p:nvSpPr>
          <p:spPr>
            <a:xfrm>
              <a:off x="697625" y="3474950"/>
              <a:ext cx="208150" cy="180275"/>
            </a:xfrm>
            <a:custGeom>
              <a:rect b="b" l="l" r="r" t="t"/>
              <a:pathLst>
                <a:path extrusionOk="0" h="7211" w="8326">
                  <a:moveTo>
                    <a:pt x="6173" y="131"/>
                  </a:moveTo>
                  <a:lnTo>
                    <a:pt x="8176" y="3602"/>
                  </a:lnTo>
                  <a:lnTo>
                    <a:pt x="6173" y="7074"/>
                  </a:lnTo>
                  <a:lnTo>
                    <a:pt x="2160" y="7074"/>
                  </a:lnTo>
                  <a:lnTo>
                    <a:pt x="157" y="3602"/>
                  </a:lnTo>
                  <a:lnTo>
                    <a:pt x="2160" y="131"/>
                  </a:lnTo>
                  <a:close/>
                  <a:moveTo>
                    <a:pt x="2088" y="1"/>
                  </a:moveTo>
                  <a:lnTo>
                    <a:pt x="26" y="3570"/>
                  </a:lnTo>
                  <a:lnTo>
                    <a:pt x="0" y="3602"/>
                  </a:lnTo>
                  <a:lnTo>
                    <a:pt x="2062" y="7178"/>
                  </a:lnTo>
                  <a:lnTo>
                    <a:pt x="2088" y="7211"/>
                  </a:lnTo>
                  <a:lnTo>
                    <a:pt x="6244" y="7211"/>
                  </a:lnTo>
                  <a:lnTo>
                    <a:pt x="8306" y="3635"/>
                  </a:lnTo>
                  <a:lnTo>
                    <a:pt x="8326" y="3602"/>
                  </a:lnTo>
                  <a:lnTo>
                    <a:pt x="6264" y="33"/>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8" name="Google Shape;2718;p29"/>
            <p:cNvSpPr/>
            <p:nvPr/>
          </p:nvSpPr>
          <p:spPr>
            <a:xfrm>
              <a:off x="850950" y="3386550"/>
              <a:ext cx="208000" cy="180275"/>
            </a:xfrm>
            <a:custGeom>
              <a:rect b="b" l="l" r="r" t="t"/>
              <a:pathLst>
                <a:path extrusionOk="0" h="7211" w="8320">
                  <a:moveTo>
                    <a:pt x="6166" y="131"/>
                  </a:moveTo>
                  <a:lnTo>
                    <a:pt x="8169" y="3602"/>
                  </a:lnTo>
                  <a:lnTo>
                    <a:pt x="6166" y="7073"/>
                  </a:lnTo>
                  <a:lnTo>
                    <a:pt x="2154" y="7073"/>
                  </a:lnTo>
                  <a:lnTo>
                    <a:pt x="150" y="3602"/>
                  </a:lnTo>
                  <a:lnTo>
                    <a:pt x="2154" y="131"/>
                  </a:lnTo>
                  <a:close/>
                  <a:moveTo>
                    <a:pt x="2082" y="0"/>
                  </a:moveTo>
                  <a:lnTo>
                    <a:pt x="20" y="3569"/>
                  </a:lnTo>
                  <a:lnTo>
                    <a:pt x="0" y="3602"/>
                  </a:lnTo>
                  <a:lnTo>
                    <a:pt x="2062" y="7171"/>
                  </a:lnTo>
                  <a:lnTo>
                    <a:pt x="2082" y="7210"/>
                  </a:lnTo>
                  <a:lnTo>
                    <a:pt x="6245" y="7210"/>
                  </a:lnTo>
                  <a:lnTo>
                    <a:pt x="6238" y="7204"/>
                  </a:lnTo>
                  <a:lnTo>
                    <a:pt x="8300" y="3635"/>
                  </a:lnTo>
                  <a:lnTo>
                    <a:pt x="8319" y="3602"/>
                  </a:lnTo>
                  <a:lnTo>
                    <a:pt x="6258" y="33"/>
                  </a:lnTo>
                  <a:lnTo>
                    <a:pt x="6238"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9" name="Google Shape;2719;p29"/>
            <p:cNvSpPr/>
            <p:nvPr/>
          </p:nvSpPr>
          <p:spPr>
            <a:xfrm>
              <a:off x="1310450" y="3474950"/>
              <a:ext cx="208175" cy="180275"/>
            </a:xfrm>
            <a:custGeom>
              <a:rect b="b" l="l" r="r" t="t"/>
              <a:pathLst>
                <a:path extrusionOk="0" h="7211" w="8327">
                  <a:moveTo>
                    <a:pt x="6166" y="131"/>
                  </a:moveTo>
                  <a:lnTo>
                    <a:pt x="8169" y="3602"/>
                  </a:lnTo>
                  <a:lnTo>
                    <a:pt x="6166" y="7074"/>
                  </a:lnTo>
                  <a:lnTo>
                    <a:pt x="2160" y="7074"/>
                  </a:lnTo>
                  <a:lnTo>
                    <a:pt x="157" y="3602"/>
                  </a:lnTo>
                  <a:lnTo>
                    <a:pt x="2160" y="131"/>
                  </a:lnTo>
                  <a:close/>
                  <a:moveTo>
                    <a:pt x="2082" y="1"/>
                  </a:moveTo>
                  <a:lnTo>
                    <a:pt x="20" y="3570"/>
                  </a:lnTo>
                  <a:lnTo>
                    <a:pt x="0" y="3602"/>
                  </a:lnTo>
                  <a:lnTo>
                    <a:pt x="2062" y="7178"/>
                  </a:lnTo>
                  <a:lnTo>
                    <a:pt x="2082" y="7211"/>
                  </a:lnTo>
                  <a:lnTo>
                    <a:pt x="6245" y="7211"/>
                  </a:lnTo>
                  <a:lnTo>
                    <a:pt x="8306" y="3635"/>
                  </a:lnTo>
                  <a:lnTo>
                    <a:pt x="8326" y="3602"/>
                  </a:lnTo>
                  <a:lnTo>
                    <a:pt x="6264" y="33"/>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0" name="Google Shape;2720;p29"/>
            <p:cNvSpPr/>
            <p:nvPr/>
          </p:nvSpPr>
          <p:spPr>
            <a:xfrm>
              <a:off x="1463625" y="3386550"/>
              <a:ext cx="208150" cy="180275"/>
            </a:xfrm>
            <a:custGeom>
              <a:rect b="b" l="l" r="r" t="t"/>
              <a:pathLst>
                <a:path extrusionOk="0" h="7211" w="8326">
                  <a:moveTo>
                    <a:pt x="6166" y="131"/>
                  </a:moveTo>
                  <a:lnTo>
                    <a:pt x="8169" y="3602"/>
                  </a:lnTo>
                  <a:lnTo>
                    <a:pt x="6166" y="7073"/>
                  </a:lnTo>
                  <a:lnTo>
                    <a:pt x="2160" y="7073"/>
                  </a:lnTo>
                  <a:lnTo>
                    <a:pt x="157" y="3602"/>
                  </a:lnTo>
                  <a:lnTo>
                    <a:pt x="2160" y="131"/>
                  </a:lnTo>
                  <a:close/>
                  <a:moveTo>
                    <a:pt x="2082" y="0"/>
                  </a:moveTo>
                  <a:lnTo>
                    <a:pt x="20" y="3569"/>
                  </a:lnTo>
                  <a:lnTo>
                    <a:pt x="0" y="3602"/>
                  </a:lnTo>
                  <a:lnTo>
                    <a:pt x="2062" y="7171"/>
                  </a:lnTo>
                  <a:lnTo>
                    <a:pt x="2082" y="7210"/>
                  </a:lnTo>
                  <a:lnTo>
                    <a:pt x="6244" y="7210"/>
                  </a:lnTo>
                  <a:lnTo>
                    <a:pt x="6244" y="7204"/>
                  </a:lnTo>
                  <a:lnTo>
                    <a:pt x="8306" y="3635"/>
                  </a:lnTo>
                  <a:lnTo>
                    <a:pt x="8326" y="3602"/>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1" name="Google Shape;2721;p29"/>
            <p:cNvSpPr/>
            <p:nvPr/>
          </p:nvSpPr>
          <p:spPr>
            <a:xfrm>
              <a:off x="391275" y="3474950"/>
              <a:ext cx="208175" cy="180275"/>
            </a:xfrm>
            <a:custGeom>
              <a:rect b="b" l="l" r="r" t="t"/>
              <a:pathLst>
                <a:path extrusionOk="0" h="7211" w="8327">
                  <a:moveTo>
                    <a:pt x="6167" y="131"/>
                  </a:moveTo>
                  <a:lnTo>
                    <a:pt x="8170" y="3602"/>
                  </a:lnTo>
                  <a:lnTo>
                    <a:pt x="6167" y="7074"/>
                  </a:lnTo>
                  <a:lnTo>
                    <a:pt x="2160" y="7074"/>
                  </a:lnTo>
                  <a:lnTo>
                    <a:pt x="157" y="3602"/>
                  </a:lnTo>
                  <a:lnTo>
                    <a:pt x="2160" y="131"/>
                  </a:lnTo>
                  <a:close/>
                  <a:moveTo>
                    <a:pt x="2082" y="1"/>
                  </a:moveTo>
                  <a:lnTo>
                    <a:pt x="20" y="3570"/>
                  </a:lnTo>
                  <a:lnTo>
                    <a:pt x="1" y="3602"/>
                  </a:lnTo>
                  <a:lnTo>
                    <a:pt x="2063" y="7178"/>
                  </a:lnTo>
                  <a:lnTo>
                    <a:pt x="2082" y="7211"/>
                  </a:lnTo>
                  <a:lnTo>
                    <a:pt x="6245" y="7211"/>
                  </a:lnTo>
                  <a:lnTo>
                    <a:pt x="8307" y="3635"/>
                  </a:lnTo>
                  <a:lnTo>
                    <a:pt x="8326" y="3602"/>
                  </a:lnTo>
                  <a:lnTo>
                    <a:pt x="6264" y="33"/>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2" name="Google Shape;2722;p29"/>
            <p:cNvSpPr/>
            <p:nvPr/>
          </p:nvSpPr>
          <p:spPr>
            <a:xfrm>
              <a:off x="544450" y="3209575"/>
              <a:ext cx="208150" cy="180250"/>
            </a:xfrm>
            <a:custGeom>
              <a:rect b="b" l="l" r="r" t="t"/>
              <a:pathLst>
                <a:path extrusionOk="0" h="7210" w="8326">
                  <a:moveTo>
                    <a:pt x="6166" y="137"/>
                  </a:moveTo>
                  <a:lnTo>
                    <a:pt x="8176" y="3608"/>
                  </a:lnTo>
                  <a:lnTo>
                    <a:pt x="6166" y="7079"/>
                  </a:lnTo>
                  <a:lnTo>
                    <a:pt x="2160" y="7079"/>
                  </a:lnTo>
                  <a:lnTo>
                    <a:pt x="157" y="3608"/>
                  </a:lnTo>
                  <a:lnTo>
                    <a:pt x="2160" y="137"/>
                  </a:lnTo>
                  <a:close/>
                  <a:moveTo>
                    <a:pt x="2082" y="0"/>
                  </a:moveTo>
                  <a:lnTo>
                    <a:pt x="20" y="3576"/>
                  </a:lnTo>
                  <a:lnTo>
                    <a:pt x="0" y="3608"/>
                  </a:lnTo>
                  <a:lnTo>
                    <a:pt x="2062" y="7177"/>
                  </a:lnTo>
                  <a:lnTo>
                    <a:pt x="2082" y="7210"/>
                  </a:lnTo>
                  <a:lnTo>
                    <a:pt x="6245" y="7210"/>
                  </a:lnTo>
                  <a:lnTo>
                    <a:pt x="8306" y="3641"/>
                  </a:lnTo>
                  <a:lnTo>
                    <a:pt x="8326" y="3608"/>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3" name="Google Shape;2723;p29"/>
            <p:cNvSpPr/>
            <p:nvPr/>
          </p:nvSpPr>
          <p:spPr>
            <a:xfrm>
              <a:off x="238125" y="3386550"/>
              <a:ext cx="208150" cy="180275"/>
            </a:xfrm>
            <a:custGeom>
              <a:rect b="b" l="l" r="r" t="t"/>
              <a:pathLst>
                <a:path extrusionOk="0" h="7211" w="8326">
                  <a:moveTo>
                    <a:pt x="6166" y="131"/>
                  </a:moveTo>
                  <a:lnTo>
                    <a:pt x="8169" y="3602"/>
                  </a:lnTo>
                  <a:lnTo>
                    <a:pt x="6166" y="7073"/>
                  </a:lnTo>
                  <a:lnTo>
                    <a:pt x="2160" y="7073"/>
                  </a:lnTo>
                  <a:lnTo>
                    <a:pt x="157" y="3602"/>
                  </a:lnTo>
                  <a:lnTo>
                    <a:pt x="2160" y="131"/>
                  </a:lnTo>
                  <a:close/>
                  <a:moveTo>
                    <a:pt x="2081" y="0"/>
                  </a:moveTo>
                  <a:lnTo>
                    <a:pt x="20" y="3569"/>
                  </a:lnTo>
                  <a:lnTo>
                    <a:pt x="0" y="3602"/>
                  </a:lnTo>
                  <a:lnTo>
                    <a:pt x="2062" y="7171"/>
                  </a:lnTo>
                  <a:lnTo>
                    <a:pt x="2081" y="7210"/>
                  </a:lnTo>
                  <a:lnTo>
                    <a:pt x="6244" y="7210"/>
                  </a:lnTo>
                  <a:lnTo>
                    <a:pt x="6244" y="7204"/>
                  </a:lnTo>
                  <a:lnTo>
                    <a:pt x="8306" y="3635"/>
                  </a:lnTo>
                  <a:lnTo>
                    <a:pt x="8326" y="3602"/>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4" name="Google Shape;2724;p29"/>
            <p:cNvSpPr/>
            <p:nvPr/>
          </p:nvSpPr>
          <p:spPr>
            <a:xfrm>
              <a:off x="391275" y="2944175"/>
              <a:ext cx="208175" cy="180275"/>
            </a:xfrm>
            <a:custGeom>
              <a:rect b="b" l="l" r="r" t="t"/>
              <a:pathLst>
                <a:path extrusionOk="0" h="7211" w="8327">
                  <a:moveTo>
                    <a:pt x="6167" y="137"/>
                  </a:moveTo>
                  <a:lnTo>
                    <a:pt x="8170" y="3609"/>
                  </a:lnTo>
                  <a:lnTo>
                    <a:pt x="6167" y="7080"/>
                  </a:lnTo>
                  <a:lnTo>
                    <a:pt x="2160" y="7080"/>
                  </a:lnTo>
                  <a:lnTo>
                    <a:pt x="157" y="3609"/>
                  </a:lnTo>
                  <a:lnTo>
                    <a:pt x="2160" y="137"/>
                  </a:lnTo>
                  <a:close/>
                  <a:moveTo>
                    <a:pt x="2082" y="0"/>
                  </a:moveTo>
                  <a:lnTo>
                    <a:pt x="20" y="3576"/>
                  </a:lnTo>
                  <a:lnTo>
                    <a:pt x="1" y="3609"/>
                  </a:lnTo>
                  <a:lnTo>
                    <a:pt x="2063" y="7178"/>
                  </a:lnTo>
                  <a:lnTo>
                    <a:pt x="2082" y="7210"/>
                  </a:lnTo>
                  <a:lnTo>
                    <a:pt x="6245" y="7210"/>
                  </a:lnTo>
                  <a:lnTo>
                    <a:pt x="8307" y="3641"/>
                  </a:lnTo>
                  <a:lnTo>
                    <a:pt x="8326" y="3609"/>
                  </a:lnTo>
                  <a:lnTo>
                    <a:pt x="6264"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5" name="Google Shape;2725;p29"/>
            <p:cNvSpPr/>
            <p:nvPr/>
          </p:nvSpPr>
          <p:spPr>
            <a:xfrm>
              <a:off x="1616775" y="2767350"/>
              <a:ext cx="208175" cy="180275"/>
            </a:xfrm>
            <a:custGeom>
              <a:rect b="b" l="l" r="r" t="t"/>
              <a:pathLst>
                <a:path extrusionOk="0" h="7211" w="8327">
                  <a:moveTo>
                    <a:pt x="6173" y="138"/>
                  </a:moveTo>
                  <a:lnTo>
                    <a:pt x="8176" y="3609"/>
                  </a:lnTo>
                  <a:lnTo>
                    <a:pt x="6173" y="7080"/>
                  </a:lnTo>
                  <a:lnTo>
                    <a:pt x="2161" y="7080"/>
                  </a:lnTo>
                  <a:lnTo>
                    <a:pt x="158" y="3609"/>
                  </a:lnTo>
                  <a:lnTo>
                    <a:pt x="2161" y="138"/>
                  </a:lnTo>
                  <a:close/>
                  <a:moveTo>
                    <a:pt x="2082" y="1"/>
                  </a:moveTo>
                  <a:lnTo>
                    <a:pt x="20" y="3570"/>
                  </a:lnTo>
                  <a:lnTo>
                    <a:pt x="1" y="3609"/>
                  </a:lnTo>
                  <a:lnTo>
                    <a:pt x="2063" y="7178"/>
                  </a:lnTo>
                  <a:lnTo>
                    <a:pt x="2082" y="7210"/>
                  </a:lnTo>
                  <a:lnTo>
                    <a:pt x="6245" y="7210"/>
                  </a:lnTo>
                  <a:lnTo>
                    <a:pt x="8307" y="3641"/>
                  </a:lnTo>
                  <a:lnTo>
                    <a:pt x="8326" y="3609"/>
                  </a:lnTo>
                  <a:lnTo>
                    <a:pt x="6265" y="33"/>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6" name="Google Shape;2726;p29"/>
            <p:cNvSpPr/>
            <p:nvPr/>
          </p:nvSpPr>
          <p:spPr>
            <a:xfrm>
              <a:off x="1463625" y="2855750"/>
              <a:ext cx="208150" cy="180275"/>
            </a:xfrm>
            <a:custGeom>
              <a:rect b="b" l="l" r="r" t="t"/>
              <a:pathLst>
                <a:path extrusionOk="0" h="7211" w="8326">
                  <a:moveTo>
                    <a:pt x="6166" y="138"/>
                  </a:moveTo>
                  <a:lnTo>
                    <a:pt x="8169" y="3609"/>
                  </a:lnTo>
                  <a:lnTo>
                    <a:pt x="6166" y="7080"/>
                  </a:lnTo>
                  <a:lnTo>
                    <a:pt x="2160" y="7080"/>
                  </a:lnTo>
                  <a:lnTo>
                    <a:pt x="157" y="3609"/>
                  </a:lnTo>
                  <a:lnTo>
                    <a:pt x="2160" y="138"/>
                  </a:lnTo>
                  <a:close/>
                  <a:moveTo>
                    <a:pt x="2082" y="1"/>
                  </a:moveTo>
                  <a:lnTo>
                    <a:pt x="20" y="3577"/>
                  </a:lnTo>
                  <a:lnTo>
                    <a:pt x="0" y="3609"/>
                  </a:lnTo>
                  <a:lnTo>
                    <a:pt x="2062" y="7178"/>
                  </a:lnTo>
                  <a:lnTo>
                    <a:pt x="2082" y="7211"/>
                  </a:lnTo>
                  <a:lnTo>
                    <a:pt x="6244" y="7211"/>
                  </a:lnTo>
                  <a:lnTo>
                    <a:pt x="8306" y="3642"/>
                  </a:lnTo>
                  <a:lnTo>
                    <a:pt x="8326" y="3609"/>
                  </a:lnTo>
                  <a:lnTo>
                    <a:pt x="6264" y="34"/>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7" name="Google Shape;2727;p29"/>
            <p:cNvSpPr/>
            <p:nvPr/>
          </p:nvSpPr>
          <p:spPr>
            <a:xfrm>
              <a:off x="850950" y="2855750"/>
              <a:ext cx="208000" cy="180275"/>
            </a:xfrm>
            <a:custGeom>
              <a:rect b="b" l="l" r="r" t="t"/>
              <a:pathLst>
                <a:path extrusionOk="0" h="7211" w="8320">
                  <a:moveTo>
                    <a:pt x="6166" y="138"/>
                  </a:moveTo>
                  <a:lnTo>
                    <a:pt x="8169" y="3609"/>
                  </a:lnTo>
                  <a:lnTo>
                    <a:pt x="6166" y="7080"/>
                  </a:lnTo>
                  <a:lnTo>
                    <a:pt x="2154" y="7080"/>
                  </a:lnTo>
                  <a:lnTo>
                    <a:pt x="150" y="3609"/>
                  </a:lnTo>
                  <a:lnTo>
                    <a:pt x="2154" y="138"/>
                  </a:lnTo>
                  <a:close/>
                  <a:moveTo>
                    <a:pt x="2082" y="1"/>
                  </a:moveTo>
                  <a:lnTo>
                    <a:pt x="20" y="3577"/>
                  </a:lnTo>
                  <a:lnTo>
                    <a:pt x="0" y="3609"/>
                  </a:lnTo>
                  <a:lnTo>
                    <a:pt x="2062" y="7178"/>
                  </a:lnTo>
                  <a:lnTo>
                    <a:pt x="2082" y="7211"/>
                  </a:lnTo>
                  <a:lnTo>
                    <a:pt x="6238" y="7211"/>
                  </a:lnTo>
                  <a:lnTo>
                    <a:pt x="8300" y="3642"/>
                  </a:lnTo>
                  <a:lnTo>
                    <a:pt x="8319" y="3609"/>
                  </a:lnTo>
                  <a:lnTo>
                    <a:pt x="6258" y="34"/>
                  </a:lnTo>
                  <a:lnTo>
                    <a:pt x="623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8" name="Google Shape;2728;p29"/>
            <p:cNvSpPr/>
            <p:nvPr/>
          </p:nvSpPr>
          <p:spPr>
            <a:xfrm>
              <a:off x="2382775" y="3563375"/>
              <a:ext cx="208175" cy="180250"/>
            </a:xfrm>
            <a:custGeom>
              <a:rect b="b" l="l" r="r" t="t"/>
              <a:pathLst>
                <a:path extrusionOk="0" h="7210" w="8327">
                  <a:moveTo>
                    <a:pt x="6167" y="137"/>
                  </a:moveTo>
                  <a:lnTo>
                    <a:pt x="8170" y="3608"/>
                  </a:lnTo>
                  <a:lnTo>
                    <a:pt x="6167" y="7080"/>
                  </a:lnTo>
                  <a:lnTo>
                    <a:pt x="2161" y="7080"/>
                  </a:lnTo>
                  <a:lnTo>
                    <a:pt x="158" y="3608"/>
                  </a:lnTo>
                  <a:lnTo>
                    <a:pt x="2161" y="137"/>
                  </a:lnTo>
                  <a:close/>
                  <a:moveTo>
                    <a:pt x="2082" y="0"/>
                  </a:moveTo>
                  <a:lnTo>
                    <a:pt x="21" y="3569"/>
                  </a:lnTo>
                  <a:lnTo>
                    <a:pt x="1" y="3608"/>
                  </a:lnTo>
                  <a:lnTo>
                    <a:pt x="2082" y="7210"/>
                  </a:lnTo>
                  <a:lnTo>
                    <a:pt x="6245" y="7210"/>
                  </a:lnTo>
                  <a:lnTo>
                    <a:pt x="8307" y="3641"/>
                  </a:lnTo>
                  <a:lnTo>
                    <a:pt x="8327" y="3608"/>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9" name="Google Shape;2729;p29"/>
            <p:cNvSpPr/>
            <p:nvPr/>
          </p:nvSpPr>
          <p:spPr>
            <a:xfrm>
              <a:off x="2842450" y="3474950"/>
              <a:ext cx="208175" cy="180275"/>
            </a:xfrm>
            <a:custGeom>
              <a:rect b="b" l="l" r="r" t="t"/>
              <a:pathLst>
                <a:path extrusionOk="0" h="7211" w="8327">
                  <a:moveTo>
                    <a:pt x="6167" y="131"/>
                  </a:moveTo>
                  <a:lnTo>
                    <a:pt x="8170" y="3602"/>
                  </a:lnTo>
                  <a:lnTo>
                    <a:pt x="6167" y="7074"/>
                  </a:lnTo>
                  <a:lnTo>
                    <a:pt x="2160" y="7074"/>
                  </a:lnTo>
                  <a:lnTo>
                    <a:pt x="151" y="3602"/>
                  </a:lnTo>
                  <a:lnTo>
                    <a:pt x="2160" y="131"/>
                  </a:lnTo>
                  <a:close/>
                  <a:moveTo>
                    <a:pt x="2082" y="1"/>
                  </a:moveTo>
                  <a:lnTo>
                    <a:pt x="20" y="3570"/>
                  </a:lnTo>
                  <a:lnTo>
                    <a:pt x="1" y="3602"/>
                  </a:lnTo>
                  <a:lnTo>
                    <a:pt x="2082" y="7211"/>
                  </a:lnTo>
                  <a:lnTo>
                    <a:pt x="6245" y="7211"/>
                  </a:lnTo>
                  <a:lnTo>
                    <a:pt x="8307" y="3635"/>
                  </a:lnTo>
                  <a:lnTo>
                    <a:pt x="8326" y="3602"/>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0" name="Google Shape;2730;p29"/>
            <p:cNvSpPr/>
            <p:nvPr/>
          </p:nvSpPr>
          <p:spPr>
            <a:xfrm>
              <a:off x="2535950" y="3474950"/>
              <a:ext cx="208175" cy="180275"/>
            </a:xfrm>
            <a:custGeom>
              <a:rect b="b" l="l" r="r" t="t"/>
              <a:pathLst>
                <a:path extrusionOk="0" h="7211" w="8327">
                  <a:moveTo>
                    <a:pt x="6173" y="131"/>
                  </a:moveTo>
                  <a:lnTo>
                    <a:pt x="8176" y="3602"/>
                  </a:lnTo>
                  <a:lnTo>
                    <a:pt x="6173" y="7074"/>
                  </a:lnTo>
                  <a:lnTo>
                    <a:pt x="2160" y="7074"/>
                  </a:lnTo>
                  <a:lnTo>
                    <a:pt x="157" y="3602"/>
                  </a:lnTo>
                  <a:lnTo>
                    <a:pt x="2160" y="131"/>
                  </a:lnTo>
                  <a:close/>
                  <a:moveTo>
                    <a:pt x="2082" y="1"/>
                  </a:moveTo>
                  <a:lnTo>
                    <a:pt x="20" y="3570"/>
                  </a:lnTo>
                  <a:lnTo>
                    <a:pt x="1" y="3602"/>
                  </a:lnTo>
                  <a:lnTo>
                    <a:pt x="2082" y="7211"/>
                  </a:lnTo>
                  <a:lnTo>
                    <a:pt x="6245" y="7211"/>
                  </a:lnTo>
                  <a:lnTo>
                    <a:pt x="8307" y="3635"/>
                  </a:lnTo>
                  <a:lnTo>
                    <a:pt x="8326" y="3602"/>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1" name="Google Shape;2731;p29"/>
            <p:cNvSpPr/>
            <p:nvPr/>
          </p:nvSpPr>
          <p:spPr>
            <a:xfrm>
              <a:off x="2689600" y="3386550"/>
              <a:ext cx="207675" cy="180275"/>
            </a:xfrm>
            <a:custGeom>
              <a:rect b="b" l="l" r="r" t="t"/>
              <a:pathLst>
                <a:path extrusionOk="0" h="7211" w="8307">
                  <a:moveTo>
                    <a:pt x="2102" y="0"/>
                  </a:moveTo>
                  <a:lnTo>
                    <a:pt x="2102" y="131"/>
                  </a:lnTo>
                  <a:lnTo>
                    <a:pt x="6154" y="131"/>
                  </a:lnTo>
                  <a:lnTo>
                    <a:pt x="8157" y="3602"/>
                  </a:lnTo>
                  <a:lnTo>
                    <a:pt x="6154" y="7073"/>
                  </a:lnTo>
                  <a:lnTo>
                    <a:pt x="2141" y="7073"/>
                  </a:lnTo>
                  <a:lnTo>
                    <a:pt x="118" y="3569"/>
                  </a:lnTo>
                  <a:lnTo>
                    <a:pt x="1" y="3635"/>
                  </a:lnTo>
                  <a:lnTo>
                    <a:pt x="2069" y="7210"/>
                  </a:lnTo>
                  <a:lnTo>
                    <a:pt x="6226" y="7210"/>
                  </a:lnTo>
                  <a:lnTo>
                    <a:pt x="8287" y="3635"/>
                  </a:lnTo>
                  <a:lnTo>
                    <a:pt x="8307" y="3602"/>
                  </a:lnTo>
                  <a:lnTo>
                    <a:pt x="622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2" name="Google Shape;2732;p29"/>
            <p:cNvSpPr/>
            <p:nvPr/>
          </p:nvSpPr>
          <p:spPr>
            <a:xfrm>
              <a:off x="2229625" y="3474950"/>
              <a:ext cx="208150" cy="180275"/>
            </a:xfrm>
            <a:custGeom>
              <a:rect b="b" l="l" r="r" t="t"/>
              <a:pathLst>
                <a:path extrusionOk="0" h="7211" w="8326">
                  <a:moveTo>
                    <a:pt x="6166" y="131"/>
                  </a:moveTo>
                  <a:lnTo>
                    <a:pt x="8169" y="3602"/>
                  </a:lnTo>
                  <a:lnTo>
                    <a:pt x="6166" y="7074"/>
                  </a:lnTo>
                  <a:lnTo>
                    <a:pt x="2160" y="7074"/>
                  </a:lnTo>
                  <a:lnTo>
                    <a:pt x="157" y="3602"/>
                  </a:lnTo>
                  <a:lnTo>
                    <a:pt x="2160" y="131"/>
                  </a:lnTo>
                  <a:close/>
                  <a:moveTo>
                    <a:pt x="2082" y="1"/>
                  </a:moveTo>
                  <a:lnTo>
                    <a:pt x="20" y="3570"/>
                  </a:lnTo>
                  <a:lnTo>
                    <a:pt x="0" y="3602"/>
                  </a:lnTo>
                  <a:lnTo>
                    <a:pt x="2062" y="7178"/>
                  </a:lnTo>
                  <a:lnTo>
                    <a:pt x="2082" y="7211"/>
                  </a:lnTo>
                  <a:lnTo>
                    <a:pt x="6244" y="7211"/>
                  </a:lnTo>
                  <a:lnTo>
                    <a:pt x="8306" y="3635"/>
                  </a:lnTo>
                  <a:lnTo>
                    <a:pt x="8326" y="3602"/>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3" name="Google Shape;2733;p29"/>
            <p:cNvSpPr/>
            <p:nvPr/>
          </p:nvSpPr>
          <p:spPr>
            <a:xfrm>
              <a:off x="697625" y="2944175"/>
              <a:ext cx="208150" cy="180275"/>
            </a:xfrm>
            <a:custGeom>
              <a:rect b="b" l="l" r="r" t="t"/>
              <a:pathLst>
                <a:path extrusionOk="0" h="7211" w="8326">
                  <a:moveTo>
                    <a:pt x="6173" y="137"/>
                  </a:moveTo>
                  <a:lnTo>
                    <a:pt x="8176" y="3609"/>
                  </a:lnTo>
                  <a:lnTo>
                    <a:pt x="6173" y="7080"/>
                  </a:lnTo>
                  <a:lnTo>
                    <a:pt x="2160" y="7080"/>
                  </a:lnTo>
                  <a:lnTo>
                    <a:pt x="157" y="3609"/>
                  </a:lnTo>
                  <a:lnTo>
                    <a:pt x="2160" y="137"/>
                  </a:lnTo>
                  <a:close/>
                  <a:moveTo>
                    <a:pt x="2088" y="0"/>
                  </a:moveTo>
                  <a:lnTo>
                    <a:pt x="26" y="3576"/>
                  </a:lnTo>
                  <a:lnTo>
                    <a:pt x="0" y="3609"/>
                  </a:lnTo>
                  <a:lnTo>
                    <a:pt x="2062" y="7178"/>
                  </a:lnTo>
                  <a:lnTo>
                    <a:pt x="2088" y="7210"/>
                  </a:lnTo>
                  <a:lnTo>
                    <a:pt x="6244" y="7210"/>
                  </a:lnTo>
                  <a:lnTo>
                    <a:pt x="8306" y="3641"/>
                  </a:lnTo>
                  <a:lnTo>
                    <a:pt x="8326" y="3609"/>
                  </a:lnTo>
                  <a:lnTo>
                    <a:pt x="6264" y="40"/>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4" name="Google Shape;2734;p29"/>
            <p:cNvSpPr/>
            <p:nvPr/>
          </p:nvSpPr>
          <p:spPr>
            <a:xfrm>
              <a:off x="544450" y="2855750"/>
              <a:ext cx="208150" cy="180275"/>
            </a:xfrm>
            <a:custGeom>
              <a:rect b="b" l="l" r="r" t="t"/>
              <a:pathLst>
                <a:path extrusionOk="0" h="7211" w="8326">
                  <a:moveTo>
                    <a:pt x="6166" y="138"/>
                  </a:moveTo>
                  <a:lnTo>
                    <a:pt x="8176" y="3609"/>
                  </a:lnTo>
                  <a:lnTo>
                    <a:pt x="6166" y="7080"/>
                  </a:lnTo>
                  <a:lnTo>
                    <a:pt x="2160" y="7080"/>
                  </a:lnTo>
                  <a:lnTo>
                    <a:pt x="157" y="3609"/>
                  </a:lnTo>
                  <a:lnTo>
                    <a:pt x="2160" y="138"/>
                  </a:lnTo>
                  <a:close/>
                  <a:moveTo>
                    <a:pt x="2082" y="1"/>
                  </a:moveTo>
                  <a:lnTo>
                    <a:pt x="20" y="3577"/>
                  </a:lnTo>
                  <a:lnTo>
                    <a:pt x="0" y="3609"/>
                  </a:lnTo>
                  <a:lnTo>
                    <a:pt x="2062" y="7178"/>
                  </a:lnTo>
                  <a:lnTo>
                    <a:pt x="2082" y="7211"/>
                  </a:lnTo>
                  <a:lnTo>
                    <a:pt x="6245" y="7211"/>
                  </a:lnTo>
                  <a:lnTo>
                    <a:pt x="8306" y="3642"/>
                  </a:lnTo>
                  <a:lnTo>
                    <a:pt x="8326" y="3609"/>
                  </a:lnTo>
                  <a:lnTo>
                    <a:pt x="6264" y="34"/>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5" name="Google Shape;2735;p29"/>
            <p:cNvSpPr/>
            <p:nvPr/>
          </p:nvSpPr>
          <p:spPr>
            <a:xfrm>
              <a:off x="391775" y="2236725"/>
              <a:ext cx="207675" cy="180275"/>
            </a:xfrm>
            <a:custGeom>
              <a:rect b="b" l="l" r="r" t="t"/>
              <a:pathLst>
                <a:path extrusionOk="0" h="7211" w="8307">
                  <a:moveTo>
                    <a:pt x="2062" y="1"/>
                  </a:moveTo>
                  <a:lnTo>
                    <a:pt x="0" y="3570"/>
                  </a:lnTo>
                  <a:lnTo>
                    <a:pt x="118" y="3635"/>
                  </a:lnTo>
                  <a:lnTo>
                    <a:pt x="2140" y="131"/>
                  </a:lnTo>
                  <a:lnTo>
                    <a:pt x="6147" y="131"/>
                  </a:lnTo>
                  <a:lnTo>
                    <a:pt x="8150" y="3602"/>
                  </a:lnTo>
                  <a:lnTo>
                    <a:pt x="6147" y="7073"/>
                  </a:lnTo>
                  <a:lnTo>
                    <a:pt x="2101" y="7073"/>
                  </a:lnTo>
                  <a:lnTo>
                    <a:pt x="2101" y="7211"/>
                  </a:lnTo>
                  <a:lnTo>
                    <a:pt x="6225" y="7211"/>
                  </a:lnTo>
                  <a:lnTo>
                    <a:pt x="8287" y="3635"/>
                  </a:lnTo>
                  <a:lnTo>
                    <a:pt x="8306" y="3602"/>
                  </a:lnTo>
                  <a:lnTo>
                    <a:pt x="622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6" name="Google Shape;2736;p29"/>
            <p:cNvSpPr/>
            <p:nvPr/>
          </p:nvSpPr>
          <p:spPr>
            <a:xfrm>
              <a:off x="740350" y="2758700"/>
              <a:ext cx="20750" cy="20750"/>
            </a:xfrm>
            <a:custGeom>
              <a:rect b="b" l="l" r="r" t="t"/>
              <a:pathLst>
                <a:path extrusionOk="0" h="830" w="830">
                  <a:moveTo>
                    <a:pt x="412" y="1"/>
                  </a:moveTo>
                  <a:cubicBezTo>
                    <a:pt x="183" y="1"/>
                    <a:pt x="1" y="183"/>
                    <a:pt x="1" y="412"/>
                  </a:cubicBezTo>
                  <a:cubicBezTo>
                    <a:pt x="1" y="640"/>
                    <a:pt x="183" y="829"/>
                    <a:pt x="412" y="829"/>
                  </a:cubicBezTo>
                  <a:cubicBezTo>
                    <a:pt x="640" y="829"/>
                    <a:pt x="829" y="640"/>
                    <a:pt x="829" y="412"/>
                  </a:cubicBezTo>
                  <a:cubicBezTo>
                    <a:pt x="829" y="183"/>
                    <a:pt x="640" y="1"/>
                    <a:pt x="41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7" name="Google Shape;2737;p29"/>
            <p:cNvSpPr/>
            <p:nvPr/>
          </p:nvSpPr>
          <p:spPr>
            <a:xfrm>
              <a:off x="1506350" y="2847125"/>
              <a:ext cx="20750" cy="20725"/>
            </a:xfrm>
            <a:custGeom>
              <a:rect b="b" l="l" r="r" t="t"/>
              <a:pathLst>
                <a:path extrusionOk="0" h="829" w="830">
                  <a:moveTo>
                    <a:pt x="412" y="0"/>
                  </a:moveTo>
                  <a:cubicBezTo>
                    <a:pt x="183" y="0"/>
                    <a:pt x="1" y="189"/>
                    <a:pt x="1" y="418"/>
                  </a:cubicBezTo>
                  <a:cubicBezTo>
                    <a:pt x="1" y="646"/>
                    <a:pt x="183" y="829"/>
                    <a:pt x="412" y="829"/>
                  </a:cubicBezTo>
                  <a:cubicBezTo>
                    <a:pt x="640" y="829"/>
                    <a:pt x="829" y="646"/>
                    <a:pt x="829" y="418"/>
                  </a:cubicBezTo>
                  <a:cubicBezTo>
                    <a:pt x="829" y="189"/>
                    <a:pt x="640" y="0"/>
                    <a:pt x="4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8" name="Google Shape;2738;p29"/>
            <p:cNvSpPr/>
            <p:nvPr/>
          </p:nvSpPr>
          <p:spPr>
            <a:xfrm>
              <a:off x="1506350" y="3200925"/>
              <a:ext cx="20750" cy="20725"/>
            </a:xfrm>
            <a:custGeom>
              <a:rect b="b" l="l" r="r" t="t"/>
              <a:pathLst>
                <a:path extrusionOk="0" h="829" w="830">
                  <a:moveTo>
                    <a:pt x="412" y="0"/>
                  </a:moveTo>
                  <a:cubicBezTo>
                    <a:pt x="183" y="0"/>
                    <a:pt x="1" y="183"/>
                    <a:pt x="1" y="411"/>
                  </a:cubicBezTo>
                  <a:cubicBezTo>
                    <a:pt x="1" y="640"/>
                    <a:pt x="183" y="829"/>
                    <a:pt x="412" y="829"/>
                  </a:cubicBezTo>
                  <a:cubicBezTo>
                    <a:pt x="640" y="829"/>
                    <a:pt x="829" y="640"/>
                    <a:pt x="829" y="411"/>
                  </a:cubicBezTo>
                  <a:cubicBezTo>
                    <a:pt x="829" y="183"/>
                    <a:pt x="640" y="0"/>
                    <a:pt x="4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9" name="Google Shape;2739;p29"/>
            <p:cNvSpPr/>
            <p:nvPr/>
          </p:nvSpPr>
          <p:spPr>
            <a:xfrm>
              <a:off x="1914800" y="3024100"/>
              <a:ext cx="20750" cy="20575"/>
            </a:xfrm>
            <a:custGeom>
              <a:rect b="b" l="l" r="r" t="t"/>
              <a:pathLst>
                <a:path extrusionOk="0" h="823" w="830">
                  <a:moveTo>
                    <a:pt x="418" y="0"/>
                  </a:moveTo>
                  <a:cubicBezTo>
                    <a:pt x="190" y="0"/>
                    <a:pt x="1" y="183"/>
                    <a:pt x="1" y="412"/>
                  </a:cubicBezTo>
                  <a:cubicBezTo>
                    <a:pt x="1" y="640"/>
                    <a:pt x="190" y="823"/>
                    <a:pt x="418" y="823"/>
                  </a:cubicBezTo>
                  <a:cubicBezTo>
                    <a:pt x="647" y="823"/>
                    <a:pt x="829" y="640"/>
                    <a:pt x="829" y="412"/>
                  </a:cubicBezTo>
                  <a:cubicBezTo>
                    <a:pt x="829" y="183"/>
                    <a:pt x="647" y="0"/>
                    <a:pt x="41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0" name="Google Shape;2740;p29"/>
            <p:cNvSpPr/>
            <p:nvPr/>
          </p:nvSpPr>
          <p:spPr>
            <a:xfrm>
              <a:off x="1200025" y="3554725"/>
              <a:ext cx="20575" cy="20750"/>
            </a:xfrm>
            <a:custGeom>
              <a:rect b="b" l="l" r="r" t="t"/>
              <a:pathLst>
                <a:path extrusionOk="0" h="830" w="823">
                  <a:moveTo>
                    <a:pt x="411" y="0"/>
                  </a:moveTo>
                  <a:cubicBezTo>
                    <a:pt x="183" y="0"/>
                    <a:pt x="0" y="183"/>
                    <a:pt x="0" y="411"/>
                  </a:cubicBezTo>
                  <a:cubicBezTo>
                    <a:pt x="0" y="640"/>
                    <a:pt x="183" y="829"/>
                    <a:pt x="411" y="829"/>
                  </a:cubicBezTo>
                  <a:cubicBezTo>
                    <a:pt x="640" y="829"/>
                    <a:pt x="822" y="640"/>
                    <a:pt x="822" y="411"/>
                  </a:cubicBezTo>
                  <a:cubicBezTo>
                    <a:pt x="822" y="183"/>
                    <a:pt x="640" y="0"/>
                    <a:pt x="41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1" name="Google Shape;2741;p29"/>
            <p:cNvSpPr/>
            <p:nvPr/>
          </p:nvSpPr>
          <p:spPr>
            <a:xfrm>
              <a:off x="1046700" y="2935525"/>
              <a:ext cx="20725" cy="20750"/>
            </a:xfrm>
            <a:custGeom>
              <a:rect b="b" l="l" r="r" t="t"/>
              <a:pathLst>
                <a:path extrusionOk="0" h="830" w="829">
                  <a:moveTo>
                    <a:pt x="418" y="1"/>
                  </a:moveTo>
                  <a:cubicBezTo>
                    <a:pt x="189" y="1"/>
                    <a:pt x="0" y="190"/>
                    <a:pt x="0" y="418"/>
                  </a:cubicBezTo>
                  <a:cubicBezTo>
                    <a:pt x="0" y="647"/>
                    <a:pt x="189" y="829"/>
                    <a:pt x="418" y="829"/>
                  </a:cubicBezTo>
                  <a:cubicBezTo>
                    <a:pt x="646" y="829"/>
                    <a:pt x="829" y="647"/>
                    <a:pt x="829" y="418"/>
                  </a:cubicBezTo>
                  <a:cubicBezTo>
                    <a:pt x="829" y="190"/>
                    <a:pt x="646" y="1"/>
                    <a:pt x="41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2" name="Google Shape;2742;p29"/>
            <p:cNvSpPr/>
            <p:nvPr/>
          </p:nvSpPr>
          <p:spPr>
            <a:xfrm>
              <a:off x="434025" y="2051100"/>
              <a:ext cx="20725" cy="20750"/>
            </a:xfrm>
            <a:custGeom>
              <a:rect b="b" l="l" r="r" t="t"/>
              <a:pathLst>
                <a:path extrusionOk="0" h="830" w="829">
                  <a:moveTo>
                    <a:pt x="411" y="1"/>
                  </a:moveTo>
                  <a:cubicBezTo>
                    <a:pt x="183" y="1"/>
                    <a:pt x="0" y="190"/>
                    <a:pt x="0" y="418"/>
                  </a:cubicBezTo>
                  <a:cubicBezTo>
                    <a:pt x="0" y="647"/>
                    <a:pt x="183" y="829"/>
                    <a:pt x="411" y="829"/>
                  </a:cubicBezTo>
                  <a:cubicBezTo>
                    <a:pt x="640" y="829"/>
                    <a:pt x="829" y="647"/>
                    <a:pt x="829" y="418"/>
                  </a:cubicBezTo>
                  <a:cubicBezTo>
                    <a:pt x="822" y="190"/>
                    <a:pt x="640" y="1"/>
                    <a:pt x="41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3" name="Google Shape;2743;p29"/>
            <p:cNvSpPr/>
            <p:nvPr/>
          </p:nvSpPr>
          <p:spPr>
            <a:xfrm>
              <a:off x="382950" y="2316500"/>
              <a:ext cx="20600" cy="20725"/>
            </a:xfrm>
            <a:custGeom>
              <a:rect b="b" l="l" r="r" t="t"/>
              <a:pathLst>
                <a:path extrusionOk="0" h="829" w="824">
                  <a:moveTo>
                    <a:pt x="412" y="0"/>
                  </a:moveTo>
                  <a:cubicBezTo>
                    <a:pt x="184" y="0"/>
                    <a:pt x="1" y="183"/>
                    <a:pt x="1" y="411"/>
                  </a:cubicBezTo>
                  <a:cubicBezTo>
                    <a:pt x="1" y="640"/>
                    <a:pt x="184" y="829"/>
                    <a:pt x="412" y="829"/>
                  </a:cubicBezTo>
                  <a:cubicBezTo>
                    <a:pt x="640" y="829"/>
                    <a:pt x="823" y="640"/>
                    <a:pt x="823" y="411"/>
                  </a:cubicBezTo>
                  <a:cubicBezTo>
                    <a:pt x="823" y="183"/>
                    <a:pt x="640" y="0"/>
                    <a:pt x="4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4" name="Google Shape;2744;p29"/>
            <p:cNvSpPr/>
            <p:nvPr/>
          </p:nvSpPr>
          <p:spPr>
            <a:xfrm>
              <a:off x="434025" y="2758700"/>
              <a:ext cx="20725" cy="20750"/>
            </a:xfrm>
            <a:custGeom>
              <a:rect b="b" l="l" r="r" t="t"/>
              <a:pathLst>
                <a:path extrusionOk="0" h="830" w="829">
                  <a:moveTo>
                    <a:pt x="411" y="1"/>
                  </a:moveTo>
                  <a:cubicBezTo>
                    <a:pt x="183" y="1"/>
                    <a:pt x="0" y="183"/>
                    <a:pt x="0" y="412"/>
                  </a:cubicBezTo>
                  <a:cubicBezTo>
                    <a:pt x="0" y="640"/>
                    <a:pt x="183" y="829"/>
                    <a:pt x="411" y="829"/>
                  </a:cubicBezTo>
                  <a:cubicBezTo>
                    <a:pt x="640" y="829"/>
                    <a:pt x="829" y="640"/>
                    <a:pt x="829" y="412"/>
                  </a:cubicBezTo>
                  <a:cubicBezTo>
                    <a:pt x="822" y="183"/>
                    <a:pt x="640" y="1"/>
                    <a:pt x="41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5" name="Google Shape;2745;p29"/>
            <p:cNvSpPr/>
            <p:nvPr/>
          </p:nvSpPr>
          <p:spPr>
            <a:xfrm>
              <a:off x="1455300" y="3289325"/>
              <a:ext cx="20750" cy="20750"/>
            </a:xfrm>
            <a:custGeom>
              <a:rect b="b" l="l" r="r" t="t"/>
              <a:pathLst>
                <a:path extrusionOk="0" h="830" w="830">
                  <a:moveTo>
                    <a:pt x="412" y="1"/>
                  </a:moveTo>
                  <a:cubicBezTo>
                    <a:pt x="183" y="1"/>
                    <a:pt x="0" y="190"/>
                    <a:pt x="0" y="418"/>
                  </a:cubicBezTo>
                  <a:cubicBezTo>
                    <a:pt x="0" y="647"/>
                    <a:pt x="183" y="829"/>
                    <a:pt x="412" y="829"/>
                  </a:cubicBezTo>
                  <a:cubicBezTo>
                    <a:pt x="640" y="829"/>
                    <a:pt x="829" y="647"/>
                    <a:pt x="829" y="418"/>
                  </a:cubicBezTo>
                  <a:cubicBezTo>
                    <a:pt x="829" y="190"/>
                    <a:pt x="640" y="1"/>
                    <a:pt x="41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6" name="Google Shape;2746;p29"/>
            <p:cNvSpPr/>
            <p:nvPr/>
          </p:nvSpPr>
          <p:spPr>
            <a:xfrm>
              <a:off x="893525" y="3200925"/>
              <a:ext cx="20725" cy="20725"/>
            </a:xfrm>
            <a:custGeom>
              <a:rect b="b" l="l" r="r" t="t"/>
              <a:pathLst>
                <a:path extrusionOk="0" h="829" w="829">
                  <a:moveTo>
                    <a:pt x="418" y="0"/>
                  </a:moveTo>
                  <a:cubicBezTo>
                    <a:pt x="183" y="0"/>
                    <a:pt x="0" y="183"/>
                    <a:pt x="0" y="411"/>
                  </a:cubicBezTo>
                  <a:cubicBezTo>
                    <a:pt x="0" y="640"/>
                    <a:pt x="183" y="829"/>
                    <a:pt x="418" y="829"/>
                  </a:cubicBezTo>
                  <a:cubicBezTo>
                    <a:pt x="646" y="829"/>
                    <a:pt x="829" y="640"/>
                    <a:pt x="829" y="411"/>
                  </a:cubicBezTo>
                  <a:cubicBezTo>
                    <a:pt x="829" y="183"/>
                    <a:pt x="646" y="0"/>
                    <a:pt x="41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7" name="Google Shape;2747;p29"/>
            <p:cNvSpPr/>
            <p:nvPr/>
          </p:nvSpPr>
          <p:spPr>
            <a:xfrm>
              <a:off x="1761625" y="3466300"/>
              <a:ext cx="20750" cy="20600"/>
            </a:xfrm>
            <a:custGeom>
              <a:rect b="b" l="l" r="r" t="t"/>
              <a:pathLst>
                <a:path extrusionOk="0" h="824" w="830">
                  <a:moveTo>
                    <a:pt x="418" y="1"/>
                  </a:moveTo>
                  <a:cubicBezTo>
                    <a:pt x="184" y="1"/>
                    <a:pt x="1" y="184"/>
                    <a:pt x="1" y="412"/>
                  </a:cubicBezTo>
                  <a:cubicBezTo>
                    <a:pt x="1" y="640"/>
                    <a:pt x="184" y="823"/>
                    <a:pt x="418" y="823"/>
                  </a:cubicBezTo>
                  <a:cubicBezTo>
                    <a:pt x="647" y="823"/>
                    <a:pt x="830" y="640"/>
                    <a:pt x="830" y="412"/>
                  </a:cubicBezTo>
                  <a:cubicBezTo>
                    <a:pt x="830" y="184"/>
                    <a:pt x="647" y="1"/>
                    <a:pt x="41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8" name="Google Shape;2748;p29"/>
            <p:cNvSpPr/>
            <p:nvPr/>
          </p:nvSpPr>
          <p:spPr>
            <a:xfrm>
              <a:off x="2527625" y="3554725"/>
              <a:ext cx="20750" cy="20750"/>
            </a:xfrm>
            <a:custGeom>
              <a:rect b="b" l="l" r="r" t="t"/>
              <a:pathLst>
                <a:path extrusionOk="0" h="830" w="830">
                  <a:moveTo>
                    <a:pt x="412" y="0"/>
                  </a:moveTo>
                  <a:cubicBezTo>
                    <a:pt x="184" y="0"/>
                    <a:pt x="1" y="183"/>
                    <a:pt x="1" y="411"/>
                  </a:cubicBezTo>
                  <a:cubicBezTo>
                    <a:pt x="1" y="640"/>
                    <a:pt x="184" y="829"/>
                    <a:pt x="412" y="829"/>
                  </a:cubicBezTo>
                  <a:cubicBezTo>
                    <a:pt x="640" y="829"/>
                    <a:pt x="830" y="640"/>
                    <a:pt x="830" y="411"/>
                  </a:cubicBezTo>
                  <a:cubicBezTo>
                    <a:pt x="830" y="183"/>
                    <a:pt x="640" y="0"/>
                    <a:pt x="4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9" name="Google Shape;2749;p29"/>
            <p:cNvSpPr/>
            <p:nvPr/>
          </p:nvSpPr>
          <p:spPr>
            <a:xfrm>
              <a:off x="2731850" y="3377750"/>
              <a:ext cx="20750" cy="20725"/>
            </a:xfrm>
            <a:custGeom>
              <a:rect b="b" l="l" r="r" t="t"/>
              <a:pathLst>
                <a:path extrusionOk="0" h="829" w="830">
                  <a:moveTo>
                    <a:pt x="412" y="0"/>
                  </a:moveTo>
                  <a:cubicBezTo>
                    <a:pt x="184" y="0"/>
                    <a:pt x="1" y="189"/>
                    <a:pt x="1" y="418"/>
                  </a:cubicBezTo>
                  <a:cubicBezTo>
                    <a:pt x="1" y="646"/>
                    <a:pt x="184" y="829"/>
                    <a:pt x="412" y="829"/>
                  </a:cubicBezTo>
                  <a:cubicBezTo>
                    <a:pt x="640" y="829"/>
                    <a:pt x="830" y="646"/>
                    <a:pt x="830" y="418"/>
                  </a:cubicBezTo>
                  <a:cubicBezTo>
                    <a:pt x="830" y="189"/>
                    <a:pt x="640" y="0"/>
                    <a:pt x="4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0" name="Google Shape;2750;p29"/>
            <p:cNvSpPr/>
            <p:nvPr/>
          </p:nvSpPr>
          <p:spPr>
            <a:xfrm>
              <a:off x="842475" y="3289325"/>
              <a:ext cx="20725" cy="20750"/>
            </a:xfrm>
            <a:custGeom>
              <a:rect b="b" l="l" r="r" t="t"/>
              <a:pathLst>
                <a:path extrusionOk="0" h="830" w="829">
                  <a:moveTo>
                    <a:pt x="418" y="1"/>
                  </a:moveTo>
                  <a:cubicBezTo>
                    <a:pt x="189" y="1"/>
                    <a:pt x="0" y="190"/>
                    <a:pt x="0" y="418"/>
                  </a:cubicBezTo>
                  <a:cubicBezTo>
                    <a:pt x="0" y="647"/>
                    <a:pt x="189" y="829"/>
                    <a:pt x="418" y="829"/>
                  </a:cubicBezTo>
                  <a:cubicBezTo>
                    <a:pt x="646" y="829"/>
                    <a:pt x="829" y="647"/>
                    <a:pt x="829" y="418"/>
                  </a:cubicBezTo>
                  <a:cubicBezTo>
                    <a:pt x="829" y="190"/>
                    <a:pt x="646" y="1"/>
                    <a:pt x="41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1" name="Google Shape;2751;p29"/>
            <p:cNvSpPr/>
            <p:nvPr/>
          </p:nvSpPr>
          <p:spPr>
            <a:xfrm>
              <a:off x="434025" y="3289325"/>
              <a:ext cx="20725" cy="20750"/>
            </a:xfrm>
            <a:custGeom>
              <a:rect b="b" l="l" r="r" t="t"/>
              <a:pathLst>
                <a:path extrusionOk="0" h="830" w="829">
                  <a:moveTo>
                    <a:pt x="411" y="1"/>
                  </a:moveTo>
                  <a:cubicBezTo>
                    <a:pt x="183" y="1"/>
                    <a:pt x="0" y="190"/>
                    <a:pt x="0" y="418"/>
                  </a:cubicBezTo>
                  <a:cubicBezTo>
                    <a:pt x="0" y="647"/>
                    <a:pt x="183" y="829"/>
                    <a:pt x="411" y="829"/>
                  </a:cubicBezTo>
                  <a:cubicBezTo>
                    <a:pt x="640" y="829"/>
                    <a:pt x="829" y="647"/>
                    <a:pt x="829" y="418"/>
                  </a:cubicBezTo>
                  <a:cubicBezTo>
                    <a:pt x="822" y="190"/>
                    <a:pt x="640" y="1"/>
                    <a:pt x="41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2" name="Google Shape;2752;p29"/>
            <p:cNvSpPr/>
            <p:nvPr/>
          </p:nvSpPr>
          <p:spPr>
            <a:xfrm>
              <a:off x="1770125" y="3563375"/>
              <a:ext cx="208150" cy="180250"/>
            </a:xfrm>
            <a:custGeom>
              <a:rect b="b" l="l" r="r" t="t"/>
              <a:pathLst>
                <a:path extrusionOk="0" h="7210" w="8326">
                  <a:moveTo>
                    <a:pt x="6166" y="137"/>
                  </a:moveTo>
                  <a:lnTo>
                    <a:pt x="8169" y="3608"/>
                  </a:lnTo>
                  <a:lnTo>
                    <a:pt x="6166" y="7080"/>
                  </a:lnTo>
                  <a:lnTo>
                    <a:pt x="2153" y="7080"/>
                  </a:lnTo>
                  <a:lnTo>
                    <a:pt x="150" y="3608"/>
                  </a:lnTo>
                  <a:lnTo>
                    <a:pt x="2153" y="137"/>
                  </a:lnTo>
                  <a:close/>
                  <a:moveTo>
                    <a:pt x="2082" y="0"/>
                  </a:moveTo>
                  <a:lnTo>
                    <a:pt x="20" y="3569"/>
                  </a:lnTo>
                  <a:lnTo>
                    <a:pt x="0" y="3608"/>
                  </a:lnTo>
                  <a:lnTo>
                    <a:pt x="2062" y="7177"/>
                  </a:lnTo>
                  <a:lnTo>
                    <a:pt x="2082" y="7210"/>
                  </a:lnTo>
                  <a:lnTo>
                    <a:pt x="6244" y="7210"/>
                  </a:lnTo>
                  <a:lnTo>
                    <a:pt x="8306" y="3641"/>
                  </a:lnTo>
                  <a:lnTo>
                    <a:pt x="8326" y="3608"/>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3" name="Google Shape;2753;p29"/>
            <p:cNvSpPr/>
            <p:nvPr/>
          </p:nvSpPr>
          <p:spPr>
            <a:xfrm>
              <a:off x="1923275" y="3474950"/>
              <a:ext cx="208175" cy="180275"/>
            </a:xfrm>
            <a:custGeom>
              <a:rect b="b" l="l" r="r" t="t"/>
              <a:pathLst>
                <a:path extrusionOk="0" h="7211" w="8327">
                  <a:moveTo>
                    <a:pt x="6167" y="131"/>
                  </a:moveTo>
                  <a:lnTo>
                    <a:pt x="8170" y="3602"/>
                  </a:lnTo>
                  <a:lnTo>
                    <a:pt x="6167" y="7074"/>
                  </a:lnTo>
                  <a:lnTo>
                    <a:pt x="2161" y="7074"/>
                  </a:lnTo>
                  <a:lnTo>
                    <a:pt x="151" y="3602"/>
                  </a:lnTo>
                  <a:lnTo>
                    <a:pt x="2161" y="131"/>
                  </a:lnTo>
                  <a:close/>
                  <a:moveTo>
                    <a:pt x="2082" y="1"/>
                  </a:moveTo>
                  <a:lnTo>
                    <a:pt x="20" y="3570"/>
                  </a:lnTo>
                  <a:lnTo>
                    <a:pt x="1" y="3602"/>
                  </a:lnTo>
                  <a:lnTo>
                    <a:pt x="2063" y="7178"/>
                  </a:lnTo>
                  <a:lnTo>
                    <a:pt x="2082" y="7211"/>
                  </a:lnTo>
                  <a:lnTo>
                    <a:pt x="6245" y="7211"/>
                  </a:lnTo>
                  <a:lnTo>
                    <a:pt x="8307" y="3635"/>
                  </a:lnTo>
                  <a:lnTo>
                    <a:pt x="8326" y="3602"/>
                  </a:lnTo>
                  <a:lnTo>
                    <a:pt x="6265" y="33"/>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4" name="Google Shape;2754;p29"/>
            <p:cNvSpPr/>
            <p:nvPr/>
          </p:nvSpPr>
          <p:spPr>
            <a:xfrm>
              <a:off x="2076450" y="3386550"/>
              <a:ext cx="208175" cy="180275"/>
            </a:xfrm>
            <a:custGeom>
              <a:rect b="b" l="l" r="r" t="t"/>
              <a:pathLst>
                <a:path extrusionOk="0" h="7211" w="8327">
                  <a:moveTo>
                    <a:pt x="6166" y="131"/>
                  </a:moveTo>
                  <a:lnTo>
                    <a:pt x="8170" y="3602"/>
                  </a:lnTo>
                  <a:lnTo>
                    <a:pt x="6166" y="7073"/>
                  </a:lnTo>
                  <a:lnTo>
                    <a:pt x="2160" y="7073"/>
                  </a:lnTo>
                  <a:lnTo>
                    <a:pt x="151" y="3602"/>
                  </a:lnTo>
                  <a:lnTo>
                    <a:pt x="2160" y="131"/>
                  </a:lnTo>
                  <a:close/>
                  <a:moveTo>
                    <a:pt x="2082" y="0"/>
                  </a:moveTo>
                  <a:lnTo>
                    <a:pt x="20" y="3569"/>
                  </a:lnTo>
                  <a:lnTo>
                    <a:pt x="1" y="3602"/>
                  </a:lnTo>
                  <a:lnTo>
                    <a:pt x="2062" y="7171"/>
                  </a:lnTo>
                  <a:lnTo>
                    <a:pt x="2082" y="7210"/>
                  </a:lnTo>
                  <a:lnTo>
                    <a:pt x="6245" y="7210"/>
                  </a:lnTo>
                  <a:lnTo>
                    <a:pt x="6245" y="7204"/>
                  </a:lnTo>
                  <a:lnTo>
                    <a:pt x="8307" y="3635"/>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5" name="Google Shape;2755;p29"/>
            <p:cNvSpPr/>
            <p:nvPr/>
          </p:nvSpPr>
          <p:spPr>
            <a:xfrm>
              <a:off x="238125" y="2148150"/>
              <a:ext cx="208150" cy="180275"/>
            </a:xfrm>
            <a:custGeom>
              <a:rect b="b" l="l" r="r" t="t"/>
              <a:pathLst>
                <a:path extrusionOk="0" h="7211" w="8326">
                  <a:moveTo>
                    <a:pt x="6166" y="138"/>
                  </a:moveTo>
                  <a:lnTo>
                    <a:pt x="8169" y="3609"/>
                  </a:lnTo>
                  <a:lnTo>
                    <a:pt x="6166" y="7080"/>
                  </a:lnTo>
                  <a:lnTo>
                    <a:pt x="2160" y="7080"/>
                  </a:lnTo>
                  <a:lnTo>
                    <a:pt x="157" y="3609"/>
                  </a:lnTo>
                  <a:lnTo>
                    <a:pt x="2160" y="138"/>
                  </a:lnTo>
                  <a:close/>
                  <a:moveTo>
                    <a:pt x="2081" y="1"/>
                  </a:moveTo>
                  <a:lnTo>
                    <a:pt x="0" y="3609"/>
                  </a:lnTo>
                  <a:lnTo>
                    <a:pt x="2062" y="7178"/>
                  </a:lnTo>
                  <a:lnTo>
                    <a:pt x="2081" y="7211"/>
                  </a:lnTo>
                  <a:lnTo>
                    <a:pt x="6244" y="7211"/>
                  </a:lnTo>
                  <a:lnTo>
                    <a:pt x="8326" y="3609"/>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6" name="Google Shape;2756;p29"/>
            <p:cNvSpPr/>
            <p:nvPr/>
          </p:nvSpPr>
          <p:spPr>
            <a:xfrm>
              <a:off x="238125" y="1971350"/>
              <a:ext cx="208150" cy="180250"/>
            </a:xfrm>
            <a:custGeom>
              <a:rect b="b" l="l" r="r" t="t"/>
              <a:pathLst>
                <a:path extrusionOk="0" h="7210" w="8326">
                  <a:moveTo>
                    <a:pt x="6166" y="137"/>
                  </a:moveTo>
                  <a:lnTo>
                    <a:pt x="8169" y="3602"/>
                  </a:lnTo>
                  <a:lnTo>
                    <a:pt x="6166" y="7073"/>
                  </a:lnTo>
                  <a:lnTo>
                    <a:pt x="2160" y="7073"/>
                  </a:lnTo>
                  <a:lnTo>
                    <a:pt x="2160" y="7079"/>
                  </a:lnTo>
                  <a:lnTo>
                    <a:pt x="157" y="3608"/>
                  </a:lnTo>
                  <a:lnTo>
                    <a:pt x="2160" y="137"/>
                  </a:lnTo>
                  <a:close/>
                  <a:moveTo>
                    <a:pt x="2081" y="0"/>
                  </a:moveTo>
                  <a:lnTo>
                    <a:pt x="0" y="3608"/>
                  </a:lnTo>
                  <a:lnTo>
                    <a:pt x="2081" y="7210"/>
                  </a:lnTo>
                  <a:lnTo>
                    <a:pt x="6244" y="7210"/>
                  </a:lnTo>
                  <a:lnTo>
                    <a:pt x="8326" y="3608"/>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7" name="Google Shape;2757;p29"/>
            <p:cNvSpPr/>
            <p:nvPr/>
          </p:nvSpPr>
          <p:spPr>
            <a:xfrm>
              <a:off x="1770125" y="3386550"/>
              <a:ext cx="208150" cy="180275"/>
            </a:xfrm>
            <a:custGeom>
              <a:rect b="b" l="l" r="r" t="t"/>
              <a:pathLst>
                <a:path extrusionOk="0" h="7211" w="8326">
                  <a:moveTo>
                    <a:pt x="6166" y="131"/>
                  </a:moveTo>
                  <a:lnTo>
                    <a:pt x="8169" y="3602"/>
                  </a:lnTo>
                  <a:lnTo>
                    <a:pt x="6166" y="7073"/>
                  </a:lnTo>
                  <a:lnTo>
                    <a:pt x="2153" y="7073"/>
                  </a:lnTo>
                  <a:lnTo>
                    <a:pt x="150" y="3602"/>
                  </a:lnTo>
                  <a:lnTo>
                    <a:pt x="2153" y="131"/>
                  </a:lnTo>
                  <a:close/>
                  <a:moveTo>
                    <a:pt x="2082" y="0"/>
                  </a:moveTo>
                  <a:lnTo>
                    <a:pt x="20" y="3569"/>
                  </a:lnTo>
                  <a:lnTo>
                    <a:pt x="0" y="3602"/>
                  </a:lnTo>
                  <a:lnTo>
                    <a:pt x="2062" y="7171"/>
                  </a:lnTo>
                  <a:lnTo>
                    <a:pt x="2082" y="7210"/>
                  </a:lnTo>
                  <a:lnTo>
                    <a:pt x="6244" y="7210"/>
                  </a:lnTo>
                  <a:lnTo>
                    <a:pt x="6244" y="7204"/>
                  </a:lnTo>
                  <a:lnTo>
                    <a:pt x="8306" y="3635"/>
                  </a:lnTo>
                  <a:lnTo>
                    <a:pt x="8326" y="3602"/>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8" name="Google Shape;2758;p29"/>
            <p:cNvSpPr/>
            <p:nvPr/>
          </p:nvSpPr>
          <p:spPr>
            <a:xfrm>
              <a:off x="1616775" y="3297975"/>
              <a:ext cx="208175" cy="179450"/>
            </a:xfrm>
            <a:custGeom>
              <a:rect b="b" l="l" r="r" t="t"/>
              <a:pathLst>
                <a:path extrusionOk="0" h="7178" w="8327">
                  <a:moveTo>
                    <a:pt x="2082" y="0"/>
                  </a:moveTo>
                  <a:lnTo>
                    <a:pt x="20" y="3576"/>
                  </a:lnTo>
                  <a:lnTo>
                    <a:pt x="1" y="3609"/>
                  </a:lnTo>
                  <a:lnTo>
                    <a:pt x="2069" y="7178"/>
                  </a:lnTo>
                  <a:lnTo>
                    <a:pt x="2180" y="7112"/>
                  </a:lnTo>
                  <a:lnTo>
                    <a:pt x="158" y="3609"/>
                  </a:lnTo>
                  <a:lnTo>
                    <a:pt x="2161" y="138"/>
                  </a:lnTo>
                  <a:lnTo>
                    <a:pt x="6173" y="138"/>
                  </a:lnTo>
                  <a:lnTo>
                    <a:pt x="8176" y="3609"/>
                  </a:lnTo>
                  <a:lnTo>
                    <a:pt x="6154" y="7112"/>
                  </a:lnTo>
                  <a:lnTo>
                    <a:pt x="6265" y="7178"/>
                  </a:lnTo>
                  <a:lnTo>
                    <a:pt x="8307" y="3641"/>
                  </a:lnTo>
                  <a:lnTo>
                    <a:pt x="8326" y="3609"/>
                  </a:lnTo>
                  <a:lnTo>
                    <a:pt x="6265"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9" name="Google Shape;2759;p29"/>
            <p:cNvSpPr/>
            <p:nvPr/>
          </p:nvSpPr>
          <p:spPr>
            <a:xfrm>
              <a:off x="1310450" y="2767350"/>
              <a:ext cx="208175" cy="180275"/>
            </a:xfrm>
            <a:custGeom>
              <a:rect b="b" l="l" r="r" t="t"/>
              <a:pathLst>
                <a:path extrusionOk="0" h="7211" w="8327">
                  <a:moveTo>
                    <a:pt x="6166" y="138"/>
                  </a:moveTo>
                  <a:lnTo>
                    <a:pt x="8169" y="3609"/>
                  </a:lnTo>
                  <a:lnTo>
                    <a:pt x="6166" y="7080"/>
                  </a:lnTo>
                  <a:lnTo>
                    <a:pt x="2160" y="7080"/>
                  </a:lnTo>
                  <a:lnTo>
                    <a:pt x="157" y="3609"/>
                  </a:lnTo>
                  <a:lnTo>
                    <a:pt x="2160" y="138"/>
                  </a:lnTo>
                  <a:close/>
                  <a:moveTo>
                    <a:pt x="2082" y="1"/>
                  </a:moveTo>
                  <a:lnTo>
                    <a:pt x="20" y="3570"/>
                  </a:lnTo>
                  <a:lnTo>
                    <a:pt x="0" y="3609"/>
                  </a:lnTo>
                  <a:lnTo>
                    <a:pt x="2062" y="7178"/>
                  </a:lnTo>
                  <a:lnTo>
                    <a:pt x="2082" y="7210"/>
                  </a:lnTo>
                  <a:lnTo>
                    <a:pt x="6245" y="7210"/>
                  </a:lnTo>
                  <a:lnTo>
                    <a:pt x="8306" y="3641"/>
                  </a:lnTo>
                  <a:lnTo>
                    <a:pt x="8326" y="3609"/>
                  </a:lnTo>
                  <a:lnTo>
                    <a:pt x="6264" y="33"/>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0" name="Google Shape;2760;p29"/>
            <p:cNvSpPr/>
            <p:nvPr/>
          </p:nvSpPr>
          <p:spPr>
            <a:xfrm>
              <a:off x="1004600" y="2768175"/>
              <a:ext cx="53850" cy="90225"/>
            </a:xfrm>
            <a:custGeom>
              <a:rect b="b" l="l" r="r" t="t"/>
              <a:pathLst>
                <a:path extrusionOk="0" h="3609" w="2154">
                  <a:moveTo>
                    <a:pt x="2043" y="0"/>
                  </a:moveTo>
                  <a:lnTo>
                    <a:pt x="1" y="3543"/>
                  </a:lnTo>
                  <a:lnTo>
                    <a:pt x="118" y="3608"/>
                  </a:lnTo>
                  <a:lnTo>
                    <a:pt x="2154" y="65"/>
                  </a:lnTo>
                  <a:lnTo>
                    <a:pt x="204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1" name="Google Shape;2761;p29"/>
            <p:cNvSpPr/>
            <p:nvPr/>
          </p:nvSpPr>
          <p:spPr>
            <a:xfrm>
              <a:off x="1004125" y="2767350"/>
              <a:ext cx="208150" cy="180275"/>
            </a:xfrm>
            <a:custGeom>
              <a:rect b="b" l="l" r="r" t="t"/>
              <a:pathLst>
                <a:path extrusionOk="0" h="7211" w="8326">
                  <a:moveTo>
                    <a:pt x="6166" y="138"/>
                  </a:moveTo>
                  <a:lnTo>
                    <a:pt x="8169" y="3609"/>
                  </a:lnTo>
                  <a:lnTo>
                    <a:pt x="6166" y="7080"/>
                  </a:lnTo>
                  <a:lnTo>
                    <a:pt x="2160" y="7080"/>
                  </a:lnTo>
                  <a:lnTo>
                    <a:pt x="157" y="3609"/>
                  </a:lnTo>
                  <a:lnTo>
                    <a:pt x="2160" y="138"/>
                  </a:lnTo>
                  <a:close/>
                  <a:moveTo>
                    <a:pt x="2081" y="1"/>
                  </a:moveTo>
                  <a:lnTo>
                    <a:pt x="20" y="3570"/>
                  </a:lnTo>
                  <a:lnTo>
                    <a:pt x="0" y="3609"/>
                  </a:lnTo>
                  <a:lnTo>
                    <a:pt x="2062" y="7178"/>
                  </a:lnTo>
                  <a:lnTo>
                    <a:pt x="2081" y="7210"/>
                  </a:lnTo>
                  <a:lnTo>
                    <a:pt x="6244" y="7210"/>
                  </a:lnTo>
                  <a:lnTo>
                    <a:pt x="8306" y="3641"/>
                  </a:lnTo>
                  <a:lnTo>
                    <a:pt x="8326" y="3609"/>
                  </a:lnTo>
                  <a:lnTo>
                    <a:pt x="6264" y="33"/>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62" name="Google Shape;2762;p29"/>
          <p:cNvGrpSpPr/>
          <p:nvPr/>
        </p:nvGrpSpPr>
        <p:grpSpPr>
          <a:xfrm>
            <a:off x="5146105" y="4722943"/>
            <a:ext cx="2357122" cy="308503"/>
            <a:chOff x="4517025" y="2718100"/>
            <a:chExt cx="937300" cy="122675"/>
          </a:xfrm>
        </p:grpSpPr>
        <p:sp>
          <p:nvSpPr>
            <p:cNvPr id="2763" name="Google Shape;2763;p29"/>
            <p:cNvSpPr/>
            <p:nvPr/>
          </p:nvSpPr>
          <p:spPr>
            <a:xfrm>
              <a:off x="4517025" y="2718100"/>
              <a:ext cx="89900" cy="122675"/>
            </a:xfrm>
            <a:custGeom>
              <a:rect b="b" l="l" r="r" t="t"/>
              <a:pathLst>
                <a:path extrusionOk="0" h="4907" w="3596">
                  <a:moveTo>
                    <a:pt x="3158" y="0"/>
                  </a:moveTo>
                  <a:lnTo>
                    <a:pt x="0" y="4907"/>
                  </a:lnTo>
                  <a:lnTo>
                    <a:pt x="444"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4" name="Google Shape;2764;p29"/>
            <p:cNvSpPr/>
            <p:nvPr/>
          </p:nvSpPr>
          <p:spPr>
            <a:xfrm>
              <a:off x="4577550" y="2718100"/>
              <a:ext cx="90050" cy="122675"/>
            </a:xfrm>
            <a:custGeom>
              <a:rect b="b" l="l" r="r" t="t"/>
              <a:pathLst>
                <a:path extrusionOk="0" h="4907" w="3602">
                  <a:moveTo>
                    <a:pt x="3158" y="0"/>
                  </a:moveTo>
                  <a:lnTo>
                    <a:pt x="0" y="4907"/>
                  </a:lnTo>
                  <a:lnTo>
                    <a:pt x="444" y="4907"/>
                  </a:lnTo>
                  <a:lnTo>
                    <a:pt x="360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5" name="Google Shape;2765;p29"/>
            <p:cNvSpPr/>
            <p:nvPr/>
          </p:nvSpPr>
          <p:spPr>
            <a:xfrm>
              <a:off x="4638050" y="2718100"/>
              <a:ext cx="90075" cy="122675"/>
            </a:xfrm>
            <a:custGeom>
              <a:rect b="b" l="l" r="r" t="t"/>
              <a:pathLst>
                <a:path extrusionOk="0" h="4907" w="3603">
                  <a:moveTo>
                    <a:pt x="3159" y="0"/>
                  </a:moveTo>
                  <a:lnTo>
                    <a:pt x="1" y="4907"/>
                  </a:lnTo>
                  <a:lnTo>
                    <a:pt x="444" y="4907"/>
                  </a:lnTo>
                  <a:lnTo>
                    <a:pt x="360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6" name="Google Shape;2766;p29"/>
            <p:cNvSpPr/>
            <p:nvPr/>
          </p:nvSpPr>
          <p:spPr>
            <a:xfrm>
              <a:off x="4698575" y="2718100"/>
              <a:ext cx="89900" cy="122675"/>
            </a:xfrm>
            <a:custGeom>
              <a:rect b="b" l="l" r="r" t="t"/>
              <a:pathLst>
                <a:path extrusionOk="0" h="4907" w="3596">
                  <a:moveTo>
                    <a:pt x="3158" y="0"/>
                  </a:moveTo>
                  <a:lnTo>
                    <a:pt x="0" y="4907"/>
                  </a:lnTo>
                  <a:lnTo>
                    <a:pt x="444"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7" name="Google Shape;2767;p29"/>
            <p:cNvSpPr/>
            <p:nvPr/>
          </p:nvSpPr>
          <p:spPr>
            <a:xfrm>
              <a:off x="4759100" y="2718100"/>
              <a:ext cx="90050" cy="122675"/>
            </a:xfrm>
            <a:custGeom>
              <a:rect b="b" l="l" r="r" t="t"/>
              <a:pathLst>
                <a:path extrusionOk="0" h="4907" w="3602">
                  <a:moveTo>
                    <a:pt x="3158" y="0"/>
                  </a:moveTo>
                  <a:lnTo>
                    <a:pt x="0" y="4907"/>
                  </a:lnTo>
                  <a:lnTo>
                    <a:pt x="444" y="4907"/>
                  </a:lnTo>
                  <a:lnTo>
                    <a:pt x="360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8" name="Google Shape;2768;p29"/>
            <p:cNvSpPr/>
            <p:nvPr/>
          </p:nvSpPr>
          <p:spPr>
            <a:xfrm>
              <a:off x="4819775" y="2718100"/>
              <a:ext cx="89900" cy="122675"/>
            </a:xfrm>
            <a:custGeom>
              <a:rect b="b" l="l" r="r" t="t"/>
              <a:pathLst>
                <a:path extrusionOk="0" h="4907" w="3596">
                  <a:moveTo>
                    <a:pt x="3152" y="0"/>
                  </a:moveTo>
                  <a:lnTo>
                    <a:pt x="0" y="4907"/>
                  </a:lnTo>
                  <a:lnTo>
                    <a:pt x="437" y="4907"/>
                  </a:lnTo>
                  <a:lnTo>
                    <a:pt x="359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9" name="Google Shape;2769;p29"/>
            <p:cNvSpPr/>
            <p:nvPr/>
          </p:nvSpPr>
          <p:spPr>
            <a:xfrm>
              <a:off x="4880125" y="2718100"/>
              <a:ext cx="90075" cy="122675"/>
            </a:xfrm>
            <a:custGeom>
              <a:rect b="b" l="l" r="r" t="t"/>
              <a:pathLst>
                <a:path extrusionOk="0" h="4907" w="3603">
                  <a:moveTo>
                    <a:pt x="3158" y="0"/>
                  </a:moveTo>
                  <a:lnTo>
                    <a:pt x="0" y="4907"/>
                  </a:lnTo>
                  <a:lnTo>
                    <a:pt x="444" y="4907"/>
                  </a:lnTo>
                  <a:lnTo>
                    <a:pt x="360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0" name="Google Shape;2770;p29"/>
            <p:cNvSpPr/>
            <p:nvPr/>
          </p:nvSpPr>
          <p:spPr>
            <a:xfrm>
              <a:off x="4940800" y="2718100"/>
              <a:ext cx="89900" cy="122675"/>
            </a:xfrm>
            <a:custGeom>
              <a:rect b="b" l="l" r="r" t="t"/>
              <a:pathLst>
                <a:path extrusionOk="0" h="4907" w="3596">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1" name="Google Shape;2771;p29"/>
            <p:cNvSpPr/>
            <p:nvPr/>
          </p:nvSpPr>
          <p:spPr>
            <a:xfrm>
              <a:off x="5001325" y="2718100"/>
              <a:ext cx="89900" cy="122675"/>
            </a:xfrm>
            <a:custGeom>
              <a:rect b="b" l="l" r="r" t="t"/>
              <a:pathLst>
                <a:path extrusionOk="0" h="4907" w="3596">
                  <a:moveTo>
                    <a:pt x="3152" y="0"/>
                  </a:moveTo>
                  <a:lnTo>
                    <a:pt x="0" y="4907"/>
                  </a:lnTo>
                  <a:lnTo>
                    <a:pt x="437" y="4907"/>
                  </a:lnTo>
                  <a:lnTo>
                    <a:pt x="359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2" name="Google Shape;2772;p29"/>
            <p:cNvSpPr/>
            <p:nvPr/>
          </p:nvSpPr>
          <p:spPr>
            <a:xfrm>
              <a:off x="5061825" y="2718100"/>
              <a:ext cx="89925" cy="122675"/>
            </a:xfrm>
            <a:custGeom>
              <a:rect b="b" l="l" r="r" t="t"/>
              <a:pathLst>
                <a:path extrusionOk="0" h="4907" w="3597">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3" name="Google Shape;2773;p29"/>
            <p:cNvSpPr/>
            <p:nvPr/>
          </p:nvSpPr>
          <p:spPr>
            <a:xfrm>
              <a:off x="5122350" y="2718100"/>
              <a:ext cx="89900" cy="122675"/>
            </a:xfrm>
            <a:custGeom>
              <a:rect b="b" l="l" r="r" t="t"/>
              <a:pathLst>
                <a:path extrusionOk="0" h="4907" w="3596">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4" name="Google Shape;2774;p29"/>
            <p:cNvSpPr/>
            <p:nvPr/>
          </p:nvSpPr>
          <p:spPr>
            <a:xfrm>
              <a:off x="5182875" y="2718100"/>
              <a:ext cx="89900" cy="122675"/>
            </a:xfrm>
            <a:custGeom>
              <a:rect b="b" l="l" r="r" t="t"/>
              <a:pathLst>
                <a:path extrusionOk="0" h="4907" w="3596">
                  <a:moveTo>
                    <a:pt x="3152" y="0"/>
                  </a:moveTo>
                  <a:lnTo>
                    <a:pt x="0" y="4907"/>
                  </a:lnTo>
                  <a:lnTo>
                    <a:pt x="437" y="4907"/>
                  </a:lnTo>
                  <a:lnTo>
                    <a:pt x="359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5" name="Google Shape;2775;p29"/>
            <p:cNvSpPr/>
            <p:nvPr/>
          </p:nvSpPr>
          <p:spPr>
            <a:xfrm>
              <a:off x="5243375" y="2718100"/>
              <a:ext cx="89925" cy="122675"/>
            </a:xfrm>
            <a:custGeom>
              <a:rect b="b" l="l" r="r" t="t"/>
              <a:pathLst>
                <a:path extrusionOk="0" h="4907" w="3597">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6" name="Google Shape;2776;p29"/>
            <p:cNvSpPr/>
            <p:nvPr/>
          </p:nvSpPr>
          <p:spPr>
            <a:xfrm>
              <a:off x="5303900" y="2718100"/>
              <a:ext cx="89900" cy="122675"/>
            </a:xfrm>
            <a:custGeom>
              <a:rect b="b" l="l" r="r" t="t"/>
              <a:pathLst>
                <a:path extrusionOk="0" h="4907" w="3596">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7" name="Google Shape;2777;p29"/>
            <p:cNvSpPr/>
            <p:nvPr/>
          </p:nvSpPr>
          <p:spPr>
            <a:xfrm>
              <a:off x="5364425" y="2718100"/>
              <a:ext cx="89900" cy="122675"/>
            </a:xfrm>
            <a:custGeom>
              <a:rect b="b" l="l" r="r" t="t"/>
              <a:pathLst>
                <a:path extrusionOk="0" h="4907" w="3596">
                  <a:moveTo>
                    <a:pt x="3158" y="0"/>
                  </a:moveTo>
                  <a:lnTo>
                    <a:pt x="0" y="4907"/>
                  </a:lnTo>
                  <a:lnTo>
                    <a:pt x="437" y="4907"/>
                  </a:lnTo>
                  <a:lnTo>
                    <a:pt x="359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78" name="Google Shape;2778;p29"/>
          <p:cNvGrpSpPr/>
          <p:nvPr/>
        </p:nvGrpSpPr>
        <p:grpSpPr>
          <a:xfrm>
            <a:off x="4985619" y="107268"/>
            <a:ext cx="506202" cy="346754"/>
            <a:chOff x="5912000" y="2436725"/>
            <a:chExt cx="200500" cy="137350"/>
          </a:xfrm>
        </p:grpSpPr>
        <p:sp>
          <p:nvSpPr>
            <p:cNvPr id="2779" name="Google Shape;2779;p29"/>
            <p:cNvSpPr/>
            <p:nvPr/>
          </p:nvSpPr>
          <p:spPr>
            <a:xfrm>
              <a:off x="6071050" y="2532625"/>
              <a:ext cx="41450" cy="41450"/>
            </a:xfrm>
            <a:custGeom>
              <a:rect b="b" l="l" r="r" t="t"/>
              <a:pathLst>
                <a:path extrusionOk="0" h="1658" w="1658">
                  <a:moveTo>
                    <a:pt x="829" y="1"/>
                  </a:moveTo>
                  <a:lnTo>
                    <a:pt x="0" y="829"/>
                  </a:lnTo>
                  <a:lnTo>
                    <a:pt x="829" y="1658"/>
                  </a:lnTo>
                  <a:lnTo>
                    <a:pt x="1658" y="829"/>
                  </a:lnTo>
                  <a:lnTo>
                    <a:pt x="8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0" name="Google Shape;2780;p29"/>
            <p:cNvSpPr/>
            <p:nvPr/>
          </p:nvSpPr>
          <p:spPr>
            <a:xfrm>
              <a:off x="6071050" y="2436725"/>
              <a:ext cx="41450" cy="41450"/>
            </a:xfrm>
            <a:custGeom>
              <a:rect b="b" l="l" r="r" t="t"/>
              <a:pathLst>
                <a:path extrusionOk="0" h="1658" w="1658">
                  <a:moveTo>
                    <a:pt x="829" y="0"/>
                  </a:moveTo>
                  <a:lnTo>
                    <a:pt x="0" y="829"/>
                  </a:lnTo>
                  <a:lnTo>
                    <a:pt x="829" y="1657"/>
                  </a:lnTo>
                  <a:lnTo>
                    <a:pt x="1658" y="829"/>
                  </a:lnTo>
                  <a:lnTo>
                    <a:pt x="8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1" name="Google Shape;2781;p29"/>
            <p:cNvSpPr/>
            <p:nvPr/>
          </p:nvSpPr>
          <p:spPr>
            <a:xfrm>
              <a:off x="6023250" y="2484675"/>
              <a:ext cx="41450" cy="41450"/>
            </a:xfrm>
            <a:custGeom>
              <a:rect b="b" l="l" r="r" t="t"/>
              <a:pathLst>
                <a:path extrusionOk="0" h="1658" w="1658">
                  <a:moveTo>
                    <a:pt x="829" y="0"/>
                  </a:moveTo>
                  <a:lnTo>
                    <a:pt x="1" y="829"/>
                  </a:lnTo>
                  <a:lnTo>
                    <a:pt x="829" y="1658"/>
                  </a:lnTo>
                  <a:lnTo>
                    <a:pt x="1658" y="829"/>
                  </a:lnTo>
                  <a:lnTo>
                    <a:pt x="8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2" name="Google Shape;2782;p29"/>
            <p:cNvSpPr/>
            <p:nvPr/>
          </p:nvSpPr>
          <p:spPr>
            <a:xfrm>
              <a:off x="5959975" y="2532625"/>
              <a:ext cx="41450" cy="41450"/>
            </a:xfrm>
            <a:custGeom>
              <a:rect b="b" l="l" r="r" t="t"/>
              <a:pathLst>
                <a:path extrusionOk="0" h="1658" w="1658">
                  <a:moveTo>
                    <a:pt x="829" y="1"/>
                  </a:moveTo>
                  <a:lnTo>
                    <a:pt x="0" y="829"/>
                  </a:lnTo>
                  <a:lnTo>
                    <a:pt x="829" y="1658"/>
                  </a:lnTo>
                  <a:lnTo>
                    <a:pt x="1657" y="829"/>
                  </a:lnTo>
                  <a:lnTo>
                    <a:pt x="8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3" name="Google Shape;2783;p29"/>
            <p:cNvSpPr/>
            <p:nvPr/>
          </p:nvSpPr>
          <p:spPr>
            <a:xfrm>
              <a:off x="5959975" y="2436725"/>
              <a:ext cx="41450" cy="41450"/>
            </a:xfrm>
            <a:custGeom>
              <a:rect b="b" l="l" r="r" t="t"/>
              <a:pathLst>
                <a:path extrusionOk="0" h="1658" w="1658">
                  <a:moveTo>
                    <a:pt x="829" y="0"/>
                  </a:moveTo>
                  <a:lnTo>
                    <a:pt x="0" y="829"/>
                  </a:lnTo>
                  <a:lnTo>
                    <a:pt x="829" y="1657"/>
                  </a:lnTo>
                  <a:lnTo>
                    <a:pt x="1657" y="829"/>
                  </a:lnTo>
                  <a:lnTo>
                    <a:pt x="8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4" name="Google Shape;2784;p29"/>
            <p:cNvSpPr/>
            <p:nvPr/>
          </p:nvSpPr>
          <p:spPr>
            <a:xfrm>
              <a:off x="5912000" y="2484675"/>
              <a:ext cx="41475" cy="41450"/>
            </a:xfrm>
            <a:custGeom>
              <a:rect b="b" l="l" r="r" t="t"/>
              <a:pathLst>
                <a:path extrusionOk="0" h="1658" w="1659">
                  <a:moveTo>
                    <a:pt x="829" y="0"/>
                  </a:moveTo>
                  <a:lnTo>
                    <a:pt x="1" y="829"/>
                  </a:lnTo>
                  <a:lnTo>
                    <a:pt x="829" y="1658"/>
                  </a:lnTo>
                  <a:lnTo>
                    <a:pt x="1658" y="829"/>
                  </a:lnTo>
                  <a:lnTo>
                    <a:pt x="8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785" name="Google Shape;2785;p29"/>
          <p:cNvSpPr/>
          <p:nvPr/>
        </p:nvSpPr>
        <p:spPr>
          <a:xfrm>
            <a:off x="2224700" y="222100"/>
            <a:ext cx="317400" cy="317400"/>
          </a:xfrm>
          <a:prstGeom prst="mathPlus">
            <a:avLst>
              <a:gd fmla="val 11090" name="adj1"/>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786" name="Google Shape;2786;p29"/>
          <p:cNvGrpSpPr/>
          <p:nvPr/>
        </p:nvGrpSpPr>
        <p:grpSpPr>
          <a:xfrm>
            <a:off x="6753647" y="292557"/>
            <a:ext cx="1382306" cy="493879"/>
            <a:chOff x="6730525" y="2643050"/>
            <a:chExt cx="647450" cy="231325"/>
          </a:xfrm>
        </p:grpSpPr>
        <p:sp>
          <p:nvSpPr>
            <p:cNvPr id="2787" name="Google Shape;2787;p29"/>
            <p:cNvSpPr/>
            <p:nvPr/>
          </p:nvSpPr>
          <p:spPr>
            <a:xfrm>
              <a:off x="6811450" y="2643050"/>
              <a:ext cx="11600" cy="11625"/>
            </a:xfrm>
            <a:custGeom>
              <a:rect b="b" l="l" r="r" t="t"/>
              <a:pathLst>
                <a:path extrusionOk="0" h="465" w="464">
                  <a:moveTo>
                    <a:pt x="235" y="1"/>
                  </a:moveTo>
                  <a:cubicBezTo>
                    <a:pt x="104" y="1"/>
                    <a:pt x="0" y="105"/>
                    <a:pt x="0" y="236"/>
                  </a:cubicBezTo>
                  <a:cubicBezTo>
                    <a:pt x="0" y="360"/>
                    <a:pt x="104" y="464"/>
                    <a:pt x="235" y="464"/>
                  </a:cubicBezTo>
                  <a:cubicBezTo>
                    <a:pt x="359" y="464"/>
                    <a:pt x="463" y="360"/>
                    <a:pt x="463" y="236"/>
                  </a:cubicBezTo>
                  <a:cubicBezTo>
                    <a:pt x="463" y="105"/>
                    <a:pt x="359" y="1"/>
                    <a:pt x="23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8" name="Google Shape;2788;p29"/>
            <p:cNvSpPr/>
            <p:nvPr/>
          </p:nvSpPr>
          <p:spPr>
            <a:xfrm>
              <a:off x="6873100" y="2643050"/>
              <a:ext cx="11600" cy="11625"/>
            </a:xfrm>
            <a:custGeom>
              <a:rect b="b" l="l" r="r" t="t"/>
              <a:pathLst>
                <a:path extrusionOk="0" h="465" w="464">
                  <a:moveTo>
                    <a:pt x="235" y="1"/>
                  </a:moveTo>
                  <a:cubicBezTo>
                    <a:pt x="105" y="1"/>
                    <a:pt x="0" y="105"/>
                    <a:pt x="0" y="236"/>
                  </a:cubicBezTo>
                  <a:cubicBezTo>
                    <a:pt x="0" y="360"/>
                    <a:pt x="105" y="464"/>
                    <a:pt x="235" y="464"/>
                  </a:cubicBezTo>
                  <a:cubicBezTo>
                    <a:pt x="359" y="464"/>
                    <a:pt x="464" y="360"/>
                    <a:pt x="464" y="236"/>
                  </a:cubicBezTo>
                  <a:cubicBezTo>
                    <a:pt x="464" y="105"/>
                    <a:pt x="359" y="1"/>
                    <a:pt x="23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9" name="Google Shape;2789;p29"/>
            <p:cNvSpPr/>
            <p:nvPr/>
          </p:nvSpPr>
          <p:spPr>
            <a:xfrm>
              <a:off x="6934750" y="2643050"/>
              <a:ext cx="11600" cy="11625"/>
            </a:xfrm>
            <a:custGeom>
              <a:rect b="b" l="l" r="r" t="t"/>
              <a:pathLst>
                <a:path extrusionOk="0" h="465" w="464">
                  <a:moveTo>
                    <a:pt x="236" y="1"/>
                  </a:moveTo>
                  <a:cubicBezTo>
                    <a:pt x="105" y="1"/>
                    <a:pt x="1" y="105"/>
                    <a:pt x="1" y="236"/>
                  </a:cubicBezTo>
                  <a:cubicBezTo>
                    <a:pt x="1" y="360"/>
                    <a:pt x="105" y="464"/>
                    <a:pt x="236" y="464"/>
                  </a:cubicBezTo>
                  <a:cubicBezTo>
                    <a:pt x="360" y="464"/>
                    <a:pt x="464" y="360"/>
                    <a:pt x="464" y="236"/>
                  </a:cubicBezTo>
                  <a:cubicBezTo>
                    <a:pt x="464" y="105"/>
                    <a:pt x="360" y="1"/>
                    <a:pt x="23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0" name="Google Shape;2790;p29"/>
            <p:cNvSpPr/>
            <p:nvPr/>
          </p:nvSpPr>
          <p:spPr>
            <a:xfrm>
              <a:off x="6996425" y="2643050"/>
              <a:ext cx="11600" cy="11625"/>
            </a:xfrm>
            <a:custGeom>
              <a:rect b="b" l="l" r="r" t="t"/>
              <a:pathLst>
                <a:path extrusionOk="0" h="465" w="464">
                  <a:moveTo>
                    <a:pt x="228" y="1"/>
                  </a:moveTo>
                  <a:cubicBezTo>
                    <a:pt x="105" y="1"/>
                    <a:pt x="0" y="105"/>
                    <a:pt x="0" y="236"/>
                  </a:cubicBezTo>
                  <a:cubicBezTo>
                    <a:pt x="0" y="360"/>
                    <a:pt x="105" y="464"/>
                    <a:pt x="228" y="464"/>
                  </a:cubicBezTo>
                  <a:cubicBezTo>
                    <a:pt x="359" y="464"/>
                    <a:pt x="463" y="360"/>
                    <a:pt x="463" y="236"/>
                  </a:cubicBezTo>
                  <a:cubicBezTo>
                    <a:pt x="463" y="105"/>
                    <a:pt x="359" y="1"/>
                    <a:pt x="22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1" name="Google Shape;2791;p29"/>
            <p:cNvSpPr/>
            <p:nvPr/>
          </p:nvSpPr>
          <p:spPr>
            <a:xfrm>
              <a:off x="7058075" y="2643050"/>
              <a:ext cx="11600" cy="11625"/>
            </a:xfrm>
            <a:custGeom>
              <a:rect b="b" l="l" r="r" t="t"/>
              <a:pathLst>
                <a:path extrusionOk="0" h="465" w="464">
                  <a:moveTo>
                    <a:pt x="229" y="1"/>
                  </a:moveTo>
                  <a:cubicBezTo>
                    <a:pt x="105" y="1"/>
                    <a:pt x="0" y="105"/>
                    <a:pt x="0" y="236"/>
                  </a:cubicBezTo>
                  <a:cubicBezTo>
                    <a:pt x="0" y="360"/>
                    <a:pt x="105" y="464"/>
                    <a:pt x="229" y="464"/>
                  </a:cubicBezTo>
                  <a:cubicBezTo>
                    <a:pt x="359" y="464"/>
                    <a:pt x="464" y="360"/>
                    <a:pt x="464" y="236"/>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2" name="Google Shape;2792;p29"/>
            <p:cNvSpPr/>
            <p:nvPr/>
          </p:nvSpPr>
          <p:spPr>
            <a:xfrm>
              <a:off x="7119725" y="2643050"/>
              <a:ext cx="11625" cy="11625"/>
            </a:xfrm>
            <a:custGeom>
              <a:rect b="b" l="l" r="r" t="t"/>
              <a:pathLst>
                <a:path extrusionOk="0" h="465" w="465">
                  <a:moveTo>
                    <a:pt x="229" y="1"/>
                  </a:moveTo>
                  <a:cubicBezTo>
                    <a:pt x="105" y="1"/>
                    <a:pt x="1" y="105"/>
                    <a:pt x="1" y="236"/>
                  </a:cubicBezTo>
                  <a:cubicBezTo>
                    <a:pt x="1" y="360"/>
                    <a:pt x="105" y="464"/>
                    <a:pt x="229" y="464"/>
                  </a:cubicBezTo>
                  <a:cubicBezTo>
                    <a:pt x="360" y="464"/>
                    <a:pt x="464" y="360"/>
                    <a:pt x="464" y="236"/>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3" name="Google Shape;2793;p29"/>
            <p:cNvSpPr/>
            <p:nvPr/>
          </p:nvSpPr>
          <p:spPr>
            <a:xfrm>
              <a:off x="7181400" y="2643050"/>
              <a:ext cx="11600" cy="11625"/>
            </a:xfrm>
            <a:custGeom>
              <a:rect b="b" l="l" r="r" t="t"/>
              <a:pathLst>
                <a:path extrusionOk="0" h="465" w="464">
                  <a:moveTo>
                    <a:pt x="229" y="1"/>
                  </a:moveTo>
                  <a:cubicBezTo>
                    <a:pt x="105" y="1"/>
                    <a:pt x="0" y="105"/>
                    <a:pt x="0" y="236"/>
                  </a:cubicBezTo>
                  <a:cubicBezTo>
                    <a:pt x="0" y="360"/>
                    <a:pt x="105" y="464"/>
                    <a:pt x="229" y="464"/>
                  </a:cubicBezTo>
                  <a:cubicBezTo>
                    <a:pt x="359" y="464"/>
                    <a:pt x="463" y="360"/>
                    <a:pt x="463" y="236"/>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4" name="Google Shape;2794;p29"/>
            <p:cNvSpPr/>
            <p:nvPr/>
          </p:nvSpPr>
          <p:spPr>
            <a:xfrm>
              <a:off x="7243050" y="2643050"/>
              <a:ext cx="11600" cy="11625"/>
            </a:xfrm>
            <a:custGeom>
              <a:rect b="b" l="l" r="r" t="t"/>
              <a:pathLst>
                <a:path extrusionOk="0" h="465" w="464">
                  <a:moveTo>
                    <a:pt x="229" y="1"/>
                  </a:moveTo>
                  <a:cubicBezTo>
                    <a:pt x="105" y="1"/>
                    <a:pt x="0" y="105"/>
                    <a:pt x="0" y="236"/>
                  </a:cubicBezTo>
                  <a:cubicBezTo>
                    <a:pt x="0" y="360"/>
                    <a:pt x="105" y="464"/>
                    <a:pt x="229" y="464"/>
                  </a:cubicBezTo>
                  <a:cubicBezTo>
                    <a:pt x="359" y="464"/>
                    <a:pt x="464" y="360"/>
                    <a:pt x="464" y="236"/>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5" name="Google Shape;2795;p29"/>
            <p:cNvSpPr/>
            <p:nvPr/>
          </p:nvSpPr>
          <p:spPr>
            <a:xfrm>
              <a:off x="7304700" y="2643050"/>
              <a:ext cx="11625" cy="11625"/>
            </a:xfrm>
            <a:custGeom>
              <a:rect b="b" l="l" r="r" t="t"/>
              <a:pathLst>
                <a:path extrusionOk="0" h="465" w="465">
                  <a:moveTo>
                    <a:pt x="229" y="1"/>
                  </a:moveTo>
                  <a:cubicBezTo>
                    <a:pt x="105" y="1"/>
                    <a:pt x="1" y="105"/>
                    <a:pt x="1" y="236"/>
                  </a:cubicBezTo>
                  <a:cubicBezTo>
                    <a:pt x="1" y="360"/>
                    <a:pt x="105" y="464"/>
                    <a:pt x="229" y="464"/>
                  </a:cubicBezTo>
                  <a:cubicBezTo>
                    <a:pt x="360" y="464"/>
                    <a:pt x="464" y="360"/>
                    <a:pt x="464" y="236"/>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6" name="Google Shape;2796;p29"/>
            <p:cNvSpPr/>
            <p:nvPr/>
          </p:nvSpPr>
          <p:spPr>
            <a:xfrm>
              <a:off x="7366375" y="2643050"/>
              <a:ext cx="11600" cy="11625"/>
            </a:xfrm>
            <a:custGeom>
              <a:rect b="b" l="l" r="r" t="t"/>
              <a:pathLst>
                <a:path extrusionOk="0" h="465" w="464">
                  <a:moveTo>
                    <a:pt x="229" y="1"/>
                  </a:moveTo>
                  <a:cubicBezTo>
                    <a:pt x="105" y="1"/>
                    <a:pt x="0" y="105"/>
                    <a:pt x="0" y="236"/>
                  </a:cubicBezTo>
                  <a:cubicBezTo>
                    <a:pt x="0" y="360"/>
                    <a:pt x="105" y="464"/>
                    <a:pt x="229" y="464"/>
                  </a:cubicBezTo>
                  <a:cubicBezTo>
                    <a:pt x="359" y="464"/>
                    <a:pt x="463" y="360"/>
                    <a:pt x="463" y="236"/>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7" name="Google Shape;2797;p29"/>
            <p:cNvSpPr/>
            <p:nvPr/>
          </p:nvSpPr>
          <p:spPr>
            <a:xfrm>
              <a:off x="6730525" y="2716300"/>
              <a:ext cx="11625" cy="11600"/>
            </a:xfrm>
            <a:custGeom>
              <a:rect b="b" l="l" r="r" t="t"/>
              <a:pathLst>
                <a:path extrusionOk="0" h="464" w="465">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8" name="Google Shape;2798;p29"/>
            <p:cNvSpPr/>
            <p:nvPr/>
          </p:nvSpPr>
          <p:spPr>
            <a:xfrm>
              <a:off x="6792200" y="2716300"/>
              <a:ext cx="11600" cy="11600"/>
            </a:xfrm>
            <a:custGeom>
              <a:rect b="b" l="l" r="r" t="t"/>
              <a:pathLst>
                <a:path extrusionOk="0" h="464" w="464">
                  <a:moveTo>
                    <a:pt x="229" y="0"/>
                  </a:moveTo>
                  <a:cubicBezTo>
                    <a:pt x="105" y="0"/>
                    <a:pt x="0" y="105"/>
                    <a:pt x="0" y="229"/>
                  </a:cubicBezTo>
                  <a:cubicBezTo>
                    <a:pt x="0" y="359"/>
                    <a:pt x="105" y="464"/>
                    <a:pt x="229" y="464"/>
                  </a:cubicBezTo>
                  <a:cubicBezTo>
                    <a:pt x="359" y="464"/>
                    <a:pt x="463" y="359"/>
                    <a:pt x="463" y="229"/>
                  </a:cubicBezTo>
                  <a:cubicBezTo>
                    <a:pt x="463"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9" name="Google Shape;2799;p29"/>
            <p:cNvSpPr/>
            <p:nvPr/>
          </p:nvSpPr>
          <p:spPr>
            <a:xfrm>
              <a:off x="6853850" y="2716300"/>
              <a:ext cx="11600" cy="11600"/>
            </a:xfrm>
            <a:custGeom>
              <a:rect b="b" l="l" r="r" t="t"/>
              <a:pathLst>
                <a:path extrusionOk="0" h="464" w="464">
                  <a:moveTo>
                    <a:pt x="229" y="0"/>
                  </a:moveTo>
                  <a:cubicBezTo>
                    <a:pt x="105" y="0"/>
                    <a:pt x="1" y="105"/>
                    <a:pt x="1" y="229"/>
                  </a:cubicBezTo>
                  <a:cubicBezTo>
                    <a:pt x="1" y="359"/>
                    <a:pt x="105" y="464"/>
                    <a:pt x="229" y="464"/>
                  </a:cubicBezTo>
                  <a:cubicBezTo>
                    <a:pt x="359" y="464"/>
                    <a:pt x="464" y="359"/>
                    <a:pt x="464" y="229"/>
                  </a:cubicBezTo>
                  <a:cubicBezTo>
                    <a:pt x="464"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0" name="Google Shape;2800;p29"/>
            <p:cNvSpPr/>
            <p:nvPr/>
          </p:nvSpPr>
          <p:spPr>
            <a:xfrm>
              <a:off x="6915500" y="2716300"/>
              <a:ext cx="11625" cy="11600"/>
            </a:xfrm>
            <a:custGeom>
              <a:rect b="b" l="l" r="r" t="t"/>
              <a:pathLst>
                <a:path extrusionOk="0" h="464" w="465">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1" name="Google Shape;2801;p29"/>
            <p:cNvSpPr/>
            <p:nvPr/>
          </p:nvSpPr>
          <p:spPr>
            <a:xfrm>
              <a:off x="6977175" y="2716300"/>
              <a:ext cx="11600" cy="11600"/>
            </a:xfrm>
            <a:custGeom>
              <a:rect b="b" l="l" r="r" t="t"/>
              <a:pathLst>
                <a:path extrusionOk="0" h="464" w="464">
                  <a:moveTo>
                    <a:pt x="229" y="0"/>
                  </a:moveTo>
                  <a:cubicBezTo>
                    <a:pt x="105" y="0"/>
                    <a:pt x="0" y="105"/>
                    <a:pt x="0" y="229"/>
                  </a:cubicBezTo>
                  <a:cubicBezTo>
                    <a:pt x="0" y="359"/>
                    <a:pt x="105" y="464"/>
                    <a:pt x="229" y="464"/>
                  </a:cubicBezTo>
                  <a:cubicBezTo>
                    <a:pt x="359" y="464"/>
                    <a:pt x="463" y="359"/>
                    <a:pt x="463" y="229"/>
                  </a:cubicBezTo>
                  <a:cubicBezTo>
                    <a:pt x="463"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2" name="Google Shape;2802;p29"/>
            <p:cNvSpPr/>
            <p:nvPr/>
          </p:nvSpPr>
          <p:spPr>
            <a:xfrm>
              <a:off x="7038825" y="2716300"/>
              <a:ext cx="11600" cy="11600"/>
            </a:xfrm>
            <a:custGeom>
              <a:rect b="b" l="l" r="r" t="t"/>
              <a:pathLst>
                <a:path extrusionOk="0" h="464" w="464">
                  <a:moveTo>
                    <a:pt x="229" y="0"/>
                  </a:moveTo>
                  <a:cubicBezTo>
                    <a:pt x="105" y="0"/>
                    <a:pt x="1" y="105"/>
                    <a:pt x="1" y="229"/>
                  </a:cubicBezTo>
                  <a:cubicBezTo>
                    <a:pt x="1" y="359"/>
                    <a:pt x="105" y="464"/>
                    <a:pt x="229" y="464"/>
                  </a:cubicBezTo>
                  <a:cubicBezTo>
                    <a:pt x="359" y="464"/>
                    <a:pt x="464" y="359"/>
                    <a:pt x="464" y="229"/>
                  </a:cubicBezTo>
                  <a:cubicBezTo>
                    <a:pt x="464"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3" name="Google Shape;2803;p29"/>
            <p:cNvSpPr/>
            <p:nvPr/>
          </p:nvSpPr>
          <p:spPr>
            <a:xfrm>
              <a:off x="7100475" y="2716300"/>
              <a:ext cx="11625" cy="11600"/>
            </a:xfrm>
            <a:custGeom>
              <a:rect b="b" l="l" r="r" t="t"/>
              <a:pathLst>
                <a:path extrusionOk="0" h="464" w="465">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4" name="Google Shape;2804;p29"/>
            <p:cNvSpPr/>
            <p:nvPr/>
          </p:nvSpPr>
          <p:spPr>
            <a:xfrm>
              <a:off x="7162150" y="2716300"/>
              <a:ext cx="11600" cy="11600"/>
            </a:xfrm>
            <a:custGeom>
              <a:rect b="b" l="l" r="r" t="t"/>
              <a:pathLst>
                <a:path extrusionOk="0" h="464" w="464">
                  <a:moveTo>
                    <a:pt x="229" y="0"/>
                  </a:moveTo>
                  <a:cubicBezTo>
                    <a:pt x="105" y="0"/>
                    <a:pt x="0" y="105"/>
                    <a:pt x="0" y="229"/>
                  </a:cubicBezTo>
                  <a:cubicBezTo>
                    <a:pt x="0" y="359"/>
                    <a:pt x="105" y="464"/>
                    <a:pt x="229" y="464"/>
                  </a:cubicBezTo>
                  <a:cubicBezTo>
                    <a:pt x="359" y="464"/>
                    <a:pt x="463" y="359"/>
                    <a:pt x="463" y="229"/>
                  </a:cubicBezTo>
                  <a:cubicBezTo>
                    <a:pt x="463"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5" name="Google Shape;2805;p29"/>
            <p:cNvSpPr/>
            <p:nvPr/>
          </p:nvSpPr>
          <p:spPr>
            <a:xfrm>
              <a:off x="7223800" y="2716300"/>
              <a:ext cx="11600" cy="11600"/>
            </a:xfrm>
            <a:custGeom>
              <a:rect b="b" l="l" r="r" t="t"/>
              <a:pathLst>
                <a:path extrusionOk="0" h="464" w="464">
                  <a:moveTo>
                    <a:pt x="229" y="0"/>
                  </a:moveTo>
                  <a:cubicBezTo>
                    <a:pt x="105" y="0"/>
                    <a:pt x="1" y="105"/>
                    <a:pt x="1" y="229"/>
                  </a:cubicBezTo>
                  <a:cubicBezTo>
                    <a:pt x="1" y="359"/>
                    <a:pt x="105" y="464"/>
                    <a:pt x="229" y="464"/>
                  </a:cubicBezTo>
                  <a:cubicBezTo>
                    <a:pt x="359" y="464"/>
                    <a:pt x="464" y="359"/>
                    <a:pt x="464" y="229"/>
                  </a:cubicBezTo>
                  <a:cubicBezTo>
                    <a:pt x="464"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6" name="Google Shape;2806;p29"/>
            <p:cNvSpPr/>
            <p:nvPr/>
          </p:nvSpPr>
          <p:spPr>
            <a:xfrm>
              <a:off x="7285450" y="2716300"/>
              <a:ext cx="11625" cy="11600"/>
            </a:xfrm>
            <a:custGeom>
              <a:rect b="b" l="l" r="r" t="t"/>
              <a:pathLst>
                <a:path extrusionOk="0" h="464" w="465">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7" name="Google Shape;2807;p29"/>
            <p:cNvSpPr/>
            <p:nvPr/>
          </p:nvSpPr>
          <p:spPr>
            <a:xfrm>
              <a:off x="6811450" y="2789525"/>
              <a:ext cx="11600" cy="11625"/>
            </a:xfrm>
            <a:custGeom>
              <a:rect b="b" l="l" r="r" t="t"/>
              <a:pathLst>
                <a:path extrusionOk="0" h="465" w="464">
                  <a:moveTo>
                    <a:pt x="235" y="1"/>
                  </a:moveTo>
                  <a:cubicBezTo>
                    <a:pt x="104" y="1"/>
                    <a:pt x="0" y="105"/>
                    <a:pt x="0" y="229"/>
                  </a:cubicBezTo>
                  <a:cubicBezTo>
                    <a:pt x="0" y="360"/>
                    <a:pt x="104" y="464"/>
                    <a:pt x="235" y="464"/>
                  </a:cubicBezTo>
                  <a:cubicBezTo>
                    <a:pt x="359" y="464"/>
                    <a:pt x="463" y="360"/>
                    <a:pt x="463" y="229"/>
                  </a:cubicBezTo>
                  <a:cubicBezTo>
                    <a:pt x="463" y="105"/>
                    <a:pt x="359" y="1"/>
                    <a:pt x="23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8" name="Google Shape;2808;p29"/>
            <p:cNvSpPr/>
            <p:nvPr/>
          </p:nvSpPr>
          <p:spPr>
            <a:xfrm>
              <a:off x="6873100" y="2789525"/>
              <a:ext cx="11600" cy="11625"/>
            </a:xfrm>
            <a:custGeom>
              <a:rect b="b" l="l" r="r" t="t"/>
              <a:pathLst>
                <a:path extrusionOk="0" h="465" w="464">
                  <a:moveTo>
                    <a:pt x="235" y="1"/>
                  </a:moveTo>
                  <a:cubicBezTo>
                    <a:pt x="105" y="1"/>
                    <a:pt x="0" y="105"/>
                    <a:pt x="0" y="229"/>
                  </a:cubicBezTo>
                  <a:cubicBezTo>
                    <a:pt x="0" y="360"/>
                    <a:pt x="105" y="464"/>
                    <a:pt x="235" y="464"/>
                  </a:cubicBezTo>
                  <a:cubicBezTo>
                    <a:pt x="359" y="464"/>
                    <a:pt x="464" y="360"/>
                    <a:pt x="464" y="229"/>
                  </a:cubicBezTo>
                  <a:cubicBezTo>
                    <a:pt x="464" y="105"/>
                    <a:pt x="359" y="1"/>
                    <a:pt x="23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9" name="Google Shape;2809;p29"/>
            <p:cNvSpPr/>
            <p:nvPr/>
          </p:nvSpPr>
          <p:spPr>
            <a:xfrm>
              <a:off x="6934750" y="2789525"/>
              <a:ext cx="11600" cy="11625"/>
            </a:xfrm>
            <a:custGeom>
              <a:rect b="b" l="l" r="r" t="t"/>
              <a:pathLst>
                <a:path extrusionOk="0" h="465" w="464">
                  <a:moveTo>
                    <a:pt x="236" y="1"/>
                  </a:moveTo>
                  <a:cubicBezTo>
                    <a:pt x="105" y="1"/>
                    <a:pt x="1" y="105"/>
                    <a:pt x="1" y="229"/>
                  </a:cubicBezTo>
                  <a:cubicBezTo>
                    <a:pt x="1" y="360"/>
                    <a:pt x="105" y="464"/>
                    <a:pt x="236" y="464"/>
                  </a:cubicBezTo>
                  <a:cubicBezTo>
                    <a:pt x="360" y="464"/>
                    <a:pt x="464" y="360"/>
                    <a:pt x="464" y="229"/>
                  </a:cubicBezTo>
                  <a:cubicBezTo>
                    <a:pt x="464" y="105"/>
                    <a:pt x="360" y="1"/>
                    <a:pt x="23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0" name="Google Shape;2810;p29"/>
            <p:cNvSpPr/>
            <p:nvPr/>
          </p:nvSpPr>
          <p:spPr>
            <a:xfrm>
              <a:off x="6996425" y="2789525"/>
              <a:ext cx="11600" cy="11625"/>
            </a:xfrm>
            <a:custGeom>
              <a:rect b="b" l="l" r="r" t="t"/>
              <a:pathLst>
                <a:path extrusionOk="0" h="465" w="464">
                  <a:moveTo>
                    <a:pt x="228" y="1"/>
                  </a:moveTo>
                  <a:cubicBezTo>
                    <a:pt x="105" y="1"/>
                    <a:pt x="0" y="105"/>
                    <a:pt x="0" y="229"/>
                  </a:cubicBezTo>
                  <a:cubicBezTo>
                    <a:pt x="0" y="360"/>
                    <a:pt x="105" y="464"/>
                    <a:pt x="228" y="464"/>
                  </a:cubicBezTo>
                  <a:cubicBezTo>
                    <a:pt x="359" y="464"/>
                    <a:pt x="463" y="360"/>
                    <a:pt x="463" y="229"/>
                  </a:cubicBezTo>
                  <a:cubicBezTo>
                    <a:pt x="463" y="105"/>
                    <a:pt x="359" y="1"/>
                    <a:pt x="22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1" name="Google Shape;2811;p29"/>
            <p:cNvSpPr/>
            <p:nvPr/>
          </p:nvSpPr>
          <p:spPr>
            <a:xfrm>
              <a:off x="7058075" y="2789525"/>
              <a:ext cx="11600" cy="11625"/>
            </a:xfrm>
            <a:custGeom>
              <a:rect b="b" l="l" r="r" t="t"/>
              <a:pathLst>
                <a:path extrusionOk="0" h="465" w="464">
                  <a:moveTo>
                    <a:pt x="229" y="1"/>
                  </a:moveTo>
                  <a:cubicBezTo>
                    <a:pt x="105" y="1"/>
                    <a:pt x="0" y="105"/>
                    <a:pt x="0" y="229"/>
                  </a:cubicBezTo>
                  <a:cubicBezTo>
                    <a:pt x="0" y="360"/>
                    <a:pt x="105" y="464"/>
                    <a:pt x="229" y="464"/>
                  </a:cubicBezTo>
                  <a:cubicBezTo>
                    <a:pt x="359" y="464"/>
                    <a:pt x="464" y="360"/>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2" name="Google Shape;2812;p29"/>
            <p:cNvSpPr/>
            <p:nvPr/>
          </p:nvSpPr>
          <p:spPr>
            <a:xfrm>
              <a:off x="7119725" y="2789525"/>
              <a:ext cx="11625" cy="11625"/>
            </a:xfrm>
            <a:custGeom>
              <a:rect b="b" l="l" r="r" t="t"/>
              <a:pathLst>
                <a:path extrusionOk="0" h="465" w="465">
                  <a:moveTo>
                    <a:pt x="229" y="1"/>
                  </a:moveTo>
                  <a:cubicBezTo>
                    <a:pt x="105" y="1"/>
                    <a:pt x="1" y="105"/>
                    <a:pt x="1" y="229"/>
                  </a:cubicBezTo>
                  <a:cubicBezTo>
                    <a:pt x="1" y="360"/>
                    <a:pt x="105" y="464"/>
                    <a:pt x="229" y="464"/>
                  </a:cubicBezTo>
                  <a:cubicBezTo>
                    <a:pt x="360" y="464"/>
                    <a:pt x="464" y="360"/>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3" name="Google Shape;2813;p29"/>
            <p:cNvSpPr/>
            <p:nvPr/>
          </p:nvSpPr>
          <p:spPr>
            <a:xfrm>
              <a:off x="7181400" y="2789525"/>
              <a:ext cx="11600" cy="11625"/>
            </a:xfrm>
            <a:custGeom>
              <a:rect b="b" l="l" r="r" t="t"/>
              <a:pathLst>
                <a:path extrusionOk="0" h="465" w="464">
                  <a:moveTo>
                    <a:pt x="229" y="1"/>
                  </a:moveTo>
                  <a:cubicBezTo>
                    <a:pt x="105" y="1"/>
                    <a:pt x="0" y="105"/>
                    <a:pt x="0" y="229"/>
                  </a:cubicBezTo>
                  <a:cubicBezTo>
                    <a:pt x="0" y="360"/>
                    <a:pt x="105" y="464"/>
                    <a:pt x="229" y="464"/>
                  </a:cubicBezTo>
                  <a:cubicBezTo>
                    <a:pt x="359" y="464"/>
                    <a:pt x="463" y="360"/>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4" name="Google Shape;2814;p29"/>
            <p:cNvSpPr/>
            <p:nvPr/>
          </p:nvSpPr>
          <p:spPr>
            <a:xfrm>
              <a:off x="7243050" y="2789525"/>
              <a:ext cx="11600" cy="11625"/>
            </a:xfrm>
            <a:custGeom>
              <a:rect b="b" l="l" r="r" t="t"/>
              <a:pathLst>
                <a:path extrusionOk="0" h="465" w="464">
                  <a:moveTo>
                    <a:pt x="229" y="1"/>
                  </a:moveTo>
                  <a:cubicBezTo>
                    <a:pt x="105" y="1"/>
                    <a:pt x="0" y="105"/>
                    <a:pt x="0" y="229"/>
                  </a:cubicBezTo>
                  <a:cubicBezTo>
                    <a:pt x="0" y="360"/>
                    <a:pt x="105" y="464"/>
                    <a:pt x="229" y="464"/>
                  </a:cubicBezTo>
                  <a:cubicBezTo>
                    <a:pt x="359" y="464"/>
                    <a:pt x="464" y="360"/>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5" name="Google Shape;2815;p29"/>
            <p:cNvSpPr/>
            <p:nvPr/>
          </p:nvSpPr>
          <p:spPr>
            <a:xfrm>
              <a:off x="7304700" y="2789525"/>
              <a:ext cx="11625" cy="11625"/>
            </a:xfrm>
            <a:custGeom>
              <a:rect b="b" l="l" r="r" t="t"/>
              <a:pathLst>
                <a:path extrusionOk="0" h="465" w="465">
                  <a:moveTo>
                    <a:pt x="229" y="1"/>
                  </a:moveTo>
                  <a:cubicBezTo>
                    <a:pt x="105" y="1"/>
                    <a:pt x="1" y="105"/>
                    <a:pt x="1" y="229"/>
                  </a:cubicBezTo>
                  <a:cubicBezTo>
                    <a:pt x="1" y="360"/>
                    <a:pt x="105" y="464"/>
                    <a:pt x="229" y="464"/>
                  </a:cubicBezTo>
                  <a:cubicBezTo>
                    <a:pt x="360" y="464"/>
                    <a:pt x="464" y="360"/>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6" name="Google Shape;2816;p29"/>
            <p:cNvSpPr/>
            <p:nvPr/>
          </p:nvSpPr>
          <p:spPr>
            <a:xfrm>
              <a:off x="7366375" y="2789525"/>
              <a:ext cx="11600" cy="11625"/>
            </a:xfrm>
            <a:custGeom>
              <a:rect b="b" l="l" r="r" t="t"/>
              <a:pathLst>
                <a:path extrusionOk="0" h="465" w="464">
                  <a:moveTo>
                    <a:pt x="229" y="1"/>
                  </a:moveTo>
                  <a:cubicBezTo>
                    <a:pt x="105" y="1"/>
                    <a:pt x="0" y="105"/>
                    <a:pt x="0" y="229"/>
                  </a:cubicBezTo>
                  <a:cubicBezTo>
                    <a:pt x="0" y="360"/>
                    <a:pt x="105" y="464"/>
                    <a:pt x="229" y="464"/>
                  </a:cubicBezTo>
                  <a:cubicBezTo>
                    <a:pt x="359" y="464"/>
                    <a:pt x="463" y="360"/>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7" name="Google Shape;2817;p29"/>
            <p:cNvSpPr/>
            <p:nvPr/>
          </p:nvSpPr>
          <p:spPr>
            <a:xfrm>
              <a:off x="6730525" y="2862775"/>
              <a:ext cx="11625" cy="11600"/>
            </a:xfrm>
            <a:custGeom>
              <a:rect b="b" l="l" r="r" t="t"/>
              <a:pathLst>
                <a:path extrusionOk="0" h="464" w="465">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8" name="Google Shape;2818;p29"/>
            <p:cNvSpPr/>
            <p:nvPr/>
          </p:nvSpPr>
          <p:spPr>
            <a:xfrm>
              <a:off x="6792200" y="2862775"/>
              <a:ext cx="11600" cy="11600"/>
            </a:xfrm>
            <a:custGeom>
              <a:rect b="b" l="l" r="r" t="t"/>
              <a:pathLst>
                <a:path extrusionOk="0" h="464" w="464">
                  <a:moveTo>
                    <a:pt x="229" y="1"/>
                  </a:moveTo>
                  <a:cubicBezTo>
                    <a:pt x="105" y="1"/>
                    <a:pt x="0" y="105"/>
                    <a:pt x="0" y="229"/>
                  </a:cubicBezTo>
                  <a:cubicBezTo>
                    <a:pt x="0" y="359"/>
                    <a:pt x="105" y="464"/>
                    <a:pt x="229" y="464"/>
                  </a:cubicBezTo>
                  <a:cubicBezTo>
                    <a:pt x="359" y="464"/>
                    <a:pt x="463" y="359"/>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9" name="Google Shape;2819;p29"/>
            <p:cNvSpPr/>
            <p:nvPr/>
          </p:nvSpPr>
          <p:spPr>
            <a:xfrm>
              <a:off x="6853850" y="2862775"/>
              <a:ext cx="11600" cy="11600"/>
            </a:xfrm>
            <a:custGeom>
              <a:rect b="b" l="l" r="r" t="t"/>
              <a:pathLst>
                <a:path extrusionOk="0" h="464" w="464">
                  <a:moveTo>
                    <a:pt x="229" y="1"/>
                  </a:moveTo>
                  <a:cubicBezTo>
                    <a:pt x="105" y="1"/>
                    <a:pt x="1" y="105"/>
                    <a:pt x="1" y="229"/>
                  </a:cubicBezTo>
                  <a:cubicBezTo>
                    <a:pt x="1" y="359"/>
                    <a:pt x="105" y="464"/>
                    <a:pt x="229" y="464"/>
                  </a:cubicBezTo>
                  <a:cubicBezTo>
                    <a:pt x="359" y="464"/>
                    <a:pt x="464" y="359"/>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0" name="Google Shape;2820;p29"/>
            <p:cNvSpPr/>
            <p:nvPr/>
          </p:nvSpPr>
          <p:spPr>
            <a:xfrm>
              <a:off x="6915500" y="2862775"/>
              <a:ext cx="11625" cy="11600"/>
            </a:xfrm>
            <a:custGeom>
              <a:rect b="b" l="l" r="r" t="t"/>
              <a:pathLst>
                <a:path extrusionOk="0" h="464" w="465">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1" name="Google Shape;2821;p29"/>
            <p:cNvSpPr/>
            <p:nvPr/>
          </p:nvSpPr>
          <p:spPr>
            <a:xfrm>
              <a:off x="6977175" y="2862775"/>
              <a:ext cx="11600" cy="11600"/>
            </a:xfrm>
            <a:custGeom>
              <a:rect b="b" l="l" r="r" t="t"/>
              <a:pathLst>
                <a:path extrusionOk="0" h="464" w="464">
                  <a:moveTo>
                    <a:pt x="229" y="1"/>
                  </a:moveTo>
                  <a:cubicBezTo>
                    <a:pt x="105" y="1"/>
                    <a:pt x="0" y="105"/>
                    <a:pt x="0" y="229"/>
                  </a:cubicBezTo>
                  <a:cubicBezTo>
                    <a:pt x="0" y="359"/>
                    <a:pt x="105" y="464"/>
                    <a:pt x="229" y="464"/>
                  </a:cubicBezTo>
                  <a:cubicBezTo>
                    <a:pt x="359" y="464"/>
                    <a:pt x="463" y="359"/>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2" name="Google Shape;2822;p29"/>
            <p:cNvSpPr/>
            <p:nvPr/>
          </p:nvSpPr>
          <p:spPr>
            <a:xfrm>
              <a:off x="7038825" y="2862775"/>
              <a:ext cx="11600" cy="11600"/>
            </a:xfrm>
            <a:custGeom>
              <a:rect b="b" l="l" r="r" t="t"/>
              <a:pathLst>
                <a:path extrusionOk="0" h="464" w="464">
                  <a:moveTo>
                    <a:pt x="229" y="1"/>
                  </a:moveTo>
                  <a:cubicBezTo>
                    <a:pt x="105" y="1"/>
                    <a:pt x="1" y="105"/>
                    <a:pt x="1" y="229"/>
                  </a:cubicBezTo>
                  <a:cubicBezTo>
                    <a:pt x="1" y="359"/>
                    <a:pt x="105" y="464"/>
                    <a:pt x="229" y="464"/>
                  </a:cubicBezTo>
                  <a:cubicBezTo>
                    <a:pt x="359" y="464"/>
                    <a:pt x="464" y="359"/>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3" name="Google Shape;2823;p29"/>
            <p:cNvSpPr/>
            <p:nvPr/>
          </p:nvSpPr>
          <p:spPr>
            <a:xfrm>
              <a:off x="7100475" y="2862775"/>
              <a:ext cx="11625" cy="11600"/>
            </a:xfrm>
            <a:custGeom>
              <a:rect b="b" l="l" r="r" t="t"/>
              <a:pathLst>
                <a:path extrusionOk="0" h="464" w="465">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4" name="Google Shape;2824;p29"/>
            <p:cNvSpPr/>
            <p:nvPr/>
          </p:nvSpPr>
          <p:spPr>
            <a:xfrm>
              <a:off x="7162150" y="2862775"/>
              <a:ext cx="11600" cy="11600"/>
            </a:xfrm>
            <a:custGeom>
              <a:rect b="b" l="l" r="r" t="t"/>
              <a:pathLst>
                <a:path extrusionOk="0" h="464" w="464">
                  <a:moveTo>
                    <a:pt x="229" y="1"/>
                  </a:moveTo>
                  <a:cubicBezTo>
                    <a:pt x="105" y="1"/>
                    <a:pt x="0" y="105"/>
                    <a:pt x="0" y="229"/>
                  </a:cubicBezTo>
                  <a:cubicBezTo>
                    <a:pt x="0" y="359"/>
                    <a:pt x="105" y="464"/>
                    <a:pt x="229" y="464"/>
                  </a:cubicBezTo>
                  <a:cubicBezTo>
                    <a:pt x="359" y="464"/>
                    <a:pt x="463" y="359"/>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5" name="Google Shape;2825;p29"/>
            <p:cNvSpPr/>
            <p:nvPr/>
          </p:nvSpPr>
          <p:spPr>
            <a:xfrm>
              <a:off x="7223800" y="2862775"/>
              <a:ext cx="11600" cy="11600"/>
            </a:xfrm>
            <a:custGeom>
              <a:rect b="b" l="l" r="r" t="t"/>
              <a:pathLst>
                <a:path extrusionOk="0" h="464" w="464">
                  <a:moveTo>
                    <a:pt x="229" y="1"/>
                  </a:moveTo>
                  <a:cubicBezTo>
                    <a:pt x="105" y="1"/>
                    <a:pt x="1" y="105"/>
                    <a:pt x="1" y="229"/>
                  </a:cubicBezTo>
                  <a:cubicBezTo>
                    <a:pt x="1" y="359"/>
                    <a:pt x="105" y="464"/>
                    <a:pt x="229" y="464"/>
                  </a:cubicBezTo>
                  <a:cubicBezTo>
                    <a:pt x="359" y="464"/>
                    <a:pt x="464" y="359"/>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6" name="Google Shape;2826;p29"/>
            <p:cNvSpPr/>
            <p:nvPr/>
          </p:nvSpPr>
          <p:spPr>
            <a:xfrm>
              <a:off x="7285450" y="2862775"/>
              <a:ext cx="11625" cy="11600"/>
            </a:xfrm>
            <a:custGeom>
              <a:rect b="b" l="l" r="r" t="t"/>
              <a:pathLst>
                <a:path extrusionOk="0" h="464" w="465">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827" name="Google Shape;2827;p29"/>
          <p:cNvSpPr/>
          <p:nvPr/>
        </p:nvSpPr>
        <p:spPr>
          <a:xfrm flipH="1">
            <a:off x="8421594" y="0"/>
            <a:ext cx="722400" cy="5143500"/>
          </a:xfrm>
          <a:prstGeom prst="rect">
            <a:avLst/>
          </a:prstGeom>
          <a:solidFill>
            <a:srgbClr val="E8E6E4">
              <a:alpha val="4980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8" name="Google Shape;2828;p29"/>
          <p:cNvSpPr/>
          <p:nvPr/>
        </p:nvSpPr>
        <p:spPr>
          <a:xfrm flipH="1">
            <a:off x="8283525" y="352000"/>
            <a:ext cx="276175" cy="239150"/>
          </a:xfrm>
          <a:custGeom>
            <a:rect b="b" l="l" r="r" t="t"/>
            <a:pathLst>
              <a:path extrusionOk="0" h="9566" w="11047">
                <a:moveTo>
                  <a:pt x="5527" y="1"/>
                </a:moveTo>
                <a:lnTo>
                  <a:pt x="1" y="9566"/>
                </a:lnTo>
                <a:lnTo>
                  <a:pt x="11047" y="9566"/>
                </a:lnTo>
                <a:lnTo>
                  <a:pt x="552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829" name="Google Shape;2829;p29"/>
          <p:cNvGrpSpPr/>
          <p:nvPr/>
        </p:nvGrpSpPr>
        <p:grpSpPr>
          <a:xfrm>
            <a:off x="-400275" y="4522600"/>
            <a:ext cx="1327200" cy="1326900"/>
            <a:chOff x="-400275" y="4522600"/>
            <a:chExt cx="1327200" cy="1326900"/>
          </a:xfrm>
        </p:grpSpPr>
        <p:sp>
          <p:nvSpPr>
            <p:cNvPr id="2830" name="Google Shape;2830;p29"/>
            <p:cNvSpPr/>
            <p:nvPr/>
          </p:nvSpPr>
          <p:spPr>
            <a:xfrm>
              <a:off x="-400275" y="4522600"/>
              <a:ext cx="1327200" cy="1326900"/>
            </a:xfrm>
            <a:prstGeom prst="arc">
              <a:avLst>
                <a:gd fmla="val 16225557" name="adj1"/>
                <a:gd fmla="val 21598152"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1" name="Google Shape;2831;p29"/>
            <p:cNvSpPr/>
            <p:nvPr/>
          </p:nvSpPr>
          <p:spPr>
            <a:xfrm>
              <a:off x="-318875" y="4604000"/>
              <a:ext cx="1164300" cy="1164300"/>
            </a:xfrm>
            <a:prstGeom prst="pie">
              <a:avLst>
                <a:gd fmla="val 10761898" name="adj1"/>
                <a:gd fmla="val 21598152" name="adj2"/>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2832" name="Google Shape;2832;p29"/>
          <p:cNvCxnSpPr/>
          <p:nvPr/>
        </p:nvCxnSpPr>
        <p:spPr>
          <a:xfrm>
            <a:off x="-8425" y="862633"/>
            <a:ext cx="552600" cy="0"/>
          </a:xfrm>
          <a:prstGeom prst="straightConnector1">
            <a:avLst/>
          </a:prstGeom>
          <a:noFill/>
          <a:ln cap="flat" cmpd="sng" w="38100">
            <a:solidFill>
              <a:schemeClr val="lt2"/>
            </a:solidFill>
            <a:prstDash val="solid"/>
            <a:round/>
            <a:headEnd len="sm" w="sm" type="none"/>
            <a:tailEnd len="sm" w="sm" type="none"/>
          </a:ln>
        </p:spPr>
      </p:cxnSp>
      <p:sp>
        <p:nvSpPr>
          <p:cNvPr id="2833" name="Google Shape;2833;p29"/>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2" name="Shape 212"/>
        <p:cNvGrpSpPr/>
        <p:nvPr/>
      </p:nvGrpSpPr>
      <p:grpSpPr>
        <a:xfrm>
          <a:off x="0" y="0"/>
          <a:ext cx="0" cy="0"/>
          <a:chOff x="0" y="0"/>
          <a:chExt cx="0" cy="0"/>
        </a:xfrm>
      </p:grpSpPr>
      <p:sp>
        <p:nvSpPr>
          <p:cNvPr id="213" name="Google Shape;213;p4"/>
          <p:cNvSpPr/>
          <p:nvPr>
            <p:ph idx="2" type="pic"/>
          </p:nvPr>
        </p:nvSpPr>
        <p:spPr>
          <a:xfrm>
            <a:off x="7039275" y="262375"/>
            <a:ext cx="1382400" cy="3161700"/>
          </a:xfrm>
          <a:prstGeom prst="rect">
            <a:avLst/>
          </a:prstGeom>
          <a:noFill/>
          <a:ln>
            <a:noFill/>
          </a:ln>
          <a:effectLst>
            <a:outerShdw blurRad="214313" rotWithShape="0" algn="bl" dir="3300000" dist="19050">
              <a:schemeClr val="accent1">
                <a:alpha val="22745"/>
              </a:schemeClr>
            </a:outerShdw>
          </a:effectLst>
        </p:spPr>
      </p:sp>
      <p:sp>
        <p:nvSpPr>
          <p:cNvPr id="214" name="Google Shape;214;p4"/>
          <p:cNvSpPr/>
          <p:nvPr>
            <p:ph idx="3" type="pic"/>
          </p:nvPr>
        </p:nvSpPr>
        <p:spPr>
          <a:xfrm>
            <a:off x="5547350" y="1719400"/>
            <a:ext cx="1382400" cy="3161700"/>
          </a:xfrm>
          <a:prstGeom prst="rect">
            <a:avLst/>
          </a:prstGeom>
          <a:noFill/>
          <a:ln>
            <a:noFill/>
          </a:ln>
          <a:effectLst>
            <a:outerShdw blurRad="214313" rotWithShape="0" algn="bl" dir="3300000" dist="19050">
              <a:schemeClr val="accent1">
                <a:alpha val="22745"/>
              </a:schemeClr>
            </a:outerShdw>
          </a:effectLst>
        </p:spPr>
      </p:sp>
      <p:grpSp>
        <p:nvGrpSpPr>
          <p:cNvPr id="215" name="Google Shape;215;p4"/>
          <p:cNvGrpSpPr/>
          <p:nvPr/>
        </p:nvGrpSpPr>
        <p:grpSpPr>
          <a:xfrm flipH="1" rot="10800000">
            <a:off x="-80649" y="-324546"/>
            <a:ext cx="5034656" cy="3172549"/>
            <a:chOff x="238125" y="1971350"/>
            <a:chExt cx="2812500" cy="1772275"/>
          </a:xfrm>
        </p:grpSpPr>
        <p:sp>
          <p:nvSpPr>
            <p:cNvPr id="216" name="Google Shape;216;p4"/>
            <p:cNvSpPr/>
            <p:nvPr/>
          </p:nvSpPr>
          <p:spPr>
            <a:xfrm>
              <a:off x="1004125" y="3121150"/>
              <a:ext cx="208150" cy="180275"/>
            </a:xfrm>
            <a:custGeom>
              <a:rect b="b" l="l" r="r" t="t"/>
              <a:pathLst>
                <a:path extrusionOk="0" h="7211" w="8326">
                  <a:moveTo>
                    <a:pt x="6166" y="131"/>
                  </a:moveTo>
                  <a:lnTo>
                    <a:pt x="8169" y="3602"/>
                  </a:lnTo>
                  <a:lnTo>
                    <a:pt x="6166" y="7073"/>
                  </a:lnTo>
                  <a:lnTo>
                    <a:pt x="2160" y="7073"/>
                  </a:lnTo>
                  <a:lnTo>
                    <a:pt x="157" y="3602"/>
                  </a:lnTo>
                  <a:lnTo>
                    <a:pt x="2160" y="131"/>
                  </a:lnTo>
                  <a:close/>
                  <a:moveTo>
                    <a:pt x="2081" y="1"/>
                  </a:moveTo>
                  <a:lnTo>
                    <a:pt x="20" y="3570"/>
                  </a:lnTo>
                  <a:lnTo>
                    <a:pt x="0" y="3602"/>
                  </a:lnTo>
                  <a:lnTo>
                    <a:pt x="2062" y="7178"/>
                  </a:lnTo>
                  <a:lnTo>
                    <a:pt x="2081" y="7211"/>
                  </a:lnTo>
                  <a:lnTo>
                    <a:pt x="6244" y="7211"/>
                  </a:lnTo>
                  <a:lnTo>
                    <a:pt x="8306" y="3641"/>
                  </a:lnTo>
                  <a:lnTo>
                    <a:pt x="8326" y="3602"/>
                  </a:lnTo>
                  <a:lnTo>
                    <a:pt x="6264" y="33"/>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4"/>
            <p:cNvSpPr/>
            <p:nvPr/>
          </p:nvSpPr>
          <p:spPr>
            <a:xfrm>
              <a:off x="1004125" y="2944175"/>
              <a:ext cx="208150" cy="180275"/>
            </a:xfrm>
            <a:custGeom>
              <a:rect b="b" l="l" r="r" t="t"/>
              <a:pathLst>
                <a:path extrusionOk="0" h="7211" w="8326">
                  <a:moveTo>
                    <a:pt x="6166" y="137"/>
                  </a:moveTo>
                  <a:lnTo>
                    <a:pt x="8169" y="3609"/>
                  </a:lnTo>
                  <a:lnTo>
                    <a:pt x="6166" y="7080"/>
                  </a:lnTo>
                  <a:lnTo>
                    <a:pt x="2160" y="7080"/>
                  </a:lnTo>
                  <a:lnTo>
                    <a:pt x="157" y="3609"/>
                  </a:lnTo>
                  <a:lnTo>
                    <a:pt x="2160" y="137"/>
                  </a:lnTo>
                  <a:close/>
                  <a:moveTo>
                    <a:pt x="2081" y="0"/>
                  </a:moveTo>
                  <a:lnTo>
                    <a:pt x="20" y="3576"/>
                  </a:lnTo>
                  <a:lnTo>
                    <a:pt x="0" y="3609"/>
                  </a:lnTo>
                  <a:lnTo>
                    <a:pt x="2062" y="7178"/>
                  </a:lnTo>
                  <a:lnTo>
                    <a:pt x="2081" y="7210"/>
                  </a:lnTo>
                  <a:lnTo>
                    <a:pt x="6244" y="7210"/>
                  </a:lnTo>
                  <a:lnTo>
                    <a:pt x="8306" y="3641"/>
                  </a:lnTo>
                  <a:lnTo>
                    <a:pt x="8326" y="3609"/>
                  </a:lnTo>
                  <a:lnTo>
                    <a:pt x="6264" y="40"/>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4"/>
            <p:cNvSpPr/>
            <p:nvPr/>
          </p:nvSpPr>
          <p:spPr>
            <a:xfrm>
              <a:off x="850950" y="3032750"/>
              <a:ext cx="208150" cy="180275"/>
            </a:xfrm>
            <a:custGeom>
              <a:rect b="b" l="l" r="r" t="t"/>
              <a:pathLst>
                <a:path extrusionOk="0" h="7211" w="8326">
                  <a:moveTo>
                    <a:pt x="6166" y="131"/>
                  </a:moveTo>
                  <a:lnTo>
                    <a:pt x="8169" y="3602"/>
                  </a:lnTo>
                  <a:lnTo>
                    <a:pt x="6166" y="7073"/>
                  </a:lnTo>
                  <a:lnTo>
                    <a:pt x="2154" y="7073"/>
                  </a:lnTo>
                  <a:lnTo>
                    <a:pt x="150" y="3602"/>
                  </a:lnTo>
                  <a:lnTo>
                    <a:pt x="2154" y="131"/>
                  </a:lnTo>
                  <a:close/>
                  <a:moveTo>
                    <a:pt x="2075" y="0"/>
                  </a:moveTo>
                  <a:lnTo>
                    <a:pt x="20" y="3569"/>
                  </a:lnTo>
                  <a:lnTo>
                    <a:pt x="0" y="3602"/>
                  </a:lnTo>
                  <a:lnTo>
                    <a:pt x="2056" y="7177"/>
                  </a:lnTo>
                  <a:lnTo>
                    <a:pt x="2075" y="7210"/>
                  </a:lnTo>
                  <a:lnTo>
                    <a:pt x="6245" y="7210"/>
                  </a:lnTo>
                  <a:lnTo>
                    <a:pt x="8306" y="3635"/>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4"/>
            <p:cNvSpPr/>
            <p:nvPr/>
          </p:nvSpPr>
          <p:spPr>
            <a:xfrm>
              <a:off x="1616775" y="3297975"/>
              <a:ext cx="208175" cy="180275"/>
            </a:xfrm>
            <a:custGeom>
              <a:rect b="b" l="l" r="r" t="t"/>
              <a:pathLst>
                <a:path extrusionOk="0" h="7211" w="8327">
                  <a:moveTo>
                    <a:pt x="6173" y="138"/>
                  </a:moveTo>
                  <a:lnTo>
                    <a:pt x="8176" y="3609"/>
                  </a:lnTo>
                  <a:lnTo>
                    <a:pt x="6173" y="7080"/>
                  </a:lnTo>
                  <a:lnTo>
                    <a:pt x="2161" y="7080"/>
                  </a:lnTo>
                  <a:lnTo>
                    <a:pt x="158" y="3609"/>
                  </a:lnTo>
                  <a:lnTo>
                    <a:pt x="2161" y="138"/>
                  </a:lnTo>
                  <a:close/>
                  <a:moveTo>
                    <a:pt x="2082" y="0"/>
                  </a:moveTo>
                  <a:lnTo>
                    <a:pt x="20" y="3576"/>
                  </a:lnTo>
                  <a:lnTo>
                    <a:pt x="1" y="3609"/>
                  </a:lnTo>
                  <a:lnTo>
                    <a:pt x="2063" y="7178"/>
                  </a:lnTo>
                  <a:lnTo>
                    <a:pt x="2082" y="7210"/>
                  </a:lnTo>
                  <a:lnTo>
                    <a:pt x="6245" y="7210"/>
                  </a:lnTo>
                  <a:lnTo>
                    <a:pt x="8307" y="3641"/>
                  </a:lnTo>
                  <a:lnTo>
                    <a:pt x="8326" y="3609"/>
                  </a:lnTo>
                  <a:lnTo>
                    <a:pt x="6265"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4"/>
            <p:cNvSpPr/>
            <p:nvPr/>
          </p:nvSpPr>
          <p:spPr>
            <a:xfrm>
              <a:off x="1157275" y="2855750"/>
              <a:ext cx="208175" cy="180275"/>
            </a:xfrm>
            <a:custGeom>
              <a:rect b="b" l="l" r="r" t="t"/>
              <a:pathLst>
                <a:path extrusionOk="0" h="7211" w="8327">
                  <a:moveTo>
                    <a:pt x="6167" y="138"/>
                  </a:moveTo>
                  <a:lnTo>
                    <a:pt x="8170" y="3609"/>
                  </a:lnTo>
                  <a:lnTo>
                    <a:pt x="6167" y="7080"/>
                  </a:lnTo>
                  <a:lnTo>
                    <a:pt x="2160" y="7080"/>
                  </a:lnTo>
                  <a:lnTo>
                    <a:pt x="157" y="3609"/>
                  </a:lnTo>
                  <a:lnTo>
                    <a:pt x="2160" y="138"/>
                  </a:lnTo>
                  <a:close/>
                  <a:moveTo>
                    <a:pt x="2082" y="1"/>
                  </a:moveTo>
                  <a:lnTo>
                    <a:pt x="20" y="3570"/>
                  </a:lnTo>
                  <a:lnTo>
                    <a:pt x="1" y="3609"/>
                  </a:lnTo>
                  <a:lnTo>
                    <a:pt x="2063" y="7178"/>
                  </a:lnTo>
                  <a:lnTo>
                    <a:pt x="2082" y="7211"/>
                  </a:lnTo>
                  <a:lnTo>
                    <a:pt x="6245" y="7211"/>
                  </a:lnTo>
                  <a:lnTo>
                    <a:pt x="8307" y="3642"/>
                  </a:lnTo>
                  <a:lnTo>
                    <a:pt x="8326" y="3603"/>
                  </a:lnTo>
                  <a:lnTo>
                    <a:pt x="6265" y="34"/>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4"/>
            <p:cNvSpPr/>
            <p:nvPr/>
          </p:nvSpPr>
          <p:spPr>
            <a:xfrm>
              <a:off x="1310450" y="3297975"/>
              <a:ext cx="208175" cy="180275"/>
            </a:xfrm>
            <a:custGeom>
              <a:rect b="b" l="l" r="r" t="t"/>
              <a:pathLst>
                <a:path extrusionOk="0" h="7211" w="8327">
                  <a:moveTo>
                    <a:pt x="6166" y="138"/>
                  </a:moveTo>
                  <a:lnTo>
                    <a:pt x="8169" y="3609"/>
                  </a:lnTo>
                  <a:lnTo>
                    <a:pt x="6166" y="7080"/>
                  </a:lnTo>
                  <a:lnTo>
                    <a:pt x="2160" y="7080"/>
                  </a:lnTo>
                  <a:lnTo>
                    <a:pt x="157" y="3609"/>
                  </a:lnTo>
                  <a:lnTo>
                    <a:pt x="2160" y="138"/>
                  </a:lnTo>
                  <a:close/>
                  <a:moveTo>
                    <a:pt x="2082" y="0"/>
                  </a:moveTo>
                  <a:lnTo>
                    <a:pt x="20" y="3576"/>
                  </a:lnTo>
                  <a:lnTo>
                    <a:pt x="0" y="3609"/>
                  </a:lnTo>
                  <a:lnTo>
                    <a:pt x="2062" y="7178"/>
                  </a:lnTo>
                  <a:lnTo>
                    <a:pt x="2082" y="7210"/>
                  </a:lnTo>
                  <a:lnTo>
                    <a:pt x="6245" y="7210"/>
                  </a:lnTo>
                  <a:lnTo>
                    <a:pt x="8306" y="3641"/>
                  </a:lnTo>
                  <a:lnTo>
                    <a:pt x="8326" y="3609"/>
                  </a:lnTo>
                  <a:lnTo>
                    <a:pt x="6264"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4"/>
            <p:cNvSpPr/>
            <p:nvPr/>
          </p:nvSpPr>
          <p:spPr>
            <a:xfrm>
              <a:off x="238125" y="3032750"/>
              <a:ext cx="208150" cy="180275"/>
            </a:xfrm>
            <a:custGeom>
              <a:rect b="b" l="l" r="r" t="t"/>
              <a:pathLst>
                <a:path extrusionOk="0" h="7211" w="8326">
                  <a:moveTo>
                    <a:pt x="6166" y="131"/>
                  </a:moveTo>
                  <a:lnTo>
                    <a:pt x="8169" y="3602"/>
                  </a:lnTo>
                  <a:lnTo>
                    <a:pt x="6166" y="7073"/>
                  </a:lnTo>
                  <a:lnTo>
                    <a:pt x="2160" y="7073"/>
                  </a:lnTo>
                  <a:lnTo>
                    <a:pt x="157" y="3602"/>
                  </a:lnTo>
                  <a:lnTo>
                    <a:pt x="2160" y="131"/>
                  </a:lnTo>
                  <a:close/>
                  <a:moveTo>
                    <a:pt x="2081" y="0"/>
                  </a:moveTo>
                  <a:lnTo>
                    <a:pt x="20" y="3569"/>
                  </a:lnTo>
                  <a:lnTo>
                    <a:pt x="0" y="3602"/>
                  </a:lnTo>
                  <a:lnTo>
                    <a:pt x="2062" y="7177"/>
                  </a:lnTo>
                  <a:lnTo>
                    <a:pt x="2081" y="7210"/>
                  </a:lnTo>
                  <a:lnTo>
                    <a:pt x="6244" y="7210"/>
                  </a:lnTo>
                  <a:lnTo>
                    <a:pt x="8306" y="3635"/>
                  </a:lnTo>
                  <a:lnTo>
                    <a:pt x="8326" y="3602"/>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4"/>
            <p:cNvSpPr/>
            <p:nvPr/>
          </p:nvSpPr>
          <p:spPr>
            <a:xfrm>
              <a:off x="1770125" y="3209575"/>
              <a:ext cx="208150" cy="180250"/>
            </a:xfrm>
            <a:custGeom>
              <a:rect b="b" l="l" r="r" t="t"/>
              <a:pathLst>
                <a:path extrusionOk="0" h="7210" w="8326">
                  <a:moveTo>
                    <a:pt x="6166" y="137"/>
                  </a:moveTo>
                  <a:lnTo>
                    <a:pt x="8169" y="3608"/>
                  </a:lnTo>
                  <a:lnTo>
                    <a:pt x="6166" y="7079"/>
                  </a:lnTo>
                  <a:lnTo>
                    <a:pt x="2153" y="7079"/>
                  </a:lnTo>
                  <a:lnTo>
                    <a:pt x="150" y="3608"/>
                  </a:lnTo>
                  <a:lnTo>
                    <a:pt x="2153" y="137"/>
                  </a:lnTo>
                  <a:close/>
                  <a:moveTo>
                    <a:pt x="2082" y="0"/>
                  </a:moveTo>
                  <a:lnTo>
                    <a:pt x="20" y="3576"/>
                  </a:lnTo>
                  <a:lnTo>
                    <a:pt x="0" y="3608"/>
                  </a:lnTo>
                  <a:lnTo>
                    <a:pt x="2062" y="7177"/>
                  </a:lnTo>
                  <a:lnTo>
                    <a:pt x="2082" y="7210"/>
                  </a:lnTo>
                  <a:lnTo>
                    <a:pt x="6244" y="7210"/>
                  </a:lnTo>
                  <a:lnTo>
                    <a:pt x="8306" y="3641"/>
                  </a:lnTo>
                  <a:lnTo>
                    <a:pt x="8326" y="3608"/>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4"/>
            <p:cNvSpPr/>
            <p:nvPr/>
          </p:nvSpPr>
          <p:spPr>
            <a:xfrm>
              <a:off x="1923275" y="3297975"/>
              <a:ext cx="208175" cy="180275"/>
            </a:xfrm>
            <a:custGeom>
              <a:rect b="b" l="l" r="r" t="t"/>
              <a:pathLst>
                <a:path extrusionOk="0" h="7211" w="8327">
                  <a:moveTo>
                    <a:pt x="6167" y="138"/>
                  </a:moveTo>
                  <a:lnTo>
                    <a:pt x="8170" y="3609"/>
                  </a:lnTo>
                  <a:lnTo>
                    <a:pt x="6167" y="7080"/>
                  </a:lnTo>
                  <a:lnTo>
                    <a:pt x="2161" y="7080"/>
                  </a:lnTo>
                  <a:lnTo>
                    <a:pt x="151" y="3609"/>
                  </a:lnTo>
                  <a:lnTo>
                    <a:pt x="2161" y="138"/>
                  </a:lnTo>
                  <a:close/>
                  <a:moveTo>
                    <a:pt x="2082" y="0"/>
                  </a:moveTo>
                  <a:lnTo>
                    <a:pt x="20" y="3576"/>
                  </a:lnTo>
                  <a:lnTo>
                    <a:pt x="1" y="3609"/>
                  </a:lnTo>
                  <a:lnTo>
                    <a:pt x="2063" y="7178"/>
                  </a:lnTo>
                  <a:lnTo>
                    <a:pt x="2082" y="7210"/>
                  </a:lnTo>
                  <a:lnTo>
                    <a:pt x="6245" y="7210"/>
                  </a:lnTo>
                  <a:lnTo>
                    <a:pt x="8307" y="3641"/>
                  </a:lnTo>
                  <a:lnTo>
                    <a:pt x="8326" y="3609"/>
                  </a:lnTo>
                  <a:lnTo>
                    <a:pt x="6265"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4"/>
            <p:cNvSpPr/>
            <p:nvPr/>
          </p:nvSpPr>
          <p:spPr>
            <a:xfrm>
              <a:off x="1923275" y="3121150"/>
              <a:ext cx="208175" cy="180275"/>
            </a:xfrm>
            <a:custGeom>
              <a:rect b="b" l="l" r="r" t="t"/>
              <a:pathLst>
                <a:path extrusionOk="0" h="7211" w="8327">
                  <a:moveTo>
                    <a:pt x="6167" y="131"/>
                  </a:moveTo>
                  <a:lnTo>
                    <a:pt x="8170" y="3602"/>
                  </a:lnTo>
                  <a:lnTo>
                    <a:pt x="6167" y="7073"/>
                  </a:lnTo>
                  <a:lnTo>
                    <a:pt x="2161" y="7073"/>
                  </a:lnTo>
                  <a:lnTo>
                    <a:pt x="151" y="3602"/>
                  </a:lnTo>
                  <a:lnTo>
                    <a:pt x="2161" y="131"/>
                  </a:lnTo>
                  <a:close/>
                  <a:moveTo>
                    <a:pt x="2082" y="1"/>
                  </a:moveTo>
                  <a:lnTo>
                    <a:pt x="20" y="3570"/>
                  </a:lnTo>
                  <a:lnTo>
                    <a:pt x="1" y="3602"/>
                  </a:lnTo>
                  <a:lnTo>
                    <a:pt x="2063" y="7178"/>
                  </a:lnTo>
                  <a:lnTo>
                    <a:pt x="2082" y="7211"/>
                  </a:lnTo>
                  <a:lnTo>
                    <a:pt x="6245" y="7211"/>
                  </a:lnTo>
                  <a:lnTo>
                    <a:pt x="8307" y="3641"/>
                  </a:lnTo>
                  <a:lnTo>
                    <a:pt x="8326" y="3602"/>
                  </a:lnTo>
                  <a:lnTo>
                    <a:pt x="6265" y="33"/>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4"/>
            <p:cNvSpPr/>
            <p:nvPr/>
          </p:nvSpPr>
          <p:spPr>
            <a:xfrm>
              <a:off x="2076450" y="3032750"/>
              <a:ext cx="208175" cy="180275"/>
            </a:xfrm>
            <a:custGeom>
              <a:rect b="b" l="l" r="r" t="t"/>
              <a:pathLst>
                <a:path extrusionOk="0" h="7211" w="8327">
                  <a:moveTo>
                    <a:pt x="6166" y="131"/>
                  </a:moveTo>
                  <a:lnTo>
                    <a:pt x="8170" y="3602"/>
                  </a:lnTo>
                  <a:lnTo>
                    <a:pt x="6166" y="7073"/>
                  </a:lnTo>
                  <a:lnTo>
                    <a:pt x="2160" y="7073"/>
                  </a:lnTo>
                  <a:lnTo>
                    <a:pt x="151" y="3602"/>
                  </a:lnTo>
                  <a:lnTo>
                    <a:pt x="2160" y="131"/>
                  </a:lnTo>
                  <a:close/>
                  <a:moveTo>
                    <a:pt x="2082" y="0"/>
                  </a:moveTo>
                  <a:lnTo>
                    <a:pt x="20" y="3569"/>
                  </a:lnTo>
                  <a:lnTo>
                    <a:pt x="1" y="3602"/>
                  </a:lnTo>
                  <a:lnTo>
                    <a:pt x="2062" y="7177"/>
                  </a:lnTo>
                  <a:lnTo>
                    <a:pt x="2082" y="7210"/>
                  </a:lnTo>
                  <a:lnTo>
                    <a:pt x="6245" y="7210"/>
                  </a:lnTo>
                  <a:lnTo>
                    <a:pt x="8307" y="3635"/>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4"/>
            <p:cNvSpPr/>
            <p:nvPr/>
          </p:nvSpPr>
          <p:spPr>
            <a:xfrm>
              <a:off x="544450" y="2678950"/>
              <a:ext cx="208150" cy="180275"/>
            </a:xfrm>
            <a:custGeom>
              <a:rect b="b" l="l" r="r" t="t"/>
              <a:pathLst>
                <a:path extrusionOk="0" h="7211" w="8326">
                  <a:moveTo>
                    <a:pt x="6166" y="131"/>
                  </a:moveTo>
                  <a:lnTo>
                    <a:pt x="8176" y="3602"/>
                  </a:lnTo>
                  <a:lnTo>
                    <a:pt x="6166" y="7073"/>
                  </a:lnTo>
                  <a:lnTo>
                    <a:pt x="2160" y="7073"/>
                  </a:lnTo>
                  <a:lnTo>
                    <a:pt x="157" y="3602"/>
                  </a:lnTo>
                  <a:lnTo>
                    <a:pt x="2160" y="131"/>
                  </a:lnTo>
                  <a:close/>
                  <a:moveTo>
                    <a:pt x="2082" y="0"/>
                  </a:moveTo>
                  <a:lnTo>
                    <a:pt x="20" y="3569"/>
                  </a:lnTo>
                  <a:lnTo>
                    <a:pt x="0" y="3602"/>
                  </a:lnTo>
                  <a:lnTo>
                    <a:pt x="2062" y="7177"/>
                  </a:lnTo>
                  <a:lnTo>
                    <a:pt x="2082" y="7210"/>
                  </a:lnTo>
                  <a:lnTo>
                    <a:pt x="6245" y="7210"/>
                  </a:lnTo>
                  <a:lnTo>
                    <a:pt x="8306" y="3634"/>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4"/>
            <p:cNvSpPr/>
            <p:nvPr/>
          </p:nvSpPr>
          <p:spPr>
            <a:xfrm>
              <a:off x="2535300" y="3297975"/>
              <a:ext cx="208175" cy="180275"/>
            </a:xfrm>
            <a:custGeom>
              <a:rect b="b" l="l" r="r" t="t"/>
              <a:pathLst>
                <a:path extrusionOk="0" h="7211" w="8327">
                  <a:moveTo>
                    <a:pt x="6173" y="138"/>
                  </a:moveTo>
                  <a:lnTo>
                    <a:pt x="8176" y="3609"/>
                  </a:lnTo>
                  <a:lnTo>
                    <a:pt x="6173" y="7080"/>
                  </a:lnTo>
                  <a:lnTo>
                    <a:pt x="2160" y="7080"/>
                  </a:lnTo>
                  <a:lnTo>
                    <a:pt x="157" y="3609"/>
                  </a:lnTo>
                  <a:lnTo>
                    <a:pt x="2160" y="138"/>
                  </a:lnTo>
                  <a:close/>
                  <a:moveTo>
                    <a:pt x="2082" y="0"/>
                  </a:moveTo>
                  <a:lnTo>
                    <a:pt x="20" y="3576"/>
                  </a:lnTo>
                  <a:lnTo>
                    <a:pt x="1" y="3609"/>
                  </a:lnTo>
                  <a:lnTo>
                    <a:pt x="2082" y="7210"/>
                  </a:lnTo>
                  <a:lnTo>
                    <a:pt x="6245" y="7210"/>
                  </a:lnTo>
                  <a:lnTo>
                    <a:pt x="8307" y="3641"/>
                  </a:lnTo>
                  <a:lnTo>
                    <a:pt x="8326" y="3609"/>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4"/>
            <p:cNvSpPr/>
            <p:nvPr/>
          </p:nvSpPr>
          <p:spPr>
            <a:xfrm>
              <a:off x="2229625" y="3298950"/>
              <a:ext cx="155150" cy="179300"/>
            </a:xfrm>
            <a:custGeom>
              <a:rect b="b" l="l" r="r" t="t"/>
              <a:pathLst>
                <a:path extrusionOk="0" h="7172" w="6206">
                  <a:moveTo>
                    <a:pt x="2062" y="1"/>
                  </a:moveTo>
                  <a:lnTo>
                    <a:pt x="20" y="3537"/>
                  </a:lnTo>
                  <a:lnTo>
                    <a:pt x="0" y="3570"/>
                  </a:lnTo>
                  <a:lnTo>
                    <a:pt x="2062" y="7139"/>
                  </a:lnTo>
                  <a:lnTo>
                    <a:pt x="2082" y="7171"/>
                  </a:lnTo>
                  <a:lnTo>
                    <a:pt x="6205" y="7171"/>
                  </a:lnTo>
                  <a:lnTo>
                    <a:pt x="6205" y="7041"/>
                  </a:lnTo>
                  <a:lnTo>
                    <a:pt x="2160" y="7041"/>
                  </a:lnTo>
                  <a:lnTo>
                    <a:pt x="157" y="3570"/>
                  </a:lnTo>
                  <a:lnTo>
                    <a:pt x="2180" y="66"/>
                  </a:lnTo>
                  <a:lnTo>
                    <a:pt x="2062"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4"/>
            <p:cNvSpPr/>
            <p:nvPr/>
          </p:nvSpPr>
          <p:spPr>
            <a:xfrm>
              <a:off x="2995950" y="3387200"/>
              <a:ext cx="54025" cy="90075"/>
            </a:xfrm>
            <a:custGeom>
              <a:rect b="b" l="l" r="r" t="t"/>
              <a:pathLst>
                <a:path extrusionOk="0" h="3603" w="2161">
                  <a:moveTo>
                    <a:pt x="2043" y="1"/>
                  </a:moveTo>
                  <a:lnTo>
                    <a:pt x="0" y="3537"/>
                  </a:lnTo>
                  <a:lnTo>
                    <a:pt x="118" y="3602"/>
                  </a:lnTo>
                  <a:lnTo>
                    <a:pt x="2160" y="66"/>
                  </a:lnTo>
                  <a:lnTo>
                    <a:pt x="204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4"/>
            <p:cNvSpPr/>
            <p:nvPr/>
          </p:nvSpPr>
          <p:spPr>
            <a:xfrm>
              <a:off x="1310450" y="3297975"/>
              <a:ext cx="207675" cy="180275"/>
            </a:xfrm>
            <a:custGeom>
              <a:rect b="b" l="l" r="r" t="t"/>
              <a:pathLst>
                <a:path extrusionOk="0" h="7211" w="8307">
                  <a:moveTo>
                    <a:pt x="2082" y="0"/>
                  </a:moveTo>
                  <a:lnTo>
                    <a:pt x="20" y="3576"/>
                  </a:lnTo>
                  <a:lnTo>
                    <a:pt x="0" y="3609"/>
                  </a:lnTo>
                  <a:lnTo>
                    <a:pt x="2062" y="7178"/>
                  </a:lnTo>
                  <a:lnTo>
                    <a:pt x="2082" y="7210"/>
                  </a:lnTo>
                  <a:lnTo>
                    <a:pt x="6245" y="7210"/>
                  </a:lnTo>
                  <a:lnTo>
                    <a:pt x="8306" y="3641"/>
                  </a:lnTo>
                  <a:lnTo>
                    <a:pt x="8189" y="3576"/>
                  </a:lnTo>
                  <a:lnTo>
                    <a:pt x="6166" y="7080"/>
                  </a:lnTo>
                  <a:lnTo>
                    <a:pt x="2160" y="7080"/>
                  </a:lnTo>
                  <a:lnTo>
                    <a:pt x="157" y="3609"/>
                  </a:lnTo>
                  <a:lnTo>
                    <a:pt x="2160" y="138"/>
                  </a:lnTo>
                  <a:lnTo>
                    <a:pt x="6206" y="138"/>
                  </a:lnTo>
                  <a:lnTo>
                    <a:pt x="620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4"/>
            <p:cNvSpPr/>
            <p:nvPr/>
          </p:nvSpPr>
          <p:spPr>
            <a:xfrm>
              <a:off x="1310450" y="3121150"/>
              <a:ext cx="207675" cy="180275"/>
            </a:xfrm>
            <a:custGeom>
              <a:rect b="b" l="l" r="r" t="t"/>
              <a:pathLst>
                <a:path extrusionOk="0" h="7211" w="8307">
                  <a:moveTo>
                    <a:pt x="2082" y="1"/>
                  </a:moveTo>
                  <a:lnTo>
                    <a:pt x="20" y="3570"/>
                  </a:lnTo>
                  <a:lnTo>
                    <a:pt x="0" y="3602"/>
                  </a:lnTo>
                  <a:lnTo>
                    <a:pt x="2062" y="7178"/>
                  </a:lnTo>
                  <a:lnTo>
                    <a:pt x="2082" y="7211"/>
                  </a:lnTo>
                  <a:lnTo>
                    <a:pt x="6206" y="7211"/>
                  </a:lnTo>
                  <a:lnTo>
                    <a:pt x="6206" y="7073"/>
                  </a:lnTo>
                  <a:lnTo>
                    <a:pt x="2160" y="7073"/>
                  </a:lnTo>
                  <a:lnTo>
                    <a:pt x="157" y="3602"/>
                  </a:lnTo>
                  <a:lnTo>
                    <a:pt x="2160" y="131"/>
                  </a:lnTo>
                  <a:lnTo>
                    <a:pt x="6166" y="131"/>
                  </a:lnTo>
                  <a:lnTo>
                    <a:pt x="8189" y="3641"/>
                  </a:lnTo>
                  <a:lnTo>
                    <a:pt x="8306" y="3570"/>
                  </a:lnTo>
                  <a:lnTo>
                    <a:pt x="6264" y="33"/>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4"/>
            <p:cNvSpPr/>
            <p:nvPr/>
          </p:nvSpPr>
          <p:spPr>
            <a:xfrm>
              <a:off x="1004125" y="3474950"/>
              <a:ext cx="208150" cy="180275"/>
            </a:xfrm>
            <a:custGeom>
              <a:rect b="b" l="l" r="r" t="t"/>
              <a:pathLst>
                <a:path extrusionOk="0" h="7211" w="8326">
                  <a:moveTo>
                    <a:pt x="6166" y="131"/>
                  </a:moveTo>
                  <a:lnTo>
                    <a:pt x="8169" y="3602"/>
                  </a:lnTo>
                  <a:lnTo>
                    <a:pt x="6166" y="7074"/>
                  </a:lnTo>
                  <a:lnTo>
                    <a:pt x="2160" y="7074"/>
                  </a:lnTo>
                  <a:lnTo>
                    <a:pt x="157" y="3602"/>
                  </a:lnTo>
                  <a:lnTo>
                    <a:pt x="2160" y="131"/>
                  </a:lnTo>
                  <a:close/>
                  <a:moveTo>
                    <a:pt x="2081" y="1"/>
                  </a:moveTo>
                  <a:lnTo>
                    <a:pt x="20" y="3570"/>
                  </a:lnTo>
                  <a:lnTo>
                    <a:pt x="0" y="3602"/>
                  </a:lnTo>
                  <a:lnTo>
                    <a:pt x="2062" y="7178"/>
                  </a:lnTo>
                  <a:lnTo>
                    <a:pt x="2081" y="7211"/>
                  </a:lnTo>
                  <a:lnTo>
                    <a:pt x="6244" y="7211"/>
                  </a:lnTo>
                  <a:lnTo>
                    <a:pt x="8306" y="3635"/>
                  </a:lnTo>
                  <a:lnTo>
                    <a:pt x="8326" y="3602"/>
                  </a:lnTo>
                  <a:lnTo>
                    <a:pt x="6264" y="33"/>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4"/>
            <p:cNvSpPr/>
            <p:nvPr/>
          </p:nvSpPr>
          <p:spPr>
            <a:xfrm>
              <a:off x="1004125" y="3297975"/>
              <a:ext cx="208150" cy="180275"/>
            </a:xfrm>
            <a:custGeom>
              <a:rect b="b" l="l" r="r" t="t"/>
              <a:pathLst>
                <a:path extrusionOk="0" h="7211" w="8326">
                  <a:moveTo>
                    <a:pt x="6166" y="138"/>
                  </a:moveTo>
                  <a:lnTo>
                    <a:pt x="8169" y="3609"/>
                  </a:lnTo>
                  <a:lnTo>
                    <a:pt x="6166" y="7080"/>
                  </a:lnTo>
                  <a:lnTo>
                    <a:pt x="2160" y="7080"/>
                  </a:lnTo>
                  <a:lnTo>
                    <a:pt x="157" y="3609"/>
                  </a:lnTo>
                  <a:lnTo>
                    <a:pt x="2160" y="138"/>
                  </a:lnTo>
                  <a:close/>
                  <a:moveTo>
                    <a:pt x="2081" y="0"/>
                  </a:moveTo>
                  <a:lnTo>
                    <a:pt x="20" y="3576"/>
                  </a:lnTo>
                  <a:lnTo>
                    <a:pt x="0" y="3609"/>
                  </a:lnTo>
                  <a:lnTo>
                    <a:pt x="2062" y="7178"/>
                  </a:lnTo>
                  <a:lnTo>
                    <a:pt x="2081" y="7210"/>
                  </a:lnTo>
                  <a:lnTo>
                    <a:pt x="6244" y="7210"/>
                  </a:lnTo>
                  <a:lnTo>
                    <a:pt x="8306" y="3641"/>
                  </a:lnTo>
                  <a:lnTo>
                    <a:pt x="8326" y="3609"/>
                  </a:lnTo>
                  <a:lnTo>
                    <a:pt x="6264" y="40"/>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4"/>
            <p:cNvSpPr/>
            <p:nvPr/>
          </p:nvSpPr>
          <p:spPr>
            <a:xfrm>
              <a:off x="1770125" y="3032750"/>
              <a:ext cx="208150" cy="180275"/>
            </a:xfrm>
            <a:custGeom>
              <a:rect b="b" l="l" r="r" t="t"/>
              <a:pathLst>
                <a:path extrusionOk="0" h="7211" w="8326">
                  <a:moveTo>
                    <a:pt x="6166" y="131"/>
                  </a:moveTo>
                  <a:lnTo>
                    <a:pt x="8169" y="3602"/>
                  </a:lnTo>
                  <a:lnTo>
                    <a:pt x="6166" y="7073"/>
                  </a:lnTo>
                  <a:lnTo>
                    <a:pt x="2153" y="7073"/>
                  </a:lnTo>
                  <a:lnTo>
                    <a:pt x="150" y="3602"/>
                  </a:lnTo>
                  <a:lnTo>
                    <a:pt x="2153" y="131"/>
                  </a:lnTo>
                  <a:close/>
                  <a:moveTo>
                    <a:pt x="2082" y="0"/>
                  </a:moveTo>
                  <a:lnTo>
                    <a:pt x="20" y="3569"/>
                  </a:lnTo>
                  <a:lnTo>
                    <a:pt x="0" y="3602"/>
                  </a:lnTo>
                  <a:lnTo>
                    <a:pt x="2062" y="7177"/>
                  </a:lnTo>
                  <a:lnTo>
                    <a:pt x="2082" y="7210"/>
                  </a:lnTo>
                  <a:lnTo>
                    <a:pt x="6244" y="7210"/>
                  </a:lnTo>
                  <a:lnTo>
                    <a:pt x="8306" y="3635"/>
                  </a:lnTo>
                  <a:lnTo>
                    <a:pt x="8326" y="3602"/>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4"/>
            <p:cNvSpPr/>
            <p:nvPr/>
          </p:nvSpPr>
          <p:spPr>
            <a:xfrm>
              <a:off x="1157275" y="3032750"/>
              <a:ext cx="208175" cy="180275"/>
            </a:xfrm>
            <a:custGeom>
              <a:rect b="b" l="l" r="r" t="t"/>
              <a:pathLst>
                <a:path extrusionOk="0" h="7211" w="8327">
                  <a:moveTo>
                    <a:pt x="6167" y="131"/>
                  </a:moveTo>
                  <a:lnTo>
                    <a:pt x="8170" y="3602"/>
                  </a:lnTo>
                  <a:lnTo>
                    <a:pt x="6167" y="7073"/>
                  </a:lnTo>
                  <a:lnTo>
                    <a:pt x="2160" y="7073"/>
                  </a:lnTo>
                  <a:lnTo>
                    <a:pt x="157" y="3602"/>
                  </a:lnTo>
                  <a:lnTo>
                    <a:pt x="2160" y="131"/>
                  </a:lnTo>
                  <a:close/>
                  <a:moveTo>
                    <a:pt x="2082" y="0"/>
                  </a:moveTo>
                  <a:lnTo>
                    <a:pt x="20" y="3569"/>
                  </a:lnTo>
                  <a:lnTo>
                    <a:pt x="1" y="3602"/>
                  </a:lnTo>
                  <a:lnTo>
                    <a:pt x="2063" y="7177"/>
                  </a:lnTo>
                  <a:lnTo>
                    <a:pt x="2082" y="7210"/>
                  </a:lnTo>
                  <a:lnTo>
                    <a:pt x="6245" y="7210"/>
                  </a:lnTo>
                  <a:lnTo>
                    <a:pt x="8307" y="3635"/>
                  </a:lnTo>
                  <a:lnTo>
                    <a:pt x="8326" y="3602"/>
                  </a:lnTo>
                  <a:lnTo>
                    <a:pt x="6265"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4"/>
            <p:cNvSpPr/>
            <p:nvPr/>
          </p:nvSpPr>
          <p:spPr>
            <a:xfrm>
              <a:off x="1157275" y="2855750"/>
              <a:ext cx="208175" cy="180275"/>
            </a:xfrm>
            <a:custGeom>
              <a:rect b="b" l="l" r="r" t="t"/>
              <a:pathLst>
                <a:path extrusionOk="0" h="7211" w="8327">
                  <a:moveTo>
                    <a:pt x="6167" y="138"/>
                  </a:moveTo>
                  <a:lnTo>
                    <a:pt x="8170" y="3609"/>
                  </a:lnTo>
                  <a:lnTo>
                    <a:pt x="6167" y="7080"/>
                  </a:lnTo>
                  <a:lnTo>
                    <a:pt x="2160" y="7080"/>
                  </a:lnTo>
                  <a:lnTo>
                    <a:pt x="157" y="3609"/>
                  </a:lnTo>
                  <a:lnTo>
                    <a:pt x="2160" y="138"/>
                  </a:lnTo>
                  <a:close/>
                  <a:moveTo>
                    <a:pt x="2082" y="1"/>
                  </a:moveTo>
                  <a:lnTo>
                    <a:pt x="20" y="3577"/>
                  </a:lnTo>
                  <a:lnTo>
                    <a:pt x="1" y="3609"/>
                  </a:lnTo>
                  <a:lnTo>
                    <a:pt x="2063" y="7178"/>
                  </a:lnTo>
                  <a:lnTo>
                    <a:pt x="2082" y="7211"/>
                  </a:lnTo>
                  <a:lnTo>
                    <a:pt x="6245" y="7211"/>
                  </a:lnTo>
                  <a:lnTo>
                    <a:pt x="8307" y="3642"/>
                  </a:lnTo>
                  <a:lnTo>
                    <a:pt x="8326" y="3609"/>
                  </a:lnTo>
                  <a:lnTo>
                    <a:pt x="6265" y="34"/>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4"/>
            <p:cNvSpPr/>
            <p:nvPr/>
          </p:nvSpPr>
          <p:spPr>
            <a:xfrm>
              <a:off x="697775" y="3121150"/>
              <a:ext cx="207525" cy="180275"/>
            </a:xfrm>
            <a:custGeom>
              <a:rect b="b" l="l" r="r" t="t"/>
              <a:pathLst>
                <a:path extrusionOk="0" h="7211" w="8301">
                  <a:moveTo>
                    <a:pt x="2082" y="1"/>
                  </a:moveTo>
                  <a:lnTo>
                    <a:pt x="20" y="3570"/>
                  </a:lnTo>
                  <a:lnTo>
                    <a:pt x="1" y="3602"/>
                  </a:lnTo>
                  <a:lnTo>
                    <a:pt x="2062" y="7178"/>
                  </a:lnTo>
                  <a:lnTo>
                    <a:pt x="2082" y="7211"/>
                  </a:lnTo>
                  <a:lnTo>
                    <a:pt x="6206" y="7211"/>
                  </a:lnTo>
                  <a:lnTo>
                    <a:pt x="6206" y="7073"/>
                  </a:lnTo>
                  <a:lnTo>
                    <a:pt x="2154" y="7073"/>
                  </a:lnTo>
                  <a:lnTo>
                    <a:pt x="151" y="3602"/>
                  </a:lnTo>
                  <a:lnTo>
                    <a:pt x="2154" y="131"/>
                  </a:lnTo>
                  <a:lnTo>
                    <a:pt x="6167" y="131"/>
                  </a:lnTo>
                  <a:lnTo>
                    <a:pt x="8189" y="3641"/>
                  </a:lnTo>
                  <a:lnTo>
                    <a:pt x="8300" y="3570"/>
                  </a:lnTo>
                  <a:lnTo>
                    <a:pt x="6258" y="33"/>
                  </a:lnTo>
                  <a:lnTo>
                    <a:pt x="623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4"/>
            <p:cNvSpPr/>
            <p:nvPr/>
          </p:nvSpPr>
          <p:spPr>
            <a:xfrm>
              <a:off x="391275" y="3297975"/>
              <a:ext cx="208175" cy="180275"/>
            </a:xfrm>
            <a:custGeom>
              <a:rect b="b" l="l" r="r" t="t"/>
              <a:pathLst>
                <a:path extrusionOk="0" h="7211" w="8327">
                  <a:moveTo>
                    <a:pt x="6167" y="138"/>
                  </a:moveTo>
                  <a:lnTo>
                    <a:pt x="8170" y="3609"/>
                  </a:lnTo>
                  <a:lnTo>
                    <a:pt x="6167" y="7080"/>
                  </a:lnTo>
                  <a:lnTo>
                    <a:pt x="2160" y="7080"/>
                  </a:lnTo>
                  <a:lnTo>
                    <a:pt x="157" y="3609"/>
                  </a:lnTo>
                  <a:lnTo>
                    <a:pt x="2160" y="138"/>
                  </a:lnTo>
                  <a:close/>
                  <a:moveTo>
                    <a:pt x="2082" y="0"/>
                  </a:moveTo>
                  <a:lnTo>
                    <a:pt x="20" y="3576"/>
                  </a:lnTo>
                  <a:lnTo>
                    <a:pt x="1" y="3609"/>
                  </a:lnTo>
                  <a:lnTo>
                    <a:pt x="2063" y="7178"/>
                  </a:lnTo>
                  <a:lnTo>
                    <a:pt x="2082" y="7210"/>
                  </a:lnTo>
                  <a:lnTo>
                    <a:pt x="6245" y="7210"/>
                  </a:lnTo>
                  <a:lnTo>
                    <a:pt x="8307" y="3641"/>
                  </a:lnTo>
                  <a:lnTo>
                    <a:pt x="8326" y="3609"/>
                  </a:lnTo>
                  <a:lnTo>
                    <a:pt x="6264"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4"/>
            <p:cNvSpPr/>
            <p:nvPr/>
          </p:nvSpPr>
          <p:spPr>
            <a:xfrm>
              <a:off x="544450" y="3032750"/>
              <a:ext cx="208150" cy="180275"/>
            </a:xfrm>
            <a:custGeom>
              <a:rect b="b" l="l" r="r" t="t"/>
              <a:pathLst>
                <a:path extrusionOk="0" h="7211" w="8326">
                  <a:moveTo>
                    <a:pt x="6166" y="131"/>
                  </a:moveTo>
                  <a:lnTo>
                    <a:pt x="8176" y="3602"/>
                  </a:lnTo>
                  <a:lnTo>
                    <a:pt x="6166" y="7073"/>
                  </a:lnTo>
                  <a:lnTo>
                    <a:pt x="2160" y="7073"/>
                  </a:lnTo>
                  <a:lnTo>
                    <a:pt x="157" y="3602"/>
                  </a:lnTo>
                  <a:lnTo>
                    <a:pt x="2160" y="131"/>
                  </a:lnTo>
                  <a:close/>
                  <a:moveTo>
                    <a:pt x="2082" y="0"/>
                  </a:moveTo>
                  <a:lnTo>
                    <a:pt x="20" y="3569"/>
                  </a:lnTo>
                  <a:lnTo>
                    <a:pt x="0" y="3602"/>
                  </a:lnTo>
                  <a:lnTo>
                    <a:pt x="2062" y="7177"/>
                  </a:lnTo>
                  <a:lnTo>
                    <a:pt x="2082" y="7210"/>
                  </a:lnTo>
                  <a:lnTo>
                    <a:pt x="6245" y="7210"/>
                  </a:lnTo>
                  <a:lnTo>
                    <a:pt x="8306" y="3635"/>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4"/>
            <p:cNvSpPr/>
            <p:nvPr/>
          </p:nvSpPr>
          <p:spPr>
            <a:xfrm>
              <a:off x="391775" y="2590525"/>
              <a:ext cx="207675" cy="180275"/>
            </a:xfrm>
            <a:custGeom>
              <a:rect b="b" l="l" r="r" t="t"/>
              <a:pathLst>
                <a:path extrusionOk="0" h="7211" w="8307">
                  <a:moveTo>
                    <a:pt x="2062" y="1"/>
                  </a:moveTo>
                  <a:lnTo>
                    <a:pt x="0" y="3570"/>
                  </a:lnTo>
                  <a:lnTo>
                    <a:pt x="118" y="3635"/>
                  </a:lnTo>
                  <a:lnTo>
                    <a:pt x="2140" y="131"/>
                  </a:lnTo>
                  <a:lnTo>
                    <a:pt x="6147" y="131"/>
                  </a:lnTo>
                  <a:lnTo>
                    <a:pt x="8150" y="3602"/>
                  </a:lnTo>
                  <a:lnTo>
                    <a:pt x="6147" y="7074"/>
                  </a:lnTo>
                  <a:lnTo>
                    <a:pt x="2101" y="7074"/>
                  </a:lnTo>
                  <a:lnTo>
                    <a:pt x="2101" y="7211"/>
                  </a:lnTo>
                  <a:lnTo>
                    <a:pt x="6225" y="7211"/>
                  </a:lnTo>
                  <a:lnTo>
                    <a:pt x="8287" y="3635"/>
                  </a:lnTo>
                  <a:lnTo>
                    <a:pt x="8306" y="3602"/>
                  </a:lnTo>
                  <a:lnTo>
                    <a:pt x="6244" y="33"/>
                  </a:lnTo>
                  <a:lnTo>
                    <a:pt x="622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4"/>
            <p:cNvSpPr/>
            <p:nvPr/>
          </p:nvSpPr>
          <p:spPr>
            <a:xfrm>
              <a:off x="238125" y="2855750"/>
              <a:ext cx="208150" cy="180275"/>
            </a:xfrm>
            <a:custGeom>
              <a:rect b="b" l="l" r="r" t="t"/>
              <a:pathLst>
                <a:path extrusionOk="0" h="7211" w="8326">
                  <a:moveTo>
                    <a:pt x="6166" y="138"/>
                  </a:moveTo>
                  <a:lnTo>
                    <a:pt x="8169" y="3609"/>
                  </a:lnTo>
                  <a:lnTo>
                    <a:pt x="6166" y="7080"/>
                  </a:lnTo>
                  <a:lnTo>
                    <a:pt x="2160" y="7080"/>
                  </a:lnTo>
                  <a:lnTo>
                    <a:pt x="157" y="3609"/>
                  </a:lnTo>
                  <a:lnTo>
                    <a:pt x="2160" y="138"/>
                  </a:lnTo>
                  <a:close/>
                  <a:moveTo>
                    <a:pt x="2081" y="1"/>
                  </a:moveTo>
                  <a:lnTo>
                    <a:pt x="20" y="3577"/>
                  </a:lnTo>
                  <a:lnTo>
                    <a:pt x="0" y="3609"/>
                  </a:lnTo>
                  <a:lnTo>
                    <a:pt x="2062" y="7178"/>
                  </a:lnTo>
                  <a:lnTo>
                    <a:pt x="2081" y="7211"/>
                  </a:lnTo>
                  <a:lnTo>
                    <a:pt x="6244" y="7211"/>
                  </a:lnTo>
                  <a:lnTo>
                    <a:pt x="8306" y="3642"/>
                  </a:lnTo>
                  <a:lnTo>
                    <a:pt x="8326" y="3609"/>
                  </a:lnTo>
                  <a:lnTo>
                    <a:pt x="6264" y="34"/>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4"/>
            <p:cNvSpPr/>
            <p:nvPr/>
          </p:nvSpPr>
          <p:spPr>
            <a:xfrm>
              <a:off x="544450" y="2678950"/>
              <a:ext cx="208150" cy="180275"/>
            </a:xfrm>
            <a:custGeom>
              <a:rect b="b" l="l" r="r" t="t"/>
              <a:pathLst>
                <a:path extrusionOk="0" h="7211" w="8326">
                  <a:moveTo>
                    <a:pt x="6166" y="131"/>
                  </a:moveTo>
                  <a:lnTo>
                    <a:pt x="8176" y="3602"/>
                  </a:lnTo>
                  <a:lnTo>
                    <a:pt x="6166" y="7073"/>
                  </a:lnTo>
                  <a:lnTo>
                    <a:pt x="2160" y="7073"/>
                  </a:lnTo>
                  <a:lnTo>
                    <a:pt x="157" y="3602"/>
                  </a:lnTo>
                  <a:lnTo>
                    <a:pt x="2160" y="131"/>
                  </a:lnTo>
                  <a:close/>
                  <a:moveTo>
                    <a:pt x="2082" y="0"/>
                  </a:moveTo>
                  <a:lnTo>
                    <a:pt x="20" y="3569"/>
                  </a:lnTo>
                  <a:lnTo>
                    <a:pt x="0" y="3602"/>
                  </a:lnTo>
                  <a:lnTo>
                    <a:pt x="2062" y="7177"/>
                  </a:lnTo>
                  <a:lnTo>
                    <a:pt x="2082" y="7210"/>
                  </a:lnTo>
                  <a:lnTo>
                    <a:pt x="6245" y="7210"/>
                  </a:lnTo>
                  <a:lnTo>
                    <a:pt x="8306" y="3634"/>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4"/>
            <p:cNvSpPr/>
            <p:nvPr/>
          </p:nvSpPr>
          <p:spPr>
            <a:xfrm>
              <a:off x="391275" y="2413550"/>
              <a:ext cx="208175" cy="180275"/>
            </a:xfrm>
            <a:custGeom>
              <a:rect b="b" l="l" r="r" t="t"/>
              <a:pathLst>
                <a:path extrusionOk="0" h="7211" w="8327">
                  <a:moveTo>
                    <a:pt x="6167" y="138"/>
                  </a:moveTo>
                  <a:lnTo>
                    <a:pt x="8170" y="3609"/>
                  </a:lnTo>
                  <a:lnTo>
                    <a:pt x="6167" y="7080"/>
                  </a:lnTo>
                  <a:lnTo>
                    <a:pt x="2160" y="7080"/>
                  </a:lnTo>
                  <a:lnTo>
                    <a:pt x="157" y="3609"/>
                  </a:lnTo>
                  <a:lnTo>
                    <a:pt x="2160" y="138"/>
                  </a:lnTo>
                  <a:close/>
                  <a:moveTo>
                    <a:pt x="2082" y="0"/>
                  </a:moveTo>
                  <a:lnTo>
                    <a:pt x="20" y="3570"/>
                  </a:lnTo>
                  <a:lnTo>
                    <a:pt x="1" y="3602"/>
                  </a:lnTo>
                  <a:lnTo>
                    <a:pt x="2063" y="7178"/>
                  </a:lnTo>
                  <a:lnTo>
                    <a:pt x="2082" y="7210"/>
                  </a:lnTo>
                  <a:lnTo>
                    <a:pt x="6245" y="7210"/>
                  </a:lnTo>
                  <a:lnTo>
                    <a:pt x="8307" y="3635"/>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4"/>
            <p:cNvSpPr/>
            <p:nvPr/>
          </p:nvSpPr>
          <p:spPr>
            <a:xfrm>
              <a:off x="238125" y="2501950"/>
              <a:ext cx="208150" cy="180275"/>
            </a:xfrm>
            <a:custGeom>
              <a:rect b="b" l="l" r="r" t="t"/>
              <a:pathLst>
                <a:path extrusionOk="0" h="7211" w="8326">
                  <a:moveTo>
                    <a:pt x="6166" y="138"/>
                  </a:moveTo>
                  <a:lnTo>
                    <a:pt x="8169" y="3609"/>
                  </a:lnTo>
                  <a:lnTo>
                    <a:pt x="6166" y="7080"/>
                  </a:lnTo>
                  <a:lnTo>
                    <a:pt x="2160" y="7080"/>
                  </a:lnTo>
                  <a:lnTo>
                    <a:pt x="157" y="3609"/>
                  </a:lnTo>
                  <a:lnTo>
                    <a:pt x="2160" y="138"/>
                  </a:lnTo>
                  <a:close/>
                  <a:moveTo>
                    <a:pt x="2081" y="1"/>
                  </a:moveTo>
                  <a:lnTo>
                    <a:pt x="20" y="3576"/>
                  </a:lnTo>
                  <a:lnTo>
                    <a:pt x="0" y="3609"/>
                  </a:lnTo>
                  <a:lnTo>
                    <a:pt x="2062" y="7178"/>
                  </a:lnTo>
                  <a:lnTo>
                    <a:pt x="2081" y="7211"/>
                  </a:lnTo>
                  <a:lnTo>
                    <a:pt x="6244" y="7211"/>
                  </a:lnTo>
                  <a:lnTo>
                    <a:pt x="8306" y="3642"/>
                  </a:lnTo>
                  <a:lnTo>
                    <a:pt x="8326" y="3609"/>
                  </a:lnTo>
                  <a:lnTo>
                    <a:pt x="6264" y="34"/>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4"/>
            <p:cNvSpPr/>
            <p:nvPr/>
          </p:nvSpPr>
          <p:spPr>
            <a:xfrm>
              <a:off x="1516625" y="3209575"/>
              <a:ext cx="155150" cy="180250"/>
            </a:xfrm>
            <a:custGeom>
              <a:rect b="b" l="l" r="r" t="t"/>
              <a:pathLst>
                <a:path extrusionOk="0" h="7210" w="6206">
                  <a:moveTo>
                    <a:pt x="1" y="0"/>
                  </a:moveTo>
                  <a:lnTo>
                    <a:pt x="1" y="137"/>
                  </a:lnTo>
                  <a:lnTo>
                    <a:pt x="4046" y="137"/>
                  </a:lnTo>
                  <a:lnTo>
                    <a:pt x="6056" y="3608"/>
                  </a:lnTo>
                  <a:lnTo>
                    <a:pt x="4046" y="7079"/>
                  </a:lnTo>
                  <a:lnTo>
                    <a:pt x="1" y="7079"/>
                  </a:lnTo>
                  <a:lnTo>
                    <a:pt x="1" y="7210"/>
                  </a:lnTo>
                  <a:lnTo>
                    <a:pt x="4124" y="7210"/>
                  </a:lnTo>
                  <a:lnTo>
                    <a:pt x="6186" y="3641"/>
                  </a:lnTo>
                  <a:lnTo>
                    <a:pt x="6206" y="3608"/>
                  </a:lnTo>
                  <a:lnTo>
                    <a:pt x="4144" y="33"/>
                  </a:lnTo>
                  <a:lnTo>
                    <a:pt x="412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4"/>
            <p:cNvSpPr/>
            <p:nvPr/>
          </p:nvSpPr>
          <p:spPr>
            <a:xfrm>
              <a:off x="1616775" y="3121150"/>
              <a:ext cx="208175" cy="180275"/>
            </a:xfrm>
            <a:custGeom>
              <a:rect b="b" l="l" r="r" t="t"/>
              <a:pathLst>
                <a:path extrusionOk="0" h="7211" w="8327">
                  <a:moveTo>
                    <a:pt x="6173" y="131"/>
                  </a:moveTo>
                  <a:lnTo>
                    <a:pt x="8176" y="3602"/>
                  </a:lnTo>
                  <a:lnTo>
                    <a:pt x="6173" y="7073"/>
                  </a:lnTo>
                  <a:lnTo>
                    <a:pt x="2161" y="7073"/>
                  </a:lnTo>
                  <a:lnTo>
                    <a:pt x="158" y="3602"/>
                  </a:lnTo>
                  <a:lnTo>
                    <a:pt x="2161" y="131"/>
                  </a:lnTo>
                  <a:close/>
                  <a:moveTo>
                    <a:pt x="2082" y="1"/>
                  </a:moveTo>
                  <a:lnTo>
                    <a:pt x="20" y="3570"/>
                  </a:lnTo>
                  <a:lnTo>
                    <a:pt x="1" y="3602"/>
                  </a:lnTo>
                  <a:lnTo>
                    <a:pt x="2063" y="7178"/>
                  </a:lnTo>
                  <a:lnTo>
                    <a:pt x="2082" y="7211"/>
                  </a:lnTo>
                  <a:lnTo>
                    <a:pt x="6245" y="7211"/>
                  </a:lnTo>
                  <a:lnTo>
                    <a:pt x="8307" y="3641"/>
                  </a:lnTo>
                  <a:lnTo>
                    <a:pt x="8326" y="3602"/>
                  </a:lnTo>
                  <a:lnTo>
                    <a:pt x="6265" y="33"/>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4"/>
            <p:cNvSpPr/>
            <p:nvPr/>
          </p:nvSpPr>
          <p:spPr>
            <a:xfrm>
              <a:off x="697625" y="3474950"/>
              <a:ext cx="208150" cy="180275"/>
            </a:xfrm>
            <a:custGeom>
              <a:rect b="b" l="l" r="r" t="t"/>
              <a:pathLst>
                <a:path extrusionOk="0" h="7211" w="8326">
                  <a:moveTo>
                    <a:pt x="6173" y="131"/>
                  </a:moveTo>
                  <a:lnTo>
                    <a:pt x="8176" y="3602"/>
                  </a:lnTo>
                  <a:lnTo>
                    <a:pt x="6173" y="7074"/>
                  </a:lnTo>
                  <a:lnTo>
                    <a:pt x="2160" y="7074"/>
                  </a:lnTo>
                  <a:lnTo>
                    <a:pt x="157" y="3602"/>
                  </a:lnTo>
                  <a:lnTo>
                    <a:pt x="2160" y="131"/>
                  </a:lnTo>
                  <a:close/>
                  <a:moveTo>
                    <a:pt x="2088" y="1"/>
                  </a:moveTo>
                  <a:lnTo>
                    <a:pt x="26" y="3570"/>
                  </a:lnTo>
                  <a:lnTo>
                    <a:pt x="0" y="3602"/>
                  </a:lnTo>
                  <a:lnTo>
                    <a:pt x="2062" y="7178"/>
                  </a:lnTo>
                  <a:lnTo>
                    <a:pt x="2088" y="7211"/>
                  </a:lnTo>
                  <a:lnTo>
                    <a:pt x="6244" y="7211"/>
                  </a:lnTo>
                  <a:lnTo>
                    <a:pt x="8306" y="3635"/>
                  </a:lnTo>
                  <a:lnTo>
                    <a:pt x="8326" y="3602"/>
                  </a:lnTo>
                  <a:lnTo>
                    <a:pt x="6264" y="33"/>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4"/>
            <p:cNvSpPr/>
            <p:nvPr/>
          </p:nvSpPr>
          <p:spPr>
            <a:xfrm>
              <a:off x="850950" y="3386550"/>
              <a:ext cx="208000" cy="180275"/>
            </a:xfrm>
            <a:custGeom>
              <a:rect b="b" l="l" r="r" t="t"/>
              <a:pathLst>
                <a:path extrusionOk="0" h="7211" w="8320">
                  <a:moveTo>
                    <a:pt x="6166" y="131"/>
                  </a:moveTo>
                  <a:lnTo>
                    <a:pt x="8169" y="3602"/>
                  </a:lnTo>
                  <a:lnTo>
                    <a:pt x="6166" y="7073"/>
                  </a:lnTo>
                  <a:lnTo>
                    <a:pt x="2154" y="7073"/>
                  </a:lnTo>
                  <a:lnTo>
                    <a:pt x="150" y="3602"/>
                  </a:lnTo>
                  <a:lnTo>
                    <a:pt x="2154" y="131"/>
                  </a:lnTo>
                  <a:close/>
                  <a:moveTo>
                    <a:pt x="2082" y="0"/>
                  </a:moveTo>
                  <a:lnTo>
                    <a:pt x="20" y="3569"/>
                  </a:lnTo>
                  <a:lnTo>
                    <a:pt x="0" y="3602"/>
                  </a:lnTo>
                  <a:lnTo>
                    <a:pt x="2062" y="7171"/>
                  </a:lnTo>
                  <a:lnTo>
                    <a:pt x="2082" y="7210"/>
                  </a:lnTo>
                  <a:lnTo>
                    <a:pt x="6245" y="7210"/>
                  </a:lnTo>
                  <a:lnTo>
                    <a:pt x="6238" y="7204"/>
                  </a:lnTo>
                  <a:lnTo>
                    <a:pt x="8300" y="3635"/>
                  </a:lnTo>
                  <a:lnTo>
                    <a:pt x="8319" y="3602"/>
                  </a:lnTo>
                  <a:lnTo>
                    <a:pt x="6258" y="33"/>
                  </a:lnTo>
                  <a:lnTo>
                    <a:pt x="6238"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4"/>
            <p:cNvSpPr/>
            <p:nvPr/>
          </p:nvSpPr>
          <p:spPr>
            <a:xfrm>
              <a:off x="1310450" y="3474950"/>
              <a:ext cx="208175" cy="180275"/>
            </a:xfrm>
            <a:custGeom>
              <a:rect b="b" l="l" r="r" t="t"/>
              <a:pathLst>
                <a:path extrusionOk="0" h="7211" w="8327">
                  <a:moveTo>
                    <a:pt x="6166" y="131"/>
                  </a:moveTo>
                  <a:lnTo>
                    <a:pt x="8169" y="3602"/>
                  </a:lnTo>
                  <a:lnTo>
                    <a:pt x="6166" y="7074"/>
                  </a:lnTo>
                  <a:lnTo>
                    <a:pt x="2160" y="7074"/>
                  </a:lnTo>
                  <a:lnTo>
                    <a:pt x="157" y="3602"/>
                  </a:lnTo>
                  <a:lnTo>
                    <a:pt x="2160" y="131"/>
                  </a:lnTo>
                  <a:close/>
                  <a:moveTo>
                    <a:pt x="2082" y="1"/>
                  </a:moveTo>
                  <a:lnTo>
                    <a:pt x="20" y="3570"/>
                  </a:lnTo>
                  <a:lnTo>
                    <a:pt x="0" y="3602"/>
                  </a:lnTo>
                  <a:lnTo>
                    <a:pt x="2062" y="7178"/>
                  </a:lnTo>
                  <a:lnTo>
                    <a:pt x="2082" y="7211"/>
                  </a:lnTo>
                  <a:lnTo>
                    <a:pt x="6245" y="7211"/>
                  </a:lnTo>
                  <a:lnTo>
                    <a:pt x="8306" y="3635"/>
                  </a:lnTo>
                  <a:lnTo>
                    <a:pt x="8326" y="3602"/>
                  </a:lnTo>
                  <a:lnTo>
                    <a:pt x="6264" y="33"/>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4"/>
            <p:cNvSpPr/>
            <p:nvPr/>
          </p:nvSpPr>
          <p:spPr>
            <a:xfrm>
              <a:off x="1463625" y="3386550"/>
              <a:ext cx="208150" cy="180275"/>
            </a:xfrm>
            <a:custGeom>
              <a:rect b="b" l="l" r="r" t="t"/>
              <a:pathLst>
                <a:path extrusionOk="0" h="7211" w="8326">
                  <a:moveTo>
                    <a:pt x="6166" y="131"/>
                  </a:moveTo>
                  <a:lnTo>
                    <a:pt x="8169" y="3602"/>
                  </a:lnTo>
                  <a:lnTo>
                    <a:pt x="6166" y="7073"/>
                  </a:lnTo>
                  <a:lnTo>
                    <a:pt x="2160" y="7073"/>
                  </a:lnTo>
                  <a:lnTo>
                    <a:pt x="157" y="3602"/>
                  </a:lnTo>
                  <a:lnTo>
                    <a:pt x="2160" y="131"/>
                  </a:lnTo>
                  <a:close/>
                  <a:moveTo>
                    <a:pt x="2082" y="0"/>
                  </a:moveTo>
                  <a:lnTo>
                    <a:pt x="20" y="3569"/>
                  </a:lnTo>
                  <a:lnTo>
                    <a:pt x="0" y="3602"/>
                  </a:lnTo>
                  <a:lnTo>
                    <a:pt x="2062" y="7171"/>
                  </a:lnTo>
                  <a:lnTo>
                    <a:pt x="2082" y="7210"/>
                  </a:lnTo>
                  <a:lnTo>
                    <a:pt x="6244" y="7210"/>
                  </a:lnTo>
                  <a:lnTo>
                    <a:pt x="6244" y="7204"/>
                  </a:lnTo>
                  <a:lnTo>
                    <a:pt x="8306" y="3635"/>
                  </a:lnTo>
                  <a:lnTo>
                    <a:pt x="8326" y="3602"/>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4"/>
            <p:cNvSpPr/>
            <p:nvPr/>
          </p:nvSpPr>
          <p:spPr>
            <a:xfrm>
              <a:off x="391275" y="3474950"/>
              <a:ext cx="208175" cy="180275"/>
            </a:xfrm>
            <a:custGeom>
              <a:rect b="b" l="l" r="r" t="t"/>
              <a:pathLst>
                <a:path extrusionOk="0" h="7211" w="8327">
                  <a:moveTo>
                    <a:pt x="6167" y="131"/>
                  </a:moveTo>
                  <a:lnTo>
                    <a:pt x="8170" y="3602"/>
                  </a:lnTo>
                  <a:lnTo>
                    <a:pt x="6167" y="7074"/>
                  </a:lnTo>
                  <a:lnTo>
                    <a:pt x="2160" y="7074"/>
                  </a:lnTo>
                  <a:lnTo>
                    <a:pt x="157" y="3602"/>
                  </a:lnTo>
                  <a:lnTo>
                    <a:pt x="2160" y="131"/>
                  </a:lnTo>
                  <a:close/>
                  <a:moveTo>
                    <a:pt x="2082" y="1"/>
                  </a:moveTo>
                  <a:lnTo>
                    <a:pt x="20" y="3570"/>
                  </a:lnTo>
                  <a:lnTo>
                    <a:pt x="1" y="3602"/>
                  </a:lnTo>
                  <a:lnTo>
                    <a:pt x="2063" y="7178"/>
                  </a:lnTo>
                  <a:lnTo>
                    <a:pt x="2082" y="7211"/>
                  </a:lnTo>
                  <a:lnTo>
                    <a:pt x="6245" y="7211"/>
                  </a:lnTo>
                  <a:lnTo>
                    <a:pt x="8307" y="3635"/>
                  </a:lnTo>
                  <a:lnTo>
                    <a:pt x="8326" y="3602"/>
                  </a:lnTo>
                  <a:lnTo>
                    <a:pt x="6264" y="33"/>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4"/>
            <p:cNvSpPr/>
            <p:nvPr/>
          </p:nvSpPr>
          <p:spPr>
            <a:xfrm>
              <a:off x="544450" y="3209575"/>
              <a:ext cx="208150" cy="180250"/>
            </a:xfrm>
            <a:custGeom>
              <a:rect b="b" l="l" r="r" t="t"/>
              <a:pathLst>
                <a:path extrusionOk="0" h="7210" w="8326">
                  <a:moveTo>
                    <a:pt x="6166" y="137"/>
                  </a:moveTo>
                  <a:lnTo>
                    <a:pt x="8176" y="3608"/>
                  </a:lnTo>
                  <a:lnTo>
                    <a:pt x="6166" y="7079"/>
                  </a:lnTo>
                  <a:lnTo>
                    <a:pt x="2160" y="7079"/>
                  </a:lnTo>
                  <a:lnTo>
                    <a:pt x="157" y="3608"/>
                  </a:lnTo>
                  <a:lnTo>
                    <a:pt x="2160" y="137"/>
                  </a:lnTo>
                  <a:close/>
                  <a:moveTo>
                    <a:pt x="2082" y="0"/>
                  </a:moveTo>
                  <a:lnTo>
                    <a:pt x="20" y="3576"/>
                  </a:lnTo>
                  <a:lnTo>
                    <a:pt x="0" y="3608"/>
                  </a:lnTo>
                  <a:lnTo>
                    <a:pt x="2062" y="7177"/>
                  </a:lnTo>
                  <a:lnTo>
                    <a:pt x="2082" y="7210"/>
                  </a:lnTo>
                  <a:lnTo>
                    <a:pt x="6245" y="7210"/>
                  </a:lnTo>
                  <a:lnTo>
                    <a:pt x="8306" y="3641"/>
                  </a:lnTo>
                  <a:lnTo>
                    <a:pt x="8326" y="3608"/>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4"/>
            <p:cNvSpPr/>
            <p:nvPr/>
          </p:nvSpPr>
          <p:spPr>
            <a:xfrm>
              <a:off x="238125" y="3386550"/>
              <a:ext cx="208150" cy="180275"/>
            </a:xfrm>
            <a:custGeom>
              <a:rect b="b" l="l" r="r" t="t"/>
              <a:pathLst>
                <a:path extrusionOk="0" h="7211" w="8326">
                  <a:moveTo>
                    <a:pt x="6166" y="131"/>
                  </a:moveTo>
                  <a:lnTo>
                    <a:pt x="8169" y="3602"/>
                  </a:lnTo>
                  <a:lnTo>
                    <a:pt x="6166" y="7073"/>
                  </a:lnTo>
                  <a:lnTo>
                    <a:pt x="2160" y="7073"/>
                  </a:lnTo>
                  <a:lnTo>
                    <a:pt x="157" y="3602"/>
                  </a:lnTo>
                  <a:lnTo>
                    <a:pt x="2160" y="131"/>
                  </a:lnTo>
                  <a:close/>
                  <a:moveTo>
                    <a:pt x="2081" y="0"/>
                  </a:moveTo>
                  <a:lnTo>
                    <a:pt x="20" y="3569"/>
                  </a:lnTo>
                  <a:lnTo>
                    <a:pt x="0" y="3602"/>
                  </a:lnTo>
                  <a:lnTo>
                    <a:pt x="2062" y="7171"/>
                  </a:lnTo>
                  <a:lnTo>
                    <a:pt x="2081" y="7210"/>
                  </a:lnTo>
                  <a:lnTo>
                    <a:pt x="6244" y="7210"/>
                  </a:lnTo>
                  <a:lnTo>
                    <a:pt x="6244" y="7204"/>
                  </a:lnTo>
                  <a:lnTo>
                    <a:pt x="8306" y="3635"/>
                  </a:lnTo>
                  <a:lnTo>
                    <a:pt x="8326" y="3602"/>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4"/>
            <p:cNvSpPr/>
            <p:nvPr/>
          </p:nvSpPr>
          <p:spPr>
            <a:xfrm>
              <a:off x="391275" y="2944175"/>
              <a:ext cx="208175" cy="180275"/>
            </a:xfrm>
            <a:custGeom>
              <a:rect b="b" l="l" r="r" t="t"/>
              <a:pathLst>
                <a:path extrusionOk="0" h="7211" w="8327">
                  <a:moveTo>
                    <a:pt x="6167" y="137"/>
                  </a:moveTo>
                  <a:lnTo>
                    <a:pt x="8170" y="3609"/>
                  </a:lnTo>
                  <a:lnTo>
                    <a:pt x="6167" y="7080"/>
                  </a:lnTo>
                  <a:lnTo>
                    <a:pt x="2160" y="7080"/>
                  </a:lnTo>
                  <a:lnTo>
                    <a:pt x="157" y="3609"/>
                  </a:lnTo>
                  <a:lnTo>
                    <a:pt x="2160" y="137"/>
                  </a:lnTo>
                  <a:close/>
                  <a:moveTo>
                    <a:pt x="2082" y="0"/>
                  </a:moveTo>
                  <a:lnTo>
                    <a:pt x="20" y="3576"/>
                  </a:lnTo>
                  <a:lnTo>
                    <a:pt x="1" y="3609"/>
                  </a:lnTo>
                  <a:lnTo>
                    <a:pt x="2063" y="7178"/>
                  </a:lnTo>
                  <a:lnTo>
                    <a:pt x="2082" y="7210"/>
                  </a:lnTo>
                  <a:lnTo>
                    <a:pt x="6245" y="7210"/>
                  </a:lnTo>
                  <a:lnTo>
                    <a:pt x="8307" y="3641"/>
                  </a:lnTo>
                  <a:lnTo>
                    <a:pt x="8326" y="3609"/>
                  </a:lnTo>
                  <a:lnTo>
                    <a:pt x="6264"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4"/>
            <p:cNvSpPr/>
            <p:nvPr/>
          </p:nvSpPr>
          <p:spPr>
            <a:xfrm>
              <a:off x="1616775" y="2767350"/>
              <a:ext cx="208175" cy="180275"/>
            </a:xfrm>
            <a:custGeom>
              <a:rect b="b" l="l" r="r" t="t"/>
              <a:pathLst>
                <a:path extrusionOk="0" h="7211" w="8327">
                  <a:moveTo>
                    <a:pt x="6173" y="138"/>
                  </a:moveTo>
                  <a:lnTo>
                    <a:pt x="8176" y="3609"/>
                  </a:lnTo>
                  <a:lnTo>
                    <a:pt x="6173" y="7080"/>
                  </a:lnTo>
                  <a:lnTo>
                    <a:pt x="2161" y="7080"/>
                  </a:lnTo>
                  <a:lnTo>
                    <a:pt x="158" y="3609"/>
                  </a:lnTo>
                  <a:lnTo>
                    <a:pt x="2161" y="138"/>
                  </a:lnTo>
                  <a:close/>
                  <a:moveTo>
                    <a:pt x="2082" y="1"/>
                  </a:moveTo>
                  <a:lnTo>
                    <a:pt x="20" y="3570"/>
                  </a:lnTo>
                  <a:lnTo>
                    <a:pt x="1" y="3609"/>
                  </a:lnTo>
                  <a:lnTo>
                    <a:pt x="2063" y="7178"/>
                  </a:lnTo>
                  <a:lnTo>
                    <a:pt x="2082" y="7210"/>
                  </a:lnTo>
                  <a:lnTo>
                    <a:pt x="6245" y="7210"/>
                  </a:lnTo>
                  <a:lnTo>
                    <a:pt x="8307" y="3641"/>
                  </a:lnTo>
                  <a:lnTo>
                    <a:pt x="8326" y="3609"/>
                  </a:lnTo>
                  <a:lnTo>
                    <a:pt x="6265" y="33"/>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4"/>
            <p:cNvSpPr/>
            <p:nvPr/>
          </p:nvSpPr>
          <p:spPr>
            <a:xfrm>
              <a:off x="1463625" y="2855750"/>
              <a:ext cx="208150" cy="180275"/>
            </a:xfrm>
            <a:custGeom>
              <a:rect b="b" l="l" r="r" t="t"/>
              <a:pathLst>
                <a:path extrusionOk="0" h="7211" w="8326">
                  <a:moveTo>
                    <a:pt x="6166" y="138"/>
                  </a:moveTo>
                  <a:lnTo>
                    <a:pt x="8169" y="3609"/>
                  </a:lnTo>
                  <a:lnTo>
                    <a:pt x="6166" y="7080"/>
                  </a:lnTo>
                  <a:lnTo>
                    <a:pt x="2160" y="7080"/>
                  </a:lnTo>
                  <a:lnTo>
                    <a:pt x="157" y="3609"/>
                  </a:lnTo>
                  <a:lnTo>
                    <a:pt x="2160" y="138"/>
                  </a:lnTo>
                  <a:close/>
                  <a:moveTo>
                    <a:pt x="2082" y="1"/>
                  </a:moveTo>
                  <a:lnTo>
                    <a:pt x="20" y="3577"/>
                  </a:lnTo>
                  <a:lnTo>
                    <a:pt x="0" y="3609"/>
                  </a:lnTo>
                  <a:lnTo>
                    <a:pt x="2062" y="7178"/>
                  </a:lnTo>
                  <a:lnTo>
                    <a:pt x="2082" y="7211"/>
                  </a:lnTo>
                  <a:lnTo>
                    <a:pt x="6244" y="7211"/>
                  </a:lnTo>
                  <a:lnTo>
                    <a:pt x="8306" y="3642"/>
                  </a:lnTo>
                  <a:lnTo>
                    <a:pt x="8326" y="3609"/>
                  </a:lnTo>
                  <a:lnTo>
                    <a:pt x="6264" y="34"/>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4"/>
            <p:cNvSpPr/>
            <p:nvPr/>
          </p:nvSpPr>
          <p:spPr>
            <a:xfrm>
              <a:off x="850950" y="2855750"/>
              <a:ext cx="208000" cy="180275"/>
            </a:xfrm>
            <a:custGeom>
              <a:rect b="b" l="l" r="r" t="t"/>
              <a:pathLst>
                <a:path extrusionOk="0" h="7211" w="8320">
                  <a:moveTo>
                    <a:pt x="6166" y="138"/>
                  </a:moveTo>
                  <a:lnTo>
                    <a:pt x="8169" y="3609"/>
                  </a:lnTo>
                  <a:lnTo>
                    <a:pt x="6166" y="7080"/>
                  </a:lnTo>
                  <a:lnTo>
                    <a:pt x="2154" y="7080"/>
                  </a:lnTo>
                  <a:lnTo>
                    <a:pt x="150" y="3609"/>
                  </a:lnTo>
                  <a:lnTo>
                    <a:pt x="2154" y="138"/>
                  </a:lnTo>
                  <a:close/>
                  <a:moveTo>
                    <a:pt x="2082" y="1"/>
                  </a:moveTo>
                  <a:lnTo>
                    <a:pt x="20" y="3577"/>
                  </a:lnTo>
                  <a:lnTo>
                    <a:pt x="0" y="3609"/>
                  </a:lnTo>
                  <a:lnTo>
                    <a:pt x="2062" y="7178"/>
                  </a:lnTo>
                  <a:lnTo>
                    <a:pt x="2082" y="7211"/>
                  </a:lnTo>
                  <a:lnTo>
                    <a:pt x="6238" y="7211"/>
                  </a:lnTo>
                  <a:lnTo>
                    <a:pt x="8300" y="3642"/>
                  </a:lnTo>
                  <a:lnTo>
                    <a:pt x="8319" y="3609"/>
                  </a:lnTo>
                  <a:lnTo>
                    <a:pt x="6258" y="34"/>
                  </a:lnTo>
                  <a:lnTo>
                    <a:pt x="623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4"/>
            <p:cNvSpPr/>
            <p:nvPr/>
          </p:nvSpPr>
          <p:spPr>
            <a:xfrm>
              <a:off x="2382775" y="3563375"/>
              <a:ext cx="208175" cy="180250"/>
            </a:xfrm>
            <a:custGeom>
              <a:rect b="b" l="l" r="r" t="t"/>
              <a:pathLst>
                <a:path extrusionOk="0" h="7210" w="8327">
                  <a:moveTo>
                    <a:pt x="6167" y="137"/>
                  </a:moveTo>
                  <a:lnTo>
                    <a:pt x="8170" y="3608"/>
                  </a:lnTo>
                  <a:lnTo>
                    <a:pt x="6167" y="7080"/>
                  </a:lnTo>
                  <a:lnTo>
                    <a:pt x="2161" y="7080"/>
                  </a:lnTo>
                  <a:lnTo>
                    <a:pt x="158" y="3608"/>
                  </a:lnTo>
                  <a:lnTo>
                    <a:pt x="2161" y="137"/>
                  </a:lnTo>
                  <a:close/>
                  <a:moveTo>
                    <a:pt x="2082" y="0"/>
                  </a:moveTo>
                  <a:lnTo>
                    <a:pt x="21" y="3569"/>
                  </a:lnTo>
                  <a:lnTo>
                    <a:pt x="1" y="3608"/>
                  </a:lnTo>
                  <a:lnTo>
                    <a:pt x="2082" y="7210"/>
                  </a:lnTo>
                  <a:lnTo>
                    <a:pt x="6245" y="7210"/>
                  </a:lnTo>
                  <a:lnTo>
                    <a:pt x="8307" y="3641"/>
                  </a:lnTo>
                  <a:lnTo>
                    <a:pt x="8327" y="3608"/>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4"/>
            <p:cNvSpPr/>
            <p:nvPr/>
          </p:nvSpPr>
          <p:spPr>
            <a:xfrm>
              <a:off x="2842450" y="3474950"/>
              <a:ext cx="208175" cy="180275"/>
            </a:xfrm>
            <a:custGeom>
              <a:rect b="b" l="l" r="r" t="t"/>
              <a:pathLst>
                <a:path extrusionOk="0" h="7211" w="8327">
                  <a:moveTo>
                    <a:pt x="6167" y="131"/>
                  </a:moveTo>
                  <a:lnTo>
                    <a:pt x="8170" y="3602"/>
                  </a:lnTo>
                  <a:lnTo>
                    <a:pt x="6167" y="7074"/>
                  </a:lnTo>
                  <a:lnTo>
                    <a:pt x="2160" y="7074"/>
                  </a:lnTo>
                  <a:lnTo>
                    <a:pt x="151" y="3602"/>
                  </a:lnTo>
                  <a:lnTo>
                    <a:pt x="2160" y="131"/>
                  </a:lnTo>
                  <a:close/>
                  <a:moveTo>
                    <a:pt x="2082" y="1"/>
                  </a:moveTo>
                  <a:lnTo>
                    <a:pt x="20" y="3570"/>
                  </a:lnTo>
                  <a:lnTo>
                    <a:pt x="1" y="3602"/>
                  </a:lnTo>
                  <a:lnTo>
                    <a:pt x="2082" y="7211"/>
                  </a:lnTo>
                  <a:lnTo>
                    <a:pt x="6245" y="7211"/>
                  </a:lnTo>
                  <a:lnTo>
                    <a:pt x="8307" y="3635"/>
                  </a:lnTo>
                  <a:lnTo>
                    <a:pt x="8326" y="3602"/>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4"/>
            <p:cNvSpPr/>
            <p:nvPr/>
          </p:nvSpPr>
          <p:spPr>
            <a:xfrm>
              <a:off x="2535950" y="3474950"/>
              <a:ext cx="208175" cy="180275"/>
            </a:xfrm>
            <a:custGeom>
              <a:rect b="b" l="l" r="r" t="t"/>
              <a:pathLst>
                <a:path extrusionOk="0" h="7211" w="8327">
                  <a:moveTo>
                    <a:pt x="6173" y="131"/>
                  </a:moveTo>
                  <a:lnTo>
                    <a:pt x="8176" y="3602"/>
                  </a:lnTo>
                  <a:lnTo>
                    <a:pt x="6173" y="7074"/>
                  </a:lnTo>
                  <a:lnTo>
                    <a:pt x="2160" y="7074"/>
                  </a:lnTo>
                  <a:lnTo>
                    <a:pt x="157" y="3602"/>
                  </a:lnTo>
                  <a:lnTo>
                    <a:pt x="2160" y="131"/>
                  </a:lnTo>
                  <a:close/>
                  <a:moveTo>
                    <a:pt x="2082" y="1"/>
                  </a:moveTo>
                  <a:lnTo>
                    <a:pt x="20" y="3570"/>
                  </a:lnTo>
                  <a:lnTo>
                    <a:pt x="1" y="3602"/>
                  </a:lnTo>
                  <a:lnTo>
                    <a:pt x="2082" y="7211"/>
                  </a:lnTo>
                  <a:lnTo>
                    <a:pt x="6245" y="7211"/>
                  </a:lnTo>
                  <a:lnTo>
                    <a:pt x="8307" y="3635"/>
                  </a:lnTo>
                  <a:lnTo>
                    <a:pt x="8326" y="3602"/>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4"/>
            <p:cNvSpPr/>
            <p:nvPr/>
          </p:nvSpPr>
          <p:spPr>
            <a:xfrm>
              <a:off x="2689600" y="3386550"/>
              <a:ext cx="207675" cy="180275"/>
            </a:xfrm>
            <a:custGeom>
              <a:rect b="b" l="l" r="r" t="t"/>
              <a:pathLst>
                <a:path extrusionOk="0" h="7211" w="8307">
                  <a:moveTo>
                    <a:pt x="2102" y="0"/>
                  </a:moveTo>
                  <a:lnTo>
                    <a:pt x="2102" y="131"/>
                  </a:lnTo>
                  <a:lnTo>
                    <a:pt x="6154" y="131"/>
                  </a:lnTo>
                  <a:lnTo>
                    <a:pt x="8157" y="3602"/>
                  </a:lnTo>
                  <a:lnTo>
                    <a:pt x="6154" y="7073"/>
                  </a:lnTo>
                  <a:lnTo>
                    <a:pt x="2141" y="7073"/>
                  </a:lnTo>
                  <a:lnTo>
                    <a:pt x="118" y="3569"/>
                  </a:lnTo>
                  <a:lnTo>
                    <a:pt x="1" y="3635"/>
                  </a:lnTo>
                  <a:lnTo>
                    <a:pt x="2069" y="7210"/>
                  </a:lnTo>
                  <a:lnTo>
                    <a:pt x="6226" y="7210"/>
                  </a:lnTo>
                  <a:lnTo>
                    <a:pt x="8287" y="3635"/>
                  </a:lnTo>
                  <a:lnTo>
                    <a:pt x="8307" y="3602"/>
                  </a:lnTo>
                  <a:lnTo>
                    <a:pt x="622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4"/>
            <p:cNvSpPr/>
            <p:nvPr/>
          </p:nvSpPr>
          <p:spPr>
            <a:xfrm>
              <a:off x="2229625" y="3474950"/>
              <a:ext cx="208150" cy="180275"/>
            </a:xfrm>
            <a:custGeom>
              <a:rect b="b" l="l" r="r" t="t"/>
              <a:pathLst>
                <a:path extrusionOk="0" h="7211" w="8326">
                  <a:moveTo>
                    <a:pt x="6166" y="131"/>
                  </a:moveTo>
                  <a:lnTo>
                    <a:pt x="8169" y="3602"/>
                  </a:lnTo>
                  <a:lnTo>
                    <a:pt x="6166" y="7074"/>
                  </a:lnTo>
                  <a:lnTo>
                    <a:pt x="2160" y="7074"/>
                  </a:lnTo>
                  <a:lnTo>
                    <a:pt x="157" y="3602"/>
                  </a:lnTo>
                  <a:lnTo>
                    <a:pt x="2160" y="131"/>
                  </a:lnTo>
                  <a:close/>
                  <a:moveTo>
                    <a:pt x="2082" y="1"/>
                  </a:moveTo>
                  <a:lnTo>
                    <a:pt x="20" y="3570"/>
                  </a:lnTo>
                  <a:lnTo>
                    <a:pt x="0" y="3602"/>
                  </a:lnTo>
                  <a:lnTo>
                    <a:pt x="2062" y="7178"/>
                  </a:lnTo>
                  <a:lnTo>
                    <a:pt x="2082" y="7211"/>
                  </a:lnTo>
                  <a:lnTo>
                    <a:pt x="6244" y="7211"/>
                  </a:lnTo>
                  <a:lnTo>
                    <a:pt x="8306" y="3635"/>
                  </a:lnTo>
                  <a:lnTo>
                    <a:pt x="8326" y="3602"/>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4"/>
            <p:cNvSpPr/>
            <p:nvPr/>
          </p:nvSpPr>
          <p:spPr>
            <a:xfrm>
              <a:off x="697625" y="2944175"/>
              <a:ext cx="208150" cy="180275"/>
            </a:xfrm>
            <a:custGeom>
              <a:rect b="b" l="l" r="r" t="t"/>
              <a:pathLst>
                <a:path extrusionOk="0" h="7211" w="8326">
                  <a:moveTo>
                    <a:pt x="6173" y="137"/>
                  </a:moveTo>
                  <a:lnTo>
                    <a:pt x="8176" y="3609"/>
                  </a:lnTo>
                  <a:lnTo>
                    <a:pt x="6173" y="7080"/>
                  </a:lnTo>
                  <a:lnTo>
                    <a:pt x="2160" y="7080"/>
                  </a:lnTo>
                  <a:lnTo>
                    <a:pt x="157" y="3609"/>
                  </a:lnTo>
                  <a:lnTo>
                    <a:pt x="2160" y="137"/>
                  </a:lnTo>
                  <a:close/>
                  <a:moveTo>
                    <a:pt x="2088" y="0"/>
                  </a:moveTo>
                  <a:lnTo>
                    <a:pt x="26" y="3576"/>
                  </a:lnTo>
                  <a:lnTo>
                    <a:pt x="0" y="3609"/>
                  </a:lnTo>
                  <a:lnTo>
                    <a:pt x="2062" y="7178"/>
                  </a:lnTo>
                  <a:lnTo>
                    <a:pt x="2088" y="7210"/>
                  </a:lnTo>
                  <a:lnTo>
                    <a:pt x="6244" y="7210"/>
                  </a:lnTo>
                  <a:lnTo>
                    <a:pt x="8306" y="3641"/>
                  </a:lnTo>
                  <a:lnTo>
                    <a:pt x="8326" y="3609"/>
                  </a:lnTo>
                  <a:lnTo>
                    <a:pt x="6264" y="40"/>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4"/>
            <p:cNvSpPr/>
            <p:nvPr/>
          </p:nvSpPr>
          <p:spPr>
            <a:xfrm>
              <a:off x="544450" y="2855750"/>
              <a:ext cx="208150" cy="180275"/>
            </a:xfrm>
            <a:custGeom>
              <a:rect b="b" l="l" r="r" t="t"/>
              <a:pathLst>
                <a:path extrusionOk="0" h="7211" w="8326">
                  <a:moveTo>
                    <a:pt x="6166" y="138"/>
                  </a:moveTo>
                  <a:lnTo>
                    <a:pt x="8176" y="3609"/>
                  </a:lnTo>
                  <a:lnTo>
                    <a:pt x="6166" y="7080"/>
                  </a:lnTo>
                  <a:lnTo>
                    <a:pt x="2160" y="7080"/>
                  </a:lnTo>
                  <a:lnTo>
                    <a:pt x="157" y="3609"/>
                  </a:lnTo>
                  <a:lnTo>
                    <a:pt x="2160" y="138"/>
                  </a:lnTo>
                  <a:close/>
                  <a:moveTo>
                    <a:pt x="2082" y="1"/>
                  </a:moveTo>
                  <a:lnTo>
                    <a:pt x="20" y="3577"/>
                  </a:lnTo>
                  <a:lnTo>
                    <a:pt x="0" y="3609"/>
                  </a:lnTo>
                  <a:lnTo>
                    <a:pt x="2062" y="7178"/>
                  </a:lnTo>
                  <a:lnTo>
                    <a:pt x="2082" y="7211"/>
                  </a:lnTo>
                  <a:lnTo>
                    <a:pt x="6245" y="7211"/>
                  </a:lnTo>
                  <a:lnTo>
                    <a:pt x="8306" y="3642"/>
                  </a:lnTo>
                  <a:lnTo>
                    <a:pt x="8326" y="3609"/>
                  </a:lnTo>
                  <a:lnTo>
                    <a:pt x="6264" y="34"/>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4"/>
            <p:cNvSpPr/>
            <p:nvPr/>
          </p:nvSpPr>
          <p:spPr>
            <a:xfrm>
              <a:off x="391775" y="2236725"/>
              <a:ext cx="207675" cy="180275"/>
            </a:xfrm>
            <a:custGeom>
              <a:rect b="b" l="l" r="r" t="t"/>
              <a:pathLst>
                <a:path extrusionOk="0" h="7211" w="8307">
                  <a:moveTo>
                    <a:pt x="2062" y="1"/>
                  </a:moveTo>
                  <a:lnTo>
                    <a:pt x="0" y="3570"/>
                  </a:lnTo>
                  <a:lnTo>
                    <a:pt x="118" y="3635"/>
                  </a:lnTo>
                  <a:lnTo>
                    <a:pt x="2140" y="131"/>
                  </a:lnTo>
                  <a:lnTo>
                    <a:pt x="6147" y="131"/>
                  </a:lnTo>
                  <a:lnTo>
                    <a:pt x="8150" y="3602"/>
                  </a:lnTo>
                  <a:lnTo>
                    <a:pt x="6147" y="7073"/>
                  </a:lnTo>
                  <a:lnTo>
                    <a:pt x="2101" y="7073"/>
                  </a:lnTo>
                  <a:lnTo>
                    <a:pt x="2101" y="7211"/>
                  </a:lnTo>
                  <a:lnTo>
                    <a:pt x="6225" y="7211"/>
                  </a:lnTo>
                  <a:lnTo>
                    <a:pt x="8287" y="3635"/>
                  </a:lnTo>
                  <a:lnTo>
                    <a:pt x="8306" y="3602"/>
                  </a:lnTo>
                  <a:lnTo>
                    <a:pt x="622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4"/>
            <p:cNvSpPr/>
            <p:nvPr/>
          </p:nvSpPr>
          <p:spPr>
            <a:xfrm>
              <a:off x="740350" y="2758700"/>
              <a:ext cx="20750" cy="20750"/>
            </a:xfrm>
            <a:custGeom>
              <a:rect b="b" l="l" r="r" t="t"/>
              <a:pathLst>
                <a:path extrusionOk="0" h="830" w="830">
                  <a:moveTo>
                    <a:pt x="412" y="1"/>
                  </a:moveTo>
                  <a:cubicBezTo>
                    <a:pt x="183" y="1"/>
                    <a:pt x="1" y="183"/>
                    <a:pt x="1" y="412"/>
                  </a:cubicBezTo>
                  <a:cubicBezTo>
                    <a:pt x="1" y="640"/>
                    <a:pt x="183" y="829"/>
                    <a:pt x="412" y="829"/>
                  </a:cubicBezTo>
                  <a:cubicBezTo>
                    <a:pt x="640" y="829"/>
                    <a:pt x="829" y="640"/>
                    <a:pt x="829" y="412"/>
                  </a:cubicBezTo>
                  <a:cubicBezTo>
                    <a:pt x="829" y="183"/>
                    <a:pt x="640" y="1"/>
                    <a:pt x="41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4"/>
            <p:cNvSpPr/>
            <p:nvPr/>
          </p:nvSpPr>
          <p:spPr>
            <a:xfrm>
              <a:off x="1506350" y="2847125"/>
              <a:ext cx="20750" cy="20725"/>
            </a:xfrm>
            <a:custGeom>
              <a:rect b="b" l="l" r="r" t="t"/>
              <a:pathLst>
                <a:path extrusionOk="0" h="829" w="830">
                  <a:moveTo>
                    <a:pt x="412" y="0"/>
                  </a:moveTo>
                  <a:cubicBezTo>
                    <a:pt x="183" y="0"/>
                    <a:pt x="1" y="189"/>
                    <a:pt x="1" y="418"/>
                  </a:cubicBezTo>
                  <a:cubicBezTo>
                    <a:pt x="1" y="646"/>
                    <a:pt x="183" y="829"/>
                    <a:pt x="412" y="829"/>
                  </a:cubicBezTo>
                  <a:cubicBezTo>
                    <a:pt x="640" y="829"/>
                    <a:pt x="829" y="646"/>
                    <a:pt x="829" y="418"/>
                  </a:cubicBezTo>
                  <a:cubicBezTo>
                    <a:pt x="829" y="189"/>
                    <a:pt x="640" y="0"/>
                    <a:pt x="4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4"/>
            <p:cNvSpPr/>
            <p:nvPr/>
          </p:nvSpPr>
          <p:spPr>
            <a:xfrm>
              <a:off x="1506350" y="3200925"/>
              <a:ext cx="20750" cy="20725"/>
            </a:xfrm>
            <a:custGeom>
              <a:rect b="b" l="l" r="r" t="t"/>
              <a:pathLst>
                <a:path extrusionOk="0" h="829" w="830">
                  <a:moveTo>
                    <a:pt x="412" y="0"/>
                  </a:moveTo>
                  <a:cubicBezTo>
                    <a:pt x="183" y="0"/>
                    <a:pt x="1" y="183"/>
                    <a:pt x="1" y="411"/>
                  </a:cubicBezTo>
                  <a:cubicBezTo>
                    <a:pt x="1" y="640"/>
                    <a:pt x="183" y="829"/>
                    <a:pt x="412" y="829"/>
                  </a:cubicBezTo>
                  <a:cubicBezTo>
                    <a:pt x="640" y="829"/>
                    <a:pt x="829" y="640"/>
                    <a:pt x="829" y="411"/>
                  </a:cubicBezTo>
                  <a:cubicBezTo>
                    <a:pt x="829" y="183"/>
                    <a:pt x="640" y="0"/>
                    <a:pt x="4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4"/>
            <p:cNvSpPr/>
            <p:nvPr/>
          </p:nvSpPr>
          <p:spPr>
            <a:xfrm>
              <a:off x="1914800" y="3024100"/>
              <a:ext cx="20750" cy="20575"/>
            </a:xfrm>
            <a:custGeom>
              <a:rect b="b" l="l" r="r" t="t"/>
              <a:pathLst>
                <a:path extrusionOk="0" h="823" w="830">
                  <a:moveTo>
                    <a:pt x="418" y="0"/>
                  </a:moveTo>
                  <a:cubicBezTo>
                    <a:pt x="190" y="0"/>
                    <a:pt x="1" y="183"/>
                    <a:pt x="1" y="412"/>
                  </a:cubicBezTo>
                  <a:cubicBezTo>
                    <a:pt x="1" y="640"/>
                    <a:pt x="190" y="823"/>
                    <a:pt x="418" y="823"/>
                  </a:cubicBezTo>
                  <a:cubicBezTo>
                    <a:pt x="647" y="823"/>
                    <a:pt x="829" y="640"/>
                    <a:pt x="829" y="412"/>
                  </a:cubicBezTo>
                  <a:cubicBezTo>
                    <a:pt x="829" y="183"/>
                    <a:pt x="647" y="0"/>
                    <a:pt x="41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4"/>
            <p:cNvSpPr/>
            <p:nvPr/>
          </p:nvSpPr>
          <p:spPr>
            <a:xfrm>
              <a:off x="1200025" y="3554725"/>
              <a:ext cx="20575" cy="20750"/>
            </a:xfrm>
            <a:custGeom>
              <a:rect b="b" l="l" r="r" t="t"/>
              <a:pathLst>
                <a:path extrusionOk="0" h="830" w="823">
                  <a:moveTo>
                    <a:pt x="411" y="0"/>
                  </a:moveTo>
                  <a:cubicBezTo>
                    <a:pt x="183" y="0"/>
                    <a:pt x="0" y="183"/>
                    <a:pt x="0" y="411"/>
                  </a:cubicBezTo>
                  <a:cubicBezTo>
                    <a:pt x="0" y="640"/>
                    <a:pt x="183" y="829"/>
                    <a:pt x="411" y="829"/>
                  </a:cubicBezTo>
                  <a:cubicBezTo>
                    <a:pt x="640" y="829"/>
                    <a:pt x="822" y="640"/>
                    <a:pt x="822" y="411"/>
                  </a:cubicBezTo>
                  <a:cubicBezTo>
                    <a:pt x="822" y="183"/>
                    <a:pt x="640" y="0"/>
                    <a:pt x="41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4"/>
            <p:cNvSpPr/>
            <p:nvPr/>
          </p:nvSpPr>
          <p:spPr>
            <a:xfrm>
              <a:off x="1046700" y="2935525"/>
              <a:ext cx="20725" cy="20750"/>
            </a:xfrm>
            <a:custGeom>
              <a:rect b="b" l="l" r="r" t="t"/>
              <a:pathLst>
                <a:path extrusionOk="0" h="830" w="829">
                  <a:moveTo>
                    <a:pt x="418" y="1"/>
                  </a:moveTo>
                  <a:cubicBezTo>
                    <a:pt x="189" y="1"/>
                    <a:pt x="0" y="190"/>
                    <a:pt x="0" y="418"/>
                  </a:cubicBezTo>
                  <a:cubicBezTo>
                    <a:pt x="0" y="647"/>
                    <a:pt x="189" y="829"/>
                    <a:pt x="418" y="829"/>
                  </a:cubicBezTo>
                  <a:cubicBezTo>
                    <a:pt x="646" y="829"/>
                    <a:pt x="829" y="647"/>
                    <a:pt x="829" y="418"/>
                  </a:cubicBezTo>
                  <a:cubicBezTo>
                    <a:pt x="829" y="190"/>
                    <a:pt x="646" y="1"/>
                    <a:pt x="41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4"/>
            <p:cNvSpPr/>
            <p:nvPr/>
          </p:nvSpPr>
          <p:spPr>
            <a:xfrm>
              <a:off x="434025" y="2051100"/>
              <a:ext cx="20725" cy="20750"/>
            </a:xfrm>
            <a:custGeom>
              <a:rect b="b" l="l" r="r" t="t"/>
              <a:pathLst>
                <a:path extrusionOk="0" h="830" w="829">
                  <a:moveTo>
                    <a:pt x="411" y="1"/>
                  </a:moveTo>
                  <a:cubicBezTo>
                    <a:pt x="183" y="1"/>
                    <a:pt x="0" y="190"/>
                    <a:pt x="0" y="418"/>
                  </a:cubicBezTo>
                  <a:cubicBezTo>
                    <a:pt x="0" y="647"/>
                    <a:pt x="183" y="829"/>
                    <a:pt x="411" y="829"/>
                  </a:cubicBezTo>
                  <a:cubicBezTo>
                    <a:pt x="640" y="829"/>
                    <a:pt x="829" y="647"/>
                    <a:pt x="829" y="418"/>
                  </a:cubicBezTo>
                  <a:cubicBezTo>
                    <a:pt x="822" y="190"/>
                    <a:pt x="640" y="1"/>
                    <a:pt x="41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4"/>
            <p:cNvSpPr/>
            <p:nvPr/>
          </p:nvSpPr>
          <p:spPr>
            <a:xfrm>
              <a:off x="382950" y="2316500"/>
              <a:ext cx="20600" cy="20725"/>
            </a:xfrm>
            <a:custGeom>
              <a:rect b="b" l="l" r="r" t="t"/>
              <a:pathLst>
                <a:path extrusionOk="0" h="829" w="824">
                  <a:moveTo>
                    <a:pt x="412" y="0"/>
                  </a:moveTo>
                  <a:cubicBezTo>
                    <a:pt x="184" y="0"/>
                    <a:pt x="1" y="183"/>
                    <a:pt x="1" y="411"/>
                  </a:cubicBezTo>
                  <a:cubicBezTo>
                    <a:pt x="1" y="640"/>
                    <a:pt x="184" y="829"/>
                    <a:pt x="412" y="829"/>
                  </a:cubicBezTo>
                  <a:cubicBezTo>
                    <a:pt x="640" y="829"/>
                    <a:pt x="823" y="640"/>
                    <a:pt x="823" y="411"/>
                  </a:cubicBezTo>
                  <a:cubicBezTo>
                    <a:pt x="823" y="183"/>
                    <a:pt x="640" y="0"/>
                    <a:pt x="4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4"/>
            <p:cNvSpPr/>
            <p:nvPr/>
          </p:nvSpPr>
          <p:spPr>
            <a:xfrm>
              <a:off x="434025" y="2758700"/>
              <a:ext cx="20725" cy="20750"/>
            </a:xfrm>
            <a:custGeom>
              <a:rect b="b" l="l" r="r" t="t"/>
              <a:pathLst>
                <a:path extrusionOk="0" h="830" w="829">
                  <a:moveTo>
                    <a:pt x="411" y="1"/>
                  </a:moveTo>
                  <a:cubicBezTo>
                    <a:pt x="183" y="1"/>
                    <a:pt x="0" y="183"/>
                    <a:pt x="0" y="412"/>
                  </a:cubicBezTo>
                  <a:cubicBezTo>
                    <a:pt x="0" y="640"/>
                    <a:pt x="183" y="829"/>
                    <a:pt x="411" y="829"/>
                  </a:cubicBezTo>
                  <a:cubicBezTo>
                    <a:pt x="640" y="829"/>
                    <a:pt x="829" y="640"/>
                    <a:pt x="829" y="412"/>
                  </a:cubicBezTo>
                  <a:cubicBezTo>
                    <a:pt x="822" y="183"/>
                    <a:pt x="640" y="1"/>
                    <a:pt x="41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4"/>
            <p:cNvSpPr/>
            <p:nvPr/>
          </p:nvSpPr>
          <p:spPr>
            <a:xfrm>
              <a:off x="1455300" y="3289325"/>
              <a:ext cx="20750" cy="20750"/>
            </a:xfrm>
            <a:custGeom>
              <a:rect b="b" l="l" r="r" t="t"/>
              <a:pathLst>
                <a:path extrusionOk="0" h="830" w="830">
                  <a:moveTo>
                    <a:pt x="412" y="1"/>
                  </a:moveTo>
                  <a:cubicBezTo>
                    <a:pt x="183" y="1"/>
                    <a:pt x="0" y="190"/>
                    <a:pt x="0" y="418"/>
                  </a:cubicBezTo>
                  <a:cubicBezTo>
                    <a:pt x="0" y="647"/>
                    <a:pt x="183" y="829"/>
                    <a:pt x="412" y="829"/>
                  </a:cubicBezTo>
                  <a:cubicBezTo>
                    <a:pt x="640" y="829"/>
                    <a:pt x="829" y="647"/>
                    <a:pt x="829" y="418"/>
                  </a:cubicBezTo>
                  <a:cubicBezTo>
                    <a:pt x="829" y="190"/>
                    <a:pt x="640" y="1"/>
                    <a:pt x="41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4"/>
            <p:cNvSpPr/>
            <p:nvPr/>
          </p:nvSpPr>
          <p:spPr>
            <a:xfrm>
              <a:off x="893525" y="3200925"/>
              <a:ext cx="20725" cy="20725"/>
            </a:xfrm>
            <a:custGeom>
              <a:rect b="b" l="l" r="r" t="t"/>
              <a:pathLst>
                <a:path extrusionOk="0" h="829" w="829">
                  <a:moveTo>
                    <a:pt x="418" y="0"/>
                  </a:moveTo>
                  <a:cubicBezTo>
                    <a:pt x="183" y="0"/>
                    <a:pt x="0" y="183"/>
                    <a:pt x="0" y="411"/>
                  </a:cubicBezTo>
                  <a:cubicBezTo>
                    <a:pt x="0" y="640"/>
                    <a:pt x="183" y="829"/>
                    <a:pt x="418" y="829"/>
                  </a:cubicBezTo>
                  <a:cubicBezTo>
                    <a:pt x="646" y="829"/>
                    <a:pt x="829" y="640"/>
                    <a:pt x="829" y="411"/>
                  </a:cubicBezTo>
                  <a:cubicBezTo>
                    <a:pt x="829" y="183"/>
                    <a:pt x="646" y="0"/>
                    <a:pt x="41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4"/>
            <p:cNvSpPr/>
            <p:nvPr/>
          </p:nvSpPr>
          <p:spPr>
            <a:xfrm>
              <a:off x="1761625" y="3466300"/>
              <a:ext cx="20750" cy="20600"/>
            </a:xfrm>
            <a:custGeom>
              <a:rect b="b" l="l" r="r" t="t"/>
              <a:pathLst>
                <a:path extrusionOk="0" h="824" w="830">
                  <a:moveTo>
                    <a:pt x="418" y="1"/>
                  </a:moveTo>
                  <a:cubicBezTo>
                    <a:pt x="184" y="1"/>
                    <a:pt x="1" y="184"/>
                    <a:pt x="1" y="412"/>
                  </a:cubicBezTo>
                  <a:cubicBezTo>
                    <a:pt x="1" y="640"/>
                    <a:pt x="184" y="823"/>
                    <a:pt x="418" y="823"/>
                  </a:cubicBezTo>
                  <a:cubicBezTo>
                    <a:pt x="647" y="823"/>
                    <a:pt x="830" y="640"/>
                    <a:pt x="830" y="412"/>
                  </a:cubicBezTo>
                  <a:cubicBezTo>
                    <a:pt x="830" y="184"/>
                    <a:pt x="647" y="1"/>
                    <a:pt x="41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4"/>
            <p:cNvSpPr/>
            <p:nvPr/>
          </p:nvSpPr>
          <p:spPr>
            <a:xfrm>
              <a:off x="2527625" y="3554725"/>
              <a:ext cx="20750" cy="20750"/>
            </a:xfrm>
            <a:custGeom>
              <a:rect b="b" l="l" r="r" t="t"/>
              <a:pathLst>
                <a:path extrusionOk="0" h="830" w="830">
                  <a:moveTo>
                    <a:pt x="412" y="0"/>
                  </a:moveTo>
                  <a:cubicBezTo>
                    <a:pt x="184" y="0"/>
                    <a:pt x="1" y="183"/>
                    <a:pt x="1" y="411"/>
                  </a:cubicBezTo>
                  <a:cubicBezTo>
                    <a:pt x="1" y="640"/>
                    <a:pt x="184" y="829"/>
                    <a:pt x="412" y="829"/>
                  </a:cubicBezTo>
                  <a:cubicBezTo>
                    <a:pt x="640" y="829"/>
                    <a:pt x="830" y="640"/>
                    <a:pt x="830" y="411"/>
                  </a:cubicBezTo>
                  <a:cubicBezTo>
                    <a:pt x="830" y="183"/>
                    <a:pt x="640" y="0"/>
                    <a:pt x="4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4"/>
            <p:cNvSpPr/>
            <p:nvPr/>
          </p:nvSpPr>
          <p:spPr>
            <a:xfrm>
              <a:off x="2731850" y="3377750"/>
              <a:ext cx="20750" cy="20725"/>
            </a:xfrm>
            <a:custGeom>
              <a:rect b="b" l="l" r="r" t="t"/>
              <a:pathLst>
                <a:path extrusionOk="0" h="829" w="830">
                  <a:moveTo>
                    <a:pt x="412" y="0"/>
                  </a:moveTo>
                  <a:cubicBezTo>
                    <a:pt x="184" y="0"/>
                    <a:pt x="1" y="189"/>
                    <a:pt x="1" y="418"/>
                  </a:cubicBezTo>
                  <a:cubicBezTo>
                    <a:pt x="1" y="646"/>
                    <a:pt x="184" y="829"/>
                    <a:pt x="412" y="829"/>
                  </a:cubicBezTo>
                  <a:cubicBezTo>
                    <a:pt x="640" y="829"/>
                    <a:pt x="830" y="646"/>
                    <a:pt x="830" y="418"/>
                  </a:cubicBezTo>
                  <a:cubicBezTo>
                    <a:pt x="830" y="189"/>
                    <a:pt x="640" y="0"/>
                    <a:pt x="4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4"/>
            <p:cNvSpPr/>
            <p:nvPr/>
          </p:nvSpPr>
          <p:spPr>
            <a:xfrm>
              <a:off x="842475" y="3289325"/>
              <a:ext cx="20725" cy="20750"/>
            </a:xfrm>
            <a:custGeom>
              <a:rect b="b" l="l" r="r" t="t"/>
              <a:pathLst>
                <a:path extrusionOk="0" h="830" w="829">
                  <a:moveTo>
                    <a:pt x="418" y="1"/>
                  </a:moveTo>
                  <a:cubicBezTo>
                    <a:pt x="189" y="1"/>
                    <a:pt x="0" y="190"/>
                    <a:pt x="0" y="418"/>
                  </a:cubicBezTo>
                  <a:cubicBezTo>
                    <a:pt x="0" y="647"/>
                    <a:pt x="189" y="829"/>
                    <a:pt x="418" y="829"/>
                  </a:cubicBezTo>
                  <a:cubicBezTo>
                    <a:pt x="646" y="829"/>
                    <a:pt x="829" y="647"/>
                    <a:pt x="829" y="418"/>
                  </a:cubicBezTo>
                  <a:cubicBezTo>
                    <a:pt x="829" y="190"/>
                    <a:pt x="646" y="1"/>
                    <a:pt x="41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4"/>
            <p:cNvSpPr/>
            <p:nvPr/>
          </p:nvSpPr>
          <p:spPr>
            <a:xfrm>
              <a:off x="434025" y="3289325"/>
              <a:ext cx="20725" cy="20750"/>
            </a:xfrm>
            <a:custGeom>
              <a:rect b="b" l="l" r="r" t="t"/>
              <a:pathLst>
                <a:path extrusionOk="0" h="830" w="829">
                  <a:moveTo>
                    <a:pt x="411" y="1"/>
                  </a:moveTo>
                  <a:cubicBezTo>
                    <a:pt x="183" y="1"/>
                    <a:pt x="0" y="190"/>
                    <a:pt x="0" y="418"/>
                  </a:cubicBezTo>
                  <a:cubicBezTo>
                    <a:pt x="0" y="647"/>
                    <a:pt x="183" y="829"/>
                    <a:pt x="411" y="829"/>
                  </a:cubicBezTo>
                  <a:cubicBezTo>
                    <a:pt x="640" y="829"/>
                    <a:pt x="829" y="647"/>
                    <a:pt x="829" y="418"/>
                  </a:cubicBezTo>
                  <a:cubicBezTo>
                    <a:pt x="822" y="190"/>
                    <a:pt x="640" y="1"/>
                    <a:pt x="41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4"/>
            <p:cNvSpPr/>
            <p:nvPr/>
          </p:nvSpPr>
          <p:spPr>
            <a:xfrm>
              <a:off x="1770125" y="3563375"/>
              <a:ext cx="208150" cy="180250"/>
            </a:xfrm>
            <a:custGeom>
              <a:rect b="b" l="l" r="r" t="t"/>
              <a:pathLst>
                <a:path extrusionOk="0" h="7210" w="8326">
                  <a:moveTo>
                    <a:pt x="6166" y="137"/>
                  </a:moveTo>
                  <a:lnTo>
                    <a:pt x="8169" y="3608"/>
                  </a:lnTo>
                  <a:lnTo>
                    <a:pt x="6166" y="7080"/>
                  </a:lnTo>
                  <a:lnTo>
                    <a:pt x="2153" y="7080"/>
                  </a:lnTo>
                  <a:lnTo>
                    <a:pt x="150" y="3608"/>
                  </a:lnTo>
                  <a:lnTo>
                    <a:pt x="2153" y="137"/>
                  </a:lnTo>
                  <a:close/>
                  <a:moveTo>
                    <a:pt x="2082" y="0"/>
                  </a:moveTo>
                  <a:lnTo>
                    <a:pt x="20" y="3569"/>
                  </a:lnTo>
                  <a:lnTo>
                    <a:pt x="0" y="3608"/>
                  </a:lnTo>
                  <a:lnTo>
                    <a:pt x="2062" y="7177"/>
                  </a:lnTo>
                  <a:lnTo>
                    <a:pt x="2082" y="7210"/>
                  </a:lnTo>
                  <a:lnTo>
                    <a:pt x="6244" y="7210"/>
                  </a:lnTo>
                  <a:lnTo>
                    <a:pt x="8306" y="3641"/>
                  </a:lnTo>
                  <a:lnTo>
                    <a:pt x="8326" y="3608"/>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4"/>
            <p:cNvSpPr/>
            <p:nvPr/>
          </p:nvSpPr>
          <p:spPr>
            <a:xfrm>
              <a:off x="1923275" y="3474950"/>
              <a:ext cx="208175" cy="180275"/>
            </a:xfrm>
            <a:custGeom>
              <a:rect b="b" l="l" r="r" t="t"/>
              <a:pathLst>
                <a:path extrusionOk="0" h="7211" w="8327">
                  <a:moveTo>
                    <a:pt x="6167" y="131"/>
                  </a:moveTo>
                  <a:lnTo>
                    <a:pt x="8170" y="3602"/>
                  </a:lnTo>
                  <a:lnTo>
                    <a:pt x="6167" y="7074"/>
                  </a:lnTo>
                  <a:lnTo>
                    <a:pt x="2161" y="7074"/>
                  </a:lnTo>
                  <a:lnTo>
                    <a:pt x="151" y="3602"/>
                  </a:lnTo>
                  <a:lnTo>
                    <a:pt x="2161" y="131"/>
                  </a:lnTo>
                  <a:close/>
                  <a:moveTo>
                    <a:pt x="2082" y="1"/>
                  </a:moveTo>
                  <a:lnTo>
                    <a:pt x="20" y="3570"/>
                  </a:lnTo>
                  <a:lnTo>
                    <a:pt x="1" y="3602"/>
                  </a:lnTo>
                  <a:lnTo>
                    <a:pt x="2063" y="7178"/>
                  </a:lnTo>
                  <a:lnTo>
                    <a:pt x="2082" y="7211"/>
                  </a:lnTo>
                  <a:lnTo>
                    <a:pt x="6245" y="7211"/>
                  </a:lnTo>
                  <a:lnTo>
                    <a:pt x="8307" y="3635"/>
                  </a:lnTo>
                  <a:lnTo>
                    <a:pt x="8326" y="3602"/>
                  </a:lnTo>
                  <a:lnTo>
                    <a:pt x="6265" y="33"/>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4"/>
            <p:cNvSpPr/>
            <p:nvPr/>
          </p:nvSpPr>
          <p:spPr>
            <a:xfrm>
              <a:off x="2076450" y="3386550"/>
              <a:ext cx="208175" cy="180275"/>
            </a:xfrm>
            <a:custGeom>
              <a:rect b="b" l="l" r="r" t="t"/>
              <a:pathLst>
                <a:path extrusionOk="0" h="7211" w="8327">
                  <a:moveTo>
                    <a:pt x="6166" y="131"/>
                  </a:moveTo>
                  <a:lnTo>
                    <a:pt x="8170" y="3602"/>
                  </a:lnTo>
                  <a:lnTo>
                    <a:pt x="6166" y="7073"/>
                  </a:lnTo>
                  <a:lnTo>
                    <a:pt x="2160" y="7073"/>
                  </a:lnTo>
                  <a:lnTo>
                    <a:pt x="151" y="3602"/>
                  </a:lnTo>
                  <a:lnTo>
                    <a:pt x="2160" y="131"/>
                  </a:lnTo>
                  <a:close/>
                  <a:moveTo>
                    <a:pt x="2082" y="0"/>
                  </a:moveTo>
                  <a:lnTo>
                    <a:pt x="20" y="3569"/>
                  </a:lnTo>
                  <a:lnTo>
                    <a:pt x="1" y="3602"/>
                  </a:lnTo>
                  <a:lnTo>
                    <a:pt x="2062" y="7171"/>
                  </a:lnTo>
                  <a:lnTo>
                    <a:pt x="2082" y="7210"/>
                  </a:lnTo>
                  <a:lnTo>
                    <a:pt x="6245" y="7210"/>
                  </a:lnTo>
                  <a:lnTo>
                    <a:pt x="6245" y="7204"/>
                  </a:lnTo>
                  <a:lnTo>
                    <a:pt x="8307" y="3635"/>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4"/>
            <p:cNvSpPr/>
            <p:nvPr/>
          </p:nvSpPr>
          <p:spPr>
            <a:xfrm>
              <a:off x="238125" y="2148150"/>
              <a:ext cx="208150" cy="180275"/>
            </a:xfrm>
            <a:custGeom>
              <a:rect b="b" l="l" r="r" t="t"/>
              <a:pathLst>
                <a:path extrusionOk="0" h="7211" w="8326">
                  <a:moveTo>
                    <a:pt x="6166" y="138"/>
                  </a:moveTo>
                  <a:lnTo>
                    <a:pt x="8169" y="3609"/>
                  </a:lnTo>
                  <a:lnTo>
                    <a:pt x="6166" y="7080"/>
                  </a:lnTo>
                  <a:lnTo>
                    <a:pt x="2160" y="7080"/>
                  </a:lnTo>
                  <a:lnTo>
                    <a:pt x="157" y="3609"/>
                  </a:lnTo>
                  <a:lnTo>
                    <a:pt x="2160" y="138"/>
                  </a:lnTo>
                  <a:close/>
                  <a:moveTo>
                    <a:pt x="2081" y="1"/>
                  </a:moveTo>
                  <a:lnTo>
                    <a:pt x="0" y="3609"/>
                  </a:lnTo>
                  <a:lnTo>
                    <a:pt x="2062" y="7178"/>
                  </a:lnTo>
                  <a:lnTo>
                    <a:pt x="2081" y="7211"/>
                  </a:lnTo>
                  <a:lnTo>
                    <a:pt x="6244" y="7211"/>
                  </a:lnTo>
                  <a:lnTo>
                    <a:pt x="8326" y="3609"/>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4"/>
            <p:cNvSpPr/>
            <p:nvPr/>
          </p:nvSpPr>
          <p:spPr>
            <a:xfrm>
              <a:off x="238125" y="1971350"/>
              <a:ext cx="208150" cy="180250"/>
            </a:xfrm>
            <a:custGeom>
              <a:rect b="b" l="l" r="r" t="t"/>
              <a:pathLst>
                <a:path extrusionOk="0" h="7210" w="8326">
                  <a:moveTo>
                    <a:pt x="6166" y="137"/>
                  </a:moveTo>
                  <a:lnTo>
                    <a:pt x="8169" y="3602"/>
                  </a:lnTo>
                  <a:lnTo>
                    <a:pt x="6166" y="7073"/>
                  </a:lnTo>
                  <a:lnTo>
                    <a:pt x="2160" y="7073"/>
                  </a:lnTo>
                  <a:lnTo>
                    <a:pt x="2160" y="7079"/>
                  </a:lnTo>
                  <a:lnTo>
                    <a:pt x="157" y="3608"/>
                  </a:lnTo>
                  <a:lnTo>
                    <a:pt x="2160" y="137"/>
                  </a:lnTo>
                  <a:close/>
                  <a:moveTo>
                    <a:pt x="2081" y="0"/>
                  </a:moveTo>
                  <a:lnTo>
                    <a:pt x="0" y="3608"/>
                  </a:lnTo>
                  <a:lnTo>
                    <a:pt x="2081" y="7210"/>
                  </a:lnTo>
                  <a:lnTo>
                    <a:pt x="6244" y="7210"/>
                  </a:lnTo>
                  <a:lnTo>
                    <a:pt x="8326" y="3608"/>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4"/>
            <p:cNvSpPr/>
            <p:nvPr/>
          </p:nvSpPr>
          <p:spPr>
            <a:xfrm>
              <a:off x="1770125" y="3386550"/>
              <a:ext cx="208150" cy="180275"/>
            </a:xfrm>
            <a:custGeom>
              <a:rect b="b" l="l" r="r" t="t"/>
              <a:pathLst>
                <a:path extrusionOk="0" h="7211" w="8326">
                  <a:moveTo>
                    <a:pt x="6166" y="131"/>
                  </a:moveTo>
                  <a:lnTo>
                    <a:pt x="8169" y="3602"/>
                  </a:lnTo>
                  <a:lnTo>
                    <a:pt x="6166" y="7073"/>
                  </a:lnTo>
                  <a:lnTo>
                    <a:pt x="2153" y="7073"/>
                  </a:lnTo>
                  <a:lnTo>
                    <a:pt x="150" y="3602"/>
                  </a:lnTo>
                  <a:lnTo>
                    <a:pt x="2153" y="131"/>
                  </a:lnTo>
                  <a:close/>
                  <a:moveTo>
                    <a:pt x="2082" y="0"/>
                  </a:moveTo>
                  <a:lnTo>
                    <a:pt x="20" y="3569"/>
                  </a:lnTo>
                  <a:lnTo>
                    <a:pt x="0" y="3602"/>
                  </a:lnTo>
                  <a:lnTo>
                    <a:pt x="2062" y="7171"/>
                  </a:lnTo>
                  <a:lnTo>
                    <a:pt x="2082" y="7210"/>
                  </a:lnTo>
                  <a:lnTo>
                    <a:pt x="6244" y="7210"/>
                  </a:lnTo>
                  <a:lnTo>
                    <a:pt x="6244" y="7204"/>
                  </a:lnTo>
                  <a:lnTo>
                    <a:pt x="8306" y="3635"/>
                  </a:lnTo>
                  <a:lnTo>
                    <a:pt x="8326" y="3602"/>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4"/>
            <p:cNvSpPr/>
            <p:nvPr/>
          </p:nvSpPr>
          <p:spPr>
            <a:xfrm>
              <a:off x="1616775" y="3297975"/>
              <a:ext cx="208175" cy="179450"/>
            </a:xfrm>
            <a:custGeom>
              <a:rect b="b" l="l" r="r" t="t"/>
              <a:pathLst>
                <a:path extrusionOk="0" h="7178" w="8327">
                  <a:moveTo>
                    <a:pt x="2082" y="0"/>
                  </a:moveTo>
                  <a:lnTo>
                    <a:pt x="20" y="3576"/>
                  </a:lnTo>
                  <a:lnTo>
                    <a:pt x="1" y="3609"/>
                  </a:lnTo>
                  <a:lnTo>
                    <a:pt x="2069" y="7178"/>
                  </a:lnTo>
                  <a:lnTo>
                    <a:pt x="2180" y="7112"/>
                  </a:lnTo>
                  <a:lnTo>
                    <a:pt x="158" y="3609"/>
                  </a:lnTo>
                  <a:lnTo>
                    <a:pt x="2161" y="138"/>
                  </a:lnTo>
                  <a:lnTo>
                    <a:pt x="6173" y="138"/>
                  </a:lnTo>
                  <a:lnTo>
                    <a:pt x="8176" y="3609"/>
                  </a:lnTo>
                  <a:lnTo>
                    <a:pt x="6154" y="7112"/>
                  </a:lnTo>
                  <a:lnTo>
                    <a:pt x="6265" y="7178"/>
                  </a:lnTo>
                  <a:lnTo>
                    <a:pt x="8307" y="3641"/>
                  </a:lnTo>
                  <a:lnTo>
                    <a:pt x="8326" y="3609"/>
                  </a:lnTo>
                  <a:lnTo>
                    <a:pt x="6265"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4"/>
            <p:cNvSpPr/>
            <p:nvPr/>
          </p:nvSpPr>
          <p:spPr>
            <a:xfrm>
              <a:off x="1310450" y="2767350"/>
              <a:ext cx="208175" cy="180275"/>
            </a:xfrm>
            <a:custGeom>
              <a:rect b="b" l="l" r="r" t="t"/>
              <a:pathLst>
                <a:path extrusionOk="0" h="7211" w="8327">
                  <a:moveTo>
                    <a:pt x="6166" y="138"/>
                  </a:moveTo>
                  <a:lnTo>
                    <a:pt x="8169" y="3609"/>
                  </a:lnTo>
                  <a:lnTo>
                    <a:pt x="6166" y="7080"/>
                  </a:lnTo>
                  <a:lnTo>
                    <a:pt x="2160" y="7080"/>
                  </a:lnTo>
                  <a:lnTo>
                    <a:pt x="157" y="3609"/>
                  </a:lnTo>
                  <a:lnTo>
                    <a:pt x="2160" y="138"/>
                  </a:lnTo>
                  <a:close/>
                  <a:moveTo>
                    <a:pt x="2082" y="1"/>
                  </a:moveTo>
                  <a:lnTo>
                    <a:pt x="20" y="3570"/>
                  </a:lnTo>
                  <a:lnTo>
                    <a:pt x="0" y="3609"/>
                  </a:lnTo>
                  <a:lnTo>
                    <a:pt x="2062" y="7178"/>
                  </a:lnTo>
                  <a:lnTo>
                    <a:pt x="2082" y="7210"/>
                  </a:lnTo>
                  <a:lnTo>
                    <a:pt x="6245" y="7210"/>
                  </a:lnTo>
                  <a:lnTo>
                    <a:pt x="8306" y="3641"/>
                  </a:lnTo>
                  <a:lnTo>
                    <a:pt x="8326" y="3609"/>
                  </a:lnTo>
                  <a:lnTo>
                    <a:pt x="6264" y="33"/>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4"/>
            <p:cNvSpPr/>
            <p:nvPr/>
          </p:nvSpPr>
          <p:spPr>
            <a:xfrm>
              <a:off x="1004600" y="2768175"/>
              <a:ext cx="53850" cy="90225"/>
            </a:xfrm>
            <a:custGeom>
              <a:rect b="b" l="l" r="r" t="t"/>
              <a:pathLst>
                <a:path extrusionOk="0" h="3609" w="2154">
                  <a:moveTo>
                    <a:pt x="2043" y="0"/>
                  </a:moveTo>
                  <a:lnTo>
                    <a:pt x="1" y="3543"/>
                  </a:lnTo>
                  <a:lnTo>
                    <a:pt x="118" y="3608"/>
                  </a:lnTo>
                  <a:lnTo>
                    <a:pt x="2154" y="65"/>
                  </a:lnTo>
                  <a:lnTo>
                    <a:pt x="204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4"/>
            <p:cNvSpPr/>
            <p:nvPr/>
          </p:nvSpPr>
          <p:spPr>
            <a:xfrm>
              <a:off x="1004125" y="2767350"/>
              <a:ext cx="208150" cy="180275"/>
            </a:xfrm>
            <a:custGeom>
              <a:rect b="b" l="l" r="r" t="t"/>
              <a:pathLst>
                <a:path extrusionOk="0" h="7211" w="8326">
                  <a:moveTo>
                    <a:pt x="6166" y="138"/>
                  </a:moveTo>
                  <a:lnTo>
                    <a:pt x="8169" y="3609"/>
                  </a:lnTo>
                  <a:lnTo>
                    <a:pt x="6166" y="7080"/>
                  </a:lnTo>
                  <a:lnTo>
                    <a:pt x="2160" y="7080"/>
                  </a:lnTo>
                  <a:lnTo>
                    <a:pt x="157" y="3609"/>
                  </a:lnTo>
                  <a:lnTo>
                    <a:pt x="2160" y="138"/>
                  </a:lnTo>
                  <a:close/>
                  <a:moveTo>
                    <a:pt x="2081" y="1"/>
                  </a:moveTo>
                  <a:lnTo>
                    <a:pt x="20" y="3570"/>
                  </a:lnTo>
                  <a:lnTo>
                    <a:pt x="0" y="3609"/>
                  </a:lnTo>
                  <a:lnTo>
                    <a:pt x="2062" y="7178"/>
                  </a:lnTo>
                  <a:lnTo>
                    <a:pt x="2081" y="7210"/>
                  </a:lnTo>
                  <a:lnTo>
                    <a:pt x="6244" y="7210"/>
                  </a:lnTo>
                  <a:lnTo>
                    <a:pt x="8306" y="3641"/>
                  </a:lnTo>
                  <a:lnTo>
                    <a:pt x="8326" y="3609"/>
                  </a:lnTo>
                  <a:lnTo>
                    <a:pt x="6264" y="33"/>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3" name="Google Shape;293;p4"/>
          <p:cNvSpPr txBox="1"/>
          <p:nvPr>
            <p:ph type="title"/>
          </p:nvPr>
        </p:nvSpPr>
        <p:spPr>
          <a:xfrm>
            <a:off x="2018975" y="1634750"/>
            <a:ext cx="3084600" cy="1320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sz="4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94" name="Google Shape;294;p4"/>
          <p:cNvSpPr txBox="1"/>
          <p:nvPr>
            <p:ph idx="1" type="subTitle"/>
          </p:nvPr>
        </p:nvSpPr>
        <p:spPr>
          <a:xfrm>
            <a:off x="2018975" y="2829850"/>
            <a:ext cx="3084600" cy="678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7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295" name="Google Shape;295;p4"/>
          <p:cNvSpPr txBox="1"/>
          <p:nvPr>
            <p:ph idx="4" type="title"/>
          </p:nvPr>
        </p:nvSpPr>
        <p:spPr>
          <a:xfrm>
            <a:off x="722375" y="2137299"/>
            <a:ext cx="11442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2000"/>
              <a:buNone/>
              <a:defRPr sz="6000">
                <a:solidFill>
                  <a:schemeClr val="lt2"/>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grpSp>
        <p:nvGrpSpPr>
          <p:cNvPr id="296" name="Google Shape;296;p4"/>
          <p:cNvGrpSpPr/>
          <p:nvPr/>
        </p:nvGrpSpPr>
        <p:grpSpPr>
          <a:xfrm>
            <a:off x="-400275" y="4522600"/>
            <a:ext cx="1327200" cy="1326900"/>
            <a:chOff x="-400275" y="4522600"/>
            <a:chExt cx="1327200" cy="1326900"/>
          </a:xfrm>
        </p:grpSpPr>
        <p:sp>
          <p:nvSpPr>
            <p:cNvPr id="297" name="Google Shape;297;p4"/>
            <p:cNvSpPr/>
            <p:nvPr/>
          </p:nvSpPr>
          <p:spPr>
            <a:xfrm>
              <a:off x="-400275" y="4522600"/>
              <a:ext cx="1327200" cy="1326900"/>
            </a:xfrm>
            <a:prstGeom prst="arc">
              <a:avLst>
                <a:gd fmla="val 16225557" name="adj1"/>
                <a:gd fmla="val 21598152"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4"/>
            <p:cNvSpPr/>
            <p:nvPr/>
          </p:nvSpPr>
          <p:spPr>
            <a:xfrm>
              <a:off x="-318875" y="4604000"/>
              <a:ext cx="1164300" cy="1164300"/>
            </a:xfrm>
            <a:prstGeom prst="pie">
              <a:avLst>
                <a:gd fmla="val 10761898" name="adj1"/>
                <a:gd fmla="val 21598152" name="adj2"/>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9" name="Google Shape;299;p4"/>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00" name="Shape 300"/>
        <p:cNvGrpSpPr/>
        <p:nvPr/>
      </p:nvGrpSpPr>
      <p:grpSpPr>
        <a:xfrm>
          <a:off x="0" y="0"/>
          <a:ext cx="0" cy="0"/>
          <a:chOff x="0" y="0"/>
          <a:chExt cx="0" cy="0"/>
        </a:xfrm>
      </p:grpSpPr>
      <p:sp>
        <p:nvSpPr>
          <p:cNvPr id="301" name="Google Shape;301;p5"/>
          <p:cNvSpPr/>
          <p:nvPr/>
        </p:nvSpPr>
        <p:spPr>
          <a:xfrm flipH="1">
            <a:off x="-25" y="0"/>
            <a:ext cx="722400" cy="5143500"/>
          </a:xfrm>
          <a:prstGeom prst="rect">
            <a:avLst/>
          </a:prstGeom>
          <a:solidFill>
            <a:srgbClr val="E8E6E4">
              <a:alpha val="4980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02" name="Google Shape;302;p5"/>
          <p:cNvGrpSpPr/>
          <p:nvPr/>
        </p:nvGrpSpPr>
        <p:grpSpPr>
          <a:xfrm>
            <a:off x="7915369" y="652468"/>
            <a:ext cx="506202" cy="346754"/>
            <a:chOff x="5912000" y="2436725"/>
            <a:chExt cx="200500" cy="137350"/>
          </a:xfrm>
        </p:grpSpPr>
        <p:sp>
          <p:nvSpPr>
            <p:cNvPr id="303" name="Google Shape;303;p5"/>
            <p:cNvSpPr/>
            <p:nvPr/>
          </p:nvSpPr>
          <p:spPr>
            <a:xfrm>
              <a:off x="6071050" y="2532625"/>
              <a:ext cx="41450" cy="41450"/>
            </a:xfrm>
            <a:custGeom>
              <a:rect b="b" l="l" r="r" t="t"/>
              <a:pathLst>
                <a:path extrusionOk="0" h="1658" w="1658">
                  <a:moveTo>
                    <a:pt x="829" y="1"/>
                  </a:moveTo>
                  <a:lnTo>
                    <a:pt x="0" y="829"/>
                  </a:lnTo>
                  <a:lnTo>
                    <a:pt x="829" y="1658"/>
                  </a:lnTo>
                  <a:lnTo>
                    <a:pt x="1658" y="829"/>
                  </a:lnTo>
                  <a:lnTo>
                    <a:pt x="8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5"/>
            <p:cNvSpPr/>
            <p:nvPr/>
          </p:nvSpPr>
          <p:spPr>
            <a:xfrm>
              <a:off x="6071050" y="2436725"/>
              <a:ext cx="41450" cy="41450"/>
            </a:xfrm>
            <a:custGeom>
              <a:rect b="b" l="l" r="r" t="t"/>
              <a:pathLst>
                <a:path extrusionOk="0" h="1658" w="1658">
                  <a:moveTo>
                    <a:pt x="829" y="0"/>
                  </a:moveTo>
                  <a:lnTo>
                    <a:pt x="0" y="829"/>
                  </a:lnTo>
                  <a:lnTo>
                    <a:pt x="829" y="1657"/>
                  </a:lnTo>
                  <a:lnTo>
                    <a:pt x="1658" y="829"/>
                  </a:lnTo>
                  <a:lnTo>
                    <a:pt x="8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5"/>
            <p:cNvSpPr/>
            <p:nvPr/>
          </p:nvSpPr>
          <p:spPr>
            <a:xfrm>
              <a:off x="6023250" y="2484675"/>
              <a:ext cx="41450" cy="41450"/>
            </a:xfrm>
            <a:custGeom>
              <a:rect b="b" l="l" r="r" t="t"/>
              <a:pathLst>
                <a:path extrusionOk="0" h="1658" w="1658">
                  <a:moveTo>
                    <a:pt x="829" y="0"/>
                  </a:moveTo>
                  <a:lnTo>
                    <a:pt x="1" y="829"/>
                  </a:lnTo>
                  <a:lnTo>
                    <a:pt x="829" y="1658"/>
                  </a:lnTo>
                  <a:lnTo>
                    <a:pt x="1658" y="829"/>
                  </a:lnTo>
                  <a:lnTo>
                    <a:pt x="8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5"/>
            <p:cNvSpPr/>
            <p:nvPr/>
          </p:nvSpPr>
          <p:spPr>
            <a:xfrm>
              <a:off x="5959975" y="2532625"/>
              <a:ext cx="41450" cy="41450"/>
            </a:xfrm>
            <a:custGeom>
              <a:rect b="b" l="l" r="r" t="t"/>
              <a:pathLst>
                <a:path extrusionOk="0" h="1658" w="1658">
                  <a:moveTo>
                    <a:pt x="829" y="1"/>
                  </a:moveTo>
                  <a:lnTo>
                    <a:pt x="0" y="829"/>
                  </a:lnTo>
                  <a:lnTo>
                    <a:pt x="829" y="1658"/>
                  </a:lnTo>
                  <a:lnTo>
                    <a:pt x="1657" y="829"/>
                  </a:lnTo>
                  <a:lnTo>
                    <a:pt x="8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5"/>
            <p:cNvSpPr/>
            <p:nvPr/>
          </p:nvSpPr>
          <p:spPr>
            <a:xfrm>
              <a:off x="5959975" y="2436725"/>
              <a:ext cx="41450" cy="41450"/>
            </a:xfrm>
            <a:custGeom>
              <a:rect b="b" l="l" r="r" t="t"/>
              <a:pathLst>
                <a:path extrusionOk="0" h="1658" w="1658">
                  <a:moveTo>
                    <a:pt x="829" y="0"/>
                  </a:moveTo>
                  <a:lnTo>
                    <a:pt x="0" y="829"/>
                  </a:lnTo>
                  <a:lnTo>
                    <a:pt x="829" y="1657"/>
                  </a:lnTo>
                  <a:lnTo>
                    <a:pt x="1657" y="829"/>
                  </a:lnTo>
                  <a:lnTo>
                    <a:pt x="8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5"/>
            <p:cNvSpPr/>
            <p:nvPr/>
          </p:nvSpPr>
          <p:spPr>
            <a:xfrm>
              <a:off x="5912000" y="2484675"/>
              <a:ext cx="41475" cy="41450"/>
            </a:xfrm>
            <a:custGeom>
              <a:rect b="b" l="l" r="r" t="t"/>
              <a:pathLst>
                <a:path extrusionOk="0" h="1658" w="1659">
                  <a:moveTo>
                    <a:pt x="829" y="0"/>
                  </a:moveTo>
                  <a:lnTo>
                    <a:pt x="1" y="829"/>
                  </a:lnTo>
                  <a:lnTo>
                    <a:pt x="829" y="1658"/>
                  </a:lnTo>
                  <a:lnTo>
                    <a:pt x="1658" y="829"/>
                  </a:lnTo>
                  <a:lnTo>
                    <a:pt x="8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9" name="Google Shape;309;p5"/>
          <p:cNvSpPr/>
          <p:nvPr/>
        </p:nvSpPr>
        <p:spPr>
          <a:xfrm>
            <a:off x="584289" y="4441425"/>
            <a:ext cx="276175" cy="239150"/>
          </a:xfrm>
          <a:custGeom>
            <a:rect b="b" l="l" r="r" t="t"/>
            <a:pathLst>
              <a:path extrusionOk="0" h="9566" w="11047">
                <a:moveTo>
                  <a:pt x="5527" y="1"/>
                </a:moveTo>
                <a:lnTo>
                  <a:pt x="1" y="9566"/>
                </a:lnTo>
                <a:lnTo>
                  <a:pt x="11047" y="9566"/>
                </a:lnTo>
                <a:lnTo>
                  <a:pt x="552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10" name="Google Shape;310;p5"/>
          <p:cNvGrpSpPr/>
          <p:nvPr/>
        </p:nvGrpSpPr>
        <p:grpSpPr>
          <a:xfrm flipH="1">
            <a:off x="4261701" y="2183004"/>
            <a:ext cx="5034656" cy="3172549"/>
            <a:chOff x="238125" y="1971350"/>
            <a:chExt cx="2812500" cy="1772275"/>
          </a:xfrm>
        </p:grpSpPr>
        <p:sp>
          <p:nvSpPr>
            <p:cNvPr id="311" name="Google Shape;311;p5"/>
            <p:cNvSpPr/>
            <p:nvPr/>
          </p:nvSpPr>
          <p:spPr>
            <a:xfrm>
              <a:off x="1004125" y="3121150"/>
              <a:ext cx="208150" cy="180275"/>
            </a:xfrm>
            <a:custGeom>
              <a:rect b="b" l="l" r="r" t="t"/>
              <a:pathLst>
                <a:path extrusionOk="0" h="7211" w="8326">
                  <a:moveTo>
                    <a:pt x="6166" y="131"/>
                  </a:moveTo>
                  <a:lnTo>
                    <a:pt x="8169" y="3602"/>
                  </a:lnTo>
                  <a:lnTo>
                    <a:pt x="6166" y="7073"/>
                  </a:lnTo>
                  <a:lnTo>
                    <a:pt x="2160" y="7073"/>
                  </a:lnTo>
                  <a:lnTo>
                    <a:pt x="157" y="3602"/>
                  </a:lnTo>
                  <a:lnTo>
                    <a:pt x="2160" y="131"/>
                  </a:lnTo>
                  <a:close/>
                  <a:moveTo>
                    <a:pt x="2081" y="1"/>
                  </a:moveTo>
                  <a:lnTo>
                    <a:pt x="20" y="3570"/>
                  </a:lnTo>
                  <a:lnTo>
                    <a:pt x="0" y="3602"/>
                  </a:lnTo>
                  <a:lnTo>
                    <a:pt x="2062" y="7178"/>
                  </a:lnTo>
                  <a:lnTo>
                    <a:pt x="2081" y="7211"/>
                  </a:lnTo>
                  <a:lnTo>
                    <a:pt x="6244" y="7211"/>
                  </a:lnTo>
                  <a:lnTo>
                    <a:pt x="8306" y="3641"/>
                  </a:lnTo>
                  <a:lnTo>
                    <a:pt x="8326" y="3602"/>
                  </a:lnTo>
                  <a:lnTo>
                    <a:pt x="6264" y="33"/>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5"/>
            <p:cNvSpPr/>
            <p:nvPr/>
          </p:nvSpPr>
          <p:spPr>
            <a:xfrm>
              <a:off x="1004125" y="2944175"/>
              <a:ext cx="208150" cy="180275"/>
            </a:xfrm>
            <a:custGeom>
              <a:rect b="b" l="l" r="r" t="t"/>
              <a:pathLst>
                <a:path extrusionOk="0" h="7211" w="8326">
                  <a:moveTo>
                    <a:pt x="6166" y="137"/>
                  </a:moveTo>
                  <a:lnTo>
                    <a:pt x="8169" y="3609"/>
                  </a:lnTo>
                  <a:lnTo>
                    <a:pt x="6166" y="7080"/>
                  </a:lnTo>
                  <a:lnTo>
                    <a:pt x="2160" y="7080"/>
                  </a:lnTo>
                  <a:lnTo>
                    <a:pt x="157" y="3609"/>
                  </a:lnTo>
                  <a:lnTo>
                    <a:pt x="2160" y="137"/>
                  </a:lnTo>
                  <a:close/>
                  <a:moveTo>
                    <a:pt x="2081" y="0"/>
                  </a:moveTo>
                  <a:lnTo>
                    <a:pt x="20" y="3576"/>
                  </a:lnTo>
                  <a:lnTo>
                    <a:pt x="0" y="3609"/>
                  </a:lnTo>
                  <a:lnTo>
                    <a:pt x="2062" y="7178"/>
                  </a:lnTo>
                  <a:lnTo>
                    <a:pt x="2081" y="7210"/>
                  </a:lnTo>
                  <a:lnTo>
                    <a:pt x="6244" y="7210"/>
                  </a:lnTo>
                  <a:lnTo>
                    <a:pt x="8306" y="3641"/>
                  </a:lnTo>
                  <a:lnTo>
                    <a:pt x="8326" y="3609"/>
                  </a:lnTo>
                  <a:lnTo>
                    <a:pt x="6264" y="40"/>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5"/>
            <p:cNvSpPr/>
            <p:nvPr/>
          </p:nvSpPr>
          <p:spPr>
            <a:xfrm>
              <a:off x="850950" y="3032750"/>
              <a:ext cx="208150" cy="180275"/>
            </a:xfrm>
            <a:custGeom>
              <a:rect b="b" l="l" r="r" t="t"/>
              <a:pathLst>
                <a:path extrusionOk="0" h="7211" w="8326">
                  <a:moveTo>
                    <a:pt x="6166" y="131"/>
                  </a:moveTo>
                  <a:lnTo>
                    <a:pt x="8169" y="3602"/>
                  </a:lnTo>
                  <a:lnTo>
                    <a:pt x="6166" y="7073"/>
                  </a:lnTo>
                  <a:lnTo>
                    <a:pt x="2154" y="7073"/>
                  </a:lnTo>
                  <a:lnTo>
                    <a:pt x="150" y="3602"/>
                  </a:lnTo>
                  <a:lnTo>
                    <a:pt x="2154" y="131"/>
                  </a:lnTo>
                  <a:close/>
                  <a:moveTo>
                    <a:pt x="2075" y="0"/>
                  </a:moveTo>
                  <a:lnTo>
                    <a:pt x="20" y="3569"/>
                  </a:lnTo>
                  <a:lnTo>
                    <a:pt x="0" y="3602"/>
                  </a:lnTo>
                  <a:lnTo>
                    <a:pt x="2056" y="7177"/>
                  </a:lnTo>
                  <a:lnTo>
                    <a:pt x="2075" y="7210"/>
                  </a:lnTo>
                  <a:lnTo>
                    <a:pt x="6245" y="7210"/>
                  </a:lnTo>
                  <a:lnTo>
                    <a:pt x="8306" y="3635"/>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5"/>
            <p:cNvSpPr/>
            <p:nvPr/>
          </p:nvSpPr>
          <p:spPr>
            <a:xfrm>
              <a:off x="1616775" y="3297975"/>
              <a:ext cx="208175" cy="180275"/>
            </a:xfrm>
            <a:custGeom>
              <a:rect b="b" l="l" r="r" t="t"/>
              <a:pathLst>
                <a:path extrusionOk="0" h="7211" w="8327">
                  <a:moveTo>
                    <a:pt x="6173" y="138"/>
                  </a:moveTo>
                  <a:lnTo>
                    <a:pt x="8176" y="3609"/>
                  </a:lnTo>
                  <a:lnTo>
                    <a:pt x="6173" y="7080"/>
                  </a:lnTo>
                  <a:lnTo>
                    <a:pt x="2161" y="7080"/>
                  </a:lnTo>
                  <a:lnTo>
                    <a:pt x="158" y="3609"/>
                  </a:lnTo>
                  <a:lnTo>
                    <a:pt x="2161" y="138"/>
                  </a:lnTo>
                  <a:close/>
                  <a:moveTo>
                    <a:pt x="2082" y="0"/>
                  </a:moveTo>
                  <a:lnTo>
                    <a:pt x="20" y="3576"/>
                  </a:lnTo>
                  <a:lnTo>
                    <a:pt x="1" y="3609"/>
                  </a:lnTo>
                  <a:lnTo>
                    <a:pt x="2063" y="7178"/>
                  </a:lnTo>
                  <a:lnTo>
                    <a:pt x="2082" y="7210"/>
                  </a:lnTo>
                  <a:lnTo>
                    <a:pt x="6245" y="7210"/>
                  </a:lnTo>
                  <a:lnTo>
                    <a:pt x="8307" y="3641"/>
                  </a:lnTo>
                  <a:lnTo>
                    <a:pt x="8326" y="3609"/>
                  </a:lnTo>
                  <a:lnTo>
                    <a:pt x="6265"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5"/>
            <p:cNvSpPr/>
            <p:nvPr/>
          </p:nvSpPr>
          <p:spPr>
            <a:xfrm>
              <a:off x="1157275" y="2855750"/>
              <a:ext cx="208175" cy="180275"/>
            </a:xfrm>
            <a:custGeom>
              <a:rect b="b" l="l" r="r" t="t"/>
              <a:pathLst>
                <a:path extrusionOk="0" h="7211" w="8327">
                  <a:moveTo>
                    <a:pt x="6167" y="138"/>
                  </a:moveTo>
                  <a:lnTo>
                    <a:pt x="8170" y="3609"/>
                  </a:lnTo>
                  <a:lnTo>
                    <a:pt x="6167" y="7080"/>
                  </a:lnTo>
                  <a:lnTo>
                    <a:pt x="2160" y="7080"/>
                  </a:lnTo>
                  <a:lnTo>
                    <a:pt x="157" y="3609"/>
                  </a:lnTo>
                  <a:lnTo>
                    <a:pt x="2160" y="138"/>
                  </a:lnTo>
                  <a:close/>
                  <a:moveTo>
                    <a:pt x="2082" y="1"/>
                  </a:moveTo>
                  <a:lnTo>
                    <a:pt x="20" y="3570"/>
                  </a:lnTo>
                  <a:lnTo>
                    <a:pt x="1" y="3609"/>
                  </a:lnTo>
                  <a:lnTo>
                    <a:pt x="2063" y="7178"/>
                  </a:lnTo>
                  <a:lnTo>
                    <a:pt x="2082" y="7211"/>
                  </a:lnTo>
                  <a:lnTo>
                    <a:pt x="6245" y="7211"/>
                  </a:lnTo>
                  <a:lnTo>
                    <a:pt x="8307" y="3642"/>
                  </a:lnTo>
                  <a:lnTo>
                    <a:pt x="8326" y="3603"/>
                  </a:lnTo>
                  <a:lnTo>
                    <a:pt x="6265" y="34"/>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5"/>
            <p:cNvSpPr/>
            <p:nvPr/>
          </p:nvSpPr>
          <p:spPr>
            <a:xfrm>
              <a:off x="1310450" y="3297975"/>
              <a:ext cx="208175" cy="180275"/>
            </a:xfrm>
            <a:custGeom>
              <a:rect b="b" l="l" r="r" t="t"/>
              <a:pathLst>
                <a:path extrusionOk="0" h="7211" w="8327">
                  <a:moveTo>
                    <a:pt x="6166" y="138"/>
                  </a:moveTo>
                  <a:lnTo>
                    <a:pt x="8169" y="3609"/>
                  </a:lnTo>
                  <a:lnTo>
                    <a:pt x="6166" y="7080"/>
                  </a:lnTo>
                  <a:lnTo>
                    <a:pt x="2160" y="7080"/>
                  </a:lnTo>
                  <a:lnTo>
                    <a:pt x="157" y="3609"/>
                  </a:lnTo>
                  <a:lnTo>
                    <a:pt x="2160" y="138"/>
                  </a:lnTo>
                  <a:close/>
                  <a:moveTo>
                    <a:pt x="2082" y="0"/>
                  </a:moveTo>
                  <a:lnTo>
                    <a:pt x="20" y="3576"/>
                  </a:lnTo>
                  <a:lnTo>
                    <a:pt x="0" y="3609"/>
                  </a:lnTo>
                  <a:lnTo>
                    <a:pt x="2062" y="7178"/>
                  </a:lnTo>
                  <a:lnTo>
                    <a:pt x="2082" y="7210"/>
                  </a:lnTo>
                  <a:lnTo>
                    <a:pt x="6245" y="7210"/>
                  </a:lnTo>
                  <a:lnTo>
                    <a:pt x="8306" y="3641"/>
                  </a:lnTo>
                  <a:lnTo>
                    <a:pt x="8326" y="3609"/>
                  </a:lnTo>
                  <a:lnTo>
                    <a:pt x="6264"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5"/>
            <p:cNvSpPr/>
            <p:nvPr/>
          </p:nvSpPr>
          <p:spPr>
            <a:xfrm>
              <a:off x="238125" y="3032750"/>
              <a:ext cx="208150" cy="180275"/>
            </a:xfrm>
            <a:custGeom>
              <a:rect b="b" l="l" r="r" t="t"/>
              <a:pathLst>
                <a:path extrusionOk="0" h="7211" w="8326">
                  <a:moveTo>
                    <a:pt x="6166" y="131"/>
                  </a:moveTo>
                  <a:lnTo>
                    <a:pt x="8169" y="3602"/>
                  </a:lnTo>
                  <a:lnTo>
                    <a:pt x="6166" y="7073"/>
                  </a:lnTo>
                  <a:lnTo>
                    <a:pt x="2160" y="7073"/>
                  </a:lnTo>
                  <a:lnTo>
                    <a:pt x="157" y="3602"/>
                  </a:lnTo>
                  <a:lnTo>
                    <a:pt x="2160" y="131"/>
                  </a:lnTo>
                  <a:close/>
                  <a:moveTo>
                    <a:pt x="2081" y="0"/>
                  </a:moveTo>
                  <a:lnTo>
                    <a:pt x="20" y="3569"/>
                  </a:lnTo>
                  <a:lnTo>
                    <a:pt x="0" y="3602"/>
                  </a:lnTo>
                  <a:lnTo>
                    <a:pt x="2062" y="7177"/>
                  </a:lnTo>
                  <a:lnTo>
                    <a:pt x="2081" y="7210"/>
                  </a:lnTo>
                  <a:lnTo>
                    <a:pt x="6244" y="7210"/>
                  </a:lnTo>
                  <a:lnTo>
                    <a:pt x="8306" y="3635"/>
                  </a:lnTo>
                  <a:lnTo>
                    <a:pt x="8326" y="3602"/>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5"/>
            <p:cNvSpPr/>
            <p:nvPr/>
          </p:nvSpPr>
          <p:spPr>
            <a:xfrm>
              <a:off x="1770125" y="3209575"/>
              <a:ext cx="208150" cy="180250"/>
            </a:xfrm>
            <a:custGeom>
              <a:rect b="b" l="l" r="r" t="t"/>
              <a:pathLst>
                <a:path extrusionOk="0" h="7210" w="8326">
                  <a:moveTo>
                    <a:pt x="6166" y="137"/>
                  </a:moveTo>
                  <a:lnTo>
                    <a:pt x="8169" y="3608"/>
                  </a:lnTo>
                  <a:lnTo>
                    <a:pt x="6166" y="7079"/>
                  </a:lnTo>
                  <a:lnTo>
                    <a:pt x="2153" y="7079"/>
                  </a:lnTo>
                  <a:lnTo>
                    <a:pt x="150" y="3608"/>
                  </a:lnTo>
                  <a:lnTo>
                    <a:pt x="2153" y="137"/>
                  </a:lnTo>
                  <a:close/>
                  <a:moveTo>
                    <a:pt x="2082" y="0"/>
                  </a:moveTo>
                  <a:lnTo>
                    <a:pt x="20" y="3576"/>
                  </a:lnTo>
                  <a:lnTo>
                    <a:pt x="0" y="3608"/>
                  </a:lnTo>
                  <a:lnTo>
                    <a:pt x="2062" y="7177"/>
                  </a:lnTo>
                  <a:lnTo>
                    <a:pt x="2082" y="7210"/>
                  </a:lnTo>
                  <a:lnTo>
                    <a:pt x="6244" y="7210"/>
                  </a:lnTo>
                  <a:lnTo>
                    <a:pt x="8306" y="3641"/>
                  </a:lnTo>
                  <a:lnTo>
                    <a:pt x="8326" y="3608"/>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5"/>
            <p:cNvSpPr/>
            <p:nvPr/>
          </p:nvSpPr>
          <p:spPr>
            <a:xfrm>
              <a:off x="1923275" y="3297975"/>
              <a:ext cx="208175" cy="180275"/>
            </a:xfrm>
            <a:custGeom>
              <a:rect b="b" l="l" r="r" t="t"/>
              <a:pathLst>
                <a:path extrusionOk="0" h="7211" w="8327">
                  <a:moveTo>
                    <a:pt x="6167" y="138"/>
                  </a:moveTo>
                  <a:lnTo>
                    <a:pt x="8170" y="3609"/>
                  </a:lnTo>
                  <a:lnTo>
                    <a:pt x="6167" y="7080"/>
                  </a:lnTo>
                  <a:lnTo>
                    <a:pt x="2161" y="7080"/>
                  </a:lnTo>
                  <a:lnTo>
                    <a:pt x="151" y="3609"/>
                  </a:lnTo>
                  <a:lnTo>
                    <a:pt x="2161" y="138"/>
                  </a:lnTo>
                  <a:close/>
                  <a:moveTo>
                    <a:pt x="2082" y="0"/>
                  </a:moveTo>
                  <a:lnTo>
                    <a:pt x="20" y="3576"/>
                  </a:lnTo>
                  <a:lnTo>
                    <a:pt x="1" y="3609"/>
                  </a:lnTo>
                  <a:lnTo>
                    <a:pt x="2063" y="7178"/>
                  </a:lnTo>
                  <a:lnTo>
                    <a:pt x="2082" y="7210"/>
                  </a:lnTo>
                  <a:lnTo>
                    <a:pt x="6245" y="7210"/>
                  </a:lnTo>
                  <a:lnTo>
                    <a:pt x="8307" y="3641"/>
                  </a:lnTo>
                  <a:lnTo>
                    <a:pt x="8326" y="3609"/>
                  </a:lnTo>
                  <a:lnTo>
                    <a:pt x="6265"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5"/>
            <p:cNvSpPr/>
            <p:nvPr/>
          </p:nvSpPr>
          <p:spPr>
            <a:xfrm>
              <a:off x="1923275" y="3121150"/>
              <a:ext cx="208175" cy="180275"/>
            </a:xfrm>
            <a:custGeom>
              <a:rect b="b" l="l" r="r" t="t"/>
              <a:pathLst>
                <a:path extrusionOk="0" h="7211" w="8327">
                  <a:moveTo>
                    <a:pt x="6167" y="131"/>
                  </a:moveTo>
                  <a:lnTo>
                    <a:pt x="8170" y="3602"/>
                  </a:lnTo>
                  <a:lnTo>
                    <a:pt x="6167" y="7073"/>
                  </a:lnTo>
                  <a:lnTo>
                    <a:pt x="2161" y="7073"/>
                  </a:lnTo>
                  <a:lnTo>
                    <a:pt x="151" y="3602"/>
                  </a:lnTo>
                  <a:lnTo>
                    <a:pt x="2161" y="131"/>
                  </a:lnTo>
                  <a:close/>
                  <a:moveTo>
                    <a:pt x="2082" y="1"/>
                  </a:moveTo>
                  <a:lnTo>
                    <a:pt x="20" y="3570"/>
                  </a:lnTo>
                  <a:lnTo>
                    <a:pt x="1" y="3602"/>
                  </a:lnTo>
                  <a:lnTo>
                    <a:pt x="2063" y="7178"/>
                  </a:lnTo>
                  <a:lnTo>
                    <a:pt x="2082" y="7211"/>
                  </a:lnTo>
                  <a:lnTo>
                    <a:pt x="6245" y="7211"/>
                  </a:lnTo>
                  <a:lnTo>
                    <a:pt x="8307" y="3641"/>
                  </a:lnTo>
                  <a:lnTo>
                    <a:pt x="8326" y="3602"/>
                  </a:lnTo>
                  <a:lnTo>
                    <a:pt x="6265" y="33"/>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5"/>
            <p:cNvSpPr/>
            <p:nvPr/>
          </p:nvSpPr>
          <p:spPr>
            <a:xfrm>
              <a:off x="2076450" y="3032750"/>
              <a:ext cx="208175" cy="180275"/>
            </a:xfrm>
            <a:custGeom>
              <a:rect b="b" l="l" r="r" t="t"/>
              <a:pathLst>
                <a:path extrusionOk="0" h="7211" w="8327">
                  <a:moveTo>
                    <a:pt x="6166" y="131"/>
                  </a:moveTo>
                  <a:lnTo>
                    <a:pt x="8170" y="3602"/>
                  </a:lnTo>
                  <a:lnTo>
                    <a:pt x="6166" y="7073"/>
                  </a:lnTo>
                  <a:lnTo>
                    <a:pt x="2160" y="7073"/>
                  </a:lnTo>
                  <a:lnTo>
                    <a:pt x="151" y="3602"/>
                  </a:lnTo>
                  <a:lnTo>
                    <a:pt x="2160" y="131"/>
                  </a:lnTo>
                  <a:close/>
                  <a:moveTo>
                    <a:pt x="2082" y="0"/>
                  </a:moveTo>
                  <a:lnTo>
                    <a:pt x="20" y="3569"/>
                  </a:lnTo>
                  <a:lnTo>
                    <a:pt x="1" y="3602"/>
                  </a:lnTo>
                  <a:lnTo>
                    <a:pt x="2062" y="7177"/>
                  </a:lnTo>
                  <a:lnTo>
                    <a:pt x="2082" y="7210"/>
                  </a:lnTo>
                  <a:lnTo>
                    <a:pt x="6245" y="7210"/>
                  </a:lnTo>
                  <a:lnTo>
                    <a:pt x="8307" y="3635"/>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5"/>
            <p:cNvSpPr/>
            <p:nvPr/>
          </p:nvSpPr>
          <p:spPr>
            <a:xfrm>
              <a:off x="544450" y="2678950"/>
              <a:ext cx="208150" cy="180275"/>
            </a:xfrm>
            <a:custGeom>
              <a:rect b="b" l="l" r="r" t="t"/>
              <a:pathLst>
                <a:path extrusionOk="0" h="7211" w="8326">
                  <a:moveTo>
                    <a:pt x="6166" y="131"/>
                  </a:moveTo>
                  <a:lnTo>
                    <a:pt x="8176" y="3602"/>
                  </a:lnTo>
                  <a:lnTo>
                    <a:pt x="6166" y="7073"/>
                  </a:lnTo>
                  <a:lnTo>
                    <a:pt x="2160" y="7073"/>
                  </a:lnTo>
                  <a:lnTo>
                    <a:pt x="157" y="3602"/>
                  </a:lnTo>
                  <a:lnTo>
                    <a:pt x="2160" y="131"/>
                  </a:lnTo>
                  <a:close/>
                  <a:moveTo>
                    <a:pt x="2082" y="0"/>
                  </a:moveTo>
                  <a:lnTo>
                    <a:pt x="20" y="3569"/>
                  </a:lnTo>
                  <a:lnTo>
                    <a:pt x="0" y="3602"/>
                  </a:lnTo>
                  <a:lnTo>
                    <a:pt x="2062" y="7177"/>
                  </a:lnTo>
                  <a:lnTo>
                    <a:pt x="2082" y="7210"/>
                  </a:lnTo>
                  <a:lnTo>
                    <a:pt x="6245" y="7210"/>
                  </a:lnTo>
                  <a:lnTo>
                    <a:pt x="8306" y="3634"/>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5"/>
            <p:cNvSpPr/>
            <p:nvPr/>
          </p:nvSpPr>
          <p:spPr>
            <a:xfrm>
              <a:off x="2535300" y="3297975"/>
              <a:ext cx="208175" cy="180275"/>
            </a:xfrm>
            <a:custGeom>
              <a:rect b="b" l="l" r="r" t="t"/>
              <a:pathLst>
                <a:path extrusionOk="0" h="7211" w="8327">
                  <a:moveTo>
                    <a:pt x="6173" y="138"/>
                  </a:moveTo>
                  <a:lnTo>
                    <a:pt x="8176" y="3609"/>
                  </a:lnTo>
                  <a:lnTo>
                    <a:pt x="6173" y="7080"/>
                  </a:lnTo>
                  <a:lnTo>
                    <a:pt x="2160" y="7080"/>
                  </a:lnTo>
                  <a:lnTo>
                    <a:pt x="157" y="3609"/>
                  </a:lnTo>
                  <a:lnTo>
                    <a:pt x="2160" y="138"/>
                  </a:lnTo>
                  <a:close/>
                  <a:moveTo>
                    <a:pt x="2082" y="0"/>
                  </a:moveTo>
                  <a:lnTo>
                    <a:pt x="20" y="3576"/>
                  </a:lnTo>
                  <a:lnTo>
                    <a:pt x="1" y="3609"/>
                  </a:lnTo>
                  <a:lnTo>
                    <a:pt x="2082" y="7210"/>
                  </a:lnTo>
                  <a:lnTo>
                    <a:pt x="6245" y="7210"/>
                  </a:lnTo>
                  <a:lnTo>
                    <a:pt x="8307" y="3641"/>
                  </a:lnTo>
                  <a:lnTo>
                    <a:pt x="8326" y="3609"/>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5"/>
            <p:cNvSpPr/>
            <p:nvPr/>
          </p:nvSpPr>
          <p:spPr>
            <a:xfrm>
              <a:off x="2229625" y="3298950"/>
              <a:ext cx="155150" cy="179300"/>
            </a:xfrm>
            <a:custGeom>
              <a:rect b="b" l="l" r="r" t="t"/>
              <a:pathLst>
                <a:path extrusionOk="0" h="7172" w="6206">
                  <a:moveTo>
                    <a:pt x="2062" y="1"/>
                  </a:moveTo>
                  <a:lnTo>
                    <a:pt x="20" y="3537"/>
                  </a:lnTo>
                  <a:lnTo>
                    <a:pt x="0" y="3570"/>
                  </a:lnTo>
                  <a:lnTo>
                    <a:pt x="2062" y="7139"/>
                  </a:lnTo>
                  <a:lnTo>
                    <a:pt x="2082" y="7171"/>
                  </a:lnTo>
                  <a:lnTo>
                    <a:pt x="6205" y="7171"/>
                  </a:lnTo>
                  <a:lnTo>
                    <a:pt x="6205" y="7041"/>
                  </a:lnTo>
                  <a:lnTo>
                    <a:pt x="2160" y="7041"/>
                  </a:lnTo>
                  <a:lnTo>
                    <a:pt x="157" y="3570"/>
                  </a:lnTo>
                  <a:lnTo>
                    <a:pt x="2180" y="66"/>
                  </a:lnTo>
                  <a:lnTo>
                    <a:pt x="2062"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5"/>
            <p:cNvSpPr/>
            <p:nvPr/>
          </p:nvSpPr>
          <p:spPr>
            <a:xfrm>
              <a:off x="2995950" y="3387200"/>
              <a:ext cx="54025" cy="90075"/>
            </a:xfrm>
            <a:custGeom>
              <a:rect b="b" l="l" r="r" t="t"/>
              <a:pathLst>
                <a:path extrusionOk="0" h="3603" w="2161">
                  <a:moveTo>
                    <a:pt x="2043" y="1"/>
                  </a:moveTo>
                  <a:lnTo>
                    <a:pt x="0" y="3537"/>
                  </a:lnTo>
                  <a:lnTo>
                    <a:pt x="118" y="3602"/>
                  </a:lnTo>
                  <a:lnTo>
                    <a:pt x="2160" y="66"/>
                  </a:lnTo>
                  <a:lnTo>
                    <a:pt x="204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5"/>
            <p:cNvSpPr/>
            <p:nvPr/>
          </p:nvSpPr>
          <p:spPr>
            <a:xfrm>
              <a:off x="1310450" y="3297975"/>
              <a:ext cx="207675" cy="180275"/>
            </a:xfrm>
            <a:custGeom>
              <a:rect b="b" l="l" r="r" t="t"/>
              <a:pathLst>
                <a:path extrusionOk="0" h="7211" w="8307">
                  <a:moveTo>
                    <a:pt x="2082" y="0"/>
                  </a:moveTo>
                  <a:lnTo>
                    <a:pt x="20" y="3576"/>
                  </a:lnTo>
                  <a:lnTo>
                    <a:pt x="0" y="3609"/>
                  </a:lnTo>
                  <a:lnTo>
                    <a:pt x="2062" y="7178"/>
                  </a:lnTo>
                  <a:lnTo>
                    <a:pt x="2082" y="7210"/>
                  </a:lnTo>
                  <a:lnTo>
                    <a:pt x="6245" y="7210"/>
                  </a:lnTo>
                  <a:lnTo>
                    <a:pt x="8306" y="3641"/>
                  </a:lnTo>
                  <a:lnTo>
                    <a:pt x="8189" y="3576"/>
                  </a:lnTo>
                  <a:lnTo>
                    <a:pt x="6166" y="7080"/>
                  </a:lnTo>
                  <a:lnTo>
                    <a:pt x="2160" y="7080"/>
                  </a:lnTo>
                  <a:lnTo>
                    <a:pt x="157" y="3609"/>
                  </a:lnTo>
                  <a:lnTo>
                    <a:pt x="2160" y="138"/>
                  </a:lnTo>
                  <a:lnTo>
                    <a:pt x="6206" y="138"/>
                  </a:lnTo>
                  <a:lnTo>
                    <a:pt x="620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5"/>
            <p:cNvSpPr/>
            <p:nvPr/>
          </p:nvSpPr>
          <p:spPr>
            <a:xfrm>
              <a:off x="1310450" y="3121150"/>
              <a:ext cx="207675" cy="180275"/>
            </a:xfrm>
            <a:custGeom>
              <a:rect b="b" l="l" r="r" t="t"/>
              <a:pathLst>
                <a:path extrusionOk="0" h="7211" w="8307">
                  <a:moveTo>
                    <a:pt x="2082" y="1"/>
                  </a:moveTo>
                  <a:lnTo>
                    <a:pt x="20" y="3570"/>
                  </a:lnTo>
                  <a:lnTo>
                    <a:pt x="0" y="3602"/>
                  </a:lnTo>
                  <a:lnTo>
                    <a:pt x="2062" y="7178"/>
                  </a:lnTo>
                  <a:lnTo>
                    <a:pt x="2082" y="7211"/>
                  </a:lnTo>
                  <a:lnTo>
                    <a:pt x="6206" y="7211"/>
                  </a:lnTo>
                  <a:lnTo>
                    <a:pt x="6206" y="7073"/>
                  </a:lnTo>
                  <a:lnTo>
                    <a:pt x="2160" y="7073"/>
                  </a:lnTo>
                  <a:lnTo>
                    <a:pt x="157" y="3602"/>
                  </a:lnTo>
                  <a:lnTo>
                    <a:pt x="2160" y="131"/>
                  </a:lnTo>
                  <a:lnTo>
                    <a:pt x="6166" y="131"/>
                  </a:lnTo>
                  <a:lnTo>
                    <a:pt x="8189" y="3641"/>
                  </a:lnTo>
                  <a:lnTo>
                    <a:pt x="8306" y="3570"/>
                  </a:lnTo>
                  <a:lnTo>
                    <a:pt x="6264" y="33"/>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5"/>
            <p:cNvSpPr/>
            <p:nvPr/>
          </p:nvSpPr>
          <p:spPr>
            <a:xfrm>
              <a:off x="1004125" y="3474950"/>
              <a:ext cx="208150" cy="180275"/>
            </a:xfrm>
            <a:custGeom>
              <a:rect b="b" l="l" r="r" t="t"/>
              <a:pathLst>
                <a:path extrusionOk="0" h="7211" w="8326">
                  <a:moveTo>
                    <a:pt x="6166" y="131"/>
                  </a:moveTo>
                  <a:lnTo>
                    <a:pt x="8169" y="3602"/>
                  </a:lnTo>
                  <a:lnTo>
                    <a:pt x="6166" y="7074"/>
                  </a:lnTo>
                  <a:lnTo>
                    <a:pt x="2160" y="7074"/>
                  </a:lnTo>
                  <a:lnTo>
                    <a:pt x="157" y="3602"/>
                  </a:lnTo>
                  <a:lnTo>
                    <a:pt x="2160" y="131"/>
                  </a:lnTo>
                  <a:close/>
                  <a:moveTo>
                    <a:pt x="2081" y="1"/>
                  </a:moveTo>
                  <a:lnTo>
                    <a:pt x="20" y="3570"/>
                  </a:lnTo>
                  <a:lnTo>
                    <a:pt x="0" y="3602"/>
                  </a:lnTo>
                  <a:lnTo>
                    <a:pt x="2062" y="7178"/>
                  </a:lnTo>
                  <a:lnTo>
                    <a:pt x="2081" y="7211"/>
                  </a:lnTo>
                  <a:lnTo>
                    <a:pt x="6244" y="7211"/>
                  </a:lnTo>
                  <a:lnTo>
                    <a:pt x="8306" y="3635"/>
                  </a:lnTo>
                  <a:lnTo>
                    <a:pt x="8326" y="3602"/>
                  </a:lnTo>
                  <a:lnTo>
                    <a:pt x="6264" y="33"/>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5"/>
            <p:cNvSpPr/>
            <p:nvPr/>
          </p:nvSpPr>
          <p:spPr>
            <a:xfrm>
              <a:off x="1004125" y="3297975"/>
              <a:ext cx="208150" cy="180275"/>
            </a:xfrm>
            <a:custGeom>
              <a:rect b="b" l="l" r="r" t="t"/>
              <a:pathLst>
                <a:path extrusionOk="0" h="7211" w="8326">
                  <a:moveTo>
                    <a:pt x="6166" y="138"/>
                  </a:moveTo>
                  <a:lnTo>
                    <a:pt x="8169" y="3609"/>
                  </a:lnTo>
                  <a:lnTo>
                    <a:pt x="6166" y="7080"/>
                  </a:lnTo>
                  <a:lnTo>
                    <a:pt x="2160" y="7080"/>
                  </a:lnTo>
                  <a:lnTo>
                    <a:pt x="157" y="3609"/>
                  </a:lnTo>
                  <a:lnTo>
                    <a:pt x="2160" y="138"/>
                  </a:lnTo>
                  <a:close/>
                  <a:moveTo>
                    <a:pt x="2081" y="0"/>
                  </a:moveTo>
                  <a:lnTo>
                    <a:pt x="20" y="3576"/>
                  </a:lnTo>
                  <a:lnTo>
                    <a:pt x="0" y="3609"/>
                  </a:lnTo>
                  <a:lnTo>
                    <a:pt x="2062" y="7178"/>
                  </a:lnTo>
                  <a:lnTo>
                    <a:pt x="2081" y="7210"/>
                  </a:lnTo>
                  <a:lnTo>
                    <a:pt x="6244" y="7210"/>
                  </a:lnTo>
                  <a:lnTo>
                    <a:pt x="8306" y="3641"/>
                  </a:lnTo>
                  <a:lnTo>
                    <a:pt x="8326" y="3609"/>
                  </a:lnTo>
                  <a:lnTo>
                    <a:pt x="6264" y="40"/>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5"/>
            <p:cNvSpPr/>
            <p:nvPr/>
          </p:nvSpPr>
          <p:spPr>
            <a:xfrm>
              <a:off x="1770125" y="3032750"/>
              <a:ext cx="208150" cy="180275"/>
            </a:xfrm>
            <a:custGeom>
              <a:rect b="b" l="l" r="r" t="t"/>
              <a:pathLst>
                <a:path extrusionOk="0" h="7211" w="8326">
                  <a:moveTo>
                    <a:pt x="6166" y="131"/>
                  </a:moveTo>
                  <a:lnTo>
                    <a:pt x="8169" y="3602"/>
                  </a:lnTo>
                  <a:lnTo>
                    <a:pt x="6166" y="7073"/>
                  </a:lnTo>
                  <a:lnTo>
                    <a:pt x="2153" y="7073"/>
                  </a:lnTo>
                  <a:lnTo>
                    <a:pt x="150" y="3602"/>
                  </a:lnTo>
                  <a:lnTo>
                    <a:pt x="2153" y="131"/>
                  </a:lnTo>
                  <a:close/>
                  <a:moveTo>
                    <a:pt x="2082" y="0"/>
                  </a:moveTo>
                  <a:lnTo>
                    <a:pt x="20" y="3569"/>
                  </a:lnTo>
                  <a:lnTo>
                    <a:pt x="0" y="3602"/>
                  </a:lnTo>
                  <a:lnTo>
                    <a:pt x="2062" y="7177"/>
                  </a:lnTo>
                  <a:lnTo>
                    <a:pt x="2082" y="7210"/>
                  </a:lnTo>
                  <a:lnTo>
                    <a:pt x="6244" y="7210"/>
                  </a:lnTo>
                  <a:lnTo>
                    <a:pt x="8306" y="3635"/>
                  </a:lnTo>
                  <a:lnTo>
                    <a:pt x="8326" y="3602"/>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5"/>
            <p:cNvSpPr/>
            <p:nvPr/>
          </p:nvSpPr>
          <p:spPr>
            <a:xfrm>
              <a:off x="1157275" y="3032750"/>
              <a:ext cx="208175" cy="180275"/>
            </a:xfrm>
            <a:custGeom>
              <a:rect b="b" l="l" r="r" t="t"/>
              <a:pathLst>
                <a:path extrusionOk="0" h="7211" w="8327">
                  <a:moveTo>
                    <a:pt x="6167" y="131"/>
                  </a:moveTo>
                  <a:lnTo>
                    <a:pt x="8170" y="3602"/>
                  </a:lnTo>
                  <a:lnTo>
                    <a:pt x="6167" y="7073"/>
                  </a:lnTo>
                  <a:lnTo>
                    <a:pt x="2160" y="7073"/>
                  </a:lnTo>
                  <a:lnTo>
                    <a:pt x="157" y="3602"/>
                  </a:lnTo>
                  <a:lnTo>
                    <a:pt x="2160" y="131"/>
                  </a:lnTo>
                  <a:close/>
                  <a:moveTo>
                    <a:pt x="2082" y="0"/>
                  </a:moveTo>
                  <a:lnTo>
                    <a:pt x="20" y="3569"/>
                  </a:lnTo>
                  <a:lnTo>
                    <a:pt x="1" y="3602"/>
                  </a:lnTo>
                  <a:lnTo>
                    <a:pt x="2063" y="7177"/>
                  </a:lnTo>
                  <a:lnTo>
                    <a:pt x="2082" y="7210"/>
                  </a:lnTo>
                  <a:lnTo>
                    <a:pt x="6245" y="7210"/>
                  </a:lnTo>
                  <a:lnTo>
                    <a:pt x="8307" y="3635"/>
                  </a:lnTo>
                  <a:lnTo>
                    <a:pt x="8326" y="3602"/>
                  </a:lnTo>
                  <a:lnTo>
                    <a:pt x="6265"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5"/>
            <p:cNvSpPr/>
            <p:nvPr/>
          </p:nvSpPr>
          <p:spPr>
            <a:xfrm>
              <a:off x="1157275" y="2855750"/>
              <a:ext cx="208175" cy="180275"/>
            </a:xfrm>
            <a:custGeom>
              <a:rect b="b" l="l" r="r" t="t"/>
              <a:pathLst>
                <a:path extrusionOk="0" h="7211" w="8327">
                  <a:moveTo>
                    <a:pt x="6167" y="138"/>
                  </a:moveTo>
                  <a:lnTo>
                    <a:pt x="8170" y="3609"/>
                  </a:lnTo>
                  <a:lnTo>
                    <a:pt x="6167" y="7080"/>
                  </a:lnTo>
                  <a:lnTo>
                    <a:pt x="2160" y="7080"/>
                  </a:lnTo>
                  <a:lnTo>
                    <a:pt x="157" y="3609"/>
                  </a:lnTo>
                  <a:lnTo>
                    <a:pt x="2160" y="138"/>
                  </a:lnTo>
                  <a:close/>
                  <a:moveTo>
                    <a:pt x="2082" y="1"/>
                  </a:moveTo>
                  <a:lnTo>
                    <a:pt x="20" y="3577"/>
                  </a:lnTo>
                  <a:lnTo>
                    <a:pt x="1" y="3609"/>
                  </a:lnTo>
                  <a:lnTo>
                    <a:pt x="2063" y="7178"/>
                  </a:lnTo>
                  <a:lnTo>
                    <a:pt x="2082" y="7211"/>
                  </a:lnTo>
                  <a:lnTo>
                    <a:pt x="6245" y="7211"/>
                  </a:lnTo>
                  <a:lnTo>
                    <a:pt x="8307" y="3642"/>
                  </a:lnTo>
                  <a:lnTo>
                    <a:pt x="8326" y="3609"/>
                  </a:lnTo>
                  <a:lnTo>
                    <a:pt x="6265" y="34"/>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5"/>
            <p:cNvSpPr/>
            <p:nvPr/>
          </p:nvSpPr>
          <p:spPr>
            <a:xfrm>
              <a:off x="697775" y="3121150"/>
              <a:ext cx="207525" cy="180275"/>
            </a:xfrm>
            <a:custGeom>
              <a:rect b="b" l="l" r="r" t="t"/>
              <a:pathLst>
                <a:path extrusionOk="0" h="7211" w="8301">
                  <a:moveTo>
                    <a:pt x="2082" y="1"/>
                  </a:moveTo>
                  <a:lnTo>
                    <a:pt x="20" y="3570"/>
                  </a:lnTo>
                  <a:lnTo>
                    <a:pt x="1" y="3602"/>
                  </a:lnTo>
                  <a:lnTo>
                    <a:pt x="2062" y="7178"/>
                  </a:lnTo>
                  <a:lnTo>
                    <a:pt x="2082" y="7211"/>
                  </a:lnTo>
                  <a:lnTo>
                    <a:pt x="6206" y="7211"/>
                  </a:lnTo>
                  <a:lnTo>
                    <a:pt x="6206" y="7073"/>
                  </a:lnTo>
                  <a:lnTo>
                    <a:pt x="2154" y="7073"/>
                  </a:lnTo>
                  <a:lnTo>
                    <a:pt x="151" y="3602"/>
                  </a:lnTo>
                  <a:lnTo>
                    <a:pt x="2154" y="131"/>
                  </a:lnTo>
                  <a:lnTo>
                    <a:pt x="6167" y="131"/>
                  </a:lnTo>
                  <a:lnTo>
                    <a:pt x="8189" y="3641"/>
                  </a:lnTo>
                  <a:lnTo>
                    <a:pt x="8300" y="3570"/>
                  </a:lnTo>
                  <a:lnTo>
                    <a:pt x="6258" y="33"/>
                  </a:lnTo>
                  <a:lnTo>
                    <a:pt x="623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5"/>
            <p:cNvSpPr/>
            <p:nvPr/>
          </p:nvSpPr>
          <p:spPr>
            <a:xfrm>
              <a:off x="391275" y="3297975"/>
              <a:ext cx="208175" cy="180275"/>
            </a:xfrm>
            <a:custGeom>
              <a:rect b="b" l="l" r="r" t="t"/>
              <a:pathLst>
                <a:path extrusionOk="0" h="7211" w="8327">
                  <a:moveTo>
                    <a:pt x="6167" y="138"/>
                  </a:moveTo>
                  <a:lnTo>
                    <a:pt x="8170" y="3609"/>
                  </a:lnTo>
                  <a:lnTo>
                    <a:pt x="6167" y="7080"/>
                  </a:lnTo>
                  <a:lnTo>
                    <a:pt x="2160" y="7080"/>
                  </a:lnTo>
                  <a:lnTo>
                    <a:pt x="157" y="3609"/>
                  </a:lnTo>
                  <a:lnTo>
                    <a:pt x="2160" y="138"/>
                  </a:lnTo>
                  <a:close/>
                  <a:moveTo>
                    <a:pt x="2082" y="0"/>
                  </a:moveTo>
                  <a:lnTo>
                    <a:pt x="20" y="3576"/>
                  </a:lnTo>
                  <a:lnTo>
                    <a:pt x="1" y="3609"/>
                  </a:lnTo>
                  <a:lnTo>
                    <a:pt x="2063" y="7178"/>
                  </a:lnTo>
                  <a:lnTo>
                    <a:pt x="2082" y="7210"/>
                  </a:lnTo>
                  <a:lnTo>
                    <a:pt x="6245" y="7210"/>
                  </a:lnTo>
                  <a:lnTo>
                    <a:pt x="8307" y="3641"/>
                  </a:lnTo>
                  <a:lnTo>
                    <a:pt x="8326" y="3609"/>
                  </a:lnTo>
                  <a:lnTo>
                    <a:pt x="6264"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5"/>
            <p:cNvSpPr/>
            <p:nvPr/>
          </p:nvSpPr>
          <p:spPr>
            <a:xfrm>
              <a:off x="544450" y="3032750"/>
              <a:ext cx="208150" cy="180275"/>
            </a:xfrm>
            <a:custGeom>
              <a:rect b="b" l="l" r="r" t="t"/>
              <a:pathLst>
                <a:path extrusionOk="0" h="7211" w="8326">
                  <a:moveTo>
                    <a:pt x="6166" y="131"/>
                  </a:moveTo>
                  <a:lnTo>
                    <a:pt x="8176" y="3602"/>
                  </a:lnTo>
                  <a:lnTo>
                    <a:pt x="6166" y="7073"/>
                  </a:lnTo>
                  <a:lnTo>
                    <a:pt x="2160" y="7073"/>
                  </a:lnTo>
                  <a:lnTo>
                    <a:pt x="157" y="3602"/>
                  </a:lnTo>
                  <a:lnTo>
                    <a:pt x="2160" y="131"/>
                  </a:lnTo>
                  <a:close/>
                  <a:moveTo>
                    <a:pt x="2082" y="0"/>
                  </a:moveTo>
                  <a:lnTo>
                    <a:pt x="20" y="3569"/>
                  </a:lnTo>
                  <a:lnTo>
                    <a:pt x="0" y="3602"/>
                  </a:lnTo>
                  <a:lnTo>
                    <a:pt x="2062" y="7177"/>
                  </a:lnTo>
                  <a:lnTo>
                    <a:pt x="2082" y="7210"/>
                  </a:lnTo>
                  <a:lnTo>
                    <a:pt x="6245" y="7210"/>
                  </a:lnTo>
                  <a:lnTo>
                    <a:pt x="8306" y="3635"/>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5"/>
            <p:cNvSpPr/>
            <p:nvPr/>
          </p:nvSpPr>
          <p:spPr>
            <a:xfrm>
              <a:off x="391775" y="2590525"/>
              <a:ext cx="207675" cy="180275"/>
            </a:xfrm>
            <a:custGeom>
              <a:rect b="b" l="l" r="r" t="t"/>
              <a:pathLst>
                <a:path extrusionOk="0" h="7211" w="8307">
                  <a:moveTo>
                    <a:pt x="2062" y="1"/>
                  </a:moveTo>
                  <a:lnTo>
                    <a:pt x="0" y="3570"/>
                  </a:lnTo>
                  <a:lnTo>
                    <a:pt x="118" y="3635"/>
                  </a:lnTo>
                  <a:lnTo>
                    <a:pt x="2140" y="131"/>
                  </a:lnTo>
                  <a:lnTo>
                    <a:pt x="6147" y="131"/>
                  </a:lnTo>
                  <a:lnTo>
                    <a:pt x="8150" y="3602"/>
                  </a:lnTo>
                  <a:lnTo>
                    <a:pt x="6147" y="7074"/>
                  </a:lnTo>
                  <a:lnTo>
                    <a:pt x="2101" y="7074"/>
                  </a:lnTo>
                  <a:lnTo>
                    <a:pt x="2101" y="7211"/>
                  </a:lnTo>
                  <a:lnTo>
                    <a:pt x="6225" y="7211"/>
                  </a:lnTo>
                  <a:lnTo>
                    <a:pt x="8287" y="3635"/>
                  </a:lnTo>
                  <a:lnTo>
                    <a:pt x="8306" y="3602"/>
                  </a:lnTo>
                  <a:lnTo>
                    <a:pt x="6244" y="33"/>
                  </a:lnTo>
                  <a:lnTo>
                    <a:pt x="622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5"/>
            <p:cNvSpPr/>
            <p:nvPr/>
          </p:nvSpPr>
          <p:spPr>
            <a:xfrm>
              <a:off x="238125" y="2855750"/>
              <a:ext cx="208150" cy="180275"/>
            </a:xfrm>
            <a:custGeom>
              <a:rect b="b" l="l" r="r" t="t"/>
              <a:pathLst>
                <a:path extrusionOk="0" h="7211" w="8326">
                  <a:moveTo>
                    <a:pt x="6166" y="138"/>
                  </a:moveTo>
                  <a:lnTo>
                    <a:pt x="8169" y="3609"/>
                  </a:lnTo>
                  <a:lnTo>
                    <a:pt x="6166" y="7080"/>
                  </a:lnTo>
                  <a:lnTo>
                    <a:pt x="2160" y="7080"/>
                  </a:lnTo>
                  <a:lnTo>
                    <a:pt x="157" y="3609"/>
                  </a:lnTo>
                  <a:lnTo>
                    <a:pt x="2160" y="138"/>
                  </a:lnTo>
                  <a:close/>
                  <a:moveTo>
                    <a:pt x="2081" y="1"/>
                  </a:moveTo>
                  <a:lnTo>
                    <a:pt x="20" y="3577"/>
                  </a:lnTo>
                  <a:lnTo>
                    <a:pt x="0" y="3609"/>
                  </a:lnTo>
                  <a:lnTo>
                    <a:pt x="2062" y="7178"/>
                  </a:lnTo>
                  <a:lnTo>
                    <a:pt x="2081" y="7211"/>
                  </a:lnTo>
                  <a:lnTo>
                    <a:pt x="6244" y="7211"/>
                  </a:lnTo>
                  <a:lnTo>
                    <a:pt x="8306" y="3642"/>
                  </a:lnTo>
                  <a:lnTo>
                    <a:pt x="8326" y="3609"/>
                  </a:lnTo>
                  <a:lnTo>
                    <a:pt x="6264" y="34"/>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5"/>
            <p:cNvSpPr/>
            <p:nvPr/>
          </p:nvSpPr>
          <p:spPr>
            <a:xfrm>
              <a:off x="544450" y="2678950"/>
              <a:ext cx="208150" cy="180275"/>
            </a:xfrm>
            <a:custGeom>
              <a:rect b="b" l="l" r="r" t="t"/>
              <a:pathLst>
                <a:path extrusionOk="0" h="7211" w="8326">
                  <a:moveTo>
                    <a:pt x="6166" y="131"/>
                  </a:moveTo>
                  <a:lnTo>
                    <a:pt x="8176" y="3602"/>
                  </a:lnTo>
                  <a:lnTo>
                    <a:pt x="6166" y="7073"/>
                  </a:lnTo>
                  <a:lnTo>
                    <a:pt x="2160" y="7073"/>
                  </a:lnTo>
                  <a:lnTo>
                    <a:pt x="157" y="3602"/>
                  </a:lnTo>
                  <a:lnTo>
                    <a:pt x="2160" y="131"/>
                  </a:lnTo>
                  <a:close/>
                  <a:moveTo>
                    <a:pt x="2082" y="0"/>
                  </a:moveTo>
                  <a:lnTo>
                    <a:pt x="20" y="3569"/>
                  </a:lnTo>
                  <a:lnTo>
                    <a:pt x="0" y="3602"/>
                  </a:lnTo>
                  <a:lnTo>
                    <a:pt x="2062" y="7177"/>
                  </a:lnTo>
                  <a:lnTo>
                    <a:pt x="2082" y="7210"/>
                  </a:lnTo>
                  <a:lnTo>
                    <a:pt x="6245" y="7210"/>
                  </a:lnTo>
                  <a:lnTo>
                    <a:pt x="8306" y="3634"/>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5"/>
            <p:cNvSpPr/>
            <p:nvPr/>
          </p:nvSpPr>
          <p:spPr>
            <a:xfrm>
              <a:off x="391275" y="2413550"/>
              <a:ext cx="208175" cy="180275"/>
            </a:xfrm>
            <a:custGeom>
              <a:rect b="b" l="l" r="r" t="t"/>
              <a:pathLst>
                <a:path extrusionOk="0" h="7211" w="8327">
                  <a:moveTo>
                    <a:pt x="6167" y="138"/>
                  </a:moveTo>
                  <a:lnTo>
                    <a:pt x="8170" y="3609"/>
                  </a:lnTo>
                  <a:lnTo>
                    <a:pt x="6167" y="7080"/>
                  </a:lnTo>
                  <a:lnTo>
                    <a:pt x="2160" y="7080"/>
                  </a:lnTo>
                  <a:lnTo>
                    <a:pt x="157" y="3609"/>
                  </a:lnTo>
                  <a:lnTo>
                    <a:pt x="2160" y="138"/>
                  </a:lnTo>
                  <a:close/>
                  <a:moveTo>
                    <a:pt x="2082" y="0"/>
                  </a:moveTo>
                  <a:lnTo>
                    <a:pt x="20" y="3570"/>
                  </a:lnTo>
                  <a:lnTo>
                    <a:pt x="1" y="3602"/>
                  </a:lnTo>
                  <a:lnTo>
                    <a:pt x="2063" y="7178"/>
                  </a:lnTo>
                  <a:lnTo>
                    <a:pt x="2082" y="7210"/>
                  </a:lnTo>
                  <a:lnTo>
                    <a:pt x="6245" y="7210"/>
                  </a:lnTo>
                  <a:lnTo>
                    <a:pt x="8307" y="3635"/>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5"/>
            <p:cNvSpPr/>
            <p:nvPr/>
          </p:nvSpPr>
          <p:spPr>
            <a:xfrm>
              <a:off x="238125" y="2501950"/>
              <a:ext cx="208150" cy="180275"/>
            </a:xfrm>
            <a:custGeom>
              <a:rect b="b" l="l" r="r" t="t"/>
              <a:pathLst>
                <a:path extrusionOk="0" h="7211" w="8326">
                  <a:moveTo>
                    <a:pt x="6166" y="138"/>
                  </a:moveTo>
                  <a:lnTo>
                    <a:pt x="8169" y="3609"/>
                  </a:lnTo>
                  <a:lnTo>
                    <a:pt x="6166" y="7080"/>
                  </a:lnTo>
                  <a:lnTo>
                    <a:pt x="2160" y="7080"/>
                  </a:lnTo>
                  <a:lnTo>
                    <a:pt x="157" y="3609"/>
                  </a:lnTo>
                  <a:lnTo>
                    <a:pt x="2160" y="138"/>
                  </a:lnTo>
                  <a:close/>
                  <a:moveTo>
                    <a:pt x="2081" y="1"/>
                  </a:moveTo>
                  <a:lnTo>
                    <a:pt x="20" y="3576"/>
                  </a:lnTo>
                  <a:lnTo>
                    <a:pt x="0" y="3609"/>
                  </a:lnTo>
                  <a:lnTo>
                    <a:pt x="2062" y="7178"/>
                  </a:lnTo>
                  <a:lnTo>
                    <a:pt x="2081" y="7211"/>
                  </a:lnTo>
                  <a:lnTo>
                    <a:pt x="6244" y="7211"/>
                  </a:lnTo>
                  <a:lnTo>
                    <a:pt x="8306" y="3642"/>
                  </a:lnTo>
                  <a:lnTo>
                    <a:pt x="8326" y="3609"/>
                  </a:lnTo>
                  <a:lnTo>
                    <a:pt x="6264" y="34"/>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5"/>
            <p:cNvSpPr/>
            <p:nvPr/>
          </p:nvSpPr>
          <p:spPr>
            <a:xfrm>
              <a:off x="1516625" y="3209575"/>
              <a:ext cx="155150" cy="180250"/>
            </a:xfrm>
            <a:custGeom>
              <a:rect b="b" l="l" r="r" t="t"/>
              <a:pathLst>
                <a:path extrusionOk="0" h="7210" w="6206">
                  <a:moveTo>
                    <a:pt x="1" y="0"/>
                  </a:moveTo>
                  <a:lnTo>
                    <a:pt x="1" y="137"/>
                  </a:lnTo>
                  <a:lnTo>
                    <a:pt x="4046" y="137"/>
                  </a:lnTo>
                  <a:lnTo>
                    <a:pt x="6056" y="3608"/>
                  </a:lnTo>
                  <a:lnTo>
                    <a:pt x="4046" y="7079"/>
                  </a:lnTo>
                  <a:lnTo>
                    <a:pt x="1" y="7079"/>
                  </a:lnTo>
                  <a:lnTo>
                    <a:pt x="1" y="7210"/>
                  </a:lnTo>
                  <a:lnTo>
                    <a:pt x="4124" y="7210"/>
                  </a:lnTo>
                  <a:lnTo>
                    <a:pt x="6186" y="3641"/>
                  </a:lnTo>
                  <a:lnTo>
                    <a:pt x="6206" y="3608"/>
                  </a:lnTo>
                  <a:lnTo>
                    <a:pt x="4144" y="33"/>
                  </a:lnTo>
                  <a:lnTo>
                    <a:pt x="412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5"/>
            <p:cNvSpPr/>
            <p:nvPr/>
          </p:nvSpPr>
          <p:spPr>
            <a:xfrm>
              <a:off x="1616775" y="3121150"/>
              <a:ext cx="208175" cy="180275"/>
            </a:xfrm>
            <a:custGeom>
              <a:rect b="b" l="l" r="r" t="t"/>
              <a:pathLst>
                <a:path extrusionOk="0" h="7211" w="8327">
                  <a:moveTo>
                    <a:pt x="6173" y="131"/>
                  </a:moveTo>
                  <a:lnTo>
                    <a:pt x="8176" y="3602"/>
                  </a:lnTo>
                  <a:lnTo>
                    <a:pt x="6173" y="7073"/>
                  </a:lnTo>
                  <a:lnTo>
                    <a:pt x="2161" y="7073"/>
                  </a:lnTo>
                  <a:lnTo>
                    <a:pt x="158" y="3602"/>
                  </a:lnTo>
                  <a:lnTo>
                    <a:pt x="2161" y="131"/>
                  </a:lnTo>
                  <a:close/>
                  <a:moveTo>
                    <a:pt x="2082" y="1"/>
                  </a:moveTo>
                  <a:lnTo>
                    <a:pt x="20" y="3570"/>
                  </a:lnTo>
                  <a:lnTo>
                    <a:pt x="1" y="3602"/>
                  </a:lnTo>
                  <a:lnTo>
                    <a:pt x="2063" y="7178"/>
                  </a:lnTo>
                  <a:lnTo>
                    <a:pt x="2082" y="7211"/>
                  </a:lnTo>
                  <a:lnTo>
                    <a:pt x="6245" y="7211"/>
                  </a:lnTo>
                  <a:lnTo>
                    <a:pt x="8307" y="3641"/>
                  </a:lnTo>
                  <a:lnTo>
                    <a:pt x="8326" y="3602"/>
                  </a:lnTo>
                  <a:lnTo>
                    <a:pt x="6265" y="33"/>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5"/>
            <p:cNvSpPr/>
            <p:nvPr/>
          </p:nvSpPr>
          <p:spPr>
            <a:xfrm>
              <a:off x="697625" y="3474950"/>
              <a:ext cx="208150" cy="180275"/>
            </a:xfrm>
            <a:custGeom>
              <a:rect b="b" l="l" r="r" t="t"/>
              <a:pathLst>
                <a:path extrusionOk="0" h="7211" w="8326">
                  <a:moveTo>
                    <a:pt x="6173" y="131"/>
                  </a:moveTo>
                  <a:lnTo>
                    <a:pt x="8176" y="3602"/>
                  </a:lnTo>
                  <a:lnTo>
                    <a:pt x="6173" y="7074"/>
                  </a:lnTo>
                  <a:lnTo>
                    <a:pt x="2160" y="7074"/>
                  </a:lnTo>
                  <a:lnTo>
                    <a:pt x="157" y="3602"/>
                  </a:lnTo>
                  <a:lnTo>
                    <a:pt x="2160" y="131"/>
                  </a:lnTo>
                  <a:close/>
                  <a:moveTo>
                    <a:pt x="2088" y="1"/>
                  </a:moveTo>
                  <a:lnTo>
                    <a:pt x="26" y="3570"/>
                  </a:lnTo>
                  <a:lnTo>
                    <a:pt x="0" y="3602"/>
                  </a:lnTo>
                  <a:lnTo>
                    <a:pt x="2062" y="7178"/>
                  </a:lnTo>
                  <a:lnTo>
                    <a:pt x="2088" y="7211"/>
                  </a:lnTo>
                  <a:lnTo>
                    <a:pt x="6244" y="7211"/>
                  </a:lnTo>
                  <a:lnTo>
                    <a:pt x="8306" y="3635"/>
                  </a:lnTo>
                  <a:lnTo>
                    <a:pt x="8326" y="3602"/>
                  </a:lnTo>
                  <a:lnTo>
                    <a:pt x="6264" y="33"/>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5"/>
            <p:cNvSpPr/>
            <p:nvPr/>
          </p:nvSpPr>
          <p:spPr>
            <a:xfrm>
              <a:off x="850950" y="3386550"/>
              <a:ext cx="208000" cy="180275"/>
            </a:xfrm>
            <a:custGeom>
              <a:rect b="b" l="l" r="r" t="t"/>
              <a:pathLst>
                <a:path extrusionOk="0" h="7211" w="8320">
                  <a:moveTo>
                    <a:pt x="6166" y="131"/>
                  </a:moveTo>
                  <a:lnTo>
                    <a:pt x="8169" y="3602"/>
                  </a:lnTo>
                  <a:lnTo>
                    <a:pt x="6166" y="7073"/>
                  </a:lnTo>
                  <a:lnTo>
                    <a:pt x="2154" y="7073"/>
                  </a:lnTo>
                  <a:lnTo>
                    <a:pt x="150" y="3602"/>
                  </a:lnTo>
                  <a:lnTo>
                    <a:pt x="2154" y="131"/>
                  </a:lnTo>
                  <a:close/>
                  <a:moveTo>
                    <a:pt x="2082" y="0"/>
                  </a:moveTo>
                  <a:lnTo>
                    <a:pt x="20" y="3569"/>
                  </a:lnTo>
                  <a:lnTo>
                    <a:pt x="0" y="3602"/>
                  </a:lnTo>
                  <a:lnTo>
                    <a:pt x="2062" y="7171"/>
                  </a:lnTo>
                  <a:lnTo>
                    <a:pt x="2082" y="7210"/>
                  </a:lnTo>
                  <a:lnTo>
                    <a:pt x="6245" y="7210"/>
                  </a:lnTo>
                  <a:lnTo>
                    <a:pt x="6238" y="7204"/>
                  </a:lnTo>
                  <a:lnTo>
                    <a:pt x="8300" y="3635"/>
                  </a:lnTo>
                  <a:lnTo>
                    <a:pt x="8319" y="3602"/>
                  </a:lnTo>
                  <a:lnTo>
                    <a:pt x="6258" y="33"/>
                  </a:lnTo>
                  <a:lnTo>
                    <a:pt x="6238"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5"/>
            <p:cNvSpPr/>
            <p:nvPr/>
          </p:nvSpPr>
          <p:spPr>
            <a:xfrm>
              <a:off x="1310450" y="3474950"/>
              <a:ext cx="208175" cy="180275"/>
            </a:xfrm>
            <a:custGeom>
              <a:rect b="b" l="l" r="r" t="t"/>
              <a:pathLst>
                <a:path extrusionOk="0" h="7211" w="8327">
                  <a:moveTo>
                    <a:pt x="6166" y="131"/>
                  </a:moveTo>
                  <a:lnTo>
                    <a:pt x="8169" y="3602"/>
                  </a:lnTo>
                  <a:lnTo>
                    <a:pt x="6166" y="7074"/>
                  </a:lnTo>
                  <a:lnTo>
                    <a:pt x="2160" y="7074"/>
                  </a:lnTo>
                  <a:lnTo>
                    <a:pt x="157" y="3602"/>
                  </a:lnTo>
                  <a:lnTo>
                    <a:pt x="2160" y="131"/>
                  </a:lnTo>
                  <a:close/>
                  <a:moveTo>
                    <a:pt x="2082" y="1"/>
                  </a:moveTo>
                  <a:lnTo>
                    <a:pt x="20" y="3570"/>
                  </a:lnTo>
                  <a:lnTo>
                    <a:pt x="0" y="3602"/>
                  </a:lnTo>
                  <a:lnTo>
                    <a:pt x="2062" y="7178"/>
                  </a:lnTo>
                  <a:lnTo>
                    <a:pt x="2082" y="7211"/>
                  </a:lnTo>
                  <a:lnTo>
                    <a:pt x="6245" y="7211"/>
                  </a:lnTo>
                  <a:lnTo>
                    <a:pt x="8306" y="3635"/>
                  </a:lnTo>
                  <a:lnTo>
                    <a:pt x="8326" y="3602"/>
                  </a:lnTo>
                  <a:lnTo>
                    <a:pt x="6264" y="33"/>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5"/>
            <p:cNvSpPr/>
            <p:nvPr/>
          </p:nvSpPr>
          <p:spPr>
            <a:xfrm>
              <a:off x="1463625" y="3386550"/>
              <a:ext cx="208150" cy="180275"/>
            </a:xfrm>
            <a:custGeom>
              <a:rect b="b" l="l" r="r" t="t"/>
              <a:pathLst>
                <a:path extrusionOk="0" h="7211" w="8326">
                  <a:moveTo>
                    <a:pt x="6166" y="131"/>
                  </a:moveTo>
                  <a:lnTo>
                    <a:pt x="8169" y="3602"/>
                  </a:lnTo>
                  <a:lnTo>
                    <a:pt x="6166" y="7073"/>
                  </a:lnTo>
                  <a:lnTo>
                    <a:pt x="2160" y="7073"/>
                  </a:lnTo>
                  <a:lnTo>
                    <a:pt x="157" y="3602"/>
                  </a:lnTo>
                  <a:lnTo>
                    <a:pt x="2160" y="131"/>
                  </a:lnTo>
                  <a:close/>
                  <a:moveTo>
                    <a:pt x="2082" y="0"/>
                  </a:moveTo>
                  <a:lnTo>
                    <a:pt x="20" y="3569"/>
                  </a:lnTo>
                  <a:lnTo>
                    <a:pt x="0" y="3602"/>
                  </a:lnTo>
                  <a:lnTo>
                    <a:pt x="2062" y="7171"/>
                  </a:lnTo>
                  <a:lnTo>
                    <a:pt x="2082" y="7210"/>
                  </a:lnTo>
                  <a:lnTo>
                    <a:pt x="6244" y="7210"/>
                  </a:lnTo>
                  <a:lnTo>
                    <a:pt x="6244" y="7204"/>
                  </a:lnTo>
                  <a:lnTo>
                    <a:pt x="8306" y="3635"/>
                  </a:lnTo>
                  <a:lnTo>
                    <a:pt x="8326" y="3602"/>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5"/>
            <p:cNvSpPr/>
            <p:nvPr/>
          </p:nvSpPr>
          <p:spPr>
            <a:xfrm>
              <a:off x="391275" y="3474950"/>
              <a:ext cx="208175" cy="180275"/>
            </a:xfrm>
            <a:custGeom>
              <a:rect b="b" l="l" r="r" t="t"/>
              <a:pathLst>
                <a:path extrusionOk="0" h="7211" w="8327">
                  <a:moveTo>
                    <a:pt x="6167" y="131"/>
                  </a:moveTo>
                  <a:lnTo>
                    <a:pt x="8170" y="3602"/>
                  </a:lnTo>
                  <a:lnTo>
                    <a:pt x="6167" y="7074"/>
                  </a:lnTo>
                  <a:lnTo>
                    <a:pt x="2160" y="7074"/>
                  </a:lnTo>
                  <a:lnTo>
                    <a:pt x="157" y="3602"/>
                  </a:lnTo>
                  <a:lnTo>
                    <a:pt x="2160" y="131"/>
                  </a:lnTo>
                  <a:close/>
                  <a:moveTo>
                    <a:pt x="2082" y="1"/>
                  </a:moveTo>
                  <a:lnTo>
                    <a:pt x="20" y="3570"/>
                  </a:lnTo>
                  <a:lnTo>
                    <a:pt x="1" y="3602"/>
                  </a:lnTo>
                  <a:lnTo>
                    <a:pt x="2063" y="7178"/>
                  </a:lnTo>
                  <a:lnTo>
                    <a:pt x="2082" y="7211"/>
                  </a:lnTo>
                  <a:lnTo>
                    <a:pt x="6245" y="7211"/>
                  </a:lnTo>
                  <a:lnTo>
                    <a:pt x="8307" y="3635"/>
                  </a:lnTo>
                  <a:lnTo>
                    <a:pt x="8326" y="3602"/>
                  </a:lnTo>
                  <a:lnTo>
                    <a:pt x="6264" y="33"/>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5"/>
            <p:cNvSpPr/>
            <p:nvPr/>
          </p:nvSpPr>
          <p:spPr>
            <a:xfrm>
              <a:off x="544450" y="3209575"/>
              <a:ext cx="208150" cy="180250"/>
            </a:xfrm>
            <a:custGeom>
              <a:rect b="b" l="l" r="r" t="t"/>
              <a:pathLst>
                <a:path extrusionOk="0" h="7210" w="8326">
                  <a:moveTo>
                    <a:pt x="6166" y="137"/>
                  </a:moveTo>
                  <a:lnTo>
                    <a:pt x="8176" y="3608"/>
                  </a:lnTo>
                  <a:lnTo>
                    <a:pt x="6166" y="7079"/>
                  </a:lnTo>
                  <a:lnTo>
                    <a:pt x="2160" y="7079"/>
                  </a:lnTo>
                  <a:lnTo>
                    <a:pt x="157" y="3608"/>
                  </a:lnTo>
                  <a:lnTo>
                    <a:pt x="2160" y="137"/>
                  </a:lnTo>
                  <a:close/>
                  <a:moveTo>
                    <a:pt x="2082" y="0"/>
                  </a:moveTo>
                  <a:lnTo>
                    <a:pt x="20" y="3576"/>
                  </a:lnTo>
                  <a:lnTo>
                    <a:pt x="0" y="3608"/>
                  </a:lnTo>
                  <a:lnTo>
                    <a:pt x="2062" y="7177"/>
                  </a:lnTo>
                  <a:lnTo>
                    <a:pt x="2082" y="7210"/>
                  </a:lnTo>
                  <a:lnTo>
                    <a:pt x="6245" y="7210"/>
                  </a:lnTo>
                  <a:lnTo>
                    <a:pt x="8306" y="3641"/>
                  </a:lnTo>
                  <a:lnTo>
                    <a:pt x="8326" y="3608"/>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5"/>
            <p:cNvSpPr/>
            <p:nvPr/>
          </p:nvSpPr>
          <p:spPr>
            <a:xfrm>
              <a:off x="238125" y="3386550"/>
              <a:ext cx="208150" cy="180275"/>
            </a:xfrm>
            <a:custGeom>
              <a:rect b="b" l="l" r="r" t="t"/>
              <a:pathLst>
                <a:path extrusionOk="0" h="7211" w="8326">
                  <a:moveTo>
                    <a:pt x="6166" y="131"/>
                  </a:moveTo>
                  <a:lnTo>
                    <a:pt x="8169" y="3602"/>
                  </a:lnTo>
                  <a:lnTo>
                    <a:pt x="6166" y="7073"/>
                  </a:lnTo>
                  <a:lnTo>
                    <a:pt x="2160" y="7073"/>
                  </a:lnTo>
                  <a:lnTo>
                    <a:pt x="157" y="3602"/>
                  </a:lnTo>
                  <a:lnTo>
                    <a:pt x="2160" y="131"/>
                  </a:lnTo>
                  <a:close/>
                  <a:moveTo>
                    <a:pt x="2081" y="0"/>
                  </a:moveTo>
                  <a:lnTo>
                    <a:pt x="20" y="3569"/>
                  </a:lnTo>
                  <a:lnTo>
                    <a:pt x="0" y="3602"/>
                  </a:lnTo>
                  <a:lnTo>
                    <a:pt x="2062" y="7171"/>
                  </a:lnTo>
                  <a:lnTo>
                    <a:pt x="2081" y="7210"/>
                  </a:lnTo>
                  <a:lnTo>
                    <a:pt x="6244" y="7210"/>
                  </a:lnTo>
                  <a:lnTo>
                    <a:pt x="6244" y="7204"/>
                  </a:lnTo>
                  <a:lnTo>
                    <a:pt x="8306" y="3635"/>
                  </a:lnTo>
                  <a:lnTo>
                    <a:pt x="8326" y="3602"/>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5"/>
            <p:cNvSpPr/>
            <p:nvPr/>
          </p:nvSpPr>
          <p:spPr>
            <a:xfrm>
              <a:off x="391275" y="2944175"/>
              <a:ext cx="208175" cy="180275"/>
            </a:xfrm>
            <a:custGeom>
              <a:rect b="b" l="l" r="r" t="t"/>
              <a:pathLst>
                <a:path extrusionOk="0" h="7211" w="8327">
                  <a:moveTo>
                    <a:pt x="6167" y="137"/>
                  </a:moveTo>
                  <a:lnTo>
                    <a:pt x="8170" y="3609"/>
                  </a:lnTo>
                  <a:lnTo>
                    <a:pt x="6167" y="7080"/>
                  </a:lnTo>
                  <a:lnTo>
                    <a:pt x="2160" y="7080"/>
                  </a:lnTo>
                  <a:lnTo>
                    <a:pt x="157" y="3609"/>
                  </a:lnTo>
                  <a:lnTo>
                    <a:pt x="2160" y="137"/>
                  </a:lnTo>
                  <a:close/>
                  <a:moveTo>
                    <a:pt x="2082" y="0"/>
                  </a:moveTo>
                  <a:lnTo>
                    <a:pt x="20" y="3576"/>
                  </a:lnTo>
                  <a:lnTo>
                    <a:pt x="1" y="3609"/>
                  </a:lnTo>
                  <a:lnTo>
                    <a:pt x="2063" y="7178"/>
                  </a:lnTo>
                  <a:lnTo>
                    <a:pt x="2082" y="7210"/>
                  </a:lnTo>
                  <a:lnTo>
                    <a:pt x="6245" y="7210"/>
                  </a:lnTo>
                  <a:lnTo>
                    <a:pt x="8307" y="3641"/>
                  </a:lnTo>
                  <a:lnTo>
                    <a:pt x="8326" y="3609"/>
                  </a:lnTo>
                  <a:lnTo>
                    <a:pt x="6264"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5"/>
            <p:cNvSpPr/>
            <p:nvPr/>
          </p:nvSpPr>
          <p:spPr>
            <a:xfrm>
              <a:off x="1616775" y="2767350"/>
              <a:ext cx="208175" cy="180275"/>
            </a:xfrm>
            <a:custGeom>
              <a:rect b="b" l="l" r="r" t="t"/>
              <a:pathLst>
                <a:path extrusionOk="0" h="7211" w="8327">
                  <a:moveTo>
                    <a:pt x="6173" y="138"/>
                  </a:moveTo>
                  <a:lnTo>
                    <a:pt x="8176" y="3609"/>
                  </a:lnTo>
                  <a:lnTo>
                    <a:pt x="6173" y="7080"/>
                  </a:lnTo>
                  <a:lnTo>
                    <a:pt x="2161" y="7080"/>
                  </a:lnTo>
                  <a:lnTo>
                    <a:pt x="158" y="3609"/>
                  </a:lnTo>
                  <a:lnTo>
                    <a:pt x="2161" y="138"/>
                  </a:lnTo>
                  <a:close/>
                  <a:moveTo>
                    <a:pt x="2082" y="1"/>
                  </a:moveTo>
                  <a:lnTo>
                    <a:pt x="20" y="3570"/>
                  </a:lnTo>
                  <a:lnTo>
                    <a:pt x="1" y="3609"/>
                  </a:lnTo>
                  <a:lnTo>
                    <a:pt x="2063" y="7178"/>
                  </a:lnTo>
                  <a:lnTo>
                    <a:pt x="2082" y="7210"/>
                  </a:lnTo>
                  <a:lnTo>
                    <a:pt x="6245" y="7210"/>
                  </a:lnTo>
                  <a:lnTo>
                    <a:pt x="8307" y="3641"/>
                  </a:lnTo>
                  <a:lnTo>
                    <a:pt x="8326" y="3609"/>
                  </a:lnTo>
                  <a:lnTo>
                    <a:pt x="6265" y="33"/>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5"/>
            <p:cNvSpPr/>
            <p:nvPr/>
          </p:nvSpPr>
          <p:spPr>
            <a:xfrm>
              <a:off x="1463625" y="2855750"/>
              <a:ext cx="208150" cy="180275"/>
            </a:xfrm>
            <a:custGeom>
              <a:rect b="b" l="l" r="r" t="t"/>
              <a:pathLst>
                <a:path extrusionOk="0" h="7211" w="8326">
                  <a:moveTo>
                    <a:pt x="6166" y="138"/>
                  </a:moveTo>
                  <a:lnTo>
                    <a:pt x="8169" y="3609"/>
                  </a:lnTo>
                  <a:lnTo>
                    <a:pt x="6166" y="7080"/>
                  </a:lnTo>
                  <a:lnTo>
                    <a:pt x="2160" y="7080"/>
                  </a:lnTo>
                  <a:lnTo>
                    <a:pt x="157" y="3609"/>
                  </a:lnTo>
                  <a:lnTo>
                    <a:pt x="2160" y="138"/>
                  </a:lnTo>
                  <a:close/>
                  <a:moveTo>
                    <a:pt x="2082" y="1"/>
                  </a:moveTo>
                  <a:lnTo>
                    <a:pt x="20" y="3577"/>
                  </a:lnTo>
                  <a:lnTo>
                    <a:pt x="0" y="3609"/>
                  </a:lnTo>
                  <a:lnTo>
                    <a:pt x="2062" y="7178"/>
                  </a:lnTo>
                  <a:lnTo>
                    <a:pt x="2082" y="7211"/>
                  </a:lnTo>
                  <a:lnTo>
                    <a:pt x="6244" y="7211"/>
                  </a:lnTo>
                  <a:lnTo>
                    <a:pt x="8306" y="3642"/>
                  </a:lnTo>
                  <a:lnTo>
                    <a:pt x="8326" y="3609"/>
                  </a:lnTo>
                  <a:lnTo>
                    <a:pt x="6264" y="34"/>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5"/>
            <p:cNvSpPr/>
            <p:nvPr/>
          </p:nvSpPr>
          <p:spPr>
            <a:xfrm>
              <a:off x="850950" y="2855750"/>
              <a:ext cx="208000" cy="180275"/>
            </a:xfrm>
            <a:custGeom>
              <a:rect b="b" l="l" r="r" t="t"/>
              <a:pathLst>
                <a:path extrusionOk="0" h="7211" w="8320">
                  <a:moveTo>
                    <a:pt x="6166" y="138"/>
                  </a:moveTo>
                  <a:lnTo>
                    <a:pt x="8169" y="3609"/>
                  </a:lnTo>
                  <a:lnTo>
                    <a:pt x="6166" y="7080"/>
                  </a:lnTo>
                  <a:lnTo>
                    <a:pt x="2154" y="7080"/>
                  </a:lnTo>
                  <a:lnTo>
                    <a:pt x="150" y="3609"/>
                  </a:lnTo>
                  <a:lnTo>
                    <a:pt x="2154" y="138"/>
                  </a:lnTo>
                  <a:close/>
                  <a:moveTo>
                    <a:pt x="2082" y="1"/>
                  </a:moveTo>
                  <a:lnTo>
                    <a:pt x="20" y="3577"/>
                  </a:lnTo>
                  <a:lnTo>
                    <a:pt x="0" y="3609"/>
                  </a:lnTo>
                  <a:lnTo>
                    <a:pt x="2062" y="7178"/>
                  </a:lnTo>
                  <a:lnTo>
                    <a:pt x="2082" y="7211"/>
                  </a:lnTo>
                  <a:lnTo>
                    <a:pt x="6238" y="7211"/>
                  </a:lnTo>
                  <a:lnTo>
                    <a:pt x="8300" y="3642"/>
                  </a:lnTo>
                  <a:lnTo>
                    <a:pt x="8319" y="3609"/>
                  </a:lnTo>
                  <a:lnTo>
                    <a:pt x="6258" y="34"/>
                  </a:lnTo>
                  <a:lnTo>
                    <a:pt x="623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5"/>
            <p:cNvSpPr/>
            <p:nvPr/>
          </p:nvSpPr>
          <p:spPr>
            <a:xfrm>
              <a:off x="2382775" y="3563375"/>
              <a:ext cx="208175" cy="180250"/>
            </a:xfrm>
            <a:custGeom>
              <a:rect b="b" l="l" r="r" t="t"/>
              <a:pathLst>
                <a:path extrusionOk="0" h="7210" w="8327">
                  <a:moveTo>
                    <a:pt x="6167" y="137"/>
                  </a:moveTo>
                  <a:lnTo>
                    <a:pt x="8170" y="3608"/>
                  </a:lnTo>
                  <a:lnTo>
                    <a:pt x="6167" y="7080"/>
                  </a:lnTo>
                  <a:lnTo>
                    <a:pt x="2161" y="7080"/>
                  </a:lnTo>
                  <a:lnTo>
                    <a:pt x="158" y="3608"/>
                  </a:lnTo>
                  <a:lnTo>
                    <a:pt x="2161" y="137"/>
                  </a:lnTo>
                  <a:close/>
                  <a:moveTo>
                    <a:pt x="2082" y="0"/>
                  </a:moveTo>
                  <a:lnTo>
                    <a:pt x="21" y="3569"/>
                  </a:lnTo>
                  <a:lnTo>
                    <a:pt x="1" y="3608"/>
                  </a:lnTo>
                  <a:lnTo>
                    <a:pt x="2082" y="7210"/>
                  </a:lnTo>
                  <a:lnTo>
                    <a:pt x="6245" y="7210"/>
                  </a:lnTo>
                  <a:lnTo>
                    <a:pt x="8307" y="3641"/>
                  </a:lnTo>
                  <a:lnTo>
                    <a:pt x="8327" y="3608"/>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5"/>
            <p:cNvSpPr/>
            <p:nvPr/>
          </p:nvSpPr>
          <p:spPr>
            <a:xfrm>
              <a:off x="2842450" y="3474950"/>
              <a:ext cx="208175" cy="180275"/>
            </a:xfrm>
            <a:custGeom>
              <a:rect b="b" l="l" r="r" t="t"/>
              <a:pathLst>
                <a:path extrusionOk="0" h="7211" w="8327">
                  <a:moveTo>
                    <a:pt x="6167" y="131"/>
                  </a:moveTo>
                  <a:lnTo>
                    <a:pt x="8170" y="3602"/>
                  </a:lnTo>
                  <a:lnTo>
                    <a:pt x="6167" y="7074"/>
                  </a:lnTo>
                  <a:lnTo>
                    <a:pt x="2160" y="7074"/>
                  </a:lnTo>
                  <a:lnTo>
                    <a:pt x="151" y="3602"/>
                  </a:lnTo>
                  <a:lnTo>
                    <a:pt x="2160" y="131"/>
                  </a:lnTo>
                  <a:close/>
                  <a:moveTo>
                    <a:pt x="2082" y="1"/>
                  </a:moveTo>
                  <a:lnTo>
                    <a:pt x="20" y="3570"/>
                  </a:lnTo>
                  <a:lnTo>
                    <a:pt x="1" y="3602"/>
                  </a:lnTo>
                  <a:lnTo>
                    <a:pt x="2082" y="7211"/>
                  </a:lnTo>
                  <a:lnTo>
                    <a:pt x="6245" y="7211"/>
                  </a:lnTo>
                  <a:lnTo>
                    <a:pt x="8307" y="3635"/>
                  </a:lnTo>
                  <a:lnTo>
                    <a:pt x="8326" y="3602"/>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5"/>
            <p:cNvSpPr/>
            <p:nvPr/>
          </p:nvSpPr>
          <p:spPr>
            <a:xfrm>
              <a:off x="2535950" y="3474950"/>
              <a:ext cx="208175" cy="180275"/>
            </a:xfrm>
            <a:custGeom>
              <a:rect b="b" l="l" r="r" t="t"/>
              <a:pathLst>
                <a:path extrusionOk="0" h="7211" w="8327">
                  <a:moveTo>
                    <a:pt x="6173" y="131"/>
                  </a:moveTo>
                  <a:lnTo>
                    <a:pt x="8176" y="3602"/>
                  </a:lnTo>
                  <a:lnTo>
                    <a:pt x="6173" y="7074"/>
                  </a:lnTo>
                  <a:lnTo>
                    <a:pt x="2160" y="7074"/>
                  </a:lnTo>
                  <a:lnTo>
                    <a:pt x="157" y="3602"/>
                  </a:lnTo>
                  <a:lnTo>
                    <a:pt x="2160" y="131"/>
                  </a:lnTo>
                  <a:close/>
                  <a:moveTo>
                    <a:pt x="2082" y="1"/>
                  </a:moveTo>
                  <a:lnTo>
                    <a:pt x="20" y="3570"/>
                  </a:lnTo>
                  <a:lnTo>
                    <a:pt x="1" y="3602"/>
                  </a:lnTo>
                  <a:lnTo>
                    <a:pt x="2082" y="7211"/>
                  </a:lnTo>
                  <a:lnTo>
                    <a:pt x="6245" y="7211"/>
                  </a:lnTo>
                  <a:lnTo>
                    <a:pt x="8307" y="3635"/>
                  </a:lnTo>
                  <a:lnTo>
                    <a:pt x="8326" y="3602"/>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5"/>
            <p:cNvSpPr/>
            <p:nvPr/>
          </p:nvSpPr>
          <p:spPr>
            <a:xfrm>
              <a:off x="2689600" y="3386550"/>
              <a:ext cx="207675" cy="180275"/>
            </a:xfrm>
            <a:custGeom>
              <a:rect b="b" l="l" r="r" t="t"/>
              <a:pathLst>
                <a:path extrusionOk="0" h="7211" w="8307">
                  <a:moveTo>
                    <a:pt x="2102" y="0"/>
                  </a:moveTo>
                  <a:lnTo>
                    <a:pt x="2102" y="131"/>
                  </a:lnTo>
                  <a:lnTo>
                    <a:pt x="6154" y="131"/>
                  </a:lnTo>
                  <a:lnTo>
                    <a:pt x="8157" y="3602"/>
                  </a:lnTo>
                  <a:lnTo>
                    <a:pt x="6154" y="7073"/>
                  </a:lnTo>
                  <a:lnTo>
                    <a:pt x="2141" y="7073"/>
                  </a:lnTo>
                  <a:lnTo>
                    <a:pt x="118" y="3569"/>
                  </a:lnTo>
                  <a:lnTo>
                    <a:pt x="1" y="3635"/>
                  </a:lnTo>
                  <a:lnTo>
                    <a:pt x="2069" y="7210"/>
                  </a:lnTo>
                  <a:lnTo>
                    <a:pt x="6226" y="7210"/>
                  </a:lnTo>
                  <a:lnTo>
                    <a:pt x="8287" y="3635"/>
                  </a:lnTo>
                  <a:lnTo>
                    <a:pt x="8307" y="3602"/>
                  </a:lnTo>
                  <a:lnTo>
                    <a:pt x="622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5"/>
            <p:cNvSpPr/>
            <p:nvPr/>
          </p:nvSpPr>
          <p:spPr>
            <a:xfrm>
              <a:off x="2229625" y="3474950"/>
              <a:ext cx="208150" cy="180275"/>
            </a:xfrm>
            <a:custGeom>
              <a:rect b="b" l="l" r="r" t="t"/>
              <a:pathLst>
                <a:path extrusionOk="0" h="7211" w="8326">
                  <a:moveTo>
                    <a:pt x="6166" y="131"/>
                  </a:moveTo>
                  <a:lnTo>
                    <a:pt x="8169" y="3602"/>
                  </a:lnTo>
                  <a:lnTo>
                    <a:pt x="6166" y="7074"/>
                  </a:lnTo>
                  <a:lnTo>
                    <a:pt x="2160" y="7074"/>
                  </a:lnTo>
                  <a:lnTo>
                    <a:pt x="157" y="3602"/>
                  </a:lnTo>
                  <a:lnTo>
                    <a:pt x="2160" y="131"/>
                  </a:lnTo>
                  <a:close/>
                  <a:moveTo>
                    <a:pt x="2082" y="1"/>
                  </a:moveTo>
                  <a:lnTo>
                    <a:pt x="20" y="3570"/>
                  </a:lnTo>
                  <a:lnTo>
                    <a:pt x="0" y="3602"/>
                  </a:lnTo>
                  <a:lnTo>
                    <a:pt x="2062" y="7178"/>
                  </a:lnTo>
                  <a:lnTo>
                    <a:pt x="2082" y="7211"/>
                  </a:lnTo>
                  <a:lnTo>
                    <a:pt x="6244" y="7211"/>
                  </a:lnTo>
                  <a:lnTo>
                    <a:pt x="8306" y="3635"/>
                  </a:lnTo>
                  <a:lnTo>
                    <a:pt x="8326" y="3602"/>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5"/>
            <p:cNvSpPr/>
            <p:nvPr/>
          </p:nvSpPr>
          <p:spPr>
            <a:xfrm>
              <a:off x="697625" y="2944175"/>
              <a:ext cx="208150" cy="180275"/>
            </a:xfrm>
            <a:custGeom>
              <a:rect b="b" l="l" r="r" t="t"/>
              <a:pathLst>
                <a:path extrusionOk="0" h="7211" w="8326">
                  <a:moveTo>
                    <a:pt x="6173" y="137"/>
                  </a:moveTo>
                  <a:lnTo>
                    <a:pt x="8176" y="3609"/>
                  </a:lnTo>
                  <a:lnTo>
                    <a:pt x="6173" y="7080"/>
                  </a:lnTo>
                  <a:lnTo>
                    <a:pt x="2160" y="7080"/>
                  </a:lnTo>
                  <a:lnTo>
                    <a:pt x="157" y="3609"/>
                  </a:lnTo>
                  <a:lnTo>
                    <a:pt x="2160" y="137"/>
                  </a:lnTo>
                  <a:close/>
                  <a:moveTo>
                    <a:pt x="2088" y="0"/>
                  </a:moveTo>
                  <a:lnTo>
                    <a:pt x="26" y="3576"/>
                  </a:lnTo>
                  <a:lnTo>
                    <a:pt x="0" y="3609"/>
                  </a:lnTo>
                  <a:lnTo>
                    <a:pt x="2062" y="7178"/>
                  </a:lnTo>
                  <a:lnTo>
                    <a:pt x="2088" y="7210"/>
                  </a:lnTo>
                  <a:lnTo>
                    <a:pt x="6244" y="7210"/>
                  </a:lnTo>
                  <a:lnTo>
                    <a:pt x="8306" y="3641"/>
                  </a:lnTo>
                  <a:lnTo>
                    <a:pt x="8326" y="3609"/>
                  </a:lnTo>
                  <a:lnTo>
                    <a:pt x="6264" y="40"/>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5"/>
            <p:cNvSpPr/>
            <p:nvPr/>
          </p:nvSpPr>
          <p:spPr>
            <a:xfrm>
              <a:off x="544450" y="2855750"/>
              <a:ext cx="208150" cy="180275"/>
            </a:xfrm>
            <a:custGeom>
              <a:rect b="b" l="l" r="r" t="t"/>
              <a:pathLst>
                <a:path extrusionOk="0" h="7211" w="8326">
                  <a:moveTo>
                    <a:pt x="6166" y="138"/>
                  </a:moveTo>
                  <a:lnTo>
                    <a:pt x="8176" y="3609"/>
                  </a:lnTo>
                  <a:lnTo>
                    <a:pt x="6166" y="7080"/>
                  </a:lnTo>
                  <a:lnTo>
                    <a:pt x="2160" y="7080"/>
                  </a:lnTo>
                  <a:lnTo>
                    <a:pt x="157" y="3609"/>
                  </a:lnTo>
                  <a:lnTo>
                    <a:pt x="2160" y="138"/>
                  </a:lnTo>
                  <a:close/>
                  <a:moveTo>
                    <a:pt x="2082" y="1"/>
                  </a:moveTo>
                  <a:lnTo>
                    <a:pt x="20" y="3577"/>
                  </a:lnTo>
                  <a:lnTo>
                    <a:pt x="0" y="3609"/>
                  </a:lnTo>
                  <a:lnTo>
                    <a:pt x="2062" y="7178"/>
                  </a:lnTo>
                  <a:lnTo>
                    <a:pt x="2082" y="7211"/>
                  </a:lnTo>
                  <a:lnTo>
                    <a:pt x="6245" y="7211"/>
                  </a:lnTo>
                  <a:lnTo>
                    <a:pt x="8306" y="3642"/>
                  </a:lnTo>
                  <a:lnTo>
                    <a:pt x="8326" y="3609"/>
                  </a:lnTo>
                  <a:lnTo>
                    <a:pt x="6264" y="34"/>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5"/>
            <p:cNvSpPr/>
            <p:nvPr/>
          </p:nvSpPr>
          <p:spPr>
            <a:xfrm>
              <a:off x="391775" y="2236725"/>
              <a:ext cx="207675" cy="180275"/>
            </a:xfrm>
            <a:custGeom>
              <a:rect b="b" l="l" r="r" t="t"/>
              <a:pathLst>
                <a:path extrusionOk="0" h="7211" w="8307">
                  <a:moveTo>
                    <a:pt x="2062" y="1"/>
                  </a:moveTo>
                  <a:lnTo>
                    <a:pt x="0" y="3570"/>
                  </a:lnTo>
                  <a:lnTo>
                    <a:pt x="118" y="3635"/>
                  </a:lnTo>
                  <a:lnTo>
                    <a:pt x="2140" y="131"/>
                  </a:lnTo>
                  <a:lnTo>
                    <a:pt x="6147" y="131"/>
                  </a:lnTo>
                  <a:lnTo>
                    <a:pt x="8150" y="3602"/>
                  </a:lnTo>
                  <a:lnTo>
                    <a:pt x="6147" y="7073"/>
                  </a:lnTo>
                  <a:lnTo>
                    <a:pt x="2101" y="7073"/>
                  </a:lnTo>
                  <a:lnTo>
                    <a:pt x="2101" y="7211"/>
                  </a:lnTo>
                  <a:lnTo>
                    <a:pt x="6225" y="7211"/>
                  </a:lnTo>
                  <a:lnTo>
                    <a:pt x="8287" y="3635"/>
                  </a:lnTo>
                  <a:lnTo>
                    <a:pt x="8306" y="3602"/>
                  </a:lnTo>
                  <a:lnTo>
                    <a:pt x="622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5"/>
            <p:cNvSpPr/>
            <p:nvPr/>
          </p:nvSpPr>
          <p:spPr>
            <a:xfrm>
              <a:off x="740350" y="2758700"/>
              <a:ext cx="20750" cy="20750"/>
            </a:xfrm>
            <a:custGeom>
              <a:rect b="b" l="l" r="r" t="t"/>
              <a:pathLst>
                <a:path extrusionOk="0" h="830" w="830">
                  <a:moveTo>
                    <a:pt x="412" y="1"/>
                  </a:moveTo>
                  <a:cubicBezTo>
                    <a:pt x="183" y="1"/>
                    <a:pt x="1" y="183"/>
                    <a:pt x="1" y="412"/>
                  </a:cubicBezTo>
                  <a:cubicBezTo>
                    <a:pt x="1" y="640"/>
                    <a:pt x="183" y="829"/>
                    <a:pt x="412" y="829"/>
                  </a:cubicBezTo>
                  <a:cubicBezTo>
                    <a:pt x="640" y="829"/>
                    <a:pt x="829" y="640"/>
                    <a:pt x="829" y="412"/>
                  </a:cubicBezTo>
                  <a:cubicBezTo>
                    <a:pt x="829" y="183"/>
                    <a:pt x="640" y="1"/>
                    <a:pt x="41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5"/>
            <p:cNvSpPr/>
            <p:nvPr/>
          </p:nvSpPr>
          <p:spPr>
            <a:xfrm>
              <a:off x="1506350" y="2847125"/>
              <a:ext cx="20750" cy="20725"/>
            </a:xfrm>
            <a:custGeom>
              <a:rect b="b" l="l" r="r" t="t"/>
              <a:pathLst>
                <a:path extrusionOk="0" h="829" w="830">
                  <a:moveTo>
                    <a:pt x="412" y="0"/>
                  </a:moveTo>
                  <a:cubicBezTo>
                    <a:pt x="183" y="0"/>
                    <a:pt x="1" y="189"/>
                    <a:pt x="1" y="418"/>
                  </a:cubicBezTo>
                  <a:cubicBezTo>
                    <a:pt x="1" y="646"/>
                    <a:pt x="183" y="829"/>
                    <a:pt x="412" y="829"/>
                  </a:cubicBezTo>
                  <a:cubicBezTo>
                    <a:pt x="640" y="829"/>
                    <a:pt x="829" y="646"/>
                    <a:pt x="829" y="418"/>
                  </a:cubicBezTo>
                  <a:cubicBezTo>
                    <a:pt x="829" y="189"/>
                    <a:pt x="640" y="0"/>
                    <a:pt x="4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5"/>
            <p:cNvSpPr/>
            <p:nvPr/>
          </p:nvSpPr>
          <p:spPr>
            <a:xfrm>
              <a:off x="1506350" y="3200925"/>
              <a:ext cx="20750" cy="20725"/>
            </a:xfrm>
            <a:custGeom>
              <a:rect b="b" l="l" r="r" t="t"/>
              <a:pathLst>
                <a:path extrusionOk="0" h="829" w="830">
                  <a:moveTo>
                    <a:pt x="412" y="0"/>
                  </a:moveTo>
                  <a:cubicBezTo>
                    <a:pt x="183" y="0"/>
                    <a:pt x="1" y="183"/>
                    <a:pt x="1" y="411"/>
                  </a:cubicBezTo>
                  <a:cubicBezTo>
                    <a:pt x="1" y="640"/>
                    <a:pt x="183" y="829"/>
                    <a:pt x="412" y="829"/>
                  </a:cubicBezTo>
                  <a:cubicBezTo>
                    <a:pt x="640" y="829"/>
                    <a:pt x="829" y="640"/>
                    <a:pt x="829" y="411"/>
                  </a:cubicBezTo>
                  <a:cubicBezTo>
                    <a:pt x="829" y="183"/>
                    <a:pt x="640" y="0"/>
                    <a:pt x="4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5"/>
            <p:cNvSpPr/>
            <p:nvPr/>
          </p:nvSpPr>
          <p:spPr>
            <a:xfrm>
              <a:off x="1914800" y="3024100"/>
              <a:ext cx="20750" cy="20575"/>
            </a:xfrm>
            <a:custGeom>
              <a:rect b="b" l="l" r="r" t="t"/>
              <a:pathLst>
                <a:path extrusionOk="0" h="823" w="830">
                  <a:moveTo>
                    <a:pt x="418" y="0"/>
                  </a:moveTo>
                  <a:cubicBezTo>
                    <a:pt x="190" y="0"/>
                    <a:pt x="1" y="183"/>
                    <a:pt x="1" y="412"/>
                  </a:cubicBezTo>
                  <a:cubicBezTo>
                    <a:pt x="1" y="640"/>
                    <a:pt x="190" y="823"/>
                    <a:pt x="418" y="823"/>
                  </a:cubicBezTo>
                  <a:cubicBezTo>
                    <a:pt x="647" y="823"/>
                    <a:pt x="829" y="640"/>
                    <a:pt x="829" y="412"/>
                  </a:cubicBezTo>
                  <a:cubicBezTo>
                    <a:pt x="829" y="183"/>
                    <a:pt x="647" y="0"/>
                    <a:pt x="41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5"/>
            <p:cNvSpPr/>
            <p:nvPr/>
          </p:nvSpPr>
          <p:spPr>
            <a:xfrm>
              <a:off x="1200025" y="3554725"/>
              <a:ext cx="20575" cy="20750"/>
            </a:xfrm>
            <a:custGeom>
              <a:rect b="b" l="l" r="r" t="t"/>
              <a:pathLst>
                <a:path extrusionOk="0" h="830" w="823">
                  <a:moveTo>
                    <a:pt x="411" y="0"/>
                  </a:moveTo>
                  <a:cubicBezTo>
                    <a:pt x="183" y="0"/>
                    <a:pt x="0" y="183"/>
                    <a:pt x="0" y="411"/>
                  </a:cubicBezTo>
                  <a:cubicBezTo>
                    <a:pt x="0" y="640"/>
                    <a:pt x="183" y="829"/>
                    <a:pt x="411" y="829"/>
                  </a:cubicBezTo>
                  <a:cubicBezTo>
                    <a:pt x="640" y="829"/>
                    <a:pt x="822" y="640"/>
                    <a:pt x="822" y="411"/>
                  </a:cubicBezTo>
                  <a:cubicBezTo>
                    <a:pt x="822" y="183"/>
                    <a:pt x="640" y="0"/>
                    <a:pt x="41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5"/>
            <p:cNvSpPr/>
            <p:nvPr/>
          </p:nvSpPr>
          <p:spPr>
            <a:xfrm>
              <a:off x="1046700" y="2935525"/>
              <a:ext cx="20725" cy="20750"/>
            </a:xfrm>
            <a:custGeom>
              <a:rect b="b" l="l" r="r" t="t"/>
              <a:pathLst>
                <a:path extrusionOk="0" h="830" w="829">
                  <a:moveTo>
                    <a:pt x="418" y="1"/>
                  </a:moveTo>
                  <a:cubicBezTo>
                    <a:pt x="189" y="1"/>
                    <a:pt x="0" y="190"/>
                    <a:pt x="0" y="418"/>
                  </a:cubicBezTo>
                  <a:cubicBezTo>
                    <a:pt x="0" y="647"/>
                    <a:pt x="189" y="829"/>
                    <a:pt x="418" y="829"/>
                  </a:cubicBezTo>
                  <a:cubicBezTo>
                    <a:pt x="646" y="829"/>
                    <a:pt x="829" y="647"/>
                    <a:pt x="829" y="418"/>
                  </a:cubicBezTo>
                  <a:cubicBezTo>
                    <a:pt x="829" y="190"/>
                    <a:pt x="646" y="1"/>
                    <a:pt x="41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5"/>
            <p:cNvSpPr/>
            <p:nvPr/>
          </p:nvSpPr>
          <p:spPr>
            <a:xfrm>
              <a:off x="434025" y="2051100"/>
              <a:ext cx="20725" cy="20750"/>
            </a:xfrm>
            <a:custGeom>
              <a:rect b="b" l="l" r="r" t="t"/>
              <a:pathLst>
                <a:path extrusionOk="0" h="830" w="829">
                  <a:moveTo>
                    <a:pt x="411" y="1"/>
                  </a:moveTo>
                  <a:cubicBezTo>
                    <a:pt x="183" y="1"/>
                    <a:pt x="0" y="190"/>
                    <a:pt x="0" y="418"/>
                  </a:cubicBezTo>
                  <a:cubicBezTo>
                    <a:pt x="0" y="647"/>
                    <a:pt x="183" y="829"/>
                    <a:pt x="411" y="829"/>
                  </a:cubicBezTo>
                  <a:cubicBezTo>
                    <a:pt x="640" y="829"/>
                    <a:pt x="829" y="647"/>
                    <a:pt x="829" y="418"/>
                  </a:cubicBezTo>
                  <a:cubicBezTo>
                    <a:pt x="822" y="190"/>
                    <a:pt x="640" y="1"/>
                    <a:pt x="41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5"/>
            <p:cNvSpPr/>
            <p:nvPr/>
          </p:nvSpPr>
          <p:spPr>
            <a:xfrm>
              <a:off x="382950" y="2316500"/>
              <a:ext cx="20600" cy="20725"/>
            </a:xfrm>
            <a:custGeom>
              <a:rect b="b" l="l" r="r" t="t"/>
              <a:pathLst>
                <a:path extrusionOk="0" h="829" w="824">
                  <a:moveTo>
                    <a:pt x="412" y="0"/>
                  </a:moveTo>
                  <a:cubicBezTo>
                    <a:pt x="184" y="0"/>
                    <a:pt x="1" y="183"/>
                    <a:pt x="1" y="411"/>
                  </a:cubicBezTo>
                  <a:cubicBezTo>
                    <a:pt x="1" y="640"/>
                    <a:pt x="184" y="829"/>
                    <a:pt x="412" y="829"/>
                  </a:cubicBezTo>
                  <a:cubicBezTo>
                    <a:pt x="640" y="829"/>
                    <a:pt x="823" y="640"/>
                    <a:pt x="823" y="411"/>
                  </a:cubicBezTo>
                  <a:cubicBezTo>
                    <a:pt x="823" y="183"/>
                    <a:pt x="640" y="0"/>
                    <a:pt x="4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5"/>
            <p:cNvSpPr/>
            <p:nvPr/>
          </p:nvSpPr>
          <p:spPr>
            <a:xfrm>
              <a:off x="434025" y="2758700"/>
              <a:ext cx="20725" cy="20750"/>
            </a:xfrm>
            <a:custGeom>
              <a:rect b="b" l="l" r="r" t="t"/>
              <a:pathLst>
                <a:path extrusionOk="0" h="830" w="829">
                  <a:moveTo>
                    <a:pt x="411" y="1"/>
                  </a:moveTo>
                  <a:cubicBezTo>
                    <a:pt x="183" y="1"/>
                    <a:pt x="0" y="183"/>
                    <a:pt x="0" y="412"/>
                  </a:cubicBezTo>
                  <a:cubicBezTo>
                    <a:pt x="0" y="640"/>
                    <a:pt x="183" y="829"/>
                    <a:pt x="411" y="829"/>
                  </a:cubicBezTo>
                  <a:cubicBezTo>
                    <a:pt x="640" y="829"/>
                    <a:pt x="829" y="640"/>
                    <a:pt x="829" y="412"/>
                  </a:cubicBezTo>
                  <a:cubicBezTo>
                    <a:pt x="822" y="183"/>
                    <a:pt x="640" y="1"/>
                    <a:pt x="41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5"/>
            <p:cNvSpPr/>
            <p:nvPr/>
          </p:nvSpPr>
          <p:spPr>
            <a:xfrm>
              <a:off x="1455300" y="3289325"/>
              <a:ext cx="20750" cy="20750"/>
            </a:xfrm>
            <a:custGeom>
              <a:rect b="b" l="l" r="r" t="t"/>
              <a:pathLst>
                <a:path extrusionOk="0" h="830" w="830">
                  <a:moveTo>
                    <a:pt x="412" y="1"/>
                  </a:moveTo>
                  <a:cubicBezTo>
                    <a:pt x="183" y="1"/>
                    <a:pt x="0" y="190"/>
                    <a:pt x="0" y="418"/>
                  </a:cubicBezTo>
                  <a:cubicBezTo>
                    <a:pt x="0" y="647"/>
                    <a:pt x="183" y="829"/>
                    <a:pt x="412" y="829"/>
                  </a:cubicBezTo>
                  <a:cubicBezTo>
                    <a:pt x="640" y="829"/>
                    <a:pt x="829" y="647"/>
                    <a:pt x="829" y="418"/>
                  </a:cubicBezTo>
                  <a:cubicBezTo>
                    <a:pt x="829" y="190"/>
                    <a:pt x="640" y="1"/>
                    <a:pt x="41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5"/>
            <p:cNvSpPr/>
            <p:nvPr/>
          </p:nvSpPr>
          <p:spPr>
            <a:xfrm>
              <a:off x="893525" y="3200925"/>
              <a:ext cx="20725" cy="20725"/>
            </a:xfrm>
            <a:custGeom>
              <a:rect b="b" l="l" r="r" t="t"/>
              <a:pathLst>
                <a:path extrusionOk="0" h="829" w="829">
                  <a:moveTo>
                    <a:pt x="418" y="0"/>
                  </a:moveTo>
                  <a:cubicBezTo>
                    <a:pt x="183" y="0"/>
                    <a:pt x="0" y="183"/>
                    <a:pt x="0" y="411"/>
                  </a:cubicBezTo>
                  <a:cubicBezTo>
                    <a:pt x="0" y="640"/>
                    <a:pt x="183" y="829"/>
                    <a:pt x="418" y="829"/>
                  </a:cubicBezTo>
                  <a:cubicBezTo>
                    <a:pt x="646" y="829"/>
                    <a:pt x="829" y="640"/>
                    <a:pt x="829" y="411"/>
                  </a:cubicBezTo>
                  <a:cubicBezTo>
                    <a:pt x="829" y="183"/>
                    <a:pt x="646" y="0"/>
                    <a:pt x="41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5"/>
            <p:cNvSpPr/>
            <p:nvPr/>
          </p:nvSpPr>
          <p:spPr>
            <a:xfrm>
              <a:off x="1761625" y="3466300"/>
              <a:ext cx="20750" cy="20600"/>
            </a:xfrm>
            <a:custGeom>
              <a:rect b="b" l="l" r="r" t="t"/>
              <a:pathLst>
                <a:path extrusionOk="0" h="824" w="830">
                  <a:moveTo>
                    <a:pt x="418" y="1"/>
                  </a:moveTo>
                  <a:cubicBezTo>
                    <a:pt x="184" y="1"/>
                    <a:pt x="1" y="184"/>
                    <a:pt x="1" y="412"/>
                  </a:cubicBezTo>
                  <a:cubicBezTo>
                    <a:pt x="1" y="640"/>
                    <a:pt x="184" y="823"/>
                    <a:pt x="418" y="823"/>
                  </a:cubicBezTo>
                  <a:cubicBezTo>
                    <a:pt x="647" y="823"/>
                    <a:pt x="830" y="640"/>
                    <a:pt x="830" y="412"/>
                  </a:cubicBezTo>
                  <a:cubicBezTo>
                    <a:pt x="830" y="184"/>
                    <a:pt x="647" y="1"/>
                    <a:pt x="41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5"/>
            <p:cNvSpPr/>
            <p:nvPr/>
          </p:nvSpPr>
          <p:spPr>
            <a:xfrm>
              <a:off x="2527625" y="3554725"/>
              <a:ext cx="20750" cy="20750"/>
            </a:xfrm>
            <a:custGeom>
              <a:rect b="b" l="l" r="r" t="t"/>
              <a:pathLst>
                <a:path extrusionOk="0" h="830" w="830">
                  <a:moveTo>
                    <a:pt x="412" y="0"/>
                  </a:moveTo>
                  <a:cubicBezTo>
                    <a:pt x="184" y="0"/>
                    <a:pt x="1" y="183"/>
                    <a:pt x="1" y="411"/>
                  </a:cubicBezTo>
                  <a:cubicBezTo>
                    <a:pt x="1" y="640"/>
                    <a:pt x="184" y="829"/>
                    <a:pt x="412" y="829"/>
                  </a:cubicBezTo>
                  <a:cubicBezTo>
                    <a:pt x="640" y="829"/>
                    <a:pt x="830" y="640"/>
                    <a:pt x="830" y="411"/>
                  </a:cubicBezTo>
                  <a:cubicBezTo>
                    <a:pt x="830" y="183"/>
                    <a:pt x="640" y="0"/>
                    <a:pt x="4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5"/>
            <p:cNvSpPr/>
            <p:nvPr/>
          </p:nvSpPr>
          <p:spPr>
            <a:xfrm>
              <a:off x="2731850" y="3377750"/>
              <a:ext cx="20750" cy="20725"/>
            </a:xfrm>
            <a:custGeom>
              <a:rect b="b" l="l" r="r" t="t"/>
              <a:pathLst>
                <a:path extrusionOk="0" h="829" w="830">
                  <a:moveTo>
                    <a:pt x="412" y="0"/>
                  </a:moveTo>
                  <a:cubicBezTo>
                    <a:pt x="184" y="0"/>
                    <a:pt x="1" y="189"/>
                    <a:pt x="1" y="418"/>
                  </a:cubicBezTo>
                  <a:cubicBezTo>
                    <a:pt x="1" y="646"/>
                    <a:pt x="184" y="829"/>
                    <a:pt x="412" y="829"/>
                  </a:cubicBezTo>
                  <a:cubicBezTo>
                    <a:pt x="640" y="829"/>
                    <a:pt x="830" y="646"/>
                    <a:pt x="830" y="418"/>
                  </a:cubicBezTo>
                  <a:cubicBezTo>
                    <a:pt x="830" y="189"/>
                    <a:pt x="640" y="0"/>
                    <a:pt x="4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5"/>
            <p:cNvSpPr/>
            <p:nvPr/>
          </p:nvSpPr>
          <p:spPr>
            <a:xfrm>
              <a:off x="842475" y="3289325"/>
              <a:ext cx="20725" cy="20750"/>
            </a:xfrm>
            <a:custGeom>
              <a:rect b="b" l="l" r="r" t="t"/>
              <a:pathLst>
                <a:path extrusionOk="0" h="830" w="829">
                  <a:moveTo>
                    <a:pt x="418" y="1"/>
                  </a:moveTo>
                  <a:cubicBezTo>
                    <a:pt x="189" y="1"/>
                    <a:pt x="0" y="190"/>
                    <a:pt x="0" y="418"/>
                  </a:cubicBezTo>
                  <a:cubicBezTo>
                    <a:pt x="0" y="647"/>
                    <a:pt x="189" y="829"/>
                    <a:pt x="418" y="829"/>
                  </a:cubicBezTo>
                  <a:cubicBezTo>
                    <a:pt x="646" y="829"/>
                    <a:pt x="829" y="647"/>
                    <a:pt x="829" y="418"/>
                  </a:cubicBezTo>
                  <a:cubicBezTo>
                    <a:pt x="829" y="190"/>
                    <a:pt x="646" y="1"/>
                    <a:pt x="41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5"/>
            <p:cNvSpPr/>
            <p:nvPr/>
          </p:nvSpPr>
          <p:spPr>
            <a:xfrm>
              <a:off x="434025" y="3289325"/>
              <a:ext cx="20725" cy="20750"/>
            </a:xfrm>
            <a:custGeom>
              <a:rect b="b" l="l" r="r" t="t"/>
              <a:pathLst>
                <a:path extrusionOk="0" h="830" w="829">
                  <a:moveTo>
                    <a:pt x="411" y="1"/>
                  </a:moveTo>
                  <a:cubicBezTo>
                    <a:pt x="183" y="1"/>
                    <a:pt x="0" y="190"/>
                    <a:pt x="0" y="418"/>
                  </a:cubicBezTo>
                  <a:cubicBezTo>
                    <a:pt x="0" y="647"/>
                    <a:pt x="183" y="829"/>
                    <a:pt x="411" y="829"/>
                  </a:cubicBezTo>
                  <a:cubicBezTo>
                    <a:pt x="640" y="829"/>
                    <a:pt x="829" y="647"/>
                    <a:pt x="829" y="418"/>
                  </a:cubicBezTo>
                  <a:cubicBezTo>
                    <a:pt x="822" y="190"/>
                    <a:pt x="640" y="1"/>
                    <a:pt x="41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5"/>
            <p:cNvSpPr/>
            <p:nvPr/>
          </p:nvSpPr>
          <p:spPr>
            <a:xfrm>
              <a:off x="1770125" y="3563375"/>
              <a:ext cx="208150" cy="180250"/>
            </a:xfrm>
            <a:custGeom>
              <a:rect b="b" l="l" r="r" t="t"/>
              <a:pathLst>
                <a:path extrusionOk="0" h="7210" w="8326">
                  <a:moveTo>
                    <a:pt x="6166" y="137"/>
                  </a:moveTo>
                  <a:lnTo>
                    <a:pt x="8169" y="3608"/>
                  </a:lnTo>
                  <a:lnTo>
                    <a:pt x="6166" y="7080"/>
                  </a:lnTo>
                  <a:lnTo>
                    <a:pt x="2153" y="7080"/>
                  </a:lnTo>
                  <a:lnTo>
                    <a:pt x="150" y="3608"/>
                  </a:lnTo>
                  <a:lnTo>
                    <a:pt x="2153" y="137"/>
                  </a:lnTo>
                  <a:close/>
                  <a:moveTo>
                    <a:pt x="2082" y="0"/>
                  </a:moveTo>
                  <a:lnTo>
                    <a:pt x="20" y="3569"/>
                  </a:lnTo>
                  <a:lnTo>
                    <a:pt x="0" y="3608"/>
                  </a:lnTo>
                  <a:lnTo>
                    <a:pt x="2062" y="7177"/>
                  </a:lnTo>
                  <a:lnTo>
                    <a:pt x="2082" y="7210"/>
                  </a:lnTo>
                  <a:lnTo>
                    <a:pt x="6244" y="7210"/>
                  </a:lnTo>
                  <a:lnTo>
                    <a:pt x="8306" y="3641"/>
                  </a:lnTo>
                  <a:lnTo>
                    <a:pt x="8326" y="3608"/>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5"/>
            <p:cNvSpPr/>
            <p:nvPr/>
          </p:nvSpPr>
          <p:spPr>
            <a:xfrm>
              <a:off x="1923275" y="3474950"/>
              <a:ext cx="208175" cy="180275"/>
            </a:xfrm>
            <a:custGeom>
              <a:rect b="b" l="l" r="r" t="t"/>
              <a:pathLst>
                <a:path extrusionOk="0" h="7211" w="8327">
                  <a:moveTo>
                    <a:pt x="6167" y="131"/>
                  </a:moveTo>
                  <a:lnTo>
                    <a:pt x="8170" y="3602"/>
                  </a:lnTo>
                  <a:lnTo>
                    <a:pt x="6167" y="7074"/>
                  </a:lnTo>
                  <a:lnTo>
                    <a:pt x="2161" y="7074"/>
                  </a:lnTo>
                  <a:lnTo>
                    <a:pt x="151" y="3602"/>
                  </a:lnTo>
                  <a:lnTo>
                    <a:pt x="2161" y="131"/>
                  </a:lnTo>
                  <a:close/>
                  <a:moveTo>
                    <a:pt x="2082" y="1"/>
                  </a:moveTo>
                  <a:lnTo>
                    <a:pt x="20" y="3570"/>
                  </a:lnTo>
                  <a:lnTo>
                    <a:pt x="1" y="3602"/>
                  </a:lnTo>
                  <a:lnTo>
                    <a:pt x="2063" y="7178"/>
                  </a:lnTo>
                  <a:lnTo>
                    <a:pt x="2082" y="7211"/>
                  </a:lnTo>
                  <a:lnTo>
                    <a:pt x="6245" y="7211"/>
                  </a:lnTo>
                  <a:lnTo>
                    <a:pt x="8307" y="3635"/>
                  </a:lnTo>
                  <a:lnTo>
                    <a:pt x="8326" y="3602"/>
                  </a:lnTo>
                  <a:lnTo>
                    <a:pt x="6265" y="33"/>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5"/>
            <p:cNvSpPr/>
            <p:nvPr/>
          </p:nvSpPr>
          <p:spPr>
            <a:xfrm>
              <a:off x="2076450" y="3386550"/>
              <a:ext cx="208175" cy="180275"/>
            </a:xfrm>
            <a:custGeom>
              <a:rect b="b" l="l" r="r" t="t"/>
              <a:pathLst>
                <a:path extrusionOk="0" h="7211" w="8327">
                  <a:moveTo>
                    <a:pt x="6166" y="131"/>
                  </a:moveTo>
                  <a:lnTo>
                    <a:pt x="8170" y="3602"/>
                  </a:lnTo>
                  <a:lnTo>
                    <a:pt x="6166" y="7073"/>
                  </a:lnTo>
                  <a:lnTo>
                    <a:pt x="2160" y="7073"/>
                  </a:lnTo>
                  <a:lnTo>
                    <a:pt x="151" y="3602"/>
                  </a:lnTo>
                  <a:lnTo>
                    <a:pt x="2160" y="131"/>
                  </a:lnTo>
                  <a:close/>
                  <a:moveTo>
                    <a:pt x="2082" y="0"/>
                  </a:moveTo>
                  <a:lnTo>
                    <a:pt x="20" y="3569"/>
                  </a:lnTo>
                  <a:lnTo>
                    <a:pt x="1" y="3602"/>
                  </a:lnTo>
                  <a:lnTo>
                    <a:pt x="2062" y="7171"/>
                  </a:lnTo>
                  <a:lnTo>
                    <a:pt x="2082" y="7210"/>
                  </a:lnTo>
                  <a:lnTo>
                    <a:pt x="6245" y="7210"/>
                  </a:lnTo>
                  <a:lnTo>
                    <a:pt x="6245" y="7204"/>
                  </a:lnTo>
                  <a:lnTo>
                    <a:pt x="8307" y="3635"/>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5"/>
            <p:cNvSpPr/>
            <p:nvPr/>
          </p:nvSpPr>
          <p:spPr>
            <a:xfrm>
              <a:off x="238125" y="2148150"/>
              <a:ext cx="208150" cy="180275"/>
            </a:xfrm>
            <a:custGeom>
              <a:rect b="b" l="l" r="r" t="t"/>
              <a:pathLst>
                <a:path extrusionOk="0" h="7211" w="8326">
                  <a:moveTo>
                    <a:pt x="6166" y="138"/>
                  </a:moveTo>
                  <a:lnTo>
                    <a:pt x="8169" y="3609"/>
                  </a:lnTo>
                  <a:lnTo>
                    <a:pt x="6166" y="7080"/>
                  </a:lnTo>
                  <a:lnTo>
                    <a:pt x="2160" y="7080"/>
                  </a:lnTo>
                  <a:lnTo>
                    <a:pt x="157" y="3609"/>
                  </a:lnTo>
                  <a:lnTo>
                    <a:pt x="2160" y="138"/>
                  </a:lnTo>
                  <a:close/>
                  <a:moveTo>
                    <a:pt x="2081" y="1"/>
                  </a:moveTo>
                  <a:lnTo>
                    <a:pt x="0" y="3609"/>
                  </a:lnTo>
                  <a:lnTo>
                    <a:pt x="2062" y="7178"/>
                  </a:lnTo>
                  <a:lnTo>
                    <a:pt x="2081" y="7211"/>
                  </a:lnTo>
                  <a:lnTo>
                    <a:pt x="6244" y="7211"/>
                  </a:lnTo>
                  <a:lnTo>
                    <a:pt x="8326" y="3609"/>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5"/>
            <p:cNvSpPr/>
            <p:nvPr/>
          </p:nvSpPr>
          <p:spPr>
            <a:xfrm>
              <a:off x="238125" y="1971350"/>
              <a:ext cx="208150" cy="180250"/>
            </a:xfrm>
            <a:custGeom>
              <a:rect b="b" l="l" r="r" t="t"/>
              <a:pathLst>
                <a:path extrusionOk="0" h="7210" w="8326">
                  <a:moveTo>
                    <a:pt x="6166" y="137"/>
                  </a:moveTo>
                  <a:lnTo>
                    <a:pt x="8169" y="3602"/>
                  </a:lnTo>
                  <a:lnTo>
                    <a:pt x="6166" y="7073"/>
                  </a:lnTo>
                  <a:lnTo>
                    <a:pt x="2160" y="7073"/>
                  </a:lnTo>
                  <a:lnTo>
                    <a:pt x="2160" y="7079"/>
                  </a:lnTo>
                  <a:lnTo>
                    <a:pt x="157" y="3608"/>
                  </a:lnTo>
                  <a:lnTo>
                    <a:pt x="2160" y="137"/>
                  </a:lnTo>
                  <a:close/>
                  <a:moveTo>
                    <a:pt x="2081" y="0"/>
                  </a:moveTo>
                  <a:lnTo>
                    <a:pt x="0" y="3608"/>
                  </a:lnTo>
                  <a:lnTo>
                    <a:pt x="2081" y="7210"/>
                  </a:lnTo>
                  <a:lnTo>
                    <a:pt x="6244" y="7210"/>
                  </a:lnTo>
                  <a:lnTo>
                    <a:pt x="8326" y="3608"/>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5"/>
            <p:cNvSpPr/>
            <p:nvPr/>
          </p:nvSpPr>
          <p:spPr>
            <a:xfrm>
              <a:off x="1770125" y="3386550"/>
              <a:ext cx="208150" cy="180275"/>
            </a:xfrm>
            <a:custGeom>
              <a:rect b="b" l="l" r="r" t="t"/>
              <a:pathLst>
                <a:path extrusionOk="0" h="7211" w="8326">
                  <a:moveTo>
                    <a:pt x="6166" y="131"/>
                  </a:moveTo>
                  <a:lnTo>
                    <a:pt x="8169" y="3602"/>
                  </a:lnTo>
                  <a:lnTo>
                    <a:pt x="6166" y="7073"/>
                  </a:lnTo>
                  <a:lnTo>
                    <a:pt x="2153" y="7073"/>
                  </a:lnTo>
                  <a:lnTo>
                    <a:pt x="150" y="3602"/>
                  </a:lnTo>
                  <a:lnTo>
                    <a:pt x="2153" y="131"/>
                  </a:lnTo>
                  <a:close/>
                  <a:moveTo>
                    <a:pt x="2082" y="0"/>
                  </a:moveTo>
                  <a:lnTo>
                    <a:pt x="20" y="3569"/>
                  </a:lnTo>
                  <a:lnTo>
                    <a:pt x="0" y="3602"/>
                  </a:lnTo>
                  <a:lnTo>
                    <a:pt x="2062" y="7171"/>
                  </a:lnTo>
                  <a:lnTo>
                    <a:pt x="2082" y="7210"/>
                  </a:lnTo>
                  <a:lnTo>
                    <a:pt x="6244" y="7210"/>
                  </a:lnTo>
                  <a:lnTo>
                    <a:pt x="6244" y="7204"/>
                  </a:lnTo>
                  <a:lnTo>
                    <a:pt x="8306" y="3635"/>
                  </a:lnTo>
                  <a:lnTo>
                    <a:pt x="8326" y="3602"/>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5"/>
            <p:cNvSpPr/>
            <p:nvPr/>
          </p:nvSpPr>
          <p:spPr>
            <a:xfrm>
              <a:off x="1616775" y="3297975"/>
              <a:ext cx="208175" cy="179450"/>
            </a:xfrm>
            <a:custGeom>
              <a:rect b="b" l="l" r="r" t="t"/>
              <a:pathLst>
                <a:path extrusionOk="0" h="7178" w="8327">
                  <a:moveTo>
                    <a:pt x="2082" y="0"/>
                  </a:moveTo>
                  <a:lnTo>
                    <a:pt x="20" y="3576"/>
                  </a:lnTo>
                  <a:lnTo>
                    <a:pt x="1" y="3609"/>
                  </a:lnTo>
                  <a:lnTo>
                    <a:pt x="2069" y="7178"/>
                  </a:lnTo>
                  <a:lnTo>
                    <a:pt x="2180" y="7112"/>
                  </a:lnTo>
                  <a:lnTo>
                    <a:pt x="158" y="3609"/>
                  </a:lnTo>
                  <a:lnTo>
                    <a:pt x="2161" y="138"/>
                  </a:lnTo>
                  <a:lnTo>
                    <a:pt x="6173" y="138"/>
                  </a:lnTo>
                  <a:lnTo>
                    <a:pt x="8176" y="3609"/>
                  </a:lnTo>
                  <a:lnTo>
                    <a:pt x="6154" y="7112"/>
                  </a:lnTo>
                  <a:lnTo>
                    <a:pt x="6265" y="7178"/>
                  </a:lnTo>
                  <a:lnTo>
                    <a:pt x="8307" y="3641"/>
                  </a:lnTo>
                  <a:lnTo>
                    <a:pt x="8326" y="3609"/>
                  </a:lnTo>
                  <a:lnTo>
                    <a:pt x="6265"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5"/>
            <p:cNvSpPr/>
            <p:nvPr/>
          </p:nvSpPr>
          <p:spPr>
            <a:xfrm>
              <a:off x="1310450" y="2767350"/>
              <a:ext cx="208175" cy="180275"/>
            </a:xfrm>
            <a:custGeom>
              <a:rect b="b" l="l" r="r" t="t"/>
              <a:pathLst>
                <a:path extrusionOk="0" h="7211" w="8327">
                  <a:moveTo>
                    <a:pt x="6166" y="138"/>
                  </a:moveTo>
                  <a:lnTo>
                    <a:pt x="8169" y="3609"/>
                  </a:lnTo>
                  <a:lnTo>
                    <a:pt x="6166" y="7080"/>
                  </a:lnTo>
                  <a:lnTo>
                    <a:pt x="2160" y="7080"/>
                  </a:lnTo>
                  <a:lnTo>
                    <a:pt x="157" y="3609"/>
                  </a:lnTo>
                  <a:lnTo>
                    <a:pt x="2160" y="138"/>
                  </a:lnTo>
                  <a:close/>
                  <a:moveTo>
                    <a:pt x="2082" y="1"/>
                  </a:moveTo>
                  <a:lnTo>
                    <a:pt x="20" y="3570"/>
                  </a:lnTo>
                  <a:lnTo>
                    <a:pt x="0" y="3609"/>
                  </a:lnTo>
                  <a:lnTo>
                    <a:pt x="2062" y="7178"/>
                  </a:lnTo>
                  <a:lnTo>
                    <a:pt x="2082" y="7210"/>
                  </a:lnTo>
                  <a:lnTo>
                    <a:pt x="6245" y="7210"/>
                  </a:lnTo>
                  <a:lnTo>
                    <a:pt x="8306" y="3641"/>
                  </a:lnTo>
                  <a:lnTo>
                    <a:pt x="8326" y="3609"/>
                  </a:lnTo>
                  <a:lnTo>
                    <a:pt x="6264" y="33"/>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5"/>
            <p:cNvSpPr/>
            <p:nvPr/>
          </p:nvSpPr>
          <p:spPr>
            <a:xfrm>
              <a:off x="1004600" y="2768175"/>
              <a:ext cx="53850" cy="90225"/>
            </a:xfrm>
            <a:custGeom>
              <a:rect b="b" l="l" r="r" t="t"/>
              <a:pathLst>
                <a:path extrusionOk="0" h="3609" w="2154">
                  <a:moveTo>
                    <a:pt x="2043" y="0"/>
                  </a:moveTo>
                  <a:lnTo>
                    <a:pt x="1" y="3543"/>
                  </a:lnTo>
                  <a:lnTo>
                    <a:pt x="118" y="3608"/>
                  </a:lnTo>
                  <a:lnTo>
                    <a:pt x="2154" y="65"/>
                  </a:lnTo>
                  <a:lnTo>
                    <a:pt x="204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5"/>
            <p:cNvSpPr/>
            <p:nvPr/>
          </p:nvSpPr>
          <p:spPr>
            <a:xfrm>
              <a:off x="1004125" y="2767350"/>
              <a:ext cx="208150" cy="180275"/>
            </a:xfrm>
            <a:custGeom>
              <a:rect b="b" l="l" r="r" t="t"/>
              <a:pathLst>
                <a:path extrusionOk="0" h="7211" w="8326">
                  <a:moveTo>
                    <a:pt x="6166" y="138"/>
                  </a:moveTo>
                  <a:lnTo>
                    <a:pt x="8169" y="3609"/>
                  </a:lnTo>
                  <a:lnTo>
                    <a:pt x="6166" y="7080"/>
                  </a:lnTo>
                  <a:lnTo>
                    <a:pt x="2160" y="7080"/>
                  </a:lnTo>
                  <a:lnTo>
                    <a:pt x="157" y="3609"/>
                  </a:lnTo>
                  <a:lnTo>
                    <a:pt x="2160" y="138"/>
                  </a:lnTo>
                  <a:close/>
                  <a:moveTo>
                    <a:pt x="2081" y="1"/>
                  </a:moveTo>
                  <a:lnTo>
                    <a:pt x="20" y="3570"/>
                  </a:lnTo>
                  <a:lnTo>
                    <a:pt x="0" y="3609"/>
                  </a:lnTo>
                  <a:lnTo>
                    <a:pt x="2062" y="7178"/>
                  </a:lnTo>
                  <a:lnTo>
                    <a:pt x="2081" y="7210"/>
                  </a:lnTo>
                  <a:lnTo>
                    <a:pt x="6244" y="7210"/>
                  </a:lnTo>
                  <a:lnTo>
                    <a:pt x="8306" y="3641"/>
                  </a:lnTo>
                  <a:lnTo>
                    <a:pt x="8326" y="3609"/>
                  </a:lnTo>
                  <a:lnTo>
                    <a:pt x="6264" y="33"/>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8" name="Google Shape;388;p5"/>
          <p:cNvSpPr txBox="1"/>
          <p:nvPr>
            <p:ph type="title"/>
          </p:nvPr>
        </p:nvSpPr>
        <p:spPr>
          <a:xfrm>
            <a:off x="722375" y="539500"/>
            <a:ext cx="76992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89" name="Google Shape;389;p5"/>
          <p:cNvSpPr txBox="1"/>
          <p:nvPr>
            <p:ph idx="1" type="body"/>
          </p:nvPr>
        </p:nvSpPr>
        <p:spPr>
          <a:xfrm>
            <a:off x="722375" y="1187600"/>
            <a:ext cx="76992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chemeClr val="lt2"/>
              </a:buClr>
              <a:buSzPts val="1400"/>
              <a:buChar char="●"/>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17500" lvl="5" marL="2743200" algn="l">
              <a:lnSpc>
                <a:spcPct val="100000"/>
              </a:lnSpc>
              <a:spcBef>
                <a:spcPts val="0"/>
              </a:spcBef>
              <a:spcAft>
                <a:spcPts val="0"/>
              </a:spcAft>
              <a:buSzPts val="1400"/>
              <a:buChar char="■"/>
              <a:defRPr sz="1400"/>
            </a:lvl6pPr>
            <a:lvl7pPr indent="-317500" lvl="6" marL="3200400" algn="l">
              <a:lnSpc>
                <a:spcPct val="100000"/>
              </a:lnSpc>
              <a:spcBef>
                <a:spcPts val="0"/>
              </a:spcBef>
              <a:spcAft>
                <a:spcPts val="0"/>
              </a:spcAft>
              <a:buSzPts val="1400"/>
              <a:buChar char="●"/>
              <a:defRPr sz="1400"/>
            </a:lvl7pPr>
            <a:lvl8pPr indent="-317500" lvl="7" marL="3657600" algn="l">
              <a:lnSpc>
                <a:spcPct val="100000"/>
              </a:lnSpc>
              <a:spcBef>
                <a:spcPts val="0"/>
              </a:spcBef>
              <a:spcAft>
                <a:spcPts val="0"/>
              </a:spcAft>
              <a:buSzPts val="1400"/>
              <a:buChar char="○"/>
              <a:defRPr sz="1400"/>
            </a:lvl8pPr>
            <a:lvl9pPr indent="-317500" lvl="8" marL="4114800" algn="l">
              <a:lnSpc>
                <a:spcPct val="100000"/>
              </a:lnSpc>
              <a:spcBef>
                <a:spcPts val="0"/>
              </a:spcBef>
              <a:spcAft>
                <a:spcPts val="0"/>
              </a:spcAft>
              <a:buSzPts val="1400"/>
              <a:buChar char="■"/>
              <a:defRPr sz="1400"/>
            </a:lvl9pPr>
          </a:lstStyle>
          <a:p/>
        </p:txBody>
      </p:sp>
      <p:sp>
        <p:nvSpPr>
          <p:cNvPr id="390" name="Google Shape;390;p5"/>
          <p:cNvSpPr/>
          <p:nvPr/>
        </p:nvSpPr>
        <p:spPr>
          <a:xfrm flipH="1">
            <a:off x="8217075" y="4522600"/>
            <a:ext cx="1327200" cy="1326900"/>
          </a:xfrm>
          <a:prstGeom prst="arc">
            <a:avLst>
              <a:gd fmla="val 16225557" name="adj1"/>
              <a:gd fmla="val 21598152"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5"/>
          <p:cNvSpPr/>
          <p:nvPr/>
        </p:nvSpPr>
        <p:spPr>
          <a:xfrm flipH="1">
            <a:off x="8298575" y="4604000"/>
            <a:ext cx="1164300" cy="1164300"/>
          </a:xfrm>
          <a:prstGeom prst="pie">
            <a:avLst>
              <a:gd fmla="val 10761898" name="adj1"/>
              <a:gd fmla="val 21598152" name="adj2"/>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92" name="Google Shape;392;p5"/>
          <p:cNvCxnSpPr/>
          <p:nvPr/>
        </p:nvCxnSpPr>
        <p:spPr>
          <a:xfrm>
            <a:off x="-8425" y="862633"/>
            <a:ext cx="552600" cy="0"/>
          </a:xfrm>
          <a:prstGeom prst="straightConnector1">
            <a:avLst/>
          </a:prstGeom>
          <a:noFill/>
          <a:ln cap="flat" cmpd="sng" w="38100">
            <a:solidFill>
              <a:schemeClr val="lt2"/>
            </a:solidFill>
            <a:prstDash val="solid"/>
            <a:round/>
            <a:headEnd len="sm" w="sm" type="none"/>
            <a:tailEnd len="sm" w="sm" type="none"/>
          </a:ln>
        </p:spPr>
      </p:cxnSp>
      <p:sp>
        <p:nvSpPr>
          <p:cNvPr id="393" name="Google Shape;393;p5"/>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94" name="Shape 394"/>
        <p:cNvGrpSpPr/>
        <p:nvPr/>
      </p:nvGrpSpPr>
      <p:grpSpPr>
        <a:xfrm>
          <a:off x="0" y="0"/>
          <a:ext cx="0" cy="0"/>
          <a:chOff x="0" y="0"/>
          <a:chExt cx="0" cy="0"/>
        </a:xfrm>
      </p:grpSpPr>
      <p:sp>
        <p:nvSpPr>
          <p:cNvPr id="395" name="Google Shape;395;p6"/>
          <p:cNvSpPr txBox="1"/>
          <p:nvPr>
            <p:ph type="title"/>
          </p:nvPr>
        </p:nvSpPr>
        <p:spPr>
          <a:xfrm>
            <a:off x="722375" y="539500"/>
            <a:ext cx="76992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96" name="Google Shape;396;p6"/>
          <p:cNvSpPr txBox="1"/>
          <p:nvPr>
            <p:ph idx="1" type="subTitle"/>
          </p:nvPr>
        </p:nvSpPr>
        <p:spPr>
          <a:xfrm>
            <a:off x="1482538" y="3806025"/>
            <a:ext cx="2583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500"/>
              <a:buNone/>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p:txBody>
      </p:sp>
      <p:sp>
        <p:nvSpPr>
          <p:cNvPr id="397" name="Google Shape;397;p6"/>
          <p:cNvSpPr txBox="1"/>
          <p:nvPr>
            <p:ph idx="2" type="subTitle"/>
          </p:nvPr>
        </p:nvSpPr>
        <p:spPr>
          <a:xfrm>
            <a:off x="5078462" y="3806025"/>
            <a:ext cx="2583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500"/>
              <a:buNone/>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p:txBody>
      </p:sp>
      <p:sp>
        <p:nvSpPr>
          <p:cNvPr id="398" name="Google Shape;398;p6"/>
          <p:cNvSpPr txBox="1"/>
          <p:nvPr>
            <p:ph idx="3" type="subTitle"/>
          </p:nvPr>
        </p:nvSpPr>
        <p:spPr>
          <a:xfrm>
            <a:off x="1482539" y="3438100"/>
            <a:ext cx="2583000" cy="497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500"/>
              <a:buNone/>
              <a:defRPr sz="2100">
                <a:latin typeface="Raleway"/>
                <a:ea typeface="Raleway"/>
                <a:cs typeface="Raleway"/>
                <a:sym typeface="Raleway"/>
              </a:defRPr>
            </a:lvl1pPr>
            <a:lvl2pPr lvl="1" algn="l">
              <a:lnSpc>
                <a:spcPct val="100000"/>
              </a:lnSpc>
              <a:spcBef>
                <a:spcPts val="0"/>
              </a:spcBef>
              <a:spcAft>
                <a:spcPts val="0"/>
              </a:spcAft>
              <a:buSzPts val="1500"/>
              <a:buNone/>
              <a:defRPr b="1"/>
            </a:lvl2pPr>
            <a:lvl3pPr lvl="2" algn="l">
              <a:lnSpc>
                <a:spcPct val="100000"/>
              </a:lnSpc>
              <a:spcBef>
                <a:spcPts val="0"/>
              </a:spcBef>
              <a:spcAft>
                <a:spcPts val="0"/>
              </a:spcAft>
              <a:buSzPts val="1500"/>
              <a:buNone/>
              <a:defRPr b="1"/>
            </a:lvl3pPr>
            <a:lvl4pPr lvl="3" algn="l">
              <a:lnSpc>
                <a:spcPct val="100000"/>
              </a:lnSpc>
              <a:spcBef>
                <a:spcPts val="0"/>
              </a:spcBef>
              <a:spcAft>
                <a:spcPts val="0"/>
              </a:spcAft>
              <a:buSzPts val="1500"/>
              <a:buNone/>
              <a:defRPr b="1"/>
            </a:lvl4pPr>
            <a:lvl5pPr lvl="4" algn="l">
              <a:lnSpc>
                <a:spcPct val="100000"/>
              </a:lnSpc>
              <a:spcBef>
                <a:spcPts val="0"/>
              </a:spcBef>
              <a:spcAft>
                <a:spcPts val="0"/>
              </a:spcAft>
              <a:buSzPts val="1500"/>
              <a:buNone/>
              <a:defRPr b="1"/>
            </a:lvl5pPr>
            <a:lvl6pPr lvl="5" algn="l">
              <a:lnSpc>
                <a:spcPct val="100000"/>
              </a:lnSpc>
              <a:spcBef>
                <a:spcPts val="0"/>
              </a:spcBef>
              <a:spcAft>
                <a:spcPts val="0"/>
              </a:spcAft>
              <a:buSzPts val="1500"/>
              <a:buNone/>
              <a:defRPr b="1"/>
            </a:lvl6pPr>
            <a:lvl7pPr lvl="6" algn="l">
              <a:lnSpc>
                <a:spcPct val="100000"/>
              </a:lnSpc>
              <a:spcBef>
                <a:spcPts val="0"/>
              </a:spcBef>
              <a:spcAft>
                <a:spcPts val="0"/>
              </a:spcAft>
              <a:buSzPts val="1500"/>
              <a:buNone/>
              <a:defRPr b="1"/>
            </a:lvl7pPr>
            <a:lvl8pPr lvl="7" algn="l">
              <a:lnSpc>
                <a:spcPct val="100000"/>
              </a:lnSpc>
              <a:spcBef>
                <a:spcPts val="0"/>
              </a:spcBef>
              <a:spcAft>
                <a:spcPts val="0"/>
              </a:spcAft>
              <a:buSzPts val="1500"/>
              <a:buNone/>
              <a:defRPr b="1"/>
            </a:lvl8pPr>
            <a:lvl9pPr lvl="8" algn="l">
              <a:lnSpc>
                <a:spcPct val="100000"/>
              </a:lnSpc>
              <a:spcBef>
                <a:spcPts val="0"/>
              </a:spcBef>
              <a:spcAft>
                <a:spcPts val="0"/>
              </a:spcAft>
              <a:buSzPts val="1500"/>
              <a:buNone/>
              <a:defRPr b="1"/>
            </a:lvl9pPr>
          </a:lstStyle>
          <a:p/>
        </p:txBody>
      </p:sp>
      <p:sp>
        <p:nvSpPr>
          <p:cNvPr id="399" name="Google Shape;399;p6"/>
          <p:cNvSpPr txBox="1"/>
          <p:nvPr>
            <p:ph idx="4" type="subTitle"/>
          </p:nvPr>
        </p:nvSpPr>
        <p:spPr>
          <a:xfrm>
            <a:off x="5078460" y="3438100"/>
            <a:ext cx="2583000" cy="497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500"/>
              <a:buNone/>
              <a:defRPr sz="2100">
                <a:latin typeface="Raleway"/>
                <a:ea typeface="Raleway"/>
                <a:cs typeface="Raleway"/>
                <a:sym typeface="Raleway"/>
              </a:defRPr>
            </a:lvl1pPr>
            <a:lvl2pPr lvl="1" algn="l">
              <a:lnSpc>
                <a:spcPct val="100000"/>
              </a:lnSpc>
              <a:spcBef>
                <a:spcPts val="0"/>
              </a:spcBef>
              <a:spcAft>
                <a:spcPts val="0"/>
              </a:spcAft>
              <a:buSzPts val="1500"/>
              <a:buNone/>
              <a:defRPr b="1"/>
            </a:lvl2pPr>
            <a:lvl3pPr lvl="2" algn="l">
              <a:lnSpc>
                <a:spcPct val="100000"/>
              </a:lnSpc>
              <a:spcBef>
                <a:spcPts val="0"/>
              </a:spcBef>
              <a:spcAft>
                <a:spcPts val="0"/>
              </a:spcAft>
              <a:buSzPts val="1500"/>
              <a:buNone/>
              <a:defRPr b="1"/>
            </a:lvl3pPr>
            <a:lvl4pPr lvl="3" algn="l">
              <a:lnSpc>
                <a:spcPct val="100000"/>
              </a:lnSpc>
              <a:spcBef>
                <a:spcPts val="0"/>
              </a:spcBef>
              <a:spcAft>
                <a:spcPts val="0"/>
              </a:spcAft>
              <a:buSzPts val="1500"/>
              <a:buNone/>
              <a:defRPr b="1"/>
            </a:lvl4pPr>
            <a:lvl5pPr lvl="4" algn="l">
              <a:lnSpc>
                <a:spcPct val="100000"/>
              </a:lnSpc>
              <a:spcBef>
                <a:spcPts val="0"/>
              </a:spcBef>
              <a:spcAft>
                <a:spcPts val="0"/>
              </a:spcAft>
              <a:buSzPts val="1500"/>
              <a:buNone/>
              <a:defRPr b="1"/>
            </a:lvl5pPr>
            <a:lvl6pPr lvl="5" algn="l">
              <a:lnSpc>
                <a:spcPct val="100000"/>
              </a:lnSpc>
              <a:spcBef>
                <a:spcPts val="0"/>
              </a:spcBef>
              <a:spcAft>
                <a:spcPts val="0"/>
              </a:spcAft>
              <a:buSzPts val="1500"/>
              <a:buNone/>
              <a:defRPr b="1"/>
            </a:lvl6pPr>
            <a:lvl7pPr lvl="6" algn="l">
              <a:lnSpc>
                <a:spcPct val="100000"/>
              </a:lnSpc>
              <a:spcBef>
                <a:spcPts val="0"/>
              </a:spcBef>
              <a:spcAft>
                <a:spcPts val="0"/>
              </a:spcAft>
              <a:buSzPts val="1500"/>
              <a:buNone/>
              <a:defRPr b="1"/>
            </a:lvl7pPr>
            <a:lvl8pPr lvl="7" algn="l">
              <a:lnSpc>
                <a:spcPct val="100000"/>
              </a:lnSpc>
              <a:spcBef>
                <a:spcPts val="0"/>
              </a:spcBef>
              <a:spcAft>
                <a:spcPts val="0"/>
              </a:spcAft>
              <a:buSzPts val="1500"/>
              <a:buNone/>
              <a:defRPr b="1"/>
            </a:lvl8pPr>
            <a:lvl9pPr lvl="8" algn="l">
              <a:lnSpc>
                <a:spcPct val="100000"/>
              </a:lnSpc>
              <a:spcBef>
                <a:spcPts val="0"/>
              </a:spcBef>
              <a:spcAft>
                <a:spcPts val="0"/>
              </a:spcAft>
              <a:buSzPts val="1500"/>
              <a:buNone/>
              <a:defRPr b="1"/>
            </a:lvl9pPr>
          </a:lstStyle>
          <a:p/>
        </p:txBody>
      </p:sp>
      <p:sp>
        <p:nvSpPr>
          <p:cNvPr id="400" name="Google Shape;400;p6"/>
          <p:cNvSpPr/>
          <p:nvPr/>
        </p:nvSpPr>
        <p:spPr>
          <a:xfrm flipH="1">
            <a:off x="8217075" y="4522600"/>
            <a:ext cx="1327200" cy="1326900"/>
          </a:xfrm>
          <a:prstGeom prst="arc">
            <a:avLst>
              <a:gd fmla="val 16225557" name="adj1"/>
              <a:gd fmla="val 21598152"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6"/>
          <p:cNvSpPr/>
          <p:nvPr/>
        </p:nvSpPr>
        <p:spPr>
          <a:xfrm flipH="1">
            <a:off x="8298575" y="4604000"/>
            <a:ext cx="1164300" cy="1164300"/>
          </a:xfrm>
          <a:prstGeom prst="pie">
            <a:avLst>
              <a:gd fmla="val 10761898" name="adj1"/>
              <a:gd fmla="val 21598152" name="adj2"/>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6"/>
          <p:cNvSpPr/>
          <p:nvPr/>
        </p:nvSpPr>
        <p:spPr>
          <a:xfrm flipH="1">
            <a:off x="-25" y="0"/>
            <a:ext cx="722400" cy="5143500"/>
          </a:xfrm>
          <a:prstGeom prst="rect">
            <a:avLst/>
          </a:prstGeom>
          <a:solidFill>
            <a:srgbClr val="E8E6E4">
              <a:alpha val="4980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03" name="Google Shape;403;p6"/>
          <p:cNvGrpSpPr/>
          <p:nvPr/>
        </p:nvGrpSpPr>
        <p:grpSpPr>
          <a:xfrm>
            <a:off x="4625794" y="4680568"/>
            <a:ext cx="506202" cy="346754"/>
            <a:chOff x="5912000" y="2436725"/>
            <a:chExt cx="200500" cy="137350"/>
          </a:xfrm>
        </p:grpSpPr>
        <p:sp>
          <p:nvSpPr>
            <p:cNvPr id="404" name="Google Shape;404;p6"/>
            <p:cNvSpPr/>
            <p:nvPr/>
          </p:nvSpPr>
          <p:spPr>
            <a:xfrm>
              <a:off x="6071050" y="2532625"/>
              <a:ext cx="41450" cy="41450"/>
            </a:xfrm>
            <a:custGeom>
              <a:rect b="b" l="l" r="r" t="t"/>
              <a:pathLst>
                <a:path extrusionOk="0" h="1658" w="1658">
                  <a:moveTo>
                    <a:pt x="829" y="1"/>
                  </a:moveTo>
                  <a:lnTo>
                    <a:pt x="0" y="829"/>
                  </a:lnTo>
                  <a:lnTo>
                    <a:pt x="829" y="1658"/>
                  </a:lnTo>
                  <a:lnTo>
                    <a:pt x="1658" y="829"/>
                  </a:lnTo>
                  <a:lnTo>
                    <a:pt x="8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6"/>
            <p:cNvSpPr/>
            <p:nvPr/>
          </p:nvSpPr>
          <p:spPr>
            <a:xfrm>
              <a:off x="6071050" y="2436725"/>
              <a:ext cx="41450" cy="41450"/>
            </a:xfrm>
            <a:custGeom>
              <a:rect b="b" l="l" r="r" t="t"/>
              <a:pathLst>
                <a:path extrusionOk="0" h="1658" w="1658">
                  <a:moveTo>
                    <a:pt x="829" y="0"/>
                  </a:moveTo>
                  <a:lnTo>
                    <a:pt x="0" y="829"/>
                  </a:lnTo>
                  <a:lnTo>
                    <a:pt x="829" y="1657"/>
                  </a:lnTo>
                  <a:lnTo>
                    <a:pt x="1658" y="829"/>
                  </a:lnTo>
                  <a:lnTo>
                    <a:pt x="8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6"/>
            <p:cNvSpPr/>
            <p:nvPr/>
          </p:nvSpPr>
          <p:spPr>
            <a:xfrm>
              <a:off x="6023250" y="2484675"/>
              <a:ext cx="41450" cy="41450"/>
            </a:xfrm>
            <a:custGeom>
              <a:rect b="b" l="l" r="r" t="t"/>
              <a:pathLst>
                <a:path extrusionOk="0" h="1658" w="1658">
                  <a:moveTo>
                    <a:pt x="829" y="0"/>
                  </a:moveTo>
                  <a:lnTo>
                    <a:pt x="1" y="829"/>
                  </a:lnTo>
                  <a:lnTo>
                    <a:pt x="829" y="1658"/>
                  </a:lnTo>
                  <a:lnTo>
                    <a:pt x="1658" y="829"/>
                  </a:lnTo>
                  <a:lnTo>
                    <a:pt x="8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6"/>
            <p:cNvSpPr/>
            <p:nvPr/>
          </p:nvSpPr>
          <p:spPr>
            <a:xfrm>
              <a:off x="5959975" y="2532625"/>
              <a:ext cx="41450" cy="41450"/>
            </a:xfrm>
            <a:custGeom>
              <a:rect b="b" l="l" r="r" t="t"/>
              <a:pathLst>
                <a:path extrusionOk="0" h="1658" w="1658">
                  <a:moveTo>
                    <a:pt x="829" y="1"/>
                  </a:moveTo>
                  <a:lnTo>
                    <a:pt x="0" y="829"/>
                  </a:lnTo>
                  <a:lnTo>
                    <a:pt x="829" y="1658"/>
                  </a:lnTo>
                  <a:lnTo>
                    <a:pt x="1657" y="829"/>
                  </a:lnTo>
                  <a:lnTo>
                    <a:pt x="8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6"/>
            <p:cNvSpPr/>
            <p:nvPr/>
          </p:nvSpPr>
          <p:spPr>
            <a:xfrm>
              <a:off x="5959975" y="2436725"/>
              <a:ext cx="41450" cy="41450"/>
            </a:xfrm>
            <a:custGeom>
              <a:rect b="b" l="l" r="r" t="t"/>
              <a:pathLst>
                <a:path extrusionOk="0" h="1658" w="1658">
                  <a:moveTo>
                    <a:pt x="829" y="0"/>
                  </a:moveTo>
                  <a:lnTo>
                    <a:pt x="0" y="829"/>
                  </a:lnTo>
                  <a:lnTo>
                    <a:pt x="829" y="1657"/>
                  </a:lnTo>
                  <a:lnTo>
                    <a:pt x="1657" y="829"/>
                  </a:lnTo>
                  <a:lnTo>
                    <a:pt x="8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6"/>
            <p:cNvSpPr/>
            <p:nvPr/>
          </p:nvSpPr>
          <p:spPr>
            <a:xfrm>
              <a:off x="5912000" y="2484675"/>
              <a:ext cx="41475" cy="41450"/>
            </a:xfrm>
            <a:custGeom>
              <a:rect b="b" l="l" r="r" t="t"/>
              <a:pathLst>
                <a:path extrusionOk="0" h="1658" w="1659">
                  <a:moveTo>
                    <a:pt x="829" y="0"/>
                  </a:moveTo>
                  <a:lnTo>
                    <a:pt x="1" y="829"/>
                  </a:lnTo>
                  <a:lnTo>
                    <a:pt x="829" y="1658"/>
                  </a:lnTo>
                  <a:lnTo>
                    <a:pt x="1658" y="829"/>
                  </a:lnTo>
                  <a:lnTo>
                    <a:pt x="8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10" name="Google Shape;410;p6"/>
          <p:cNvSpPr/>
          <p:nvPr/>
        </p:nvSpPr>
        <p:spPr>
          <a:xfrm>
            <a:off x="2793175" y="157650"/>
            <a:ext cx="317400" cy="317400"/>
          </a:xfrm>
          <a:prstGeom prst="mathPlus">
            <a:avLst>
              <a:gd fmla="val 11090" name="adj1"/>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11" name="Google Shape;411;p6"/>
          <p:cNvGrpSpPr/>
          <p:nvPr/>
        </p:nvGrpSpPr>
        <p:grpSpPr>
          <a:xfrm rot="10800000">
            <a:off x="4360451" y="-242446"/>
            <a:ext cx="5034656" cy="3172549"/>
            <a:chOff x="238125" y="1971350"/>
            <a:chExt cx="2812500" cy="1772275"/>
          </a:xfrm>
        </p:grpSpPr>
        <p:sp>
          <p:nvSpPr>
            <p:cNvPr id="412" name="Google Shape;412;p6"/>
            <p:cNvSpPr/>
            <p:nvPr/>
          </p:nvSpPr>
          <p:spPr>
            <a:xfrm>
              <a:off x="1616775" y="3297975"/>
              <a:ext cx="208175" cy="180275"/>
            </a:xfrm>
            <a:custGeom>
              <a:rect b="b" l="l" r="r" t="t"/>
              <a:pathLst>
                <a:path extrusionOk="0" h="7211" w="8327">
                  <a:moveTo>
                    <a:pt x="6173" y="138"/>
                  </a:moveTo>
                  <a:lnTo>
                    <a:pt x="8176" y="3609"/>
                  </a:lnTo>
                  <a:lnTo>
                    <a:pt x="6173" y="7080"/>
                  </a:lnTo>
                  <a:lnTo>
                    <a:pt x="2161" y="7080"/>
                  </a:lnTo>
                  <a:lnTo>
                    <a:pt x="158" y="3609"/>
                  </a:lnTo>
                  <a:lnTo>
                    <a:pt x="2161" y="138"/>
                  </a:lnTo>
                  <a:close/>
                  <a:moveTo>
                    <a:pt x="2082" y="0"/>
                  </a:moveTo>
                  <a:lnTo>
                    <a:pt x="20" y="3576"/>
                  </a:lnTo>
                  <a:lnTo>
                    <a:pt x="1" y="3609"/>
                  </a:lnTo>
                  <a:lnTo>
                    <a:pt x="2063" y="7178"/>
                  </a:lnTo>
                  <a:lnTo>
                    <a:pt x="2082" y="7210"/>
                  </a:lnTo>
                  <a:lnTo>
                    <a:pt x="6245" y="7210"/>
                  </a:lnTo>
                  <a:lnTo>
                    <a:pt x="8307" y="3641"/>
                  </a:lnTo>
                  <a:lnTo>
                    <a:pt x="8326" y="3609"/>
                  </a:lnTo>
                  <a:lnTo>
                    <a:pt x="6265"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6"/>
            <p:cNvSpPr/>
            <p:nvPr/>
          </p:nvSpPr>
          <p:spPr>
            <a:xfrm>
              <a:off x="1310450" y="3297975"/>
              <a:ext cx="208175" cy="180275"/>
            </a:xfrm>
            <a:custGeom>
              <a:rect b="b" l="l" r="r" t="t"/>
              <a:pathLst>
                <a:path extrusionOk="0" h="7211" w="8327">
                  <a:moveTo>
                    <a:pt x="6166" y="138"/>
                  </a:moveTo>
                  <a:lnTo>
                    <a:pt x="8169" y="3609"/>
                  </a:lnTo>
                  <a:lnTo>
                    <a:pt x="6166" y="7080"/>
                  </a:lnTo>
                  <a:lnTo>
                    <a:pt x="2160" y="7080"/>
                  </a:lnTo>
                  <a:lnTo>
                    <a:pt x="157" y="3609"/>
                  </a:lnTo>
                  <a:lnTo>
                    <a:pt x="2160" y="138"/>
                  </a:lnTo>
                  <a:close/>
                  <a:moveTo>
                    <a:pt x="2082" y="0"/>
                  </a:moveTo>
                  <a:lnTo>
                    <a:pt x="20" y="3576"/>
                  </a:lnTo>
                  <a:lnTo>
                    <a:pt x="0" y="3609"/>
                  </a:lnTo>
                  <a:lnTo>
                    <a:pt x="2062" y="7178"/>
                  </a:lnTo>
                  <a:lnTo>
                    <a:pt x="2082" y="7210"/>
                  </a:lnTo>
                  <a:lnTo>
                    <a:pt x="6245" y="7210"/>
                  </a:lnTo>
                  <a:lnTo>
                    <a:pt x="8306" y="3641"/>
                  </a:lnTo>
                  <a:lnTo>
                    <a:pt x="8326" y="3609"/>
                  </a:lnTo>
                  <a:lnTo>
                    <a:pt x="6264"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6"/>
            <p:cNvSpPr/>
            <p:nvPr/>
          </p:nvSpPr>
          <p:spPr>
            <a:xfrm>
              <a:off x="238125" y="3032750"/>
              <a:ext cx="208150" cy="180275"/>
            </a:xfrm>
            <a:custGeom>
              <a:rect b="b" l="l" r="r" t="t"/>
              <a:pathLst>
                <a:path extrusionOk="0" h="7211" w="8326">
                  <a:moveTo>
                    <a:pt x="6166" y="131"/>
                  </a:moveTo>
                  <a:lnTo>
                    <a:pt x="8169" y="3602"/>
                  </a:lnTo>
                  <a:lnTo>
                    <a:pt x="6166" y="7073"/>
                  </a:lnTo>
                  <a:lnTo>
                    <a:pt x="2160" y="7073"/>
                  </a:lnTo>
                  <a:lnTo>
                    <a:pt x="157" y="3602"/>
                  </a:lnTo>
                  <a:lnTo>
                    <a:pt x="2160" y="131"/>
                  </a:lnTo>
                  <a:close/>
                  <a:moveTo>
                    <a:pt x="2081" y="0"/>
                  </a:moveTo>
                  <a:lnTo>
                    <a:pt x="20" y="3569"/>
                  </a:lnTo>
                  <a:lnTo>
                    <a:pt x="0" y="3602"/>
                  </a:lnTo>
                  <a:lnTo>
                    <a:pt x="2062" y="7177"/>
                  </a:lnTo>
                  <a:lnTo>
                    <a:pt x="2081" y="7210"/>
                  </a:lnTo>
                  <a:lnTo>
                    <a:pt x="6244" y="7210"/>
                  </a:lnTo>
                  <a:lnTo>
                    <a:pt x="8306" y="3635"/>
                  </a:lnTo>
                  <a:lnTo>
                    <a:pt x="8326" y="3602"/>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6"/>
            <p:cNvSpPr/>
            <p:nvPr/>
          </p:nvSpPr>
          <p:spPr>
            <a:xfrm>
              <a:off x="1923275" y="3297975"/>
              <a:ext cx="208175" cy="180275"/>
            </a:xfrm>
            <a:custGeom>
              <a:rect b="b" l="l" r="r" t="t"/>
              <a:pathLst>
                <a:path extrusionOk="0" h="7211" w="8327">
                  <a:moveTo>
                    <a:pt x="6167" y="138"/>
                  </a:moveTo>
                  <a:lnTo>
                    <a:pt x="8170" y="3609"/>
                  </a:lnTo>
                  <a:lnTo>
                    <a:pt x="6167" y="7080"/>
                  </a:lnTo>
                  <a:lnTo>
                    <a:pt x="2161" y="7080"/>
                  </a:lnTo>
                  <a:lnTo>
                    <a:pt x="151" y="3609"/>
                  </a:lnTo>
                  <a:lnTo>
                    <a:pt x="2161" y="138"/>
                  </a:lnTo>
                  <a:close/>
                  <a:moveTo>
                    <a:pt x="2082" y="0"/>
                  </a:moveTo>
                  <a:lnTo>
                    <a:pt x="20" y="3576"/>
                  </a:lnTo>
                  <a:lnTo>
                    <a:pt x="1" y="3609"/>
                  </a:lnTo>
                  <a:lnTo>
                    <a:pt x="2063" y="7178"/>
                  </a:lnTo>
                  <a:lnTo>
                    <a:pt x="2082" y="7210"/>
                  </a:lnTo>
                  <a:lnTo>
                    <a:pt x="6245" y="7210"/>
                  </a:lnTo>
                  <a:lnTo>
                    <a:pt x="8307" y="3641"/>
                  </a:lnTo>
                  <a:lnTo>
                    <a:pt x="8326" y="3609"/>
                  </a:lnTo>
                  <a:lnTo>
                    <a:pt x="6265"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6"/>
            <p:cNvSpPr/>
            <p:nvPr/>
          </p:nvSpPr>
          <p:spPr>
            <a:xfrm>
              <a:off x="544450" y="2678950"/>
              <a:ext cx="208150" cy="180275"/>
            </a:xfrm>
            <a:custGeom>
              <a:rect b="b" l="l" r="r" t="t"/>
              <a:pathLst>
                <a:path extrusionOk="0" h="7211" w="8326">
                  <a:moveTo>
                    <a:pt x="6166" y="131"/>
                  </a:moveTo>
                  <a:lnTo>
                    <a:pt x="8176" y="3602"/>
                  </a:lnTo>
                  <a:lnTo>
                    <a:pt x="6166" y="7073"/>
                  </a:lnTo>
                  <a:lnTo>
                    <a:pt x="2160" y="7073"/>
                  </a:lnTo>
                  <a:lnTo>
                    <a:pt x="157" y="3602"/>
                  </a:lnTo>
                  <a:lnTo>
                    <a:pt x="2160" y="131"/>
                  </a:lnTo>
                  <a:close/>
                  <a:moveTo>
                    <a:pt x="2082" y="0"/>
                  </a:moveTo>
                  <a:lnTo>
                    <a:pt x="20" y="3569"/>
                  </a:lnTo>
                  <a:lnTo>
                    <a:pt x="0" y="3602"/>
                  </a:lnTo>
                  <a:lnTo>
                    <a:pt x="2062" y="7177"/>
                  </a:lnTo>
                  <a:lnTo>
                    <a:pt x="2082" y="7210"/>
                  </a:lnTo>
                  <a:lnTo>
                    <a:pt x="6245" y="7210"/>
                  </a:lnTo>
                  <a:lnTo>
                    <a:pt x="8306" y="3634"/>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6"/>
            <p:cNvSpPr/>
            <p:nvPr/>
          </p:nvSpPr>
          <p:spPr>
            <a:xfrm>
              <a:off x="2535300" y="3297975"/>
              <a:ext cx="208175" cy="180275"/>
            </a:xfrm>
            <a:custGeom>
              <a:rect b="b" l="l" r="r" t="t"/>
              <a:pathLst>
                <a:path extrusionOk="0" h="7211" w="8327">
                  <a:moveTo>
                    <a:pt x="6173" y="138"/>
                  </a:moveTo>
                  <a:lnTo>
                    <a:pt x="8176" y="3609"/>
                  </a:lnTo>
                  <a:lnTo>
                    <a:pt x="6173" y="7080"/>
                  </a:lnTo>
                  <a:lnTo>
                    <a:pt x="2160" y="7080"/>
                  </a:lnTo>
                  <a:lnTo>
                    <a:pt x="157" y="3609"/>
                  </a:lnTo>
                  <a:lnTo>
                    <a:pt x="2160" y="138"/>
                  </a:lnTo>
                  <a:close/>
                  <a:moveTo>
                    <a:pt x="2082" y="0"/>
                  </a:moveTo>
                  <a:lnTo>
                    <a:pt x="20" y="3576"/>
                  </a:lnTo>
                  <a:lnTo>
                    <a:pt x="1" y="3609"/>
                  </a:lnTo>
                  <a:lnTo>
                    <a:pt x="2082" y="7210"/>
                  </a:lnTo>
                  <a:lnTo>
                    <a:pt x="6245" y="7210"/>
                  </a:lnTo>
                  <a:lnTo>
                    <a:pt x="8307" y="3641"/>
                  </a:lnTo>
                  <a:lnTo>
                    <a:pt x="8326" y="3609"/>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6"/>
            <p:cNvSpPr/>
            <p:nvPr/>
          </p:nvSpPr>
          <p:spPr>
            <a:xfrm>
              <a:off x="2229625" y="3298950"/>
              <a:ext cx="155150" cy="179300"/>
            </a:xfrm>
            <a:custGeom>
              <a:rect b="b" l="l" r="r" t="t"/>
              <a:pathLst>
                <a:path extrusionOk="0" h="7172" w="6206">
                  <a:moveTo>
                    <a:pt x="2062" y="1"/>
                  </a:moveTo>
                  <a:lnTo>
                    <a:pt x="20" y="3537"/>
                  </a:lnTo>
                  <a:lnTo>
                    <a:pt x="0" y="3570"/>
                  </a:lnTo>
                  <a:lnTo>
                    <a:pt x="2062" y="7139"/>
                  </a:lnTo>
                  <a:lnTo>
                    <a:pt x="2082" y="7171"/>
                  </a:lnTo>
                  <a:lnTo>
                    <a:pt x="6205" y="7171"/>
                  </a:lnTo>
                  <a:lnTo>
                    <a:pt x="6205" y="7041"/>
                  </a:lnTo>
                  <a:lnTo>
                    <a:pt x="2160" y="7041"/>
                  </a:lnTo>
                  <a:lnTo>
                    <a:pt x="157" y="3570"/>
                  </a:lnTo>
                  <a:lnTo>
                    <a:pt x="2180" y="66"/>
                  </a:lnTo>
                  <a:lnTo>
                    <a:pt x="2062"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6"/>
            <p:cNvSpPr/>
            <p:nvPr/>
          </p:nvSpPr>
          <p:spPr>
            <a:xfrm>
              <a:off x="2995950" y="3387200"/>
              <a:ext cx="54025" cy="90075"/>
            </a:xfrm>
            <a:custGeom>
              <a:rect b="b" l="l" r="r" t="t"/>
              <a:pathLst>
                <a:path extrusionOk="0" h="3603" w="2161">
                  <a:moveTo>
                    <a:pt x="2043" y="1"/>
                  </a:moveTo>
                  <a:lnTo>
                    <a:pt x="0" y="3537"/>
                  </a:lnTo>
                  <a:lnTo>
                    <a:pt x="118" y="3602"/>
                  </a:lnTo>
                  <a:lnTo>
                    <a:pt x="2160" y="66"/>
                  </a:lnTo>
                  <a:lnTo>
                    <a:pt x="204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6"/>
            <p:cNvSpPr/>
            <p:nvPr/>
          </p:nvSpPr>
          <p:spPr>
            <a:xfrm>
              <a:off x="1310450" y="3297975"/>
              <a:ext cx="207675" cy="180275"/>
            </a:xfrm>
            <a:custGeom>
              <a:rect b="b" l="l" r="r" t="t"/>
              <a:pathLst>
                <a:path extrusionOk="0" h="7211" w="8307">
                  <a:moveTo>
                    <a:pt x="2082" y="0"/>
                  </a:moveTo>
                  <a:lnTo>
                    <a:pt x="20" y="3576"/>
                  </a:lnTo>
                  <a:lnTo>
                    <a:pt x="0" y="3609"/>
                  </a:lnTo>
                  <a:lnTo>
                    <a:pt x="2062" y="7178"/>
                  </a:lnTo>
                  <a:lnTo>
                    <a:pt x="2082" y="7210"/>
                  </a:lnTo>
                  <a:lnTo>
                    <a:pt x="6245" y="7210"/>
                  </a:lnTo>
                  <a:lnTo>
                    <a:pt x="8306" y="3641"/>
                  </a:lnTo>
                  <a:lnTo>
                    <a:pt x="8189" y="3576"/>
                  </a:lnTo>
                  <a:lnTo>
                    <a:pt x="6166" y="7080"/>
                  </a:lnTo>
                  <a:lnTo>
                    <a:pt x="2160" y="7080"/>
                  </a:lnTo>
                  <a:lnTo>
                    <a:pt x="157" y="3609"/>
                  </a:lnTo>
                  <a:lnTo>
                    <a:pt x="2160" y="138"/>
                  </a:lnTo>
                  <a:lnTo>
                    <a:pt x="6206" y="138"/>
                  </a:lnTo>
                  <a:lnTo>
                    <a:pt x="620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6"/>
            <p:cNvSpPr/>
            <p:nvPr/>
          </p:nvSpPr>
          <p:spPr>
            <a:xfrm>
              <a:off x="1004125" y="3474950"/>
              <a:ext cx="208150" cy="180275"/>
            </a:xfrm>
            <a:custGeom>
              <a:rect b="b" l="l" r="r" t="t"/>
              <a:pathLst>
                <a:path extrusionOk="0" h="7211" w="8326">
                  <a:moveTo>
                    <a:pt x="6166" y="131"/>
                  </a:moveTo>
                  <a:lnTo>
                    <a:pt x="8169" y="3602"/>
                  </a:lnTo>
                  <a:lnTo>
                    <a:pt x="6166" y="7074"/>
                  </a:lnTo>
                  <a:lnTo>
                    <a:pt x="2160" y="7074"/>
                  </a:lnTo>
                  <a:lnTo>
                    <a:pt x="157" y="3602"/>
                  </a:lnTo>
                  <a:lnTo>
                    <a:pt x="2160" y="131"/>
                  </a:lnTo>
                  <a:close/>
                  <a:moveTo>
                    <a:pt x="2081" y="1"/>
                  </a:moveTo>
                  <a:lnTo>
                    <a:pt x="20" y="3570"/>
                  </a:lnTo>
                  <a:lnTo>
                    <a:pt x="0" y="3602"/>
                  </a:lnTo>
                  <a:lnTo>
                    <a:pt x="2062" y="7178"/>
                  </a:lnTo>
                  <a:lnTo>
                    <a:pt x="2081" y="7211"/>
                  </a:lnTo>
                  <a:lnTo>
                    <a:pt x="6244" y="7211"/>
                  </a:lnTo>
                  <a:lnTo>
                    <a:pt x="8306" y="3635"/>
                  </a:lnTo>
                  <a:lnTo>
                    <a:pt x="8326" y="3602"/>
                  </a:lnTo>
                  <a:lnTo>
                    <a:pt x="6264" y="33"/>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6"/>
            <p:cNvSpPr/>
            <p:nvPr/>
          </p:nvSpPr>
          <p:spPr>
            <a:xfrm>
              <a:off x="1004125" y="3297975"/>
              <a:ext cx="208150" cy="180275"/>
            </a:xfrm>
            <a:custGeom>
              <a:rect b="b" l="l" r="r" t="t"/>
              <a:pathLst>
                <a:path extrusionOk="0" h="7211" w="8326">
                  <a:moveTo>
                    <a:pt x="6166" y="138"/>
                  </a:moveTo>
                  <a:lnTo>
                    <a:pt x="8169" y="3609"/>
                  </a:lnTo>
                  <a:lnTo>
                    <a:pt x="6166" y="7080"/>
                  </a:lnTo>
                  <a:lnTo>
                    <a:pt x="2160" y="7080"/>
                  </a:lnTo>
                  <a:lnTo>
                    <a:pt x="157" y="3609"/>
                  </a:lnTo>
                  <a:lnTo>
                    <a:pt x="2160" y="138"/>
                  </a:lnTo>
                  <a:close/>
                  <a:moveTo>
                    <a:pt x="2081" y="0"/>
                  </a:moveTo>
                  <a:lnTo>
                    <a:pt x="20" y="3576"/>
                  </a:lnTo>
                  <a:lnTo>
                    <a:pt x="0" y="3609"/>
                  </a:lnTo>
                  <a:lnTo>
                    <a:pt x="2062" y="7178"/>
                  </a:lnTo>
                  <a:lnTo>
                    <a:pt x="2081" y="7210"/>
                  </a:lnTo>
                  <a:lnTo>
                    <a:pt x="6244" y="7210"/>
                  </a:lnTo>
                  <a:lnTo>
                    <a:pt x="8306" y="3641"/>
                  </a:lnTo>
                  <a:lnTo>
                    <a:pt x="8326" y="3609"/>
                  </a:lnTo>
                  <a:lnTo>
                    <a:pt x="6264" y="40"/>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6"/>
            <p:cNvSpPr/>
            <p:nvPr/>
          </p:nvSpPr>
          <p:spPr>
            <a:xfrm>
              <a:off x="697775" y="3121150"/>
              <a:ext cx="207525" cy="180275"/>
            </a:xfrm>
            <a:custGeom>
              <a:rect b="b" l="l" r="r" t="t"/>
              <a:pathLst>
                <a:path extrusionOk="0" h="7211" w="8301">
                  <a:moveTo>
                    <a:pt x="2082" y="1"/>
                  </a:moveTo>
                  <a:lnTo>
                    <a:pt x="20" y="3570"/>
                  </a:lnTo>
                  <a:lnTo>
                    <a:pt x="1" y="3602"/>
                  </a:lnTo>
                  <a:lnTo>
                    <a:pt x="2062" y="7178"/>
                  </a:lnTo>
                  <a:lnTo>
                    <a:pt x="2082" y="7211"/>
                  </a:lnTo>
                  <a:lnTo>
                    <a:pt x="6206" y="7211"/>
                  </a:lnTo>
                  <a:lnTo>
                    <a:pt x="6206" y="7073"/>
                  </a:lnTo>
                  <a:lnTo>
                    <a:pt x="2154" y="7073"/>
                  </a:lnTo>
                  <a:lnTo>
                    <a:pt x="151" y="3602"/>
                  </a:lnTo>
                  <a:lnTo>
                    <a:pt x="2154" y="131"/>
                  </a:lnTo>
                  <a:lnTo>
                    <a:pt x="6167" y="131"/>
                  </a:lnTo>
                  <a:lnTo>
                    <a:pt x="8189" y="3641"/>
                  </a:lnTo>
                  <a:lnTo>
                    <a:pt x="8300" y="3570"/>
                  </a:lnTo>
                  <a:lnTo>
                    <a:pt x="6258" y="33"/>
                  </a:lnTo>
                  <a:lnTo>
                    <a:pt x="623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6"/>
            <p:cNvSpPr/>
            <p:nvPr/>
          </p:nvSpPr>
          <p:spPr>
            <a:xfrm>
              <a:off x="391275" y="3297975"/>
              <a:ext cx="208175" cy="180275"/>
            </a:xfrm>
            <a:custGeom>
              <a:rect b="b" l="l" r="r" t="t"/>
              <a:pathLst>
                <a:path extrusionOk="0" h="7211" w="8327">
                  <a:moveTo>
                    <a:pt x="6167" y="138"/>
                  </a:moveTo>
                  <a:lnTo>
                    <a:pt x="8170" y="3609"/>
                  </a:lnTo>
                  <a:lnTo>
                    <a:pt x="6167" y="7080"/>
                  </a:lnTo>
                  <a:lnTo>
                    <a:pt x="2160" y="7080"/>
                  </a:lnTo>
                  <a:lnTo>
                    <a:pt x="157" y="3609"/>
                  </a:lnTo>
                  <a:lnTo>
                    <a:pt x="2160" y="138"/>
                  </a:lnTo>
                  <a:close/>
                  <a:moveTo>
                    <a:pt x="2082" y="0"/>
                  </a:moveTo>
                  <a:lnTo>
                    <a:pt x="20" y="3576"/>
                  </a:lnTo>
                  <a:lnTo>
                    <a:pt x="1" y="3609"/>
                  </a:lnTo>
                  <a:lnTo>
                    <a:pt x="2063" y="7178"/>
                  </a:lnTo>
                  <a:lnTo>
                    <a:pt x="2082" y="7210"/>
                  </a:lnTo>
                  <a:lnTo>
                    <a:pt x="6245" y="7210"/>
                  </a:lnTo>
                  <a:lnTo>
                    <a:pt x="8307" y="3641"/>
                  </a:lnTo>
                  <a:lnTo>
                    <a:pt x="8326" y="3609"/>
                  </a:lnTo>
                  <a:lnTo>
                    <a:pt x="6264"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6"/>
            <p:cNvSpPr/>
            <p:nvPr/>
          </p:nvSpPr>
          <p:spPr>
            <a:xfrm>
              <a:off x="544450" y="3032750"/>
              <a:ext cx="208150" cy="180275"/>
            </a:xfrm>
            <a:custGeom>
              <a:rect b="b" l="l" r="r" t="t"/>
              <a:pathLst>
                <a:path extrusionOk="0" h="7211" w="8326">
                  <a:moveTo>
                    <a:pt x="6166" y="131"/>
                  </a:moveTo>
                  <a:lnTo>
                    <a:pt x="8176" y="3602"/>
                  </a:lnTo>
                  <a:lnTo>
                    <a:pt x="6166" y="7073"/>
                  </a:lnTo>
                  <a:lnTo>
                    <a:pt x="2160" y="7073"/>
                  </a:lnTo>
                  <a:lnTo>
                    <a:pt x="157" y="3602"/>
                  </a:lnTo>
                  <a:lnTo>
                    <a:pt x="2160" y="131"/>
                  </a:lnTo>
                  <a:close/>
                  <a:moveTo>
                    <a:pt x="2082" y="0"/>
                  </a:moveTo>
                  <a:lnTo>
                    <a:pt x="20" y="3569"/>
                  </a:lnTo>
                  <a:lnTo>
                    <a:pt x="0" y="3602"/>
                  </a:lnTo>
                  <a:lnTo>
                    <a:pt x="2062" y="7177"/>
                  </a:lnTo>
                  <a:lnTo>
                    <a:pt x="2082" y="7210"/>
                  </a:lnTo>
                  <a:lnTo>
                    <a:pt x="6245" y="7210"/>
                  </a:lnTo>
                  <a:lnTo>
                    <a:pt x="8306" y="3635"/>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6"/>
            <p:cNvSpPr/>
            <p:nvPr/>
          </p:nvSpPr>
          <p:spPr>
            <a:xfrm>
              <a:off x="391775" y="2590525"/>
              <a:ext cx="207675" cy="180275"/>
            </a:xfrm>
            <a:custGeom>
              <a:rect b="b" l="l" r="r" t="t"/>
              <a:pathLst>
                <a:path extrusionOk="0" h="7211" w="8307">
                  <a:moveTo>
                    <a:pt x="2062" y="1"/>
                  </a:moveTo>
                  <a:lnTo>
                    <a:pt x="0" y="3570"/>
                  </a:lnTo>
                  <a:lnTo>
                    <a:pt x="118" y="3635"/>
                  </a:lnTo>
                  <a:lnTo>
                    <a:pt x="2140" y="131"/>
                  </a:lnTo>
                  <a:lnTo>
                    <a:pt x="6147" y="131"/>
                  </a:lnTo>
                  <a:lnTo>
                    <a:pt x="8150" y="3602"/>
                  </a:lnTo>
                  <a:lnTo>
                    <a:pt x="6147" y="7074"/>
                  </a:lnTo>
                  <a:lnTo>
                    <a:pt x="2101" y="7074"/>
                  </a:lnTo>
                  <a:lnTo>
                    <a:pt x="2101" y="7211"/>
                  </a:lnTo>
                  <a:lnTo>
                    <a:pt x="6225" y="7211"/>
                  </a:lnTo>
                  <a:lnTo>
                    <a:pt x="8287" y="3635"/>
                  </a:lnTo>
                  <a:lnTo>
                    <a:pt x="8306" y="3602"/>
                  </a:lnTo>
                  <a:lnTo>
                    <a:pt x="6244" y="33"/>
                  </a:lnTo>
                  <a:lnTo>
                    <a:pt x="622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6"/>
            <p:cNvSpPr/>
            <p:nvPr/>
          </p:nvSpPr>
          <p:spPr>
            <a:xfrm>
              <a:off x="238125" y="2855750"/>
              <a:ext cx="208150" cy="180275"/>
            </a:xfrm>
            <a:custGeom>
              <a:rect b="b" l="l" r="r" t="t"/>
              <a:pathLst>
                <a:path extrusionOk="0" h="7211" w="8326">
                  <a:moveTo>
                    <a:pt x="6166" y="138"/>
                  </a:moveTo>
                  <a:lnTo>
                    <a:pt x="8169" y="3609"/>
                  </a:lnTo>
                  <a:lnTo>
                    <a:pt x="6166" y="7080"/>
                  </a:lnTo>
                  <a:lnTo>
                    <a:pt x="2160" y="7080"/>
                  </a:lnTo>
                  <a:lnTo>
                    <a:pt x="157" y="3609"/>
                  </a:lnTo>
                  <a:lnTo>
                    <a:pt x="2160" y="138"/>
                  </a:lnTo>
                  <a:close/>
                  <a:moveTo>
                    <a:pt x="2081" y="1"/>
                  </a:moveTo>
                  <a:lnTo>
                    <a:pt x="20" y="3577"/>
                  </a:lnTo>
                  <a:lnTo>
                    <a:pt x="0" y="3609"/>
                  </a:lnTo>
                  <a:lnTo>
                    <a:pt x="2062" y="7178"/>
                  </a:lnTo>
                  <a:lnTo>
                    <a:pt x="2081" y="7211"/>
                  </a:lnTo>
                  <a:lnTo>
                    <a:pt x="6244" y="7211"/>
                  </a:lnTo>
                  <a:lnTo>
                    <a:pt x="8306" y="3642"/>
                  </a:lnTo>
                  <a:lnTo>
                    <a:pt x="8326" y="3609"/>
                  </a:lnTo>
                  <a:lnTo>
                    <a:pt x="6264" y="34"/>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6"/>
            <p:cNvSpPr/>
            <p:nvPr/>
          </p:nvSpPr>
          <p:spPr>
            <a:xfrm>
              <a:off x="544450" y="2678950"/>
              <a:ext cx="208150" cy="180275"/>
            </a:xfrm>
            <a:custGeom>
              <a:rect b="b" l="l" r="r" t="t"/>
              <a:pathLst>
                <a:path extrusionOk="0" h="7211" w="8326">
                  <a:moveTo>
                    <a:pt x="6166" y="131"/>
                  </a:moveTo>
                  <a:lnTo>
                    <a:pt x="8176" y="3602"/>
                  </a:lnTo>
                  <a:lnTo>
                    <a:pt x="6166" y="7073"/>
                  </a:lnTo>
                  <a:lnTo>
                    <a:pt x="2160" y="7073"/>
                  </a:lnTo>
                  <a:lnTo>
                    <a:pt x="157" y="3602"/>
                  </a:lnTo>
                  <a:lnTo>
                    <a:pt x="2160" y="131"/>
                  </a:lnTo>
                  <a:close/>
                  <a:moveTo>
                    <a:pt x="2082" y="0"/>
                  </a:moveTo>
                  <a:lnTo>
                    <a:pt x="20" y="3569"/>
                  </a:lnTo>
                  <a:lnTo>
                    <a:pt x="0" y="3602"/>
                  </a:lnTo>
                  <a:lnTo>
                    <a:pt x="2062" y="7177"/>
                  </a:lnTo>
                  <a:lnTo>
                    <a:pt x="2082" y="7210"/>
                  </a:lnTo>
                  <a:lnTo>
                    <a:pt x="6245" y="7210"/>
                  </a:lnTo>
                  <a:lnTo>
                    <a:pt x="8306" y="3634"/>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6"/>
            <p:cNvSpPr/>
            <p:nvPr/>
          </p:nvSpPr>
          <p:spPr>
            <a:xfrm>
              <a:off x="391275" y="2413550"/>
              <a:ext cx="208175" cy="180275"/>
            </a:xfrm>
            <a:custGeom>
              <a:rect b="b" l="l" r="r" t="t"/>
              <a:pathLst>
                <a:path extrusionOk="0" h="7211" w="8327">
                  <a:moveTo>
                    <a:pt x="6167" y="138"/>
                  </a:moveTo>
                  <a:lnTo>
                    <a:pt x="8170" y="3609"/>
                  </a:lnTo>
                  <a:lnTo>
                    <a:pt x="6167" y="7080"/>
                  </a:lnTo>
                  <a:lnTo>
                    <a:pt x="2160" y="7080"/>
                  </a:lnTo>
                  <a:lnTo>
                    <a:pt x="157" y="3609"/>
                  </a:lnTo>
                  <a:lnTo>
                    <a:pt x="2160" y="138"/>
                  </a:lnTo>
                  <a:close/>
                  <a:moveTo>
                    <a:pt x="2082" y="0"/>
                  </a:moveTo>
                  <a:lnTo>
                    <a:pt x="20" y="3570"/>
                  </a:lnTo>
                  <a:lnTo>
                    <a:pt x="1" y="3602"/>
                  </a:lnTo>
                  <a:lnTo>
                    <a:pt x="2063" y="7178"/>
                  </a:lnTo>
                  <a:lnTo>
                    <a:pt x="2082" y="7210"/>
                  </a:lnTo>
                  <a:lnTo>
                    <a:pt x="6245" y="7210"/>
                  </a:lnTo>
                  <a:lnTo>
                    <a:pt x="8307" y="3635"/>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6"/>
            <p:cNvSpPr/>
            <p:nvPr/>
          </p:nvSpPr>
          <p:spPr>
            <a:xfrm>
              <a:off x="238125" y="2501950"/>
              <a:ext cx="208150" cy="180275"/>
            </a:xfrm>
            <a:custGeom>
              <a:rect b="b" l="l" r="r" t="t"/>
              <a:pathLst>
                <a:path extrusionOk="0" h="7211" w="8326">
                  <a:moveTo>
                    <a:pt x="6166" y="138"/>
                  </a:moveTo>
                  <a:lnTo>
                    <a:pt x="8169" y="3609"/>
                  </a:lnTo>
                  <a:lnTo>
                    <a:pt x="6166" y="7080"/>
                  </a:lnTo>
                  <a:lnTo>
                    <a:pt x="2160" y="7080"/>
                  </a:lnTo>
                  <a:lnTo>
                    <a:pt x="157" y="3609"/>
                  </a:lnTo>
                  <a:lnTo>
                    <a:pt x="2160" y="138"/>
                  </a:lnTo>
                  <a:close/>
                  <a:moveTo>
                    <a:pt x="2081" y="1"/>
                  </a:moveTo>
                  <a:lnTo>
                    <a:pt x="20" y="3576"/>
                  </a:lnTo>
                  <a:lnTo>
                    <a:pt x="0" y="3609"/>
                  </a:lnTo>
                  <a:lnTo>
                    <a:pt x="2062" y="7178"/>
                  </a:lnTo>
                  <a:lnTo>
                    <a:pt x="2081" y="7211"/>
                  </a:lnTo>
                  <a:lnTo>
                    <a:pt x="6244" y="7211"/>
                  </a:lnTo>
                  <a:lnTo>
                    <a:pt x="8306" y="3642"/>
                  </a:lnTo>
                  <a:lnTo>
                    <a:pt x="8326" y="3609"/>
                  </a:lnTo>
                  <a:lnTo>
                    <a:pt x="6264" y="34"/>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6"/>
            <p:cNvSpPr/>
            <p:nvPr/>
          </p:nvSpPr>
          <p:spPr>
            <a:xfrm>
              <a:off x="697625" y="3474950"/>
              <a:ext cx="208150" cy="180275"/>
            </a:xfrm>
            <a:custGeom>
              <a:rect b="b" l="l" r="r" t="t"/>
              <a:pathLst>
                <a:path extrusionOk="0" h="7211" w="8326">
                  <a:moveTo>
                    <a:pt x="6173" y="131"/>
                  </a:moveTo>
                  <a:lnTo>
                    <a:pt x="8176" y="3602"/>
                  </a:lnTo>
                  <a:lnTo>
                    <a:pt x="6173" y="7074"/>
                  </a:lnTo>
                  <a:lnTo>
                    <a:pt x="2160" y="7074"/>
                  </a:lnTo>
                  <a:lnTo>
                    <a:pt x="157" y="3602"/>
                  </a:lnTo>
                  <a:lnTo>
                    <a:pt x="2160" y="131"/>
                  </a:lnTo>
                  <a:close/>
                  <a:moveTo>
                    <a:pt x="2088" y="1"/>
                  </a:moveTo>
                  <a:lnTo>
                    <a:pt x="26" y="3570"/>
                  </a:lnTo>
                  <a:lnTo>
                    <a:pt x="0" y="3602"/>
                  </a:lnTo>
                  <a:lnTo>
                    <a:pt x="2062" y="7178"/>
                  </a:lnTo>
                  <a:lnTo>
                    <a:pt x="2088" y="7211"/>
                  </a:lnTo>
                  <a:lnTo>
                    <a:pt x="6244" y="7211"/>
                  </a:lnTo>
                  <a:lnTo>
                    <a:pt x="8306" y="3635"/>
                  </a:lnTo>
                  <a:lnTo>
                    <a:pt x="8326" y="3602"/>
                  </a:lnTo>
                  <a:lnTo>
                    <a:pt x="6264" y="33"/>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6"/>
            <p:cNvSpPr/>
            <p:nvPr/>
          </p:nvSpPr>
          <p:spPr>
            <a:xfrm>
              <a:off x="850950" y="3386550"/>
              <a:ext cx="208000" cy="180275"/>
            </a:xfrm>
            <a:custGeom>
              <a:rect b="b" l="l" r="r" t="t"/>
              <a:pathLst>
                <a:path extrusionOk="0" h="7211" w="8320">
                  <a:moveTo>
                    <a:pt x="6166" y="131"/>
                  </a:moveTo>
                  <a:lnTo>
                    <a:pt x="8169" y="3602"/>
                  </a:lnTo>
                  <a:lnTo>
                    <a:pt x="6166" y="7073"/>
                  </a:lnTo>
                  <a:lnTo>
                    <a:pt x="2154" y="7073"/>
                  </a:lnTo>
                  <a:lnTo>
                    <a:pt x="150" y="3602"/>
                  </a:lnTo>
                  <a:lnTo>
                    <a:pt x="2154" y="131"/>
                  </a:lnTo>
                  <a:close/>
                  <a:moveTo>
                    <a:pt x="2082" y="0"/>
                  </a:moveTo>
                  <a:lnTo>
                    <a:pt x="20" y="3569"/>
                  </a:lnTo>
                  <a:lnTo>
                    <a:pt x="0" y="3602"/>
                  </a:lnTo>
                  <a:lnTo>
                    <a:pt x="2062" y="7171"/>
                  </a:lnTo>
                  <a:lnTo>
                    <a:pt x="2082" y="7210"/>
                  </a:lnTo>
                  <a:lnTo>
                    <a:pt x="6245" y="7210"/>
                  </a:lnTo>
                  <a:lnTo>
                    <a:pt x="6238" y="7204"/>
                  </a:lnTo>
                  <a:lnTo>
                    <a:pt x="8300" y="3635"/>
                  </a:lnTo>
                  <a:lnTo>
                    <a:pt x="8319" y="3602"/>
                  </a:lnTo>
                  <a:lnTo>
                    <a:pt x="6258" y="33"/>
                  </a:lnTo>
                  <a:lnTo>
                    <a:pt x="6238"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6"/>
            <p:cNvSpPr/>
            <p:nvPr/>
          </p:nvSpPr>
          <p:spPr>
            <a:xfrm>
              <a:off x="1310450" y="3474950"/>
              <a:ext cx="208175" cy="180275"/>
            </a:xfrm>
            <a:custGeom>
              <a:rect b="b" l="l" r="r" t="t"/>
              <a:pathLst>
                <a:path extrusionOk="0" h="7211" w="8327">
                  <a:moveTo>
                    <a:pt x="6166" y="131"/>
                  </a:moveTo>
                  <a:lnTo>
                    <a:pt x="8169" y="3602"/>
                  </a:lnTo>
                  <a:lnTo>
                    <a:pt x="6166" y="7074"/>
                  </a:lnTo>
                  <a:lnTo>
                    <a:pt x="2160" y="7074"/>
                  </a:lnTo>
                  <a:lnTo>
                    <a:pt x="157" y="3602"/>
                  </a:lnTo>
                  <a:lnTo>
                    <a:pt x="2160" y="131"/>
                  </a:lnTo>
                  <a:close/>
                  <a:moveTo>
                    <a:pt x="2082" y="1"/>
                  </a:moveTo>
                  <a:lnTo>
                    <a:pt x="20" y="3570"/>
                  </a:lnTo>
                  <a:lnTo>
                    <a:pt x="0" y="3602"/>
                  </a:lnTo>
                  <a:lnTo>
                    <a:pt x="2062" y="7178"/>
                  </a:lnTo>
                  <a:lnTo>
                    <a:pt x="2082" y="7211"/>
                  </a:lnTo>
                  <a:lnTo>
                    <a:pt x="6245" y="7211"/>
                  </a:lnTo>
                  <a:lnTo>
                    <a:pt x="8306" y="3635"/>
                  </a:lnTo>
                  <a:lnTo>
                    <a:pt x="8326" y="3602"/>
                  </a:lnTo>
                  <a:lnTo>
                    <a:pt x="6264" y="33"/>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6"/>
            <p:cNvSpPr/>
            <p:nvPr/>
          </p:nvSpPr>
          <p:spPr>
            <a:xfrm>
              <a:off x="1463625" y="3386550"/>
              <a:ext cx="208150" cy="180275"/>
            </a:xfrm>
            <a:custGeom>
              <a:rect b="b" l="l" r="r" t="t"/>
              <a:pathLst>
                <a:path extrusionOk="0" h="7211" w="8326">
                  <a:moveTo>
                    <a:pt x="6166" y="131"/>
                  </a:moveTo>
                  <a:lnTo>
                    <a:pt x="8169" y="3602"/>
                  </a:lnTo>
                  <a:lnTo>
                    <a:pt x="6166" y="7073"/>
                  </a:lnTo>
                  <a:lnTo>
                    <a:pt x="2160" y="7073"/>
                  </a:lnTo>
                  <a:lnTo>
                    <a:pt x="157" y="3602"/>
                  </a:lnTo>
                  <a:lnTo>
                    <a:pt x="2160" y="131"/>
                  </a:lnTo>
                  <a:close/>
                  <a:moveTo>
                    <a:pt x="2082" y="0"/>
                  </a:moveTo>
                  <a:lnTo>
                    <a:pt x="20" y="3569"/>
                  </a:lnTo>
                  <a:lnTo>
                    <a:pt x="0" y="3602"/>
                  </a:lnTo>
                  <a:lnTo>
                    <a:pt x="2062" y="7171"/>
                  </a:lnTo>
                  <a:lnTo>
                    <a:pt x="2082" y="7210"/>
                  </a:lnTo>
                  <a:lnTo>
                    <a:pt x="6244" y="7210"/>
                  </a:lnTo>
                  <a:lnTo>
                    <a:pt x="6244" y="7204"/>
                  </a:lnTo>
                  <a:lnTo>
                    <a:pt x="8306" y="3635"/>
                  </a:lnTo>
                  <a:lnTo>
                    <a:pt x="8326" y="3602"/>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6"/>
            <p:cNvSpPr/>
            <p:nvPr/>
          </p:nvSpPr>
          <p:spPr>
            <a:xfrm>
              <a:off x="391275" y="3474950"/>
              <a:ext cx="208175" cy="180275"/>
            </a:xfrm>
            <a:custGeom>
              <a:rect b="b" l="l" r="r" t="t"/>
              <a:pathLst>
                <a:path extrusionOk="0" h="7211" w="8327">
                  <a:moveTo>
                    <a:pt x="6167" y="131"/>
                  </a:moveTo>
                  <a:lnTo>
                    <a:pt x="8170" y="3602"/>
                  </a:lnTo>
                  <a:lnTo>
                    <a:pt x="6167" y="7074"/>
                  </a:lnTo>
                  <a:lnTo>
                    <a:pt x="2160" y="7074"/>
                  </a:lnTo>
                  <a:lnTo>
                    <a:pt x="157" y="3602"/>
                  </a:lnTo>
                  <a:lnTo>
                    <a:pt x="2160" y="131"/>
                  </a:lnTo>
                  <a:close/>
                  <a:moveTo>
                    <a:pt x="2082" y="1"/>
                  </a:moveTo>
                  <a:lnTo>
                    <a:pt x="20" y="3570"/>
                  </a:lnTo>
                  <a:lnTo>
                    <a:pt x="1" y="3602"/>
                  </a:lnTo>
                  <a:lnTo>
                    <a:pt x="2063" y="7178"/>
                  </a:lnTo>
                  <a:lnTo>
                    <a:pt x="2082" y="7211"/>
                  </a:lnTo>
                  <a:lnTo>
                    <a:pt x="6245" y="7211"/>
                  </a:lnTo>
                  <a:lnTo>
                    <a:pt x="8307" y="3635"/>
                  </a:lnTo>
                  <a:lnTo>
                    <a:pt x="8326" y="3602"/>
                  </a:lnTo>
                  <a:lnTo>
                    <a:pt x="6264" y="33"/>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6"/>
            <p:cNvSpPr/>
            <p:nvPr/>
          </p:nvSpPr>
          <p:spPr>
            <a:xfrm>
              <a:off x="544450" y="3209575"/>
              <a:ext cx="208150" cy="180250"/>
            </a:xfrm>
            <a:custGeom>
              <a:rect b="b" l="l" r="r" t="t"/>
              <a:pathLst>
                <a:path extrusionOk="0" h="7210" w="8326">
                  <a:moveTo>
                    <a:pt x="6166" y="137"/>
                  </a:moveTo>
                  <a:lnTo>
                    <a:pt x="8176" y="3608"/>
                  </a:lnTo>
                  <a:lnTo>
                    <a:pt x="6166" y="7079"/>
                  </a:lnTo>
                  <a:lnTo>
                    <a:pt x="2160" y="7079"/>
                  </a:lnTo>
                  <a:lnTo>
                    <a:pt x="157" y="3608"/>
                  </a:lnTo>
                  <a:lnTo>
                    <a:pt x="2160" y="137"/>
                  </a:lnTo>
                  <a:close/>
                  <a:moveTo>
                    <a:pt x="2082" y="0"/>
                  </a:moveTo>
                  <a:lnTo>
                    <a:pt x="20" y="3576"/>
                  </a:lnTo>
                  <a:lnTo>
                    <a:pt x="0" y="3608"/>
                  </a:lnTo>
                  <a:lnTo>
                    <a:pt x="2062" y="7177"/>
                  </a:lnTo>
                  <a:lnTo>
                    <a:pt x="2082" y="7210"/>
                  </a:lnTo>
                  <a:lnTo>
                    <a:pt x="6245" y="7210"/>
                  </a:lnTo>
                  <a:lnTo>
                    <a:pt x="8306" y="3641"/>
                  </a:lnTo>
                  <a:lnTo>
                    <a:pt x="8326" y="3608"/>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6"/>
            <p:cNvSpPr/>
            <p:nvPr/>
          </p:nvSpPr>
          <p:spPr>
            <a:xfrm>
              <a:off x="238125" y="3386550"/>
              <a:ext cx="208150" cy="180275"/>
            </a:xfrm>
            <a:custGeom>
              <a:rect b="b" l="l" r="r" t="t"/>
              <a:pathLst>
                <a:path extrusionOk="0" h="7211" w="8326">
                  <a:moveTo>
                    <a:pt x="6166" y="131"/>
                  </a:moveTo>
                  <a:lnTo>
                    <a:pt x="8169" y="3602"/>
                  </a:lnTo>
                  <a:lnTo>
                    <a:pt x="6166" y="7073"/>
                  </a:lnTo>
                  <a:lnTo>
                    <a:pt x="2160" y="7073"/>
                  </a:lnTo>
                  <a:lnTo>
                    <a:pt x="157" y="3602"/>
                  </a:lnTo>
                  <a:lnTo>
                    <a:pt x="2160" y="131"/>
                  </a:lnTo>
                  <a:close/>
                  <a:moveTo>
                    <a:pt x="2081" y="0"/>
                  </a:moveTo>
                  <a:lnTo>
                    <a:pt x="20" y="3569"/>
                  </a:lnTo>
                  <a:lnTo>
                    <a:pt x="0" y="3602"/>
                  </a:lnTo>
                  <a:lnTo>
                    <a:pt x="2062" y="7171"/>
                  </a:lnTo>
                  <a:lnTo>
                    <a:pt x="2081" y="7210"/>
                  </a:lnTo>
                  <a:lnTo>
                    <a:pt x="6244" y="7210"/>
                  </a:lnTo>
                  <a:lnTo>
                    <a:pt x="6244" y="7204"/>
                  </a:lnTo>
                  <a:lnTo>
                    <a:pt x="8306" y="3635"/>
                  </a:lnTo>
                  <a:lnTo>
                    <a:pt x="8326" y="3602"/>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6"/>
            <p:cNvSpPr/>
            <p:nvPr/>
          </p:nvSpPr>
          <p:spPr>
            <a:xfrm>
              <a:off x="391275" y="2944175"/>
              <a:ext cx="208175" cy="180275"/>
            </a:xfrm>
            <a:custGeom>
              <a:rect b="b" l="l" r="r" t="t"/>
              <a:pathLst>
                <a:path extrusionOk="0" h="7211" w="8327">
                  <a:moveTo>
                    <a:pt x="6167" y="137"/>
                  </a:moveTo>
                  <a:lnTo>
                    <a:pt x="8170" y="3609"/>
                  </a:lnTo>
                  <a:lnTo>
                    <a:pt x="6167" y="7080"/>
                  </a:lnTo>
                  <a:lnTo>
                    <a:pt x="2160" y="7080"/>
                  </a:lnTo>
                  <a:lnTo>
                    <a:pt x="157" y="3609"/>
                  </a:lnTo>
                  <a:lnTo>
                    <a:pt x="2160" y="137"/>
                  </a:lnTo>
                  <a:close/>
                  <a:moveTo>
                    <a:pt x="2082" y="0"/>
                  </a:moveTo>
                  <a:lnTo>
                    <a:pt x="20" y="3576"/>
                  </a:lnTo>
                  <a:lnTo>
                    <a:pt x="1" y="3609"/>
                  </a:lnTo>
                  <a:lnTo>
                    <a:pt x="2063" y="7178"/>
                  </a:lnTo>
                  <a:lnTo>
                    <a:pt x="2082" y="7210"/>
                  </a:lnTo>
                  <a:lnTo>
                    <a:pt x="6245" y="7210"/>
                  </a:lnTo>
                  <a:lnTo>
                    <a:pt x="8307" y="3641"/>
                  </a:lnTo>
                  <a:lnTo>
                    <a:pt x="8326" y="3609"/>
                  </a:lnTo>
                  <a:lnTo>
                    <a:pt x="6264"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6"/>
            <p:cNvSpPr/>
            <p:nvPr/>
          </p:nvSpPr>
          <p:spPr>
            <a:xfrm>
              <a:off x="2382775" y="3563375"/>
              <a:ext cx="208175" cy="180250"/>
            </a:xfrm>
            <a:custGeom>
              <a:rect b="b" l="l" r="r" t="t"/>
              <a:pathLst>
                <a:path extrusionOk="0" h="7210" w="8327">
                  <a:moveTo>
                    <a:pt x="6167" y="137"/>
                  </a:moveTo>
                  <a:lnTo>
                    <a:pt x="8170" y="3608"/>
                  </a:lnTo>
                  <a:lnTo>
                    <a:pt x="6167" y="7080"/>
                  </a:lnTo>
                  <a:lnTo>
                    <a:pt x="2161" y="7080"/>
                  </a:lnTo>
                  <a:lnTo>
                    <a:pt x="158" y="3608"/>
                  </a:lnTo>
                  <a:lnTo>
                    <a:pt x="2161" y="137"/>
                  </a:lnTo>
                  <a:close/>
                  <a:moveTo>
                    <a:pt x="2082" y="0"/>
                  </a:moveTo>
                  <a:lnTo>
                    <a:pt x="21" y="3569"/>
                  </a:lnTo>
                  <a:lnTo>
                    <a:pt x="1" y="3608"/>
                  </a:lnTo>
                  <a:lnTo>
                    <a:pt x="2082" y="7210"/>
                  </a:lnTo>
                  <a:lnTo>
                    <a:pt x="6245" y="7210"/>
                  </a:lnTo>
                  <a:lnTo>
                    <a:pt x="8307" y="3641"/>
                  </a:lnTo>
                  <a:lnTo>
                    <a:pt x="8327" y="3608"/>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6"/>
            <p:cNvSpPr/>
            <p:nvPr/>
          </p:nvSpPr>
          <p:spPr>
            <a:xfrm>
              <a:off x="2842450" y="3474950"/>
              <a:ext cx="208175" cy="180275"/>
            </a:xfrm>
            <a:custGeom>
              <a:rect b="b" l="l" r="r" t="t"/>
              <a:pathLst>
                <a:path extrusionOk="0" h="7211" w="8327">
                  <a:moveTo>
                    <a:pt x="6167" y="131"/>
                  </a:moveTo>
                  <a:lnTo>
                    <a:pt x="8170" y="3602"/>
                  </a:lnTo>
                  <a:lnTo>
                    <a:pt x="6167" y="7074"/>
                  </a:lnTo>
                  <a:lnTo>
                    <a:pt x="2160" y="7074"/>
                  </a:lnTo>
                  <a:lnTo>
                    <a:pt x="151" y="3602"/>
                  </a:lnTo>
                  <a:lnTo>
                    <a:pt x="2160" y="131"/>
                  </a:lnTo>
                  <a:close/>
                  <a:moveTo>
                    <a:pt x="2082" y="1"/>
                  </a:moveTo>
                  <a:lnTo>
                    <a:pt x="20" y="3570"/>
                  </a:lnTo>
                  <a:lnTo>
                    <a:pt x="1" y="3602"/>
                  </a:lnTo>
                  <a:lnTo>
                    <a:pt x="2082" y="7211"/>
                  </a:lnTo>
                  <a:lnTo>
                    <a:pt x="6245" y="7211"/>
                  </a:lnTo>
                  <a:lnTo>
                    <a:pt x="8307" y="3635"/>
                  </a:lnTo>
                  <a:lnTo>
                    <a:pt x="8326" y="3602"/>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6"/>
            <p:cNvSpPr/>
            <p:nvPr/>
          </p:nvSpPr>
          <p:spPr>
            <a:xfrm>
              <a:off x="2535950" y="3474950"/>
              <a:ext cx="208175" cy="180275"/>
            </a:xfrm>
            <a:custGeom>
              <a:rect b="b" l="l" r="r" t="t"/>
              <a:pathLst>
                <a:path extrusionOk="0" h="7211" w="8327">
                  <a:moveTo>
                    <a:pt x="6173" y="131"/>
                  </a:moveTo>
                  <a:lnTo>
                    <a:pt x="8176" y="3602"/>
                  </a:lnTo>
                  <a:lnTo>
                    <a:pt x="6173" y="7074"/>
                  </a:lnTo>
                  <a:lnTo>
                    <a:pt x="2160" y="7074"/>
                  </a:lnTo>
                  <a:lnTo>
                    <a:pt x="157" y="3602"/>
                  </a:lnTo>
                  <a:lnTo>
                    <a:pt x="2160" y="131"/>
                  </a:lnTo>
                  <a:close/>
                  <a:moveTo>
                    <a:pt x="2082" y="1"/>
                  </a:moveTo>
                  <a:lnTo>
                    <a:pt x="20" y="3570"/>
                  </a:lnTo>
                  <a:lnTo>
                    <a:pt x="1" y="3602"/>
                  </a:lnTo>
                  <a:lnTo>
                    <a:pt x="2082" y="7211"/>
                  </a:lnTo>
                  <a:lnTo>
                    <a:pt x="6245" y="7211"/>
                  </a:lnTo>
                  <a:lnTo>
                    <a:pt x="8307" y="3635"/>
                  </a:lnTo>
                  <a:lnTo>
                    <a:pt x="8326" y="3602"/>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6"/>
            <p:cNvSpPr/>
            <p:nvPr/>
          </p:nvSpPr>
          <p:spPr>
            <a:xfrm>
              <a:off x="2689600" y="3386550"/>
              <a:ext cx="207675" cy="180275"/>
            </a:xfrm>
            <a:custGeom>
              <a:rect b="b" l="l" r="r" t="t"/>
              <a:pathLst>
                <a:path extrusionOk="0" h="7211" w="8307">
                  <a:moveTo>
                    <a:pt x="2102" y="0"/>
                  </a:moveTo>
                  <a:lnTo>
                    <a:pt x="2102" y="131"/>
                  </a:lnTo>
                  <a:lnTo>
                    <a:pt x="6154" y="131"/>
                  </a:lnTo>
                  <a:lnTo>
                    <a:pt x="8157" y="3602"/>
                  </a:lnTo>
                  <a:lnTo>
                    <a:pt x="6154" y="7073"/>
                  </a:lnTo>
                  <a:lnTo>
                    <a:pt x="2141" y="7073"/>
                  </a:lnTo>
                  <a:lnTo>
                    <a:pt x="118" y="3569"/>
                  </a:lnTo>
                  <a:lnTo>
                    <a:pt x="1" y="3635"/>
                  </a:lnTo>
                  <a:lnTo>
                    <a:pt x="2069" y="7210"/>
                  </a:lnTo>
                  <a:lnTo>
                    <a:pt x="6226" y="7210"/>
                  </a:lnTo>
                  <a:lnTo>
                    <a:pt x="8287" y="3635"/>
                  </a:lnTo>
                  <a:lnTo>
                    <a:pt x="8307" y="3602"/>
                  </a:lnTo>
                  <a:lnTo>
                    <a:pt x="622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6"/>
            <p:cNvSpPr/>
            <p:nvPr/>
          </p:nvSpPr>
          <p:spPr>
            <a:xfrm>
              <a:off x="2229625" y="3474950"/>
              <a:ext cx="208150" cy="180275"/>
            </a:xfrm>
            <a:custGeom>
              <a:rect b="b" l="l" r="r" t="t"/>
              <a:pathLst>
                <a:path extrusionOk="0" h="7211" w="8326">
                  <a:moveTo>
                    <a:pt x="6166" y="131"/>
                  </a:moveTo>
                  <a:lnTo>
                    <a:pt x="8169" y="3602"/>
                  </a:lnTo>
                  <a:lnTo>
                    <a:pt x="6166" y="7074"/>
                  </a:lnTo>
                  <a:lnTo>
                    <a:pt x="2160" y="7074"/>
                  </a:lnTo>
                  <a:lnTo>
                    <a:pt x="157" y="3602"/>
                  </a:lnTo>
                  <a:lnTo>
                    <a:pt x="2160" y="131"/>
                  </a:lnTo>
                  <a:close/>
                  <a:moveTo>
                    <a:pt x="2082" y="1"/>
                  </a:moveTo>
                  <a:lnTo>
                    <a:pt x="20" y="3570"/>
                  </a:lnTo>
                  <a:lnTo>
                    <a:pt x="0" y="3602"/>
                  </a:lnTo>
                  <a:lnTo>
                    <a:pt x="2062" y="7178"/>
                  </a:lnTo>
                  <a:lnTo>
                    <a:pt x="2082" y="7211"/>
                  </a:lnTo>
                  <a:lnTo>
                    <a:pt x="6244" y="7211"/>
                  </a:lnTo>
                  <a:lnTo>
                    <a:pt x="8306" y="3635"/>
                  </a:lnTo>
                  <a:lnTo>
                    <a:pt x="8326" y="3602"/>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6"/>
            <p:cNvSpPr/>
            <p:nvPr/>
          </p:nvSpPr>
          <p:spPr>
            <a:xfrm>
              <a:off x="544450" y="2855750"/>
              <a:ext cx="208150" cy="180275"/>
            </a:xfrm>
            <a:custGeom>
              <a:rect b="b" l="l" r="r" t="t"/>
              <a:pathLst>
                <a:path extrusionOk="0" h="7211" w="8326">
                  <a:moveTo>
                    <a:pt x="6166" y="138"/>
                  </a:moveTo>
                  <a:lnTo>
                    <a:pt x="8176" y="3609"/>
                  </a:lnTo>
                  <a:lnTo>
                    <a:pt x="6166" y="7080"/>
                  </a:lnTo>
                  <a:lnTo>
                    <a:pt x="2160" y="7080"/>
                  </a:lnTo>
                  <a:lnTo>
                    <a:pt x="157" y="3609"/>
                  </a:lnTo>
                  <a:lnTo>
                    <a:pt x="2160" y="138"/>
                  </a:lnTo>
                  <a:close/>
                  <a:moveTo>
                    <a:pt x="2082" y="1"/>
                  </a:moveTo>
                  <a:lnTo>
                    <a:pt x="20" y="3577"/>
                  </a:lnTo>
                  <a:lnTo>
                    <a:pt x="0" y="3609"/>
                  </a:lnTo>
                  <a:lnTo>
                    <a:pt x="2062" y="7178"/>
                  </a:lnTo>
                  <a:lnTo>
                    <a:pt x="2082" y="7211"/>
                  </a:lnTo>
                  <a:lnTo>
                    <a:pt x="6245" y="7211"/>
                  </a:lnTo>
                  <a:lnTo>
                    <a:pt x="8306" y="3642"/>
                  </a:lnTo>
                  <a:lnTo>
                    <a:pt x="8326" y="3609"/>
                  </a:lnTo>
                  <a:lnTo>
                    <a:pt x="6264" y="34"/>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6"/>
            <p:cNvSpPr/>
            <p:nvPr/>
          </p:nvSpPr>
          <p:spPr>
            <a:xfrm>
              <a:off x="391775" y="2236725"/>
              <a:ext cx="207675" cy="180275"/>
            </a:xfrm>
            <a:custGeom>
              <a:rect b="b" l="l" r="r" t="t"/>
              <a:pathLst>
                <a:path extrusionOk="0" h="7211" w="8307">
                  <a:moveTo>
                    <a:pt x="2062" y="1"/>
                  </a:moveTo>
                  <a:lnTo>
                    <a:pt x="0" y="3570"/>
                  </a:lnTo>
                  <a:lnTo>
                    <a:pt x="118" y="3635"/>
                  </a:lnTo>
                  <a:lnTo>
                    <a:pt x="2140" y="131"/>
                  </a:lnTo>
                  <a:lnTo>
                    <a:pt x="6147" y="131"/>
                  </a:lnTo>
                  <a:lnTo>
                    <a:pt x="8150" y="3602"/>
                  </a:lnTo>
                  <a:lnTo>
                    <a:pt x="6147" y="7073"/>
                  </a:lnTo>
                  <a:lnTo>
                    <a:pt x="2101" y="7073"/>
                  </a:lnTo>
                  <a:lnTo>
                    <a:pt x="2101" y="7211"/>
                  </a:lnTo>
                  <a:lnTo>
                    <a:pt x="6225" y="7211"/>
                  </a:lnTo>
                  <a:lnTo>
                    <a:pt x="8287" y="3635"/>
                  </a:lnTo>
                  <a:lnTo>
                    <a:pt x="8306" y="3602"/>
                  </a:lnTo>
                  <a:lnTo>
                    <a:pt x="622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6"/>
            <p:cNvSpPr/>
            <p:nvPr/>
          </p:nvSpPr>
          <p:spPr>
            <a:xfrm>
              <a:off x="740350" y="2758700"/>
              <a:ext cx="20750" cy="20750"/>
            </a:xfrm>
            <a:custGeom>
              <a:rect b="b" l="l" r="r" t="t"/>
              <a:pathLst>
                <a:path extrusionOk="0" h="830" w="830">
                  <a:moveTo>
                    <a:pt x="412" y="1"/>
                  </a:moveTo>
                  <a:cubicBezTo>
                    <a:pt x="183" y="1"/>
                    <a:pt x="1" y="183"/>
                    <a:pt x="1" y="412"/>
                  </a:cubicBezTo>
                  <a:cubicBezTo>
                    <a:pt x="1" y="640"/>
                    <a:pt x="183" y="829"/>
                    <a:pt x="412" y="829"/>
                  </a:cubicBezTo>
                  <a:cubicBezTo>
                    <a:pt x="640" y="829"/>
                    <a:pt x="829" y="640"/>
                    <a:pt x="829" y="412"/>
                  </a:cubicBezTo>
                  <a:cubicBezTo>
                    <a:pt x="829" y="183"/>
                    <a:pt x="640" y="1"/>
                    <a:pt x="41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6"/>
            <p:cNvSpPr/>
            <p:nvPr/>
          </p:nvSpPr>
          <p:spPr>
            <a:xfrm>
              <a:off x="1200025" y="3554725"/>
              <a:ext cx="20575" cy="20750"/>
            </a:xfrm>
            <a:custGeom>
              <a:rect b="b" l="l" r="r" t="t"/>
              <a:pathLst>
                <a:path extrusionOk="0" h="830" w="823">
                  <a:moveTo>
                    <a:pt x="411" y="0"/>
                  </a:moveTo>
                  <a:cubicBezTo>
                    <a:pt x="183" y="0"/>
                    <a:pt x="0" y="183"/>
                    <a:pt x="0" y="411"/>
                  </a:cubicBezTo>
                  <a:cubicBezTo>
                    <a:pt x="0" y="640"/>
                    <a:pt x="183" y="829"/>
                    <a:pt x="411" y="829"/>
                  </a:cubicBezTo>
                  <a:cubicBezTo>
                    <a:pt x="640" y="829"/>
                    <a:pt x="822" y="640"/>
                    <a:pt x="822" y="411"/>
                  </a:cubicBezTo>
                  <a:cubicBezTo>
                    <a:pt x="822" y="183"/>
                    <a:pt x="640" y="0"/>
                    <a:pt x="41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6"/>
            <p:cNvSpPr/>
            <p:nvPr/>
          </p:nvSpPr>
          <p:spPr>
            <a:xfrm>
              <a:off x="434025" y="2051100"/>
              <a:ext cx="20725" cy="20750"/>
            </a:xfrm>
            <a:custGeom>
              <a:rect b="b" l="l" r="r" t="t"/>
              <a:pathLst>
                <a:path extrusionOk="0" h="830" w="829">
                  <a:moveTo>
                    <a:pt x="411" y="1"/>
                  </a:moveTo>
                  <a:cubicBezTo>
                    <a:pt x="183" y="1"/>
                    <a:pt x="0" y="190"/>
                    <a:pt x="0" y="418"/>
                  </a:cubicBezTo>
                  <a:cubicBezTo>
                    <a:pt x="0" y="647"/>
                    <a:pt x="183" y="829"/>
                    <a:pt x="411" y="829"/>
                  </a:cubicBezTo>
                  <a:cubicBezTo>
                    <a:pt x="640" y="829"/>
                    <a:pt x="829" y="647"/>
                    <a:pt x="829" y="418"/>
                  </a:cubicBezTo>
                  <a:cubicBezTo>
                    <a:pt x="822" y="190"/>
                    <a:pt x="640" y="1"/>
                    <a:pt x="41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6"/>
            <p:cNvSpPr/>
            <p:nvPr/>
          </p:nvSpPr>
          <p:spPr>
            <a:xfrm>
              <a:off x="382950" y="2316500"/>
              <a:ext cx="20600" cy="20725"/>
            </a:xfrm>
            <a:custGeom>
              <a:rect b="b" l="l" r="r" t="t"/>
              <a:pathLst>
                <a:path extrusionOk="0" h="829" w="824">
                  <a:moveTo>
                    <a:pt x="412" y="0"/>
                  </a:moveTo>
                  <a:cubicBezTo>
                    <a:pt x="184" y="0"/>
                    <a:pt x="1" y="183"/>
                    <a:pt x="1" y="411"/>
                  </a:cubicBezTo>
                  <a:cubicBezTo>
                    <a:pt x="1" y="640"/>
                    <a:pt x="184" y="829"/>
                    <a:pt x="412" y="829"/>
                  </a:cubicBezTo>
                  <a:cubicBezTo>
                    <a:pt x="640" y="829"/>
                    <a:pt x="823" y="640"/>
                    <a:pt x="823" y="411"/>
                  </a:cubicBezTo>
                  <a:cubicBezTo>
                    <a:pt x="823" y="183"/>
                    <a:pt x="640" y="0"/>
                    <a:pt x="4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6"/>
            <p:cNvSpPr/>
            <p:nvPr/>
          </p:nvSpPr>
          <p:spPr>
            <a:xfrm>
              <a:off x="434025" y="2758700"/>
              <a:ext cx="20725" cy="20750"/>
            </a:xfrm>
            <a:custGeom>
              <a:rect b="b" l="l" r="r" t="t"/>
              <a:pathLst>
                <a:path extrusionOk="0" h="830" w="829">
                  <a:moveTo>
                    <a:pt x="411" y="1"/>
                  </a:moveTo>
                  <a:cubicBezTo>
                    <a:pt x="183" y="1"/>
                    <a:pt x="0" y="183"/>
                    <a:pt x="0" y="412"/>
                  </a:cubicBezTo>
                  <a:cubicBezTo>
                    <a:pt x="0" y="640"/>
                    <a:pt x="183" y="829"/>
                    <a:pt x="411" y="829"/>
                  </a:cubicBezTo>
                  <a:cubicBezTo>
                    <a:pt x="640" y="829"/>
                    <a:pt x="829" y="640"/>
                    <a:pt x="829" y="412"/>
                  </a:cubicBezTo>
                  <a:cubicBezTo>
                    <a:pt x="822" y="183"/>
                    <a:pt x="640" y="1"/>
                    <a:pt x="41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6"/>
            <p:cNvSpPr/>
            <p:nvPr/>
          </p:nvSpPr>
          <p:spPr>
            <a:xfrm>
              <a:off x="1455300" y="3289325"/>
              <a:ext cx="20750" cy="20750"/>
            </a:xfrm>
            <a:custGeom>
              <a:rect b="b" l="l" r="r" t="t"/>
              <a:pathLst>
                <a:path extrusionOk="0" h="830" w="830">
                  <a:moveTo>
                    <a:pt x="412" y="1"/>
                  </a:moveTo>
                  <a:cubicBezTo>
                    <a:pt x="183" y="1"/>
                    <a:pt x="0" y="190"/>
                    <a:pt x="0" y="418"/>
                  </a:cubicBezTo>
                  <a:cubicBezTo>
                    <a:pt x="0" y="647"/>
                    <a:pt x="183" y="829"/>
                    <a:pt x="412" y="829"/>
                  </a:cubicBezTo>
                  <a:cubicBezTo>
                    <a:pt x="640" y="829"/>
                    <a:pt x="829" y="647"/>
                    <a:pt x="829" y="418"/>
                  </a:cubicBezTo>
                  <a:cubicBezTo>
                    <a:pt x="829" y="190"/>
                    <a:pt x="640" y="1"/>
                    <a:pt x="41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6"/>
            <p:cNvSpPr/>
            <p:nvPr/>
          </p:nvSpPr>
          <p:spPr>
            <a:xfrm>
              <a:off x="893525" y="3200925"/>
              <a:ext cx="20725" cy="20725"/>
            </a:xfrm>
            <a:custGeom>
              <a:rect b="b" l="l" r="r" t="t"/>
              <a:pathLst>
                <a:path extrusionOk="0" h="829" w="829">
                  <a:moveTo>
                    <a:pt x="418" y="0"/>
                  </a:moveTo>
                  <a:cubicBezTo>
                    <a:pt x="183" y="0"/>
                    <a:pt x="0" y="183"/>
                    <a:pt x="0" y="411"/>
                  </a:cubicBezTo>
                  <a:cubicBezTo>
                    <a:pt x="0" y="640"/>
                    <a:pt x="183" y="829"/>
                    <a:pt x="418" y="829"/>
                  </a:cubicBezTo>
                  <a:cubicBezTo>
                    <a:pt x="646" y="829"/>
                    <a:pt x="829" y="640"/>
                    <a:pt x="829" y="411"/>
                  </a:cubicBezTo>
                  <a:cubicBezTo>
                    <a:pt x="829" y="183"/>
                    <a:pt x="646" y="0"/>
                    <a:pt x="41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6"/>
            <p:cNvSpPr/>
            <p:nvPr/>
          </p:nvSpPr>
          <p:spPr>
            <a:xfrm>
              <a:off x="1761625" y="3466300"/>
              <a:ext cx="20750" cy="20600"/>
            </a:xfrm>
            <a:custGeom>
              <a:rect b="b" l="l" r="r" t="t"/>
              <a:pathLst>
                <a:path extrusionOk="0" h="824" w="830">
                  <a:moveTo>
                    <a:pt x="418" y="1"/>
                  </a:moveTo>
                  <a:cubicBezTo>
                    <a:pt x="184" y="1"/>
                    <a:pt x="1" y="184"/>
                    <a:pt x="1" y="412"/>
                  </a:cubicBezTo>
                  <a:cubicBezTo>
                    <a:pt x="1" y="640"/>
                    <a:pt x="184" y="823"/>
                    <a:pt x="418" y="823"/>
                  </a:cubicBezTo>
                  <a:cubicBezTo>
                    <a:pt x="647" y="823"/>
                    <a:pt x="830" y="640"/>
                    <a:pt x="830" y="412"/>
                  </a:cubicBezTo>
                  <a:cubicBezTo>
                    <a:pt x="830" y="184"/>
                    <a:pt x="647" y="1"/>
                    <a:pt x="41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6"/>
            <p:cNvSpPr/>
            <p:nvPr/>
          </p:nvSpPr>
          <p:spPr>
            <a:xfrm>
              <a:off x="2527625" y="3554725"/>
              <a:ext cx="20750" cy="20750"/>
            </a:xfrm>
            <a:custGeom>
              <a:rect b="b" l="l" r="r" t="t"/>
              <a:pathLst>
                <a:path extrusionOk="0" h="830" w="830">
                  <a:moveTo>
                    <a:pt x="412" y="0"/>
                  </a:moveTo>
                  <a:cubicBezTo>
                    <a:pt x="184" y="0"/>
                    <a:pt x="1" y="183"/>
                    <a:pt x="1" y="411"/>
                  </a:cubicBezTo>
                  <a:cubicBezTo>
                    <a:pt x="1" y="640"/>
                    <a:pt x="184" y="829"/>
                    <a:pt x="412" y="829"/>
                  </a:cubicBezTo>
                  <a:cubicBezTo>
                    <a:pt x="640" y="829"/>
                    <a:pt x="830" y="640"/>
                    <a:pt x="830" y="411"/>
                  </a:cubicBezTo>
                  <a:cubicBezTo>
                    <a:pt x="830" y="183"/>
                    <a:pt x="640" y="0"/>
                    <a:pt x="4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6"/>
            <p:cNvSpPr/>
            <p:nvPr/>
          </p:nvSpPr>
          <p:spPr>
            <a:xfrm>
              <a:off x="2731850" y="3377750"/>
              <a:ext cx="20750" cy="20725"/>
            </a:xfrm>
            <a:custGeom>
              <a:rect b="b" l="l" r="r" t="t"/>
              <a:pathLst>
                <a:path extrusionOk="0" h="829" w="830">
                  <a:moveTo>
                    <a:pt x="412" y="0"/>
                  </a:moveTo>
                  <a:cubicBezTo>
                    <a:pt x="184" y="0"/>
                    <a:pt x="1" y="189"/>
                    <a:pt x="1" y="418"/>
                  </a:cubicBezTo>
                  <a:cubicBezTo>
                    <a:pt x="1" y="646"/>
                    <a:pt x="184" y="829"/>
                    <a:pt x="412" y="829"/>
                  </a:cubicBezTo>
                  <a:cubicBezTo>
                    <a:pt x="640" y="829"/>
                    <a:pt x="830" y="646"/>
                    <a:pt x="830" y="418"/>
                  </a:cubicBezTo>
                  <a:cubicBezTo>
                    <a:pt x="830" y="189"/>
                    <a:pt x="640" y="0"/>
                    <a:pt x="4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6"/>
            <p:cNvSpPr/>
            <p:nvPr/>
          </p:nvSpPr>
          <p:spPr>
            <a:xfrm>
              <a:off x="842475" y="3289325"/>
              <a:ext cx="20725" cy="20750"/>
            </a:xfrm>
            <a:custGeom>
              <a:rect b="b" l="l" r="r" t="t"/>
              <a:pathLst>
                <a:path extrusionOk="0" h="830" w="829">
                  <a:moveTo>
                    <a:pt x="418" y="1"/>
                  </a:moveTo>
                  <a:cubicBezTo>
                    <a:pt x="189" y="1"/>
                    <a:pt x="0" y="190"/>
                    <a:pt x="0" y="418"/>
                  </a:cubicBezTo>
                  <a:cubicBezTo>
                    <a:pt x="0" y="647"/>
                    <a:pt x="189" y="829"/>
                    <a:pt x="418" y="829"/>
                  </a:cubicBezTo>
                  <a:cubicBezTo>
                    <a:pt x="646" y="829"/>
                    <a:pt x="829" y="647"/>
                    <a:pt x="829" y="418"/>
                  </a:cubicBezTo>
                  <a:cubicBezTo>
                    <a:pt x="829" y="190"/>
                    <a:pt x="646" y="1"/>
                    <a:pt x="41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6"/>
            <p:cNvSpPr/>
            <p:nvPr/>
          </p:nvSpPr>
          <p:spPr>
            <a:xfrm>
              <a:off x="434025" y="3289325"/>
              <a:ext cx="20725" cy="20750"/>
            </a:xfrm>
            <a:custGeom>
              <a:rect b="b" l="l" r="r" t="t"/>
              <a:pathLst>
                <a:path extrusionOk="0" h="830" w="829">
                  <a:moveTo>
                    <a:pt x="411" y="1"/>
                  </a:moveTo>
                  <a:cubicBezTo>
                    <a:pt x="183" y="1"/>
                    <a:pt x="0" y="190"/>
                    <a:pt x="0" y="418"/>
                  </a:cubicBezTo>
                  <a:cubicBezTo>
                    <a:pt x="0" y="647"/>
                    <a:pt x="183" y="829"/>
                    <a:pt x="411" y="829"/>
                  </a:cubicBezTo>
                  <a:cubicBezTo>
                    <a:pt x="640" y="829"/>
                    <a:pt x="829" y="647"/>
                    <a:pt x="829" y="418"/>
                  </a:cubicBezTo>
                  <a:cubicBezTo>
                    <a:pt x="822" y="190"/>
                    <a:pt x="640" y="1"/>
                    <a:pt x="41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6"/>
            <p:cNvSpPr/>
            <p:nvPr/>
          </p:nvSpPr>
          <p:spPr>
            <a:xfrm>
              <a:off x="1770125" y="3563375"/>
              <a:ext cx="208150" cy="180250"/>
            </a:xfrm>
            <a:custGeom>
              <a:rect b="b" l="l" r="r" t="t"/>
              <a:pathLst>
                <a:path extrusionOk="0" h="7210" w="8326">
                  <a:moveTo>
                    <a:pt x="6166" y="137"/>
                  </a:moveTo>
                  <a:lnTo>
                    <a:pt x="8169" y="3608"/>
                  </a:lnTo>
                  <a:lnTo>
                    <a:pt x="6166" y="7080"/>
                  </a:lnTo>
                  <a:lnTo>
                    <a:pt x="2153" y="7080"/>
                  </a:lnTo>
                  <a:lnTo>
                    <a:pt x="150" y="3608"/>
                  </a:lnTo>
                  <a:lnTo>
                    <a:pt x="2153" y="137"/>
                  </a:lnTo>
                  <a:close/>
                  <a:moveTo>
                    <a:pt x="2082" y="0"/>
                  </a:moveTo>
                  <a:lnTo>
                    <a:pt x="20" y="3569"/>
                  </a:lnTo>
                  <a:lnTo>
                    <a:pt x="0" y="3608"/>
                  </a:lnTo>
                  <a:lnTo>
                    <a:pt x="2062" y="7177"/>
                  </a:lnTo>
                  <a:lnTo>
                    <a:pt x="2082" y="7210"/>
                  </a:lnTo>
                  <a:lnTo>
                    <a:pt x="6244" y="7210"/>
                  </a:lnTo>
                  <a:lnTo>
                    <a:pt x="8306" y="3641"/>
                  </a:lnTo>
                  <a:lnTo>
                    <a:pt x="8326" y="3608"/>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6"/>
            <p:cNvSpPr/>
            <p:nvPr/>
          </p:nvSpPr>
          <p:spPr>
            <a:xfrm>
              <a:off x="1923275" y="3474950"/>
              <a:ext cx="208175" cy="180275"/>
            </a:xfrm>
            <a:custGeom>
              <a:rect b="b" l="l" r="r" t="t"/>
              <a:pathLst>
                <a:path extrusionOk="0" h="7211" w="8327">
                  <a:moveTo>
                    <a:pt x="6167" y="131"/>
                  </a:moveTo>
                  <a:lnTo>
                    <a:pt x="8170" y="3602"/>
                  </a:lnTo>
                  <a:lnTo>
                    <a:pt x="6167" y="7074"/>
                  </a:lnTo>
                  <a:lnTo>
                    <a:pt x="2161" y="7074"/>
                  </a:lnTo>
                  <a:lnTo>
                    <a:pt x="151" y="3602"/>
                  </a:lnTo>
                  <a:lnTo>
                    <a:pt x="2161" y="131"/>
                  </a:lnTo>
                  <a:close/>
                  <a:moveTo>
                    <a:pt x="2082" y="1"/>
                  </a:moveTo>
                  <a:lnTo>
                    <a:pt x="20" y="3570"/>
                  </a:lnTo>
                  <a:lnTo>
                    <a:pt x="1" y="3602"/>
                  </a:lnTo>
                  <a:lnTo>
                    <a:pt x="2063" y="7178"/>
                  </a:lnTo>
                  <a:lnTo>
                    <a:pt x="2082" y="7211"/>
                  </a:lnTo>
                  <a:lnTo>
                    <a:pt x="6245" y="7211"/>
                  </a:lnTo>
                  <a:lnTo>
                    <a:pt x="8307" y="3635"/>
                  </a:lnTo>
                  <a:lnTo>
                    <a:pt x="8326" y="3602"/>
                  </a:lnTo>
                  <a:lnTo>
                    <a:pt x="6265" y="33"/>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6"/>
            <p:cNvSpPr/>
            <p:nvPr/>
          </p:nvSpPr>
          <p:spPr>
            <a:xfrm>
              <a:off x="2076450" y="3386550"/>
              <a:ext cx="208175" cy="180275"/>
            </a:xfrm>
            <a:custGeom>
              <a:rect b="b" l="l" r="r" t="t"/>
              <a:pathLst>
                <a:path extrusionOk="0" h="7211" w="8327">
                  <a:moveTo>
                    <a:pt x="6166" y="131"/>
                  </a:moveTo>
                  <a:lnTo>
                    <a:pt x="8170" y="3602"/>
                  </a:lnTo>
                  <a:lnTo>
                    <a:pt x="6166" y="7073"/>
                  </a:lnTo>
                  <a:lnTo>
                    <a:pt x="2160" y="7073"/>
                  </a:lnTo>
                  <a:lnTo>
                    <a:pt x="151" y="3602"/>
                  </a:lnTo>
                  <a:lnTo>
                    <a:pt x="2160" y="131"/>
                  </a:lnTo>
                  <a:close/>
                  <a:moveTo>
                    <a:pt x="2082" y="0"/>
                  </a:moveTo>
                  <a:lnTo>
                    <a:pt x="20" y="3569"/>
                  </a:lnTo>
                  <a:lnTo>
                    <a:pt x="1" y="3602"/>
                  </a:lnTo>
                  <a:lnTo>
                    <a:pt x="2062" y="7171"/>
                  </a:lnTo>
                  <a:lnTo>
                    <a:pt x="2082" y="7210"/>
                  </a:lnTo>
                  <a:lnTo>
                    <a:pt x="6245" y="7210"/>
                  </a:lnTo>
                  <a:lnTo>
                    <a:pt x="6245" y="7204"/>
                  </a:lnTo>
                  <a:lnTo>
                    <a:pt x="8307" y="3635"/>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6"/>
            <p:cNvSpPr/>
            <p:nvPr/>
          </p:nvSpPr>
          <p:spPr>
            <a:xfrm>
              <a:off x="238125" y="2148150"/>
              <a:ext cx="208150" cy="180275"/>
            </a:xfrm>
            <a:custGeom>
              <a:rect b="b" l="l" r="r" t="t"/>
              <a:pathLst>
                <a:path extrusionOk="0" h="7211" w="8326">
                  <a:moveTo>
                    <a:pt x="6166" y="138"/>
                  </a:moveTo>
                  <a:lnTo>
                    <a:pt x="8169" y="3609"/>
                  </a:lnTo>
                  <a:lnTo>
                    <a:pt x="6166" y="7080"/>
                  </a:lnTo>
                  <a:lnTo>
                    <a:pt x="2160" y="7080"/>
                  </a:lnTo>
                  <a:lnTo>
                    <a:pt x="157" y="3609"/>
                  </a:lnTo>
                  <a:lnTo>
                    <a:pt x="2160" y="138"/>
                  </a:lnTo>
                  <a:close/>
                  <a:moveTo>
                    <a:pt x="2081" y="1"/>
                  </a:moveTo>
                  <a:lnTo>
                    <a:pt x="0" y="3609"/>
                  </a:lnTo>
                  <a:lnTo>
                    <a:pt x="2062" y="7178"/>
                  </a:lnTo>
                  <a:lnTo>
                    <a:pt x="2081" y="7211"/>
                  </a:lnTo>
                  <a:lnTo>
                    <a:pt x="6244" y="7211"/>
                  </a:lnTo>
                  <a:lnTo>
                    <a:pt x="8326" y="3609"/>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6"/>
            <p:cNvSpPr/>
            <p:nvPr/>
          </p:nvSpPr>
          <p:spPr>
            <a:xfrm>
              <a:off x="238125" y="1971350"/>
              <a:ext cx="208150" cy="180250"/>
            </a:xfrm>
            <a:custGeom>
              <a:rect b="b" l="l" r="r" t="t"/>
              <a:pathLst>
                <a:path extrusionOk="0" h="7210" w="8326">
                  <a:moveTo>
                    <a:pt x="6166" y="137"/>
                  </a:moveTo>
                  <a:lnTo>
                    <a:pt x="8169" y="3602"/>
                  </a:lnTo>
                  <a:lnTo>
                    <a:pt x="6166" y="7073"/>
                  </a:lnTo>
                  <a:lnTo>
                    <a:pt x="2160" y="7073"/>
                  </a:lnTo>
                  <a:lnTo>
                    <a:pt x="2160" y="7079"/>
                  </a:lnTo>
                  <a:lnTo>
                    <a:pt x="157" y="3608"/>
                  </a:lnTo>
                  <a:lnTo>
                    <a:pt x="2160" y="137"/>
                  </a:lnTo>
                  <a:close/>
                  <a:moveTo>
                    <a:pt x="2081" y="0"/>
                  </a:moveTo>
                  <a:lnTo>
                    <a:pt x="0" y="3608"/>
                  </a:lnTo>
                  <a:lnTo>
                    <a:pt x="2081" y="7210"/>
                  </a:lnTo>
                  <a:lnTo>
                    <a:pt x="6244" y="7210"/>
                  </a:lnTo>
                  <a:lnTo>
                    <a:pt x="8326" y="3608"/>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6"/>
            <p:cNvSpPr/>
            <p:nvPr/>
          </p:nvSpPr>
          <p:spPr>
            <a:xfrm>
              <a:off x="1770125" y="3386550"/>
              <a:ext cx="208150" cy="180275"/>
            </a:xfrm>
            <a:custGeom>
              <a:rect b="b" l="l" r="r" t="t"/>
              <a:pathLst>
                <a:path extrusionOk="0" h="7211" w="8326">
                  <a:moveTo>
                    <a:pt x="6166" y="131"/>
                  </a:moveTo>
                  <a:lnTo>
                    <a:pt x="8169" y="3602"/>
                  </a:lnTo>
                  <a:lnTo>
                    <a:pt x="6166" y="7073"/>
                  </a:lnTo>
                  <a:lnTo>
                    <a:pt x="2153" y="7073"/>
                  </a:lnTo>
                  <a:lnTo>
                    <a:pt x="150" y="3602"/>
                  </a:lnTo>
                  <a:lnTo>
                    <a:pt x="2153" y="131"/>
                  </a:lnTo>
                  <a:close/>
                  <a:moveTo>
                    <a:pt x="2082" y="0"/>
                  </a:moveTo>
                  <a:lnTo>
                    <a:pt x="20" y="3569"/>
                  </a:lnTo>
                  <a:lnTo>
                    <a:pt x="0" y="3602"/>
                  </a:lnTo>
                  <a:lnTo>
                    <a:pt x="2062" y="7171"/>
                  </a:lnTo>
                  <a:lnTo>
                    <a:pt x="2082" y="7210"/>
                  </a:lnTo>
                  <a:lnTo>
                    <a:pt x="6244" y="7210"/>
                  </a:lnTo>
                  <a:lnTo>
                    <a:pt x="6244" y="7204"/>
                  </a:lnTo>
                  <a:lnTo>
                    <a:pt x="8306" y="3635"/>
                  </a:lnTo>
                  <a:lnTo>
                    <a:pt x="8326" y="3602"/>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6"/>
            <p:cNvSpPr/>
            <p:nvPr/>
          </p:nvSpPr>
          <p:spPr>
            <a:xfrm>
              <a:off x="1616775" y="3297975"/>
              <a:ext cx="208175" cy="179450"/>
            </a:xfrm>
            <a:custGeom>
              <a:rect b="b" l="l" r="r" t="t"/>
              <a:pathLst>
                <a:path extrusionOk="0" h="7178" w="8327">
                  <a:moveTo>
                    <a:pt x="2082" y="0"/>
                  </a:moveTo>
                  <a:lnTo>
                    <a:pt x="20" y="3576"/>
                  </a:lnTo>
                  <a:lnTo>
                    <a:pt x="1" y="3609"/>
                  </a:lnTo>
                  <a:lnTo>
                    <a:pt x="2069" y="7178"/>
                  </a:lnTo>
                  <a:lnTo>
                    <a:pt x="2180" y="7112"/>
                  </a:lnTo>
                  <a:lnTo>
                    <a:pt x="158" y="3609"/>
                  </a:lnTo>
                  <a:lnTo>
                    <a:pt x="2161" y="138"/>
                  </a:lnTo>
                  <a:lnTo>
                    <a:pt x="6173" y="138"/>
                  </a:lnTo>
                  <a:lnTo>
                    <a:pt x="8176" y="3609"/>
                  </a:lnTo>
                  <a:lnTo>
                    <a:pt x="6154" y="7112"/>
                  </a:lnTo>
                  <a:lnTo>
                    <a:pt x="6265" y="7178"/>
                  </a:lnTo>
                  <a:lnTo>
                    <a:pt x="8307" y="3641"/>
                  </a:lnTo>
                  <a:lnTo>
                    <a:pt x="8326" y="3609"/>
                  </a:lnTo>
                  <a:lnTo>
                    <a:pt x="6265"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5" name="Google Shape;465;p6"/>
          <p:cNvSpPr/>
          <p:nvPr/>
        </p:nvSpPr>
        <p:spPr>
          <a:xfrm>
            <a:off x="584289" y="4441425"/>
            <a:ext cx="276175" cy="239150"/>
          </a:xfrm>
          <a:custGeom>
            <a:rect b="b" l="l" r="r" t="t"/>
            <a:pathLst>
              <a:path extrusionOk="0" h="9566" w="11047">
                <a:moveTo>
                  <a:pt x="5527" y="1"/>
                </a:moveTo>
                <a:lnTo>
                  <a:pt x="1" y="9566"/>
                </a:lnTo>
                <a:lnTo>
                  <a:pt x="11047" y="9566"/>
                </a:lnTo>
                <a:lnTo>
                  <a:pt x="552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66" name="Google Shape;466;p6"/>
          <p:cNvCxnSpPr/>
          <p:nvPr/>
        </p:nvCxnSpPr>
        <p:spPr>
          <a:xfrm>
            <a:off x="-8425" y="862633"/>
            <a:ext cx="552600" cy="0"/>
          </a:xfrm>
          <a:prstGeom prst="straightConnector1">
            <a:avLst/>
          </a:prstGeom>
          <a:noFill/>
          <a:ln cap="flat" cmpd="sng" w="38100">
            <a:solidFill>
              <a:schemeClr val="lt2"/>
            </a:solidFill>
            <a:prstDash val="solid"/>
            <a:round/>
            <a:headEnd len="sm" w="sm" type="none"/>
            <a:tailEnd len="sm" w="sm" type="none"/>
          </a:ln>
        </p:spPr>
      </p:cxnSp>
      <p:sp>
        <p:nvSpPr>
          <p:cNvPr id="467" name="Google Shape;467;p6"/>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68" name="Shape 468"/>
        <p:cNvGrpSpPr/>
        <p:nvPr/>
      </p:nvGrpSpPr>
      <p:grpSpPr>
        <a:xfrm>
          <a:off x="0" y="0"/>
          <a:ext cx="0" cy="0"/>
          <a:chOff x="0" y="0"/>
          <a:chExt cx="0" cy="0"/>
        </a:xfrm>
      </p:grpSpPr>
      <p:grpSp>
        <p:nvGrpSpPr>
          <p:cNvPr id="469" name="Google Shape;469;p7"/>
          <p:cNvGrpSpPr/>
          <p:nvPr/>
        </p:nvGrpSpPr>
        <p:grpSpPr>
          <a:xfrm flipH="1">
            <a:off x="4277601" y="2147729"/>
            <a:ext cx="5034656" cy="3172549"/>
            <a:chOff x="238125" y="1971350"/>
            <a:chExt cx="2812500" cy="1772275"/>
          </a:xfrm>
        </p:grpSpPr>
        <p:sp>
          <p:nvSpPr>
            <p:cNvPr id="470" name="Google Shape;470;p7"/>
            <p:cNvSpPr/>
            <p:nvPr/>
          </p:nvSpPr>
          <p:spPr>
            <a:xfrm>
              <a:off x="1616775" y="3297975"/>
              <a:ext cx="208175" cy="180275"/>
            </a:xfrm>
            <a:custGeom>
              <a:rect b="b" l="l" r="r" t="t"/>
              <a:pathLst>
                <a:path extrusionOk="0" h="7211" w="8327">
                  <a:moveTo>
                    <a:pt x="6173" y="138"/>
                  </a:moveTo>
                  <a:lnTo>
                    <a:pt x="8176" y="3609"/>
                  </a:lnTo>
                  <a:lnTo>
                    <a:pt x="6173" y="7080"/>
                  </a:lnTo>
                  <a:lnTo>
                    <a:pt x="2161" y="7080"/>
                  </a:lnTo>
                  <a:lnTo>
                    <a:pt x="158" y="3609"/>
                  </a:lnTo>
                  <a:lnTo>
                    <a:pt x="2161" y="138"/>
                  </a:lnTo>
                  <a:close/>
                  <a:moveTo>
                    <a:pt x="2082" y="0"/>
                  </a:moveTo>
                  <a:lnTo>
                    <a:pt x="20" y="3576"/>
                  </a:lnTo>
                  <a:lnTo>
                    <a:pt x="1" y="3609"/>
                  </a:lnTo>
                  <a:lnTo>
                    <a:pt x="2063" y="7178"/>
                  </a:lnTo>
                  <a:lnTo>
                    <a:pt x="2082" y="7210"/>
                  </a:lnTo>
                  <a:lnTo>
                    <a:pt x="6245" y="7210"/>
                  </a:lnTo>
                  <a:lnTo>
                    <a:pt x="8307" y="3641"/>
                  </a:lnTo>
                  <a:lnTo>
                    <a:pt x="8326" y="3609"/>
                  </a:lnTo>
                  <a:lnTo>
                    <a:pt x="6265"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7"/>
            <p:cNvSpPr/>
            <p:nvPr/>
          </p:nvSpPr>
          <p:spPr>
            <a:xfrm>
              <a:off x="1310450" y="3297975"/>
              <a:ext cx="208175" cy="180275"/>
            </a:xfrm>
            <a:custGeom>
              <a:rect b="b" l="l" r="r" t="t"/>
              <a:pathLst>
                <a:path extrusionOk="0" h="7211" w="8327">
                  <a:moveTo>
                    <a:pt x="6166" y="138"/>
                  </a:moveTo>
                  <a:lnTo>
                    <a:pt x="8169" y="3609"/>
                  </a:lnTo>
                  <a:lnTo>
                    <a:pt x="6166" y="7080"/>
                  </a:lnTo>
                  <a:lnTo>
                    <a:pt x="2160" y="7080"/>
                  </a:lnTo>
                  <a:lnTo>
                    <a:pt x="157" y="3609"/>
                  </a:lnTo>
                  <a:lnTo>
                    <a:pt x="2160" y="138"/>
                  </a:lnTo>
                  <a:close/>
                  <a:moveTo>
                    <a:pt x="2082" y="0"/>
                  </a:moveTo>
                  <a:lnTo>
                    <a:pt x="20" y="3576"/>
                  </a:lnTo>
                  <a:lnTo>
                    <a:pt x="0" y="3609"/>
                  </a:lnTo>
                  <a:lnTo>
                    <a:pt x="2062" y="7178"/>
                  </a:lnTo>
                  <a:lnTo>
                    <a:pt x="2082" y="7210"/>
                  </a:lnTo>
                  <a:lnTo>
                    <a:pt x="6245" y="7210"/>
                  </a:lnTo>
                  <a:lnTo>
                    <a:pt x="8306" y="3641"/>
                  </a:lnTo>
                  <a:lnTo>
                    <a:pt x="8326" y="3609"/>
                  </a:lnTo>
                  <a:lnTo>
                    <a:pt x="6264"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7"/>
            <p:cNvSpPr/>
            <p:nvPr/>
          </p:nvSpPr>
          <p:spPr>
            <a:xfrm>
              <a:off x="238125" y="3032750"/>
              <a:ext cx="208150" cy="180275"/>
            </a:xfrm>
            <a:custGeom>
              <a:rect b="b" l="l" r="r" t="t"/>
              <a:pathLst>
                <a:path extrusionOk="0" h="7211" w="8326">
                  <a:moveTo>
                    <a:pt x="6166" y="131"/>
                  </a:moveTo>
                  <a:lnTo>
                    <a:pt x="8169" y="3602"/>
                  </a:lnTo>
                  <a:lnTo>
                    <a:pt x="6166" y="7073"/>
                  </a:lnTo>
                  <a:lnTo>
                    <a:pt x="2160" y="7073"/>
                  </a:lnTo>
                  <a:lnTo>
                    <a:pt x="157" y="3602"/>
                  </a:lnTo>
                  <a:lnTo>
                    <a:pt x="2160" y="131"/>
                  </a:lnTo>
                  <a:close/>
                  <a:moveTo>
                    <a:pt x="2081" y="0"/>
                  </a:moveTo>
                  <a:lnTo>
                    <a:pt x="20" y="3569"/>
                  </a:lnTo>
                  <a:lnTo>
                    <a:pt x="0" y="3602"/>
                  </a:lnTo>
                  <a:lnTo>
                    <a:pt x="2062" y="7177"/>
                  </a:lnTo>
                  <a:lnTo>
                    <a:pt x="2081" y="7210"/>
                  </a:lnTo>
                  <a:lnTo>
                    <a:pt x="6244" y="7210"/>
                  </a:lnTo>
                  <a:lnTo>
                    <a:pt x="8306" y="3635"/>
                  </a:lnTo>
                  <a:lnTo>
                    <a:pt x="8326" y="3602"/>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7"/>
            <p:cNvSpPr/>
            <p:nvPr/>
          </p:nvSpPr>
          <p:spPr>
            <a:xfrm>
              <a:off x="1923275" y="3297975"/>
              <a:ext cx="208175" cy="180275"/>
            </a:xfrm>
            <a:custGeom>
              <a:rect b="b" l="l" r="r" t="t"/>
              <a:pathLst>
                <a:path extrusionOk="0" h="7211" w="8327">
                  <a:moveTo>
                    <a:pt x="6167" y="138"/>
                  </a:moveTo>
                  <a:lnTo>
                    <a:pt x="8170" y="3609"/>
                  </a:lnTo>
                  <a:lnTo>
                    <a:pt x="6167" y="7080"/>
                  </a:lnTo>
                  <a:lnTo>
                    <a:pt x="2161" y="7080"/>
                  </a:lnTo>
                  <a:lnTo>
                    <a:pt x="151" y="3609"/>
                  </a:lnTo>
                  <a:lnTo>
                    <a:pt x="2161" y="138"/>
                  </a:lnTo>
                  <a:close/>
                  <a:moveTo>
                    <a:pt x="2082" y="0"/>
                  </a:moveTo>
                  <a:lnTo>
                    <a:pt x="20" y="3576"/>
                  </a:lnTo>
                  <a:lnTo>
                    <a:pt x="1" y="3609"/>
                  </a:lnTo>
                  <a:lnTo>
                    <a:pt x="2063" y="7178"/>
                  </a:lnTo>
                  <a:lnTo>
                    <a:pt x="2082" y="7210"/>
                  </a:lnTo>
                  <a:lnTo>
                    <a:pt x="6245" y="7210"/>
                  </a:lnTo>
                  <a:lnTo>
                    <a:pt x="8307" y="3641"/>
                  </a:lnTo>
                  <a:lnTo>
                    <a:pt x="8326" y="3609"/>
                  </a:lnTo>
                  <a:lnTo>
                    <a:pt x="6265"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7"/>
            <p:cNvSpPr/>
            <p:nvPr/>
          </p:nvSpPr>
          <p:spPr>
            <a:xfrm>
              <a:off x="544450" y="2678950"/>
              <a:ext cx="208150" cy="180275"/>
            </a:xfrm>
            <a:custGeom>
              <a:rect b="b" l="l" r="r" t="t"/>
              <a:pathLst>
                <a:path extrusionOk="0" h="7211" w="8326">
                  <a:moveTo>
                    <a:pt x="6166" y="131"/>
                  </a:moveTo>
                  <a:lnTo>
                    <a:pt x="8176" y="3602"/>
                  </a:lnTo>
                  <a:lnTo>
                    <a:pt x="6166" y="7073"/>
                  </a:lnTo>
                  <a:lnTo>
                    <a:pt x="2160" y="7073"/>
                  </a:lnTo>
                  <a:lnTo>
                    <a:pt x="157" y="3602"/>
                  </a:lnTo>
                  <a:lnTo>
                    <a:pt x="2160" y="131"/>
                  </a:lnTo>
                  <a:close/>
                  <a:moveTo>
                    <a:pt x="2082" y="0"/>
                  </a:moveTo>
                  <a:lnTo>
                    <a:pt x="20" y="3569"/>
                  </a:lnTo>
                  <a:lnTo>
                    <a:pt x="0" y="3602"/>
                  </a:lnTo>
                  <a:lnTo>
                    <a:pt x="2062" y="7177"/>
                  </a:lnTo>
                  <a:lnTo>
                    <a:pt x="2082" y="7210"/>
                  </a:lnTo>
                  <a:lnTo>
                    <a:pt x="6245" y="7210"/>
                  </a:lnTo>
                  <a:lnTo>
                    <a:pt x="8306" y="3634"/>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7"/>
            <p:cNvSpPr/>
            <p:nvPr/>
          </p:nvSpPr>
          <p:spPr>
            <a:xfrm>
              <a:off x="2535300" y="3297975"/>
              <a:ext cx="208175" cy="180275"/>
            </a:xfrm>
            <a:custGeom>
              <a:rect b="b" l="l" r="r" t="t"/>
              <a:pathLst>
                <a:path extrusionOk="0" h="7211" w="8327">
                  <a:moveTo>
                    <a:pt x="6173" y="138"/>
                  </a:moveTo>
                  <a:lnTo>
                    <a:pt x="8176" y="3609"/>
                  </a:lnTo>
                  <a:lnTo>
                    <a:pt x="6173" y="7080"/>
                  </a:lnTo>
                  <a:lnTo>
                    <a:pt x="2160" y="7080"/>
                  </a:lnTo>
                  <a:lnTo>
                    <a:pt x="157" y="3609"/>
                  </a:lnTo>
                  <a:lnTo>
                    <a:pt x="2160" y="138"/>
                  </a:lnTo>
                  <a:close/>
                  <a:moveTo>
                    <a:pt x="2082" y="0"/>
                  </a:moveTo>
                  <a:lnTo>
                    <a:pt x="20" y="3576"/>
                  </a:lnTo>
                  <a:lnTo>
                    <a:pt x="1" y="3609"/>
                  </a:lnTo>
                  <a:lnTo>
                    <a:pt x="2082" y="7210"/>
                  </a:lnTo>
                  <a:lnTo>
                    <a:pt x="6245" y="7210"/>
                  </a:lnTo>
                  <a:lnTo>
                    <a:pt x="8307" y="3641"/>
                  </a:lnTo>
                  <a:lnTo>
                    <a:pt x="8326" y="3609"/>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7"/>
            <p:cNvSpPr/>
            <p:nvPr/>
          </p:nvSpPr>
          <p:spPr>
            <a:xfrm>
              <a:off x="2229625" y="3298950"/>
              <a:ext cx="155150" cy="179300"/>
            </a:xfrm>
            <a:custGeom>
              <a:rect b="b" l="l" r="r" t="t"/>
              <a:pathLst>
                <a:path extrusionOk="0" h="7172" w="6206">
                  <a:moveTo>
                    <a:pt x="2062" y="1"/>
                  </a:moveTo>
                  <a:lnTo>
                    <a:pt x="20" y="3537"/>
                  </a:lnTo>
                  <a:lnTo>
                    <a:pt x="0" y="3570"/>
                  </a:lnTo>
                  <a:lnTo>
                    <a:pt x="2062" y="7139"/>
                  </a:lnTo>
                  <a:lnTo>
                    <a:pt x="2082" y="7171"/>
                  </a:lnTo>
                  <a:lnTo>
                    <a:pt x="6205" y="7171"/>
                  </a:lnTo>
                  <a:lnTo>
                    <a:pt x="6205" y="7041"/>
                  </a:lnTo>
                  <a:lnTo>
                    <a:pt x="2160" y="7041"/>
                  </a:lnTo>
                  <a:lnTo>
                    <a:pt x="157" y="3570"/>
                  </a:lnTo>
                  <a:lnTo>
                    <a:pt x="2180" y="66"/>
                  </a:lnTo>
                  <a:lnTo>
                    <a:pt x="2062"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7"/>
            <p:cNvSpPr/>
            <p:nvPr/>
          </p:nvSpPr>
          <p:spPr>
            <a:xfrm>
              <a:off x="2995950" y="3387200"/>
              <a:ext cx="54025" cy="90075"/>
            </a:xfrm>
            <a:custGeom>
              <a:rect b="b" l="l" r="r" t="t"/>
              <a:pathLst>
                <a:path extrusionOk="0" h="3603" w="2161">
                  <a:moveTo>
                    <a:pt x="2043" y="1"/>
                  </a:moveTo>
                  <a:lnTo>
                    <a:pt x="0" y="3537"/>
                  </a:lnTo>
                  <a:lnTo>
                    <a:pt x="118" y="3602"/>
                  </a:lnTo>
                  <a:lnTo>
                    <a:pt x="2160" y="66"/>
                  </a:lnTo>
                  <a:lnTo>
                    <a:pt x="204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7"/>
            <p:cNvSpPr/>
            <p:nvPr/>
          </p:nvSpPr>
          <p:spPr>
            <a:xfrm>
              <a:off x="1310450" y="3297975"/>
              <a:ext cx="207675" cy="180275"/>
            </a:xfrm>
            <a:custGeom>
              <a:rect b="b" l="l" r="r" t="t"/>
              <a:pathLst>
                <a:path extrusionOk="0" h="7211" w="8307">
                  <a:moveTo>
                    <a:pt x="2082" y="0"/>
                  </a:moveTo>
                  <a:lnTo>
                    <a:pt x="20" y="3576"/>
                  </a:lnTo>
                  <a:lnTo>
                    <a:pt x="0" y="3609"/>
                  </a:lnTo>
                  <a:lnTo>
                    <a:pt x="2062" y="7178"/>
                  </a:lnTo>
                  <a:lnTo>
                    <a:pt x="2082" y="7210"/>
                  </a:lnTo>
                  <a:lnTo>
                    <a:pt x="6245" y="7210"/>
                  </a:lnTo>
                  <a:lnTo>
                    <a:pt x="8306" y="3641"/>
                  </a:lnTo>
                  <a:lnTo>
                    <a:pt x="8189" y="3576"/>
                  </a:lnTo>
                  <a:lnTo>
                    <a:pt x="6166" y="7080"/>
                  </a:lnTo>
                  <a:lnTo>
                    <a:pt x="2160" y="7080"/>
                  </a:lnTo>
                  <a:lnTo>
                    <a:pt x="157" y="3609"/>
                  </a:lnTo>
                  <a:lnTo>
                    <a:pt x="2160" y="138"/>
                  </a:lnTo>
                  <a:lnTo>
                    <a:pt x="6206" y="138"/>
                  </a:lnTo>
                  <a:lnTo>
                    <a:pt x="620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7"/>
            <p:cNvSpPr/>
            <p:nvPr/>
          </p:nvSpPr>
          <p:spPr>
            <a:xfrm>
              <a:off x="1004125" y="3474950"/>
              <a:ext cx="208150" cy="180275"/>
            </a:xfrm>
            <a:custGeom>
              <a:rect b="b" l="l" r="r" t="t"/>
              <a:pathLst>
                <a:path extrusionOk="0" h="7211" w="8326">
                  <a:moveTo>
                    <a:pt x="6166" y="131"/>
                  </a:moveTo>
                  <a:lnTo>
                    <a:pt x="8169" y="3602"/>
                  </a:lnTo>
                  <a:lnTo>
                    <a:pt x="6166" y="7074"/>
                  </a:lnTo>
                  <a:lnTo>
                    <a:pt x="2160" y="7074"/>
                  </a:lnTo>
                  <a:lnTo>
                    <a:pt x="157" y="3602"/>
                  </a:lnTo>
                  <a:lnTo>
                    <a:pt x="2160" y="131"/>
                  </a:lnTo>
                  <a:close/>
                  <a:moveTo>
                    <a:pt x="2081" y="1"/>
                  </a:moveTo>
                  <a:lnTo>
                    <a:pt x="20" y="3570"/>
                  </a:lnTo>
                  <a:lnTo>
                    <a:pt x="0" y="3602"/>
                  </a:lnTo>
                  <a:lnTo>
                    <a:pt x="2062" y="7178"/>
                  </a:lnTo>
                  <a:lnTo>
                    <a:pt x="2081" y="7211"/>
                  </a:lnTo>
                  <a:lnTo>
                    <a:pt x="6244" y="7211"/>
                  </a:lnTo>
                  <a:lnTo>
                    <a:pt x="8306" y="3635"/>
                  </a:lnTo>
                  <a:lnTo>
                    <a:pt x="8326" y="3602"/>
                  </a:lnTo>
                  <a:lnTo>
                    <a:pt x="6264" y="33"/>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7"/>
            <p:cNvSpPr/>
            <p:nvPr/>
          </p:nvSpPr>
          <p:spPr>
            <a:xfrm>
              <a:off x="1004125" y="3297975"/>
              <a:ext cx="208150" cy="180275"/>
            </a:xfrm>
            <a:custGeom>
              <a:rect b="b" l="l" r="r" t="t"/>
              <a:pathLst>
                <a:path extrusionOk="0" h="7211" w="8326">
                  <a:moveTo>
                    <a:pt x="6166" y="138"/>
                  </a:moveTo>
                  <a:lnTo>
                    <a:pt x="8169" y="3609"/>
                  </a:lnTo>
                  <a:lnTo>
                    <a:pt x="6166" y="7080"/>
                  </a:lnTo>
                  <a:lnTo>
                    <a:pt x="2160" y="7080"/>
                  </a:lnTo>
                  <a:lnTo>
                    <a:pt x="157" y="3609"/>
                  </a:lnTo>
                  <a:lnTo>
                    <a:pt x="2160" y="138"/>
                  </a:lnTo>
                  <a:close/>
                  <a:moveTo>
                    <a:pt x="2081" y="0"/>
                  </a:moveTo>
                  <a:lnTo>
                    <a:pt x="20" y="3576"/>
                  </a:lnTo>
                  <a:lnTo>
                    <a:pt x="0" y="3609"/>
                  </a:lnTo>
                  <a:lnTo>
                    <a:pt x="2062" y="7178"/>
                  </a:lnTo>
                  <a:lnTo>
                    <a:pt x="2081" y="7210"/>
                  </a:lnTo>
                  <a:lnTo>
                    <a:pt x="6244" y="7210"/>
                  </a:lnTo>
                  <a:lnTo>
                    <a:pt x="8306" y="3641"/>
                  </a:lnTo>
                  <a:lnTo>
                    <a:pt x="8326" y="3609"/>
                  </a:lnTo>
                  <a:lnTo>
                    <a:pt x="6264" y="40"/>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7"/>
            <p:cNvSpPr/>
            <p:nvPr/>
          </p:nvSpPr>
          <p:spPr>
            <a:xfrm>
              <a:off x="391275" y="3297975"/>
              <a:ext cx="208175" cy="180275"/>
            </a:xfrm>
            <a:custGeom>
              <a:rect b="b" l="l" r="r" t="t"/>
              <a:pathLst>
                <a:path extrusionOk="0" h="7211" w="8327">
                  <a:moveTo>
                    <a:pt x="6167" y="138"/>
                  </a:moveTo>
                  <a:lnTo>
                    <a:pt x="8170" y="3609"/>
                  </a:lnTo>
                  <a:lnTo>
                    <a:pt x="6167" y="7080"/>
                  </a:lnTo>
                  <a:lnTo>
                    <a:pt x="2160" y="7080"/>
                  </a:lnTo>
                  <a:lnTo>
                    <a:pt x="157" y="3609"/>
                  </a:lnTo>
                  <a:lnTo>
                    <a:pt x="2160" y="138"/>
                  </a:lnTo>
                  <a:close/>
                  <a:moveTo>
                    <a:pt x="2082" y="0"/>
                  </a:moveTo>
                  <a:lnTo>
                    <a:pt x="20" y="3576"/>
                  </a:lnTo>
                  <a:lnTo>
                    <a:pt x="1" y="3609"/>
                  </a:lnTo>
                  <a:lnTo>
                    <a:pt x="2063" y="7178"/>
                  </a:lnTo>
                  <a:lnTo>
                    <a:pt x="2082" y="7210"/>
                  </a:lnTo>
                  <a:lnTo>
                    <a:pt x="6245" y="7210"/>
                  </a:lnTo>
                  <a:lnTo>
                    <a:pt x="8307" y="3641"/>
                  </a:lnTo>
                  <a:lnTo>
                    <a:pt x="8326" y="3609"/>
                  </a:lnTo>
                  <a:lnTo>
                    <a:pt x="6264"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7"/>
            <p:cNvSpPr/>
            <p:nvPr/>
          </p:nvSpPr>
          <p:spPr>
            <a:xfrm>
              <a:off x="544450" y="3032750"/>
              <a:ext cx="208150" cy="180275"/>
            </a:xfrm>
            <a:custGeom>
              <a:rect b="b" l="l" r="r" t="t"/>
              <a:pathLst>
                <a:path extrusionOk="0" h="7211" w="8326">
                  <a:moveTo>
                    <a:pt x="6166" y="131"/>
                  </a:moveTo>
                  <a:lnTo>
                    <a:pt x="8176" y="3602"/>
                  </a:lnTo>
                  <a:lnTo>
                    <a:pt x="6166" y="7073"/>
                  </a:lnTo>
                  <a:lnTo>
                    <a:pt x="2160" y="7073"/>
                  </a:lnTo>
                  <a:lnTo>
                    <a:pt x="157" y="3602"/>
                  </a:lnTo>
                  <a:lnTo>
                    <a:pt x="2160" y="131"/>
                  </a:lnTo>
                  <a:close/>
                  <a:moveTo>
                    <a:pt x="2082" y="0"/>
                  </a:moveTo>
                  <a:lnTo>
                    <a:pt x="20" y="3569"/>
                  </a:lnTo>
                  <a:lnTo>
                    <a:pt x="0" y="3602"/>
                  </a:lnTo>
                  <a:lnTo>
                    <a:pt x="2062" y="7177"/>
                  </a:lnTo>
                  <a:lnTo>
                    <a:pt x="2082" y="7210"/>
                  </a:lnTo>
                  <a:lnTo>
                    <a:pt x="6245" y="7210"/>
                  </a:lnTo>
                  <a:lnTo>
                    <a:pt x="8306" y="3635"/>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7"/>
            <p:cNvSpPr/>
            <p:nvPr/>
          </p:nvSpPr>
          <p:spPr>
            <a:xfrm>
              <a:off x="391775" y="2590525"/>
              <a:ext cx="207675" cy="180275"/>
            </a:xfrm>
            <a:custGeom>
              <a:rect b="b" l="l" r="r" t="t"/>
              <a:pathLst>
                <a:path extrusionOk="0" h="7211" w="8307">
                  <a:moveTo>
                    <a:pt x="2062" y="1"/>
                  </a:moveTo>
                  <a:lnTo>
                    <a:pt x="0" y="3570"/>
                  </a:lnTo>
                  <a:lnTo>
                    <a:pt x="118" y="3635"/>
                  </a:lnTo>
                  <a:lnTo>
                    <a:pt x="2140" y="131"/>
                  </a:lnTo>
                  <a:lnTo>
                    <a:pt x="6147" y="131"/>
                  </a:lnTo>
                  <a:lnTo>
                    <a:pt x="8150" y="3602"/>
                  </a:lnTo>
                  <a:lnTo>
                    <a:pt x="6147" y="7074"/>
                  </a:lnTo>
                  <a:lnTo>
                    <a:pt x="2101" y="7074"/>
                  </a:lnTo>
                  <a:lnTo>
                    <a:pt x="2101" y="7211"/>
                  </a:lnTo>
                  <a:lnTo>
                    <a:pt x="6225" y="7211"/>
                  </a:lnTo>
                  <a:lnTo>
                    <a:pt x="8287" y="3635"/>
                  </a:lnTo>
                  <a:lnTo>
                    <a:pt x="8306" y="3602"/>
                  </a:lnTo>
                  <a:lnTo>
                    <a:pt x="6244" y="33"/>
                  </a:lnTo>
                  <a:lnTo>
                    <a:pt x="622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7"/>
            <p:cNvSpPr/>
            <p:nvPr/>
          </p:nvSpPr>
          <p:spPr>
            <a:xfrm>
              <a:off x="238125" y="2855750"/>
              <a:ext cx="208150" cy="180275"/>
            </a:xfrm>
            <a:custGeom>
              <a:rect b="b" l="l" r="r" t="t"/>
              <a:pathLst>
                <a:path extrusionOk="0" h="7211" w="8326">
                  <a:moveTo>
                    <a:pt x="6166" y="138"/>
                  </a:moveTo>
                  <a:lnTo>
                    <a:pt x="8169" y="3609"/>
                  </a:lnTo>
                  <a:lnTo>
                    <a:pt x="6166" y="7080"/>
                  </a:lnTo>
                  <a:lnTo>
                    <a:pt x="2160" y="7080"/>
                  </a:lnTo>
                  <a:lnTo>
                    <a:pt x="157" y="3609"/>
                  </a:lnTo>
                  <a:lnTo>
                    <a:pt x="2160" y="138"/>
                  </a:lnTo>
                  <a:close/>
                  <a:moveTo>
                    <a:pt x="2081" y="1"/>
                  </a:moveTo>
                  <a:lnTo>
                    <a:pt x="20" y="3577"/>
                  </a:lnTo>
                  <a:lnTo>
                    <a:pt x="0" y="3609"/>
                  </a:lnTo>
                  <a:lnTo>
                    <a:pt x="2062" y="7178"/>
                  </a:lnTo>
                  <a:lnTo>
                    <a:pt x="2081" y="7211"/>
                  </a:lnTo>
                  <a:lnTo>
                    <a:pt x="6244" y="7211"/>
                  </a:lnTo>
                  <a:lnTo>
                    <a:pt x="8306" y="3642"/>
                  </a:lnTo>
                  <a:lnTo>
                    <a:pt x="8326" y="3609"/>
                  </a:lnTo>
                  <a:lnTo>
                    <a:pt x="6264" y="34"/>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7"/>
            <p:cNvSpPr/>
            <p:nvPr/>
          </p:nvSpPr>
          <p:spPr>
            <a:xfrm>
              <a:off x="544450" y="2678950"/>
              <a:ext cx="208150" cy="180275"/>
            </a:xfrm>
            <a:custGeom>
              <a:rect b="b" l="l" r="r" t="t"/>
              <a:pathLst>
                <a:path extrusionOk="0" h="7211" w="8326">
                  <a:moveTo>
                    <a:pt x="6166" y="131"/>
                  </a:moveTo>
                  <a:lnTo>
                    <a:pt x="8176" y="3602"/>
                  </a:lnTo>
                  <a:lnTo>
                    <a:pt x="6166" y="7073"/>
                  </a:lnTo>
                  <a:lnTo>
                    <a:pt x="2160" y="7073"/>
                  </a:lnTo>
                  <a:lnTo>
                    <a:pt x="157" y="3602"/>
                  </a:lnTo>
                  <a:lnTo>
                    <a:pt x="2160" y="131"/>
                  </a:lnTo>
                  <a:close/>
                  <a:moveTo>
                    <a:pt x="2082" y="0"/>
                  </a:moveTo>
                  <a:lnTo>
                    <a:pt x="20" y="3569"/>
                  </a:lnTo>
                  <a:lnTo>
                    <a:pt x="0" y="3602"/>
                  </a:lnTo>
                  <a:lnTo>
                    <a:pt x="2062" y="7177"/>
                  </a:lnTo>
                  <a:lnTo>
                    <a:pt x="2082" y="7210"/>
                  </a:lnTo>
                  <a:lnTo>
                    <a:pt x="6245" y="7210"/>
                  </a:lnTo>
                  <a:lnTo>
                    <a:pt x="8306" y="3634"/>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7"/>
            <p:cNvSpPr/>
            <p:nvPr/>
          </p:nvSpPr>
          <p:spPr>
            <a:xfrm>
              <a:off x="391275" y="2413550"/>
              <a:ext cx="208175" cy="180275"/>
            </a:xfrm>
            <a:custGeom>
              <a:rect b="b" l="l" r="r" t="t"/>
              <a:pathLst>
                <a:path extrusionOk="0" h="7211" w="8327">
                  <a:moveTo>
                    <a:pt x="6167" y="138"/>
                  </a:moveTo>
                  <a:lnTo>
                    <a:pt x="8170" y="3609"/>
                  </a:lnTo>
                  <a:lnTo>
                    <a:pt x="6167" y="7080"/>
                  </a:lnTo>
                  <a:lnTo>
                    <a:pt x="2160" y="7080"/>
                  </a:lnTo>
                  <a:lnTo>
                    <a:pt x="157" y="3609"/>
                  </a:lnTo>
                  <a:lnTo>
                    <a:pt x="2160" y="138"/>
                  </a:lnTo>
                  <a:close/>
                  <a:moveTo>
                    <a:pt x="2082" y="0"/>
                  </a:moveTo>
                  <a:lnTo>
                    <a:pt x="20" y="3570"/>
                  </a:lnTo>
                  <a:lnTo>
                    <a:pt x="1" y="3602"/>
                  </a:lnTo>
                  <a:lnTo>
                    <a:pt x="2063" y="7178"/>
                  </a:lnTo>
                  <a:lnTo>
                    <a:pt x="2082" y="7210"/>
                  </a:lnTo>
                  <a:lnTo>
                    <a:pt x="6245" y="7210"/>
                  </a:lnTo>
                  <a:lnTo>
                    <a:pt x="8307" y="3635"/>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7"/>
            <p:cNvSpPr/>
            <p:nvPr/>
          </p:nvSpPr>
          <p:spPr>
            <a:xfrm>
              <a:off x="238125" y="2501950"/>
              <a:ext cx="208150" cy="180275"/>
            </a:xfrm>
            <a:custGeom>
              <a:rect b="b" l="l" r="r" t="t"/>
              <a:pathLst>
                <a:path extrusionOk="0" h="7211" w="8326">
                  <a:moveTo>
                    <a:pt x="6166" y="138"/>
                  </a:moveTo>
                  <a:lnTo>
                    <a:pt x="8169" y="3609"/>
                  </a:lnTo>
                  <a:lnTo>
                    <a:pt x="6166" y="7080"/>
                  </a:lnTo>
                  <a:lnTo>
                    <a:pt x="2160" y="7080"/>
                  </a:lnTo>
                  <a:lnTo>
                    <a:pt x="157" y="3609"/>
                  </a:lnTo>
                  <a:lnTo>
                    <a:pt x="2160" y="138"/>
                  </a:lnTo>
                  <a:close/>
                  <a:moveTo>
                    <a:pt x="2081" y="1"/>
                  </a:moveTo>
                  <a:lnTo>
                    <a:pt x="20" y="3576"/>
                  </a:lnTo>
                  <a:lnTo>
                    <a:pt x="0" y="3609"/>
                  </a:lnTo>
                  <a:lnTo>
                    <a:pt x="2062" y="7178"/>
                  </a:lnTo>
                  <a:lnTo>
                    <a:pt x="2081" y="7211"/>
                  </a:lnTo>
                  <a:lnTo>
                    <a:pt x="6244" y="7211"/>
                  </a:lnTo>
                  <a:lnTo>
                    <a:pt x="8306" y="3642"/>
                  </a:lnTo>
                  <a:lnTo>
                    <a:pt x="8326" y="3609"/>
                  </a:lnTo>
                  <a:lnTo>
                    <a:pt x="6264" y="34"/>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7"/>
            <p:cNvSpPr/>
            <p:nvPr/>
          </p:nvSpPr>
          <p:spPr>
            <a:xfrm>
              <a:off x="544450" y="2148150"/>
              <a:ext cx="208150" cy="180275"/>
            </a:xfrm>
            <a:custGeom>
              <a:rect b="b" l="l" r="r" t="t"/>
              <a:pathLst>
                <a:path extrusionOk="0" h="7211" w="8326">
                  <a:moveTo>
                    <a:pt x="6166" y="138"/>
                  </a:moveTo>
                  <a:lnTo>
                    <a:pt x="8176" y="3609"/>
                  </a:lnTo>
                  <a:lnTo>
                    <a:pt x="6166" y="7080"/>
                  </a:lnTo>
                  <a:lnTo>
                    <a:pt x="2160" y="7080"/>
                  </a:lnTo>
                  <a:lnTo>
                    <a:pt x="157" y="3609"/>
                  </a:lnTo>
                  <a:lnTo>
                    <a:pt x="2160" y="138"/>
                  </a:lnTo>
                  <a:close/>
                  <a:moveTo>
                    <a:pt x="2082" y="1"/>
                  </a:moveTo>
                  <a:lnTo>
                    <a:pt x="0" y="3609"/>
                  </a:lnTo>
                  <a:lnTo>
                    <a:pt x="2062" y="7178"/>
                  </a:lnTo>
                  <a:lnTo>
                    <a:pt x="2082" y="7211"/>
                  </a:lnTo>
                  <a:lnTo>
                    <a:pt x="6245" y="7211"/>
                  </a:lnTo>
                  <a:lnTo>
                    <a:pt x="8326" y="3609"/>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7"/>
            <p:cNvSpPr/>
            <p:nvPr/>
          </p:nvSpPr>
          <p:spPr>
            <a:xfrm>
              <a:off x="697625" y="3474950"/>
              <a:ext cx="208150" cy="180275"/>
            </a:xfrm>
            <a:custGeom>
              <a:rect b="b" l="l" r="r" t="t"/>
              <a:pathLst>
                <a:path extrusionOk="0" h="7211" w="8326">
                  <a:moveTo>
                    <a:pt x="6173" y="131"/>
                  </a:moveTo>
                  <a:lnTo>
                    <a:pt x="8176" y="3602"/>
                  </a:lnTo>
                  <a:lnTo>
                    <a:pt x="6173" y="7074"/>
                  </a:lnTo>
                  <a:lnTo>
                    <a:pt x="2160" y="7074"/>
                  </a:lnTo>
                  <a:lnTo>
                    <a:pt x="157" y="3602"/>
                  </a:lnTo>
                  <a:lnTo>
                    <a:pt x="2160" y="131"/>
                  </a:lnTo>
                  <a:close/>
                  <a:moveTo>
                    <a:pt x="2088" y="1"/>
                  </a:moveTo>
                  <a:lnTo>
                    <a:pt x="26" y="3570"/>
                  </a:lnTo>
                  <a:lnTo>
                    <a:pt x="0" y="3602"/>
                  </a:lnTo>
                  <a:lnTo>
                    <a:pt x="2062" y="7178"/>
                  </a:lnTo>
                  <a:lnTo>
                    <a:pt x="2088" y="7211"/>
                  </a:lnTo>
                  <a:lnTo>
                    <a:pt x="6244" y="7211"/>
                  </a:lnTo>
                  <a:lnTo>
                    <a:pt x="8306" y="3635"/>
                  </a:lnTo>
                  <a:lnTo>
                    <a:pt x="8326" y="3602"/>
                  </a:lnTo>
                  <a:lnTo>
                    <a:pt x="6264" y="33"/>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7"/>
            <p:cNvSpPr/>
            <p:nvPr/>
          </p:nvSpPr>
          <p:spPr>
            <a:xfrm>
              <a:off x="850950" y="3386550"/>
              <a:ext cx="208000" cy="180275"/>
            </a:xfrm>
            <a:custGeom>
              <a:rect b="b" l="l" r="r" t="t"/>
              <a:pathLst>
                <a:path extrusionOk="0" h="7211" w="8320">
                  <a:moveTo>
                    <a:pt x="6166" y="131"/>
                  </a:moveTo>
                  <a:lnTo>
                    <a:pt x="8169" y="3602"/>
                  </a:lnTo>
                  <a:lnTo>
                    <a:pt x="6166" y="7073"/>
                  </a:lnTo>
                  <a:lnTo>
                    <a:pt x="2154" y="7073"/>
                  </a:lnTo>
                  <a:lnTo>
                    <a:pt x="150" y="3602"/>
                  </a:lnTo>
                  <a:lnTo>
                    <a:pt x="2154" y="131"/>
                  </a:lnTo>
                  <a:close/>
                  <a:moveTo>
                    <a:pt x="2082" y="0"/>
                  </a:moveTo>
                  <a:lnTo>
                    <a:pt x="20" y="3569"/>
                  </a:lnTo>
                  <a:lnTo>
                    <a:pt x="0" y="3602"/>
                  </a:lnTo>
                  <a:lnTo>
                    <a:pt x="2062" y="7171"/>
                  </a:lnTo>
                  <a:lnTo>
                    <a:pt x="2082" y="7210"/>
                  </a:lnTo>
                  <a:lnTo>
                    <a:pt x="6245" y="7210"/>
                  </a:lnTo>
                  <a:lnTo>
                    <a:pt x="6238" y="7204"/>
                  </a:lnTo>
                  <a:lnTo>
                    <a:pt x="8300" y="3635"/>
                  </a:lnTo>
                  <a:lnTo>
                    <a:pt x="8319" y="3602"/>
                  </a:lnTo>
                  <a:lnTo>
                    <a:pt x="6258" y="33"/>
                  </a:lnTo>
                  <a:lnTo>
                    <a:pt x="6238"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7"/>
            <p:cNvSpPr/>
            <p:nvPr/>
          </p:nvSpPr>
          <p:spPr>
            <a:xfrm>
              <a:off x="1310450" y="3474950"/>
              <a:ext cx="208175" cy="180275"/>
            </a:xfrm>
            <a:custGeom>
              <a:rect b="b" l="l" r="r" t="t"/>
              <a:pathLst>
                <a:path extrusionOk="0" h="7211" w="8327">
                  <a:moveTo>
                    <a:pt x="6166" y="131"/>
                  </a:moveTo>
                  <a:lnTo>
                    <a:pt x="8169" y="3602"/>
                  </a:lnTo>
                  <a:lnTo>
                    <a:pt x="6166" y="7074"/>
                  </a:lnTo>
                  <a:lnTo>
                    <a:pt x="2160" y="7074"/>
                  </a:lnTo>
                  <a:lnTo>
                    <a:pt x="157" y="3602"/>
                  </a:lnTo>
                  <a:lnTo>
                    <a:pt x="2160" y="131"/>
                  </a:lnTo>
                  <a:close/>
                  <a:moveTo>
                    <a:pt x="2082" y="1"/>
                  </a:moveTo>
                  <a:lnTo>
                    <a:pt x="20" y="3570"/>
                  </a:lnTo>
                  <a:lnTo>
                    <a:pt x="0" y="3602"/>
                  </a:lnTo>
                  <a:lnTo>
                    <a:pt x="2062" y="7178"/>
                  </a:lnTo>
                  <a:lnTo>
                    <a:pt x="2082" y="7211"/>
                  </a:lnTo>
                  <a:lnTo>
                    <a:pt x="6245" y="7211"/>
                  </a:lnTo>
                  <a:lnTo>
                    <a:pt x="8306" y="3635"/>
                  </a:lnTo>
                  <a:lnTo>
                    <a:pt x="8326" y="3602"/>
                  </a:lnTo>
                  <a:lnTo>
                    <a:pt x="6264" y="33"/>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7"/>
            <p:cNvSpPr/>
            <p:nvPr/>
          </p:nvSpPr>
          <p:spPr>
            <a:xfrm>
              <a:off x="1463625" y="3386550"/>
              <a:ext cx="208150" cy="180275"/>
            </a:xfrm>
            <a:custGeom>
              <a:rect b="b" l="l" r="r" t="t"/>
              <a:pathLst>
                <a:path extrusionOk="0" h="7211" w="8326">
                  <a:moveTo>
                    <a:pt x="6166" y="131"/>
                  </a:moveTo>
                  <a:lnTo>
                    <a:pt x="8169" y="3602"/>
                  </a:lnTo>
                  <a:lnTo>
                    <a:pt x="6166" y="7073"/>
                  </a:lnTo>
                  <a:lnTo>
                    <a:pt x="2160" y="7073"/>
                  </a:lnTo>
                  <a:lnTo>
                    <a:pt x="157" y="3602"/>
                  </a:lnTo>
                  <a:lnTo>
                    <a:pt x="2160" y="131"/>
                  </a:lnTo>
                  <a:close/>
                  <a:moveTo>
                    <a:pt x="2082" y="0"/>
                  </a:moveTo>
                  <a:lnTo>
                    <a:pt x="20" y="3569"/>
                  </a:lnTo>
                  <a:lnTo>
                    <a:pt x="0" y="3602"/>
                  </a:lnTo>
                  <a:lnTo>
                    <a:pt x="2062" y="7171"/>
                  </a:lnTo>
                  <a:lnTo>
                    <a:pt x="2082" y="7210"/>
                  </a:lnTo>
                  <a:lnTo>
                    <a:pt x="6244" y="7210"/>
                  </a:lnTo>
                  <a:lnTo>
                    <a:pt x="6244" y="7204"/>
                  </a:lnTo>
                  <a:lnTo>
                    <a:pt x="8306" y="3635"/>
                  </a:lnTo>
                  <a:lnTo>
                    <a:pt x="8326" y="3602"/>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7"/>
            <p:cNvSpPr/>
            <p:nvPr/>
          </p:nvSpPr>
          <p:spPr>
            <a:xfrm>
              <a:off x="391275" y="3474950"/>
              <a:ext cx="208175" cy="180275"/>
            </a:xfrm>
            <a:custGeom>
              <a:rect b="b" l="l" r="r" t="t"/>
              <a:pathLst>
                <a:path extrusionOk="0" h="7211" w="8327">
                  <a:moveTo>
                    <a:pt x="6167" y="131"/>
                  </a:moveTo>
                  <a:lnTo>
                    <a:pt x="8170" y="3602"/>
                  </a:lnTo>
                  <a:lnTo>
                    <a:pt x="6167" y="7074"/>
                  </a:lnTo>
                  <a:lnTo>
                    <a:pt x="2160" y="7074"/>
                  </a:lnTo>
                  <a:lnTo>
                    <a:pt x="157" y="3602"/>
                  </a:lnTo>
                  <a:lnTo>
                    <a:pt x="2160" y="131"/>
                  </a:lnTo>
                  <a:close/>
                  <a:moveTo>
                    <a:pt x="2082" y="1"/>
                  </a:moveTo>
                  <a:lnTo>
                    <a:pt x="20" y="3570"/>
                  </a:lnTo>
                  <a:lnTo>
                    <a:pt x="1" y="3602"/>
                  </a:lnTo>
                  <a:lnTo>
                    <a:pt x="2063" y="7178"/>
                  </a:lnTo>
                  <a:lnTo>
                    <a:pt x="2082" y="7211"/>
                  </a:lnTo>
                  <a:lnTo>
                    <a:pt x="6245" y="7211"/>
                  </a:lnTo>
                  <a:lnTo>
                    <a:pt x="8307" y="3635"/>
                  </a:lnTo>
                  <a:lnTo>
                    <a:pt x="8326" y="3602"/>
                  </a:lnTo>
                  <a:lnTo>
                    <a:pt x="6264" y="33"/>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7"/>
            <p:cNvSpPr/>
            <p:nvPr/>
          </p:nvSpPr>
          <p:spPr>
            <a:xfrm>
              <a:off x="544450" y="3209575"/>
              <a:ext cx="208150" cy="180250"/>
            </a:xfrm>
            <a:custGeom>
              <a:rect b="b" l="l" r="r" t="t"/>
              <a:pathLst>
                <a:path extrusionOk="0" h="7210" w="8326">
                  <a:moveTo>
                    <a:pt x="6166" y="137"/>
                  </a:moveTo>
                  <a:lnTo>
                    <a:pt x="8176" y="3608"/>
                  </a:lnTo>
                  <a:lnTo>
                    <a:pt x="6166" y="7079"/>
                  </a:lnTo>
                  <a:lnTo>
                    <a:pt x="2160" y="7079"/>
                  </a:lnTo>
                  <a:lnTo>
                    <a:pt x="157" y="3608"/>
                  </a:lnTo>
                  <a:lnTo>
                    <a:pt x="2160" y="137"/>
                  </a:lnTo>
                  <a:close/>
                  <a:moveTo>
                    <a:pt x="2082" y="0"/>
                  </a:moveTo>
                  <a:lnTo>
                    <a:pt x="20" y="3576"/>
                  </a:lnTo>
                  <a:lnTo>
                    <a:pt x="0" y="3608"/>
                  </a:lnTo>
                  <a:lnTo>
                    <a:pt x="2062" y="7177"/>
                  </a:lnTo>
                  <a:lnTo>
                    <a:pt x="2082" y="7210"/>
                  </a:lnTo>
                  <a:lnTo>
                    <a:pt x="6245" y="7210"/>
                  </a:lnTo>
                  <a:lnTo>
                    <a:pt x="8306" y="3641"/>
                  </a:lnTo>
                  <a:lnTo>
                    <a:pt x="8326" y="3608"/>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7"/>
            <p:cNvSpPr/>
            <p:nvPr/>
          </p:nvSpPr>
          <p:spPr>
            <a:xfrm>
              <a:off x="238125" y="3386550"/>
              <a:ext cx="208150" cy="180275"/>
            </a:xfrm>
            <a:custGeom>
              <a:rect b="b" l="l" r="r" t="t"/>
              <a:pathLst>
                <a:path extrusionOk="0" h="7211" w="8326">
                  <a:moveTo>
                    <a:pt x="6166" y="131"/>
                  </a:moveTo>
                  <a:lnTo>
                    <a:pt x="8169" y="3602"/>
                  </a:lnTo>
                  <a:lnTo>
                    <a:pt x="6166" y="7073"/>
                  </a:lnTo>
                  <a:lnTo>
                    <a:pt x="2160" y="7073"/>
                  </a:lnTo>
                  <a:lnTo>
                    <a:pt x="157" y="3602"/>
                  </a:lnTo>
                  <a:lnTo>
                    <a:pt x="2160" y="131"/>
                  </a:lnTo>
                  <a:close/>
                  <a:moveTo>
                    <a:pt x="2081" y="0"/>
                  </a:moveTo>
                  <a:lnTo>
                    <a:pt x="20" y="3569"/>
                  </a:lnTo>
                  <a:lnTo>
                    <a:pt x="0" y="3602"/>
                  </a:lnTo>
                  <a:lnTo>
                    <a:pt x="2062" y="7171"/>
                  </a:lnTo>
                  <a:lnTo>
                    <a:pt x="2081" y="7210"/>
                  </a:lnTo>
                  <a:lnTo>
                    <a:pt x="6244" y="7210"/>
                  </a:lnTo>
                  <a:lnTo>
                    <a:pt x="6244" y="7204"/>
                  </a:lnTo>
                  <a:lnTo>
                    <a:pt x="8306" y="3635"/>
                  </a:lnTo>
                  <a:lnTo>
                    <a:pt x="8326" y="3602"/>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7"/>
            <p:cNvSpPr/>
            <p:nvPr/>
          </p:nvSpPr>
          <p:spPr>
            <a:xfrm>
              <a:off x="544450" y="2325150"/>
              <a:ext cx="208150" cy="180250"/>
            </a:xfrm>
            <a:custGeom>
              <a:rect b="b" l="l" r="r" t="t"/>
              <a:pathLst>
                <a:path extrusionOk="0" h="7210" w="8326">
                  <a:moveTo>
                    <a:pt x="6166" y="131"/>
                  </a:moveTo>
                  <a:lnTo>
                    <a:pt x="8176" y="3602"/>
                  </a:lnTo>
                  <a:lnTo>
                    <a:pt x="6166" y="7073"/>
                  </a:lnTo>
                  <a:lnTo>
                    <a:pt x="2160" y="7073"/>
                  </a:lnTo>
                  <a:lnTo>
                    <a:pt x="157" y="3602"/>
                  </a:lnTo>
                  <a:lnTo>
                    <a:pt x="2160" y="131"/>
                  </a:lnTo>
                  <a:close/>
                  <a:moveTo>
                    <a:pt x="2082" y="0"/>
                  </a:moveTo>
                  <a:lnTo>
                    <a:pt x="20" y="3569"/>
                  </a:lnTo>
                  <a:lnTo>
                    <a:pt x="0" y="3608"/>
                  </a:lnTo>
                  <a:lnTo>
                    <a:pt x="2062" y="7177"/>
                  </a:lnTo>
                  <a:lnTo>
                    <a:pt x="2082" y="7210"/>
                  </a:lnTo>
                  <a:lnTo>
                    <a:pt x="6245" y="7210"/>
                  </a:lnTo>
                  <a:lnTo>
                    <a:pt x="8306" y="3641"/>
                  </a:lnTo>
                  <a:lnTo>
                    <a:pt x="8326" y="3608"/>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7"/>
            <p:cNvSpPr/>
            <p:nvPr/>
          </p:nvSpPr>
          <p:spPr>
            <a:xfrm>
              <a:off x="391275" y="2944175"/>
              <a:ext cx="208175" cy="180275"/>
            </a:xfrm>
            <a:custGeom>
              <a:rect b="b" l="l" r="r" t="t"/>
              <a:pathLst>
                <a:path extrusionOk="0" h="7211" w="8327">
                  <a:moveTo>
                    <a:pt x="6167" y="137"/>
                  </a:moveTo>
                  <a:lnTo>
                    <a:pt x="8170" y="3609"/>
                  </a:lnTo>
                  <a:lnTo>
                    <a:pt x="6167" y="7080"/>
                  </a:lnTo>
                  <a:lnTo>
                    <a:pt x="2160" y="7080"/>
                  </a:lnTo>
                  <a:lnTo>
                    <a:pt x="157" y="3609"/>
                  </a:lnTo>
                  <a:lnTo>
                    <a:pt x="2160" y="137"/>
                  </a:lnTo>
                  <a:close/>
                  <a:moveTo>
                    <a:pt x="2082" y="0"/>
                  </a:moveTo>
                  <a:lnTo>
                    <a:pt x="20" y="3576"/>
                  </a:lnTo>
                  <a:lnTo>
                    <a:pt x="1" y="3609"/>
                  </a:lnTo>
                  <a:lnTo>
                    <a:pt x="2063" y="7178"/>
                  </a:lnTo>
                  <a:lnTo>
                    <a:pt x="2082" y="7210"/>
                  </a:lnTo>
                  <a:lnTo>
                    <a:pt x="6245" y="7210"/>
                  </a:lnTo>
                  <a:lnTo>
                    <a:pt x="8307" y="3641"/>
                  </a:lnTo>
                  <a:lnTo>
                    <a:pt x="8326" y="3609"/>
                  </a:lnTo>
                  <a:lnTo>
                    <a:pt x="6264"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7"/>
            <p:cNvSpPr/>
            <p:nvPr/>
          </p:nvSpPr>
          <p:spPr>
            <a:xfrm>
              <a:off x="2382775" y="3563375"/>
              <a:ext cx="208175" cy="180250"/>
            </a:xfrm>
            <a:custGeom>
              <a:rect b="b" l="l" r="r" t="t"/>
              <a:pathLst>
                <a:path extrusionOk="0" h="7210" w="8327">
                  <a:moveTo>
                    <a:pt x="6167" y="137"/>
                  </a:moveTo>
                  <a:lnTo>
                    <a:pt x="8170" y="3608"/>
                  </a:lnTo>
                  <a:lnTo>
                    <a:pt x="6167" y="7080"/>
                  </a:lnTo>
                  <a:lnTo>
                    <a:pt x="2161" y="7080"/>
                  </a:lnTo>
                  <a:lnTo>
                    <a:pt x="158" y="3608"/>
                  </a:lnTo>
                  <a:lnTo>
                    <a:pt x="2161" y="137"/>
                  </a:lnTo>
                  <a:close/>
                  <a:moveTo>
                    <a:pt x="2082" y="0"/>
                  </a:moveTo>
                  <a:lnTo>
                    <a:pt x="21" y="3569"/>
                  </a:lnTo>
                  <a:lnTo>
                    <a:pt x="1" y="3608"/>
                  </a:lnTo>
                  <a:lnTo>
                    <a:pt x="2082" y="7210"/>
                  </a:lnTo>
                  <a:lnTo>
                    <a:pt x="6245" y="7210"/>
                  </a:lnTo>
                  <a:lnTo>
                    <a:pt x="8307" y="3641"/>
                  </a:lnTo>
                  <a:lnTo>
                    <a:pt x="8327" y="3608"/>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7"/>
            <p:cNvSpPr/>
            <p:nvPr/>
          </p:nvSpPr>
          <p:spPr>
            <a:xfrm>
              <a:off x="2842450" y="3474950"/>
              <a:ext cx="208175" cy="180275"/>
            </a:xfrm>
            <a:custGeom>
              <a:rect b="b" l="l" r="r" t="t"/>
              <a:pathLst>
                <a:path extrusionOk="0" h="7211" w="8327">
                  <a:moveTo>
                    <a:pt x="6167" y="131"/>
                  </a:moveTo>
                  <a:lnTo>
                    <a:pt x="8170" y="3602"/>
                  </a:lnTo>
                  <a:lnTo>
                    <a:pt x="6167" y="7074"/>
                  </a:lnTo>
                  <a:lnTo>
                    <a:pt x="2160" y="7074"/>
                  </a:lnTo>
                  <a:lnTo>
                    <a:pt x="151" y="3602"/>
                  </a:lnTo>
                  <a:lnTo>
                    <a:pt x="2160" y="131"/>
                  </a:lnTo>
                  <a:close/>
                  <a:moveTo>
                    <a:pt x="2082" y="1"/>
                  </a:moveTo>
                  <a:lnTo>
                    <a:pt x="20" y="3570"/>
                  </a:lnTo>
                  <a:lnTo>
                    <a:pt x="1" y="3602"/>
                  </a:lnTo>
                  <a:lnTo>
                    <a:pt x="2082" y="7211"/>
                  </a:lnTo>
                  <a:lnTo>
                    <a:pt x="6245" y="7211"/>
                  </a:lnTo>
                  <a:lnTo>
                    <a:pt x="8307" y="3635"/>
                  </a:lnTo>
                  <a:lnTo>
                    <a:pt x="8326" y="3602"/>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7"/>
            <p:cNvSpPr/>
            <p:nvPr/>
          </p:nvSpPr>
          <p:spPr>
            <a:xfrm>
              <a:off x="2535950" y="3474950"/>
              <a:ext cx="208175" cy="180275"/>
            </a:xfrm>
            <a:custGeom>
              <a:rect b="b" l="l" r="r" t="t"/>
              <a:pathLst>
                <a:path extrusionOk="0" h="7211" w="8327">
                  <a:moveTo>
                    <a:pt x="6173" y="131"/>
                  </a:moveTo>
                  <a:lnTo>
                    <a:pt x="8176" y="3602"/>
                  </a:lnTo>
                  <a:lnTo>
                    <a:pt x="6173" y="7074"/>
                  </a:lnTo>
                  <a:lnTo>
                    <a:pt x="2160" y="7074"/>
                  </a:lnTo>
                  <a:lnTo>
                    <a:pt x="157" y="3602"/>
                  </a:lnTo>
                  <a:lnTo>
                    <a:pt x="2160" y="131"/>
                  </a:lnTo>
                  <a:close/>
                  <a:moveTo>
                    <a:pt x="2082" y="1"/>
                  </a:moveTo>
                  <a:lnTo>
                    <a:pt x="20" y="3570"/>
                  </a:lnTo>
                  <a:lnTo>
                    <a:pt x="1" y="3602"/>
                  </a:lnTo>
                  <a:lnTo>
                    <a:pt x="2082" y="7211"/>
                  </a:lnTo>
                  <a:lnTo>
                    <a:pt x="6245" y="7211"/>
                  </a:lnTo>
                  <a:lnTo>
                    <a:pt x="8307" y="3635"/>
                  </a:lnTo>
                  <a:lnTo>
                    <a:pt x="8326" y="3602"/>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7"/>
            <p:cNvSpPr/>
            <p:nvPr/>
          </p:nvSpPr>
          <p:spPr>
            <a:xfrm>
              <a:off x="2689600" y="3386550"/>
              <a:ext cx="207675" cy="180275"/>
            </a:xfrm>
            <a:custGeom>
              <a:rect b="b" l="l" r="r" t="t"/>
              <a:pathLst>
                <a:path extrusionOk="0" h="7211" w="8307">
                  <a:moveTo>
                    <a:pt x="2102" y="0"/>
                  </a:moveTo>
                  <a:lnTo>
                    <a:pt x="2102" y="131"/>
                  </a:lnTo>
                  <a:lnTo>
                    <a:pt x="6154" y="131"/>
                  </a:lnTo>
                  <a:lnTo>
                    <a:pt x="8157" y="3602"/>
                  </a:lnTo>
                  <a:lnTo>
                    <a:pt x="6154" y="7073"/>
                  </a:lnTo>
                  <a:lnTo>
                    <a:pt x="2141" y="7073"/>
                  </a:lnTo>
                  <a:lnTo>
                    <a:pt x="118" y="3569"/>
                  </a:lnTo>
                  <a:lnTo>
                    <a:pt x="1" y="3635"/>
                  </a:lnTo>
                  <a:lnTo>
                    <a:pt x="2069" y="7210"/>
                  </a:lnTo>
                  <a:lnTo>
                    <a:pt x="6226" y="7210"/>
                  </a:lnTo>
                  <a:lnTo>
                    <a:pt x="8287" y="3635"/>
                  </a:lnTo>
                  <a:lnTo>
                    <a:pt x="8307" y="3602"/>
                  </a:lnTo>
                  <a:lnTo>
                    <a:pt x="622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7"/>
            <p:cNvSpPr/>
            <p:nvPr/>
          </p:nvSpPr>
          <p:spPr>
            <a:xfrm>
              <a:off x="2229625" y="3474950"/>
              <a:ext cx="208150" cy="180275"/>
            </a:xfrm>
            <a:custGeom>
              <a:rect b="b" l="l" r="r" t="t"/>
              <a:pathLst>
                <a:path extrusionOk="0" h="7211" w="8326">
                  <a:moveTo>
                    <a:pt x="6166" y="131"/>
                  </a:moveTo>
                  <a:lnTo>
                    <a:pt x="8169" y="3602"/>
                  </a:lnTo>
                  <a:lnTo>
                    <a:pt x="6166" y="7074"/>
                  </a:lnTo>
                  <a:lnTo>
                    <a:pt x="2160" y="7074"/>
                  </a:lnTo>
                  <a:lnTo>
                    <a:pt x="157" y="3602"/>
                  </a:lnTo>
                  <a:lnTo>
                    <a:pt x="2160" y="131"/>
                  </a:lnTo>
                  <a:close/>
                  <a:moveTo>
                    <a:pt x="2082" y="1"/>
                  </a:moveTo>
                  <a:lnTo>
                    <a:pt x="20" y="3570"/>
                  </a:lnTo>
                  <a:lnTo>
                    <a:pt x="0" y="3602"/>
                  </a:lnTo>
                  <a:lnTo>
                    <a:pt x="2062" y="7178"/>
                  </a:lnTo>
                  <a:lnTo>
                    <a:pt x="2082" y="7211"/>
                  </a:lnTo>
                  <a:lnTo>
                    <a:pt x="6244" y="7211"/>
                  </a:lnTo>
                  <a:lnTo>
                    <a:pt x="8306" y="3635"/>
                  </a:lnTo>
                  <a:lnTo>
                    <a:pt x="8326" y="3602"/>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7"/>
            <p:cNvSpPr/>
            <p:nvPr/>
          </p:nvSpPr>
          <p:spPr>
            <a:xfrm>
              <a:off x="544450" y="2855750"/>
              <a:ext cx="208150" cy="180275"/>
            </a:xfrm>
            <a:custGeom>
              <a:rect b="b" l="l" r="r" t="t"/>
              <a:pathLst>
                <a:path extrusionOk="0" h="7211" w="8326">
                  <a:moveTo>
                    <a:pt x="6166" y="138"/>
                  </a:moveTo>
                  <a:lnTo>
                    <a:pt x="8176" y="3609"/>
                  </a:lnTo>
                  <a:lnTo>
                    <a:pt x="6166" y="7080"/>
                  </a:lnTo>
                  <a:lnTo>
                    <a:pt x="2160" y="7080"/>
                  </a:lnTo>
                  <a:lnTo>
                    <a:pt x="157" y="3609"/>
                  </a:lnTo>
                  <a:lnTo>
                    <a:pt x="2160" y="138"/>
                  </a:lnTo>
                  <a:close/>
                  <a:moveTo>
                    <a:pt x="2082" y="1"/>
                  </a:moveTo>
                  <a:lnTo>
                    <a:pt x="20" y="3577"/>
                  </a:lnTo>
                  <a:lnTo>
                    <a:pt x="0" y="3609"/>
                  </a:lnTo>
                  <a:lnTo>
                    <a:pt x="2062" y="7178"/>
                  </a:lnTo>
                  <a:lnTo>
                    <a:pt x="2082" y="7211"/>
                  </a:lnTo>
                  <a:lnTo>
                    <a:pt x="6245" y="7211"/>
                  </a:lnTo>
                  <a:lnTo>
                    <a:pt x="8306" y="3642"/>
                  </a:lnTo>
                  <a:lnTo>
                    <a:pt x="8326" y="3609"/>
                  </a:lnTo>
                  <a:lnTo>
                    <a:pt x="6264" y="34"/>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7"/>
            <p:cNvSpPr/>
            <p:nvPr/>
          </p:nvSpPr>
          <p:spPr>
            <a:xfrm>
              <a:off x="391775" y="2236725"/>
              <a:ext cx="207675" cy="180275"/>
            </a:xfrm>
            <a:custGeom>
              <a:rect b="b" l="l" r="r" t="t"/>
              <a:pathLst>
                <a:path extrusionOk="0" h="7211" w="8307">
                  <a:moveTo>
                    <a:pt x="2062" y="1"/>
                  </a:moveTo>
                  <a:lnTo>
                    <a:pt x="0" y="3570"/>
                  </a:lnTo>
                  <a:lnTo>
                    <a:pt x="118" y="3635"/>
                  </a:lnTo>
                  <a:lnTo>
                    <a:pt x="2140" y="131"/>
                  </a:lnTo>
                  <a:lnTo>
                    <a:pt x="6147" y="131"/>
                  </a:lnTo>
                  <a:lnTo>
                    <a:pt x="8150" y="3602"/>
                  </a:lnTo>
                  <a:lnTo>
                    <a:pt x="6147" y="7073"/>
                  </a:lnTo>
                  <a:lnTo>
                    <a:pt x="2101" y="7073"/>
                  </a:lnTo>
                  <a:lnTo>
                    <a:pt x="2101" y="7211"/>
                  </a:lnTo>
                  <a:lnTo>
                    <a:pt x="6225" y="7211"/>
                  </a:lnTo>
                  <a:lnTo>
                    <a:pt x="8287" y="3635"/>
                  </a:lnTo>
                  <a:lnTo>
                    <a:pt x="8306" y="3602"/>
                  </a:lnTo>
                  <a:lnTo>
                    <a:pt x="622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7"/>
            <p:cNvSpPr/>
            <p:nvPr/>
          </p:nvSpPr>
          <p:spPr>
            <a:xfrm>
              <a:off x="740675" y="2404900"/>
              <a:ext cx="20750" cy="20750"/>
            </a:xfrm>
            <a:custGeom>
              <a:rect b="b" l="l" r="r" t="t"/>
              <a:pathLst>
                <a:path extrusionOk="0" h="830" w="830">
                  <a:moveTo>
                    <a:pt x="412" y="1"/>
                  </a:moveTo>
                  <a:cubicBezTo>
                    <a:pt x="183" y="1"/>
                    <a:pt x="1" y="183"/>
                    <a:pt x="1" y="412"/>
                  </a:cubicBezTo>
                  <a:cubicBezTo>
                    <a:pt x="1" y="640"/>
                    <a:pt x="183" y="829"/>
                    <a:pt x="412" y="829"/>
                  </a:cubicBezTo>
                  <a:cubicBezTo>
                    <a:pt x="640" y="829"/>
                    <a:pt x="829" y="640"/>
                    <a:pt x="829" y="412"/>
                  </a:cubicBezTo>
                  <a:cubicBezTo>
                    <a:pt x="829" y="183"/>
                    <a:pt x="640" y="1"/>
                    <a:pt x="41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7"/>
            <p:cNvSpPr/>
            <p:nvPr/>
          </p:nvSpPr>
          <p:spPr>
            <a:xfrm>
              <a:off x="740350" y="2758700"/>
              <a:ext cx="20750" cy="20750"/>
            </a:xfrm>
            <a:custGeom>
              <a:rect b="b" l="l" r="r" t="t"/>
              <a:pathLst>
                <a:path extrusionOk="0" h="830" w="830">
                  <a:moveTo>
                    <a:pt x="412" y="1"/>
                  </a:moveTo>
                  <a:cubicBezTo>
                    <a:pt x="183" y="1"/>
                    <a:pt x="1" y="183"/>
                    <a:pt x="1" y="412"/>
                  </a:cubicBezTo>
                  <a:cubicBezTo>
                    <a:pt x="1" y="640"/>
                    <a:pt x="183" y="829"/>
                    <a:pt x="412" y="829"/>
                  </a:cubicBezTo>
                  <a:cubicBezTo>
                    <a:pt x="640" y="829"/>
                    <a:pt x="829" y="640"/>
                    <a:pt x="829" y="412"/>
                  </a:cubicBezTo>
                  <a:cubicBezTo>
                    <a:pt x="829" y="183"/>
                    <a:pt x="640" y="1"/>
                    <a:pt x="41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7"/>
            <p:cNvSpPr/>
            <p:nvPr/>
          </p:nvSpPr>
          <p:spPr>
            <a:xfrm>
              <a:off x="1200025" y="3554725"/>
              <a:ext cx="20575" cy="20750"/>
            </a:xfrm>
            <a:custGeom>
              <a:rect b="b" l="l" r="r" t="t"/>
              <a:pathLst>
                <a:path extrusionOk="0" h="830" w="823">
                  <a:moveTo>
                    <a:pt x="411" y="0"/>
                  </a:moveTo>
                  <a:cubicBezTo>
                    <a:pt x="183" y="0"/>
                    <a:pt x="0" y="183"/>
                    <a:pt x="0" y="411"/>
                  </a:cubicBezTo>
                  <a:cubicBezTo>
                    <a:pt x="0" y="640"/>
                    <a:pt x="183" y="829"/>
                    <a:pt x="411" y="829"/>
                  </a:cubicBezTo>
                  <a:cubicBezTo>
                    <a:pt x="640" y="829"/>
                    <a:pt x="822" y="640"/>
                    <a:pt x="822" y="411"/>
                  </a:cubicBezTo>
                  <a:cubicBezTo>
                    <a:pt x="822" y="183"/>
                    <a:pt x="640" y="0"/>
                    <a:pt x="41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7"/>
            <p:cNvSpPr/>
            <p:nvPr/>
          </p:nvSpPr>
          <p:spPr>
            <a:xfrm>
              <a:off x="434025" y="2051100"/>
              <a:ext cx="20725" cy="20750"/>
            </a:xfrm>
            <a:custGeom>
              <a:rect b="b" l="l" r="r" t="t"/>
              <a:pathLst>
                <a:path extrusionOk="0" h="830" w="829">
                  <a:moveTo>
                    <a:pt x="411" y="1"/>
                  </a:moveTo>
                  <a:cubicBezTo>
                    <a:pt x="183" y="1"/>
                    <a:pt x="0" y="190"/>
                    <a:pt x="0" y="418"/>
                  </a:cubicBezTo>
                  <a:cubicBezTo>
                    <a:pt x="0" y="647"/>
                    <a:pt x="183" y="829"/>
                    <a:pt x="411" y="829"/>
                  </a:cubicBezTo>
                  <a:cubicBezTo>
                    <a:pt x="640" y="829"/>
                    <a:pt x="829" y="647"/>
                    <a:pt x="829" y="418"/>
                  </a:cubicBezTo>
                  <a:cubicBezTo>
                    <a:pt x="822" y="190"/>
                    <a:pt x="640" y="1"/>
                    <a:pt x="41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7"/>
            <p:cNvSpPr/>
            <p:nvPr/>
          </p:nvSpPr>
          <p:spPr>
            <a:xfrm>
              <a:off x="382950" y="2316500"/>
              <a:ext cx="20600" cy="20725"/>
            </a:xfrm>
            <a:custGeom>
              <a:rect b="b" l="l" r="r" t="t"/>
              <a:pathLst>
                <a:path extrusionOk="0" h="829" w="824">
                  <a:moveTo>
                    <a:pt x="412" y="0"/>
                  </a:moveTo>
                  <a:cubicBezTo>
                    <a:pt x="184" y="0"/>
                    <a:pt x="1" y="183"/>
                    <a:pt x="1" y="411"/>
                  </a:cubicBezTo>
                  <a:cubicBezTo>
                    <a:pt x="1" y="640"/>
                    <a:pt x="184" y="829"/>
                    <a:pt x="412" y="829"/>
                  </a:cubicBezTo>
                  <a:cubicBezTo>
                    <a:pt x="640" y="829"/>
                    <a:pt x="823" y="640"/>
                    <a:pt x="823" y="411"/>
                  </a:cubicBezTo>
                  <a:cubicBezTo>
                    <a:pt x="823" y="183"/>
                    <a:pt x="640" y="0"/>
                    <a:pt x="4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7"/>
            <p:cNvSpPr/>
            <p:nvPr/>
          </p:nvSpPr>
          <p:spPr>
            <a:xfrm>
              <a:off x="434025" y="2758700"/>
              <a:ext cx="20725" cy="20750"/>
            </a:xfrm>
            <a:custGeom>
              <a:rect b="b" l="l" r="r" t="t"/>
              <a:pathLst>
                <a:path extrusionOk="0" h="830" w="829">
                  <a:moveTo>
                    <a:pt x="411" y="1"/>
                  </a:moveTo>
                  <a:cubicBezTo>
                    <a:pt x="183" y="1"/>
                    <a:pt x="0" y="183"/>
                    <a:pt x="0" y="412"/>
                  </a:cubicBezTo>
                  <a:cubicBezTo>
                    <a:pt x="0" y="640"/>
                    <a:pt x="183" y="829"/>
                    <a:pt x="411" y="829"/>
                  </a:cubicBezTo>
                  <a:cubicBezTo>
                    <a:pt x="640" y="829"/>
                    <a:pt x="829" y="640"/>
                    <a:pt x="829" y="412"/>
                  </a:cubicBezTo>
                  <a:cubicBezTo>
                    <a:pt x="822" y="183"/>
                    <a:pt x="640" y="1"/>
                    <a:pt x="41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7"/>
            <p:cNvSpPr/>
            <p:nvPr/>
          </p:nvSpPr>
          <p:spPr>
            <a:xfrm>
              <a:off x="1455300" y="3289325"/>
              <a:ext cx="20750" cy="20750"/>
            </a:xfrm>
            <a:custGeom>
              <a:rect b="b" l="l" r="r" t="t"/>
              <a:pathLst>
                <a:path extrusionOk="0" h="830" w="830">
                  <a:moveTo>
                    <a:pt x="412" y="1"/>
                  </a:moveTo>
                  <a:cubicBezTo>
                    <a:pt x="183" y="1"/>
                    <a:pt x="0" y="190"/>
                    <a:pt x="0" y="418"/>
                  </a:cubicBezTo>
                  <a:cubicBezTo>
                    <a:pt x="0" y="647"/>
                    <a:pt x="183" y="829"/>
                    <a:pt x="412" y="829"/>
                  </a:cubicBezTo>
                  <a:cubicBezTo>
                    <a:pt x="640" y="829"/>
                    <a:pt x="829" y="647"/>
                    <a:pt x="829" y="418"/>
                  </a:cubicBezTo>
                  <a:cubicBezTo>
                    <a:pt x="829" y="190"/>
                    <a:pt x="640" y="1"/>
                    <a:pt x="41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7"/>
            <p:cNvSpPr/>
            <p:nvPr/>
          </p:nvSpPr>
          <p:spPr>
            <a:xfrm>
              <a:off x="1761625" y="3466300"/>
              <a:ext cx="20750" cy="20600"/>
            </a:xfrm>
            <a:custGeom>
              <a:rect b="b" l="l" r="r" t="t"/>
              <a:pathLst>
                <a:path extrusionOk="0" h="824" w="830">
                  <a:moveTo>
                    <a:pt x="418" y="1"/>
                  </a:moveTo>
                  <a:cubicBezTo>
                    <a:pt x="184" y="1"/>
                    <a:pt x="1" y="184"/>
                    <a:pt x="1" y="412"/>
                  </a:cubicBezTo>
                  <a:cubicBezTo>
                    <a:pt x="1" y="640"/>
                    <a:pt x="184" y="823"/>
                    <a:pt x="418" y="823"/>
                  </a:cubicBezTo>
                  <a:cubicBezTo>
                    <a:pt x="647" y="823"/>
                    <a:pt x="830" y="640"/>
                    <a:pt x="830" y="412"/>
                  </a:cubicBezTo>
                  <a:cubicBezTo>
                    <a:pt x="830" y="184"/>
                    <a:pt x="647" y="1"/>
                    <a:pt x="41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7"/>
            <p:cNvSpPr/>
            <p:nvPr/>
          </p:nvSpPr>
          <p:spPr>
            <a:xfrm>
              <a:off x="2527625" y="3554725"/>
              <a:ext cx="20750" cy="20750"/>
            </a:xfrm>
            <a:custGeom>
              <a:rect b="b" l="l" r="r" t="t"/>
              <a:pathLst>
                <a:path extrusionOk="0" h="830" w="830">
                  <a:moveTo>
                    <a:pt x="412" y="0"/>
                  </a:moveTo>
                  <a:cubicBezTo>
                    <a:pt x="184" y="0"/>
                    <a:pt x="1" y="183"/>
                    <a:pt x="1" y="411"/>
                  </a:cubicBezTo>
                  <a:cubicBezTo>
                    <a:pt x="1" y="640"/>
                    <a:pt x="184" y="829"/>
                    <a:pt x="412" y="829"/>
                  </a:cubicBezTo>
                  <a:cubicBezTo>
                    <a:pt x="640" y="829"/>
                    <a:pt x="830" y="640"/>
                    <a:pt x="830" y="411"/>
                  </a:cubicBezTo>
                  <a:cubicBezTo>
                    <a:pt x="830" y="183"/>
                    <a:pt x="640" y="0"/>
                    <a:pt x="4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7"/>
            <p:cNvSpPr/>
            <p:nvPr/>
          </p:nvSpPr>
          <p:spPr>
            <a:xfrm>
              <a:off x="2731850" y="3377750"/>
              <a:ext cx="20750" cy="20725"/>
            </a:xfrm>
            <a:custGeom>
              <a:rect b="b" l="l" r="r" t="t"/>
              <a:pathLst>
                <a:path extrusionOk="0" h="829" w="830">
                  <a:moveTo>
                    <a:pt x="412" y="0"/>
                  </a:moveTo>
                  <a:cubicBezTo>
                    <a:pt x="184" y="0"/>
                    <a:pt x="1" y="189"/>
                    <a:pt x="1" y="418"/>
                  </a:cubicBezTo>
                  <a:cubicBezTo>
                    <a:pt x="1" y="646"/>
                    <a:pt x="184" y="829"/>
                    <a:pt x="412" y="829"/>
                  </a:cubicBezTo>
                  <a:cubicBezTo>
                    <a:pt x="640" y="829"/>
                    <a:pt x="830" y="646"/>
                    <a:pt x="830" y="418"/>
                  </a:cubicBezTo>
                  <a:cubicBezTo>
                    <a:pt x="830" y="189"/>
                    <a:pt x="640" y="0"/>
                    <a:pt x="4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7"/>
            <p:cNvSpPr/>
            <p:nvPr/>
          </p:nvSpPr>
          <p:spPr>
            <a:xfrm>
              <a:off x="434025" y="3289325"/>
              <a:ext cx="20725" cy="20750"/>
            </a:xfrm>
            <a:custGeom>
              <a:rect b="b" l="l" r="r" t="t"/>
              <a:pathLst>
                <a:path extrusionOk="0" h="830" w="829">
                  <a:moveTo>
                    <a:pt x="411" y="1"/>
                  </a:moveTo>
                  <a:cubicBezTo>
                    <a:pt x="183" y="1"/>
                    <a:pt x="0" y="190"/>
                    <a:pt x="0" y="418"/>
                  </a:cubicBezTo>
                  <a:cubicBezTo>
                    <a:pt x="0" y="647"/>
                    <a:pt x="183" y="829"/>
                    <a:pt x="411" y="829"/>
                  </a:cubicBezTo>
                  <a:cubicBezTo>
                    <a:pt x="640" y="829"/>
                    <a:pt x="829" y="647"/>
                    <a:pt x="829" y="418"/>
                  </a:cubicBezTo>
                  <a:cubicBezTo>
                    <a:pt x="822" y="190"/>
                    <a:pt x="640" y="1"/>
                    <a:pt x="41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7"/>
            <p:cNvSpPr/>
            <p:nvPr/>
          </p:nvSpPr>
          <p:spPr>
            <a:xfrm>
              <a:off x="1770125" y="3563375"/>
              <a:ext cx="208150" cy="180250"/>
            </a:xfrm>
            <a:custGeom>
              <a:rect b="b" l="l" r="r" t="t"/>
              <a:pathLst>
                <a:path extrusionOk="0" h="7210" w="8326">
                  <a:moveTo>
                    <a:pt x="6166" y="137"/>
                  </a:moveTo>
                  <a:lnTo>
                    <a:pt x="8169" y="3608"/>
                  </a:lnTo>
                  <a:lnTo>
                    <a:pt x="6166" y="7080"/>
                  </a:lnTo>
                  <a:lnTo>
                    <a:pt x="2153" y="7080"/>
                  </a:lnTo>
                  <a:lnTo>
                    <a:pt x="150" y="3608"/>
                  </a:lnTo>
                  <a:lnTo>
                    <a:pt x="2153" y="137"/>
                  </a:lnTo>
                  <a:close/>
                  <a:moveTo>
                    <a:pt x="2082" y="0"/>
                  </a:moveTo>
                  <a:lnTo>
                    <a:pt x="20" y="3569"/>
                  </a:lnTo>
                  <a:lnTo>
                    <a:pt x="0" y="3608"/>
                  </a:lnTo>
                  <a:lnTo>
                    <a:pt x="2062" y="7177"/>
                  </a:lnTo>
                  <a:lnTo>
                    <a:pt x="2082" y="7210"/>
                  </a:lnTo>
                  <a:lnTo>
                    <a:pt x="6244" y="7210"/>
                  </a:lnTo>
                  <a:lnTo>
                    <a:pt x="8306" y="3641"/>
                  </a:lnTo>
                  <a:lnTo>
                    <a:pt x="8326" y="3608"/>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7"/>
            <p:cNvSpPr/>
            <p:nvPr/>
          </p:nvSpPr>
          <p:spPr>
            <a:xfrm>
              <a:off x="1923275" y="3474950"/>
              <a:ext cx="208175" cy="180275"/>
            </a:xfrm>
            <a:custGeom>
              <a:rect b="b" l="l" r="r" t="t"/>
              <a:pathLst>
                <a:path extrusionOk="0" h="7211" w="8327">
                  <a:moveTo>
                    <a:pt x="6167" y="131"/>
                  </a:moveTo>
                  <a:lnTo>
                    <a:pt x="8170" y="3602"/>
                  </a:lnTo>
                  <a:lnTo>
                    <a:pt x="6167" y="7074"/>
                  </a:lnTo>
                  <a:lnTo>
                    <a:pt x="2161" y="7074"/>
                  </a:lnTo>
                  <a:lnTo>
                    <a:pt x="151" y="3602"/>
                  </a:lnTo>
                  <a:lnTo>
                    <a:pt x="2161" y="131"/>
                  </a:lnTo>
                  <a:close/>
                  <a:moveTo>
                    <a:pt x="2082" y="1"/>
                  </a:moveTo>
                  <a:lnTo>
                    <a:pt x="20" y="3570"/>
                  </a:lnTo>
                  <a:lnTo>
                    <a:pt x="1" y="3602"/>
                  </a:lnTo>
                  <a:lnTo>
                    <a:pt x="2063" y="7178"/>
                  </a:lnTo>
                  <a:lnTo>
                    <a:pt x="2082" y="7211"/>
                  </a:lnTo>
                  <a:lnTo>
                    <a:pt x="6245" y="7211"/>
                  </a:lnTo>
                  <a:lnTo>
                    <a:pt x="8307" y="3635"/>
                  </a:lnTo>
                  <a:lnTo>
                    <a:pt x="8326" y="3602"/>
                  </a:lnTo>
                  <a:lnTo>
                    <a:pt x="6265" y="33"/>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7"/>
            <p:cNvSpPr/>
            <p:nvPr/>
          </p:nvSpPr>
          <p:spPr>
            <a:xfrm>
              <a:off x="2076450" y="3386550"/>
              <a:ext cx="208175" cy="180275"/>
            </a:xfrm>
            <a:custGeom>
              <a:rect b="b" l="l" r="r" t="t"/>
              <a:pathLst>
                <a:path extrusionOk="0" h="7211" w="8327">
                  <a:moveTo>
                    <a:pt x="6166" y="131"/>
                  </a:moveTo>
                  <a:lnTo>
                    <a:pt x="8170" y="3602"/>
                  </a:lnTo>
                  <a:lnTo>
                    <a:pt x="6166" y="7073"/>
                  </a:lnTo>
                  <a:lnTo>
                    <a:pt x="2160" y="7073"/>
                  </a:lnTo>
                  <a:lnTo>
                    <a:pt x="151" y="3602"/>
                  </a:lnTo>
                  <a:lnTo>
                    <a:pt x="2160" y="131"/>
                  </a:lnTo>
                  <a:close/>
                  <a:moveTo>
                    <a:pt x="2082" y="0"/>
                  </a:moveTo>
                  <a:lnTo>
                    <a:pt x="20" y="3569"/>
                  </a:lnTo>
                  <a:lnTo>
                    <a:pt x="1" y="3602"/>
                  </a:lnTo>
                  <a:lnTo>
                    <a:pt x="2062" y="7171"/>
                  </a:lnTo>
                  <a:lnTo>
                    <a:pt x="2082" y="7210"/>
                  </a:lnTo>
                  <a:lnTo>
                    <a:pt x="6245" y="7210"/>
                  </a:lnTo>
                  <a:lnTo>
                    <a:pt x="6245" y="7204"/>
                  </a:lnTo>
                  <a:lnTo>
                    <a:pt x="8307" y="3635"/>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7"/>
            <p:cNvSpPr/>
            <p:nvPr/>
          </p:nvSpPr>
          <p:spPr>
            <a:xfrm>
              <a:off x="238125" y="2148150"/>
              <a:ext cx="208150" cy="180275"/>
            </a:xfrm>
            <a:custGeom>
              <a:rect b="b" l="l" r="r" t="t"/>
              <a:pathLst>
                <a:path extrusionOk="0" h="7211" w="8326">
                  <a:moveTo>
                    <a:pt x="6166" y="138"/>
                  </a:moveTo>
                  <a:lnTo>
                    <a:pt x="8169" y="3609"/>
                  </a:lnTo>
                  <a:lnTo>
                    <a:pt x="6166" y="7080"/>
                  </a:lnTo>
                  <a:lnTo>
                    <a:pt x="2160" y="7080"/>
                  </a:lnTo>
                  <a:lnTo>
                    <a:pt x="157" y="3609"/>
                  </a:lnTo>
                  <a:lnTo>
                    <a:pt x="2160" y="138"/>
                  </a:lnTo>
                  <a:close/>
                  <a:moveTo>
                    <a:pt x="2081" y="1"/>
                  </a:moveTo>
                  <a:lnTo>
                    <a:pt x="0" y="3609"/>
                  </a:lnTo>
                  <a:lnTo>
                    <a:pt x="2062" y="7178"/>
                  </a:lnTo>
                  <a:lnTo>
                    <a:pt x="2081" y="7211"/>
                  </a:lnTo>
                  <a:lnTo>
                    <a:pt x="6244" y="7211"/>
                  </a:lnTo>
                  <a:lnTo>
                    <a:pt x="8326" y="3609"/>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7"/>
            <p:cNvSpPr/>
            <p:nvPr/>
          </p:nvSpPr>
          <p:spPr>
            <a:xfrm>
              <a:off x="238125" y="1971350"/>
              <a:ext cx="208150" cy="180250"/>
            </a:xfrm>
            <a:custGeom>
              <a:rect b="b" l="l" r="r" t="t"/>
              <a:pathLst>
                <a:path extrusionOk="0" h="7210" w="8326">
                  <a:moveTo>
                    <a:pt x="6166" y="137"/>
                  </a:moveTo>
                  <a:lnTo>
                    <a:pt x="8169" y="3602"/>
                  </a:lnTo>
                  <a:lnTo>
                    <a:pt x="6166" y="7073"/>
                  </a:lnTo>
                  <a:lnTo>
                    <a:pt x="2160" y="7073"/>
                  </a:lnTo>
                  <a:lnTo>
                    <a:pt x="2160" y="7079"/>
                  </a:lnTo>
                  <a:lnTo>
                    <a:pt x="157" y="3608"/>
                  </a:lnTo>
                  <a:lnTo>
                    <a:pt x="2160" y="137"/>
                  </a:lnTo>
                  <a:close/>
                  <a:moveTo>
                    <a:pt x="2081" y="0"/>
                  </a:moveTo>
                  <a:lnTo>
                    <a:pt x="0" y="3608"/>
                  </a:lnTo>
                  <a:lnTo>
                    <a:pt x="2081" y="7210"/>
                  </a:lnTo>
                  <a:lnTo>
                    <a:pt x="6244" y="7210"/>
                  </a:lnTo>
                  <a:lnTo>
                    <a:pt x="8326" y="3608"/>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7"/>
            <p:cNvSpPr/>
            <p:nvPr/>
          </p:nvSpPr>
          <p:spPr>
            <a:xfrm>
              <a:off x="1770125" y="3386550"/>
              <a:ext cx="208150" cy="180275"/>
            </a:xfrm>
            <a:custGeom>
              <a:rect b="b" l="l" r="r" t="t"/>
              <a:pathLst>
                <a:path extrusionOk="0" h="7211" w="8326">
                  <a:moveTo>
                    <a:pt x="6166" y="131"/>
                  </a:moveTo>
                  <a:lnTo>
                    <a:pt x="8169" y="3602"/>
                  </a:lnTo>
                  <a:lnTo>
                    <a:pt x="6166" y="7073"/>
                  </a:lnTo>
                  <a:lnTo>
                    <a:pt x="2153" y="7073"/>
                  </a:lnTo>
                  <a:lnTo>
                    <a:pt x="150" y="3602"/>
                  </a:lnTo>
                  <a:lnTo>
                    <a:pt x="2153" y="131"/>
                  </a:lnTo>
                  <a:close/>
                  <a:moveTo>
                    <a:pt x="2082" y="0"/>
                  </a:moveTo>
                  <a:lnTo>
                    <a:pt x="20" y="3569"/>
                  </a:lnTo>
                  <a:lnTo>
                    <a:pt x="0" y="3602"/>
                  </a:lnTo>
                  <a:lnTo>
                    <a:pt x="2062" y="7171"/>
                  </a:lnTo>
                  <a:lnTo>
                    <a:pt x="2082" y="7210"/>
                  </a:lnTo>
                  <a:lnTo>
                    <a:pt x="6244" y="7210"/>
                  </a:lnTo>
                  <a:lnTo>
                    <a:pt x="6244" y="7204"/>
                  </a:lnTo>
                  <a:lnTo>
                    <a:pt x="8306" y="3635"/>
                  </a:lnTo>
                  <a:lnTo>
                    <a:pt x="8326" y="3602"/>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7"/>
            <p:cNvSpPr/>
            <p:nvPr/>
          </p:nvSpPr>
          <p:spPr>
            <a:xfrm>
              <a:off x="1616775" y="3297975"/>
              <a:ext cx="208175" cy="179450"/>
            </a:xfrm>
            <a:custGeom>
              <a:rect b="b" l="l" r="r" t="t"/>
              <a:pathLst>
                <a:path extrusionOk="0" h="7178" w="8327">
                  <a:moveTo>
                    <a:pt x="2082" y="0"/>
                  </a:moveTo>
                  <a:lnTo>
                    <a:pt x="20" y="3576"/>
                  </a:lnTo>
                  <a:lnTo>
                    <a:pt x="1" y="3609"/>
                  </a:lnTo>
                  <a:lnTo>
                    <a:pt x="2069" y="7178"/>
                  </a:lnTo>
                  <a:lnTo>
                    <a:pt x="2180" y="7112"/>
                  </a:lnTo>
                  <a:lnTo>
                    <a:pt x="158" y="3609"/>
                  </a:lnTo>
                  <a:lnTo>
                    <a:pt x="2161" y="138"/>
                  </a:lnTo>
                  <a:lnTo>
                    <a:pt x="6173" y="138"/>
                  </a:lnTo>
                  <a:lnTo>
                    <a:pt x="8176" y="3609"/>
                  </a:lnTo>
                  <a:lnTo>
                    <a:pt x="6154" y="7112"/>
                  </a:lnTo>
                  <a:lnTo>
                    <a:pt x="6265" y="7178"/>
                  </a:lnTo>
                  <a:lnTo>
                    <a:pt x="8307" y="3641"/>
                  </a:lnTo>
                  <a:lnTo>
                    <a:pt x="8326" y="3609"/>
                  </a:lnTo>
                  <a:lnTo>
                    <a:pt x="6265"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3" name="Google Shape;523;p7"/>
          <p:cNvSpPr/>
          <p:nvPr/>
        </p:nvSpPr>
        <p:spPr>
          <a:xfrm>
            <a:off x="0" y="0"/>
            <a:ext cx="722400" cy="5143500"/>
          </a:xfrm>
          <a:prstGeom prst="rect">
            <a:avLst/>
          </a:prstGeom>
          <a:solidFill>
            <a:srgbClr val="E8E6E4">
              <a:alpha val="4980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7"/>
          <p:cNvSpPr txBox="1"/>
          <p:nvPr>
            <p:ph type="title"/>
          </p:nvPr>
        </p:nvSpPr>
        <p:spPr>
          <a:xfrm>
            <a:off x="722375" y="539500"/>
            <a:ext cx="76992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grpSp>
        <p:nvGrpSpPr>
          <p:cNvPr id="525" name="Google Shape;525;p7"/>
          <p:cNvGrpSpPr/>
          <p:nvPr/>
        </p:nvGrpSpPr>
        <p:grpSpPr>
          <a:xfrm>
            <a:off x="8217075" y="4522600"/>
            <a:ext cx="1327200" cy="1326900"/>
            <a:chOff x="8217075" y="4522600"/>
            <a:chExt cx="1327200" cy="1326900"/>
          </a:xfrm>
        </p:grpSpPr>
        <p:sp>
          <p:nvSpPr>
            <p:cNvPr id="526" name="Google Shape;526;p7"/>
            <p:cNvSpPr/>
            <p:nvPr/>
          </p:nvSpPr>
          <p:spPr>
            <a:xfrm flipH="1">
              <a:off x="8217075" y="4522600"/>
              <a:ext cx="1327200" cy="1326900"/>
            </a:xfrm>
            <a:prstGeom prst="arc">
              <a:avLst>
                <a:gd fmla="val 16225557" name="adj1"/>
                <a:gd fmla="val 21598152"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7"/>
            <p:cNvSpPr/>
            <p:nvPr/>
          </p:nvSpPr>
          <p:spPr>
            <a:xfrm flipH="1">
              <a:off x="8298575" y="4604000"/>
              <a:ext cx="1164300" cy="1164300"/>
            </a:xfrm>
            <a:prstGeom prst="pie">
              <a:avLst>
                <a:gd fmla="val 10761898" name="adj1"/>
                <a:gd fmla="val 21598152" name="adj2"/>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28" name="Google Shape;528;p7"/>
          <p:cNvGrpSpPr/>
          <p:nvPr/>
        </p:nvGrpSpPr>
        <p:grpSpPr>
          <a:xfrm>
            <a:off x="3250669" y="4726668"/>
            <a:ext cx="506202" cy="346754"/>
            <a:chOff x="5912000" y="2436725"/>
            <a:chExt cx="200500" cy="137350"/>
          </a:xfrm>
        </p:grpSpPr>
        <p:sp>
          <p:nvSpPr>
            <p:cNvPr id="529" name="Google Shape;529;p7"/>
            <p:cNvSpPr/>
            <p:nvPr/>
          </p:nvSpPr>
          <p:spPr>
            <a:xfrm>
              <a:off x="6071050" y="2532625"/>
              <a:ext cx="41450" cy="41450"/>
            </a:xfrm>
            <a:custGeom>
              <a:rect b="b" l="l" r="r" t="t"/>
              <a:pathLst>
                <a:path extrusionOk="0" h="1658" w="1658">
                  <a:moveTo>
                    <a:pt x="829" y="1"/>
                  </a:moveTo>
                  <a:lnTo>
                    <a:pt x="0" y="829"/>
                  </a:lnTo>
                  <a:lnTo>
                    <a:pt x="829" y="1658"/>
                  </a:lnTo>
                  <a:lnTo>
                    <a:pt x="1658" y="829"/>
                  </a:lnTo>
                  <a:lnTo>
                    <a:pt x="8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7"/>
            <p:cNvSpPr/>
            <p:nvPr/>
          </p:nvSpPr>
          <p:spPr>
            <a:xfrm>
              <a:off x="6071050" y="2436725"/>
              <a:ext cx="41450" cy="41450"/>
            </a:xfrm>
            <a:custGeom>
              <a:rect b="b" l="l" r="r" t="t"/>
              <a:pathLst>
                <a:path extrusionOk="0" h="1658" w="1658">
                  <a:moveTo>
                    <a:pt x="829" y="0"/>
                  </a:moveTo>
                  <a:lnTo>
                    <a:pt x="0" y="829"/>
                  </a:lnTo>
                  <a:lnTo>
                    <a:pt x="829" y="1657"/>
                  </a:lnTo>
                  <a:lnTo>
                    <a:pt x="1658" y="829"/>
                  </a:lnTo>
                  <a:lnTo>
                    <a:pt x="8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7"/>
            <p:cNvSpPr/>
            <p:nvPr/>
          </p:nvSpPr>
          <p:spPr>
            <a:xfrm>
              <a:off x="6023250" y="2484675"/>
              <a:ext cx="41450" cy="41450"/>
            </a:xfrm>
            <a:custGeom>
              <a:rect b="b" l="l" r="r" t="t"/>
              <a:pathLst>
                <a:path extrusionOk="0" h="1658" w="1658">
                  <a:moveTo>
                    <a:pt x="829" y="0"/>
                  </a:moveTo>
                  <a:lnTo>
                    <a:pt x="1" y="829"/>
                  </a:lnTo>
                  <a:lnTo>
                    <a:pt x="829" y="1658"/>
                  </a:lnTo>
                  <a:lnTo>
                    <a:pt x="1658" y="829"/>
                  </a:lnTo>
                  <a:lnTo>
                    <a:pt x="8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7"/>
            <p:cNvSpPr/>
            <p:nvPr/>
          </p:nvSpPr>
          <p:spPr>
            <a:xfrm>
              <a:off x="5959975" y="2532625"/>
              <a:ext cx="41450" cy="41450"/>
            </a:xfrm>
            <a:custGeom>
              <a:rect b="b" l="l" r="r" t="t"/>
              <a:pathLst>
                <a:path extrusionOk="0" h="1658" w="1658">
                  <a:moveTo>
                    <a:pt x="829" y="1"/>
                  </a:moveTo>
                  <a:lnTo>
                    <a:pt x="0" y="829"/>
                  </a:lnTo>
                  <a:lnTo>
                    <a:pt x="829" y="1658"/>
                  </a:lnTo>
                  <a:lnTo>
                    <a:pt x="1657" y="829"/>
                  </a:lnTo>
                  <a:lnTo>
                    <a:pt x="8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7"/>
            <p:cNvSpPr/>
            <p:nvPr/>
          </p:nvSpPr>
          <p:spPr>
            <a:xfrm>
              <a:off x="5959975" y="2436725"/>
              <a:ext cx="41450" cy="41450"/>
            </a:xfrm>
            <a:custGeom>
              <a:rect b="b" l="l" r="r" t="t"/>
              <a:pathLst>
                <a:path extrusionOk="0" h="1658" w="1658">
                  <a:moveTo>
                    <a:pt x="829" y="0"/>
                  </a:moveTo>
                  <a:lnTo>
                    <a:pt x="0" y="829"/>
                  </a:lnTo>
                  <a:lnTo>
                    <a:pt x="829" y="1657"/>
                  </a:lnTo>
                  <a:lnTo>
                    <a:pt x="1657" y="829"/>
                  </a:lnTo>
                  <a:lnTo>
                    <a:pt x="8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7"/>
            <p:cNvSpPr/>
            <p:nvPr/>
          </p:nvSpPr>
          <p:spPr>
            <a:xfrm>
              <a:off x="5912000" y="2484675"/>
              <a:ext cx="41475" cy="41450"/>
            </a:xfrm>
            <a:custGeom>
              <a:rect b="b" l="l" r="r" t="t"/>
              <a:pathLst>
                <a:path extrusionOk="0" h="1658" w="1659">
                  <a:moveTo>
                    <a:pt x="829" y="0"/>
                  </a:moveTo>
                  <a:lnTo>
                    <a:pt x="1" y="829"/>
                  </a:lnTo>
                  <a:lnTo>
                    <a:pt x="829" y="1658"/>
                  </a:lnTo>
                  <a:lnTo>
                    <a:pt x="1658" y="829"/>
                  </a:lnTo>
                  <a:lnTo>
                    <a:pt x="8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35" name="Google Shape;535;p7"/>
          <p:cNvGrpSpPr/>
          <p:nvPr/>
        </p:nvGrpSpPr>
        <p:grpSpPr>
          <a:xfrm>
            <a:off x="406472" y="4726670"/>
            <a:ext cx="1382306" cy="493879"/>
            <a:chOff x="6730525" y="2643050"/>
            <a:chExt cx="647450" cy="231325"/>
          </a:xfrm>
        </p:grpSpPr>
        <p:sp>
          <p:nvSpPr>
            <p:cNvPr id="536" name="Google Shape;536;p7"/>
            <p:cNvSpPr/>
            <p:nvPr/>
          </p:nvSpPr>
          <p:spPr>
            <a:xfrm>
              <a:off x="6811450" y="2643050"/>
              <a:ext cx="11600" cy="11625"/>
            </a:xfrm>
            <a:custGeom>
              <a:rect b="b" l="l" r="r" t="t"/>
              <a:pathLst>
                <a:path extrusionOk="0" h="465" w="464">
                  <a:moveTo>
                    <a:pt x="235" y="1"/>
                  </a:moveTo>
                  <a:cubicBezTo>
                    <a:pt x="104" y="1"/>
                    <a:pt x="0" y="105"/>
                    <a:pt x="0" y="236"/>
                  </a:cubicBezTo>
                  <a:cubicBezTo>
                    <a:pt x="0" y="360"/>
                    <a:pt x="104" y="464"/>
                    <a:pt x="235" y="464"/>
                  </a:cubicBezTo>
                  <a:cubicBezTo>
                    <a:pt x="359" y="464"/>
                    <a:pt x="463" y="360"/>
                    <a:pt x="463" y="236"/>
                  </a:cubicBezTo>
                  <a:cubicBezTo>
                    <a:pt x="463" y="105"/>
                    <a:pt x="359" y="1"/>
                    <a:pt x="23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7"/>
            <p:cNvSpPr/>
            <p:nvPr/>
          </p:nvSpPr>
          <p:spPr>
            <a:xfrm>
              <a:off x="6873100" y="2643050"/>
              <a:ext cx="11600" cy="11625"/>
            </a:xfrm>
            <a:custGeom>
              <a:rect b="b" l="l" r="r" t="t"/>
              <a:pathLst>
                <a:path extrusionOk="0" h="465" w="464">
                  <a:moveTo>
                    <a:pt x="235" y="1"/>
                  </a:moveTo>
                  <a:cubicBezTo>
                    <a:pt x="105" y="1"/>
                    <a:pt x="0" y="105"/>
                    <a:pt x="0" y="236"/>
                  </a:cubicBezTo>
                  <a:cubicBezTo>
                    <a:pt x="0" y="360"/>
                    <a:pt x="105" y="464"/>
                    <a:pt x="235" y="464"/>
                  </a:cubicBezTo>
                  <a:cubicBezTo>
                    <a:pt x="359" y="464"/>
                    <a:pt x="464" y="360"/>
                    <a:pt x="464" y="236"/>
                  </a:cubicBezTo>
                  <a:cubicBezTo>
                    <a:pt x="464" y="105"/>
                    <a:pt x="359" y="1"/>
                    <a:pt x="23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7"/>
            <p:cNvSpPr/>
            <p:nvPr/>
          </p:nvSpPr>
          <p:spPr>
            <a:xfrm>
              <a:off x="6934750" y="2643050"/>
              <a:ext cx="11600" cy="11625"/>
            </a:xfrm>
            <a:custGeom>
              <a:rect b="b" l="l" r="r" t="t"/>
              <a:pathLst>
                <a:path extrusionOk="0" h="465" w="464">
                  <a:moveTo>
                    <a:pt x="236" y="1"/>
                  </a:moveTo>
                  <a:cubicBezTo>
                    <a:pt x="105" y="1"/>
                    <a:pt x="1" y="105"/>
                    <a:pt x="1" y="236"/>
                  </a:cubicBezTo>
                  <a:cubicBezTo>
                    <a:pt x="1" y="360"/>
                    <a:pt x="105" y="464"/>
                    <a:pt x="236" y="464"/>
                  </a:cubicBezTo>
                  <a:cubicBezTo>
                    <a:pt x="360" y="464"/>
                    <a:pt x="464" y="360"/>
                    <a:pt x="464" y="236"/>
                  </a:cubicBezTo>
                  <a:cubicBezTo>
                    <a:pt x="464" y="105"/>
                    <a:pt x="360" y="1"/>
                    <a:pt x="23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7"/>
            <p:cNvSpPr/>
            <p:nvPr/>
          </p:nvSpPr>
          <p:spPr>
            <a:xfrm>
              <a:off x="6996425" y="2643050"/>
              <a:ext cx="11600" cy="11625"/>
            </a:xfrm>
            <a:custGeom>
              <a:rect b="b" l="l" r="r" t="t"/>
              <a:pathLst>
                <a:path extrusionOk="0" h="465" w="464">
                  <a:moveTo>
                    <a:pt x="228" y="1"/>
                  </a:moveTo>
                  <a:cubicBezTo>
                    <a:pt x="105" y="1"/>
                    <a:pt x="0" y="105"/>
                    <a:pt x="0" y="236"/>
                  </a:cubicBezTo>
                  <a:cubicBezTo>
                    <a:pt x="0" y="360"/>
                    <a:pt x="105" y="464"/>
                    <a:pt x="228" y="464"/>
                  </a:cubicBezTo>
                  <a:cubicBezTo>
                    <a:pt x="359" y="464"/>
                    <a:pt x="463" y="360"/>
                    <a:pt x="463" y="236"/>
                  </a:cubicBezTo>
                  <a:cubicBezTo>
                    <a:pt x="463" y="105"/>
                    <a:pt x="359" y="1"/>
                    <a:pt x="22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7"/>
            <p:cNvSpPr/>
            <p:nvPr/>
          </p:nvSpPr>
          <p:spPr>
            <a:xfrm>
              <a:off x="7058075" y="2643050"/>
              <a:ext cx="11600" cy="11625"/>
            </a:xfrm>
            <a:custGeom>
              <a:rect b="b" l="l" r="r" t="t"/>
              <a:pathLst>
                <a:path extrusionOk="0" h="465" w="464">
                  <a:moveTo>
                    <a:pt x="229" y="1"/>
                  </a:moveTo>
                  <a:cubicBezTo>
                    <a:pt x="105" y="1"/>
                    <a:pt x="0" y="105"/>
                    <a:pt x="0" y="236"/>
                  </a:cubicBezTo>
                  <a:cubicBezTo>
                    <a:pt x="0" y="360"/>
                    <a:pt x="105" y="464"/>
                    <a:pt x="229" y="464"/>
                  </a:cubicBezTo>
                  <a:cubicBezTo>
                    <a:pt x="359" y="464"/>
                    <a:pt x="464" y="360"/>
                    <a:pt x="464" y="236"/>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7"/>
            <p:cNvSpPr/>
            <p:nvPr/>
          </p:nvSpPr>
          <p:spPr>
            <a:xfrm>
              <a:off x="7119725" y="2643050"/>
              <a:ext cx="11625" cy="11625"/>
            </a:xfrm>
            <a:custGeom>
              <a:rect b="b" l="l" r="r" t="t"/>
              <a:pathLst>
                <a:path extrusionOk="0" h="465" w="465">
                  <a:moveTo>
                    <a:pt x="229" y="1"/>
                  </a:moveTo>
                  <a:cubicBezTo>
                    <a:pt x="105" y="1"/>
                    <a:pt x="1" y="105"/>
                    <a:pt x="1" y="236"/>
                  </a:cubicBezTo>
                  <a:cubicBezTo>
                    <a:pt x="1" y="360"/>
                    <a:pt x="105" y="464"/>
                    <a:pt x="229" y="464"/>
                  </a:cubicBezTo>
                  <a:cubicBezTo>
                    <a:pt x="360" y="464"/>
                    <a:pt x="464" y="360"/>
                    <a:pt x="464" y="236"/>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7"/>
            <p:cNvSpPr/>
            <p:nvPr/>
          </p:nvSpPr>
          <p:spPr>
            <a:xfrm>
              <a:off x="7181400" y="2643050"/>
              <a:ext cx="11600" cy="11625"/>
            </a:xfrm>
            <a:custGeom>
              <a:rect b="b" l="l" r="r" t="t"/>
              <a:pathLst>
                <a:path extrusionOk="0" h="465" w="464">
                  <a:moveTo>
                    <a:pt x="229" y="1"/>
                  </a:moveTo>
                  <a:cubicBezTo>
                    <a:pt x="105" y="1"/>
                    <a:pt x="0" y="105"/>
                    <a:pt x="0" y="236"/>
                  </a:cubicBezTo>
                  <a:cubicBezTo>
                    <a:pt x="0" y="360"/>
                    <a:pt x="105" y="464"/>
                    <a:pt x="229" y="464"/>
                  </a:cubicBezTo>
                  <a:cubicBezTo>
                    <a:pt x="359" y="464"/>
                    <a:pt x="463" y="360"/>
                    <a:pt x="463" y="236"/>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7"/>
            <p:cNvSpPr/>
            <p:nvPr/>
          </p:nvSpPr>
          <p:spPr>
            <a:xfrm>
              <a:off x="7243050" y="2643050"/>
              <a:ext cx="11600" cy="11625"/>
            </a:xfrm>
            <a:custGeom>
              <a:rect b="b" l="l" r="r" t="t"/>
              <a:pathLst>
                <a:path extrusionOk="0" h="465" w="464">
                  <a:moveTo>
                    <a:pt x="229" y="1"/>
                  </a:moveTo>
                  <a:cubicBezTo>
                    <a:pt x="105" y="1"/>
                    <a:pt x="0" y="105"/>
                    <a:pt x="0" y="236"/>
                  </a:cubicBezTo>
                  <a:cubicBezTo>
                    <a:pt x="0" y="360"/>
                    <a:pt x="105" y="464"/>
                    <a:pt x="229" y="464"/>
                  </a:cubicBezTo>
                  <a:cubicBezTo>
                    <a:pt x="359" y="464"/>
                    <a:pt x="464" y="360"/>
                    <a:pt x="464" y="236"/>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7"/>
            <p:cNvSpPr/>
            <p:nvPr/>
          </p:nvSpPr>
          <p:spPr>
            <a:xfrm>
              <a:off x="7304700" y="2643050"/>
              <a:ext cx="11625" cy="11625"/>
            </a:xfrm>
            <a:custGeom>
              <a:rect b="b" l="l" r="r" t="t"/>
              <a:pathLst>
                <a:path extrusionOk="0" h="465" w="465">
                  <a:moveTo>
                    <a:pt x="229" y="1"/>
                  </a:moveTo>
                  <a:cubicBezTo>
                    <a:pt x="105" y="1"/>
                    <a:pt x="1" y="105"/>
                    <a:pt x="1" y="236"/>
                  </a:cubicBezTo>
                  <a:cubicBezTo>
                    <a:pt x="1" y="360"/>
                    <a:pt x="105" y="464"/>
                    <a:pt x="229" y="464"/>
                  </a:cubicBezTo>
                  <a:cubicBezTo>
                    <a:pt x="360" y="464"/>
                    <a:pt x="464" y="360"/>
                    <a:pt x="464" y="236"/>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7"/>
            <p:cNvSpPr/>
            <p:nvPr/>
          </p:nvSpPr>
          <p:spPr>
            <a:xfrm>
              <a:off x="7366375" y="2643050"/>
              <a:ext cx="11600" cy="11625"/>
            </a:xfrm>
            <a:custGeom>
              <a:rect b="b" l="l" r="r" t="t"/>
              <a:pathLst>
                <a:path extrusionOk="0" h="465" w="464">
                  <a:moveTo>
                    <a:pt x="229" y="1"/>
                  </a:moveTo>
                  <a:cubicBezTo>
                    <a:pt x="105" y="1"/>
                    <a:pt x="0" y="105"/>
                    <a:pt x="0" y="236"/>
                  </a:cubicBezTo>
                  <a:cubicBezTo>
                    <a:pt x="0" y="360"/>
                    <a:pt x="105" y="464"/>
                    <a:pt x="229" y="464"/>
                  </a:cubicBezTo>
                  <a:cubicBezTo>
                    <a:pt x="359" y="464"/>
                    <a:pt x="463" y="360"/>
                    <a:pt x="463" y="236"/>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7"/>
            <p:cNvSpPr/>
            <p:nvPr/>
          </p:nvSpPr>
          <p:spPr>
            <a:xfrm>
              <a:off x="6730525" y="2716300"/>
              <a:ext cx="11625" cy="11600"/>
            </a:xfrm>
            <a:custGeom>
              <a:rect b="b" l="l" r="r" t="t"/>
              <a:pathLst>
                <a:path extrusionOk="0" h="464" w="465">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7"/>
            <p:cNvSpPr/>
            <p:nvPr/>
          </p:nvSpPr>
          <p:spPr>
            <a:xfrm>
              <a:off x="6792200" y="2716300"/>
              <a:ext cx="11600" cy="11600"/>
            </a:xfrm>
            <a:custGeom>
              <a:rect b="b" l="l" r="r" t="t"/>
              <a:pathLst>
                <a:path extrusionOk="0" h="464" w="464">
                  <a:moveTo>
                    <a:pt x="229" y="0"/>
                  </a:moveTo>
                  <a:cubicBezTo>
                    <a:pt x="105" y="0"/>
                    <a:pt x="0" y="105"/>
                    <a:pt x="0" y="229"/>
                  </a:cubicBezTo>
                  <a:cubicBezTo>
                    <a:pt x="0" y="359"/>
                    <a:pt x="105" y="464"/>
                    <a:pt x="229" y="464"/>
                  </a:cubicBezTo>
                  <a:cubicBezTo>
                    <a:pt x="359" y="464"/>
                    <a:pt x="463" y="359"/>
                    <a:pt x="463" y="229"/>
                  </a:cubicBezTo>
                  <a:cubicBezTo>
                    <a:pt x="463"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7"/>
            <p:cNvSpPr/>
            <p:nvPr/>
          </p:nvSpPr>
          <p:spPr>
            <a:xfrm>
              <a:off x="6853850" y="2716300"/>
              <a:ext cx="11600" cy="11600"/>
            </a:xfrm>
            <a:custGeom>
              <a:rect b="b" l="l" r="r" t="t"/>
              <a:pathLst>
                <a:path extrusionOk="0" h="464" w="464">
                  <a:moveTo>
                    <a:pt x="229" y="0"/>
                  </a:moveTo>
                  <a:cubicBezTo>
                    <a:pt x="105" y="0"/>
                    <a:pt x="1" y="105"/>
                    <a:pt x="1" y="229"/>
                  </a:cubicBezTo>
                  <a:cubicBezTo>
                    <a:pt x="1" y="359"/>
                    <a:pt x="105" y="464"/>
                    <a:pt x="229" y="464"/>
                  </a:cubicBezTo>
                  <a:cubicBezTo>
                    <a:pt x="359" y="464"/>
                    <a:pt x="464" y="359"/>
                    <a:pt x="464" y="229"/>
                  </a:cubicBezTo>
                  <a:cubicBezTo>
                    <a:pt x="464"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7"/>
            <p:cNvSpPr/>
            <p:nvPr/>
          </p:nvSpPr>
          <p:spPr>
            <a:xfrm>
              <a:off x="6915500" y="2716300"/>
              <a:ext cx="11625" cy="11600"/>
            </a:xfrm>
            <a:custGeom>
              <a:rect b="b" l="l" r="r" t="t"/>
              <a:pathLst>
                <a:path extrusionOk="0" h="464" w="465">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7"/>
            <p:cNvSpPr/>
            <p:nvPr/>
          </p:nvSpPr>
          <p:spPr>
            <a:xfrm>
              <a:off x="6977175" y="2716300"/>
              <a:ext cx="11600" cy="11600"/>
            </a:xfrm>
            <a:custGeom>
              <a:rect b="b" l="l" r="r" t="t"/>
              <a:pathLst>
                <a:path extrusionOk="0" h="464" w="464">
                  <a:moveTo>
                    <a:pt x="229" y="0"/>
                  </a:moveTo>
                  <a:cubicBezTo>
                    <a:pt x="105" y="0"/>
                    <a:pt x="0" y="105"/>
                    <a:pt x="0" y="229"/>
                  </a:cubicBezTo>
                  <a:cubicBezTo>
                    <a:pt x="0" y="359"/>
                    <a:pt x="105" y="464"/>
                    <a:pt x="229" y="464"/>
                  </a:cubicBezTo>
                  <a:cubicBezTo>
                    <a:pt x="359" y="464"/>
                    <a:pt x="463" y="359"/>
                    <a:pt x="463" y="229"/>
                  </a:cubicBezTo>
                  <a:cubicBezTo>
                    <a:pt x="463"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7"/>
            <p:cNvSpPr/>
            <p:nvPr/>
          </p:nvSpPr>
          <p:spPr>
            <a:xfrm>
              <a:off x="7038825" y="2716300"/>
              <a:ext cx="11600" cy="11600"/>
            </a:xfrm>
            <a:custGeom>
              <a:rect b="b" l="l" r="r" t="t"/>
              <a:pathLst>
                <a:path extrusionOk="0" h="464" w="464">
                  <a:moveTo>
                    <a:pt x="229" y="0"/>
                  </a:moveTo>
                  <a:cubicBezTo>
                    <a:pt x="105" y="0"/>
                    <a:pt x="1" y="105"/>
                    <a:pt x="1" y="229"/>
                  </a:cubicBezTo>
                  <a:cubicBezTo>
                    <a:pt x="1" y="359"/>
                    <a:pt x="105" y="464"/>
                    <a:pt x="229" y="464"/>
                  </a:cubicBezTo>
                  <a:cubicBezTo>
                    <a:pt x="359" y="464"/>
                    <a:pt x="464" y="359"/>
                    <a:pt x="464" y="229"/>
                  </a:cubicBezTo>
                  <a:cubicBezTo>
                    <a:pt x="464"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7"/>
            <p:cNvSpPr/>
            <p:nvPr/>
          </p:nvSpPr>
          <p:spPr>
            <a:xfrm>
              <a:off x="7100475" y="2716300"/>
              <a:ext cx="11625" cy="11600"/>
            </a:xfrm>
            <a:custGeom>
              <a:rect b="b" l="l" r="r" t="t"/>
              <a:pathLst>
                <a:path extrusionOk="0" h="464" w="465">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7"/>
            <p:cNvSpPr/>
            <p:nvPr/>
          </p:nvSpPr>
          <p:spPr>
            <a:xfrm>
              <a:off x="7162150" y="2716300"/>
              <a:ext cx="11600" cy="11600"/>
            </a:xfrm>
            <a:custGeom>
              <a:rect b="b" l="l" r="r" t="t"/>
              <a:pathLst>
                <a:path extrusionOk="0" h="464" w="464">
                  <a:moveTo>
                    <a:pt x="229" y="0"/>
                  </a:moveTo>
                  <a:cubicBezTo>
                    <a:pt x="105" y="0"/>
                    <a:pt x="0" y="105"/>
                    <a:pt x="0" y="229"/>
                  </a:cubicBezTo>
                  <a:cubicBezTo>
                    <a:pt x="0" y="359"/>
                    <a:pt x="105" y="464"/>
                    <a:pt x="229" y="464"/>
                  </a:cubicBezTo>
                  <a:cubicBezTo>
                    <a:pt x="359" y="464"/>
                    <a:pt x="463" y="359"/>
                    <a:pt x="463" y="229"/>
                  </a:cubicBezTo>
                  <a:cubicBezTo>
                    <a:pt x="463"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7"/>
            <p:cNvSpPr/>
            <p:nvPr/>
          </p:nvSpPr>
          <p:spPr>
            <a:xfrm>
              <a:off x="7223800" y="2716300"/>
              <a:ext cx="11600" cy="11600"/>
            </a:xfrm>
            <a:custGeom>
              <a:rect b="b" l="l" r="r" t="t"/>
              <a:pathLst>
                <a:path extrusionOk="0" h="464" w="464">
                  <a:moveTo>
                    <a:pt x="229" y="0"/>
                  </a:moveTo>
                  <a:cubicBezTo>
                    <a:pt x="105" y="0"/>
                    <a:pt x="1" y="105"/>
                    <a:pt x="1" y="229"/>
                  </a:cubicBezTo>
                  <a:cubicBezTo>
                    <a:pt x="1" y="359"/>
                    <a:pt x="105" y="464"/>
                    <a:pt x="229" y="464"/>
                  </a:cubicBezTo>
                  <a:cubicBezTo>
                    <a:pt x="359" y="464"/>
                    <a:pt x="464" y="359"/>
                    <a:pt x="464" y="229"/>
                  </a:cubicBezTo>
                  <a:cubicBezTo>
                    <a:pt x="464"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7"/>
            <p:cNvSpPr/>
            <p:nvPr/>
          </p:nvSpPr>
          <p:spPr>
            <a:xfrm>
              <a:off x="7285450" y="2716300"/>
              <a:ext cx="11625" cy="11600"/>
            </a:xfrm>
            <a:custGeom>
              <a:rect b="b" l="l" r="r" t="t"/>
              <a:pathLst>
                <a:path extrusionOk="0" h="464" w="465">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7"/>
            <p:cNvSpPr/>
            <p:nvPr/>
          </p:nvSpPr>
          <p:spPr>
            <a:xfrm>
              <a:off x="6811450" y="2789525"/>
              <a:ext cx="11600" cy="11625"/>
            </a:xfrm>
            <a:custGeom>
              <a:rect b="b" l="l" r="r" t="t"/>
              <a:pathLst>
                <a:path extrusionOk="0" h="465" w="464">
                  <a:moveTo>
                    <a:pt x="235" y="1"/>
                  </a:moveTo>
                  <a:cubicBezTo>
                    <a:pt x="104" y="1"/>
                    <a:pt x="0" y="105"/>
                    <a:pt x="0" y="229"/>
                  </a:cubicBezTo>
                  <a:cubicBezTo>
                    <a:pt x="0" y="360"/>
                    <a:pt x="104" y="464"/>
                    <a:pt x="235" y="464"/>
                  </a:cubicBezTo>
                  <a:cubicBezTo>
                    <a:pt x="359" y="464"/>
                    <a:pt x="463" y="360"/>
                    <a:pt x="463" y="229"/>
                  </a:cubicBezTo>
                  <a:cubicBezTo>
                    <a:pt x="463" y="105"/>
                    <a:pt x="359" y="1"/>
                    <a:pt x="23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7"/>
            <p:cNvSpPr/>
            <p:nvPr/>
          </p:nvSpPr>
          <p:spPr>
            <a:xfrm>
              <a:off x="6873100" y="2789525"/>
              <a:ext cx="11600" cy="11625"/>
            </a:xfrm>
            <a:custGeom>
              <a:rect b="b" l="l" r="r" t="t"/>
              <a:pathLst>
                <a:path extrusionOk="0" h="465" w="464">
                  <a:moveTo>
                    <a:pt x="235" y="1"/>
                  </a:moveTo>
                  <a:cubicBezTo>
                    <a:pt x="105" y="1"/>
                    <a:pt x="0" y="105"/>
                    <a:pt x="0" y="229"/>
                  </a:cubicBezTo>
                  <a:cubicBezTo>
                    <a:pt x="0" y="360"/>
                    <a:pt x="105" y="464"/>
                    <a:pt x="235" y="464"/>
                  </a:cubicBezTo>
                  <a:cubicBezTo>
                    <a:pt x="359" y="464"/>
                    <a:pt x="464" y="360"/>
                    <a:pt x="464" y="229"/>
                  </a:cubicBezTo>
                  <a:cubicBezTo>
                    <a:pt x="464" y="105"/>
                    <a:pt x="359" y="1"/>
                    <a:pt x="23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7"/>
            <p:cNvSpPr/>
            <p:nvPr/>
          </p:nvSpPr>
          <p:spPr>
            <a:xfrm>
              <a:off x="6934750" y="2789525"/>
              <a:ext cx="11600" cy="11625"/>
            </a:xfrm>
            <a:custGeom>
              <a:rect b="b" l="l" r="r" t="t"/>
              <a:pathLst>
                <a:path extrusionOk="0" h="465" w="464">
                  <a:moveTo>
                    <a:pt x="236" y="1"/>
                  </a:moveTo>
                  <a:cubicBezTo>
                    <a:pt x="105" y="1"/>
                    <a:pt x="1" y="105"/>
                    <a:pt x="1" y="229"/>
                  </a:cubicBezTo>
                  <a:cubicBezTo>
                    <a:pt x="1" y="360"/>
                    <a:pt x="105" y="464"/>
                    <a:pt x="236" y="464"/>
                  </a:cubicBezTo>
                  <a:cubicBezTo>
                    <a:pt x="360" y="464"/>
                    <a:pt x="464" y="360"/>
                    <a:pt x="464" y="229"/>
                  </a:cubicBezTo>
                  <a:cubicBezTo>
                    <a:pt x="464" y="105"/>
                    <a:pt x="360" y="1"/>
                    <a:pt x="23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7"/>
            <p:cNvSpPr/>
            <p:nvPr/>
          </p:nvSpPr>
          <p:spPr>
            <a:xfrm>
              <a:off x="6996425" y="2789525"/>
              <a:ext cx="11600" cy="11625"/>
            </a:xfrm>
            <a:custGeom>
              <a:rect b="b" l="l" r="r" t="t"/>
              <a:pathLst>
                <a:path extrusionOk="0" h="465" w="464">
                  <a:moveTo>
                    <a:pt x="228" y="1"/>
                  </a:moveTo>
                  <a:cubicBezTo>
                    <a:pt x="105" y="1"/>
                    <a:pt x="0" y="105"/>
                    <a:pt x="0" y="229"/>
                  </a:cubicBezTo>
                  <a:cubicBezTo>
                    <a:pt x="0" y="360"/>
                    <a:pt x="105" y="464"/>
                    <a:pt x="228" y="464"/>
                  </a:cubicBezTo>
                  <a:cubicBezTo>
                    <a:pt x="359" y="464"/>
                    <a:pt x="463" y="360"/>
                    <a:pt x="463" y="229"/>
                  </a:cubicBezTo>
                  <a:cubicBezTo>
                    <a:pt x="463" y="105"/>
                    <a:pt x="359" y="1"/>
                    <a:pt x="22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7"/>
            <p:cNvSpPr/>
            <p:nvPr/>
          </p:nvSpPr>
          <p:spPr>
            <a:xfrm>
              <a:off x="7058075" y="2789525"/>
              <a:ext cx="11600" cy="11625"/>
            </a:xfrm>
            <a:custGeom>
              <a:rect b="b" l="l" r="r" t="t"/>
              <a:pathLst>
                <a:path extrusionOk="0" h="465" w="464">
                  <a:moveTo>
                    <a:pt x="229" y="1"/>
                  </a:moveTo>
                  <a:cubicBezTo>
                    <a:pt x="105" y="1"/>
                    <a:pt x="0" y="105"/>
                    <a:pt x="0" y="229"/>
                  </a:cubicBezTo>
                  <a:cubicBezTo>
                    <a:pt x="0" y="360"/>
                    <a:pt x="105" y="464"/>
                    <a:pt x="229" y="464"/>
                  </a:cubicBezTo>
                  <a:cubicBezTo>
                    <a:pt x="359" y="464"/>
                    <a:pt x="464" y="360"/>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7"/>
            <p:cNvSpPr/>
            <p:nvPr/>
          </p:nvSpPr>
          <p:spPr>
            <a:xfrm>
              <a:off x="7119725" y="2789525"/>
              <a:ext cx="11625" cy="11625"/>
            </a:xfrm>
            <a:custGeom>
              <a:rect b="b" l="l" r="r" t="t"/>
              <a:pathLst>
                <a:path extrusionOk="0" h="465" w="465">
                  <a:moveTo>
                    <a:pt x="229" y="1"/>
                  </a:moveTo>
                  <a:cubicBezTo>
                    <a:pt x="105" y="1"/>
                    <a:pt x="1" y="105"/>
                    <a:pt x="1" y="229"/>
                  </a:cubicBezTo>
                  <a:cubicBezTo>
                    <a:pt x="1" y="360"/>
                    <a:pt x="105" y="464"/>
                    <a:pt x="229" y="464"/>
                  </a:cubicBezTo>
                  <a:cubicBezTo>
                    <a:pt x="360" y="464"/>
                    <a:pt x="464" y="360"/>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7"/>
            <p:cNvSpPr/>
            <p:nvPr/>
          </p:nvSpPr>
          <p:spPr>
            <a:xfrm>
              <a:off x="7181400" y="2789525"/>
              <a:ext cx="11600" cy="11625"/>
            </a:xfrm>
            <a:custGeom>
              <a:rect b="b" l="l" r="r" t="t"/>
              <a:pathLst>
                <a:path extrusionOk="0" h="465" w="464">
                  <a:moveTo>
                    <a:pt x="229" y="1"/>
                  </a:moveTo>
                  <a:cubicBezTo>
                    <a:pt x="105" y="1"/>
                    <a:pt x="0" y="105"/>
                    <a:pt x="0" y="229"/>
                  </a:cubicBezTo>
                  <a:cubicBezTo>
                    <a:pt x="0" y="360"/>
                    <a:pt x="105" y="464"/>
                    <a:pt x="229" y="464"/>
                  </a:cubicBezTo>
                  <a:cubicBezTo>
                    <a:pt x="359" y="464"/>
                    <a:pt x="463" y="360"/>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7"/>
            <p:cNvSpPr/>
            <p:nvPr/>
          </p:nvSpPr>
          <p:spPr>
            <a:xfrm>
              <a:off x="7243050" y="2789525"/>
              <a:ext cx="11600" cy="11625"/>
            </a:xfrm>
            <a:custGeom>
              <a:rect b="b" l="l" r="r" t="t"/>
              <a:pathLst>
                <a:path extrusionOk="0" h="465" w="464">
                  <a:moveTo>
                    <a:pt x="229" y="1"/>
                  </a:moveTo>
                  <a:cubicBezTo>
                    <a:pt x="105" y="1"/>
                    <a:pt x="0" y="105"/>
                    <a:pt x="0" y="229"/>
                  </a:cubicBezTo>
                  <a:cubicBezTo>
                    <a:pt x="0" y="360"/>
                    <a:pt x="105" y="464"/>
                    <a:pt x="229" y="464"/>
                  </a:cubicBezTo>
                  <a:cubicBezTo>
                    <a:pt x="359" y="464"/>
                    <a:pt x="464" y="360"/>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7"/>
            <p:cNvSpPr/>
            <p:nvPr/>
          </p:nvSpPr>
          <p:spPr>
            <a:xfrm>
              <a:off x="7304700" y="2789525"/>
              <a:ext cx="11625" cy="11625"/>
            </a:xfrm>
            <a:custGeom>
              <a:rect b="b" l="l" r="r" t="t"/>
              <a:pathLst>
                <a:path extrusionOk="0" h="465" w="465">
                  <a:moveTo>
                    <a:pt x="229" y="1"/>
                  </a:moveTo>
                  <a:cubicBezTo>
                    <a:pt x="105" y="1"/>
                    <a:pt x="1" y="105"/>
                    <a:pt x="1" y="229"/>
                  </a:cubicBezTo>
                  <a:cubicBezTo>
                    <a:pt x="1" y="360"/>
                    <a:pt x="105" y="464"/>
                    <a:pt x="229" y="464"/>
                  </a:cubicBezTo>
                  <a:cubicBezTo>
                    <a:pt x="360" y="464"/>
                    <a:pt x="464" y="360"/>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7"/>
            <p:cNvSpPr/>
            <p:nvPr/>
          </p:nvSpPr>
          <p:spPr>
            <a:xfrm>
              <a:off x="7366375" y="2789525"/>
              <a:ext cx="11600" cy="11625"/>
            </a:xfrm>
            <a:custGeom>
              <a:rect b="b" l="l" r="r" t="t"/>
              <a:pathLst>
                <a:path extrusionOk="0" h="465" w="464">
                  <a:moveTo>
                    <a:pt x="229" y="1"/>
                  </a:moveTo>
                  <a:cubicBezTo>
                    <a:pt x="105" y="1"/>
                    <a:pt x="0" y="105"/>
                    <a:pt x="0" y="229"/>
                  </a:cubicBezTo>
                  <a:cubicBezTo>
                    <a:pt x="0" y="360"/>
                    <a:pt x="105" y="464"/>
                    <a:pt x="229" y="464"/>
                  </a:cubicBezTo>
                  <a:cubicBezTo>
                    <a:pt x="359" y="464"/>
                    <a:pt x="463" y="360"/>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7"/>
            <p:cNvSpPr/>
            <p:nvPr/>
          </p:nvSpPr>
          <p:spPr>
            <a:xfrm>
              <a:off x="6730525" y="2862775"/>
              <a:ext cx="11625" cy="11600"/>
            </a:xfrm>
            <a:custGeom>
              <a:rect b="b" l="l" r="r" t="t"/>
              <a:pathLst>
                <a:path extrusionOk="0" h="464" w="465">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7"/>
            <p:cNvSpPr/>
            <p:nvPr/>
          </p:nvSpPr>
          <p:spPr>
            <a:xfrm>
              <a:off x="6792200" y="2862775"/>
              <a:ext cx="11600" cy="11600"/>
            </a:xfrm>
            <a:custGeom>
              <a:rect b="b" l="l" r="r" t="t"/>
              <a:pathLst>
                <a:path extrusionOk="0" h="464" w="464">
                  <a:moveTo>
                    <a:pt x="229" y="1"/>
                  </a:moveTo>
                  <a:cubicBezTo>
                    <a:pt x="105" y="1"/>
                    <a:pt x="0" y="105"/>
                    <a:pt x="0" y="229"/>
                  </a:cubicBezTo>
                  <a:cubicBezTo>
                    <a:pt x="0" y="359"/>
                    <a:pt x="105" y="464"/>
                    <a:pt x="229" y="464"/>
                  </a:cubicBezTo>
                  <a:cubicBezTo>
                    <a:pt x="359" y="464"/>
                    <a:pt x="463" y="359"/>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7"/>
            <p:cNvSpPr/>
            <p:nvPr/>
          </p:nvSpPr>
          <p:spPr>
            <a:xfrm>
              <a:off x="6853850" y="2862775"/>
              <a:ext cx="11600" cy="11600"/>
            </a:xfrm>
            <a:custGeom>
              <a:rect b="b" l="l" r="r" t="t"/>
              <a:pathLst>
                <a:path extrusionOk="0" h="464" w="464">
                  <a:moveTo>
                    <a:pt x="229" y="1"/>
                  </a:moveTo>
                  <a:cubicBezTo>
                    <a:pt x="105" y="1"/>
                    <a:pt x="1" y="105"/>
                    <a:pt x="1" y="229"/>
                  </a:cubicBezTo>
                  <a:cubicBezTo>
                    <a:pt x="1" y="359"/>
                    <a:pt x="105" y="464"/>
                    <a:pt x="229" y="464"/>
                  </a:cubicBezTo>
                  <a:cubicBezTo>
                    <a:pt x="359" y="464"/>
                    <a:pt x="464" y="359"/>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7"/>
            <p:cNvSpPr/>
            <p:nvPr/>
          </p:nvSpPr>
          <p:spPr>
            <a:xfrm>
              <a:off x="6915500" y="2862775"/>
              <a:ext cx="11625" cy="11600"/>
            </a:xfrm>
            <a:custGeom>
              <a:rect b="b" l="l" r="r" t="t"/>
              <a:pathLst>
                <a:path extrusionOk="0" h="464" w="465">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7"/>
            <p:cNvSpPr/>
            <p:nvPr/>
          </p:nvSpPr>
          <p:spPr>
            <a:xfrm>
              <a:off x="6977175" y="2862775"/>
              <a:ext cx="11600" cy="11600"/>
            </a:xfrm>
            <a:custGeom>
              <a:rect b="b" l="l" r="r" t="t"/>
              <a:pathLst>
                <a:path extrusionOk="0" h="464" w="464">
                  <a:moveTo>
                    <a:pt x="229" y="1"/>
                  </a:moveTo>
                  <a:cubicBezTo>
                    <a:pt x="105" y="1"/>
                    <a:pt x="0" y="105"/>
                    <a:pt x="0" y="229"/>
                  </a:cubicBezTo>
                  <a:cubicBezTo>
                    <a:pt x="0" y="359"/>
                    <a:pt x="105" y="464"/>
                    <a:pt x="229" y="464"/>
                  </a:cubicBezTo>
                  <a:cubicBezTo>
                    <a:pt x="359" y="464"/>
                    <a:pt x="463" y="359"/>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7"/>
            <p:cNvSpPr/>
            <p:nvPr/>
          </p:nvSpPr>
          <p:spPr>
            <a:xfrm>
              <a:off x="7038825" y="2862775"/>
              <a:ext cx="11600" cy="11600"/>
            </a:xfrm>
            <a:custGeom>
              <a:rect b="b" l="l" r="r" t="t"/>
              <a:pathLst>
                <a:path extrusionOk="0" h="464" w="464">
                  <a:moveTo>
                    <a:pt x="229" y="1"/>
                  </a:moveTo>
                  <a:cubicBezTo>
                    <a:pt x="105" y="1"/>
                    <a:pt x="1" y="105"/>
                    <a:pt x="1" y="229"/>
                  </a:cubicBezTo>
                  <a:cubicBezTo>
                    <a:pt x="1" y="359"/>
                    <a:pt x="105" y="464"/>
                    <a:pt x="229" y="464"/>
                  </a:cubicBezTo>
                  <a:cubicBezTo>
                    <a:pt x="359" y="464"/>
                    <a:pt x="464" y="359"/>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7"/>
            <p:cNvSpPr/>
            <p:nvPr/>
          </p:nvSpPr>
          <p:spPr>
            <a:xfrm>
              <a:off x="7100475" y="2862775"/>
              <a:ext cx="11625" cy="11600"/>
            </a:xfrm>
            <a:custGeom>
              <a:rect b="b" l="l" r="r" t="t"/>
              <a:pathLst>
                <a:path extrusionOk="0" h="464" w="465">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7"/>
            <p:cNvSpPr/>
            <p:nvPr/>
          </p:nvSpPr>
          <p:spPr>
            <a:xfrm>
              <a:off x="7162150" y="2862775"/>
              <a:ext cx="11600" cy="11600"/>
            </a:xfrm>
            <a:custGeom>
              <a:rect b="b" l="l" r="r" t="t"/>
              <a:pathLst>
                <a:path extrusionOk="0" h="464" w="464">
                  <a:moveTo>
                    <a:pt x="229" y="1"/>
                  </a:moveTo>
                  <a:cubicBezTo>
                    <a:pt x="105" y="1"/>
                    <a:pt x="0" y="105"/>
                    <a:pt x="0" y="229"/>
                  </a:cubicBezTo>
                  <a:cubicBezTo>
                    <a:pt x="0" y="359"/>
                    <a:pt x="105" y="464"/>
                    <a:pt x="229" y="464"/>
                  </a:cubicBezTo>
                  <a:cubicBezTo>
                    <a:pt x="359" y="464"/>
                    <a:pt x="463" y="359"/>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7"/>
            <p:cNvSpPr/>
            <p:nvPr/>
          </p:nvSpPr>
          <p:spPr>
            <a:xfrm>
              <a:off x="7223800" y="2862775"/>
              <a:ext cx="11600" cy="11600"/>
            </a:xfrm>
            <a:custGeom>
              <a:rect b="b" l="l" r="r" t="t"/>
              <a:pathLst>
                <a:path extrusionOk="0" h="464" w="464">
                  <a:moveTo>
                    <a:pt x="229" y="1"/>
                  </a:moveTo>
                  <a:cubicBezTo>
                    <a:pt x="105" y="1"/>
                    <a:pt x="1" y="105"/>
                    <a:pt x="1" y="229"/>
                  </a:cubicBezTo>
                  <a:cubicBezTo>
                    <a:pt x="1" y="359"/>
                    <a:pt x="105" y="464"/>
                    <a:pt x="229" y="464"/>
                  </a:cubicBezTo>
                  <a:cubicBezTo>
                    <a:pt x="359" y="464"/>
                    <a:pt x="464" y="359"/>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7"/>
            <p:cNvSpPr/>
            <p:nvPr/>
          </p:nvSpPr>
          <p:spPr>
            <a:xfrm>
              <a:off x="7285450" y="2862775"/>
              <a:ext cx="11625" cy="11600"/>
            </a:xfrm>
            <a:custGeom>
              <a:rect b="b" l="l" r="r" t="t"/>
              <a:pathLst>
                <a:path extrusionOk="0" h="464" w="465">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76" name="Google Shape;576;p7"/>
          <p:cNvSpPr/>
          <p:nvPr/>
        </p:nvSpPr>
        <p:spPr>
          <a:xfrm>
            <a:off x="8721975" y="1130200"/>
            <a:ext cx="317400" cy="317400"/>
          </a:xfrm>
          <a:prstGeom prst="mathPlus">
            <a:avLst>
              <a:gd fmla="val 11090" name="adj1"/>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77" name="Google Shape;577;p7"/>
          <p:cNvGrpSpPr/>
          <p:nvPr/>
        </p:nvGrpSpPr>
        <p:grpSpPr>
          <a:xfrm>
            <a:off x="5616368" y="121568"/>
            <a:ext cx="2357122" cy="308503"/>
            <a:chOff x="4517025" y="2718100"/>
            <a:chExt cx="937300" cy="122675"/>
          </a:xfrm>
        </p:grpSpPr>
        <p:sp>
          <p:nvSpPr>
            <p:cNvPr id="578" name="Google Shape;578;p7"/>
            <p:cNvSpPr/>
            <p:nvPr/>
          </p:nvSpPr>
          <p:spPr>
            <a:xfrm>
              <a:off x="4517025" y="2718100"/>
              <a:ext cx="89900" cy="122675"/>
            </a:xfrm>
            <a:custGeom>
              <a:rect b="b" l="l" r="r" t="t"/>
              <a:pathLst>
                <a:path extrusionOk="0" h="4907" w="3596">
                  <a:moveTo>
                    <a:pt x="3158" y="0"/>
                  </a:moveTo>
                  <a:lnTo>
                    <a:pt x="0" y="4907"/>
                  </a:lnTo>
                  <a:lnTo>
                    <a:pt x="444"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7"/>
            <p:cNvSpPr/>
            <p:nvPr/>
          </p:nvSpPr>
          <p:spPr>
            <a:xfrm>
              <a:off x="4577550" y="2718100"/>
              <a:ext cx="90050" cy="122675"/>
            </a:xfrm>
            <a:custGeom>
              <a:rect b="b" l="l" r="r" t="t"/>
              <a:pathLst>
                <a:path extrusionOk="0" h="4907" w="3602">
                  <a:moveTo>
                    <a:pt x="3158" y="0"/>
                  </a:moveTo>
                  <a:lnTo>
                    <a:pt x="0" y="4907"/>
                  </a:lnTo>
                  <a:lnTo>
                    <a:pt x="444" y="4907"/>
                  </a:lnTo>
                  <a:lnTo>
                    <a:pt x="360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7"/>
            <p:cNvSpPr/>
            <p:nvPr/>
          </p:nvSpPr>
          <p:spPr>
            <a:xfrm>
              <a:off x="4638050" y="2718100"/>
              <a:ext cx="90075" cy="122675"/>
            </a:xfrm>
            <a:custGeom>
              <a:rect b="b" l="l" r="r" t="t"/>
              <a:pathLst>
                <a:path extrusionOk="0" h="4907" w="3603">
                  <a:moveTo>
                    <a:pt x="3159" y="0"/>
                  </a:moveTo>
                  <a:lnTo>
                    <a:pt x="1" y="4907"/>
                  </a:lnTo>
                  <a:lnTo>
                    <a:pt x="444" y="4907"/>
                  </a:lnTo>
                  <a:lnTo>
                    <a:pt x="360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7"/>
            <p:cNvSpPr/>
            <p:nvPr/>
          </p:nvSpPr>
          <p:spPr>
            <a:xfrm>
              <a:off x="4698575" y="2718100"/>
              <a:ext cx="89900" cy="122675"/>
            </a:xfrm>
            <a:custGeom>
              <a:rect b="b" l="l" r="r" t="t"/>
              <a:pathLst>
                <a:path extrusionOk="0" h="4907" w="3596">
                  <a:moveTo>
                    <a:pt x="3158" y="0"/>
                  </a:moveTo>
                  <a:lnTo>
                    <a:pt x="0" y="4907"/>
                  </a:lnTo>
                  <a:lnTo>
                    <a:pt x="444"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7"/>
            <p:cNvSpPr/>
            <p:nvPr/>
          </p:nvSpPr>
          <p:spPr>
            <a:xfrm>
              <a:off x="4759100" y="2718100"/>
              <a:ext cx="90050" cy="122675"/>
            </a:xfrm>
            <a:custGeom>
              <a:rect b="b" l="l" r="r" t="t"/>
              <a:pathLst>
                <a:path extrusionOk="0" h="4907" w="3602">
                  <a:moveTo>
                    <a:pt x="3158" y="0"/>
                  </a:moveTo>
                  <a:lnTo>
                    <a:pt x="0" y="4907"/>
                  </a:lnTo>
                  <a:lnTo>
                    <a:pt x="444" y="4907"/>
                  </a:lnTo>
                  <a:lnTo>
                    <a:pt x="360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7"/>
            <p:cNvSpPr/>
            <p:nvPr/>
          </p:nvSpPr>
          <p:spPr>
            <a:xfrm>
              <a:off x="4819775" y="2718100"/>
              <a:ext cx="89900" cy="122675"/>
            </a:xfrm>
            <a:custGeom>
              <a:rect b="b" l="l" r="r" t="t"/>
              <a:pathLst>
                <a:path extrusionOk="0" h="4907" w="3596">
                  <a:moveTo>
                    <a:pt x="3152" y="0"/>
                  </a:moveTo>
                  <a:lnTo>
                    <a:pt x="0" y="4907"/>
                  </a:lnTo>
                  <a:lnTo>
                    <a:pt x="437" y="4907"/>
                  </a:lnTo>
                  <a:lnTo>
                    <a:pt x="359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7"/>
            <p:cNvSpPr/>
            <p:nvPr/>
          </p:nvSpPr>
          <p:spPr>
            <a:xfrm>
              <a:off x="4880125" y="2718100"/>
              <a:ext cx="90075" cy="122675"/>
            </a:xfrm>
            <a:custGeom>
              <a:rect b="b" l="l" r="r" t="t"/>
              <a:pathLst>
                <a:path extrusionOk="0" h="4907" w="3603">
                  <a:moveTo>
                    <a:pt x="3158" y="0"/>
                  </a:moveTo>
                  <a:lnTo>
                    <a:pt x="0" y="4907"/>
                  </a:lnTo>
                  <a:lnTo>
                    <a:pt x="444" y="4907"/>
                  </a:lnTo>
                  <a:lnTo>
                    <a:pt x="360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7"/>
            <p:cNvSpPr/>
            <p:nvPr/>
          </p:nvSpPr>
          <p:spPr>
            <a:xfrm>
              <a:off x="4940800" y="2718100"/>
              <a:ext cx="89900" cy="122675"/>
            </a:xfrm>
            <a:custGeom>
              <a:rect b="b" l="l" r="r" t="t"/>
              <a:pathLst>
                <a:path extrusionOk="0" h="4907" w="3596">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7"/>
            <p:cNvSpPr/>
            <p:nvPr/>
          </p:nvSpPr>
          <p:spPr>
            <a:xfrm>
              <a:off x="5001325" y="2718100"/>
              <a:ext cx="89900" cy="122675"/>
            </a:xfrm>
            <a:custGeom>
              <a:rect b="b" l="l" r="r" t="t"/>
              <a:pathLst>
                <a:path extrusionOk="0" h="4907" w="3596">
                  <a:moveTo>
                    <a:pt x="3152" y="0"/>
                  </a:moveTo>
                  <a:lnTo>
                    <a:pt x="0" y="4907"/>
                  </a:lnTo>
                  <a:lnTo>
                    <a:pt x="437" y="4907"/>
                  </a:lnTo>
                  <a:lnTo>
                    <a:pt x="359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7"/>
            <p:cNvSpPr/>
            <p:nvPr/>
          </p:nvSpPr>
          <p:spPr>
            <a:xfrm>
              <a:off x="5061825" y="2718100"/>
              <a:ext cx="89925" cy="122675"/>
            </a:xfrm>
            <a:custGeom>
              <a:rect b="b" l="l" r="r" t="t"/>
              <a:pathLst>
                <a:path extrusionOk="0" h="4907" w="3597">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7"/>
            <p:cNvSpPr/>
            <p:nvPr/>
          </p:nvSpPr>
          <p:spPr>
            <a:xfrm>
              <a:off x="5122350" y="2718100"/>
              <a:ext cx="89900" cy="122675"/>
            </a:xfrm>
            <a:custGeom>
              <a:rect b="b" l="l" r="r" t="t"/>
              <a:pathLst>
                <a:path extrusionOk="0" h="4907" w="3596">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7"/>
            <p:cNvSpPr/>
            <p:nvPr/>
          </p:nvSpPr>
          <p:spPr>
            <a:xfrm>
              <a:off x="5182875" y="2718100"/>
              <a:ext cx="89900" cy="122675"/>
            </a:xfrm>
            <a:custGeom>
              <a:rect b="b" l="l" r="r" t="t"/>
              <a:pathLst>
                <a:path extrusionOk="0" h="4907" w="3596">
                  <a:moveTo>
                    <a:pt x="3152" y="0"/>
                  </a:moveTo>
                  <a:lnTo>
                    <a:pt x="0" y="4907"/>
                  </a:lnTo>
                  <a:lnTo>
                    <a:pt x="437" y="4907"/>
                  </a:lnTo>
                  <a:lnTo>
                    <a:pt x="359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7"/>
            <p:cNvSpPr/>
            <p:nvPr/>
          </p:nvSpPr>
          <p:spPr>
            <a:xfrm>
              <a:off x="5243375" y="2718100"/>
              <a:ext cx="89925" cy="122675"/>
            </a:xfrm>
            <a:custGeom>
              <a:rect b="b" l="l" r="r" t="t"/>
              <a:pathLst>
                <a:path extrusionOk="0" h="4907" w="3597">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7"/>
            <p:cNvSpPr/>
            <p:nvPr/>
          </p:nvSpPr>
          <p:spPr>
            <a:xfrm>
              <a:off x="5303900" y="2718100"/>
              <a:ext cx="89900" cy="122675"/>
            </a:xfrm>
            <a:custGeom>
              <a:rect b="b" l="l" r="r" t="t"/>
              <a:pathLst>
                <a:path extrusionOk="0" h="4907" w="3596">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7"/>
            <p:cNvSpPr/>
            <p:nvPr/>
          </p:nvSpPr>
          <p:spPr>
            <a:xfrm>
              <a:off x="5364425" y="2718100"/>
              <a:ext cx="89900" cy="122675"/>
            </a:xfrm>
            <a:custGeom>
              <a:rect b="b" l="l" r="r" t="t"/>
              <a:pathLst>
                <a:path extrusionOk="0" h="4907" w="3596">
                  <a:moveTo>
                    <a:pt x="3158" y="0"/>
                  </a:moveTo>
                  <a:lnTo>
                    <a:pt x="0" y="4907"/>
                  </a:lnTo>
                  <a:lnTo>
                    <a:pt x="437" y="4907"/>
                  </a:lnTo>
                  <a:lnTo>
                    <a:pt x="359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3" name="Google Shape;593;p7"/>
          <p:cNvSpPr/>
          <p:nvPr/>
        </p:nvSpPr>
        <p:spPr>
          <a:xfrm>
            <a:off x="584294" y="352000"/>
            <a:ext cx="276175" cy="239150"/>
          </a:xfrm>
          <a:custGeom>
            <a:rect b="b" l="l" r="r" t="t"/>
            <a:pathLst>
              <a:path extrusionOk="0" h="9566" w="11047">
                <a:moveTo>
                  <a:pt x="5527" y="1"/>
                </a:moveTo>
                <a:lnTo>
                  <a:pt x="1" y="9566"/>
                </a:lnTo>
                <a:lnTo>
                  <a:pt x="11047" y="9566"/>
                </a:lnTo>
                <a:lnTo>
                  <a:pt x="552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94" name="Google Shape;594;p7"/>
          <p:cNvCxnSpPr/>
          <p:nvPr/>
        </p:nvCxnSpPr>
        <p:spPr>
          <a:xfrm>
            <a:off x="-8425" y="862633"/>
            <a:ext cx="552600" cy="0"/>
          </a:xfrm>
          <a:prstGeom prst="straightConnector1">
            <a:avLst/>
          </a:prstGeom>
          <a:noFill/>
          <a:ln cap="flat" cmpd="sng" w="38100">
            <a:solidFill>
              <a:schemeClr val="lt2"/>
            </a:solidFill>
            <a:prstDash val="solid"/>
            <a:round/>
            <a:headEnd len="sm" w="sm" type="none"/>
            <a:tailEnd len="sm" w="sm" type="none"/>
          </a:ln>
        </p:spPr>
      </p:cxnSp>
      <p:sp>
        <p:nvSpPr>
          <p:cNvPr id="595" name="Google Shape;595;p7"/>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96" name="Shape 596"/>
        <p:cNvGrpSpPr/>
        <p:nvPr/>
      </p:nvGrpSpPr>
      <p:grpSpPr>
        <a:xfrm>
          <a:off x="0" y="0"/>
          <a:ext cx="0" cy="0"/>
          <a:chOff x="0" y="0"/>
          <a:chExt cx="0" cy="0"/>
        </a:xfrm>
      </p:grpSpPr>
      <p:sp>
        <p:nvSpPr>
          <p:cNvPr id="597" name="Google Shape;597;p8"/>
          <p:cNvSpPr/>
          <p:nvPr>
            <p:ph idx="2" type="pic"/>
          </p:nvPr>
        </p:nvSpPr>
        <p:spPr>
          <a:xfrm>
            <a:off x="2448125" y="1719438"/>
            <a:ext cx="1382400" cy="3161700"/>
          </a:xfrm>
          <a:prstGeom prst="rect">
            <a:avLst/>
          </a:prstGeom>
          <a:noFill/>
          <a:ln>
            <a:noFill/>
          </a:ln>
          <a:effectLst>
            <a:outerShdw blurRad="214313" rotWithShape="0" algn="bl" dir="3300000" dist="19050">
              <a:schemeClr val="accent1">
                <a:alpha val="22745"/>
              </a:schemeClr>
            </a:outerShdw>
          </a:effectLst>
        </p:spPr>
      </p:sp>
      <p:sp>
        <p:nvSpPr>
          <p:cNvPr id="598" name="Google Shape;598;p8"/>
          <p:cNvSpPr/>
          <p:nvPr>
            <p:ph idx="3" type="pic"/>
          </p:nvPr>
        </p:nvSpPr>
        <p:spPr>
          <a:xfrm>
            <a:off x="963563" y="1214838"/>
            <a:ext cx="1382400" cy="3161700"/>
          </a:xfrm>
          <a:prstGeom prst="rect">
            <a:avLst/>
          </a:prstGeom>
          <a:noFill/>
          <a:ln>
            <a:noFill/>
          </a:ln>
          <a:effectLst>
            <a:outerShdw blurRad="214313" rotWithShape="0" algn="bl" dir="3300000" dist="19050">
              <a:schemeClr val="accent1">
                <a:alpha val="22745"/>
              </a:schemeClr>
            </a:outerShdw>
          </a:effectLst>
        </p:spPr>
      </p:sp>
      <p:grpSp>
        <p:nvGrpSpPr>
          <p:cNvPr id="599" name="Google Shape;599;p8"/>
          <p:cNvGrpSpPr/>
          <p:nvPr/>
        </p:nvGrpSpPr>
        <p:grpSpPr>
          <a:xfrm flipH="1">
            <a:off x="4254176" y="2183404"/>
            <a:ext cx="5034656" cy="3172549"/>
            <a:chOff x="238125" y="1971350"/>
            <a:chExt cx="2812500" cy="1772275"/>
          </a:xfrm>
        </p:grpSpPr>
        <p:sp>
          <p:nvSpPr>
            <p:cNvPr id="600" name="Google Shape;600;p8"/>
            <p:cNvSpPr/>
            <p:nvPr/>
          </p:nvSpPr>
          <p:spPr>
            <a:xfrm>
              <a:off x="1616775" y="3297975"/>
              <a:ext cx="208175" cy="180275"/>
            </a:xfrm>
            <a:custGeom>
              <a:rect b="b" l="l" r="r" t="t"/>
              <a:pathLst>
                <a:path extrusionOk="0" h="7211" w="8327">
                  <a:moveTo>
                    <a:pt x="6173" y="138"/>
                  </a:moveTo>
                  <a:lnTo>
                    <a:pt x="8176" y="3609"/>
                  </a:lnTo>
                  <a:lnTo>
                    <a:pt x="6173" y="7080"/>
                  </a:lnTo>
                  <a:lnTo>
                    <a:pt x="2161" y="7080"/>
                  </a:lnTo>
                  <a:lnTo>
                    <a:pt x="158" y="3609"/>
                  </a:lnTo>
                  <a:lnTo>
                    <a:pt x="2161" y="138"/>
                  </a:lnTo>
                  <a:close/>
                  <a:moveTo>
                    <a:pt x="2082" y="0"/>
                  </a:moveTo>
                  <a:lnTo>
                    <a:pt x="20" y="3576"/>
                  </a:lnTo>
                  <a:lnTo>
                    <a:pt x="1" y="3609"/>
                  </a:lnTo>
                  <a:lnTo>
                    <a:pt x="2063" y="7178"/>
                  </a:lnTo>
                  <a:lnTo>
                    <a:pt x="2082" y="7210"/>
                  </a:lnTo>
                  <a:lnTo>
                    <a:pt x="6245" y="7210"/>
                  </a:lnTo>
                  <a:lnTo>
                    <a:pt x="8307" y="3641"/>
                  </a:lnTo>
                  <a:lnTo>
                    <a:pt x="8326" y="3609"/>
                  </a:lnTo>
                  <a:lnTo>
                    <a:pt x="6265"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8"/>
            <p:cNvSpPr/>
            <p:nvPr/>
          </p:nvSpPr>
          <p:spPr>
            <a:xfrm>
              <a:off x="1310450" y="3297975"/>
              <a:ext cx="208175" cy="180275"/>
            </a:xfrm>
            <a:custGeom>
              <a:rect b="b" l="l" r="r" t="t"/>
              <a:pathLst>
                <a:path extrusionOk="0" h="7211" w="8327">
                  <a:moveTo>
                    <a:pt x="6166" y="138"/>
                  </a:moveTo>
                  <a:lnTo>
                    <a:pt x="8169" y="3609"/>
                  </a:lnTo>
                  <a:lnTo>
                    <a:pt x="6166" y="7080"/>
                  </a:lnTo>
                  <a:lnTo>
                    <a:pt x="2160" y="7080"/>
                  </a:lnTo>
                  <a:lnTo>
                    <a:pt x="157" y="3609"/>
                  </a:lnTo>
                  <a:lnTo>
                    <a:pt x="2160" y="138"/>
                  </a:lnTo>
                  <a:close/>
                  <a:moveTo>
                    <a:pt x="2082" y="0"/>
                  </a:moveTo>
                  <a:lnTo>
                    <a:pt x="20" y="3576"/>
                  </a:lnTo>
                  <a:lnTo>
                    <a:pt x="0" y="3609"/>
                  </a:lnTo>
                  <a:lnTo>
                    <a:pt x="2062" y="7178"/>
                  </a:lnTo>
                  <a:lnTo>
                    <a:pt x="2082" y="7210"/>
                  </a:lnTo>
                  <a:lnTo>
                    <a:pt x="6245" y="7210"/>
                  </a:lnTo>
                  <a:lnTo>
                    <a:pt x="8306" y="3641"/>
                  </a:lnTo>
                  <a:lnTo>
                    <a:pt x="8326" y="3609"/>
                  </a:lnTo>
                  <a:lnTo>
                    <a:pt x="6264"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8"/>
            <p:cNvSpPr/>
            <p:nvPr/>
          </p:nvSpPr>
          <p:spPr>
            <a:xfrm>
              <a:off x="238125" y="3032750"/>
              <a:ext cx="208150" cy="180275"/>
            </a:xfrm>
            <a:custGeom>
              <a:rect b="b" l="l" r="r" t="t"/>
              <a:pathLst>
                <a:path extrusionOk="0" h="7211" w="8326">
                  <a:moveTo>
                    <a:pt x="6166" y="131"/>
                  </a:moveTo>
                  <a:lnTo>
                    <a:pt x="8169" y="3602"/>
                  </a:lnTo>
                  <a:lnTo>
                    <a:pt x="6166" y="7073"/>
                  </a:lnTo>
                  <a:lnTo>
                    <a:pt x="2160" y="7073"/>
                  </a:lnTo>
                  <a:lnTo>
                    <a:pt x="157" y="3602"/>
                  </a:lnTo>
                  <a:lnTo>
                    <a:pt x="2160" y="131"/>
                  </a:lnTo>
                  <a:close/>
                  <a:moveTo>
                    <a:pt x="2081" y="0"/>
                  </a:moveTo>
                  <a:lnTo>
                    <a:pt x="20" y="3569"/>
                  </a:lnTo>
                  <a:lnTo>
                    <a:pt x="0" y="3602"/>
                  </a:lnTo>
                  <a:lnTo>
                    <a:pt x="2062" y="7177"/>
                  </a:lnTo>
                  <a:lnTo>
                    <a:pt x="2081" y="7210"/>
                  </a:lnTo>
                  <a:lnTo>
                    <a:pt x="6244" y="7210"/>
                  </a:lnTo>
                  <a:lnTo>
                    <a:pt x="8306" y="3635"/>
                  </a:lnTo>
                  <a:lnTo>
                    <a:pt x="8326" y="3602"/>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8"/>
            <p:cNvSpPr/>
            <p:nvPr/>
          </p:nvSpPr>
          <p:spPr>
            <a:xfrm>
              <a:off x="1770125" y="3209575"/>
              <a:ext cx="208150" cy="180250"/>
            </a:xfrm>
            <a:custGeom>
              <a:rect b="b" l="l" r="r" t="t"/>
              <a:pathLst>
                <a:path extrusionOk="0" h="7210" w="8326">
                  <a:moveTo>
                    <a:pt x="6166" y="137"/>
                  </a:moveTo>
                  <a:lnTo>
                    <a:pt x="8169" y="3608"/>
                  </a:lnTo>
                  <a:lnTo>
                    <a:pt x="6166" y="7079"/>
                  </a:lnTo>
                  <a:lnTo>
                    <a:pt x="2153" y="7079"/>
                  </a:lnTo>
                  <a:lnTo>
                    <a:pt x="150" y="3608"/>
                  </a:lnTo>
                  <a:lnTo>
                    <a:pt x="2153" y="137"/>
                  </a:lnTo>
                  <a:close/>
                  <a:moveTo>
                    <a:pt x="2082" y="0"/>
                  </a:moveTo>
                  <a:lnTo>
                    <a:pt x="20" y="3576"/>
                  </a:lnTo>
                  <a:lnTo>
                    <a:pt x="0" y="3608"/>
                  </a:lnTo>
                  <a:lnTo>
                    <a:pt x="2062" y="7177"/>
                  </a:lnTo>
                  <a:lnTo>
                    <a:pt x="2082" y="7210"/>
                  </a:lnTo>
                  <a:lnTo>
                    <a:pt x="6244" y="7210"/>
                  </a:lnTo>
                  <a:lnTo>
                    <a:pt x="8306" y="3641"/>
                  </a:lnTo>
                  <a:lnTo>
                    <a:pt x="8326" y="3608"/>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8"/>
            <p:cNvSpPr/>
            <p:nvPr/>
          </p:nvSpPr>
          <p:spPr>
            <a:xfrm>
              <a:off x="1923275" y="3297975"/>
              <a:ext cx="208175" cy="180275"/>
            </a:xfrm>
            <a:custGeom>
              <a:rect b="b" l="l" r="r" t="t"/>
              <a:pathLst>
                <a:path extrusionOk="0" h="7211" w="8327">
                  <a:moveTo>
                    <a:pt x="6167" y="138"/>
                  </a:moveTo>
                  <a:lnTo>
                    <a:pt x="8170" y="3609"/>
                  </a:lnTo>
                  <a:lnTo>
                    <a:pt x="6167" y="7080"/>
                  </a:lnTo>
                  <a:lnTo>
                    <a:pt x="2161" y="7080"/>
                  </a:lnTo>
                  <a:lnTo>
                    <a:pt x="151" y="3609"/>
                  </a:lnTo>
                  <a:lnTo>
                    <a:pt x="2161" y="138"/>
                  </a:lnTo>
                  <a:close/>
                  <a:moveTo>
                    <a:pt x="2082" y="0"/>
                  </a:moveTo>
                  <a:lnTo>
                    <a:pt x="20" y="3576"/>
                  </a:lnTo>
                  <a:lnTo>
                    <a:pt x="1" y="3609"/>
                  </a:lnTo>
                  <a:lnTo>
                    <a:pt x="2063" y="7178"/>
                  </a:lnTo>
                  <a:lnTo>
                    <a:pt x="2082" y="7210"/>
                  </a:lnTo>
                  <a:lnTo>
                    <a:pt x="6245" y="7210"/>
                  </a:lnTo>
                  <a:lnTo>
                    <a:pt x="8307" y="3641"/>
                  </a:lnTo>
                  <a:lnTo>
                    <a:pt x="8326" y="3609"/>
                  </a:lnTo>
                  <a:lnTo>
                    <a:pt x="6265"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8"/>
            <p:cNvSpPr/>
            <p:nvPr/>
          </p:nvSpPr>
          <p:spPr>
            <a:xfrm>
              <a:off x="544450" y="2678950"/>
              <a:ext cx="208150" cy="180275"/>
            </a:xfrm>
            <a:custGeom>
              <a:rect b="b" l="l" r="r" t="t"/>
              <a:pathLst>
                <a:path extrusionOk="0" h="7211" w="8326">
                  <a:moveTo>
                    <a:pt x="6166" y="131"/>
                  </a:moveTo>
                  <a:lnTo>
                    <a:pt x="8176" y="3602"/>
                  </a:lnTo>
                  <a:lnTo>
                    <a:pt x="6166" y="7073"/>
                  </a:lnTo>
                  <a:lnTo>
                    <a:pt x="2160" y="7073"/>
                  </a:lnTo>
                  <a:lnTo>
                    <a:pt x="157" y="3602"/>
                  </a:lnTo>
                  <a:lnTo>
                    <a:pt x="2160" y="131"/>
                  </a:lnTo>
                  <a:close/>
                  <a:moveTo>
                    <a:pt x="2082" y="0"/>
                  </a:moveTo>
                  <a:lnTo>
                    <a:pt x="20" y="3569"/>
                  </a:lnTo>
                  <a:lnTo>
                    <a:pt x="0" y="3602"/>
                  </a:lnTo>
                  <a:lnTo>
                    <a:pt x="2062" y="7177"/>
                  </a:lnTo>
                  <a:lnTo>
                    <a:pt x="2082" y="7210"/>
                  </a:lnTo>
                  <a:lnTo>
                    <a:pt x="6245" y="7210"/>
                  </a:lnTo>
                  <a:lnTo>
                    <a:pt x="8306" y="3634"/>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8"/>
            <p:cNvSpPr/>
            <p:nvPr/>
          </p:nvSpPr>
          <p:spPr>
            <a:xfrm>
              <a:off x="2229625" y="3298950"/>
              <a:ext cx="155150" cy="179300"/>
            </a:xfrm>
            <a:custGeom>
              <a:rect b="b" l="l" r="r" t="t"/>
              <a:pathLst>
                <a:path extrusionOk="0" h="7172" w="6206">
                  <a:moveTo>
                    <a:pt x="2062" y="1"/>
                  </a:moveTo>
                  <a:lnTo>
                    <a:pt x="20" y="3537"/>
                  </a:lnTo>
                  <a:lnTo>
                    <a:pt x="0" y="3570"/>
                  </a:lnTo>
                  <a:lnTo>
                    <a:pt x="2062" y="7139"/>
                  </a:lnTo>
                  <a:lnTo>
                    <a:pt x="2082" y="7171"/>
                  </a:lnTo>
                  <a:lnTo>
                    <a:pt x="6205" y="7171"/>
                  </a:lnTo>
                  <a:lnTo>
                    <a:pt x="6205" y="7041"/>
                  </a:lnTo>
                  <a:lnTo>
                    <a:pt x="2160" y="7041"/>
                  </a:lnTo>
                  <a:lnTo>
                    <a:pt x="157" y="3570"/>
                  </a:lnTo>
                  <a:lnTo>
                    <a:pt x="2180" y="66"/>
                  </a:lnTo>
                  <a:lnTo>
                    <a:pt x="2062"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8"/>
            <p:cNvSpPr/>
            <p:nvPr/>
          </p:nvSpPr>
          <p:spPr>
            <a:xfrm>
              <a:off x="2995950" y="3387200"/>
              <a:ext cx="54025" cy="90075"/>
            </a:xfrm>
            <a:custGeom>
              <a:rect b="b" l="l" r="r" t="t"/>
              <a:pathLst>
                <a:path extrusionOk="0" h="3603" w="2161">
                  <a:moveTo>
                    <a:pt x="2043" y="1"/>
                  </a:moveTo>
                  <a:lnTo>
                    <a:pt x="0" y="3537"/>
                  </a:lnTo>
                  <a:lnTo>
                    <a:pt x="118" y="3602"/>
                  </a:lnTo>
                  <a:lnTo>
                    <a:pt x="2160" y="66"/>
                  </a:lnTo>
                  <a:lnTo>
                    <a:pt x="204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8"/>
            <p:cNvSpPr/>
            <p:nvPr/>
          </p:nvSpPr>
          <p:spPr>
            <a:xfrm>
              <a:off x="1310450" y="3297975"/>
              <a:ext cx="207675" cy="180275"/>
            </a:xfrm>
            <a:custGeom>
              <a:rect b="b" l="l" r="r" t="t"/>
              <a:pathLst>
                <a:path extrusionOk="0" h="7211" w="8307">
                  <a:moveTo>
                    <a:pt x="2082" y="0"/>
                  </a:moveTo>
                  <a:lnTo>
                    <a:pt x="20" y="3576"/>
                  </a:lnTo>
                  <a:lnTo>
                    <a:pt x="0" y="3609"/>
                  </a:lnTo>
                  <a:lnTo>
                    <a:pt x="2062" y="7178"/>
                  </a:lnTo>
                  <a:lnTo>
                    <a:pt x="2082" y="7210"/>
                  </a:lnTo>
                  <a:lnTo>
                    <a:pt x="6245" y="7210"/>
                  </a:lnTo>
                  <a:lnTo>
                    <a:pt x="8306" y="3641"/>
                  </a:lnTo>
                  <a:lnTo>
                    <a:pt x="8189" y="3576"/>
                  </a:lnTo>
                  <a:lnTo>
                    <a:pt x="6166" y="7080"/>
                  </a:lnTo>
                  <a:lnTo>
                    <a:pt x="2160" y="7080"/>
                  </a:lnTo>
                  <a:lnTo>
                    <a:pt x="157" y="3609"/>
                  </a:lnTo>
                  <a:lnTo>
                    <a:pt x="2160" y="138"/>
                  </a:lnTo>
                  <a:lnTo>
                    <a:pt x="6206" y="138"/>
                  </a:lnTo>
                  <a:lnTo>
                    <a:pt x="620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8"/>
            <p:cNvSpPr/>
            <p:nvPr/>
          </p:nvSpPr>
          <p:spPr>
            <a:xfrm>
              <a:off x="1310450" y="3121150"/>
              <a:ext cx="207675" cy="180275"/>
            </a:xfrm>
            <a:custGeom>
              <a:rect b="b" l="l" r="r" t="t"/>
              <a:pathLst>
                <a:path extrusionOk="0" h="7211" w="8307">
                  <a:moveTo>
                    <a:pt x="2082" y="1"/>
                  </a:moveTo>
                  <a:lnTo>
                    <a:pt x="20" y="3570"/>
                  </a:lnTo>
                  <a:lnTo>
                    <a:pt x="0" y="3602"/>
                  </a:lnTo>
                  <a:lnTo>
                    <a:pt x="2062" y="7178"/>
                  </a:lnTo>
                  <a:lnTo>
                    <a:pt x="2082" y="7211"/>
                  </a:lnTo>
                  <a:lnTo>
                    <a:pt x="6206" y="7211"/>
                  </a:lnTo>
                  <a:lnTo>
                    <a:pt x="6206" y="7073"/>
                  </a:lnTo>
                  <a:lnTo>
                    <a:pt x="2160" y="7073"/>
                  </a:lnTo>
                  <a:lnTo>
                    <a:pt x="157" y="3602"/>
                  </a:lnTo>
                  <a:lnTo>
                    <a:pt x="2160" y="131"/>
                  </a:lnTo>
                  <a:lnTo>
                    <a:pt x="6166" y="131"/>
                  </a:lnTo>
                  <a:lnTo>
                    <a:pt x="8189" y="3641"/>
                  </a:lnTo>
                  <a:lnTo>
                    <a:pt x="8306" y="3570"/>
                  </a:lnTo>
                  <a:lnTo>
                    <a:pt x="6264" y="33"/>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8"/>
            <p:cNvSpPr/>
            <p:nvPr/>
          </p:nvSpPr>
          <p:spPr>
            <a:xfrm>
              <a:off x="1004125" y="3474950"/>
              <a:ext cx="208150" cy="180275"/>
            </a:xfrm>
            <a:custGeom>
              <a:rect b="b" l="l" r="r" t="t"/>
              <a:pathLst>
                <a:path extrusionOk="0" h="7211" w="8326">
                  <a:moveTo>
                    <a:pt x="6166" y="131"/>
                  </a:moveTo>
                  <a:lnTo>
                    <a:pt x="8169" y="3602"/>
                  </a:lnTo>
                  <a:lnTo>
                    <a:pt x="6166" y="7074"/>
                  </a:lnTo>
                  <a:lnTo>
                    <a:pt x="2160" y="7074"/>
                  </a:lnTo>
                  <a:lnTo>
                    <a:pt x="157" y="3602"/>
                  </a:lnTo>
                  <a:lnTo>
                    <a:pt x="2160" y="131"/>
                  </a:lnTo>
                  <a:close/>
                  <a:moveTo>
                    <a:pt x="2081" y="1"/>
                  </a:moveTo>
                  <a:lnTo>
                    <a:pt x="20" y="3570"/>
                  </a:lnTo>
                  <a:lnTo>
                    <a:pt x="0" y="3602"/>
                  </a:lnTo>
                  <a:lnTo>
                    <a:pt x="2062" y="7178"/>
                  </a:lnTo>
                  <a:lnTo>
                    <a:pt x="2081" y="7211"/>
                  </a:lnTo>
                  <a:lnTo>
                    <a:pt x="6244" y="7211"/>
                  </a:lnTo>
                  <a:lnTo>
                    <a:pt x="8306" y="3635"/>
                  </a:lnTo>
                  <a:lnTo>
                    <a:pt x="8326" y="3602"/>
                  </a:lnTo>
                  <a:lnTo>
                    <a:pt x="6264" y="33"/>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8"/>
            <p:cNvSpPr/>
            <p:nvPr/>
          </p:nvSpPr>
          <p:spPr>
            <a:xfrm>
              <a:off x="1004125" y="3297975"/>
              <a:ext cx="208150" cy="180275"/>
            </a:xfrm>
            <a:custGeom>
              <a:rect b="b" l="l" r="r" t="t"/>
              <a:pathLst>
                <a:path extrusionOk="0" h="7211" w="8326">
                  <a:moveTo>
                    <a:pt x="6166" y="138"/>
                  </a:moveTo>
                  <a:lnTo>
                    <a:pt x="8169" y="3609"/>
                  </a:lnTo>
                  <a:lnTo>
                    <a:pt x="6166" y="7080"/>
                  </a:lnTo>
                  <a:lnTo>
                    <a:pt x="2160" y="7080"/>
                  </a:lnTo>
                  <a:lnTo>
                    <a:pt x="157" y="3609"/>
                  </a:lnTo>
                  <a:lnTo>
                    <a:pt x="2160" y="138"/>
                  </a:lnTo>
                  <a:close/>
                  <a:moveTo>
                    <a:pt x="2081" y="0"/>
                  </a:moveTo>
                  <a:lnTo>
                    <a:pt x="20" y="3576"/>
                  </a:lnTo>
                  <a:lnTo>
                    <a:pt x="0" y="3609"/>
                  </a:lnTo>
                  <a:lnTo>
                    <a:pt x="2062" y="7178"/>
                  </a:lnTo>
                  <a:lnTo>
                    <a:pt x="2081" y="7210"/>
                  </a:lnTo>
                  <a:lnTo>
                    <a:pt x="6244" y="7210"/>
                  </a:lnTo>
                  <a:lnTo>
                    <a:pt x="8306" y="3641"/>
                  </a:lnTo>
                  <a:lnTo>
                    <a:pt x="8326" y="3609"/>
                  </a:lnTo>
                  <a:lnTo>
                    <a:pt x="6264" y="40"/>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8"/>
            <p:cNvSpPr/>
            <p:nvPr/>
          </p:nvSpPr>
          <p:spPr>
            <a:xfrm>
              <a:off x="697775" y="3121150"/>
              <a:ext cx="207525" cy="180275"/>
            </a:xfrm>
            <a:custGeom>
              <a:rect b="b" l="l" r="r" t="t"/>
              <a:pathLst>
                <a:path extrusionOk="0" h="7211" w="8301">
                  <a:moveTo>
                    <a:pt x="2082" y="1"/>
                  </a:moveTo>
                  <a:lnTo>
                    <a:pt x="20" y="3570"/>
                  </a:lnTo>
                  <a:lnTo>
                    <a:pt x="1" y="3602"/>
                  </a:lnTo>
                  <a:lnTo>
                    <a:pt x="2062" y="7178"/>
                  </a:lnTo>
                  <a:lnTo>
                    <a:pt x="2082" y="7211"/>
                  </a:lnTo>
                  <a:lnTo>
                    <a:pt x="6206" y="7211"/>
                  </a:lnTo>
                  <a:lnTo>
                    <a:pt x="6206" y="7073"/>
                  </a:lnTo>
                  <a:lnTo>
                    <a:pt x="2154" y="7073"/>
                  </a:lnTo>
                  <a:lnTo>
                    <a:pt x="151" y="3602"/>
                  </a:lnTo>
                  <a:lnTo>
                    <a:pt x="2154" y="131"/>
                  </a:lnTo>
                  <a:lnTo>
                    <a:pt x="6167" y="131"/>
                  </a:lnTo>
                  <a:lnTo>
                    <a:pt x="8189" y="3641"/>
                  </a:lnTo>
                  <a:lnTo>
                    <a:pt x="8300" y="3570"/>
                  </a:lnTo>
                  <a:lnTo>
                    <a:pt x="6258" y="33"/>
                  </a:lnTo>
                  <a:lnTo>
                    <a:pt x="623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8"/>
            <p:cNvSpPr/>
            <p:nvPr/>
          </p:nvSpPr>
          <p:spPr>
            <a:xfrm>
              <a:off x="391275" y="3297975"/>
              <a:ext cx="208175" cy="180275"/>
            </a:xfrm>
            <a:custGeom>
              <a:rect b="b" l="l" r="r" t="t"/>
              <a:pathLst>
                <a:path extrusionOk="0" h="7211" w="8327">
                  <a:moveTo>
                    <a:pt x="6167" y="138"/>
                  </a:moveTo>
                  <a:lnTo>
                    <a:pt x="8170" y="3609"/>
                  </a:lnTo>
                  <a:lnTo>
                    <a:pt x="6167" y="7080"/>
                  </a:lnTo>
                  <a:lnTo>
                    <a:pt x="2160" y="7080"/>
                  </a:lnTo>
                  <a:lnTo>
                    <a:pt x="157" y="3609"/>
                  </a:lnTo>
                  <a:lnTo>
                    <a:pt x="2160" y="138"/>
                  </a:lnTo>
                  <a:close/>
                  <a:moveTo>
                    <a:pt x="2082" y="0"/>
                  </a:moveTo>
                  <a:lnTo>
                    <a:pt x="20" y="3576"/>
                  </a:lnTo>
                  <a:lnTo>
                    <a:pt x="1" y="3609"/>
                  </a:lnTo>
                  <a:lnTo>
                    <a:pt x="2063" y="7178"/>
                  </a:lnTo>
                  <a:lnTo>
                    <a:pt x="2082" y="7210"/>
                  </a:lnTo>
                  <a:lnTo>
                    <a:pt x="6245" y="7210"/>
                  </a:lnTo>
                  <a:lnTo>
                    <a:pt x="8307" y="3641"/>
                  </a:lnTo>
                  <a:lnTo>
                    <a:pt x="8326" y="3609"/>
                  </a:lnTo>
                  <a:lnTo>
                    <a:pt x="6264"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8"/>
            <p:cNvSpPr/>
            <p:nvPr/>
          </p:nvSpPr>
          <p:spPr>
            <a:xfrm>
              <a:off x="544450" y="3032750"/>
              <a:ext cx="208150" cy="180275"/>
            </a:xfrm>
            <a:custGeom>
              <a:rect b="b" l="l" r="r" t="t"/>
              <a:pathLst>
                <a:path extrusionOk="0" h="7211" w="8326">
                  <a:moveTo>
                    <a:pt x="6166" y="131"/>
                  </a:moveTo>
                  <a:lnTo>
                    <a:pt x="8176" y="3602"/>
                  </a:lnTo>
                  <a:lnTo>
                    <a:pt x="6166" y="7073"/>
                  </a:lnTo>
                  <a:lnTo>
                    <a:pt x="2160" y="7073"/>
                  </a:lnTo>
                  <a:lnTo>
                    <a:pt x="157" y="3602"/>
                  </a:lnTo>
                  <a:lnTo>
                    <a:pt x="2160" y="131"/>
                  </a:lnTo>
                  <a:close/>
                  <a:moveTo>
                    <a:pt x="2082" y="0"/>
                  </a:moveTo>
                  <a:lnTo>
                    <a:pt x="20" y="3569"/>
                  </a:lnTo>
                  <a:lnTo>
                    <a:pt x="0" y="3602"/>
                  </a:lnTo>
                  <a:lnTo>
                    <a:pt x="2062" y="7177"/>
                  </a:lnTo>
                  <a:lnTo>
                    <a:pt x="2082" y="7210"/>
                  </a:lnTo>
                  <a:lnTo>
                    <a:pt x="6245" y="7210"/>
                  </a:lnTo>
                  <a:lnTo>
                    <a:pt x="8306" y="3635"/>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8"/>
            <p:cNvSpPr/>
            <p:nvPr/>
          </p:nvSpPr>
          <p:spPr>
            <a:xfrm>
              <a:off x="391775" y="2590525"/>
              <a:ext cx="207675" cy="180275"/>
            </a:xfrm>
            <a:custGeom>
              <a:rect b="b" l="l" r="r" t="t"/>
              <a:pathLst>
                <a:path extrusionOk="0" h="7211" w="8307">
                  <a:moveTo>
                    <a:pt x="2062" y="1"/>
                  </a:moveTo>
                  <a:lnTo>
                    <a:pt x="0" y="3570"/>
                  </a:lnTo>
                  <a:lnTo>
                    <a:pt x="118" y="3635"/>
                  </a:lnTo>
                  <a:lnTo>
                    <a:pt x="2140" y="131"/>
                  </a:lnTo>
                  <a:lnTo>
                    <a:pt x="6147" y="131"/>
                  </a:lnTo>
                  <a:lnTo>
                    <a:pt x="8150" y="3602"/>
                  </a:lnTo>
                  <a:lnTo>
                    <a:pt x="6147" y="7074"/>
                  </a:lnTo>
                  <a:lnTo>
                    <a:pt x="2101" y="7074"/>
                  </a:lnTo>
                  <a:lnTo>
                    <a:pt x="2101" y="7211"/>
                  </a:lnTo>
                  <a:lnTo>
                    <a:pt x="6225" y="7211"/>
                  </a:lnTo>
                  <a:lnTo>
                    <a:pt x="8287" y="3635"/>
                  </a:lnTo>
                  <a:lnTo>
                    <a:pt x="8306" y="3602"/>
                  </a:lnTo>
                  <a:lnTo>
                    <a:pt x="6244" y="33"/>
                  </a:lnTo>
                  <a:lnTo>
                    <a:pt x="622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8"/>
            <p:cNvSpPr/>
            <p:nvPr/>
          </p:nvSpPr>
          <p:spPr>
            <a:xfrm>
              <a:off x="238125" y="2855750"/>
              <a:ext cx="208150" cy="180275"/>
            </a:xfrm>
            <a:custGeom>
              <a:rect b="b" l="l" r="r" t="t"/>
              <a:pathLst>
                <a:path extrusionOk="0" h="7211" w="8326">
                  <a:moveTo>
                    <a:pt x="6166" y="138"/>
                  </a:moveTo>
                  <a:lnTo>
                    <a:pt x="8169" y="3609"/>
                  </a:lnTo>
                  <a:lnTo>
                    <a:pt x="6166" y="7080"/>
                  </a:lnTo>
                  <a:lnTo>
                    <a:pt x="2160" y="7080"/>
                  </a:lnTo>
                  <a:lnTo>
                    <a:pt x="157" y="3609"/>
                  </a:lnTo>
                  <a:lnTo>
                    <a:pt x="2160" y="138"/>
                  </a:lnTo>
                  <a:close/>
                  <a:moveTo>
                    <a:pt x="2081" y="1"/>
                  </a:moveTo>
                  <a:lnTo>
                    <a:pt x="20" y="3577"/>
                  </a:lnTo>
                  <a:lnTo>
                    <a:pt x="0" y="3609"/>
                  </a:lnTo>
                  <a:lnTo>
                    <a:pt x="2062" y="7178"/>
                  </a:lnTo>
                  <a:lnTo>
                    <a:pt x="2081" y="7211"/>
                  </a:lnTo>
                  <a:lnTo>
                    <a:pt x="6244" y="7211"/>
                  </a:lnTo>
                  <a:lnTo>
                    <a:pt x="8306" y="3642"/>
                  </a:lnTo>
                  <a:lnTo>
                    <a:pt x="8326" y="3609"/>
                  </a:lnTo>
                  <a:lnTo>
                    <a:pt x="6264" y="34"/>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8"/>
            <p:cNvSpPr/>
            <p:nvPr/>
          </p:nvSpPr>
          <p:spPr>
            <a:xfrm>
              <a:off x="544450" y="2678950"/>
              <a:ext cx="208150" cy="180275"/>
            </a:xfrm>
            <a:custGeom>
              <a:rect b="b" l="l" r="r" t="t"/>
              <a:pathLst>
                <a:path extrusionOk="0" h="7211" w="8326">
                  <a:moveTo>
                    <a:pt x="6166" y="131"/>
                  </a:moveTo>
                  <a:lnTo>
                    <a:pt x="8176" y="3602"/>
                  </a:lnTo>
                  <a:lnTo>
                    <a:pt x="6166" y="7073"/>
                  </a:lnTo>
                  <a:lnTo>
                    <a:pt x="2160" y="7073"/>
                  </a:lnTo>
                  <a:lnTo>
                    <a:pt x="157" y="3602"/>
                  </a:lnTo>
                  <a:lnTo>
                    <a:pt x="2160" y="131"/>
                  </a:lnTo>
                  <a:close/>
                  <a:moveTo>
                    <a:pt x="2082" y="0"/>
                  </a:moveTo>
                  <a:lnTo>
                    <a:pt x="20" y="3569"/>
                  </a:lnTo>
                  <a:lnTo>
                    <a:pt x="0" y="3602"/>
                  </a:lnTo>
                  <a:lnTo>
                    <a:pt x="2062" y="7177"/>
                  </a:lnTo>
                  <a:lnTo>
                    <a:pt x="2082" y="7210"/>
                  </a:lnTo>
                  <a:lnTo>
                    <a:pt x="6245" y="7210"/>
                  </a:lnTo>
                  <a:lnTo>
                    <a:pt x="8306" y="3634"/>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8"/>
            <p:cNvSpPr/>
            <p:nvPr/>
          </p:nvSpPr>
          <p:spPr>
            <a:xfrm>
              <a:off x="391275" y="2413550"/>
              <a:ext cx="208175" cy="180275"/>
            </a:xfrm>
            <a:custGeom>
              <a:rect b="b" l="l" r="r" t="t"/>
              <a:pathLst>
                <a:path extrusionOk="0" h="7211" w="8327">
                  <a:moveTo>
                    <a:pt x="6167" y="138"/>
                  </a:moveTo>
                  <a:lnTo>
                    <a:pt x="8170" y="3609"/>
                  </a:lnTo>
                  <a:lnTo>
                    <a:pt x="6167" y="7080"/>
                  </a:lnTo>
                  <a:lnTo>
                    <a:pt x="2160" y="7080"/>
                  </a:lnTo>
                  <a:lnTo>
                    <a:pt x="157" y="3609"/>
                  </a:lnTo>
                  <a:lnTo>
                    <a:pt x="2160" y="138"/>
                  </a:lnTo>
                  <a:close/>
                  <a:moveTo>
                    <a:pt x="2082" y="0"/>
                  </a:moveTo>
                  <a:lnTo>
                    <a:pt x="20" y="3570"/>
                  </a:lnTo>
                  <a:lnTo>
                    <a:pt x="1" y="3602"/>
                  </a:lnTo>
                  <a:lnTo>
                    <a:pt x="2063" y="7178"/>
                  </a:lnTo>
                  <a:lnTo>
                    <a:pt x="2082" y="7210"/>
                  </a:lnTo>
                  <a:lnTo>
                    <a:pt x="6245" y="7210"/>
                  </a:lnTo>
                  <a:lnTo>
                    <a:pt x="8307" y="3635"/>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8"/>
            <p:cNvSpPr/>
            <p:nvPr/>
          </p:nvSpPr>
          <p:spPr>
            <a:xfrm>
              <a:off x="238125" y="2501950"/>
              <a:ext cx="208150" cy="180275"/>
            </a:xfrm>
            <a:custGeom>
              <a:rect b="b" l="l" r="r" t="t"/>
              <a:pathLst>
                <a:path extrusionOk="0" h="7211" w="8326">
                  <a:moveTo>
                    <a:pt x="6166" y="138"/>
                  </a:moveTo>
                  <a:lnTo>
                    <a:pt x="8169" y="3609"/>
                  </a:lnTo>
                  <a:lnTo>
                    <a:pt x="6166" y="7080"/>
                  </a:lnTo>
                  <a:lnTo>
                    <a:pt x="2160" y="7080"/>
                  </a:lnTo>
                  <a:lnTo>
                    <a:pt x="157" y="3609"/>
                  </a:lnTo>
                  <a:lnTo>
                    <a:pt x="2160" y="138"/>
                  </a:lnTo>
                  <a:close/>
                  <a:moveTo>
                    <a:pt x="2081" y="1"/>
                  </a:moveTo>
                  <a:lnTo>
                    <a:pt x="20" y="3576"/>
                  </a:lnTo>
                  <a:lnTo>
                    <a:pt x="0" y="3609"/>
                  </a:lnTo>
                  <a:lnTo>
                    <a:pt x="2062" y="7178"/>
                  </a:lnTo>
                  <a:lnTo>
                    <a:pt x="2081" y="7211"/>
                  </a:lnTo>
                  <a:lnTo>
                    <a:pt x="6244" y="7211"/>
                  </a:lnTo>
                  <a:lnTo>
                    <a:pt x="8306" y="3642"/>
                  </a:lnTo>
                  <a:lnTo>
                    <a:pt x="8326" y="3609"/>
                  </a:lnTo>
                  <a:lnTo>
                    <a:pt x="6264" y="34"/>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8"/>
            <p:cNvSpPr/>
            <p:nvPr/>
          </p:nvSpPr>
          <p:spPr>
            <a:xfrm>
              <a:off x="1516625" y="3209575"/>
              <a:ext cx="155150" cy="180250"/>
            </a:xfrm>
            <a:custGeom>
              <a:rect b="b" l="l" r="r" t="t"/>
              <a:pathLst>
                <a:path extrusionOk="0" h="7210" w="6206">
                  <a:moveTo>
                    <a:pt x="1" y="0"/>
                  </a:moveTo>
                  <a:lnTo>
                    <a:pt x="1" y="137"/>
                  </a:lnTo>
                  <a:lnTo>
                    <a:pt x="4046" y="137"/>
                  </a:lnTo>
                  <a:lnTo>
                    <a:pt x="6056" y="3608"/>
                  </a:lnTo>
                  <a:lnTo>
                    <a:pt x="4046" y="7079"/>
                  </a:lnTo>
                  <a:lnTo>
                    <a:pt x="1" y="7079"/>
                  </a:lnTo>
                  <a:lnTo>
                    <a:pt x="1" y="7210"/>
                  </a:lnTo>
                  <a:lnTo>
                    <a:pt x="4124" y="7210"/>
                  </a:lnTo>
                  <a:lnTo>
                    <a:pt x="6186" y="3641"/>
                  </a:lnTo>
                  <a:lnTo>
                    <a:pt x="6206" y="3608"/>
                  </a:lnTo>
                  <a:lnTo>
                    <a:pt x="4144" y="33"/>
                  </a:lnTo>
                  <a:lnTo>
                    <a:pt x="412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8"/>
            <p:cNvSpPr/>
            <p:nvPr/>
          </p:nvSpPr>
          <p:spPr>
            <a:xfrm>
              <a:off x="1616775" y="3121150"/>
              <a:ext cx="208175" cy="180275"/>
            </a:xfrm>
            <a:custGeom>
              <a:rect b="b" l="l" r="r" t="t"/>
              <a:pathLst>
                <a:path extrusionOk="0" h="7211" w="8327">
                  <a:moveTo>
                    <a:pt x="6173" y="131"/>
                  </a:moveTo>
                  <a:lnTo>
                    <a:pt x="8176" y="3602"/>
                  </a:lnTo>
                  <a:lnTo>
                    <a:pt x="6173" y="7073"/>
                  </a:lnTo>
                  <a:lnTo>
                    <a:pt x="2161" y="7073"/>
                  </a:lnTo>
                  <a:lnTo>
                    <a:pt x="158" y="3602"/>
                  </a:lnTo>
                  <a:lnTo>
                    <a:pt x="2161" y="131"/>
                  </a:lnTo>
                  <a:close/>
                  <a:moveTo>
                    <a:pt x="2082" y="1"/>
                  </a:moveTo>
                  <a:lnTo>
                    <a:pt x="20" y="3570"/>
                  </a:lnTo>
                  <a:lnTo>
                    <a:pt x="1" y="3602"/>
                  </a:lnTo>
                  <a:lnTo>
                    <a:pt x="2063" y="7178"/>
                  </a:lnTo>
                  <a:lnTo>
                    <a:pt x="2082" y="7211"/>
                  </a:lnTo>
                  <a:lnTo>
                    <a:pt x="6245" y="7211"/>
                  </a:lnTo>
                  <a:lnTo>
                    <a:pt x="8307" y="3641"/>
                  </a:lnTo>
                  <a:lnTo>
                    <a:pt x="8326" y="3602"/>
                  </a:lnTo>
                  <a:lnTo>
                    <a:pt x="6265" y="33"/>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8"/>
            <p:cNvSpPr/>
            <p:nvPr/>
          </p:nvSpPr>
          <p:spPr>
            <a:xfrm>
              <a:off x="544450" y="2148150"/>
              <a:ext cx="208150" cy="180275"/>
            </a:xfrm>
            <a:custGeom>
              <a:rect b="b" l="l" r="r" t="t"/>
              <a:pathLst>
                <a:path extrusionOk="0" h="7211" w="8326">
                  <a:moveTo>
                    <a:pt x="6166" y="138"/>
                  </a:moveTo>
                  <a:lnTo>
                    <a:pt x="8176" y="3609"/>
                  </a:lnTo>
                  <a:lnTo>
                    <a:pt x="6166" y="7080"/>
                  </a:lnTo>
                  <a:lnTo>
                    <a:pt x="2160" y="7080"/>
                  </a:lnTo>
                  <a:lnTo>
                    <a:pt x="157" y="3609"/>
                  </a:lnTo>
                  <a:lnTo>
                    <a:pt x="2160" y="138"/>
                  </a:lnTo>
                  <a:close/>
                  <a:moveTo>
                    <a:pt x="2082" y="1"/>
                  </a:moveTo>
                  <a:lnTo>
                    <a:pt x="0" y="3609"/>
                  </a:lnTo>
                  <a:lnTo>
                    <a:pt x="2062" y="7178"/>
                  </a:lnTo>
                  <a:lnTo>
                    <a:pt x="2082" y="7211"/>
                  </a:lnTo>
                  <a:lnTo>
                    <a:pt x="6245" y="7211"/>
                  </a:lnTo>
                  <a:lnTo>
                    <a:pt x="8326" y="3609"/>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8"/>
            <p:cNvSpPr/>
            <p:nvPr/>
          </p:nvSpPr>
          <p:spPr>
            <a:xfrm>
              <a:off x="697625" y="3474950"/>
              <a:ext cx="208150" cy="180275"/>
            </a:xfrm>
            <a:custGeom>
              <a:rect b="b" l="l" r="r" t="t"/>
              <a:pathLst>
                <a:path extrusionOk="0" h="7211" w="8326">
                  <a:moveTo>
                    <a:pt x="6173" y="131"/>
                  </a:moveTo>
                  <a:lnTo>
                    <a:pt x="8176" y="3602"/>
                  </a:lnTo>
                  <a:lnTo>
                    <a:pt x="6173" y="7074"/>
                  </a:lnTo>
                  <a:lnTo>
                    <a:pt x="2160" y="7074"/>
                  </a:lnTo>
                  <a:lnTo>
                    <a:pt x="157" y="3602"/>
                  </a:lnTo>
                  <a:lnTo>
                    <a:pt x="2160" y="131"/>
                  </a:lnTo>
                  <a:close/>
                  <a:moveTo>
                    <a:pt x="2088" y="1"/>
                  </a:moveTo>
                  <a:lnTo>
                    <a:pt x="26" y="3570"/>
                  </a:lnTo>
                  <a:lnTo>
                    <a:pt x="0" y="3602"/>
                  </a:lnTo>
                  <a:lnTo>
                    <a:pt x="2062" y="7178"/>
                  </a:lnTo>
                  <a:lnTo>
                    <a:pt x="2088" y="7211"/>
                  </a:lnTo>
                  <a:lnTo>
                    <a:pt x="6244" y="7211"/>
                  </a:lnTo>
                  <a:lnTo>
                    <a:pt x="8306" y="3635"/>
                  </a:lnTo>
                  <a:lnTo>
                    <a:pt x="8326" y="3602"/>
                  </a:lnTo>
                  <a:lnTo>
                    <a:pt x="6264" y="33"/>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8"/>
            <p:cNvSpPr/>
            <p:nvPr/>
          </p:nvSpPr>
          <p:spPr>
            <a:xfrm>
              <a:off x="850950" y="3386550"/>
              <a:ext cx="208000" cy="180275"/>
            </a:xfrm>
            <a:custGeom>
              <a:rect b="b" l="l" r="r" t="t"/>
              <a:pathLst>
                <a:path extrusionOk="0" h="7211" w="8320">
                  <a:moveTo>
                    <a:pt x="6166" y="131"/>
                  </a:moveTo>
                  <a:lnTo>
                    <a:pt x="8169" y="3602"/>
                  </a:lnTo>
                  <a:lnTo>
                    <a:pt x="6166" y="7073"/>
                  </a:lnTo>
                  <a:lnTo>
                    <a:pt x="2154" y="7073"/>
                  </a:lnTo>
                  <a:lnTo>
                    <a:pt x="150" y="3602"/>
                  </a:lnTo>
                  <a:lnTo>
                    <a:pt x="2154" y="131"/>
                  </a:lnTo>
                  <a:close/>
                  <a:moveTo>
                    <a:pt x="2082" y="0"/>
                  </a:moveTo>
                  <a:lnTo>
                    <a:pt x="20" y="3569"/>
                  </a:lnTo>
                  <a:lnTo>
                    <a:pt x="0" y="3602"/>
                  </a:lnTo>
                  <a:lnTo>
                    <a:pt x="2062" y="7171"/>
                  </a:lnTo>
                  <a:lnTo>
                    <a:pt x="2082" y="7210"/>
                  </a:lnTo>
                  <a:lnTo>
                    <a:pt x="6245" y="7210"/>
                  </a:lnTo>
                  <a:lnTo>
                    <a:pt x="6238" y="7204"/>
                  </a:lnTo>
                  <a:lnTo>
                    <a:pt x="8300" y="3635"/>
                  </a:lnTo>
                  <a:lnTo>
                    <a:pt x="8319" y="3602"/>
                  </a:lnTo>
                  <a:lnTo>
                    <a:pt x="6258" y="33"/>
                  </a:lnTo>
                  <a:lnTo>
                    <a:pt x="6238"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8"/>
            <p:cNvSpPr/>
            <p:nvPr/>
          </p:nvSpPr>
          <p:spPr>
            <a:xfrm>
              <a:off x="1310450" y="3474950"/>
              <a:ext cx="208175" cy="180275"/>
            </a:xfrm>
            <a:custGeom>
              <a:rect b="b" l="l" r="r" t="t"/>
              <a:pathLst>
                <a:path extrusionOk="0" h="7211" w="8327">
                  <a:moveTo>
                    <a:pt x="6166" y="131"/>
                  </a:moveTo>
                  <a:lnTo>
                    <a:pt x="8169" y="3602"/>
                  </a:lnTo>
                  <a:lnTo>
                    <a:pt x="6166" y="7074"/>
                  </a:lnTo>
                  <a:lnTo>
                    <a:pt x="2160" y="7074"/>
                  </a:lnTo>
                  <a:lnTo>
                    <a:pt x="157" y="3602"/>
                  </a:lnTo>
                  <a:lnTo>
                    <a:pt x="2160" y="131"/>
                  </a:lnTo>
                  <a:close/>
                  <a:moveTo>
                    <a:pt x="2082" y="1"/>
                  </a:moveTo>
                  <a:lnTo>
                    <a:pt x="20" y="3570"/>
                  </a:lnTo>
                  <a:lnTo>
                    <a:pt x="0" y="3602"/>
                  </a:lnTo>
                  <a:lnTo>
                    <a:pt x="2062" y="7178"/>
                  </a:lnTo>
                  <a:lnTo>
                    <a:pt x="2082" y="7211"/>
                  </a:lnTo>
                  <a:lnTo>
                    <a:pt x="6245" y="7211"/>
                  </a:lnTo>
                  <a:lnTo>
                    <a:pt x="8306" y="3635"/>
                  </a:lnTo>
                  <a:lnTo>
                    <a:pt x="8326" y="3602"/>
                  </a:lnTo>
                  <a:lnTo>
                    <a:pt x="6264" y="33"/>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8"/>
            <p:cNvSpPr/>
            <p:nvPr/>
          </p:nvSpPr>
          <p:spPr>
            <a:xfrm>
              <a:off x="1463625" y="3386550"/>
              <a:ext cx="208150" cy="180275"/>
            </a:xfrm>
            <a:custGeom>
              <a:rect b="b" l="l" r="r" t="t"/>
              <a:pathLst>
                <a:path extrusionOk="0" h="7211" w="8326">
                  <a:moveTo>
                    <a:pt x="6166" y="131"/>
                  </a:moveTo>
                  <a:lnTo>
                    <a:pt x="8169" y="3602"/>
                  </a:lnTo>
                  <a:lnTo>
                    <a:pt x="6166" y="7073"/>
                  </a:lnTo>
                  <a:lnTo>
                    <a:pt x="2160" y="7073"/>
                  </a:lnTo>
                  <a:lnTo>
                    <a:pt x="157" y="3602"/>
                  </a:lnTo>
                  <a:lnTo>
                    <a:pt x="2160" y="131"/>
                  </a:lnTo>
                  <a:close/>
                  <a:moveTo>
                    <a:pt x="2082" y="0"/>
                  </a:moveTo>
                  <a:lnTo>
                    <a:pt x="20" y="3569"/>
                  </a:lnTo>
                  <a:lnTo>
                    <a:pt x="0" y="3602"/>
                  </a:lnTo>
                  <a:lnTo>
                    <a:pt x="2062" y="7171"/>
                  </a:lnTo>
                  <a:lnTo>
                    <a:pt x="2082" y="7210"/>
                  </a:lnTo>
                  <a:lnTo>
                    <a:pt x="6244" y="7210"/>
                  </a:lnTo>
                  <a:lnTo>
                    <a:pt x="6244" y="7204"/>
                  </a:lnTo>
                  <a:lnTo>
                    <a:pt x="8306" y="3635"/>
                  </a:lnTo>
                  <a:lnTo>
                    <a:pt x="8326" y="3602"/>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8"/>
            <p:cNvSpPr/>
            <p:nvPr/>
          </p:nvSpPr>
          <p:spPr>
            <a:xfrm>
              <a:off x="391275" y="3474950"/>
              <a:ext cx="208175" cy="180275"/>
            </a:xfrm>
            <a:custGeom>
              <a:rect b="b" l="l" r="r" t="t"/>
              <a:pathLst>
                <a:path extrusionOk="0" h="7211" w="8327">
                  <a:moveTo>
                    <a:pt x="6167" y="131"/>
                  </a:moveTo>
                  <a:lnTo>
                    <a:pt x="8170" y="3602"/>
                  </a:lnTo>
                  <a:lnTo>
                    <a:pt x="6167" y="7074"/>
                  </a:lnTo>
                  <a:lnTo>
                    <a:pt x="2160" y="7074"/>
                  </a:lnTo>
                  <a:lnTo>
                    <a:pt x="157" y="3602"/>
                  </a:lnTo>
                  <a:lnTo>
                    <a:pt x="2160" y="131"/>
                  </a:lnTo>
                  <a:close/>
                  <a:moveTo>
                    <a:pt x="2082" y="1"/>
                  </a:moveTo>
                  <a:lnTo>
                    <a:pt x="20" y="3570"/>
                  </a:lnTo>
                  <a:lnTo>
                    <a:pt x="1" y="3602"/>
                  </a:lnTo>
                  <a:lnTo>
                    <a:pt x="2063" y="7178"/>
                  </a:lnTo>
                  <a:lnTo>
                    <a:pt x="2082" y="7211"/>
                  </a:lnTo>
                  <a:lnTo>
                    <a:pt x="6245" y="7211"/>
                  </a:lnTo>
                  <a:lnTo>
                    <a:pt x="8307" y="3635"/>
                  </a:lnTo>
                  <a:lnTo>
                    <a:pt x="8326" y="3602"/>
                  </a:lnTo>
                  <a:lnTo>
                    <a:pt x="6264" y="33"/>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8"/>
            <p:cNvSpPr/>
            <p:nvPr/>
          </p:nvSpPr>
          <p:spPr>
            <a:xfrm>
              <a:off x="544450" y="3209575"/>
              <a:ext cx="208150" cy="180250"/>
            </a:xfrm>
            <a:custGeom>
              <a:rect b="b" l="l" r="r" t="t"/>
              <a:pathLst>
                <a:path extrusionOk="0" h="7210" w="8326">
                  <a:moveTo>
                    <a:pt x="6166" y="137"/>
                  </a:moveTo>
                  <a:lnTo>
                    <a:pt x="8176" y="3608"/>
                  </a:lnTo>
                  <a:lnTo>
                    <a:pt x="6166" y="7079"/>
                  </a:lnTo>
                  <a:lnTo>
                    <a:pt x="2160" y="7079"/>
                  </a:lnTo>
                  <a:lnTo>
                    <a:pt x="157" y="3608"/>
                  </a:lnTo>
                  <a:lnTo>
                    <a:pt x="2160" y="137"/>
                  </a:lnTo>
                  <a:close/>
                  <a:moveTo>
                    <a:pt x="2082" y="0"/>
                  </a:moveTo>
                  <a:lnTo>
                    <a:pt x="20" y="3576"/>
                  </a:lnTo>
                  <a:lnTo>
                    <a:pt x="0" y="3608"/>
                  </a:lnTo>
                  <a:lnTo>
                    <a:pt x="2062" y="7177"/>
                  </a:lnTo>
                  <a:lnTo>
                    <a:pt x="2082" y="7210"/>
                  </a:lnTo>
                  <a:lnTo>
                    <a:pt x="6245" y="7210"/>
                  </a:lnTo>
                  <a:lnTo>
                    <a:pt x="8306" y="3641"/>
                  </a:lnTo>
                  <a:lnTo>
                    <a:pt x="8326" y="3608"/>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8"/>
            <p:cNvSpPr/>
            <p:nvPr/>
          </p:nvSpPr>
          <p:spPr>
            <a:xfrm>
              <a:off x="238125" y="3386550"/>
              <a:ext cx="208150" cy="180275"/>
            </a:xfrm>
            <a:custGeom>
              <a:rect b="b" l="l" r="r" t="t"/>
              <a:pathLst>
                <a:path extrusionOk="0" h="7211" w="8326">
                  <a:moveTo>
                    <a:pt x="6166" y="131"/>
                  </a:moveTo>
                  <a:lnTo>
                    <a:pt x="8169" y="3602"/>
                  </a:lnTo>
                  <a:lnTo>
                    <a:pt x="6166" y="7073"/>
                  </a:lnTo>
                  <a:lnTo>
                    <a:pt x="2160" y="7073"/>
                  </a:lnTo>
                  <a:lnTo>
                    <a:pt x="157" y="3602"/>
                  </a:lnTo>
                  <a:lnTo>
                    <a:pt x="2160" y="131"/>
                  </a:lnTo>
                  <a:close/>
                  <a:moveTo>
                    <a:pt x="2081" y="0"/>
                  </a:moveTo>
                  <a:lnTo>
                    <a:pt x="20" y="3569"/>
                  </a:lnTo>
                  <a:lnTo>
                    <a:pt x="0" y="3602"/>
                  </a:lnTo>
                  <a:lnTo>
                    <a:pt x="2062" y="7171"/>
                  </a:lnTo>
                  <a:lnTo>
                    <a:pt x="2081" y="7210"/>
                  </a:lnTo>
                  <a:lnTo>
                    <a:pt x="6244" y="7210"/>
                  </a:lnTo>
                  <a:lnTo>
                    <a:pt x="6244" y="7204"/>
                  </a:lnTo>
                  <a:lnTo>
                    <a:pt x="8306" y="3635"/>
                  </a:lnTo>
                  <a:lnTo>
                    <a:pt x="8326" y="3602"/>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8"/>
            <p:cNvSpPr/>
            <p:nvPr/>
          </p:nvSpPr>
          <p:spPr>
            <a:xfrm>
              <a:off x="544450" y="2325150"/>
              <a:ext cx="208150" cy="180250"/>
            </a:xfrm>
            <a:custGeom>
              <a:rect b="b" l="l" r="r" t="t"/>
              <a:pathLst>
                <a:path extrusionOk="0" h="7210" w="8326">
                  <a:moveTo>
                    <a:pt x="6166" y="131"/>
                  </a:moveTo>
                  <a:lnTo>
                    <a:pt x="8176" y="3602"/>
                  </a:lnTo>
                  <a:lnTo>
                    <a:pt x="6166" y="7073"/>
                  </a:lnTo>
                  <a:lnTo>
                    <a:pt x="2160" y="7073"/>
                  </a:lnTo>
                  <a:lnTo>
                    <a:pt x="157" y="3602"/>
                  </a:lnTo>
                  <a:lnTo>
                    <a:pt x="2160" y="131"/>
                  </a:lnTo>
                  <a:close/>
                  <a:moveTo>
                    <a:pt x="2082" y="0"/>
                  </a:moveTo>
                  <a:lnTo>
                    <a:pt x="20" y="3569"/>
                  </a:lnTo>
                  <a:lnTo>
                    <a:pt x="0" y="3608"/>
                  </a:lnTo>
                  <a:lnTo>
                    <a:pt x="2062" y="7177"/>
                  </a:lnTo>
                  <a:lnTo>
                    <a:pt x="2082" y="7210"/>
                  </a:lnTo>
                  <a:lnTo>
                    <a:pt x="6245" y="7210"/>
                  </a:lnTo>
                  <a:lnTo>
                    <a:pt x="8306" y="3641"/>
                  </a:lnTo>
                  <a:lnTo>
                    <a:pt x="8326" y="3608"/>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8"/>
            <p:cNvSpPr/>
            <p:nvPr/>
          </p:nvSpPr>
          <p:spPr>
            <a:xfrm>
              <a:off x="391275" y="2944175"/>
              <a:ext cx="208175" cy="180275"/>
            </a:xfrm>
            <a:custGeom>
              <a:rect b="b" l="l" r="r" t="t"/>
              <a:pathLst>
                <a:path extrusionOk="0" h="7211" w="8327">
                  <a:moveTo>
                    <a:pt x="6167" y="137"/>
                  </a:moveTo>
                  <a:lnTo>
                    <a:pt x="8170" y="3609"/>
                  </a:lnTo>
                  <a:lnTo>
                    <a:pt x="6167" y="7080"/>
                  </a:lnTo>
                  <a:lnTo>
                    <a:pt x="2160" y="7080"/>
                  </a:lnTo>
                  <a:lnTo>
                    <a:pt x="157" y="3609"/>
                  </a:lnTo>
                  <a:lnTo>
                    <a:pt x="2160" y="137"/>
                  </a:lnTo>
                  <a:close/>
                  <a:moveTo>
                    <a:pt x="2082" y="0"/>
                  </a:moveTo>
                  <a:lnTo>
                    <a:pt x="20" y="3576"/>
                  </a:lnTo>
                  <a:lnTo>
                    <a:pt x="1" y="3609"/>
                  </a:lnTo>
                  <a:lnTo>
                    <a:pt x="2063" y="7178"/>
                  </a:lnTo>
                  <a:lnTo>
                    <a:pt x="2082" y="7210"/>
                  </a:lnTo>
                  <a:lnTo>
                    <a:pt x="6245" y="7210"/>
                  </a:lnTo>
                  <a:lnTo>
                    <a:pt x="8307" y="3641"/>
                  </a:lnTo>
                  <a:lnTo>
                    <a:pt x="8326" y="3609"/>
                  </a:lnTo>
                  <a:lnTo>
                    <a:pt x="6264"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8"/>
            <p:cNvSpPr/>
            <p:nvPr/>
          </p:nvSpPr>
          <p:spPr>
            <a:xfrm>
              <a:off x="2382775" y="3563375"/>
              <a:ext cx="208175" cy="180250"/>
            </a:xfrm>
            <a:custGeom>
              <a:rect b="b" l="l" r="r" t="t"/>
              <a:pathLst>
                <a:path extrusionOk="0" h="7210" w="8327">
                  <a:moveTo>
                    <a:pt x="6167" y="137"/>
                  </a:moveTo>
                  <a:lnTo>
                    <a:pt x="8170" y="3608"/>
                  </a:lnTo>
                  <a:lnTo>
                    <a:pt x="6167" y="7080"/>
                  </a:lnTo>
                  <a:lnTo>
                    <a:pt x="2161" y="7080"/>
                  </a:lnTo>
                  <a:lnTo>
                    <a:pt x="158" y="3608"/>
                  </a:lnTo>
                  <a:lnTo>
                    <a:pt x="2161" y="137"/>
                  </a:lnTo>
                  <a:close/>
                  <a:moveTo>
                    <a:pt x="2082" y="0"/>
                  </a:moveTo>
                  <a:lnTo>
                    <a:pt x="21" y="3569"/>
                  </a:lnTo>
                  <a:lnTo>
                    <a:pt x="1" y="3608"/>
                  </a:lnTo>
                  <a:lnTo>
                    <a:pt x="2082" y="7210"/>
                  </a:lnTo>
                  <a:lnTo>
                    <a:pt x="6245" y="7210"/>
                  </a:lnTo>
                  <a:lnTo>
                    <a:pt x="8307" y="3641"/>
                  </a:lnTo>
                  <a:lnTo>
                    <a:pt x="8327" y="3608"/>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8"/>
            <p:cNvSpPr/>
            <p:nvPr/>
          </p:nvSpPr>
          <p:spPr>
            <a:xfrm>
              <a:off x="2842450" y="3474950"/>
              <a:ext cx="208175" cy="180275"/>
            </a:xfrm>
            <a:custGeom>
              <a:rect b="b" l="l" r="r" t="t"/>
              <a:pathLst>
                <a:path extrusionOk="0" h="7211" w="8327">
                  <a:moveTo>
                    <a:pt x="6167" y="131"/>
                  </a:moveTo>
                  <a:lnTo>
                    <a:pt x="8170" y="3602"/>
                  </a:lnTo>
                  <a:lnTo>
                    <a:pt x="6167" y="7074"/>
                  </a:lnTo>
                  <a:lnTo>
                    <a:pt x="2160" y="7074"/>
                  </a:lnTo>
                  <a:lnTo>
                    <a:pt x="151" y="3602"/>
                  </a:lnTo>
                  <a:lnTo>
                    <a:pt x="2160" y="131"/>
                  </a:lnTo>
                  <a:close/>
                  <a:moveTo>
                    <a:pt x="2082" y="1"/>
                  </a:moveTo>
                  <a:lnTo>
                    <a:pt x="20" y="3570"/>
                  </a:lnTo>
                  <a:lnTo>
                    <a:pt x="1" y="3602"/>
                  </a:lnTo>
                  <a:lnTo>
                    <a:pt x="2082" y="7211"/>
                  </a:lnTo>
                  <a:lnTo>
                    <a:pt x="6245" y="7211"/>
                  </a:lnTo>
                  <a:lnTo>
                    <a:pt x="8307" y="3635"/>
                  </a:lnTo>
                  <a:lnTo>
                    <a:pt x="8326" y="3602"/>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8"/>
            <p:cNvSpPr/>
            <p:nvPr/>
          </p:nvSpPr>
          <p:spPr>
            <a:xfrm>
              <a:off x="2535950" y="3474950"/>
              <a:ext cx="208175" cy="180275"/>
            </a:xfrm>
            <a:custGeom>
              <a:rect b="b" l="l" r="r" t="t"/>
              <a:pathLst>
                <a:path extrusionOk="0" h="7211" w="8327">
                  <a:moveTo>
                    <a:pt x="6173" y="131"/>
                  </a:moveTo>
                  <a:lnTo>
                    <a:pt x="8176" y="3602"/>
                  </a:lnTo>
                  <a:lnTo>
                    <a:pt x="6173" y="7074"/>
                  </a:lnTo>
                  <a:lnTo>
                    <a:pt x="2160" y="7074"/>
                  </a:lnTo>
                  <a:lnTo>
                    <a:pt x="157" y="3602"/>
                  </a:lnTo>
                  <a:lnTo>
                    <a:pt x="2160" y="131"/>
                  </a:lnTo>
                  <a:close/>
                  <a:moveTo>
                    <a:pt x="2082" y="1"/>
                  </a:moveTo>
                  <a:lnTo>
                    <a:pt x="20" y="3570"/>
                  </a:lnTo>
                  <a:lnTo>
                    <a:pt x="1" y="3602"/>
                  </a:lnTo>
                  <a:lnTo>
                    <a:pt x="2082" y="7211"/>
                  </a:lnTo>
                  <a:lnTo>
                    <a:pt x="6245" y="7211"/>
                  </a:lnTo>
                  <a:lnTo>
                    <a:pt x="8307" y="3635"/>
                  </a:lnTo>
                  <a:lnTo>
                    <a:pt x="8326" y="3602"/>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8"/>
            <p:cNvSpPr/>
            <p:nvPr/>
          </p:nvSpPr>
          <p:spPr>
            <a:xfrm>
              <a:off x="2689600" y="3386550"/>
              <a:ext cx="207675" cy="180275"/>
            </a:xfrm>
            <a:custGeom>
              <a:rect b="b" l="l" r="r" t="t"/>
              <a:pathLst>
                <a:path extrusionOk="0" h="7211" w="8307">
                  <a:moveTo>
                    <a:pt x="2102" y="0"/>
                  </a:moveTo>
                  <a:lnTo>
                    <a:pt x="2102" y="131"/>
                  </a:lnTo>
                  <a:lnTo>
                    <a:pt x="6154" y="131"/>
                  </a:lnTo>
                  <a:lnTo>
                    <a:pt x="8157" y="3602"/>
                  </a:lnTo>
                  <a:lnTo>
                    <a:pt x="6154" y="7073"/>
                  </a:lnTo>
                  <a:lnTo>
                    <a:pt x="2141" y="7073"/>
                  </a:lnTo>
                  <a:lnTo>
                    <a:pt x="118" y="3569"/>
                  </a:lnTo>
                  <a:lnTo>
                    <a:pt x="1" y="3635"/>
                  </a:lnTo>
                  <a:lnTo>
                    <a:pt x="2069" y="7210"/>
                  </a:lnTo>
                  <a:lnTo>
                    <a:pt x="6226" y="7210"/>
                  </a:lnTo>
                  <a:lnTo>
                    <a:pt x="8287" y="3635"/>
                  </a:lnTo>
                  <a:lnTo>
                    <a:pt x="8307" y="3602"/>
                  </a:lnTo>
                  <a:lnTo>
                    <a:pt x="622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8"/>
            <p:cNvSpPr/>
            <p:nvPr/>
          </p:nvSpPr>
          <p:spPr>
            <a:xfrm>
              <a:off x="2229625" y="3474950"/>
              <a:ext cx="208150" cy="180275"/>
            </a:xfrm>
            <a:custGeom>
              <a:rect b="b" l="l" r="r" t="t"/>
              <a:pathLst>
                <a:path extrusionOk="0" h="7211" w="8326">
                  <a:moveTo>
                    <a:pt x="6166" y="131"/>
                  </a:moveTo>
                  <a:lnTo>
                    <a:pt x="8169" y="3602"/>
                  </a:lnTo>
                  <a:lnTo>
                    <a:pt x="6166" y="7074"/>
                  </a:lnTo>
                  <a:lnTo>
                    <a:pt x="2160" y="7074"/>
                  </a:lnTo>
                  <a:lnTo>
                    <a:pt x="157" y="3602"/>
                  </a:lnTo>
                  <a:lnTo>
                    <a:pt x="2160" y="131"/>
                  </a:lnTo>
                  <a:close/>
                  <a:moveTo>
                    <a:pt x="2082" y="1"/>
                  </a:moveTo>
                  <a:lnTo>
                    <a:pt x="20" y="3570"/>
                  </a:lnTo>
                  <a:lnTo>
                    <a:pt x="0" y="3602"/>
                  </a:lnTo>
                  <a:lnTo>
                    <a:pt x="2062" y="7178"/>
                  </a:lnTo>
                  <a:lnTo>
                    <a:pt x="2082" y="7211"/>
                  </a:lnTo>
                  <a:lnTo>
                    <a:pt x="6244" y="7211"/>
                  </a:lnTo>
                  <a:lnTo>
                    <a:pt x="8306" y="3635"/>
                  </a:lnTo>
                  <a:lnTo>
                    <a:pt x="8326" y="3602"/>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8"/>
            <p:cNvSpPr/>
            <p:nvPr/>
          </p:nvSpPr>
          <p:spPr>
            <a:xfrm>
              <a:off x="697625" y="2944175"/>
              <a:ext cx="208150" cy="180275"/>
            </a:xfrm>
            <a:custGeom>
              <a:rect b="b" l="l" r="r" t="t"/>
              <a:pathLst>
                <a:path extrusionOk="0" h="7211" w="8326">
                  <a:moveTo>
                    <a:pt x="6173" y="137"/>
                  </a:moveTo>
                  <a:lnTo>
                    <a:pt x="8176" y="3609"/>
                  </a:lnTo>
                  <a:lnTo>
                    <a:pt x="6173" y="7080"/>
                  </a:lnTo>
                  <a:lnTo>
                    <a:pt x="2160" y="7080"/>
                  </a:lnTo>
                  <a:lnTo>
                    <a:pt x="157" y="3609"/>
                  </a:lnTo>
                  <a:lnTo>
                    <a:pt x="2160" y="137"/>
                  </a:lnTo>
                  <a:close/>
                  <a:moveTo>
                    <a:pt x="2088" y="0"/>
                  </a:moveTo>
                  <a:lnTo>
                    <a:pt x="26" y="3576"/>
                  </a:lnTo>
                  <a:lnTo>
                    <a:pt x="0" y="3609"/>
                  </a:lnTo>
                  <a:lnTo>
                    <a:pt x="2062" y="7178"/>
                  </a:lnTo>
                  <a:lnTo>
                    <a:pt x="2088" y="7210"/>
                  </a:lnTo>
                  <a:lnTo>
                    <a:pt x="6244" y="7210"/>
                  </a:lnTo>
                  <a:lnTo>
                    <a:pt x="8306" y="3641"/>
                  </a:lnTo>
                  <a:lnTo>
                    <a:pt x="8326" y="3609"/>
                  </a:lnTo>
                  <a:lnTo>
                    <a:pt x="6264" y="40"/>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8"/>
            <p:cNvSpPr/>
            <p:nvPr/>
          </p:nvSpPr>
          <p:spPr>
            <a:xfrm>
              <a:off x="544450" y="2855750"/>
              <a:ext cx="208150" cy="180275"/>
            </a:xfrm>
            <a:custGeom>
              <a:rect b="b" l="l" r="r" t="t"/>
              <a:pathLst>
                <a:path extrusionOk="0" h="7211" w="8326">
                  <a:moveTo>
                    <a:pt x="6166" y="138"/>
                  </a:moveTo>
                  <a:lnTo>
                    <a:pt x="8176" y="3609"/>
                  </a:lnTo>
                  <a:lnTo>
                    <a:pt x="6166" y="7080"/>
                  </a:lnTo>
                  <a:lnTo>
                    <a:pt x="2160" y="7080"/>
                  </a:lnTo>
                  <a:lnTo>
                    <a:pt x="157" y="3609"/>
                  </a:lnTo>
                  <a:lnTo>
                    <a:pt x="2160" y="138"/>
                  </a:lnTo>
                  <a:close/>
                  <a:moveTo>
                    <a:pt x="2082" y="1"/>
                  </a:moveTo>
                  <a:lnTo>
                    <a:pt x="20" y="3577"/>
                  </a:lnTo>
                  <a:lnTo>
                    <a:pt x="0" y="3609"/>
                  </a:lnTo>
                  <a:lnTo>
                    <a:pt x="2062" y="7178"/>
                  </a:lnTo>
                  <a:lnTo>
                    <a:pt x="2082" y="7211"/>
                  </a:lnTo>
                  <a:lnTo>
                    <a:pt x="6245" y="7211"/>
                  </a:lnTo>
                  <a:lnTo>
                    <a:pt x="8306" y="3642"/>
                  </a:lnTo>
                  <a:lnTo>
                    <a:pt x="8326" y="3609"/>
                  </a:lnTo>
                  <a:lnTo>
                    <a:pt x="6264" y="34"/>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8"/>
            <p:cNvSpPr/>
            <p:nvPr/>
          </p:nvSpPr>
          <p:spPr>
            <a:xfrm>
              <a:off x="391775" y="2236725"/>
              <a:ext cx="207675" cy="180275"/>
            </a:xfrm>
            <a:custGeom>
              <a:rect b="b" l="l" r="r" t="t"/>
              <a:pathLst>
                <a:path extrusionOk="0" h="7211" w="8307">
                  <a:moveTo>
                    <a:pt x="2062" y="1"/>
                  </a:moveTo>
                  <a:lnTo>
                    <a:pt x="0" y="3570"/>
                  </a:lnTo>
                  <a:lnTo>
                    <a:pt x="118" y="3635"/>
                  </a:lnTo>
                  <a:lnTo>
                    <a:pt x="2140" y="131"/>
                  </a:lnTo>
                  <a:lnTo>
                    <a:pt x="6147" y="131"/>
                  </a:lnTo>
                  <a:lnTo>
                    <a:pt x="8150" y="3602"/>
                  </a:lnTo>
                  <a:lnTo>
                    <a:pt x="6147" y="7073"/>
                  </a:lnTo>
                  <a:lnTo>
                    <a:pt x="2101" y="7073"/>
                  </a:lnTo>
                  <a:lnTo>
                    <a:pt x="2101" y="7211"/>
                  </a:lnTo>
                  <a:lnTo>
                    <a:pt x="6225" y="7211"/>
                  </a:lnTo>
                  <a:lnTo>
                    <a:pt x="8287" y="3635"/>
                  </a:lnTo>
                  <a:lnTo>
                    <a:pt x="8306" y="3602"/>
                  </a:lnTo>
                  <a:lnTo>
                    <a:pt x="622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8"/>
            <p:cNvSpPr/>
            <p:nvPr/>
          </p:nvSpPr>
          <p:spPr>
            <a:xfrm>
              <a:off x="740675" y="2404900"/>
              <a:ext cx="20750" cy="20750"/>
            </a:xfrm>
            <a:custGeom>
              <a:rect b="b" l="l" r="r" t="t"/>
              <a:pathLst>
                <a:path extrusionOk="0" h="830" w="830">
                  <a:moveTo>
                    <a:pt x="412" y="1"/>
                  </a:moveTo>
                  <a:cubicBezTo>
                    <a:pt x="183" y="1"/>
                    <a:pt x="1" y="183"/>
                    <a:pt x="1" y="412"/>
                  </a:cubicBezTo>
                  <a:cubicBezTo>
                    <a:pt x="1" y="640"/>
                    <a:pt x="183" y="829"/>
                    <a:pt x="412" y="829"/>
                  </a:cubicBezTo>
                  <a:cubicBezTo>
                    <a:pt x="640" y="829"/>
                    <a:pt x="829" y="640"/>
                    <a:pt x="829" y="412"/>
                  </a:cubicBezTo>
                  <a:cubicBezTo>
                    <a:pt x="829" y="183"/>
                    <a:pt x="640" y="1"/>
                    <a:pt x="41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8"/>
            <p:cNvSpPr/>
            <p:nvPr/>
          </p:nvSpPr>
          <p:spPr>
            <a:xfrm>
              <a:off x="740350" y="2758700"/>
              <a:ext cx="20750" cy="20750"/>
            </a:xfrm>
            <a:custGeom>
              <a:rect b="b" l="l" r="r" t="t"/>
              <a:pathLst>
                <a:path extrusionOk="0" h="830" w="830">
                  <a:moveTo>
                    <a:pt x="412" y="1"/>
                  </a:moveTo>
                  <a:cubicBezTo>
                    <a:pt x="183" y="1"/>
                    <a:pt x="1" y="183"/>
                    <a:pt x="1" y="412"/>
                  </a:cubicBezTo>
                  <a:cubicBezTo>
                    <a:pt x="1" y="640"/>
                    <a:pt x="183" y="829"/>
                    <a:pt x="412" y="829"/>
                  </a:cubicBezTo>
                  <a:cubicBezTo>
                    <a:pt x="640" y="829"/>
                    <a:pt x="829" y="640"/>
                    <a:pt x="829" y="412"/>
                  </a:cubicBezTo>
                  <a:cubicBezTo>
                    <a:pt x="829" y="183"/>
                    <a:pt x="640" y="1"/>
                    <a:pt x="41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8"/>
            <p:cNvSpPr/>
            <p:nvPr/>
          </p:nvSpPr>
          <p:spPr>
            <a:xfrm>
              <a:off x="1506350" y="3200925"/>
              <a:ext cx="20750" cy="20725"/>
            </a:xfrm>
            <a:custGeom>
              <a:rect b="b" l="l" r="r" t="t"/>
              <a:pathLst>
                <a:path extrusionOk="0" h="829" w="830">
                  <a:moveTo>
                    <a:pt x="412" y="0"/>
                  </a:moveTo>
                  <a:cubicBezTo>
                    <a:pt x="183" y="0"/>
                    <a:pt x="1" y="183"/>
                    <a:pt x="1" y="411"/>
                  </a:cubicBezTo>
                  <a:cubicBezTo>
                    <a:pt x="1" y="640"/>
                    <a:pt x="183" y="829"/>
                    <a:pt x="412" y="829"/>
                  </a:cubicBezTo>
                  <a:cubicBezTo>
                    <a:pt x="640" y="829"/>
                    <a:pt x="829" y="640"/>
                    <a:pt x="829" y="411"/>
                  </a:cubicBezTo>
                  <a:cubicBezTo>
                    <a:pt x="829" y="183"/>
                    <a:pt x="640" y="0"/>
                    <a:pt x="4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8"/>
            <p:cNvSpPr/>
            <p:nvPr/>
          </p:nvSpPr>
          <p:spPr>
            <a:xfrm>
              <a:off x="1200025" y="3554725"/>
              <a:ext cx="20575" cy="20750"/>
            </a:xfrm>
            <a:custGeom>
              <a:rect b="b" l="l" r="r" t="t"/>
              <a:pathLst>
                <a:path extrusionOk="0" h="830" w="823">
                  <a:moveTo>
                    <a:pt x="411" y="0"/>
                  </a:moveTo>
                  <a:cubicBezTo>
                    <a:pt x="183" y="0"/>
                    <a:pt x="0" y="183"/>
                    <a:pt x="0" y="411"/>
                  </a:cubicBezTo>
                  <a:cubicBezTo>
                    <a:pt x="0" y="640"/>
                    <a:pt x="183" y="829"/>
                    <a:pt x="411" y="829"/>
                  </a:cubicBezTo>
                  <a:cubicBezTo>
                    <a:pt x="640" y="829"/>
                    <a:pt x="822" y="640"/>
                    <a:pt x="822" y="411"/>
                  </a:cubicBezTo>
                  <a:cubicBezTo>
                    <a:pt x="822" y="183"/>
                    <a:pt x="640" y="0"/>
                    <a:pt x="41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8"/>
            <p:cNvSpPr/>
            <p:nvPr/>
          </p:nvSpPr>
          <p:spPr>
            <a:xfrm>
              <a:off x="434025" y="2051100"/>
              <a:ext cx="20725" cy="20750"/>
            </a:xfrm>
            <a:custGeom>
              <a:rect b="b" l="l" r="r" t="t"/>
              <a:pathLst>
                <a:path extrusionOk="0" h="830" w="829">
                  <a:moveTo>
                    <a:pt x="411" y="1"/>
                  </a:moveTo>
                  <a:cubicBezTo>
                    <a:pt x="183" y="1"/>
                    <a:pt x="0" y="190"/>
                    <a:pt x="0" y="418"/>
                  </a:cubicBezTo>
                  <a:cubicBezTo>
                    <a:pt x="0" y="647"/>
                    <a:pt x="183" y="829"/>
                    <a:pt x="411" y="829"/>
                  </a:cubicBezTo>
                  <a:cubicBezTo>
                    <a:pt x="640" y="829"/>
                    <a:pt x="829" y="647"/>
                    <a:pt x="829" y="418"/>
                  </a:cubicBezTo>
                  <a:cubicBezTo>
                    <a:pt x="822" y="190"/>
                    <a:pt x="640" y="1"/>
                    <a:pt x="41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8"/>
            <p:cNvSpPr/>
            <p:nvPr/>
          </p:nvSpPr>
          <p:spPr>
            <a:xfrm>
              <a:off x="382950" y="2316500"/>
              <a:ext cx="20600" cy="20725"/>
            </a:xfrm>
            <a:custGeom>
              <a:rect b="b" l="l" r="r" t="t"/>
              <a:pathLst>
                <a:path extrusionOk="0" h="829" w="824">
                  <a:moveTo>
                    <a:pt x="412" y="0"/>
                  </a:moveTo>
                  <a:cubicBezTo>
                    <a:pt x="184" y="0"/>
                    <a:pt x="1" y="183"/>
                    <a:pt x="1" y="411"/>
                  </a:cubicBezTo>
                  <a:cubicBezTo>
                    <a:pt x="1" y="640"/>
                    <a:pt x="184" y="829"/>
                    <a:pt x="412" y="829"/>
                  </a:cubicBezTo>
                  <a:cubicBezTo>
                    <a:pt x="640" y="829"/>
                    <a:pt x="823" y="640"/>
                    <a:pt x="823" y="411"/>
                  </a:cubicBezTo>
                  <a:cubicBezTo>
                    <a:pt x="823" y="183"/>
                    <a:pt x="640" y="0"/>
                    <a:pt x="4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8"/>
            <p:cNvSpPr/>
            <p:nvPr/>
          </p:nvSpPr>
          <p:spPr>
            <a:xfrm>
              <a:off x="434025" y="2758700"/>
              <a:ext cx="20725" cy="20750"/>
            </a:xfrm>
            <a:custGeom>
              <a:rect b="b" l="l" r="r" t="t"/>
              <a:pathLst>
                <a:path extrusionOk="0" h="830" w="829">
                  <a:moveTo>
                    <a:pt x="411" y="1"/>
                  </a:moveTo>
                  <a:cubicBezTo>
                    <a:pt x="183" y="1"/>
                    <a:pt x="0" y="183"/>
                    <a:pt x="0" y="412"/>
                  </a:cubicBezTo>
                  <a:cubicBezTo>
                    <a:pt x="0" y="640"/>
                    <a:pt x="183" y="829"/>
                    <a:pt x="411" y="829"/>
                  </a:cubicBezTo>
                  <a:cubicBezTo>
                    <a:pt x="640" y="829"/>
                    <a:pt x="829" y="640"/>
                    <a:pt x="829" y="412"/>
                  </a:cubicBezTo>
                  <a:cubicBezTo>
                    <a:pt x="822" y="183"/>
                    <a:pt x="640" y="1"/>
                    <a:pt x="41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8"/>
            <p:cNvSpPr/>
            <p:nvPr/>
          </p:nvSpPr>
          <p:spPr>
            <a:xfrm>
              <a:off x="1455300" y="3289325"/>
              <a:ext cx="20750" cy="20750"/>
            </a:xfrm>
            <a:custGeom>
              <a:rect b="b" l="l" r="r" t="t"/>
              <a:pathLst>
                <a:path extrusionOk="0" h="830" w="830">
                  <a:moveTo>
                    <a:pt x="412" y="1"/>
                  </a:moveTo>
                  <a:cubicBezTo>
                    <a:pt x="183" y="1"/>
                    <a:pt x="0" y="190"/>
                    <a:pt x="0" y="418"/>
                  </a:cubicBezTo>
                  <a:cubicBezTo>
                    <a:pt x="0" y="647"/>
                    <a:pt x="183" y="829"/>
                    <a:pt x="412" y="829"/>
                  </a:cubicBezTo>
                  <a:cubicBezTo>
                    <a:pt x="640" y="829"/>
                    <a:pt x="829" y="647"/>
                    <a:pt x="829" y="418"/>
                  </a:cubicBezTo>
                  <a:cubicBezTo>
                    <a:pt x="829" y="190"/>
                    <a:pt x="640" y="1"/>
                    <a:pt x="41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8"/>
            <p:cNvSpPr/>
            <p:nvPr/>
          </p:nvSpPr>
          <p:spPr>
            <a:xfrm>
              <a:off x="893525" y="3200925"/>
              <a:ext cx="20725" cy="20725"/>
            </a:xfrm>
            <a:custGeom>
              <a:rect b="b" l="l" r="r" t="t"/>
              <a:pathLst>
                <a:path extrusionOk="0" h="829" w="829">
                  <a:moveTo>
                    <a:pt x="418" y="0"/>
                  </a:moveTo>
                  <a:cubicBezTo>
                    <a:pt x="183" y="0"/>
                    <a:pt x="0" y="183"/>
                    <a:pt x="0" y="411"/>
                  </a:cubicBezTo>
                  <a:cubicBezTo>
                    <a:pt x="0" y="640"/>
                    <a:pt x="183" y="829"/>
                    <a:pt x="418" y="829"/>
                  </a:cubicBezTo>
                  <a:cubicBezTo>
                    <a:pt x="646" y="829"/>
                    <a:pt x="829" y="640"/>
                    <a:pt x="829" y="411"/>
                  </a:cubicBezTo>
                  <a:cubicBezTo>
                    <a:pt x="829" y="183"/>
                    <a:pt x="646" y="0"/>
                    <a:pt x="41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8"/>
            <p:cNvSpPr/>
            <p:nvPr/>
          </p:nvSpPr>
          <p:spPr>
            <a:xfrm>
              <a:off x="1761625" y="3466300"/>
              <a:ext cx="20750" cy="20600"/>
            </a:xfrm>
            <a:custGeom>
              <a:rect b="b" l="l" r="r" t="t"/>
              <a:pathLst>
                <a:path extrusionOk="0" h="824" w="830">
                  <a:moveTo>
                    <a:pt x="418" y="1"/>
                  </a:moveTo>
                  <a:cubicBezTo>
                    <a:pt x="184" y="1"/>
                    <a:pt x="1" y="184"/>
                    <a:pt x="1" y="412"/>
                  </a:cubicBezTo>
                  <a:cubicBezTo>
                    <a:pt x="1" y="640"/>
                    <a:pt x="184" y="823"/>
                    <a:pt x="418" y="823"/>
                  </a:cubicBezTo>
                  <a:cubicBezTo>
                    <a:pt x="647" y="823"/>
                    <a:pt x="830" y="640"/>
                    <a:pt x="830" y="412"/>
                  </a:cubicBezTo>
                  <a:cubicBezTo>
                    <a:pt x="830" y="184"/>
                    <a:pt x="647" y="1"/>
                    <a:pt x="41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8"/>
            <p:cNvSpPr/>
            <p:nvPr/>
          </p:nvSpPr>
          <p:spPr>
            <a:xfrm>
              <a:off x="2527625" y="3554725"/>
              <a:ext cx="20750" cy="20750"/>
            </a:xfrm>
            <a:custGeom>
              <a:rect b="b" l="l" r="r" t="t"/>
              <a:pathLst>
                <a:path extrusionOk="0" h="830" w="830">
                  <a:moveTo>
                    <a:pt x="412" y="0"/>
                  </a:moveTo>
                  <a:cubicBezTo>
                    <a:pt x="184" y="0"/>
                    <a:pt x="1" y="183"/>
                    <a:pt x="1" y="411"/>
                  </a:cubicBezTo>
                  <a:cubicBezTo>
                    <a:pt x="1" y="640"/>
                    <a:pt x="184" y="829"/>
                    <a:pt x="412" y="829"/>
                  </a:cubicBezTo>
                  <a:cubicBezTo>
                    <a:pt x="640" y="829"/>
                    <a:pt x="830" y="640"/>
                    <a:pt x="830" y="411"/>
                  </a:cubicBezTo>
                  <a:cubicBezTo>
                    <a:pt x="830" y="183"/>
                    <a:pt x="640" y="0"/>
                    <a:pt x="4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8"/>
            <p:cNvSpPr/>
            <p:nvPr/>
          </p:nvSpPr>
          <p:spPr>
            <a:xfrm>
              <a:off x="842475" y="3289325"/>
              <a:ext cx="20725" cy="20750"/>
            </a:xfrm>
            <a:custGeom>
              <a:rect b="b" l="l" r="r" t="t"/>
              <a:pathLst>
                <a:path extrusionOk="0" h="830" w="829">
                  <a:moveTo>
                    <a:pt x="418" y="1"/>
                  </a:moveTo>
                  <a:cubicBezTo>
                    <a:pt x="189" y="1"/>
                    <a:pt x="0" y="190"/>
                    <a:pt x="0" y="418"/>
                  </a:cubicBezTo>
                  <a:cubicBezTo>
                    <a:pt x="0" y="647"/>
                    <a:pt x="189" y="829"/>
                    <a:pt x="418" y="829"/>
                  </a:cubicBezTo>
                  <a:cubicBezTo>
                    <a:pt x="646" y="829"/>
                    <a:pt x="829" y="647"/>
                    <a:pt x="829" y="418"/>
                  </a:cubicBezTo>
                  <a:cubicBezTo>
                    <a:pt x="829" y="190"/>
                    <a:pt x="646" y="1"/>
                    <a:pt x="41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8"/>
            <p:cNvSpPr/>
            <p:nvPr/>
          </p:nvSpPr>
          <p:spPr>
            <a:xfrm>
              <a:off x="434025" y="3289325"/>
              <a:ext cx="20725" cy="20750"/>
            </a:xfrm>
            <a:custGeom>
              <a:rect b="b" l="l" r="r" t="t"/>
              <a:pathLst>
                <a:path extrusionOk="0" h="830" w="829">
                  <a:moveTo>
                    <a:pt x="411" y="1"/>
                  </a:moveTo>
                  <a:cubicBezTo>
                    <a:pt x="183" y="1"/>
                    <a:pt x="0" y="190"/>
                    <a:pt x="0" y="418"/>
                  </a:cubicBezTo>
                  <a:cubicBezTo>
                    <a:pt x="0" y="647"/>
                    <a:pt x="183" y="829"/>
                    <a:pt x="411" y="829"/>
                  </a:cubicBezTo>
                  <a:cubicBezTo>
                    <a:pt x="640" y="829"/>
                    <a:pt x="829" y="647"/>
                    <a:pt x="829" y="418"/>
                  </a:cubicBezTo>
                  <a:cubicBezTo>
                    <a:pt x="822" y="190"/>
                    <a:pt x="640" y="1"/>
                    <a:pt x="41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8"/>
            <p:cNvSpPr/>
            <p:nvPr/>
          </p:nvSpPr>
          <p:spPr>
            <a:xfrm>
              <a:off x="1770125" y="3563375"/>
              <a:ext cx="208150" cy="180250"/>
            </a:xfrm>
            <a:custGeom>
              <a:rect b="b" l="l" r="r" t="t"/>
              <a:pathLst>
                <a:path extrusionOk="0" h="7210" w="8326">
                  <a:moveTo>
                    <a:pt x="6166" y="137"/>
                  </a:moveTo>
                  <a:lnTo>
                    <a:pt x="8169" y="3608"/>
                  </a:lnTo>
                  <a:lnTo>
                    <a:pt x="6166" y="7080"/>
                  </a:lnTo>
                  <a:lnTo>
                    <a:pt x="2153" y="7080"/>
                  </a:lnTo>
                  <a:lnTo>
                    <a:pt x="150" y="3608"/>
                  </a:lnTo>
                  <a:lnTo>
                    <a:pt x="2153" y="137"/>
                  </a:lnTo>
                  <a:close/>
                  <a:moveTo>
                    <a:pt x="2082" y="0"/>
                  </a:moveTo>
                  <a:lnTo>
                    <a:pt x="20" y="3569"/>
                  </a:lnTo>
                  <a:lnTo>
                    <a:pt x="0" y="3608"/>
                  </a:lnTo>
                  <a:lnTo>
                    <a:pt x="2062" y="7177"/>
                  </a:lnTo>
                  <a:lnTo>
                    <a:pt x="2082" y="7210"/>
                  </a:lnTo>
                  <a:lnTo>
                    <a:pt x="6244" y="7210"/>
                  </a:lnTo>
                  <a:lnTo>
                    <a:pt x="8306" y="3641"/>
                  </a:lnTo>
                  <a:lnTo>
                    <a:pt x="8326" y="3608"/>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8"/>
            <p:cNvSpPr/>
            <p:nvPr/>
          </p:nvSpPr>
          <p:spPr>
            <a:xfrm>
              <a:off x="1923275" y="3474950"/>
              <a:ext cx="208175" cy="180275"/>
            </a:xfrm>
            <a:custGeom>
              <a:rect b="b" l="l" r="r" t="t"/>
              <a:pathLst>
                <a:path extrusionOk="0" h="7211" w="8327">
                  <a:moveTo>
                    <a:pt x="6167" y="131"/>
                  </a:moveTo>
                  <a:lnTo>
                    <a:pt x="8170" y="3602"/>
                  </a:lnTo>
                  <a:lnTo>
                    <a:pt x="6167" y="7074"/>
                  </a:lnTo>
                  <a:lnTo>
                    <a:pt x="2161" y="7074"/>
                  </a:lnTo>
                  <a:lnTo>
                    <a:pt x="151" y="3602"/>
                  </a:lnTo>
                  <a:lnTo>
                    <a:pt x="2161" y="131"/>
                  </a:lnTo>
                  <a:close/>
                  <a:moveTo>
                    <a:pt x="2082" y="1"/>
                  </a:moveTo>
                  <a:lnTo>
                    <a:pt x="20" y="3570"/>
                  </a:lnTo>
                  <a:lnTo>
                    <a:pt x="1" y="3602"/>
                  </a:lnTo>
                  <a:lnTo>
                    <a:pt x="2063" y="7178"/>
                  </a:lnTo>
                  <a:lnTo>
                    <a:pt x="2082" y="7211"/>
                  </a:lnTo>
                  <a:lnTo>
                    <a:pt x="6245" y="7211"/>
                  </a:lnTo>
                  <a:lnTo>
                    <a:pt x="8307" y="3635"/>
                  </a:lnTo>
                  <a:lnTo>
                    <a:pt x="8326" y="3602"/>
                  </a:lnTo>
                  <a:lnTo>
                    <a:pt x="6265" y="33"/>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8"/>
            <p:cNvSpPr/>
            <p:nvPr/>
          </p:nvSpPr>
          <p:spPr>
            <a:xfrm>
              <a:off x="2076450" y="3386550"/>
              <a:ext cx="208175" cy="180275"/>
            </a:xfrm>
            <a:custGeom>
              <a:rect b="b" l="l" r="r" t="t"/>
              <a:pathLst>
                <a:path extrusionOk="0" h="7211" w="8327">
                  <a:moveTo>
                    <a:pt x="6166" y="131"/>
                  </a:moveTo>
                  <a:lnTo>
                    <a:pt x="8170" y="3602"/>
                  </a:lnTo>
                  <a:lnTo>
                    <a:pt x="6166" y="7073"/>
                  </a:lnTo>
                  <a:lnTo>
                    <a:pt x="2160" y="7073"/>
                  </a:lnTo>
                  <a:lnTo>
                    <a:pt x="151" y="3602"/>
                  </a:lnTo>
                  <a:lnTo>
                    <a:pt x="2160" y="131"/>
                  </a:lnTo>
                  <a:close/>
                  <a:moveTo>
                    <a:pt x="2082" y="0"/>
                  </a:moveTo>
                  <a:lnTo>
                    <a:pt x="20" y="3569"/>
                  </a:lnTo>
                  <a:lnTo>
                    <a:pt x="1" y="3602"/>
                  </a:lnTo>
                  <a:lnTo>
                    <a:pt x="2062" y="7171"/>
                  </a:lnTo>
                  <a:lnTo>
                    <a:pt x="2082" y="7210"/>
                  </a:lnTo>
                  <a:lnTo>
                    <a:pt x="6245" y="7210"/>
                  </a:lnTo>
                  <a:lnTo>
                    <a:pt x="6245" y="7204"/>
                  </a:lnTo>
                  <a:lnTo>
                    <a:pt x="8307" y="3635"/>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8"/>
            <p:cNvSpPr/>
            <p:nvPr/>
          </p:nvSpPr>
          <p:spPr>
            <a:xfrm>
              <a:off x="238125" y="2148150"/>
              <a:ext cx="208150" cy="180275"/>
            </a:xfrm>
            <a:custGeom>
              <a:rect b="b" l="l" r="r" t="t"/>
              <a:pathLst>
                <a:path extrusionOk="0" h="7211" w="8326">
                  <a:moveTo>
                    <a:pt x="6166" y="138"/>
                  </a:moveTo>
                  <a:lnTo>
                    <a:pt x="8169" y="3609"/>
                  </a:lnTo>
                  <a:lnTo>
                    <a:pt x="6166" y="7080"/>
                  </a:lnTo>
                  <a:lnTo>
                    <a:pt x="2160" y="7080"/>
                  </a:lnTo>
                  <a:lnTo>
                    <a:pt x="157" y="3609"/>
                  </a:lnTo>
                  <a:lnTo>
                    <a:pt x="2160" y="138"/>
                  </a:lnTo>
                  <a:close/>
                  <a:moveTo>
                    <a:pt x="2081" y="1"/>
                  </a:moveTo>
                  <a:lnTo>
                    <a:pt x="0" y="3609"/>
                  </a:lnTo>
                  <a:lnTo>
                    <a:pt x="2062" y="7178"/>
                  </a:lnTo>
                  <a:lnTo>
                    <a:pt x="2081" y="7211"/>
                  </a:lnTo>
                  <a:lnTo>
                    <a:pt x="6244" y="7211"/>
                  </a:lnTo>
                  <a:lnTo>
                    <a:pt x="8326" y="3609"/>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8"/>
            <p:cNvSpPr/>
            <p:nvPr/>
          </p:nvSpPr>
          <p:spPr>
            <a:xfrm>
              <a:off x="238125" y="1971350"/>
              <a:ext cx="208150" cy="180250"/>
            </a:xfrm>
            <a:custGeom>
              <a:rect b="b" l="l" r="r" t="t"/>
              <a:pathLst>
                <a:path extrusionOk="0" h="7210" w="8326">
                  <a:moveTo>
                    <a:pt x="6166" y="137"/>
                  </a:moveTo>
                  <a:lnTo>
                    <a:pt x="8169" y="3602"/>
                  </a:lnTo>
                  <a:lnTo>
                    <a:pt x="6166" y="7073"/>
                  </a:lnTo>
                  <a:lnTo>
                    <a:pt x="2160" y="7073"/>
                  </a:lnTo>
                  <a:lnTo>
                    <a:pt x="2160" y="7079"/>
                  </a:lnTo>
                  <a:lnTo>
                    <a:pt x="157" y="3608"/>
                  </a:lnTo>
                  <a:lnTo>
                    <a:pt x="2160" y="137"/>
                  </a:lnTo>
                  <a:close/>
                  <a:moveTo>
                    <a:pt x="2081" y="0"/>
                  </a:moveTo>
                  <a:lnTo>
                    <a:pt x="0" y="3608"/>
                  </a:lnTo>
                  <a:lnTo>
                    <a:pt x="2081" y="7210"/>
                  </a:lnTo>
                  <a:lnTo>
                    <a:pt x="6244" y="7210"/>
                  </a:lnTo>
                  <a:lnTo>
                    <a:pt x="8326" y="3608"/>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8"/>
            <p:cNvSpPr/>
            <p:nvPr/>
          </p:nvSpPr>
          <p:spPr>
            <a:xfrm>
              <a:off x="1770125" y="3386550"/>
              <a:ext cx="208150" cy="180275"/>
            </a:xfrm>
            <a:custGeom>
              <a:rect b="b" l="l" r="r" t="t"/>
              <a:pathLst>
                <a:path extrusionOk="0" h="7211" w="8326">
                  <a:moveTo>
                    <a:pt x="6166" y="131"/>
                  </a:moveTo>
                  <a:lnTo>
                    <a:pt x="8169" y="3602"/>
                  </a:lnTo>
                  <a:lnTo>
                    <a:pt x="6166" y="7073"/>
                  </a:lnTo>
                  <a:lnTo>
                    <a:pt x="2153" y="7073"/>
                  </a:lnTo>
                  <a:lnTo>
                    <a:pt x="150" y="3602"/>
                  </a:lnTo>
                  <a:lnTo>
                    <a:pt x="2153" y="131"/>
                  </a:lnTo>
                  <a:close/>
                  <a:moveTo>
                    <a:pt x="2082" y="0"/>
                  </a:moveTo>
                  <a:lnTo>
                    <a:pt x="20" y="3569"/>
                  </a:lnTo>
                  <a:lnTo>
                    <a:pt x="0" y="3602"/>
                  </a:lnTo>
                  <a:lnTo>
                    <a:pt x="2062" y="7171"/>
                  </a:lnTo>
                  <a:lnTo>
                    <a:pt x="2082" y="7210"/>
                  </a:lnTo>
                  <a:lnTo>
                    <a:pt x="6244" y="7210"/>
                  </a:lnTo>
                  <a:lnTo>
                    <a:pt x="6244" y="7204"/>
                  </a:lnTo>
                  <a:lnTo>
                    <a:pt x="8306" y="3635"/>
                  </a:lnTo>
                  <a:lnTo>
                    <a:pt x="8326" y="3602"/>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8"/>
            <p:cNvSpPr/>
            <p:nvPr/>
          </p:nvSpPr>
          <p:spPr>
            <a:xfrm>
              <a:off x="1616775" y="3297975"/>
              <a:ext cx="208175" cy="179450"/>
            </a:xfrm>
            <a:custGeom>
              <a:rect b="b" l="l" r="r" t="t"/>
              <a:pathLst>
                <a:path extrusionOk="0" h="7178" w="8327">
                  <a:moveTo>
                    <a:pt x="2082" y="0"/>
                  </a:moveTo>
                  <a:lnTo>
                    <a:pt x="20" y="3576"/>
                  </a:lnTo>
                  <a:lnTo>
                    <a:pt x="1" y="3609"/>
                  </a:lnTo>
                  <a:lnTo>
                    <a:pt x="2069" y="7178"/>
                  </a:lnTo>
                  <a:lnTo>
                    <a:pt x="2180" y="7112"/>
                  </a:lnTo>
                  <a:lnTo>
                    <a:pt x="158" y="3609"/>
                  </a:lnTo>
                  <a:lnTo>
                    <a:pt x="2161" y="138"/>
                  </a:lnTo>
                  <a:lnTo>
                    <a:pt x="6173" y="138"/>
                  </a:lnTo>
                  <a:lnTo>
                    <a:pt x="8176" y="3609"/>
                  </a:lnTo>
                  <a:lnTo>
                    <a:pt x="6154" y="7112"/>
                  </a:lnTo>
                  <a:lnTo>
                    <a:pt x="6265" y="7178"/>
                  </a:lnTo>
                  <a:lnTo>
                    <a:pt x="8307" y="3641"/>
                  </a:lnTo>
                  <a:lnTo>
                    <a:pt x="8326" y="3609"/>
                  </a:lnTo>
                  <a:lnTo>
                    <a:pt x="6265"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0" name="Google Shape;660;p8"/>
          <p:cNvSpPr txBox="1"/>
          <p:nvPr>
            <p:ph type="title"/>
          </p:nvPr>
        </p:nvSpPr>
        <p:spPr>
          <a:xfrm>
            <a:off x="722375" y="539500"/>
            <a:ext cx="76992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b="0">
                <a:latin typeface="Raleway SemiBold"/>
                <a:ea typeface="Raleway SemiBold"/>
                <a:cs typeface="Raleway SemiBold"/>
                <a:sym typeface="Raleway SemiBold"/>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661" name="Google Shape;661;p8"/>
          <p:cNvSpPr txBox="1"/>
          <p:nvPr>
            <p:ph idx="1" type="body"/>
          </p:nvPr>
        </p:nvSpPr>
        <p:spPr>
          <a:xfrm>
            <a:off x="4130100" y="1635250"/>
            <a:ext cx="4290900" cy="2228400"/>
          </a:xfrm>
          <a:prstGeom prst="rect">
            <a:avLst/>
          </a:prstGeom>
          <a:noFill/>
          <a:ln>
            <a:noFill/>
          </a:ln>
        </p:spPr>
        <p:txBody>
          <a:bodyPr anchorCtr="0" anchor="t" bIns="91425" lIns="91425" spcFirstLastPara="1" rIns="91425" wrap="square" tIns="91425">
            <a:noAutofit/>
          </a:bodyPr>
          <a:lstStyle>
            <a:lvl1pPr indent="-323850" lvl="0" marL="457200" algn="l">
              <a:lnSpc>
                <a:spcPct val="100000"/>
              </a:lnSpc>
              <a:spcBef>
                <a:spcPts val="0"/>
              </a:spcBef>
              <a:spcAft>
                <a:spcPts val="0"/>
              </a:spcAft>
              <a:buSzPts val="1500"/>
              <a:buChar char="●"/>
              <a:defRPr sz="1500"/>
            </a:lvl1pPr>
            <a:lvl2pPr indent="-323850" lvl="1" marL="914400" algn="l">
              <a:lnSpc>
                <a:spcPct val="100000"/>
              </a:lnSpc>
              <a:spcBef>
                <a:spcPts val="0"/>
              </a:spcBef>
              <a:spcAft>
                <a:spcPts val="0"/>
              </a:spcAft>
              <a:buSzPts val="1500"/>
              <a:buChar char="○"/>
              <a:defRPr/>
            </a:lvl2pPr>
            <a:lvl3pPr indent="-323850" lvl="2" marL="1371600" algn="l">
              <a:lnSpc>
                <a:spcPct val="100000"/>
              </a:lnSpc>
              <a:spcBef>
                <a:spcPts val="0"/>
              </a:spcBef>
              <a:spcAft>
                <a:spcPts val="0"/>
              </a:spcAft>
              <a:buSzPts val="1500"/>
              <a:buChar char="■"/>
              <a:defRPr/>
            </a:lvl3pPr>
            <a:lvl4pPr indent="-323850" lvl="3" marL="1828800" algn="l">
              <a:lnSpc>
                <a:spcPct val="100000"/>
              </a:lnSpc>
              <a:spcBef>
                <a:spcPts val="0"/>
              </a:spcBef>
              <a:spcAft>
                <a:spcPts val="0"/>
              </a:spcAft>
              <a:buSzPts val="1500"/>
              <a:buChar char="●"/>
              <a:defRPr/>
            </a:lvl4pPr>
            <a:lvl5pPr indent="-323850" lvl="4" marL="2286000" algn="l">
              <a:lnSpc>
                <a:spcPct val="100000"/>
              </a:lnSpc>
              <a:spcBef>
                <a:spcPts val="0"/>
              </a:spcBef>
              <a:spcAft>
                <a:spcPts val="0"/>
              </a:spcAft>
              <a:buSzPts val="1500"/>
              <a:buChar char="○"/>
              <a:defRPr/>
            </a:lvl5pPr>
            <a:lvl6pPr indent="-323850" lvl="5" marL="2743200" algn="l">
              <a:lnSpc>
                <a:spcPct val="100000"/>
              </a:lnSpc>
              <a:spcBef>
                <a:spcPts val="0"/>
              </a:spcBef>
              <a:spcAft>
                <a:spcPts val="0"/>
              </a:spcAft>
              <a:buSzPts val="1500"/>
              <a:buChar char="■"/>
              <a:defRPr/>
            </a:lvl6pPr>
            <a:lvl7pPr indent="-323850" lvl="6" marL="3200400" algn="l">
              <a:lnSpc>
                <a:spcPct val="100000"/>
              </a:lnSpc>
              <a:spcBef>
                <a:spcPts val="0"/>
              </a:spcBef>
              <a:spcAft>
                <a:spcPts val="0"/>
              </a:spcAft>
              <a:buSzPts val="1500"/>
              <a:buChar char="●"/>
              <a:defRPr/>
            </a:lvl7pPr>
            <a:lvl8pPr indent="-323850" lvl="7" marL="3657600" algn="l">
              <a:lnSpc>
                <a:spcPct val="100000"/>
              </a:lnSpc>
              <a:spcBef>
                <a:spcPts val="0"/>
              </a:spcBef>
              <a:spcAft>
                <a:spcPts val="0"/>
              </a:spcAft>
              <a:buSzPts val="1500"/>
              <a:buChar char="○"/>
              <a:defRPr/>
            </a:lvl8pPr>
            <a:lvl9pPr indent="-323850" lvl="8" marL="4114800" algn="l">
              <a:lnSpc>
                <a:spcPct val="100000"/>
              </a:lnSpc>
              <a:spcBef>
                <a:spcPts val="0"/>
              </a:spcBef>
              <a:spcAft>
                <a:spcPts val="0"/>
              </a:spcAft>
              <a:buSzPts val="1500"/>
              <a:buChar char="■"/>
              <a:defRPr/>
            </a:lvl9pPr>
          </a:lstStyle>
          <a:p/>
        </p:txBody>
      </p:sp>
      <p:grpSp>
        <p:nvGrpSpPr>
          <p:cNvPr id="662" name="Google Shape;662;p8"/>
          <p:cNvGrpSpPr/>
          <p:nvPr/>
        </p:nvGrpSpPr>
        <p:grpSpPr>
          <a:xfrm>
            <a:off x="8217075" y="4522600"/>
            <a:ext cx="1327200" cy="1326900"/>
            <a:chOff x="8217075" y="4522600"/>
            <a:chExt cx="1327200" cy="1326900"/>
          </a:xfrm>
        </p:grpSpPr>
        <p:sp>
          <p:nvSpPr>
            <p:cNvPr id="663" name="Google Shape;663;p8"/>
            <p:cNvSpPr/>
            <p:nvPr/>
          </p:nvSpPr>
          <p:spPr>
            <a:xfrm flipH="1">
              <a:off x="8217075" y="4522600"/>
              <a:ext cx="1327200" cy="1326900"/>
            </a:xfrm>
            <a:prstGeom prst="arc">
              <a:avLst>
                <a:gd fmla="val 16225557" name="adj1"/>
                <a:gd fmla="val 21598152"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8"/>
            <p:cNvSpPr/>
            <p:nvPr/>
          </p:nvSpPr>
          <p:spPr>
            <a:xfrm flipH="1">
              <a:off x="8298575" y="4604000"/>
              <a:ext cx="1164300" cy="1164300"/>
            </a:xfrm>
            <a:prstGeom prst="pie">
              <a:avLst>
                <a:gd fmla="val 10761898" name="adj1"/>
                <a:gd fmla="val 21598152" name="adj2"/>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65" name="Google Shape;665;p8"/>
          <p:cNvGrpSpPr/>
          <p:nvPr/>
        </p:nvGrpSpPr>
        <p:grpSpPr>
          <a:xfrm>
            <a:off x="7906522" y="1030566"/>
            <a:ext cx="1382306" cy="493879"/>
            <a:chOff x="6730525" y="2643050"/>
            <a:chExt cx="647450" cy="231325"/>
          </a:xfrm>
        </p:grpSpPr>
        <p:sp>
          <p:nvSpPr>
            <p:cNvPr id="666" name="Google Shape;666;p8"/>
            <p:cNvSpPr/>
            <p:nvPr/>
          </p:nvSpPr>
          <p:spPr>
            <a:xfrm>
              <a:off x="6811450" y="2643050"/>
              <a:ext cx="11600" cy="11625"/>
            </a:xfrm>
            <a:custGeom>
              <a:rect b="b" l="l" r="r" t="t"/>
              <a:pathLst>
                <a:path extrusionOk="0" h="465" w="464">
                  <a:moveTo>
                    <a:pt x="235" y="1"/>
                  </a:moveTo>
                  <a:cubicBezTo>
                    <a:pt x="104" y="1"/>
                    <a:pt x="0" y="105"/>
                    <a:pt x="0" y="236"/>
                  </a:cubicBezTo>
                  <a:cubicBezTo>
                    <a:pt x="0" y="360"/>
                    <a:pt x="104" y="464"/>
                    <a:pt x="235" y="464"/>
                  </a:cubicBezTo>
                  <a:cubicBezTo>
                    <a:pt x="359" y="464"/>
                    <a:pt x="463" y="360"/>
                    <a:pt x="463" y="236"/>
                  </a:cubicBezTo>
                  <a:cubicBezTo>
                    <a:pt x="463" y="105"/>
                    <a:pt x="359" y="1"/>
                    <a:pt x="23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8"/>
            <p:cNvSpPr/>
            <p:nvPr/>
          </p:nvSpPr>
          <p:spPr>
            <a:xfrm>
              <a:off x="6873100" y="2643050"/>
              <a:ext cx="11600" cy="11625"/>
            </a:xfrm>
            <a:custGeom>
              <a:rect b="b" l="l" r="r" t="t"/>
              <a:pathLst>
                <a:path extrusionOk="0" h="465" w="464">
                  <a:moveTo>
                    <a:pt x="235" y="1"/>
                  </a:moveTo>
                  <a:cubicBezTo>
                    <a:pt x="105" y="1"/>
                    <a:pt x="0" y="105"/>
                    <a:pt x="0" y="236"/>
                  </a:cubicBezTo>
                  <a:cubicBezTo>
                    <a:pt x="0" y="360"/>
                    <a:pt x="105" y="464"/>
                    <a:pt x="235" y="464"/>
                  </a:cubicBezTo>
                  <a:cubicBezTo>
                    <a:pt x="359" y="464"/>
                    <a:pt x="464" y="360"/>
                    <a:pt x="464" y="236"/>
                  </a:cubicBezTo>
                  <a:cubicBezTo>
                    <a:pt x="464" y="105"/>
                    <a:pt x="359" y="1"/>
                    <a:pt x="23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8"/>
            <p:cNvSpPr/>
            <p:nvPr/>
          </p:nvSpPr>
          <p:spPr>
            <a:xfrm>
              <a:off x="6934750" y="2643050"/>
              <a:ext cx="11600" cy="11625"/>
            </a:xfrm>
            <a:custGeom>
              <a:rect b="b" l="l" r="r" t="t"/>
              <a:pathLst>
                <a:path extrusionOk="0" h="465" w="464">
                  <a:moveTo>
                    <a:pt x="236" y="1"/>
                  </a:moveTo>
                  <a:cubicBezTo>
                    <a:pt x="105" y="1"/>
                    <a:pt x="1" y="105"/>
                    <a:pt x="1" y="236"/>
                  </a:cubicBezTo>
                  <a:cubicBezTo>
                    <a:pt x="1" y="360"/>
                    <a:pt x="105" y="464"/>
                    <a:pt x="236" y="464"/>
                  </a:cubicBezTo>
                  <a:cubicBezTo>
                    <a:pt x="360" y="464"/>
                    <a:pt x="464" y="360"/>
                    <a:pt x="464" y="236"/>
                  </a:cubicBezTo>
                  <a:cubicBezTo>
                    <a:pt x="464" y="105"/>
                    <a:pt x="360" y="1"/>
                    <a:pt x="23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8"/>
            <p:cNvSpPr/>
            <p:nvPr/>
          </p:nvSpPr>
          <p:spPr>
            <a:xfrm>
              <a:off x="6996425" y="2643050"/>
              <a:ext cx="11600" cy="11625"/>
            </a:xfrm>
            <a:custGeom>
              <a:rect b="b" l="l" r="r" t="t"/>
              <a:pathLst>
                <a:path extrusionOk="0" h="465" w="464">
                  <a:moveTo>
                    <a:pt x="228" y="1"/>
                  </a:moveTo>
                  <a:cubicBezTo>
                    <a:pt x="105" y="1"/>
                    <a:pt x="0" y="105"/>
                    <a:pt x="0" y="236"/>
                  </a:cubicBezTo>
                  <a:cubicBezTo>
                    <a:pt x="0" y="360"/>
                    <a:pt x="105" y="464"/>
                    <a:pt x="228" y="464"/>
                  </a:cubicBezTo>
                  <a:cubicBezTo>
                    <a:pt x="359" y="464"/>
                    <a:pt x="463" y="360"/>
                    <a:pt x="463" y="236"/>
                  </a:cubicBezTo>
                  <a:cubicBezTo>
                    <a:pt x="463" y="105"/>
                    <a:pt x="359" y="1"/>
                    <a:pt x="22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8"/>
            <p:cNvSpPr/>
            <p:nvPr/>
          </p:nvSpPr>
          <p:spPr>
            <a:xfrm>
              <a:off x="7058075" y="2643050"/>
              <a:ext cx="11600" cy="11625"/>
            </a:xfrm>
            <a:custGeom>
              <a:rect b="b" l="l" r="r" t="t"/>
              <a:pathLst>
                <a:path extrusionOk="0" h="465" w="464">
                  <a:moveTo>
                    <a:pt x="229" y="1"/>
                  </a:moveTo>
                  <a:cubicBezTo>
                    <a:pt x="105" y="1"/>
                    <a:pt x="0" y="105"/>
                    <a:pt x="0" y="236"/>
                  </a:cubicBezTo>
                  <a:cubicBezTo>
                    <a:pt x="0" y="360"/>
                    <a:pt x="105" y="464"/>
                    <a:pt x="229" y="464"/>
                  </a:cubicBezTo>
                  <a:cubicBezTo>
                    <a:pt x="359" y="464"/>
                    <a:pt x="464" y="360"/>
                    <a:pt x="464" y="236"/>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8"/>
            <p:cNvSpPr/>
            <p:nvPr/>
          </p:nvSpPr>
          <p:spPr>
            <a:xfrm>
              <a:off x="7119725" y="2643050"/>
              <a:ext cx="11625" cy="11625"/>
            </a:xfrm>
            <a:custGeom>
              <a:rect b="b" l="l" r="r" t="t"/>
              <a:pathLst>
                <a:path extrusionOk="0" h="465" w="465">
                  <a:moveTo>
                    <a:pt x="229" y="1"/>
                  </a:moveTo>
                  <a:cubicBezTo>
                    <a:pt x="105" y="1"/>
                    <a:pt x="1" y="105"/>
                    <a:pt x="1" y="236"/>
                  </a:cubicBezTo>
                  <a:cubicBezTo>
                    <a:pt x="1" y="360"/>
                    <a:pt x="105" y="464"/>
                    <a:pt x="229" y="464"/>
                  </a:cubicBezTo>
                  <a:cubicBezTo>
                    <a:pt x="360" y="464"/>
                    <a:pt x="464" y="360"/>
                    <a:pt x="464" y="236"/>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8"/>
            <p:cNvSpPr/>
            <p:nvPr/>
          </p:nvSpPr>
          <p:spPr>
            <a:xfrm>
              <a:off x="7181400" y="2643050"/>
              <a:ext cx="11600" cy="11625"/>
            </a:xfrm>
            <a:custGeom>
              <a:rect b="b" l="l" r="r" t="t"/>
              <a:pathLst>
                <a:path extrusionOk="0" h="465" w="464">
                  <a:moveTo>
                    <a:pt x="229" y="1"/>
                  </a:moveTo>
                  <a:cubicBezTo>
                    <a:pt x="105" y="1"/>
                    <a:pt x="0" y="105"/>
                    <a:pt x="0" y="236"/>
                  </a:cubicBezTo>
                  <a:cubicBezTo>
                    <a:pt x="0" y="360"/>
                    <a:pt x="105" y="464"/>
                    <a:pt x="229" y="464"/>
                  </a:cubicBezTo>
                  <a:cubicBezTo>
                    <a:pt x="359" y="464"/>
                    <a:pt x="463" y="360"/>
                    <a:pt x="463" y="236"/>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8"/>
            <p:cNvSpPr/>
            <p:nvPr/>
          </p:nvSpPr>
          <p:spPr>
            <a:xfrm>
              <a:off x="7243050" y="2643050"/>
              <a:ext cx="11600" cy="11625"/>
            </a:xfrm>
            <a:custGeom>
              <a:rect b="b" l="l" r="r" t="t"/>
              <a:pathLst>
                <a:path extrusionOk="0" h="465" w="464">
                  <a:moveTo>
                    <a:pt x="229" y="1"/>
                  </a:moveTo>
                  <a:cubicBezTo>
                    <a:pt x="105" y="1"/>
                    <a:pt x="0" y="105"/>
                    <a:pt x="0" y="236"/>
                  </a:cubicBezTo>
                  <a:cubicBezTo>
                    <a:pt x="0" y="360"/>
                    <a:pt x="105" y="464"/>
                    <a:pt x="229" y="464"/>
                  </a:cubicBezTo>
                  <a:cubicBezTo>
                    <a:pt x="359" y="464"/>
                    <a:pt x="464" y="360"/>
                    <a:pt x="464" y="236"/>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8"/>
            <p:cNvSpPr/>
            <p:nvPr/>
          </p:nvSpPr>
          <p:spPr>
            <a:xfrm>
              <a:off x="7304700" y="2643050"/>
              <a:ext cx="11625" cy="11625"/>
            </a:xfrm>
            <a:custGeom>
              <a:rect b="b" l="l" r="r" t="t"/>
              <a:pathLst>
                <a:path extrusionOk="0" h="465" w="465">
                  <a:moveTo>
                    <a:pt x="229" y="1"/>
                  </a:moveTo>
                  <a:cubicBezTo>
                    <a:pt x="105" y="1"/>
                    <a:pt x="1" y="105"/>
                    <a:pt x="1" y="236"/>
                  </a:cubicBezTo>
                  <a:cubicBezTo>
                    <a:pt x="1" y="360"/>
                    <a:pt x="105" y="464"/>
                    <a:pt x="229" y="464"/>
                  </a:cubicBezTo>
                  <a:cubicBezTo>
                    <a:pt x="360" y="464"/>
                    <a:pt x="464" y="360"/>
                    <a:pt x="464" y="236"/>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8"/>
            <p:cNvSpPr/>
            <p:nvPr/>
          </p:nvSpPr>
          <p:spPr>
            <a:xfrm>
              <a:off x="7366375" y="2643050"/>
              <a:ext cx="11600" cy="11625"/>
            </a:xfrm>
            <a:custGeom>
              <a:rect b="b" l="l" r="r" t="t"/>
              <a:pathLst>
                <a:path extrusionOk="0" h="465" w="464">
                  <a:moveTo>
                    <a:pt x="229" y="1"/>
                  </a:moveTo>
                  <a:cubicBezTo>
                    <a:pt x="105" y="1"/>
                    <a:pt x="0" y="105"/>
                    <a:pt x="0" y="236"/>
                  </a:cubicBezTo>
                  <a:cubicBezTo>
                    <a:pt x="0" y="360"/>
                    <a:pt x="105" y="464"/>
                    <a:pt x="229" y="464"/>
                  </a:cubicBezTo>
                  <a:cubicBezTo>
                    <a:pt x="359" y="464"/>
                    <a:pt x="463" y="360"/>
                    <a:pt x="463" y="236"/>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8"/>
            <p:cNvSpPr/>
            <p:nvPr/>
          </p:nvSpPr>
          <p:spPr>
            <a:xfrm>
              <a:off x="6730525" y="2716300"/>
              <a:ext cx="11625" cy="11600"/>
            </a:xfrm>
            <a:custGeom>
              <a:rect b="b" l="l" r="r" t="t"/>
              <a:pathLst>
                <a:path extrusionOk="0" h="464" w="465">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8"/>
            <p:cNvSpPr/>
            <p:nvPr/>
          </p:nvSpPr>
          <p:spPr>
            <a:xfrm>
              <a:off x="6792200" y="2716300"/>
              <a:ext cx="11600" cy="11600"/>
            </a:xfrm>
            <a:custGeom>
              <a:rect b="b" l="l" r="r" t="t"/>
              <a:pathLst>
                <a:path extrusionOk="0" h="464" w="464">
                  <a:moveTo>
                    <a:pt x="229" y="0"/>
                  </a:moveTo>
                  <a:cubicBezTo>
                    <a:pt x="105" y="0"/>
                    <a:pt x="0" y="105"/>
                    <a:pt x="0" y="229"/>
                  </a:cubicBezTo>
                  <a:cubicBezTo>
                    <a:pt x="0" y="359"/>
                    <a:pt x="105" y="464"/>
                    <a:pt x="229" y="464"/>
                  </a:cubicBezTo>
                  <a:cubicBezTo>
                    <a:pt x="359" y="464"/>
                    <a:pt x="463" y="359"/>
                    <a:pt x="463" y="229"/>
                  </a:cubicBezTo>
                  <a:cubicBezTo>
                    <a:pt x="463"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8"/>
            <p:cNvSpPr/>
            <p:nvPr/>
          </p:nvSpPr>
          <p:spPr>
            <a:xfrm>
              <a:off x="6853850" y="2716300"/>
              <a:ext cx="11600" cy="11600"/>
            </a:xfrm>
            <a:custGeom>
              <a:rect b="b" l="l" r="r" t="t"/>
              <a:pathLst>
                <a:path extrusionOk="0" h="464" w="464">
                  <a:moveTo>
                    <a:pt x="229" y="0"/>
                  </a:moveTo>
                  <a:cubicBezTo>
                    <a:pt x="105" y="0"/>
                    <a:pt x="1" y="105"/>
                    <a:pt x="1" y="229"/>
                  </a:cubicBezTo>
                  <a:cubicBezTo>
                    <a:pt x="1" y="359"/>
                    <a:pt x="105" y="464"/>
                    <a:pt x="229" y="464"/>
                  </a:cubicBezTo>
                  <a:cubicBezTo>
                    <a:pt x="359" y="464"/>
                    <a:pt x="464" y="359"/>
                    <a:pt x="464" y="229"/>
                  </a:cubicBezTo>
                  <a:cubicBezTo>
                    <a:pt x="464"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8"/>
            <p:cNvSpPr/>
            <p:nvPr/>
          </p:nvSpPr>
          <p:spPr>
            <a:xfrm>
              <a:off x="6915500" y="2716300"/>
              <a:ext cx="11625" cy="11600"/>
            </a:xfrm>
            <a:custGeom>
              <a:rect b="b" l="l" r="r" t="t"/>
              <a:pathLst>
                <a:path extrusionOk="0" h="464" w="465">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8"/>
            <p:cNvSpPr/>
            <p:nvPr/>
          </p:nvSpPr>
          <p:spPr>
            <a:xfrm>
              <a:off x="6977175" y="2716300"/>
              <a:ext cx="11600" cy="11600"/>
            </a:xfrm>
            <a:custGeom>
              <a:rect b="b" l="l" r="r" t="t"/>
              <a:pathLst>
                <a:path extrusionOk="0" h="464" w="464">
                  <a:moveTo>
                    <a:pt x="229" y="0"/>
                  </a:moveTo>
                  <a:cubicBezTo>
                    <a:pt x="105" y="0"/>
                    <a:pt x="0" y="105"/>
                    <a:pt x="0" y="229"/>
                  </a:cubicBezTo>
                  <a:cubicBezTo>
                    <a:pt x="0" y="359"/>
                    <a:pt x="105" y="464"/>
                    <a:pt x="229" y="464"/>
                  </a:cubicBezTo>
                  <a:cubicBezTo>
                    <a:pt x="359" y="464"/>
                    <a:pt x="463" y="359"/>
                    <a:pt x="463" y="229"/>
                  </a:cubicBezTo>
                  <a:cubicBezTo>
                    <a:pt x="463"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8"/>
            <p:cNvSpPr/>
            <p:nvPr/>
          </p:nvSpPr>
          <p:spPr>
            <a:xfrm>
              <a:off x="7038825" y="2716300"/>
              <a:ext cx="11600" cy="11600"/>
            </a:xfrm>
            <a:custGeom>
              <a:rect b="b" l="l" r="r" t="t"/>
              <a:pathLst>
                <a:path extrusionOk="0" h="464" w="464">
                  <a:moveTo>
                    <a:pt x="229" y="0"/>
                  </a:moveTo>
                  <a:cubicBezTo>
                    <a:pt x="105" y="0"/>
                    <a:pt x="1" y="105"/>
                    <a:pt x="1" y="229"/>
                  </a:cubicBezTo>
                  <a:cubicBezTo>
                    <a:pt x="1" y="359"/>
                    <a:pt x="105" y="464"/>
                    <a:pt x="229" y="464"/>
                  </a:cubicBezTo>
                  <a:cubicBezTo>
                    <a:pt x="359" y="464"/>
                    <a:pt x="464" y="359"/>
                    <a:pt x="464" y="229"/>
                  </a:cubicBezTo>
                  <a:cubicBezTo>
                    <a:pt x="464"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8"/>
            <p:cNvSpPr/>
            <p:nvPr/>
          </p:nvSpPr>
          <p:spPr>
            <a:xfrm>
              <a:off x="7100475" y="2716300"/>
              <a:ext cx="11625" cy="11600"/>
            </a:xfrm>
            <a:custGeom>
              <a:rect b="b" l="l" r="r" t="t"/>
              <a:pathLst>
                <a:path extrusionOk="0" h="464" w="465">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8"/>
            <p:cNvSpPr/>
            <p:nvPr/>
          </p:nvSpPr>
          <p:spPr>
            <a:xfrm>
              <a:off x="7162150" y="2716300"/>
              <a:ext cx="11600" cy="11600"/>
            </a:xfrm>
            <a:custGeom>
              <a:rect b="b" l="l" r="r" t="t"/>
              <a:pathLst>
                <a:path extrusionOk="0" h="464" w="464">
                  <a:moveTo>
                    <a:pt x="229" y="0"/>
                  </a:moveTo>
                  <a:cubicBezTo>
                    <a:pt x="105" y="0"/>
                    <a:pt x="0" y="105"/>
                    <a:pt x="0" y="229"/>
                  </a:cubicBezTo>
                  <a:cubicBezTo>
                    <a:pt x="0" y="359"/>
                    <a:pt x="105" y="464"/>
                    <a:pt x="229" y="464"/>
                  </a:cubicBezTo>
                  <a:cubicBezTo>
                    <a:pt x="359" y="464"/>
                    <a:pt x="463" y="359"/>
                    <a:pt x="463" y="229"/>
                  </a:cubicBezTo>
                  <a:cubicBezTo>
                    <a:pt x="463"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8"/>
            <p:cNvSpPr/>
            <p:nvPr/>
          </p:nvSpPr>
          <p:spPr>
            <a:xfrm>
              <a:off x="7223800" y="2716300"/>
              <a:ext cx="11600" cy="11600"/>
            </a:xfrm>
            <a:custGeom>
              <a:rect b="b" l="l" r="r" t="t"/>
              <a:pathLst>
                <a:path extrusionOk="0" h="464" w="464">
                  <a:moveTo>
                    <a:pt x="229" y="0"/>
                  </a:moveTo>
                  <a:cubicBezTo>
                    <a:pt x="105" y="0"/>
                    <a:pt x="1" y="105"/>
                    <a:pt x="1" y="229"/>
                  </a:cubicBezTo>
                  <a:cubicBezTo>
                    <a:pt x="1" y="359"/>
                    <a:pt x="105" y="464"/>
                    <a:pt x="229" y="464"/>
                  </a:cubicBezTo>
                  <a:cubicBezTo>
                    <a:pt x="359" y="464"/>
                    <a:pt x="464" y="359"/>
                    <a:pt x="464" y="229"/>
                  </a:cubicBezTo>
                  <a:cubicBezTo>
                    <a:pt x="464"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8"/>
            <p:cNvSpPr/>
            <p:nvPr/>
          </p:nvSpPr>
          <p:spPr>
            <a:xfrm>
              <a:off x="7285450" y="2716300"/>
              <a:ext cx="11625" cy="11600"/>
            </a:xfrm>
            <a:custGeom>
              <a:rect b="b" l="l" r="r" t="t"/>
              <a:pathLst>
                <a:path extrusionOk="0" h="464" w="465">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8"/>
            <p:cNvSpPr/>
            <p:nvPr/>
          </p:nvSpPr>
          <p:spPr>
            <a:xfrm>
              <a:off x="6811450" y="2789525"/>
              <a:ext cx="11600" cy="11625"/>
            </a:xfrm>
            <a:custGeom>
              <a:rect b="b" l="l" r="r" t="t"/>
              <a:pathLst>
                <a:path extrusionOk="0" h="465" w="464">
                  <a:moveTo>
                    <a:pt x="235" y="1"/>
                  </a:moveTo>
                  <a:cubicBezTo>
                    <a:pt x="104" y="1"/>
                    <a:pt x="0" y="105"/>
                    <a:pt x="0" y="229"/>
                  </a:cubicBezTo>
                  <a:cubicBezTo>
                    <a:pt x="0" y="360"/>
                    <a:pt x="104" y="464"/>
                    <a:pt x="235" y="464"/>
                  </a:cubicBezTo>
                  <a:cubicBezTo>
                    <a:pt x="359" y="464"/>
                    <a:pt x="463" y="360"/>
                    <a:pt x="463" y="229"/>
                  </a:cubicBezTo>
                  <a:cubicBezTo>
                    <a:pt x="463" y="105"/>
                    <a:pt x="359" y="1"/>
                    <a:pt x="23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8"/>
            <p:cNvSpPr/>
            <p:nvPr/>
          </p:nvSpPr>
          <p:spPr>
            <a:xfrm>
              <a:off x="6873100" y="2789525"/>
              <a:ext cx="11600" cy="11625"/>
            </a:xfrm>
            <a:custGeom>
              <a:rect b="b" l="l" r="r" t="t"/>
              <a:pathLst>
                <a:path extrusionOk="0" h="465" w="464">
                  <a:moveTo>
                    <a:pt x="235" y="1"/>
                  </a:moveTo>
                  <a:cubicBezTo>
                    <a:pt x="105" y="1"/>
                    <a:pt x="0" y="105"/>
                    <a:pt x="0" y="229"/>
                  </a:cubicBezTo>
                  <a:cubicBezTo>
                    <a:pt x="0" y="360"/>
                    <a:pt x="105" y="464"/>
                    <a:pt x="235" y="464"/>
                  </a:cubicBezTo>
                  <a:cubicBezTo>
                    <a:pt x="359" y="464"/>
                    <a:pt x="464" y="360"/>
                    <a:pt x="464" y="229"/>
                  </a:cubicBezTo>
                  <a:cubicBezTo>
                    <a:pt x="464" y="105"/>
                    <a:pt x="359" y="1"/>
                    <a:pt x="23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8"/>
            <p:cNvSpPr/>
            <p:nvPr/>
          </p:nvSpPr>
          <p:spPr>
            <a:xfrm>
              <a:off x="6934750" y="2789525"/>
              <a:ext cx="11600" cy="11625"/>
            </a:xfrm>
            <a:custGeom>
              <a:rect b="b" l="l" r="r" t="t"/>
              <a:pathLst>
                <a:path extrusionOk="0" h="465" w="464">
                  <a:moveTo>
                    <a:pt x="236" y="1"/>
                  </a:moveTo>
                  <a:cubicBezTo>
                    <a:pt x="105" y="1"/>
                    <a:pt x="1" y="105"/>
                    <a:pt x="1" y="229"/>
                  </a:cubicBezTo>
                  <a:cubicBezTo>
                    <a:pt x="1" y="360"/>
                    <a:pt x="105" y="464"/>
                    <a:pt x="236" y="464"/>
                  </a:cubicBezTo>
                  <a:cubicBezTo>
                    <a:pt x="360" y="464"/>
                    <a:pt x="464" y="360"/>
                    <a:pt x="464" y="229"/>
                  </a:cubicBezTo>
                  <a:cubicBezTo>
                    <a:pt x="464" y="105"/>
                    <a:pt x="360" y="1"/>
                    <a:pt x="23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8"/>
            <p:cNvSpPr/>
            <p:nvPr/>
          </p:nvSpPr>
          <p:spPr>
            <a:xfrm>
              <a:off x="6996425" y="2789525"/>
              <a:ext cx="11600" cy="11625"/>
            </a:xfrm>
            <a:custGeom>
              <a:rect b="b" l="l" r="r" t="t"/>
              <a:pathLst>
                <a:path extrusionOk="0" h="465" w="464">
                  <a:moveTo>
                    <a:pt x="228" y="1"/>
                  </a:moveTo>
                  <a:cubicBezTo>
                    <a:pt x="105" y="1"/>
                    <a:pt x="0" y="105"/>
                    <a:pt x="0" y="229"/>
                  </a:cubicBezTo>
                  <a:cubicBezTo>
                    <a:pt x="0" y="360"/>
                    <a:pt x="105" y="464"/>
                    <a:pt x="228" y="464"/>
                  </a:cubicBezTo>
                  <a:cubicBezTo>
                    <a:pt x="359" y="464"/>
                    <a:pt x="463" y="360"/>
                    <a:pt x="463" y="229"/>
                  </a:cubicBezTo>
                  <a:cubicBezTo>
                    <a:pt x="463" y="105"/>
                    <a:pt x="359" y="1"/>
                    <a:pt x="22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8"/>
            <p:cNvSpPr/>
            <p:nvPr/>
          </p:nvSpPr>
          <p:spPr>
            <a:xfrm>
              <a:off x="7058075" y="2789525"/>
              <a:ext cx="11600" cy="11625"/>
            </a:xfrm>
            <a:custGeom>
              <a:rect b="b" l="l" r="r" t="t"/>
              <a:pathLst>
                <a:path extrusionOk="0" h="465" w="464">
                  <a:moveTo>
                    <a:pt x="229" y="1"/>
                  </a:moveTo>
                  <a:cubicBezTo>
                    <a:pt x="105" y="1"/>
                    <a:pt x="0" y="105"/>
                    <a:pt x="0" y="229"/>
                  </a:cubicBezTo>
                  <a:cubicBezTo>
                    <a:pt x="0" y="360"/>
                    <a:pt x="105" y="464"/>
                    <a:pt x="229" y="464"/>
                  </a:cubicBezTo>
                  <a:cubicBezTo>
                    <a:pt x="359" y="464"/>
                    <a:pt x="464" y="360"/>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8"/>
            <p:cNvSpPr/>
            <p:nvPr/>
          </p:nvSpPr>
          <p:spPr>
            <a:xfrm>
              <a:off x="7119725" y="2789525"/>
              <a:ext cx="11625" cy="11625"/>
            </a:xfrm>
            <a:custGeom>
              <a:rect b="b" l="l" r="r" t="t"/>
              <a:pathLst>
                <a:path extrusionOk="0" h="465" w="465">
                  <a:moveTo>
                    <a:pt x="229" y="1"/>
                  </a:moveTo>
                  <a:cubicBezTo>
                    <a:pt x="105" y="1"/>
                    <a:pt x="1" y="105"/>
                    <a:pt x="1" y="229"/>
                  </a:cubicBezTo>
                  <a:cubicBezTo>
                    <a:pt x="1" y="360"/>
                    <a:pt x="105" y="464"/>
                    <a:pt x="229" y="464"/>
                  </a:cubicBezTo>
                  <a:cubicBezTo>
                    <a:pt x="360" y="464"/>
                    <a:pt x="464" y="360"/>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8"/>
            <p:cNvSpPr/>
            <p:nvPr/>
          </p:nvSpPr>
          <p:spPr>
            <a:xfrm>
              <a:off x="7181400" y="2789525"/>
              <a:ext cx="11600" cy="11625"/>
            </a:xfrm>
            <a:custGeom>
              <a:rect b="b" l="l" r="r" t="t"/>
              <a:pathLst>
                <a:path extrusionOk="0" h="465" w="464">
                  <a:moveTo>
                    <a:pt x="229" y="1"/>
                  </a:moveTo>
                  <a:cubicBezTo>
                    <a:pt x="105" y="1"/>
                    <a:pt x="0" y="105"/>
                    <a:pt x="0" y="229"/>
                  </a:cubicBezTo>
                  <a:cubicBezTo>
                    <a:pt x="0" y="360"/>
                    <a:pt x="105" y="464"/>
                    <a:pt x="229" y="464"/>
                  </a:cubicBezTo>
                  <a:cubicBezTo>
                    <a:pt x="359" y="464"/>
                    <a:pt x="463" y="360"/>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8"/>
            <p:cNvSpPr/>
            <p:nvPr/>
          </p:nvSpPr>
          <p:spPr>
            <a:xfrm>
              <a:off x="7243050" y="2789525"/>
              <a:ext cx="11600" cy="11625"/>
            </a:xfrm>
            <a:custGeom>
              <a:rect b="b" l="l" r="r" t="t"/>
              <a:pathLst>
                <a:path extrusionOk="0" h="465" w="464">
                  <a:moveTo>
                    <a:pt x="229" y="1"/>
                  </a:moveTo>
                  <a:cubicBezTo>
                    <a:pt x="105" y="1"/>
                    <a:pt x="0" y="105"/>
                    <a:pt x="0" y="229"/>
                  </a:cubicBezTo>
                  <a:cubicBezTo>
                    <a:pt x="0" y="360"/>
                    <a:pt x="105" y="464"/>
                    <a:pt x="229" y="464"/>
                  </a:cubicBezTo>
                  <a:cubicBezTo>
                    <a:pt x="359" y="464"/>
                    <a:pt x="464" y="360"/>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8"/>
            <p:cNvSpPr/>
            <p:nvPr/>
          </p:nvSpPr>
          <p:spPr>
            <a:xfrm>
              <a:off x="7304700" y="2789525"/>
              <a:ext cx="11625" cy="11625"/>
            </a:xfrm>
            <a:custGeom>
              <a:rect b="b" l="l" r="r" t="t"/>
              <a:pathLst>
                <a:path extrusionOk="0" h="465" w="465">
                  <a:moveTo>
                    <a:pt x="229" y="1"/>
                  </a:moveTo>
                  <a:cubicBezTo>
                    <a:pt x="105" y="1"/>
                    <a:pt x="1" y="105"/>
                    <a:pt x="1" y="229"/>
                  </a:cubicBezTo>
                  <a:cubicBezTo>
                    <a:pt x="1" y="360"/>
                    <a:pt x="105" y="464"/>
                    <a:pt x="229" y="464"/>
                  </a:cubicBezTo>
                  <a:cubicBezTo>
                    <a:pt x="360" y="464"/>
                    <a:pt x="464" y="360"/>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8"/>
            <p:cNvSpPr/>
            <p:nvPr/>
          </p:nvSpPr>
          <p:spPr>
            <a:xfrm>
              <a:off x="7366375" y="2789525"/>
              <a:ext cx="11600" cy="11625"/>
            </a:xfrm>
            <a:custGeom>
              <a:rect b="b" l="l" r="r" t="t"/>
              <a:pathLst>
                <a:path extrusionOk="0" h="465" w="464">
                  <a:moveTo>
                    <a:pt x="229" y="1"/>
                  </a:moveTo>
                  <a:cubicBezTo>
                    <a:pt x="105" y="1"/>
                    <a:pt x="0" y="105"/>
                    <a:pt x="0" y="229"/>
                  </a:cubicBezTo>
                  <a:cubicBezTo>
                    <a:pt x="0" y="360"/>
                    <a:pt x="105" y="464"/>
                    <a:pt x="229" y="464"/>
                  </a:cubicBezTo>
                  <a:cubicBezTo>
                    <a:pt x="359" y="464"/>
                    <a:pt x="463" y="360"/>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8"/>
            <p:cNvSpPr/>
            <p:nvPr/>
          </p:nvSpPr>
          <p:spPr>
            <a:xfrm>
              <a:off x="6730525" y="2862775"/>
              <a:ext cx="11625" cy="11600"/>
            </a:xfrm>
            <a:custGeom>
              <a:rect b="b" l="l" r="r" t="t"/>
              <a:pathLst>
                <a:path extrusionOk="0" h="464" w="465">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8"/>
            <p:cNvSpPr/>
            <p:nvPr/>
          </p:nvSpPr>
          <p:spPr>
            <a:xfrm>
              <a:off x="6792200" y="2862775"/>
              <a:ext cx="11600" cy="11600"/>
            </a:xfrm>
            <a:custGeom>
              <a:rect b="b" l="l" r="r" t="t"/>
              <a:pathLst>
                <a:path extrusionOk="0" h="464" w="464">
                  <a:moveTo>
                    <a:pt x="229" y="1"/>
                  </a:moveTo>
                  <a:cubicBezTo>
                    <a:pt x="105" y="1"/>
                    <a:pt x="0" y="105"/>
                    <a:pt x="0" y="229"/>
                  </a:cubicBezTo>
                  <a:cubicBezTo>
                    <a:pt x="0" y="359"/>
                    <a:pt x="105" y="464"/>
                    <a:pt x="229" y="464"/>
                  </a:cubicBezTo>
                  <a:cubicBezTo>
                    <a:pt x="359" y="464"/>
                    <a:pt x="463" y="359"/>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8"/>
            <p:cNvSpPr/>
            <p:nvPr/>
          </p:nvSpPr>
          <p:spPr>
            <a:xfrm>
              <a:off x="6853850" y="2862775"/>
              <a:ext cx="11600" cy="11600"/>
            </a:xfrm>
            <a:custGeom>
              <a:rect b="b" l="l" r="r" t="t"/>
              <a:pathLst>
                <a:path extrusionOk="0" h="464" w="464">
                  <a:moveTo>
                    <a:pt x="229" y="1"/>
                  </a:moveTo>
                  <a:cubicBezTo>
                    <a:pt x="105" y="1"/>
                    <a:pt x="1" y="105"/>
                    <a:pt x="1" y="229"/>
                  </a:cubicBezTo>
                  <a:cubicBezTo>
                    <a:pt x="1" y="359"/>
                    <a:pt x="105" y="464"/>
                    <a:pt x="229" y="464"/>
                  </a:cubicBezTo>
                  <a:cubicBezTo>
                    <a:pt x="359" y="464"/>
                    <a:pt x="464" y="359"/>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8"/>
            <p:cNvSpPr/>
            <p:nvPr/>
          </p:nvSpPr>
          <p:spPr>
            <a:xfrm>
              <a:off x="6915500" y="2862775"/>
              <a:ext cx="11625" cy="11600"/>
            </a:xfrm>
            <a:custGeom>
              <a:rect b="b" l="l" r="r" t="t"/>
              <a:pathLst>
                <a:path extrusionOk="0" h="464" w="465">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8"/>
            <p:cNvSpPr/>
            <p:nvPr/>
          </p:nvSpPr>
          <p:spPr>
            <a:xfrm>
              <a:off x="6977175" y="2862775"/>
              <a:ext cx="11600" cy="11600"/>
            </a:xfrm>
            <a:custGeom>
              <a:rect b="b" l="l" r="r" t="t"/>
              <a:pathLst>
                <a:path extrusionOk="0" h="464" w="464">
                  <a:moveTo>
                    <a:pt x="229" y="1"/>
                  </a:moveTo>
                  <a:cubicBezTo>
                    <a:pt x="105" y="1"/>
                    <a:pt x="0" y="105"/>
                    <a:pt x="0" y="229"/>
                  </a:cubicBezTo>
                  <a:cubicBezTo>
                    <a:pt x="0" y="359"/>
                    <a:pt x="105" y="464"/>
                    <a:pt x="229" y="464"/>
                  </a:cubicBezTo>
                  <a:cubicBezTo>
                    <a:pt x="359" y="464"/>
                    <a:pt x="463" y="359"/>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8"/>
            <p:cNvSpPr/>
            <p:nvPr/>
          </p:nvSpPr>
          <p:spPr>
            <a:xfrm>
              <a:off x="7038825" y="2862775"/>
              <a:ext cx="11600" cy="11600"/>
            </a:xfrm>
            <a:custGeom>
              <a:rect b="b" l="l" r="r" t="t"/>
              <a:pathLst>
                <a:path extrusionOk="0" h="464" w="464">
                  <a:moveTo>
                    <a:pt x="229" y="1"/>
                  </a:moveTo>
                  <a:cubicBezTo>
                    <a:pt x="105" y="1"/>
                    <a:pt x="1" y="105"/>
                    <a:pt x="1" y="229"/>
                  </a:cubicBezTo>
                  <a:cubicBezTo>
                    <a:pt x="1" y="359"/>
                    <a:pt x="105" y="464"/>
                    <a:pt x="229" y="464"/>
                  </a:cubicBezTo>
                  <a:cubicBezTo>
                    <a:pt x="359" y="464"/>
                    <a:pt x="464" y="359"/>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8"/>
            <p:cNvSpPr/>
            <p:nvPr/>
          </p:nvSpPr>
          <p:spPr>
            <a:xfrm>
              <a:off x="7100475" y="2862775"/>
              <a:ext cx="11625" cy="11600"/>
            </a:xfrm>
            <a:custGeom>
              <a:rect b="b" l="l" r="r" t="t"/>
              <a:pathLst>
                <a:path extrusionOk="0" h="464" w="465">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8"/>
            <p:cNvSpPr/>
            <p:nvPr/>
          </p:nvSpPr>
          <p:spPr>
            <a:xfrm>
              <a:off x="7162150" y="2862775"/>
              <a:ext cx="11600" cy="11600"/>
            </a:xfrm>
            <a:custGeom>
              <a:rect b="b" l="l" r="r" t="t"/>
              <a:pathLst>
                <a:path extrusionOk="0" h="464" w="464">
                  <a:moveTo>
                    <a:pt x="229" y="1"/>
                  </a:moveTo>
                  <a:cubicBezTo>
                    <a:pt x="105" y="1"/>
                    <a:pt x="0" y="105"/>
                    <a:pt x="0" y="229"/>
                  </a:cubicBezTo>
                  <a:cubicBezTo>
                    <a:pt x="0" y="359"/>
                    <a:pt x="105" y="464"/>
                    <a:pt x="229" y="464"/>
                  </a:cubicBezTo>
                  <a:cubicBezTo>
                    <a:pt x="359" y="464"/>
                    <a:pt x="463" y="359"/>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8"/>
            <p:cNvSpPr/>
            <p:nvPr/>
          </p:nvSpPr>
          <p:spPr>
            <a:xfrm>
              <a:off x="7223800" y="2862775"/>
              <a:ext cx="11600" cy="11600"/>
            </a:xfrm>
            <a:custGeom>
              <a:rect b="b" l="l" r="r" t="t"/>
              <a:pathLst>
                <a:path extrusionOk="0" h="464" w="464">
                  <a:moveTo>
                    <a:pt x="229" y="1"/>
                  </a:moveTo>
                  <a:cubicBezTo>
                    <a:pt x="105" y="1"/>
                    <a:pt x="1" y="105"/>
                    <a:pt x="1" y="229"/>
                  </a:cubicBezTo>
                  <a:cubicBezTo>
                    <a:pt x="1" y="359"/>
                    <a:pt x="105" y="464"/>
                    <a:pt x="229" y="464"/>
                  </a:cubicBezTo>
                  <a:cubicBezTo>
                    <a:pt x="359" y="464"/>
                    <a:pt x="464" y="359"/>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8"/>
            <p:cNvSpPr/>
            <p:nvPr/>
          </p:nvSpPr>
          <p:spPr>
            <a:xfrm>
              <a:off x="7285450" y="2862775"/>
              <a:ext cx="11625" cy="11600"/>
            </a:xfrm>
            <a:custGeom>
              <a:rect b="b" l="l" r="r" t="t"/>
              <a:pathLst>
                <a:path extrusionOk="0" h="464" w="465">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06" name="Google Shape;706;p8"/>
          <p:cNvSpPr/>
          <p:nvPr/>
        </p:nvSpPr>
        <p:spPr>
          <a:xfrm>
            <a:off x="7059250" y="151850"/>
            <a:ext cx="317400" cy="317400"/>
          </a:xfrm>
          <a:prstGeom prst="mathPlus">
            <a:avLst>
              <a:gd fmla="val 11090" name="adj1"/>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07" name="Google Shape;707;p8"/>
          <p:cNvGrpSpPr/>
          <p:nvPr/>
        </p:nvGrpSpPr>
        <p:grpSpPr>
          <a:xfrm>
            <a:off x="2886219" y="76818"/>
            <a:ext cx="506202" cy="346754"/>
            <a:chOff x="5912000" y="2436725"/>
            <a:chExt cx="200500" cy="137350"/>
          </a:xfrm>
        </p:grpSpPr>
        <p:sp>
          <p:nvSpPr>
            <p:cNvPr id="708" name="Google Shape;708;p8"/>
            <p:cNvSpPr/>
            <p:nvPr/>
          </p:nvSpPr>
          <p:spPr>
            <a:xfrm>
              <a:off x="6071050" y="2532625"/>
              <a:ext cx="41450" cy="41450"/>
            </a:xfrm>
            <a:custGeom>
              <a:rect b="b" l="l" r="r" t="t"/>
              <a:pathLst>
                <a:path extrusionOk="0" h="1658" w="1658">
                  <a:moveTo>
                    <a:pt x="829" y="1"/>
                  </a:moveTo>
                  <a:lnTo>
                    <a:pt x="0" y="829"/>
                  </a:lnTo>
                  <a:lnTo>
                    <a:pt x="829" y="1658"/>
                  </a:lnTo>
                  <a:lnTo>
                    <a:pt x="1658" y="829"/>
                  </a:lnTo>
                  <a:lnTo>
                    <a:pt x="8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8"/>
            <p:cNvSpPr/>
            <p:nvPr/>
          </p:nvSpPr>
          <p:spPr>
            <a:xfrm>
              <a:off x="6071050" y="2436725"/>
              <a:ext cx="41450" cy="41450"/>
            </a:xfrm>
            <a:custGeom>
              <a:rect b="b" l="l" r="r" t="t"/>
              <a:pathLst>
                <a:path extrusionOk="0" h="1658" w="1658">
                  <a:moveTo>
                    <a:pt x="829" y="0"/>
                  </a:moveTo>
                  <a:lnTo>
                    <a:pt x="0" y="829"/>
                  </a:lnTo>
                  <a:lnTo>
                    <a:pt x="829" y="1657"/>
                  </a:lnTo>
                  <a:lnTo>
                    <a:pt x="1658" y="829"/>
                  </a:lnTo>
                  <a:lnTo>
                    <a:pt x="8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8"/>
            <p:cNvSpPr/>
            <p:nvPr/>
          </p:nvSpPr>
          <p:spPr>
            <a:xfrm>
              <a:off x="6023250" y="2484675"/>
              <a:ext cx="41450" cy="41450"/>
            </a:xfrm>
            <a:custGeom>
              <a:rect b="b" l="l" r="r" t="t"/>
              <a:pathLst>
                <a:path extrusionOk="0" h="1658" w="1658">
                  <a:moveTo>
                    <a:pt x="829" y="0"/>
                  </a:moveTo>
                  <a:lnTo>
                    <a:pt x="1" y="829"/>
                  </a:lnTo>
                  <a:lnTo>
                    <a:pt x="829" y="1658"/>
                  </a:lnTo>
                  <a:lnTo>
                    <a:pt x="1658" y="829"/>
                  </a:lnTo>
                  <a:lnTo>
                    <a:pt x="8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8"/>
            <p:cNvSpPr/>
            <p:nvPr/>
          </p:nvSpPr>
          <p:spPr>
            <a:xfrm>
              <a:off x="5959975" y="2532625"/>
              <a:ext cx="41450" cy="41450"/>
            </a:xfrm>
            <a:custGeom>
              <a:rect b="b" l="l" r="r" t="t"/>
              <a:pathLst>
                <a:path extrusionOk="0" h="1658" w="1658">
                  <a:moveTo>
                    <a:pt x="829" y="1"/>
                  </a:moveTo>
                  <a:lnTo>
                    <a:pt x="0" y="829"/>
                  </a:lnTo>
                  <a:lnTo>
                    <a:pt x="829" y="1658"/>
                  </a:lnTo>
                  <a:lnTo>
                    <a:pt x="1657" y="829"/>
                  </a:lnTo>
                  <a:lnTo>
                    <a:pt x="8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8"/>
            <p:cNvSpPr/>
            <p:nvPr/>
          </p:nvSpPr>
          <p:spPr>
            <a:xfrm>
              <a:off x="5959975" y="2436725"/>
              <a:ext cx="41450" cy="41450"/>
            </a:xfrm>
            <a:custGeom>
              <a:rect b="b" l="l" r="r" t="t"/>
              <a:pathLst>
                <a:path extrusionOk="0" h="1658" w="1658">
                  <a:moveTo>
                    <a:pt x="829" y="0"/>
                  </a:moveTo>
                  <a:lnTo>
                    <a:pt x="0" y="829"/>
                  </a:lnTo>
                  <a:lnTo>
                    <a:pt x="829" y="1657"/>
                  </a:lnTo>
                  <a:lnTo>
                    <a:pt x="1657" y="829"/>
                  </a:lnTo>
                  <a:lnTo>
                    <a:pt x="8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8"/>
            <p:cNvSpPr/>
            <p:nvPr/>
          </p:nvSpPr>
          <p:spPr>
            <a:xfrm>
              <a:off x="5912000" y="2484675"/>
              <a:ext cx="41475" cy="41450"/>
            </a:xfrm>
            <a:custGeom>
              <a:rect b="b" l="l" r="r" t="t"/>
              <a:pathLst>
                <a:path extrusionOk="0" h="1658" w="1659">
                  <a:moveTo>
                    <a:pt x="829" y="0"/>
                  </a:moveTo>
                  <a:lnTo>
                    <a:pt x="1" y="829"/>
                  </a:lnTo>
                  <a:lnTo>
                    <a:pt x="829" y="1658"/>
                  </a:lnTo>
                  <a:lnTo>
                    <a:pt x="1658" y="829"/>
                  </a:lnTo>
                  <a:lnTo>
                    <a:pt x="8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14" name="Google Shape;714;p8"/>
          <p:cNvSpPr/>
          <p:nvPr/>
        </p:nvSpPr>
        <p:spPr>
          <a:xfrm flipH="1">
            <a:off x="-25" y="0"/>
            <a:ext cx="722400" cy="5143500"/>
          </a:xfrm>
          <a:prstGeom prst="rect">
            <a:avLst/>
          </a:prstGeom>
          <a:solidFill>
            <a:srgbClr val="E8E6E4">
              <a:alpha val="4980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p8"/>
          <p:cNvSpPr/>
          <p:nvPr/>
        </p:nvSpPr>
        <p:spPr>
          <a:xfrm>
            <a:off x="584289" y="4441425"/>
            <a:ext cx="276175" cy="239150"/>
          </a:xfrm>
          <a:custGeom>
            <a:rect b="b" l="l" r="r" t="t"/>
            <a:pathLst>
              <a:path extrusionOk="0" h="9566" w="11047">
                <a:moveTo>
                  <a:pt x="5527" y="1"/>
                </a:moveTo>
                <a:lnTo>
                  <a:pt x="1" y="9566"/>
                </a:lnTo>
                <a:lnTo>
                  <a:pt x="11047" y="9566"/>
                </a:lnTo>
                <a:lnTo>
                  <a:pt x="552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16" name="Google Shape;716;p8"/>
          <p:cNvCxnSpPr/>
          <p:nvPr/>
        </p:nvCxnSpPr>
        <p:spPr>
          <a:xfrm>
            <a:off x="-8425" y="862633"/>
            <a:ext cx="552600" cy="0"/>
          </a:xfrm>
          <a:prstGeom prst="straightConnector1">
            <a:avLst/>
          </a:prstGeom>
          <a:noFill/>
          <a:ln cap="flat" cmpd="sng" w="38100">
            <a:solidFill>
              <a:schemeClr val="lt2"/>
            </a:solidFill>
            <a:prstDash val="solid"/>
            <a:round/>
            <a:headEnd len="sm" w="sm" type="none"/>
            <a:tailEnd len="sm" w="sm" type="none"/>
          </a:ln>
        </p:spPr>
      </p:cxnSp>
      <p:sp>
        <p:nvSpPr>
          <p:cNvPr id="717" name="Google Shape;717;p8"/>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18" name="Shape 718"/>
        <p:cNvGrpSpPr/>
        <p:nvPr/>
      </p:nvGrpSpPr>
      <p:grpSpPr>
        <a:xfrm>
          <a:off x="0" y="0"/>
          <a:ext cx="0" cy="0"/>
          <a:chOff x="0" y="0"/>
          <a:chExt cx="0" cy="0"/>
        </a:xfrm>
      </p:grpSpPr>
      <p:sp>
        <p:nvSpPr>
          <p:cNvPr id="719" name="Google Shape;719;p9"/>
          <p:cNvSpPr/>
          <p:nvPr>
            <p:ph idx="2" type="pic"/>
          </p:nvPr>
        </p:nvSpPr>
        <p:spPr>
          <a:xfrm>
            <a:off x="7039275" y="990900"/>
            <a:ext cx="1382400" cy="3161700"/>
          </a:xfrm>
          <a:prstGeom prst="rect">
            <a:avLst/>
          </a:prstGeom>
          <a:noFill/>
          <a:ln>
            <a:noFill/>
          </a:ln>
          <a:effectLst>
            <a:outerShdw blurRad="214313" rotWithShape="0" algn="bl" dir="3300000" dist="19050">
              <a:schemeClr val="accent1">
                <a:alpha val="22745"/>
              </a:schemeClr>
            </a:outerShdw>
          </a:effectLst>
        </p:spPr>
      </p:sp>
      <p:sp>
        <p:nvSpPr>
          <p:cNvPr id="720" name="Google Shape;720;p9"/>
          <p:cNvSpPr txBox="1"/>
          <p:nvPr>
            <p:ph type="title"/>
          </p:nvPr>
        </p:nvSpPr>
        <p:spPr>
          <a:xfrm>
            <a:off x="1105500" y="1425225"/>
            <a:ext cx="5196900" cy="2292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70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grpSp>
        <p:nvGrpSpPr>
          <p:cNvPr id="721" name="Google Shape;721;p9"/>
          <p:cNvGrpSpPr/>
          <p:nvPr/>
        </p:nvGrpSpPr>
        <p:grpSpPr>
          <a:xfrm>
            <a:off x="-133924" y="2147729"/>
            <a:ext cx="5034656" cy="3172549"/>
            <a:chOff x="238125" y="1971350"/>
            <a:chExt cx="2812500" cy="1772275"/>
          </a:xfrm>
        </p:grpSpPr>
        <p:sp>
          <p:nvSpPr>
            <p:cNvPr id="722" name="Google Shape;722;p9"/>
            <p:cNvSpPr/>
            <p:nvPr/>
          </p:nvSpPr>
          <p:spPr>
            <a:xfrm>
              <a:off x="1004125" y="3121150"/>
              <a:ext cx="208150" cy="180275"/>
            </a:xfrm>
            <a:custGeom>
              <a:rect b="b" l="l" r="r" t="t"/>
              <a:pathLst>
                <a:path extrusionOk="0" h="7211" w="8326">
                  <a:moveTo>
                    <a:pt x="6166" y="131"/>
                  </a:moveTo>
                  <a:lnTo>
                    <a:pt x="8169" y="3602"/>
                  </a:lnTo>
                  <a:lnTo>
                    <a:pt x="6166" y="7073"/>
                  </a:lnTo>
                  <a:lnTo>
                    <a:pt x="2160" y="7073"/>
                  </a:lnTo>
                  <a:lnTo>
                    <a:pt x="157" y="3602"/>
                  </a:lnTo>
                  <a:lnTo>
                    <a:pt x="2160" y="131"/>
                  </a:lnTo>
                  <a:close/>
                  <a:moveTo>
                    <a:pt x="2081" y="1"/>
                  </a:moveTo>
                  <a:lnTo>
                    <a:pt x="20" y="3570"/>
                  </a:lnTo>
                  <a:lnTo>
                    <a:pt x="0" y="3602"/>
                  </a:lnTo>
                  <a:lnTo>
                    <a:pt x="2062" y="7178"/>
                  </a:lnTo>
                  <a:lnTo>
                    <a:pt x="2081" y="7211"/>
                  </a:lnTo>
                  <a:lnTo>
                    <a:pt x="6244" y="7211"/>
                  </a:lnTo>
                  <a:lnTo>
                    <a:pt x="8306" y="3641"/>
                  </a:lnTo>
                  <a:lnTo>
                    <a:pt x="8326" y="3602"/>
                  </a:lnTo>
                  <a:lnTo>
                    <a:pt x="6264" y="33"/>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9"/>
            <p:cNvSpPr/>
            <p:nvPr/>
          </p:nvSpPr>
          <p:spPr>
            <a:xfrm>
              <a:off x="1004125" y="2944175"/>
              <a:ext cx="208150" cy="180275"/>
            </a:xfrm>
            <a:custGeom>
              <a:rect b="b" l="l" r="r" t="t"/>
              <a:pathLst>
                <a:path extrusionOk="0" h="7211" w="8326">
                  <a:moveTo>
                    <a:pt x="6166" y="137"/>
                  </a:moveTo>
                  <a:lnTo>
                    <a:pt x="8169" y="3609"/>
                  </a:lnTo>
                  <a:lnTo>
                    <a:pt x="6166" y="7080"/>
                  </a:lnTo>
                  <a:lnTo>
                    <a:pt x="2160" y="7080"/>
                  </a:lnTo>
                  <a:lnTo>
                    <a:pt x="157" y="3609"/>
                  </a:lnTo>
                  <a:lnTo>
                    <a:pt x="2160" y="137"/>
                  </a:lnTo>
                  <a:close/>
                  <a:moveTo>
                    <a:pt x="2081" y="0"/>
                  </a:moveTo>
                  <a:lnTo>
                    <a:pt x="20" y="3576"/>
                  </a:lnTo>
                  <a:lnTo>
                    <a:pt x="0" y="3609"/>
                  </a:lnTo>
                  <a:lnTo>
                    <a:pt x="2062" y="7178"/>
                  </a:lnTo>
                  <a:lnTo>
                    <a:pt x="2081" y="7210"/>
                  </a:lnTo>
                  <a:lnTo>
                    <a:pt x="6244" y="7210"/>
                  </a:lnTo>
                  <a:lnTo>
                    <a:pt x="8306" y="3641"/>
                  </a:lnTo>
                  <a:lnTo>
                    <a:pt x="8326" y="3609"/>
                  </a:lnTo>
                  <a:lnTo>
                    <a:pt x="6264" y="40"/>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9"/>
            <p:cNvSpPr/>
            <p:nvPr/>
          </p:nvSpPr>
          <p:spPr>
            <a:xfrm>
              <a:off x="850950" y="3032750"/>
              <a:ext cx="208150" cy="180275"/>
            </a:xfrm>
            <a:custGeom>
              <a:rect b="b" l="l" r="r" t="t"/>
              <a:pathLst>
                <a:path extrusionOk="0" h="7211" w="8326">
                  <a:moveTo>
                    <a:pt x="6166" y="131"/>
                  </a:moveTo>
                  <a:lnTo>
                    <a:pt x="8169" y="3602"/>
                  </a:lnTo>
                  <a:lnTo>
                    <a:pt x="6166" y="7073"/>
                  </a:lnTo>
                  <a:lnTo>
                    <a:pt x="2154" y="7073"/>
                  </a:lnTo>
                  <a:lnTo>
                    <a:pt x="150" y="3602"/>
                  </a:lnTo>
                  <a:lnTo>
                    <a:pt x="2154" y="131"/>
                  </a:lnTo>
                  <a:close/>
                  <a:moveTo>
                    <a:pt x="2075" y="0"/>
                  </a:moveTo>
                  <a:lnTo>
                    <a:pt x="20" y="3569"/>
                  </a:lnTo>
                  <a:lnTo>
                    <a:pt x="0" y="3602"/>
                  </a:lnTo>
                  <a:lnTo>
                    <a:pt x="2056" y="7177"/>
                  </a:lnTo>
                  <a:lnTo>
                    <a:pt x="2075" y="7210"/>
                  </a:lnTo>
                  <a:lnTo>
                    <a:pt x="6245" y="7210"/>
                  </a:lnTo>
                  <a:lnTo>
                    <a:pt x="8306" y="3635"/>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9"/>
            <p:cNvSpPr/>
            <p:nvPr/>
          </p:nvSpPr>
          <p:spPr>
            <a:xfrm>
              <a:off x="1616775" y="3297975"/>
              <a:ext cx="208175" cy="180275"/>
            </a:xfrm>
            <a:custGeom>
              <a:rect b="b" l="l" r="r" t="t"/>
              <a:pathLst>
                <a:path extrusionOk="0" h="7211" w="8327">
                  <a:moveTo>
                    <a:pt x="6173" y="138"/>
                  </a:moveTo>
                  <a:lnTo>
                    <a:pt x="8176" y="3609"/>
                  </a:lnTo>
                  <a:lnTo>
                    <a:pt x="6173" y="7080"/>
                  </a:lnTo>
                  <a:lnTo>
                    <a:pt x="2161" y="7080"/>
                  </a:lnTo>
                  <a:lnTo>
                    <a:pt x="158" y="3609"/>
                  </a:lnTo>
                  <a:lnTo>
                    <a:pt x="2161" y="138"/>
                  </a:lnTo>
                  <a:close/>
                  <a:moveTo>
                    <a:pt x="2082" y="0"/>
                  </a:moveTo>
                  <a:lnTo>
                    <a:pt x="20" y="3576"/>
                  </a:lnTo>
                  <a:lnTo>
                    <a:pt x="1" y="3609"/>
                  </a:lnTo>
                  <a:lnTo>
                    <a:pt x="2063" y="7178"/>
                  </a:lnTo>
                  <a:lnTo>
                    <a:pt x="2082" y="7210"/>
                  </a:lnTo>
                  <a:lnTo>
                    <a:pt x="6245" y="7210"/>
                  </a:lnTo>
                  <a:lnTo>
                    <a:pt x="8307" y="3641"/>
                  </a:lnTo>
                  <a:lnTo>
                    <a:pt x="8326" y="3609"/>
                  </a:lnTo>
                  <a:lnTo>
                    <a:pt x="6265"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9"/>
            <p:cNvSpPr/>
            <p:nvPr/>
          </p:nvSpPr>
          <p:spPr>
            <a:xfrm>
              <a:off x="1157275" y="2855750"/>
              <a:ext cx="208175" cy="180275"/>
            </a:xfrm>
            <a:custGeom>
              <a:rect b="b" l="l" r="r" t="t"/>
              <a:pathLst>
                <a:path extrusionOk="0" h="7211" w="8327">
                  <a:moveTo>
                    <a:pt x="6167" y="138"/>
                  </a:moveTo>
                  <a:lnTo>
                    <a:pt x="8170" y="3609"/>
                  </a:lnTo>
                  <a:lnTo>
                    <a:pt x="6167" y="7080"/>
                  </a:lnTo>
                  <a:lnTo>
                    <a:pt x="2160" y="7080"/>
                  </a:lnTo>
                  <a:lnTo>
                    <a:pt x="157" y="3609"/>
                  </a:lnTo>
                  <a:lnTo>
                    <a:pt x="2160" y="138"/>
                  </a:lnTo>
                  <a:close/>
                  <a:moveTo>
                    <a:pt x="2082" y="1"/>
                  </a:moveTo>
                  <a:lnTo>
                    <a:pt x="20" y="3570"/>
                  </a:lnTo>
                  <a:lnTo>
                    <a:pt x="1" y="3609"/>
                  </a:lnTo>
                  <a:lnTo>
                    <a:pt x="2063" y="7178"/>
                  </a:lnTo>
                  <a:lnTo>
                    <a:pt x="2082" y="7211"/>
                  </a:lnTo>
                  <a:lnTo>
                    <a:pt x="6245" y="7211"/>
                  </a:lnTo>
                  <a:lnTo>
                    <a:pt x="8307" y="3642"/>
                  </a:lnTo>
                  <a:lnTo>
                    <a:pt x="8326" y="3603"/>
                  </a:lnTo>
                  <a:lnTo>
                    <a:pt x="6265" y="34"/>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9"/>
            <p:cNvSpPr/>
            <p:nvPr/>
          </p:nvSpPr>
          <p:spPr>
            <a:xfrm>
              <a:off x="1310450" y="3297975"/>
              <a:ext cx="208175" cy="180275"/>
            </a:xfrm>
            <a:custGeom>
              <a:rect b="b" l="l" r="r" t="t"/>
              <a:pathLst>
                <a:path extrusionOk="0" h="7211" w="8327">
                  <a:moveTo>
                    <a:pt x="6166" y="138"/>
                  </a:moveTo>
                  <a:lnTo>
                    <a:pt x="8169" y="3609"/>
                  </a:lnTo>
                  <a:lnTo>
                    <a:pt x="6166" y="7080"/>
                  </a:lnTo>
                  <a:lnTo>
                    <a:pt x="2160" y="7080"/>
                  </a:lnTo>
                  <a:lnTo>
                    <a:pt x="157" y="3609"/>
                  </a:lnTo>
                  <a:lnTo>
                    <a:pt x="2160" y="138"/>
                  </a:lnTo>
                  <a:close/>
                  <a:moveTo>
                    <a:pt x="2082" y="0"/>
                  </a:moveTo>
                  <a:lnTo>
                    <a:pt x="20" y="3576"/>
                  </a:lnTo>
                  <a:lnTo>
                    <a:pt x="0" y="3609"/>
                  </a:lnTo>
                  <a:lnTo>
                    <a:pt x="2062" y="7178"/>
                  </a:lnTo>
                  <a:lnTo>
                    <a:pt x="2082" y="7210"/>
                  </a:lnTo>
                  <a:lnTo>
                    <a:pt x="6245" y="7210"/>
                  </a:lnTo>
                  <a:lnTo>
                    <a:pt x="8306" y="3641"/>
                  </a:lnTo>
                  <a:lnTo>
                    <a:pt x="8326" y="3609"/>
                  </a:lnTo>
                  <a:lnTo>
                    <a:pt x="6264"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9"/>
            <p:cNvSpPr/>
            <p:nvPr/>
          </p:nvSpPr>
          <p:spPr>
            <a:xfrm>
              <a:off x="238125" y="3032750"/>
              <a:ext cx="208150" cy="180275"/>
            </a:xfrm>
            <a:custGeom>
              <a:rect b="b" l="l" r="r" t="t"/>
              <a:pathLst>
                <a:path extrusionOk="0" h="7211" w="8326">
                  <a:moveTo>
                    <a:pt x="6166" y="131"/>
                  </a:moveTo>
                  <a:lnTo>
                    <a:pt x="8169" y="3602"/>
                  </a:lnTo>
                  <a:lnTo>
                    <a:pt x="6166" y="7073"/>
                  </a:lnTo>
                  <a:lnTo>
                    <a:pt x="2160" y="7073"/>
                  </a:lnTo>
                  <a:lnTo>
                    <a:pt x="157" y="3602"/>
                  </a:lnTo>
                  <a:lnTo>
                    <a:pt x="2160" y="131"/>
                  </a:lnTo>
                  <a:close/>
                  <a:moveTo>
                    <a:pt x="2081" y="0"/>
                  </a:moveTo>
                  <a:lnTo>
                    <a:pt x="20" y="3569"/>
                  </a:lnTo>
                  <a:lnTo>
                    <a:pt x="0" y="3602"/>
                  </a:lnTo>
                  <a:lnTo>
                    <a:pt x="2062" y="7177"/>
                  </a:lnTo>
                  <a:lnTo>
                    <a:pt x="2081" y="7210"/>
                  </a:lnTo>
                  <a:lnTo>
                    <a:pt x="6244" y="7210"/>
                  </a:lnTo>
                  <a:lnTo>
                    <a:pt x="8306" y="3635"/>
                  </a:lnTo>
                  <a:lnTo>
                    <a:pt x="8326" y="3602"/>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9"/>
            <p:cNvSpPr/>
            <p:nvPr/>
          </p:nvSpPr>
          <p:spPr>
            <a:xfrm>
              <a:off x="1770125" y="3209575"/>
              <a:ext cx="208150" cy="180250"/>
            </a:xfrm>
            <a:custGeom>
              <a:rect b="b" l="l" r="r" t="t"/>
              <a:pathLst>
                <a:path extrusionOk="0" h="7210" w="8326">
                  <a:moveTo>
                    <a:pt x="6166" y="137"/>
                  </a:moveTo>
                  <a:lnTo>
                    <a:pt x="8169" y="3608"/>
                  </a:lnTo>
                  <a:lnTo>
                    <a:pt x="6166" y="7079"/>
                  </a:lnTo>
                  <a:lnTo>
                    <a:pt x="2153" y="7079"/>
                  </a:lnTo>
                  <a:lnTo>
                    <a:pt x="150" y="3608"/>
                  </a:lnTo>
                  <a:lnTo>
                    <a:pt x="2153" y="137"/>
                  </a:lnTo>
                  <a:close/>
                  <a:moveTo>
                    <a:pt x="2082" y="0"/>
                  </a:moveTo>
                  <a:lnTo>
                    <a:pt x="20" y="3576"/>
                  </a:lnTo>
                  <a:lnTo>
                    <a:pt x="0" y="3608"/>
                  </a:lnTo>
                  <a:lnTo>
                    <a:pt x="2062" y="7177"/>
                  </a:lnTo>
                  <a:lnTo>
                    <a:pt x="2082" y="7210"/>
                  </a:lnTo>
                  <a:lnTo>
                    <a:pt x="6244" y="7210"/>
                  </a:lnTo>
                  <a:lnTo>
                    <a:pt x="8306" y="3641"/>
                  </a:lnTo>
                  <a:lnTo>
                    <a:pt x="8326" y="3608"/>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9"/>
            <p:cNvSpPr/>
            <p:nvPr/>
          </p:nvSpPr>
          <p:spPr>
            <a:xfrm>
              <a:off x="1923275" y="3297975"/>
              <a:ext cx="208175" cy="180275"/>
            </a:xfrm>
            <a:custGeom>
              <a:rect b="b" l="l" r="r" t="t"/>
              <a:pathLst>
                <a:path extrusionOk="0" h="7211" w="8327">
                  <a:moveTo>
                    <a:pt x="6167" y="138"/>
                  </a:moveTo>
                  <a:lnTo>
                    <a:pt x="8170" y="3609"/>
                  </a:lnTo>
                  <a:lnTo>
                    <a:pt x="6167" y="7080"/>
                  </a:lnTo>
                  <a:lnTo>
                    <a:pt x="2161" y="7080"/>
                  </a:lnTo>
                  <a:lnTo>
                    <a:pt x="151" y="3609"/>
                  </a:lnTo>
                  <a:lnTo>
                    <a:pt x="2161" y="138"/>
                  </a:lnTo>
                  <a:close/>
                  <a:moveTo>
                    <a:pt x="2082" y="0"/>
                  </a:moveTo>
                  <a:lnTo>
                    <a:pt x="20" y="3576"/>
                  </a:lnTo>
                  <a:lnTo>
                    <a:pt x="1" y="3609"/>
                  </a:lnTo>
                  <a:lnTo>
                    <a:pt x="2063" y="7178"/>
                  </a:lnTo>
                  <a:lnTo>
                    <a:pt x="2082" y="7210"/>
                  </a:lnTo>
                  <a:lnTo>
                    <a:pt x="6245" y="7210"/>
                  </a:lnTo>
                  <a:lnTo>
                    <a:pt x="8307" y="3641"/>
                  </a:lnTo>
                  <a:lnTo>
                    <a:pt x="8326" y="3609"/>
                  </a:lnTo>
                  <a:lnTo>
                    <a:pt x="6265"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9"/>
            <p:cNvSpPr/>
            <p:nvPr/>
          </p:nvSpPr>
          <p:spPr>
            <a:xfrm>
              <a:off x="1923275" y="3121150"/>
              <a:ext cx="208175" cy="180275"/>
            </a:xfrm>
            <a:custGeom>
              <a:rect b="b" l="l" r="r" t="t"/>
              <a:pathLst>
                <a:path extrusionOk="0" h="7211" w="8327">
                  <a:moveTo>
                    <a:pt x="6167" y="131"/>
                  </a:moveTo>
                  <a:lnTo>
                    <a:pt x="8170" y="3602"/>
                  </a:lnTo>
                  <a:lnTo>
                    <a:pt x="6167" y="7073"/>
                  </a:lnTo>
                  <a:lnTo>
                    <a:pt x="2161" y="7073"/>
                  </a:lnTo>
                  <a:lnTo>
                    <a:pt x="151" y="3602"/>
                  </a:lnTo>
                  <a:lnTo>
                    <a:pt x="2161" y="131"/>
                  </a:lnTo>
                  <a:close/>
                  <a:moveTo>
                    <a:pt x="2082" y="1"/>
                  </a:moveTo>
                  <a:lnTo>
                    <a:pt x="20" y="3570"/>
                  </a:lnTo>
                  <a:lnTo>
                    <a:pt x="1" y="3602"/>
                  </a:lnTo>
                  <a:lnTo>
                    <a:pt x="2063" y="7178"/>
                  </a:lnTo>
                  <a:lnTo>
                    <a:pt x="2082" y="7211"/>
                  </a:lnTo>
                  <a:lnTo>
                    <a:pt x="6245" y="7211"/>
                  </a:lnTo>
                  <a:lnTo>
                    <a:pt x="8307" y="3641"/>
                  </a:lnTo>
                  <a:lnTo>
                    <a:pt x="8326" y="3602"/>
                  </a:lnTo>
                  <a:lnTo>
                    <a:pt x="6265" y="33"/>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9"/>
            <p:cNvSpPr/>
            <p:nvPr/>
          </p:nvSpPr>
          <p:spPr>
            <a:xfrm>
              <a:off x="2076450" y="3032750"/>
              <a:ext cx="208175" cy="180275"/>
            </a:xfrm>
            <a:custGeom>
              <a:rect b="b" l="l" r="r" t="t"/>
              <a:pathLst>
                <a:path extrusionOk="0" h="7211" w="8327">
                  <a:moveTo>
                    <a:pt x="6166" y="131"/>
                  </a:moveTo>
                  <a:lnTo>
                    <a:pt x="8170" y="3602"/>
                  </a:lnTo>
                  <a:lnTo>
                    <a:pt x="6166" y="7073"/>
                  </a:lnTo>
                  <a:lnTo>
                    <a:pt x="2160" y="7073"/>
                  </a:lnTo>
                  <a:lnTo>
                    <a:pt x="151" y="3602"/>
                  </a:lnTo>
                  <a:lnTo>
                    <a:pt x="2160" y="131"/>
                  </a:lnTo>
                  <a:close/>
                  <a:moveTo>
                    <a:pt x="2082" y="0"/>
                  </a:moveTo>
                  <a:lnTo>
                    <a:pt x="20" y="3569"/>
                  </a:lnTo>
                  <a:lnTo>
                    <a:pt x="1" y="3602"/>
                  </a:lnTo>
                  <a:lnTo>
                    <a:pt x="2062" y="7177"/>
                  </a:lnTo>
                  <a:lnTo>
                    <a:pt x="2082" y="7210"/>
                  </a:lnTo>
                  <a:lnTo>
                    <a:pt x="6245" y="7210"/>
                  </a:lnTo>
                  <a:lnTo>
                    <a:pt x="8307" y="3635"/>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9"/>
            <p:cNvSpPr/>
            <p:nvPr/>
          </p:nvSpPr>
          <p:spPr>
            <a:xfrm>
              <a:off x="544450" y="2678950"/>
              <a:ext cx="208150" cy="180275"/>
            </a:xfrm>
            <a:custGeom>
              <a:rect b="b" l="l" r="r" t="t"/>
              <a:pathLst>
                <a:path extrusionOk="0" h="7211" w="8326">
                  <a:moveTo>
                    <a:pt x="6166" y="131"/>
                  </a:moveTo>
                  <a:lnTo>
                    <a:pt x="8176" y="3602"/>
                  </a:lnTo>
                  <a:lnTo>
                    <a:pt x="6166" y="7073"/>
                  </a:lnTo>
                  <a:lnTo>
                    <a:pt x="2160" y="7073"/>
                  </a:lnTo>
                  <a:lnTo>
                    <a:pt x="157" y="3602"/>
                  </a:lnTo>
                  <a:lnTo>
                    <a:pt x="2160" y="131"/>
                  </a:lnTo>
                  <a:close/>
                  <a:moveTo>
                    <a:pt x="2082" y="0"/>
                  </a:moveTo>
                  <a:lnTo>
                    <a:pt x="20" y="3569"/>
                  </a:lnTo>
                  <a:lnTo>
                    <a:pt x="0" y="3602"/>
                  </a:lnTo>
                  <a:lnTo>
                    <a:pt x="2062" y="7177"/>
                  </a:lnTo>
                  <a:lnTo>
                    <a:pt x="2082" y="7210"/>
                  </a:lnTo>
                  <a:lnTo>
                    <a:pt x="6245" y="7210"/>
                  </a:lnTo>
                  <a:lnTo>
                    <a:pt x="8306" y="3634"/>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9"/>
            <p:cNvSpPr/>
            <p:nvPr/>
          </p:nvSpPr>
          <p:spPr>
            <a:xfrm>
              <a:off x="2535300" y="3297975"/>
              <a:ext cx="208175" cy="180275"/>
            </a:xfrm>
            <a:custGeom>
              <a:rect b="b" l="l" r="r" t="t"/>
              <a:pathLst>
                <a:path extrusionOk="0" h="7211" w="8327">
                  <a:moveTo>
                    <a:pt x="6173" y="138"/>
                  </a:moveTo>
                  <a:lnTo>
                    <a:pt x="8176" y="3609"/>
                  </a:lnTo>
                  <a:lnTo>
                    <a:pt x="6173" y="7080"/>
                  </a:lnTo>
                  <a:lnTo>
                    <a:pt x="2160" y="7080"/>
                  </a:lnTo>
                  <a:lnTo>
                    <a:pt x="157" y="3609"/>
                  </a:lnTo>
                  <a:lnTo>
                    <a:pt x="2160" y="138"/>
                  </a:lnTo>
                  <a:close/>
                  <a:moveTo>
                    <a:pt x="2082" y="0"/>
                  </a:moveTo>
                  <a:lnTo>
                    <a:pt x="20" y="3576"/>
                  </a:lnTo>
                  <a:lnTo>
                    <a:pt x="1" y="3609"/>
                  </a:lnTo>
                  <a:lnTo>
                    <a:pt x="2082" y="7210"/>
                  </a:lnTo>
                  <a:lnTo>
                    <a:pt x="6245" y="7210"/>
                  </a:lnTo>
                  <a:lnTo>
                    <a:pt x="8307" y="3641"/>
                  </a:lnTo>
                  <a:lnTo>
                    <a:pt x="8326" y="3609"/>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9"/>
            <p:cNvSpPr/>
            <p:nvPr/>
          </p:nvSpPr>
          <p:spPr>
            <a:xfrm>
              <a:off x="2229625" y="3298950"/>
              <a:ext cx="155150" cy="179300"/>
            </a:xfrm>
            <a:custGeom>
              <a:rect b="b" l="l" r="r" t="t"/>
              <a:pathLst>
                <a:path extrusionOk="0" h="7172" w="6206">
                  <a:moveTo>
                    <a:pt x="2062" y="1"/>
                  </a:moveTo>
                  <a:lnTo>
                    <a:pt x="20" y="3537"/>
                  </a:lnTo>
                  <a:lnTo>
                    <a:pt x="0" y="3570"/>
                  </a:lnTo>
                  <a:lnTo>
                    <a:pt x="2062" y="7139"/>
                  </a:lnTo>
                  <a:lnTo>
                    <a:pt x="2082" y="7171"/>
                  </a:lnTo>
                  <a:lnTo>
                    <a:pt x="6205" y="7171"/>
                  </a:lnTo>
                  <a:lnTo>
                    <a:pt x="6205" y="7041"/>
                  </a:lnTo>
                  <a:lnTo>
                    <a:pt x="2160" y="7041"/>
                  </a:lnTo>
                  <a:lnTo>
                    <a:pt x="157" y="3570"/>
                  </a:lnTo>
                  <a:lnTo>
                    <a:pt x="2180" y="66"/>
                  </a:lnTo>
                  <a:lnTo>
                    <a:pt x="2062"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9"/>
            <p:cNvSpPr/>
            <p:nvPr/>
          </p:nvSpPr>
          <p:spPr>
            <a:xfrm>
              <a:off x="2995950" y="3387200"/>
              <a:ext cx="54025" cy="90075"/>
            </a:xfrm>
            <a:custGeom>
              <a:rect b="b" l="l" r="r" t="t"/>
              <a:pathLst>
                <a:path extrusionOk="0" h="3603" w="2161">
                  <a:moveTo>
                    <a:pt x="2043" y="1"/>
                  </a:moveTo>
                  <a:lnTo>
                    <a:pt x="0" y="3537"/>
                  </a:lnTo>
                  <a:lnTo>
                    <a:pt x="118" y="3602"/>
                  </a:lnTo>
                  <a:lnTo>
                    <a:pt x="2160" y="66"/>
                  </a:lnTo>
                  <a:lnTo>
                    <a:pt x="204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9"/>
            <p:cNvSpPr/>
            <p:nvPr/>
          </p:nvSpPr>
          <p:spPr>
            <a:xfrm>
              <a:off x="1310450" y="3297975"/>
              <a:ext cx="207675" cy="180275"/>
            </a:xfrm>
            <a:custGeom>
              <a:rect b="b" l="l" r="r" t="t"/>
              <a:pathLst>
                <a:path extrusionOk="0" h="7211" w="8307">
                  <a:moveTo>
                    <a:pt x="2082" y="0"/>
                  </a:moveTo>
                  <a:lnTo>
                    <a:pt x="20" y="3576"/>
                  </a:lnTo>
                  <a:lnTo>
                    <a:pt x="0" y="3609"/>
                  </a:lnTo>
                  <a:lnTo>
                    <a:pt x="2062" y="7178"/>
                  </a:lnTo>
                  <a:lnTo>
                    <a:pt x="2082" y="7210"/>
                  </a:lnTo>
                  <a:lnTo>
                    <a:pt x="6245" y="7210"/>
                  </a:lnTo>
                  <a:lnTo>
                    <a:pt x="8306" y="3641"/>
                  </a:lnTo>
                  <a:lnTo>
                    <a:pt x="8189" y="3576"/>
                  </a:lnTo>
                  <a:lnTo>
                    <a:pt x="6166" y="7080"/>
                  </a:lnTo>
                  <a:lnTo>
                    <a:pt x="2160" y="7080"/>
                  </a:lnTo>
                  <a:lnTo>
                    <a:pt x="157" y="3609"/>
                  </a:lnTo>
                  <a:lnTo>
                    <a:pt x="2160" y="138"/>
                  </a:lnTo>
                  <a:lnTo>
                    <a:pt x="6206" y="138"/>
                  </a:lnTo>
                  <a:lnTo>
                    <a:pt x="620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9"/>
            <p:cNvSpPr/>
            <p:nvPr/>
          </p:nvSpPr>
          <p:spPr>
            <a:xfrm>
              <a:off x="1310450" y="3121150"/>
              <a:ext cx="207675" cy="180275"/>
            </a:xfrm>
            <a:custGeom>
              <a:rect b="b" l="l" r="r" t="t"/>
              <a:pathLst>
                <a:path extrusionOk="0" h="7211" w="8307">
                  <a:moveTo>
                    <a:pt x="2082" y="1"/>
                  </a:moveTo>
                  <a:lnTo>
                    <a:pt x="20" y="3570"/>
                  </a:lnTo>
                  <a:lnTo>
                    <a:pt x="0" y="3602"/>
                  </a:lnTo>
                  <a:lnTo>
                    <a:pt x="2062" y="7178"/>
                  </a:lnTo>
                  <a:lnTo>
                    <a:pt x="2082" y="7211"/>
                  </a:lnTo>
                  <a:lnTo>
                    <a:pt x="6206" y="7211"/>
                  </a:lnTo>
                  <a:lnTo>
                    <a:pt x="6206" y="7073"/>
                  </a:lnTo>
                  <a:lnTo>
                    <a:pt x="2160" y="7073"/>
                  </a:lnTo>
                  <a:lnTo>
                    <a:pt x="157" y="3602"/>
                  </a:lnTo>
                  <a:lnTo>
                    <a:pt x="2160" y="131"/>
                  </a:lnTo>
                  <a:lnTo>
                    <a:pt x="6166" y="131"/>
                  </a:lnTo>
                  <a:lnTo>
                    <a:pt x="8189" y="3641"/>
                  </a:lnTo>
                  <a:lnTo>
                    <a:pt x="8306" y="3570"/>
                  </a:lnTo>
                  <a:lnTo>
                    <a:pt x="6264" y="33"/>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9"/>
            <p:cNvSpPr/>
            <p:nvPr/>
          </p:nvSpPr>
          <p:spPr>
            <a:xfrm>
              <a:off x="1004125" y="3474950"/>
              <a:ext cx="208150" cy="180275"/>
            </a:xfrm>
            <a:custGeom>
              <a:rect b="b" l="l" r="r" t="t"/>
              <a:pathLst>
                <a:path extrusionOk="0" h="7211" w="8326">
                  <a:moveTo>
                    <a:pt x="6166" y="131"/>
                  </a:moveTo>
                  <a:lnTo>
                    <a:pt x="8169" y="3602"/>
                  </a:lnTo>
                  <a:lnTo>
                    <a:pt x="6166" y="7074"/>
                  </a:lnTo>
                  <a:lnTo>
                    <a:pt x="2160" y="7074"/>
                  </a:lnTo>
                  <a:lnTo>
                    <a:pt x="157" y="3602"/>
                  </a:lnTo>
                  <a:lnTo>
                    <a:pt x="2160" y="131"/>
                  </a:lnTo>
                  <a:close/>
                  <a:moveTo>
                    <a:pt x="2081" y="1"/>
                  </a:moveTo>
                  <a:lnTo>
                    <a:pt x="20" y="3570"/>
                  </a:lnTo>
                  <a:lnTo>
                    <a:pt x="0" y="3602"/>
                  </a:lnTo>
                  <a:lnTo>
                    <a:pt x="2062" y="7178"/>
                  </a:lnTo>
                  <a:lnTo>
                    <a:pt x="2081" y="7211"/>
                  </a:lnTo>
                  <a:lnTo>
                    <a:pt x="6244" y="7211"/>
                  </a:lnTo>
                  <a:lnTo>
                    <a:pt x="8306" y="3635"/>
                  </a:lnTo>
                  <a:lnTo>
                    <a:pt x="8326" y="3602"/>
                  </a:lnTo>
                  <a:lnTo>
                    <a:pt x="6264" y="33"/>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9"/>
            <p:cNvSpPr/>
            <p:nvPr/>
          </p:nvSpPr>
          <p:spPr>
            <a:xfrm>
              <a:off x="1004125" y="3297975"/>
              <a:ext cx="208150" cy="180275"/>
            </a:xfrm>
            <a:custGeom>
              <a:rect b="b" l="l" r="r" t="t"/>
              <a:pathLst>
                <a:path extrusionOk="0" h="7211" w="8326">
                  <a:moveTo>
                    <a:pt x="6166" y="138"/>
                  </a:moveTo>
                  <a:lnTo>
                    <a:pt x="8169" y="3609"/>
                  </a:lnTo>
                  <a:lnTo>
                    <a:pt x="6166" y="7080"/>
                  </a:lnTo>
                  <a:lnTo>
                    <a:pt x="2160" y="7080"/>
                  </a:lnTo>
                  <a:lnTo>
                    <a:pt x="157" y="3609"/>
                  </a:lnTo>
                  <a:lnTo>
                    <a:pt x="2160" y="138"/>
                  </a:lnTo>
                  <a:close/>
                  <a:moveTo>
                    <a:pt x="2081" y="0"/>
                  </a:moveTo>
                  <a:lnTo>
                    <a:pt x="20" y="3576"/>
                  </a:lnTo>
                  <a:lnTo>
                    <a:pt x="0" y="3609"/>
                  </a:lnTo>
                  <a:lnTo>
                    <a:pt x="2062" y="7178"/>
                  </a:lnTo>
                  <a:lnTo>
                    <a:pt x="2081" y="7210"/>
                  </a:lnTo>
                  <a:lnTo>
                    <a:pt x="6244" y="7210"/>
                  </a:lnTo>
                  <a:lnTo>
                    <a:pt x="8306" y="3641"/>
                  </a:lnTo>
                  <a:lnTo>
                    <a:pt x="8326" y="3609"/>
                  </a:lnTo>
                  <a:lnTo>
                    <a:pt x="6264" y="40"/>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9"/>
            <p:cNvSpPr/>
            <p:nvPr/>
          </p:nvSpPr>
          <p:spPr>
            <a:xfrm>
              <a:off x="1770125" y="3032750"/>
              <a:ext cx="208150" cy="180275"/>
            </a:xfrm>
            <a:custGeom>
              <a:rect b="b" l="l" r="r" t="t"/>
              <a:pathLst>
                <a:path extrusionOk="0" h="7211" w="8326">
                  <a:moveTo>
                    <a:pt x="6166" y="131"/>
                  </a:moveTo>
                  <a:lnTo>
                    <a:pt x="8169" y="3602"/>
                  </a:lnTo>
                  <a:lnTo>
                    <a:pt x="6166" y="7073"/>
                  </a:lnTo>
                  <a:lnTo>
                    <a:pt x="2153" y="7073"/>
                  </a:lnTo>
                  <a:lnTo>
                    <a:pt x="150" y="3602"/>
                  </a:lnTo>
                  <a:lnTo>
                    <a:pt x="2153" y="131"/>
                  </a:lnTo>
                  <a:close/>
                  <a:moveTo>
                    <a:pt x="2082" y="0"/>
                  </a:moveTo>
                  <a:lnTo>
                    <a:pt x="20" y="3569"/>
                  </a:lnTo>
                  <a:lnTo>
                    <a:pt x="0" y="3602"/>
                  </a:lnTo>
                  <a:lnTo>
                    <a:pt x="2062" y="7177"/>
                  </a:lnTo>
                  <a:lnTo>
                    <a:pt x="2082" y="7210"/>
                  </a:lnTo>
                  <a:lnTo>
                    <a:pt x="6244" y="7210"/>
                  </a:lnTo>
                  <a:lnTo>
                    <a:pt x="8306" y="3635"/>
                  </a:lnTo>
                  <a:lnTo>
                    <a:pt x="8326" y="3602"/>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9"/>
            <p:cNvSpPr/>
            <p:nvPr/>
          </p:nvSpPr>
          <p:spPr>
            <a:xfrm>
              <a:off x="1157275" y="3032750"/>
              <a:ext cx="208175" cy="180275"/>
            </a:xfrm>
            <a:custGeom>
              <a:rect b="b" l="l" r="r" t="t"/>
              <a:pathLst>
                <a:path extrusionOk="0" h="7211" w="8327">
                  <a:moveTo>
                    <a:pt x="6167" y="131"/>
                  </a:moveTo>
                  <a:lnTo>
                    <a:pt x="8170" y="3602"/>
                  </a:lnTo>
                  <a:lnTo>
                    <a:pt x="6167" y="7073"/>
                  </a:lnTo>
                  <a:lnTo>
                    <a:pt x="2160" y="7073"/>
                  </a:lnTo>
                  <a:lnTo>
                    <a:pt x="157" y="3602"/>
                  </a:lnTo>
                  <a:lnTo>
                    <a:pt x="2160" y="131"/>
                  </a:lnTo>
                  <a:close/>
                  <a:moveTo>
                    <a:pt x="2082" y="0"/>
                  </a:moveTo>
                  <a:lnTo>
                    <a:pt x="20" y="3569"/>
                  </a:lnTo>
                  <a:lnTo>
                    <a:pt x="1" y="3602"/>
                  </a:lnTo>
                  <a:lnTo>
                    <a:pt x="2063" y="7177"/>
                  </a:lnTo>
                  <a:lnTo>
                    <a:pt x="2082" y="7210"/>
                  </a:lnTo>
                  <a:lnTo>
                    <a:pt x="6245" y="7210"/>
                  </a:lnTo>
                  <a:lnTo>
                    <a:pt x="8307" y="3635"/>
                  </a:lnTo>
                  <a:lnTo>
                    <a:pt x="8326" y="3602"/>
                  </a:lnTo>
                  <a:lnTo>
                    <a:pt x="6265"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p9"/>
            <p:cNvSpPr/>
            <p:nvPr/>
          </p:nvSpPr>
          <p:spPr>
            <a:xfrm>
              <a:off x="697775" y="3121150"/>
              <a:ext cx="207525" cy="180275"/>
            </a:xfrm>
            <a:custGeom>
              <a:rect b="b" l="l" r="r" t="t"/>
              <a:pathLst>
                <a:path extrusionOk="0" h="7211" w="8301">
                  <a:moveTo>
                    <a:pt x="2082" y="1"/>
                  </a:moveTo>
                  <a:lnTo>
                    <a:pt x="20" y="3570"/>
                  </a:lnTo>
                  <a:lnTo>
                    <a:pt x="1" y="3602"/>
                  </a:lnTo>
                  <a:lnTo>
                    <a:pt x="2062" y="7178"/>
                  </a:lnTo>
                  <a:lnTo>
                    <a:pt x="2082" y="7211"/>
                  </a:lnTo>
                  <a:lnTo>
                    <a:pt x="6206" y="7211"/>
                  </a:lnTo>
                  <a:lnTo>
                    <a:pt x="6206" y="7073"/>
                  </a:lnTo>
                  <a:lnTo>
                    <a:pt x="2154" y="7073"/>
                  </a:lnTo>
                  <a:lnTo>
                    <a:pt x="151" y="3602"/>
                  </a:lnTo>
                  <a:lnTo>
                    <a:pt x="2154" y="131"/>
                  </a:lnTo>
                  <a:lnTo>
                    <a:pt x="6167" y="131"/>
                  </a:lnTo>
                  <a:lnTo>
                    <a:pt x="8189" y="3641"/>
                  </a:lnTo>
                  <a:lnTo>
                    <a:pt x="8300" y="3570"/>
                  </a:lnTo>
                  <a:lnTo>
                    <a:pt x="6258" y="33"/>
                  </a:lnTo>
                  <a:lnTo>
                    <a:pt x="623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9"/>
            <p:cNvSpPr/>
            <p:nvPr/>
          </p:nvSpPr>
          <p:spPr>
            <a:xfrm>
              <a:off x="391275" y="3297975"/>
              <a:ext cx="208175" cy="180275"/>
            </a:xfrm>
            <a:custGeom>
              <a:rect b="b" l="l" r="r" t="t"/>
              <a:pathLst>
                <a:path extrusionOk="0" h="7211" w="8327">
                  <a:moveTo>
                    <a:pt x="6167" y="138"/>
                  </a:moveTo>
                  <a:lnTo>
                    <a:pt x="8170" y="3609"/>
                  </a:lnTo>
                  <a:lnTo>
                    <a:pt x="6167" y="7080"/>
                  </a:lnTo>
                  <a:lnTo>
                    <a:pt x="2160" y="7080"/>
                  </a:lnTo>
                  <a:lnTo>
                    <a:pt x="157" y="3609"/>
                  </a:lnTo>
                  <a:lnTo>
                    <a:pt x="2160" y="138"/>
                  </a:lnTo>
                  <a:close/>
                  <a:moveTo>
                    <a:pt x="2082" y="0"/>
                  </a:moveTo>
                  <a:lnTo>
                    <a:pt x="20" y="3576"/>
                  </a:lnTo>
                  <a:lnTo>
                    <a:pt x="1" y="3609"/>
                  </a:lnTo>
                  <a:lnTo>
                    <a:pt x="2063" y="7178"/>
                  </a:lnTo>
                  <a:lnTo>
                    <a:pt x="2082" y="7210"/>
                  </a:lnTo>
                  <a:lnTo>
                    <a:pt x="6245" y="7210"/>
                  </a:lnTo>
                  <a:lnTo>
                    <a:pt x="8307" y="3641"/>
                  </a:lnTo>
                  <a:lnTo>
                    <a:pt x="8326" y="3609"/>
                  </a:lnTo>
                  <a:lnTo>
                    <a:pt x="6264"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9"/>
            <p:cNvSpPr/>
            <p:nvPr/>
          </p:nvSpPr>
          <p:spPr>
            <a:xfrm>
              <a:off x="544450" y="3032750"/>
              <a:ext cx="208150" cy="180275"/>
            </a:xfrm>
            <a:custGeom>
              <a:rect b="b" l="l" r="r" t="t"/>
              <a:pathLst>
                <a:path extrusionOk="0" h="7211" w="8326">
                  <a:moveTo>
                    <a:pt x="6166" y="131"/>
                  </a:moveTo>
                  <a:lnTo>
                    <a:pt x="8176" y="3602"/>
                  </a:lnTo>
                  <a:lnTo>
                    <a:pt x="6166" y="7073"/>
                  </a:lnTo>
                  <a:lnTo>
                    <a:pt x="2160" y="7073"/>
                  </a:lnTo>
                  <a:lnTo>
                    <a:pt x="157" y="3602"/>
                  </a:lnTo>
                  <a:lnTo>
                    <a:pt x="2160" y="131"/>
                  </a:lnTo>
                  <a:close/>
                  <a:moveTo>
                    <a:pt x="2082" y="0"/>
                  </a:moveTo>
                  <a:lnTo>
                    <a:pt x="20" y="3569"/>
                  </a:lnTo>
                  <a:lnTo>
                    <a:pt x="0" y="3602"/>
                  </a:lnTo>
                  <a:lnTo>
                    <a:pt x="2062" y="7177"/>
                  </a:lnTo>
                  <a:lnTo>
                    <a:pt x="2082" y="7210"/>
                  </a:lnTo>
                  <a:lnTo>
                    <a:pt x="6245" y="7210"/>
                  </a:lnTo>
                  <a:lnTo>
                    <a:pt x="8306" y="3635"/>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9"/>
            <p:cNvSpPr/>
            <p:nvPr/>
          </p:nvSpPr>
          <p:spPr>
            <a:xfrm>
              <a:off x="391775" y="2590525"/>
              <a:ext cx="207675" cy="180275"/>
            </a:xfrm>
            <a:custGeom>
              <a:rect b="b" l="l" r="r" t="t"/>
              <a:pathLst>
                <a:path extrusionOk="0" h="7211" w="8307">
                  <a:moveTo>
                    <a:pt x="2062" y="1"/>
                  </a:moveTo>
                  <a:lnTo>
                    <a:pt x="0" y="3570"/>
                  </a:lnTo>
                  <a:lnTo>
                    <a:pt x="118" y="3635"/>
                  </a:lnTo>
                  <a:lnTo>
                    <a:pt x="2140" y="131"/>
                  </a:lnTo>
                  <a:lnTo>
                    <a:pt x="6147" y="131"/>
                  </a:lnTo>
                  <a:lnTo>
                    <a:pt x="8150" y="3602"/>
                  </a:lnTo>
                  <a:lnTo>
                    <a:pt x="6147" y="7074"/>
                  </a:lnTo>
                  <a:lnTo>
                    <a:pt x="2101" y="7074"/>
                  </a:lnTo>
                  <a:lnTo>
                    <a:pt x="2101" y="7211"/>
                  </a:lnTo>
                  <a:lnTo>
                    <a:pt x="6225" y="7211"/>
                  </a:lnTo>
                  <a:lnTo>
                    <a:pt x="8287" y="3635"/>
                  </a:lnTo>
                  <a:lnTo>
                    <a:pt x="8306" y="3602"/>
                  </a:lnTo>
                  <a:lnTo>
                    <a:pt x="6244" y="33"/>
                  </a:lnTo>
                  <a:lnTo>
                    <a:pt x="622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9"/>
            <p:cNvSpPr/>
            <p:nvPr/>
          </p:nvSpPr>
          <p:spPr>
            <a:xfrm>
              <a:off x="238125" y="2855750"/>
              <a:ext cx="208150" cy="180275"/>
            </a:xfrm>
            <a:custGeom>
              <a:rect b="b" l="l" r="r" t="t"/>
              <a:pathLst>
                <a:path extrusionOk="0" h="7211" w="8326">
                  <a:moveTo>
                    <a:pt x="6166" y="138"/>
                  </a:moveTo>
                  <a:lnTo>
                    <a:pt x="8169" y="3609"/>
                  </a:lnTo>
                  <a:lnTo>
                    <a:pt x="6166" y="7080"/>
                  </a:lnTo>
                  <a:lnTo>
                    <a:pt x="2160" y="7080"/>
                  </a:lnTo>
                  <a:lnTo>
                    <a:pt x="157" y="3609"/>
                  </a:lnTo>
                  <a:lnTo>
                    <a:pt x="2160" y="138"/>
                  </a:lnTo>
                  <a:close/>
                  <a:moveTo>
                    <a:pt x="2081" y="1"/>
                  </a:moveTo>
                  <a:lnTo>
                    <a:pt x="20" y="3577"/>
                  </a:lnTo>
                  <a:lnTo>
                    <a:pt x="0" y="3609"/>
                  </a:lnTo>
                  <a:lnTo>
                    <a:pt x="2062" y="7178"/>
                  </a:lnTo>
                  <a:lnTo>
                    <a:pt x="2081" y="7211"/>
                  </a:lnTo>
                  <a:lnTo>
                    <a:pt x="6244" y="7211"/>
                  </a:lnTo>
                  <a:lnTo>
                    <a:pt x="8306" y="3642"/>
                  </a:lnTo>
                  <a:lnTo>
                    <a:pt x="8326" y="3609"/>
                  </a:lnTo>
                  <a:lnTo>
                    <a:pt x="6264" y="34"/>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9"/>
            <p:cNvSpPr/>
            <p:nvPr/>
          </p:nvSpPr>
          <p:spPr>
            <a:xfrm>
              <a:off x="544450" y="2678950"/>
              <a:ext cx="208150" cy="180275"/>
            </a:xfrm>
            <a:custGeom>
              <a:rect b="b" l="l" r="r" t="t"/>
              <a:pathLst>
                <a:path extrusionOk="0" h="7211" w="8326">
                  <a:moveTo>
                    <a:pt x="6166" y="131"/>
                  </a:moveTo>
                  <a:lnTo>
                    <a:pt x="8176" y="3602"/>
                  </a:lnTo>
                  <a:lnTo>
                    <a:pt x="6166" y="7073"/>
                  </a:lnTo>
                  <a:lnTo>
                    <a:pt x="2160" y="7073"/>
                  </a:lnTo>
                  <a:lnTo>
                    <a:pt x="157" y="3602"/>
                  </a:lnTo>
                  <a:lnTo>
                    <a:pt x="2160" y="131"/>
                  </a:lnTo>
                  <a:close/>
                  <a:moveTo>
                    <a:pt x="2082" y="0"/>
                  </a:moveTo>
                  <a:lnTo>
                    <a:pt x="20" y="3569"/>
                  </a:lnTo>
                  <a:lnTo>
                    <a:pt x="0" y="3602"/>
                  </a:lnTo>
                  <a:lnTo>
                    <a:pt x="2062" y="7177"/>
                  </a:lnTo>
                  <a:lnTo>
                    <a:pt x="2082" y="7210"/>
                  </a:lnTo>
                  <a:lnTo>
                    <a:pt x="6245" y="7210"/>
                  </a:lnTo>
                  <a:lnTo>
                    <a:pt x="8306" y="3634"/>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9"/>
            <p:cNvSpPr/>
            <p:nvPr/>
          </p:nvSpPr>
          <p:spPr>
            <a:xfrm>
              <a:off x="391275" y="2413550"/>
              <a:ext cx="208175" cy="180275"/>
            </a:xfrm>
            <a:custGeom>
              <a:rect b="b" l="l" r="r" t="t"/>
              <a:pathLst>
                <a:path extrusionOk="0" h="7211" w="8327">
                  <a:moveTo>
                    <a:pt x="6167" y="138"/>
                  </a:moveTo>
                  <a:lnTo>
                    <a:pt x="8170" y="3609"/>
                  </a:lnTo>
                  <a:lnTo>
                    <a:pt x="6167" y="7080"/>
                  </a:lnTo>
                  <a:lnTo>
                    <a:pt x="2160" y="7080"/>
                  </a:lnTo>
                  <a:lnTo>
                    <a:pt x="157" y="3609"/>
                  </a:lnTo>
                  <a:lnTo>
                    <a:pt x="2160" y="138"/>
                  </a:lnTo>
                  <a:close/>
                  <a:moveTo>
                    <a:pt x="2082" y="0"/>
                  </a:moveTo>
                  <a:lnTo>
                    <a:pt x="20" y="3570"/>
                  </a:lnTo>
                  <a:lnTo>
                    <a:pt x="1" y="3602"/>
                  </a:lnTo>
                  <a:lnTo>
                    <a:pt x="2063" y="7178"/>
                  </a:lnTo>
                  <a:lnTo>
                    <a:pt x="2082" y="7210"/>
                  </a:lnTo>
                  <a:lnTo>
                    <a:pt x="6245" y="7210"/>
                  </a:lnTo>
                  <a:lnTo>
                    <a:pt x="8307" y="3635"/>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9"/>
            <p:cNvSpPr/>
            <p:nvPr/>
          </p:nvSpPr>
          <p:spPr>
            <a:xfrm>
              <a:off x="238125" y="2501950"/>
              <a:ext cx="208150" cy="180275"/>
            </a:xfrm>
            <a:custGeom>
              <a:rect b="b" l="l" r="r" t="t"/>
              <a:pathLst>
                <a:path extrusionOk="0" h="7211" w="8326">
                  <a:moveTo>
                    <a:pt x="6166" y="138"/>
                  </a:moveTo>
                  <a:lnTo>
                    <a:pt x="8169" y="3609"/>
                  </a:lnTo>
                  <a:lnTo>
                    <a:pt x="6166" y="7080"/>
                  </a:lnTo>
                  <a:lnTo>
                    <a:pt x="2160" y="7080"/>
                  </a:lnTo>
                  <a:lnTo>
                    <a:pt x="157" y="3609"/>
                  </a:lnTo>
                  <a:lnTo>
                    <a:pt x="2160" y="138"/>
                  </a:lnTo>
                  <a:close/>
                  <a:moveTo>
                    <a:pt x="2081" y="1"/>
                  </a:moveTo>
                  <a:lnTo>
                    <a:pt x="20" y="3576"/>
                  </a:lnTo>
                  <a:lnTo>
                    <a:pt x="0" y="3609"/>
                  </a:lnTo>
                  <a:lnTo>
                    <a:pt x="2062" y="7178"/>
                  </a:lnTo>
                  <a:lnTo>
                    <a:pt x="2081" y="7211"/>
                  </a:lnTo>
                  <a:lnTo>
                    <a:pt x="6244" y="7211"/>
                  </a:lnTo>
                  <a:lnTo>
                    <a:pt x="8306" y="3642"/>
                  </a:lnTo>
                  <a:lnTo>
                    <a:pt x="8326" y="3609"/>
                  </a:lnTo>
                  <a:lnTo>
                    <a:pt x="6264" y="34"/>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9"/>
            <p:cNvSpPr/>
            <p:nvPr/>
          </p:nvSpPr>
          <p:spPr>
            <a:xfrm>
              <a:off x="1516625" y="3209575"/>
              <a:ext cx="155150" cy="180250"/>
            </a:xfrm>
            <a:custGeom>
              <a:rect b="b" l="l" r="r" t="t"/>
              <a:pathLst>
                <a:path extrusionOk="0" h="7210" w="6206">
                  <a:moveTo>
                    <a:pt x="1" y="0"/>
                  </a:moveTo>
                  <a:lnTo>
                    <a:pt x="1" y="137"/>
                  </a:lnTo>
                  <a:lnTo>
                    <a:pt x="4046" y="137"/>
                  </a:lnTo>
                  <a:lnTo>
                    <a:pt x="6056" y="3608"/>
                  </a:lnTo>
                  <a:lnTo>
                    <a:pt x="4046" y="7079"/>
                  </a:lnTo>
                  <a:lnTo>
                    <a:pt x="1" y="7079"/>
                  </a:lnTo>
                  <a:lnTo>
                    <a:pt x="1" y="7210"/>
                  </a:lnTo>
                  <a:lnTo>
                    <a:pt x="4124" y="7210"/>
                  </a:lnTo>
                  <a:lnTo>
                    <a:pt x="6186" y="3641"/>
                  </a:lnTo>
                  <a:lnTo>
                    <a:pt x="6206" y="3608"/>
                  </a:lnTo>
                  <a:lnTo>
                    <a:pt x="4144" y="33"/>
                  </a:lnTo>
                  <a:lnTo>
                    <a:pt x="412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9"/>
            <p:cNvSpPr/>
            <p:nvPr/>
          </p:nvSpPr>
          <p:spPr>
            <a:xfrm>
              <a:off x="1616775" y="3121150"/>
              <a:ext cx="208175" cy="180275"/>
            </a:xfrm>
            <a:custGeom>
              <a:rect b="b" l="l" r="r" t="t"/>
              <a:pathLst>
                <a:path extrusionOk="0" h="7211" w="8327">
                  <a:moveTo>
                    <a:pt x="6173" y="131"/>
                  </a:moveTo>
                  <a:lnTo>
                    <a:pt x="8176" y="3602"/>
                  </a:lnTo>
                  <a:lnTo>
                    <a:pt x="6173" y="7073"/>
                  </a:lnTo>
                  <a:lnTo>
                    <a:pt x="2161" y="7073"/>
                  </a:lnTo>
                  <a:lnTo>
                    <a:pt x="158" y="3602"/>
                  </a:lnTo>
                  <a:lnTo>
                    <a:pt x="2161" y="131"/>
                  </a:lnTo>
                  <a:close/>
                  <a:moveTo>
                    <a:pt x="2082" y="1"/>
                  </a:moveTo>
                  <a:lnTo>
                    <a:pt x="20" y="3570"/>
                  </a:lnTo>
                  <a:lnTo>
                    <a:pt x="1" y="3602"/>
                  </a:lnTo>
                  <a:lnTo>
                    <a:pt x="2063" y="7178"/>
                  </a:lnTo>
                  <a:lnTo>
                    <a:pt x="2082" y="7211"/>
                  </a:lnTo>
                  <a:lnTo>
                    <a:pt x="6245" y="7211"/>
                  </a:lnTo>
                  <a:lnTo>
                    <a:pt x="8307" y="3641"/>
                  </a:lnTo>
                  <a:lnTo>
                    <a:pt x="8326" y="3602"/>
                  </a:lnTo>
                  <a:lnTo>
                    <a:pt x="6265" y="33"/>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p9"/>
            <p:cNvSpPr/>
            <p:nvPr/>
          </p:nvSpPr>
          <p:spPr>
            <a:xfrm>
              <a:off x="697625" y="3474950"/>
              <a:ext cx="208150" cy="180275"/>
            </a:xfrm>
            <a:custGeom>
              <a:rect b="b" l="l" r="r" t="t"/>
              <a:pathLst>
                <a:path extrusionOk="0" h="7211" w="8326">
                  <a:moveTo>
                    <a:pt x="6173" y="131"/>
                  </a:moveTo>
                  <a:lnTo>
                    <a:pt x="8176" y="3602"/>
                  </a:lnTo>
                  <a:lnTo>
                    <a:pt x="6173" y="7074"/>
                  </a:lnTo>
                  <a:lnTo>
                    <a:pt x="2160" y="7074"/>
                  </a:lnTo>
                  <a:lnTo>
                    <a:pt x="157" y="3602"/>
                  </a:lnTo>
                  <a:lnTo>
                    <a:pt x="2160" y="131"/>
                  </a:lnTo>
                  <a:close/>
                  <a:moveTo>
                    <a:pt x="2088" y="1"/>
                  </a:moveTo>
                  <a:lnTo>
                    <a:pt x="26" y="3570"/>
                  </a:lnTo>
                  <a:lnTo>
                    <a:pt x="0" y="3602"/>
                  </a:lnTo>
                  <a:lnTo>
                    <a:pt x="2062" y="7178"/>
                  </a:lnTo>
                  <a:lnTo>
                    <a:pt x="2088" y="7211"/>
                  </a:lnTo>
                  <a:lnTo>
                    <a:pt x="6244" y="7211"/>
                  </a:lnTo>
                  <a:lnTo>
                    <a:pt x="8306" y="3635"/>
                  </a:lnTo>
                  <a:lnTo>
                    <a:pt x="8326" y="3602"/>
                  </a:lnTo>
                  <a:lnTo>
                    <a:pt x="6264" y="33"/>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9"/>
            <p:cNvSpPr/>
            <p:nvPr/>
          </p:nvSpPr>
          <p:spPr>
            <a:xfrm>
              <a:off x="850950" y="3386550"/>
              <a:ext cx="208000" cy="180275"/>
            </a:xfrm>
            <a:custGeom>
              <a:rect b="b" l="l" r="r" t="t"/>
              <a:pathLst>
                <a:path extrusionOk="0" h="7211" w="8320">
                  <a:moveTo>
                    <a:pt x="6166" y="131"/>
                  </a:moveTo>
                  <a:lnTo>
                    <a:pt x="8169" y="3602"/>
                  </a:lnTo>
                  <a:lnTo>
                    <a:pt x="6166" y="7073"/>
                  </a:lnTo>
                  <a:lnTo>
                    <a:pt x="2154" y="7073"/>
                  </a:lnTo>
                  <a:lnTo>
                    <a:pt x="150" y="3602"/>
                  </a:lnTo>
                  <a:lnTo>
                    <a:pt x="2154" y="131"/>
                  </a:lnTo>
                  <a:close/>
                  <a:moveTo>
                    <a:pt x="2082" y="0"/>
                  </a:moveTo>
                  <a:lnTo>
                    <a:pt x="20" y="3569"/>
                  </a:lnTo>
                  <a:lnTo>
                    <a:pt x="0" y="3602"/>
                  </a:lnTo>
                  <a:lnTo>
                    <a:pt x="2062" y="7171"/>
                  </a:lnTo>
                  <a:lnTo>
                    <a:pt x="2082" y="7210"/>
                  </a:lnTo>
                  <a:lnTo>
                    <a:pt x="6245" y="7210"/>
                  </a:lnTo>
                  <a:lnTo>
                    <a:pt x="6238" y="7204"/>
                  </a:lnTo>
                  <a:lnTo>
                    <a:pt x="8300" y="3635"/>
                  </a:lnTo>
                  <a:lnTo>
                    <a:pt x="8319" y="3602"/>
                  </a:lnTo>
                  <a:lnTo>
                    <a:pt x="6258" y="33"/>
                  </a:lnTo>
                  <a:lnTo>
                    <a:pt x="6238"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9"/>
            <p:cNvSpPr/>
            <p:nvPr/>
          </p:nvSpPr>
          <p:spPr>
            <a:xfrm>
              <a:off x="1310450" y="3474950"/>
              <a:ext cx="208175" cy="180275"/>
            </a:xfrm>
            <a:custGeom>
              <a:rect b="b" l="l" r="r" t="t"/>
              <a:pathLst>
                <a:path extrusionOk="0" h="7211" w="8327">
                  <a:moveTo>
                    <a:pt x="6166" y="131"/>
                  </a:moveTo>
                  <a:lnTo>
                    <a:pt x="8169" y="3602"/>
                  </a:lnTo>
                  <a:lnTo>
                    <a:pt x="6166" y="7074"/>
                  </a:lnTo>
                  <a:lnTo>
                    <a:pt x="2160" y="7074"/>
                  </a:lnTo>
                  <a:lnTo>
                    <a:pt x="157" y="3602"/>
                  </a:lnTo>
                  <a:lnTo>
                    <a:pt x="2160" y="131"/>
                  </a:lnTo>
                  <a:close/>
                  <a:moveTo>
                    <a:pt x="2082" y="1"/>
                  </a:moveTo>
                  <a:lnTo>
                    <a:pt x="20" y="3570"/>
                  </a:lnTo>
                  <a:lnTo>
                    <a:pt x="0" y="3602"/>
                  </a:lnTo>
                  <a:lnTo>
                    <a:pt x="2062" y="7178"/>
                  </a:lnTo>
                  <a:lnTo>
                    <a:pt x="2082" y="7211"/>
                  </a:lnTo>
                  <a:lnTo>
                    <a:pt x="6245" y="7211"/>
                  </a:lnTo>
                  <a:lnTo>
                    <a:pt x="8306" y="3635"/>
                  </a:lnTo>
                  <a:lnTo>
                    <a:pt x="8326" y="3602"/>
                  </a:lnTo>
                  <a:lnTo>
                    <a:pt x="6264" y="33"/>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9"/>
            <p:cNvSpPr/>
            <p:nvPr/>
          </p:nvSpPr>
          <p:spPr>
            <a:xfrm>
              <a:off x="1463625" y="3386550"/>
              <a:ext cx="208150" cy="180275"/>
            </a:xfrm>
            <a:custGeom>
              <a:rect b="b" l="l" r="r" t="t"/>
              <a:pathLst>
                <a:path extrusionOk="0" h="7211" w="8326">
                  <a:moveTo>
                    <a:pt x="6166" y="131"/>
                  </a:moveTo>
                  <a:lnTo>
                    <a:pt x="8169" y="3602"/>
                  </a:lnTo>
                  <a:lnTo>
                    <a:pt x="6166" y="7073"/>
                  </a:lnTo>
                  <a:lnTo>
                    <a:pt x="2160" y="7073"/>
                  </a:lnTo>
                  <a:lnTo>
                    <a:pt x="157" y="3602"/>
                  </a:lnTo>
                  <a:lnTo>
                    <a:pt x="2160" y="131"/>
                  </a:lnTo>
                  <a:close/>
                  <a:moveTo>
                    <a:pt x="2082" y="0"/>
                  </a:moveTo>
                  <a:lnTo>
                    <a:pt x="20" y="3569"/>
                  </a:lnTo>
                  <a:lnTo>
                    <a:pt x="0" y="3602"/>
                  </a:lnTo>
                  <a:lnTo>
                    <a:pt x="2062" y="7171"/>
                  </a:lnTo>
                  <a:lnTo>
                    <a:pt x="2082" y="7210"/>
                  </a:lnTo>
                  <a:lnTo>
                    <a:pt x="6244" y="7210"/>
                  </a:lnTo>
                  <a:lnTo>
                    <a:pt x="6244" y="7204"/>
                  </a:lnTo>
                  <a:lnTo>
                    <a:pt x="8306" y="3635"/>
                  </a:lnTo>
                  <a:lnTo>
                    <a:pt x="8326" y="3602"/>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9"/>
            <p:cNvSpPr/>
            <p:nvPr/>
          </p:nvSpPr>
          <p:spPr>
            <a:xfrm>
              <a:off x="391275" y="3474950"/>
              <a:ext cx="208175" cy="180275"/>
            </a:xfrm>
            <a:custGeom>
              <a:rect b="b" l="l" r="r" t="t"/>
              <a:pathLst>
                <a:path extrusionOk="0" h="7211" w="8327">
                  <a:moveTo>
                    <a:pt x="6167" y="131"/>
                  </a:moveTo>
                  <a:lnTo>
                    <a:pt x="8170" y="3602"/>
                  </a:lnTo>
                  <a:lnTo>
                    <a:pt x="6167" y="7074"/>
                  </a:lnTo>
                  <a:lnTo>
                    <a:pt x="2160" y="7074"/>
                  </a:lnTo>
                  <a:lnTo>
                    <a:pt x="157" y="3602"/>
                  </a:lnTo>
                  <a:lnTo>
                    <a:pt x="2160" y="131"/>
                  </a:lnTo>
                  <a:close/>
                  <a:moveTo>
                    <a:pt x="2082" y="1"/>
                  </a:moveTo>
                  <a:lnTo>
                    <a:pt x="20" y="3570"/>
                  </a:lnTo>
                  <a:lnTo>
                    <a:pt x="1" y="3602"/>
                  </a:lnTo>
                  <a:lnTo>
                    <a:pt x="2063" y="7178"/>
                  </a:lnTo>
                  <a:lnTo>
                    <a:pt x="2082" y="7211"/>
                  </a:lnTo>
                  <a:lnTo>
                    <a:pt x="6245" y="7211"/>
                  </a:lnTo>
                  <a:lnTo>
                    <a:pt x="8307" y="3635"/>
                  </a:lnTo>
                  <a:lnTo>
                    <a:pt x="8326" y="3602"/>
                  </a:lnTo>
                  <a:lnTo>
                    <a:pt x="6264" y="33"/>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9"/>
            <p:cNvSpPr/>
            <p:nvPr/>
          </p:nvSpPr>
          <p:spPr>
            <a:xfrm>
              <a:off x="544450" y="3209575"/>
              <a:ext cx="208150" cy="180250"/>
            </a:xfrm>
            <a:custGeom>
              <a:rect b="b" l="l" r="r" t="t"/>
              <a:pathLst>
                <a:path extrusionOk="0" h="7210" w="8326">
                  <a:moveTo>
                    <a:pt x="6166" y="137"/>
                  </a:moveTo>
                  <a:lnTo>
                    <a:pt x="8176" y="3608"/>
                  </a:lnTo>
                  <a:lnTo>
                    <a:pt x="6166" y="7079"/>
                  </a:lnTo>
                  <a:lnTo>
                    <a:pt x="2160" y="7079"/>
                  </a:lnTo>
                  <a:lnTo>
                    <a:pt x="157" y="3608"/>
                  </a:lnTo>
                  <a:lnTo>
                    <a:pt x="2160" y="137"/>
                  </a:lnTo>
                  <a:close/>
                  <a:moveTo>
                    <a:pt x="2082" y="0"/>
                  </a:moveTo>
                  <a:lnTo>
                    <a:pt x="20" y="3576"/>
                  </a:lnTo>
                  <a:lnTo>
                    <a:pt x="0" y="3608"/>
                  </a:lnTo>
                  <a:lnTo>
                    <a:pt x="2062" y="7177"/>
                  </a:lnTo>
                  <a:lnTo>
                    <a:pt x="2082" y="7210"/>
                  </a:lnTo>
                  <a:lnTo>
                    <a:pt x="6245" y="7210"/>
                  </a:lnTo>
                  <a:lnTo>
                    <a:pt x="8306" y="3641"/>
                  </a:lnTo>
                  <a:lnTo>
                    <a:pt x="8326" y="3608"/>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p9"/>
            <p:cNvSpPr/>
            <p:nvPr/>
          </p:nvSpPr>
          <p:spPr>
            <a:xfrm>
              <a:off x="238125" y="3386550"/>
              <a:ext cx="208150" cy="180275"/>
            </a:xfrm>
            <a:custGeom>
              <a:rect b="b" l="l" r="r" t="t"/>
              <a:pathLst>
                <a:path extrusionOk="0" h="7211" w="8326">
                  <a:moveTo>
                    <a:pt x="6166" y="131"/>
                  </a:moveTo>
                  <a:lnTo>
                    <a:pt x="8169" y="3602"/>
                  </a:lnTo>
                  <a:lnTo>
                    <a:pt x="6166" y="7073"/>
                  </a:lnTo>
                  <a:lnTo>
                    <a:pt x="2160" y="7073"/>
                  </a:lnTo>
                  <a:lnTo>
                    <a:pt x="157" y="3602"/>
                  </a:lnTo>
                  <a:lnTo>
                    <a:pt x="2160" y="131"/>
                  </a:lnTo>
                  <a:close/>
                  <a:moveTo>
                    <a:pt x="2081" y="0"/>
                  </a:moveTo>
                  <a:lnTo>
                    <a:pt x="20" y="3569"/>
                  </a:lnTo>
                  <a:lnTo>
                    <a:pt x="0" y="3602"/>
                  </a:lnTo>
                  <a:lnTo>
                    <a:pt x="2062" y="7171"/>
                  </a:lnTo>
                  <a:lnTo>
                    <a:pt x="2081" y="7210"/>
                  </a:lnTo>
                  <a:lnTo>
                    <a:pt x="6244" y="7210"/>
                  </a:lnTo>
                  <a:lnTo>
                    <a:pt x="6244" y="7204"/>
                  </a:lnTo>
                  <a:lnTo>
                    <a:pt x="8306" y="3635"/>
                  </a:lnTo>
                  <a:lnTo>
                    <a:pt x="8326" y="3602"/>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9"/>
            <p:cNvSpPr/>
            <p:nvPr/>
          </p:nvSpPr>
          <p:spPr>
            <a:xfrm>
              <a:off x="391275" y="2944175"/>
              <a:ext cx="208175" cy="180275"/>
            </a:xfrm>
            <a:custGeom>
              <a:rect b="b" l="l" r="r" t="t"/>
              <a:pathLst>
                <a:path extrusionOk="0" h="7211" w="8327">
                  <a:moveTo>
                    <a:pt x="6167" y="137"/>
                  </a:moveTo>
                  <a:lnTo>
                    <a:pt x="8170" y="3609"/>
                  </a:lnTo>
                  <a:lnTo>
                    <a:pt x="6167" y="7080"/>
                  </a:lnTo>
                  <a:lnTo>
                    <a:pt x="2160" y="7080"/>
                  </a:lnTo>
                  <a:lnTo>
                    <a:pt x="157" y="3609"/>
                  </a:lnTo>
                  <a:lnTo>
                    <a:pt x="2160" y="137"/>
                  </a:lnTo>
                  <a:close/>
                  <a:moveTo>
                    <a:pt x="2082" y="0"/>
                  </a:moveTo>
                  <a:lnTo>
                    <a:pt x="20" y="3576"/>
                  </a:lnTo>
                  <a:lnTo>
                    <a:pt x="1" y="3609"/>
                  </a:lnTo>
                  <a:lnTo>
                    <a:pt x="2063" y="7178"/>
                  </a:lnTo>
                  <a:lnTo>
                    <a:pt x="2082" y="7210"/>
                  </a:lnTo>
                  <a:lnTo>
                    <a:pt x="6245" y="7210"/>
                  </a:lnTo>
                  <a:lnTo>
                    <a:pt x="8307" y="3641"/>
                  </a:lnTo>
                  <a:lnTo>
                    <a:pt x="8326" y="3609"/>
                  </a:lnTo>
                  <a:lnTo>
                    <a:pt x="6264"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9"/>
            <p:cNvSpPr/>
            <p:nvPr/>
          </p:nvSpPr>
          <p:spPr>
            <a:xfrm>
              <a:off x="850950" y="2855750"/>
              <a:ext cx="208000" cy="180275"/>
            </a:xfrm>
            <a:custGeom>
              <a:rect b="b" l="l" r="r" t="t"/>
              <a:pathLst>
                <a:path extrusionOk="0" h="7211" w="8320">
                  <a:moveTo>
                    <a:pt x="6166" y="138"/>
                  </a:moveTo>
                  <a:lnTo>
                    <a:pt x="8169" y="3609"/>
                  </a:lnTo>
                  <a:lnTo>
                    <a:pt x="6166" y="7080"/>
                  </a:lnTo>
                  <a:lnTo>
                    <a:pt x="2154" y="7080"/>
                  </a:lnTo>
                  <a:lnTo>
                    <a:pt x="150" y="3609"/>
                  </a:lnTo>
                  <a:lnTo>
                    <a:pt x="2154" y="138"/>
                  </a:lnTo>
                  <a:close/>
                  <a:moveTo>
                    <a:pt x="2082" y="1"/>
                  </a:moveTo>
                  <a:lnTo>
                    <a:pt x="20" y="3577"/>
                  </a:lnTo>
                  <a:lnTo>
                    <a:pt x="0" y="3609"/>
                  </a:lnTo>
                  <a:lnTo>
                    <a:pt x="2062" y="7178"/>
                  </a:lnTo>
                  <a:lnTo>
                    <a:pt x="2082" y="7211"/>
                  </a:lnTo>
                  <a:lnTo>
                    <a:pt x="6238" y="7211"/>
                  </a:lnTo>
                  <a:lnTo>
                    <a:pt x="8300" y="3642"/>
                  </a:lnTo>
                  <a:lnTo>
                    <a:pt x="8319" y="3609"/>
                  </a:lnTo>
                  <a:lnTo>
                    <a:pt x="6258" y="34"/>
                  </a:lnTo>
                  <a:lnTo>
                    <a:pt x="623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9"/>
            <p:cNvSpPr/>
            <p:nvPr/>
          </p:nvSpPr>
          <p:spPr>
            <a:xfrm>
              <a:off x="2382775" y="3563375"/>
              <a:ext cx="208175" cy="180250"/>
            </a:xfrm>
            <a:custGeom>
              <a:rect b="b" l="l" r="r" t="t"/>
              <a:pathLst>
                <a:path extrusionOk="0" h="7210" w="8327">
                  <a:moveTo>
                    <a:pt x="6167" y="137"/>
                  </a:moveTo>
                  <a:lnTo>
                    <a:pt x="8170" y="3608"/>
                  </a:lnTo>
                  <a:lnTo>
                    <a:pt x="6167" y="7080"/>
                  </a:lnTo>
                  <a:lnTo>
                    <a:pt x="2161" y="7080"/>
                  </a:lnTo>
                  <a:lnTo>
                    <a:pt x="158" y="3608"/>
                  </a:lnTo>
                  <a:lnTo>
                    <a:pt x="2161" y="137"/>
                  </a:lnTo>
                  <a:close/>
                  <a:moveTo>
                    <a:pt x="2082" y="0"/>
                  </a:moveTo>
                  <a:lnTo>
                    <a:pt x="21" y="3569"/>
                  </a:lnTo>
                  <a:lnTo>
                    <a:pt x="1" y="3608"/>
                  </a:lnTo>
                  <a:lnTo>
                    <a:pt x="2082" y="7210"/>
                  </a:lnTo>
                  <a:lnTo>
                    <a:pt x="6245" y="7210"/>
                  </a:lnTo>
                  <a:lnTo>
                    <a:pt x="8307" y="3641"/>
                  </a:lnTo>
                  <a:lnTo>
                    <a:pt x="8327" y="3608"/>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9"/>
            <p:cNvSpPr/>
            <p:nvPr/>
          </p:nvSpPr>
          <p:spPr>
            <a:xfrm>
              <a:off x="2842450" y="3474950"/>
              <a:ext cx="208175" cy="180275"/>
            </a:xfrm>
            <a:custGeom>
              <a:rect b="b" l="l" r="r" t="t"/>
              <a:pathLst>
                <a:path extrusionOk="0" h="7211" w="8327">
                  <a:moveTo>
                    <a:pt x="6167" y="131"/>
                  </a:moveTo>
                  <a:lnTo>
                    <a:pt x="8170" y="3602"/>
                  </a:lnTo>
                  <a:lnTo>
                    <a:pt x="6167" y="7074"/>
                  </a:lnTo>
                  <a:lnTo>
                    <a:pt x="2160" y="7074"/>
                  </a:lnTo>
                  <a:lnTo>
                    <a:pt x="151" y="3602"/>
                  </a:lnTo>
                  <a:lnTo>
                    <a:pt x="2160" y="131"/>
                  </a:lnTo>
                  <a:close/>
                  <a:moveTo>
                    <a:pt x="2082" y="1"/>
                  </a:moveTo>
                  <a:lnTo>
                    <a:pt x="20" y="3570"/>
                  </a:lnTo>
                  <a:lnTo>
                    <a:pt x="1" y="3602"/>
                  </a:lnTo>
                  <a:lnTo>
                    <a:pt x="2082" y="7211"/>
                  </a:lnTo>
                  <a:lnTo>
                    <a:pt x="6245" y="7211"/>
                  </a:lnTo>
                  <a:lnTo>
                    <a:pt x="8307" y="3635"/>
                  </a:lnTo>
                  <a:lnTo>
                    <a:pt x="8326" y="3602"/>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9"/>
            <p:cNvSpPr/>
            <p:nvPr/>
          </p:nvSpPr>
          <p:spPr>
            <a:xfrm>
              <a:off x="2535950" y="3474950"/>
              <a:ext cx="208175" cy="180275"/>
            </a:xfrm>
            <a:custGeom>
              <a:rect b="b" l="l" r="r" t="t"/>
              <a:pathLst>
                <a:path extrusionOk="0" h="7211" w="8327">
                  <a:moveTo>
                    <a:pt x="6173" y="131"/>
                  </a:moveTo>
                  <a:lnTo>
                    <a:pt x="8176" y="3602"/>
                  </a:lnTo>
                  <a:lnTo>
                    <a:pt x="6173" y="7074"/>
                  </a:lnTo>
                  <a:lnTo>
                    <a:pt x="2160" y="7074"/>
                  </a:lnTo>
                  <a:lnTo>
                    <a:pt x="157" y="3602"/>
                  </a:lnTo>
                  <a:lnTo>
                    <a:pt x="2160" y="131"/>
                  </a:lnTo>
                  <a:close/>
                  <a:moveTo>
                    <a:pt x="2082" y="1"/>
                  </a:moveTo>
                  <a:lnTo>
                    <a:pt x="20" y="3570"/>
                  </a:lnTo>
                  <a:lnTo>
                    <a:pt x="1" y="3602"/>
                  </a:lnTo>
                  <a:lnTo>
                    <a:pt x="2082" y="7211"/>
                  </a:lnTo>
                  <a:lnTo>
                    <a:pt x="6245" y="7211"/>
                  </a:lnTo>
                  <a:lnTo>
                    <a:pt x="8307" y="3635"/>
                  </a:lnTo>
                  <a:lnTo>
                    <a:pt x="8326" y="3602"/>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p9"/>
            <p:cNvSpPr/>
            <p:nvPr/>
          </p:nvSpPr>
          <p:spPr>
            <a:xfrm>
              <a:off x="2689600" y="3386550"/>
              <a:ext cx="207675" cy="180275"/>
            </a:xfrm>
            <a:custGeom>
              <a:rect b="b" l="l" r="r" t="t"/>
              <a:pathLst>
                <a:path extrusionOk="0" h="7211" w="8307">
                  <a:moveTo>
                    <a:pt x="2102" y="0"/>
                  </a:moveTo>
                  <a:lnTo>
                    <a:pt x="2102" y="131"/>
                  </a:lnTo>
                  <a:lnTo>
                    <a:pt x="6154" y="131"/>
                  </a:lnTo>
                  <a:lnTo>
                    <a:pt x="8157" y="3602"/>
                  </a:lnTo>
                  <a:lnTo>
                    <a:pt x="6154" y="7073"/>
                  </a:lnTo>
                  <a:lnTo>
                    <a:pt x="2141" y="7073"/>
                  </a:lnTo>
                  <a:lnTo>
                    <a:pt x="118" y="3569"/>
                  </a:lnTo>
                  <a:lnTo>
                    <a:pt x="1" y="3635"/>
                  </a:lnTo>
                  <a:lnTo>
                    <a:pt x="2069" y="7210"/>
                  </a:lnTo>
                  <a:lnTo>
                    <a:pt x="6226" y="7210"/>
                  </a:lnTo>
                  <a:lnTo>
                    <a:pt x="8287" y="3635"/>
                  </a:lnTo>
                  <a:lnTo>
                    <a:pt x="8307" y="3602"/>
                  </a:lnTo>
                  <a:lnTo>
                    <a:pt x="622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9"/>
            <p:cNvSpPr/>
            <p:nvPr/>
          </p:nvSpPr>
          <p:spPr>
            <a:xfrm>
              <a:off x="2229625" y="3474950"/>
              <a:ext cx="208150" cy="180275"/>
            </a:xfrm>
            <a:custGeom>
              <a:rect b="b" l="l" r="r" t="t"/>
              <a:pathLst>
                <a:path extrusionOk="0" h="7211" w="8326">
                  <a:moveTo>
                    <a:pt x="6166" y="131"/>
                  </a:moveTo>
                  <a:lnTo>
                    <a:pt x="8169" y="3602"/>
                  </a:lnTo>
                  <a:lnTo>
                    <a:pt x="6166" y="7074"/>
                  </a:lnTo>
                  <a:lnTo>
                    <a:pt x="2160" y="7074"/>
                  </a:lnTo>
                  <a:lnTo>
                    <a:pt x="157" y="3602"/>
                  </a:lnTo>
                  <a:lnTo>
                    <a:pt x="2160" y="131"/>
                  </a:lnTo>
                  <a:close/>
                  <a:moveTo>
                    <a:pt x="2082" y="1"/>
                  </a:moveTo>
                  <a:lnTo>
                    <a:pt x="20" y="3570"/>
                  </a:lnTo>
                  <a:lnTo>
                    <a:pt x="0" y="3602"/>
                  </a:lnTo>
                  <a:lnTo>
                    <a:pt x="2062" y="7178"/>
                  </a:lnTo>
                  <a:lnTo>
                    <a:pt x="2082" y="7211"/>
                  </a:lnTo>
                  <a:lnTo>
                    <a:pt x="6244" y="7211"/>
                  </a:lnTo>
                  <a:lnTo>
                    <a:pt x="8306" y="3635"/>
                  </a:lnTo>
                  <a:lnTo>
                    <a:pt x="8326" y="3602"/>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9"/>
            <p:cNvSpPr/>
            <p:nvPr/>
          </p:nvSpPr>
          <p:spPr>
            <a:xfrm>
              <a:off x="697625" y="2944175"/>
              <a:ext cx="208150" cy="180275"/>
            </a:xfrm>
            <a:custGeom>
              <a:rect b="b" l="l" r="r" t="t"/>
              <a:pathLst>
                <a:path extrusionOk="0" h="7211" w="8326">
                  <a:moveTo>
                    <a:pt x="6173" y="137"/>
                  </a:moveTo>
                  <a:lnTo>
                    <a:pt x="8176" y="3609"/>
                  </a:lnTo>
                  <a:lnTo>
                    <a:pt x="6173" y="7080"/>
                  </a:lnTo>
                  <a:lnTo>
                    <a:pt x="2160" y="7080"/>
                  </a:lnTo>
                  <a:lnTo>
                    <a:pt x="157" y="3609"/>
                  </a:lnTo>
                  <a:lnTo>
                    <a:pt x="2160" y="137"/>
                  </a:lnTo>
                  <a:close/>
                  <a:moveTo>
                    <a:pt x="2088" y="0"/>
                  </a:moveTo>
                  <a:lnTo>
                    <a:pt x="26" y="3576"/>
                  </a:lnTo>
                  <a:lnTo>
                    <a:pt x="0" y="3609"/>
                  </a:lnTo>
                  <a:lnTo>
                    <a:pt x="2062" y="7178"/>
                  </a:lnTo>
                  <a:lnTo>
                    <a:pt x="2088" y="7210"/>
                  </a:lnTo>
                  <a:lnTo>
                    <a:pt x="6244" y="7210"/>
                  </a:lnTo>
                  <a:lnTo>
                    <a:pt x="8306" y="3641"/>
                  </a:lnTo>
                  <a:lnTo>
                    <a:pt x="8326" y="3609"/>
                  </a:lnTo>
                  <a:lnTo>
                    <a:pt x="6264" y="40"/>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9"/>
            <p:cNvSpPr/>
            <p:nvPr/>
          </p:nvSpPr>
          <p:spPr>
            <a:xfrm>
              <a:off x="544450" y="2855750"/>
              <a:ext cx="208150" cy="180275"/>
            </a:xfrm>
            <a:custGeom>
              <a:rect b="b" l="l" r="r" t="t"/>
              <a:pathLst>
                <a:path extrusionOk="0" h="7211" w="8326">
                  <a:moveTo>
                    <a:pt x="6166" y="138"/>
                  </a:moveTo>
                  <a:lnTo>
                    <a:pt x="8176" y="3609"/>
                  </a:lnTo>
                  <a:lnTo>
                    <a:pt x="6166" y="7080"/>
                  </a:lnTo>
                  <a:lnTo>
                    <a:pt x="2160" y="7080"/>
                  </a:lnTo>
                  <a:lnTo>
                    <a:pt x="157" y="3609"/>
                  </a:lnTo>
                  <a:lnTo>
                    <a:pt x="2160" y="138"/>
                  </a:lnTo>
                  <a:close/>
                  <a:moveTo>
                    <a:pt x="2082" y="1"/>
                  </a:moveTo>
                  <a:lnTo>
                    <a:pt x="20" y="3577"/>
                  </a:lnTo>
                  <a:lnTo>
                    <a:pt x="0" y="3609"/>
                  </a:lnTo>
                  <a:lnTo>
                    <a:pt x="2062" y="7178"/>
                  </a:lnTo>
                  <a:lnTo>
                    <a:pt x="2082" y="7211"/>
                  </a:lnTo>
                  <a:lnTo>
                    <a:pt x="6245" y="7211"/>
                  </a:lnTo>
                  <a:lnTo>
                    <a:pt x="8306" y="3642"/>
                  </a:lnTo>
                  <a:lnTo>
                    <a:pt x="8326" y="3609"/>
                  </a:lnTo>
                  <a:lnTo>
                    <a:pt x="6264" y="34"/>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p9"/>
            <p:cNvSpPr/>
            <p:nvPr/>
          </p:nvSpPr>
          <p:spPr>
            <a:xfrm>
              <a:off x="391775" y="2236725"/>
              <a:ext cx="207675" cy="180275"/>
            </a:xfrm>
            <a:custGeom>
              <a:rect b="b" l="l" r="r" t="t"/>
              <a:pathLst>
                <a:path extrusionOk="0" h="7211" w="8307">
                  <a:moveTo>
                    <a:pt x="2062" y="1"/>
                  </a:moveTo>
                  <a:lnTo>
                    <a:pt x="0" y="3570"/>
                  </a:lnTo>
                  <a:lnTo>
                    <a:pt x="118" y="3635"/>
                  </a:lnTo>
                  <a:lnTo>
                    <a:pt x="2140" y="131"/>
                  </a:lnTo>
                  <a:lnTo>
                    <a:pt x="6147" y="131"/>
                  </a:lnTo>
                  <a:lnTo>
                    <a:pt x="8150" y="3602"/>
                  </a:lnTo>
                  <a:lnTo>
                    <a:pt x="6147" y="7073"/>
                  </a:lnTo>
                  <a:lnTo>
                    <a:pt x="2101" y="7073"/>
                  </a:lnTo>
                  <a:lnTo>
                    <a:pt x="2101" y="7211"/>
                  </a:lnTo>
                  <a:lnTo>
                    <a:pt x="6225" y="7211"/>
                  </a:lnTo>
                  <a:lnTo>
                    <a:pt x="8287" y="3635"/>
                  </a:lnTo>
                  <a:lnTo>
                    <a:pt x="8306" y="3602"/>
                  </a:lnTo>
                  <a:lnTo>
                    <a:pt x="622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p9"/>
            <p:cNvSpPr/>
            <p:nvPr/>
          </p:nvSpPr>
          <p:spPr>
            <a:xfrm>
              <a:off x="740350" y="2758700"/>
              <a:ext cx="20750" cy="20750"/>
            </a:xfrm>
            <a:custGeom>
              <a:rect b="b" l="l" r="r" t="t"/>
              <a:pathLst>
                <a:path extrusionOk="0" h="830" w="830">
                  <a:moveTo>
                    <a:pt x="412" y="1"/>
                  </a:moveTo>
                  <a:cubicBezTo>
                    <a:pt x="183" y="1"/>
                    <a:pt x="1" y="183"/>
                    <a:pt x="1" y="412"/>
                  </a:cubicBezTo>
                  <a:cubicBezTo>
                    <a:pt x="1" y="640"/>
                    <a:pt x="183" y="829"/>
                    <a:pt x="412" y="829"/>
                  </a:cubicBezTo>
                  <a:cubicBezTo>
                    <a:pt x="640" y="829"/>
                    <a:pt x="829" y="640"/>
                    <a:pt x="829" y="412"/>
                  </a:cubicBezTo>
                  <a:cubicBezTo>
                    <a:pt x="829" y="183"/>
                    <a:pt x="640" y="1"/>
                    <a:pt x="41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9"/>
            <p:cNvSpPr/>
            <p:nvPr/>
          </p:nvSpPr>
          <p:spPr>
            <a:xfrm>
              <a:off x="1506350" y="3200925"/>
              <a:ext cx="20750" cy="20725"/>
            </a:xfrm>
            <a:custGeom>
              <a:rect b="b" l="l" r="r" t="t"/>
              <a:pathLst>
                <a:path extrusionOk="0" h="829" w="830">
                  <a:moveTo>
                    <a:pt x="412" y="0"/>
                  </a:moveTo>
                  <a:cubicBezTo>
                    <a:pt x="183" y="0"/>
                    <a:pt x="1" y="183"/>
                    <a:pt x="1" y="411"/>
                  </a:cubicBezTo>
                  <a:cubicBezTo>
                    <a:pt x="1" y="640"/>
                    <a:pt x="183" y="829"/>
                    <a:pt x="412" y="829"/>
                  </a:cubicBezTo>
                  <a:cubicBezTo>
                    <a:pt x="640" y="829"/>
                    <a:pt x="829" y="640"/>
                    <a:pt x="829" y="411"/>
                  </a:cubicBezTo>
                  <a:cubicBezTo>
                    <a:pt x="829" y="183"/>
                    <a:pt x="640" y="0"/>
                    <a:pt x="4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9"/>
            <p:cNvSpPr/>
            <p:nvPr/>
          </p:nvSpPr>
          <p:spPr>
            <a:xfrm>
              <a:off x="1914800" y="3024100"/>
              <a:ext cx="20750" cy="20575"/>
            </a:xfrm>
            <a:custGeom>
              <a:rect b="b" l="l" r="r" t="t"/>
              <a:pathLst>
                <a:path extrusionOk="0" h="823" w="830">
                  <a:moveTo>
                    <a:pt x="418" y="0"/>
                  </a:moveTo>
                  <a:cubicBezTo>
                    <a:pt x="190" y="0"/>
                    <a:pt x="1" y="183"/>
                    <a:pt x="1" y="412"/>
                  </a:cubicBezTo>
                  <a:cubicBezTo>
                    <a:pt x="1" y="640"/>
                    <a:pt x="190" y="823"/>
                    <a:pt x="418" y="823"/>
                  </a:cubicBezTo>
                  <a:cubicBezTo>
                    <a:pt x="647" y="823"/>
                    <a:pt x="829" y="640"/>
                    <a:pt x="829" y="412"/>
                  </a:cubicBezTo>
                  <a:cubicBezTo>
                    <a:pt x="829" y="183"/>
                    <a:pt x="647" y="0"/>
                    <a:pt x="41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p9"/>
            <p:cNvSpPr/>
            <p:nvPr/>
          </p:nvSpPr>
          <p:spPr>
            <a:xfrm>
              <a:off x="1200025" y="3554725"/>
              <a:ext cx="20575" cy="20750"/>
            </a:xfrm>
            <a:custGeom>
              <a:rect b="b" l="l" r="r" t="t"/>
              <a:pathLst>
                <a:path extrusionOk="0" h="830" w="823">
                  <a:moveTo>
                    <a:pt x="411" y="0"/>
                  </a:moveTo>
                  <a:cubicBezTo>
                    <a:pt x="183" y="0"/>
                    <a:pt x="0" y="183"/>
                    <a:pt x="0" y="411"/>
                  </a:cubicBezTo>
                  <a:cubicBezTo>
                    <a:pt x="0" y="640"/>
                    <a:pt x="183" y="829"/>
                    <a:pt x="411" y="829"/>
                  </a:cubicBezTo>
                  <a:cubicBezTo>
                    <a:pt x="640" y="829"/>
                    <a:pt x="822" y="640"/>
                    <a:pt x="822" y="411"/>
                  </a:cubicBezTo>
                  <a:cubicBezTo>
                    <a:pt x="822" y="183"/>
                    <a:pt x="640" y="0"/>
                    <a:pt x="41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p9"/>
            <p:cNvSpPr/>
            <p:nvPr/>
          </p:nvSpPr>
          <p:spPr>
            <a:xfrm>
              <a:off x="1046700" y="2935525"/>
              <a:ext cx="20725" cy="20750"/>
            </a:xfrm>
            <a:custGeom>
              <a:rect b="b" l="l" r="r" t="t"/>
              <a:pathLst>
                <a:path extrusionOk="0" h="830" w="829">
                  <a:moveTo>
                    <a:pt x="418" y="1"/>
                  </a:moveTo>
                  <a:cubicBezTo>
                    <a:pt x="189" y="1"/>
                    <a:pt x="0" y="190"/>
                    <a:pt x="0" y="418"/>
                  </a:cubicBezTo>
                  <a:cubicBezTo>
                    <a:pt x="0" y="647"/>
                    <a:pt x="189" y="829"/>
                    <a:pt x="418" y="829"/>
                  </a:cubicBezTo>
                  <a:cubicBezTo>
                    <a:pt x="646" y="829"/>
                    <a:pt x="829" y="647"/>
                    <a:pt x="829" y="418"/>
                  </a:cubicBezTo>
                  <a:cubicBezTo>
                    <a:pt x="829" y="190"/>
                    <a:pt x="646" y="1"/>
                    <a:pt x="41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9"/>
            <p:cNvSpPr/>
            <p:nvPr/>
          </p:nvSpPr>
          <p:spPr>
            <a:xfrm>
              <a:off x="434025" y="2051100"/>
              <a:ext cx="20725" cy="20750"/>
            </a:xfrm>
            <a:custGeom>
              <a:rect b="b" l="l" r="r" t="t"/>
              <a:pathLst>
                <a:path extrusionOk="0" h="830" w="829">
                  <a:moveTo>
                    <a:pt x="411" y="1"/>
                  </a:moveTo>
                  <a:cubicBezTo>
                    <a:pt x="183" y="1"/>
                    <a:pt x="0" y="190"/>
                    <a:pt x="0" y="418"/>
                  </a:cubicBezTo>
                  <a:cubicBezTo>
                    <a:pt x="0" y="647"/>
                    <a:pt x="183" y="829"/>
                    <a:pt x="411" y="829"/>
                  </a:cubicBezTo>
                  <a:cubicBezTo>
                    <a:pt x="640" y="829"/>
                    <a:pt x="829" y="647"/>
                    <a:pt x="829" y="418"/>
                  </a:cubicBezTo>
                  <a:cubicBezTo>
                    <a:pt x="822" y="190"/>
                    <a:pt x="640" y="1"/>
                    <a:pt x="41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9"/>
            <p:cNvSpPr/>
            <p:nvPr/>
          </p:nvSpPr>
          <p:spPr>
            <a:xfrm>
              <a:off x="382950" y="2316500"/>
              <a:ext cx="20600" cy="20725"/>
            </a:xfrm>
            <a:custGeom>
              <a:rect b="b" l="l" r="r" t="t"/>
              <a:pathLst>
                <a:path extrusionOk="0" h="829" w="824">
                  <a:moveTo>
                    <a:pt x="412" y="0"/>
                  </a:moveTo>
                  <a:cubicBezTo>
                    <a:pt x="184" y="0"/>
                    <a:pt x="1" y="183"/>
                    <a:pt x="1" y="411"/>
                  </a:cubicBezTo>
                  <a:cubicBezTo>
                    <a:pt x="1" y="640"/>
                    <a:pt x="184" y="829"/>
                    <a:pt x="412" y="829"/>
                  </a:cubicBezTo>
                  <a:cubicBezTo>
                    <a:pt x="640" y="829"/>
                    <a:pt x="823" y="640"/>
                    <a:pt x="823" y="411"/>
                  </a:cubicBezTo>
                  <a:cubicBezTo>
                    <a:pt x="823" y="183"/>
                    <a:pt x="640" y="0"/>
                    <a:pt x="4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p9"/>
            <p:cNvSpPr/>
            <p:nvPr/>
          </p:nvSpPr>
          <p:spPr>
            <a:xfrm>
              <a:off x="434025" y="2758700"/>
              <a:ext cx="20725" cy="20750"/>
            </a:xfrm>
            <a:custGeom>
              <a:rect b="b" l="l" r="r" t="t"/>
              <a:pathLst>
                <a:path extrusionOk="0" h="830" w="829">
                  <a:moveTo>
                    <a:pt x="411" y="1"/>
                  </a:moveTo>
                  <a:cubicBezTo>
                    <a:pt x="183" y="1"/>
                    <a:pt x="0" y="183"/>
                    <a:pt x="0" y="412"/>
                  </a:cubicBezTo>
                  <a:cubicBezTo>
                    <a:pt x="0" y="640"/>
                    <a:pt x="183" y="829"/>
                    <a:pt x="411" y="829"/>
                  </a:cubicBezTo>
                  <a:cubicBezTo>
                    <a:pt x="640" y="829"/>
                    <a:pt x="829" y="640"/>
                    <a:pt x="829" y="412"/>
                  </a:cubicBezTo>
                  <a:cubicBezTo>
                    <a:pt x="822" y="183"/>
                    <a:pt x="640" y="1"/>
                    <a:pt x="41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p9"/>
            <p:cNvSpPr/>
            <p:nvPr/>
          </p:nvSpPr>
          <p:spPr>
            <a:xfrm>
              <a:off x="1455300" y="3289325"/>
              <a:ext cx="20750" cy="20750"/>
            </a:xfrm>
            <a:custGeom>
              <a:rect b="b" l="l" r="r" t="t"/>
              <a:pathLst>
                <a:path extrusionOk="0" h="830" w="830">
                  <a:moveTo>
                    <a:pt x="412" y="1"/>
                  </a:moveTo>
                  <a:cubicBezTo>
                    <a:pt x="183" y="1"/>
                    <a:pt x="0" y="190"/>
                    <a:pt x="0" y="418"/>
                  </a:cubicBezTo>
                  <a:cubicBezTo>
                    <a:pt x="0" y="647"/>
                    <a:pt x="183" y="829"/>
                    <a:pt x="412" y="829"/>
                  </a:cubicBezTo>
                  <a:cubicBezTo>
                    <a:pt x="640" y="829"/>
                    <a:pt x="829" y="647"/>
                    <a:pt x="829" y="418"/>
                  </a:cubicBezTo>
                  <a:cubicBezTo>
                    <a:pt x="829" y="190"/>
                    <a:pt x="640" y="1"/>
                    <a:pt x="41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Google Shape;779;p9"/>
            <p:cNvSpPr/>
            <p:nvPr/>
          </p:nvSpPr>
          <p:spPr>
            <a:xfrm>
              <a:off x="893525" y="3200925"/>
              <a:ext cx="20725" cy="20725"/>
            </a:xfrm>
            <a:custGeom>
              <a:rect b="b" l="l" r="r" t="t"/>
              <a:pathLst>
                <a:path extrusionOk="0" h="829" w="829">
                  <a:moveTo>
                    <a:pt x="418" y="0"/>
                  </a:moveTo>
                  <a:cubicBezTo>
                    <a:pt x="183" y="0"/>
                    <a:pt x="0" y="183"/>
                    <a:pt x="0" y="411"/>
                  </a:cubicBezTo>
                  <a:cubicBezTo>
                    <a:pt x="0" y="640"/>
                    <a:pt x="183" y="829"/>
                    <a:pt x="418" y="829"/>
                  </a:cubicBezTo>
                  <a:cubicBezTo>
                    <a:pt x="646" y="829"/>
                    <a:pt x="829" y="640"/>
                    <a:pt x="829" y="411"/>
                  </a:cubicBezTo>
                  <a:cubicBezTo>
                    <a:pt x="829" y="183"/>
                    <a:pt x="646" y="0"/>
                    <a:pt x="41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p9"/>
            <p:cNvSpPr/>
            <p:nvPr/>
          </p:nvSpPr>
          <p:spPr>
            <a:xfrm>
              <a:off x="1761625" y="3466300"/>
              <a:ext cx="20750" cy="20600"/>
            </a:xfrm>
            <a:custGeom>
              <a:rect b="b" l="l" r="r" t="t"/>
              <a:pathLst>
                <a:path extrusionOk="0" h="824" w="830">
                  <a:moveTo>
                    <a:pt x="418" y="1"/>
                  </a:moveTo>
                  <a:cubicBezTo>
                    <a:pt x="184" y="1"/>
                    <a:pt x="1" y="184"/>
                    <a:pt x="1" y="412"/>
                  </a:cubicBezTo>
                  <a:cubicBezTo>
                    <a:pt x="1" y="640"/>
                    <a:pt x="184" y="823"/>
                    <a:pt x="418" y="823"/>
                  </a:cubicBezTo>
                  <a:cubicBezTo>
                    <a:pt x="647" y="823"/>
                    <a:pt x="830" y="640"/>
                    <a:pt x="830" y="412"/>
                  </a:cubicBezTo>
                  <a:cubicBezTo>
                    <a:pt x="830" y="184"/>
                    <a:pt x="647" y="1"/>
                    <a:pt x="41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p9"/>
            <p:cNvSpPr/>
            <p:nvPr/>
          </p:nvSpPr>
          <p:spPr>
            <a:xfrm>
              <a:off x="2527625" y="3554725"/>
              <a:ext cx="20750" cy="20750"/>
            </a:xfrm>
            <a:custGeom>
              <a:rect b="b" l="l" r="r" t="t"/>
              <a:pathLst>
                <a:path extrusionOk="0" h="830" w="830">
                  <a:moveTo>
                    <a:pt x="412" y="0"/>
                  </a:moveTo>
                  <a:cubicBezTo>
                    <a:pt x="184" y="0"/>
                    <a:pt x="1" y="183"/>
                    <a:pt x="1" y="411"/>
                  </a:cubicBezTo>
                  <a:cubicBezTo>
                    <a:pt x="1" y="640"/>
                    <a:pt x="184" y="829"/>
                    <a:pt x="412" y="829"/>
                  </a:cubicBezTo>
                  <a:cubicBezTo>
                    <a:pt x="640" y="829"/>
                    <a:pt x="830" y="640"/>
                    <a:pt x="830" y="411"/>
                  </a:cubicBezTo>
                  <a:cubicBezTo>
                    <a:pt x="830" y="183"/>
                    <a:pt x="640" y="0"/>
                    <a:pt x="4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p9"/>
            <p:cNvSpPr/>
            <p:nvPr/>
          </p:nvSpPr>
          <p:spPr>
            <a:xfrm>
              <a:off x="2731850" y="3377750"/>
              <a:ext cx="20750" cy="20725"/>
            </a:xfrm>
            <a:custGeom>
              <a:rect b="b" l="l" r="r" t="t"/>
              <a:pathLst>
                <a:path extrusionOk="0" h="829" w="830">
                  <a:moveTo>
                    <a:pt x="412" y="0"/>
                  </a:moveTo>
                  <a:cubicBezTo>
                    <a:pt x="184" y="0"/>
                    <a:pt x="1" y="189"/>
                    <a:pt x="1" y="418"/>
                  </a:cubicBezTo>
                  <a:cubicBezTo>
                    <a:pt x="1" y="646"/>
                    <a:pt x="184" y="829"/>
                    <a:pt x="412" y="829"/>
                  </a:cubicBezTo>
                  <a:cubicBezTo>
                    <a:pt x="640" y="829"/>
                    <a:pt x="830" y="646"/>
                    <a:pt x="830" y="418"/>
                  </a:cubicBezTo>
                  <a:cubicBezTo>
                    <a:pt x="830" y="189"/>
                    <a:pt x="640" y="0"/>
                    <a:pt x="4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p9"/>
            <p:cNvSpPr/>
            <p:nvPr/>
          </p:nvSpPr>
          <p:spPr>
            <a:xfrm>
              <a:off x="842475" y="3289325"/>
              <a:ext cx="20725" cy="20750"/>
            </a:xfrm>
            <a:custGeom>
              <a:rect b="b" l="l" r="r" t="t"/>
              <a:pathLst>
                <a:path extrusionOk="0" h="830" w="829">
                  <a:moveTo>
                    <a:pt x="418" y="1"/>
                  </a:moveTo>
                  <a:cubicBezTo>
                    <a:pt x="189" y="1"/>
                    <a:pt x="0" y="190"/>
                    <a:pt x="0" y="418"/>
                  </a:cubicBezTo>
                  <a:cubicBezTo>
                    <a:pt x="0" y="647"/>
                    <a:pt x="189" y="829"/>
                    <a:pt x="418" y="829"/>
                  </a:cubicBezTo>
                  <a:cubicBezTo>
                    <a:pt x="646" y="829"/>
                    <a:pt x="829" y="647"/>
                    <a:pt x="829" y="418"/>
                  </a:cubicBezTo>
                  <a:cubicBezTo>
                    <a:pt x="829" y="190"/>
                    <a:pt x="646" y="1"/>
                    <a:pt x="41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9"/>
            <p:cNvSpPr/>
            <p:nvPr/>
          </p:nvSpPr>
          <p:spPr>
            <a:xfrm>
              <a:off x="434025" y="3289325"/>
              <a:ext cx="20725" cy="20750"/>
            </a:xfrm>
            <a:custGeom>
              <a:rect b="b" l="l" r="r" t="t"/>
              <a:pathLst>
                <a:path extrusionOk="0" h="830" w="829">
                  <a:moveTo>
                    <a:pt x="411" y="1"/>
                  </a:moveTo>
                  <a:cubicBezTo>
                    <a:pt x="183" y="1"/>
                    <a:pt x="0" y="190"/>
                    <a:pt x="0" y="418"/>
                  </a:cubicBezTo>
                  <a:cubicBezTo>
                    <a:pt x="0" y="647"/>
                    <a:pt x="183" y="829"/>
                    <a:pt x="411" y="829"/>
                  </a:cubicBezTo>
                  <a:cubicBezTo>
                    <a:pt x="640" y="829"/>
                    <a:pt x="829" y="647"/>
                    <a:pt x="829" y="418"/>
                  </a:cubicBezTo>
                  <a:cubicBezTo>
                    <a:pt x="822" y="190"/>
                    <a:pt x="640" y="1"/>
                    <a:pt x="41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p9"/>
            <p:cNvSpPr/>
            <p:nvPr/>
          </p:nvSpPr>
          <p:spPr>
            <a:xfrm>
              <a:off x="1770125" y="3563375"/>
              <a:ext cx="208150" cy="180250"/>
            </a:xfrm>
            <a:custGeom>
              <a:rect b="b" l="l" r="r" t="t"/>
              <a:pathLst>
                <a:path extrusionOk="0" h="7210" w="8326">
                  <a:moveTo>
                    <a:pt x="6166" y="137"/>
                  </a:moveTo>
                  <a:lnTo>
                    <a:pt x="8169" y="3608"/>
                  </a:lnTo>
                  <a:lnTo>
                    <a:pt x="6166" y="7080"/>
                  </a:lnTo>
                  <a:lnTo>
                    <a:pt x="2153" y="7080"/>
                  </a:lnTo>
                  <a:lnTo>
                    <a:pt x="150" y="3608"/>
                  </a:lnTo>
                  <a:lnTo>
                    <a:pt x="2153" y="137"/>
                  </a:lnTo>
                  <a:close/>
                  <a:moveTo>
                    <a:pt x="2082" y="0"/>
                  </a:moveTo>
                  <a:lnTo>
                    <a:pt x="20" y="3569"/>
                  </a:lnTo>
                  <a:lnTo>
                    <a:pt x="0" y="3608"/>
                  </a:lnTo>
                  <a:lnTo>
                    <a:pt x="2062" y="7177"/>
                  </a:lnTo>
                  <a:lnTo>
                    <a:pt x="2082" y="7210"/>
                  </a:lnTo>
                  <a:lnTo>
                    <a:pt x="6244" y="7210"/>
                  </a:lnTo>
                  <a:lnTo>
                    <a:pt x="8306" y="3641"/>
                  </a:lnTo>
                  <a:lnTo>
                    <a:pt x="8326" y="3608"/>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p9"/>
            <p:cNvSpPr/>
            <p:nvPr/>
          </p:nvSpPr>
          <p:spPr>
            <a:xfrm>
              <a:off x="1923275" y="3474950"/>
              <a:ext cx="208175" cy="180275"/>
            </a:xfrm>
            <a:custGeom>
              <a:rect b="b" l="l" r="r" t="t"/>
              <a:pathLst>
                <a:path extrusionOk="0" h="7211" w="8327">
                  <a:moveTo>
                    <a:pt x="6167" y="131"/>
                  </a:moveTo>
                  <a:lnTo>
                    <a:pt x="8170" y="3602"/>
                  </a:lnTo>
                  <a:lnTo>
                    <a:pt x="6167" y="7074"/>
                  </a:lnTo>
                  <a:lnTo>
                    <a:pt x="2161" y="7074"/>
                  </a:lnTo>
                  <a:lnTo>
                    <a:pt x="151" y="3602"/>
                  </a:lnTo>
                  <a:lnTo>
                    <a:pt x="2161" y="131"/>
                  </a:lnTo>
                  <a:close/>
                  <a:moveTo>
                    <a:pt x="2082" y="1"/>
                  </a:moveTo>
                  <a:lnTo>
                    <a:pt x="20" y="3570"/>
                  </a:lnTo>
                  <a:lnTo>
                    <a:pt x="1" y="3602"/>
                  </a:lnTo>
                  <a:lnTo>
                    <a:pt x="2063" y="7178"/>
                  </a:lnTo>
                  <a:lnTo>
                    <a:pt x="2082" y="7211"/>
                  </a:lnTo>
                  <a:lnTo>
                    <a:pt x="6245" y="7211"/>
                  </a:lnTo>
                  <a:lnTo>
                    <a:pt x="8307" y="3635"/>
                  </a:lnTo>
                  <a:lnTo>
                    <a:pt x="8326" y="3602"/>
                  </a:lnTo>
                  <a:lnTo>
                    <a:pt x="6265" y="33"/>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p9"/>
            <p:cNvSpPr/>
            <p:nvPr/>
          </p:nvSpPr>
          <p:spPr>
            <a:xfrm>
              <a:off x="2076450" y="3386550"/>
              <a:ext cx="208175" cy="180275"/>
            </a:xfrm>
            <a:custGeom>
              <a:rect b="b" l="l" r="r" t="t"/>
              <a:pathLst>
                <a:path extrusionOk="0" h="7211" w="8327">
                  <a:moveTo>
                    <a:pt x="6166" y="131"/>
                  </a:moveTo>
                  <a:lnTo>
                    <a:pt x="8170" y="3602"/>
                  </a:lnTo>
                  <a:lnTo>
                    <a:pt x="6166" y="7073"/>
                  </a:lnTo>
                  <a:lnTo>
                    <a:pt x="2160" y="7073"/>
                  </a:lnTo>
                  <a:lnTo>
                    <a:pt x="151" y="3602"/>
                  </a:lnTo>
                  <a:lnTo>
                    <a:pt x="2160" y="131"/>
                  </a:lnTo>
                  <a:close/>
                  <a:moveTo>
                    <a:pt x="2082" y="0"/>
                  </a:moveTo>
                  <a:lnTo>
                    <a:pt x="20" y="3569"/>
                  </a:lnTo>
                  <a:lnTo>
                    <a:pt x="1" y="3602"/>
                  </a:lnTo>
                  <a:lnTo>
                    <a:pt x="2062" y="7171"/>
                  </a:lnTo>
                  <a:lnTo>
                    <a:pt x="2082" y="7210"/>
                  </a:lnTo>
                  <a:lnTo>
                    <a:pt x="6245" y="7210"/>
                  </a:lnTo>
                  <a:lnTo>
                    <a:pt x="6245" y="7204"/>
                  </a:lnTo>
                  <a:lnTo>
                    <a:pt x="8307" y="3635"/>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p9"/>
            <p:cNvSpPr/>
            <p:nvPr/>
          </p:nvSpPr>
          <p:spPr>
            <a:xfrm>
              <a:off x="238125" y="2148150"/>
              <a:ext cx="208150" cy="180275"/>
            </a:xfrm>
            <a:custGeom>
              <a:rect b="b" l="l" r="r" t="t"/>
              <a:pathLst>
                <a:path extrusionOk="0" h="7211" w="8326">
                  <a:moveTo>
                    <a:pt x="6166" y="138"/>
                  </a:moveTo>
                  <a:lnTo>
                    <a:pt x="8169" y="3609"/>
                  </a:lnTo>
                  <a:lnTo>
                    <a:pt x="6166" y="7080"/>
                  </a:lnTo>
                  <a:lnTo>
                    <a:pt x="2160" y="7080"/>
                  </a:lnTo>
                  <a:lnTo>
                    <a:pt x="157" y="3609"/>
                  </a:lnTo>
                  <a:lnTo>
                    <a:pt x="2160" y="138"/>
                  </a:lnTo>
                  <a:close/>
                  <a:moveTo>
                    <a:pt x="2081" y="1"/>
                  </a:moveTo>
                  <a:lnTo>
                    <a:pt x="0" y="3609"/>
                  </a:lnTo>
                  <a:lnTo>
                    <a:pt x="2062" y="7178"/>
                  </a:lnTo>
                  <a:lnTo>
                    <a:pt x="2081" y="7211"/>
                  </a:lnTo>
                  <a:lnTo>
                    <a:pt x="6244" y="7211"/>
                  </a:lnTo>
                  <a:lnTo>
                    <a:pt x="8326" y="3609"/>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p9"/>
            <p:cNvSpPr/>
            <p:nvPr/>
          </p:nvSpPr>
          <p:spPr>
            <a:xfrm>
              <a:off x="238125" y="1971350"/>
              <a:ext cx="208150" cy="180250"/>
            </a:xfrm>
            <a:custGeom>
              <a:rect b="b" l="l" r="r" t="t"/>
              <a:pathLst>
                <a:path extrusionOk="0" h="7210" w="8326">
                  <a:moveTo>
                    <a:pt x="6166" y="137"/>
                  </a:moveTo>
                  <a:lnTo>
                    <a:pt x="8169" y="3602"/>
                  </a:lnTo>
                  <a:lnTo>
                    <a:pt x="6166" y="7073"/>
                  </a:lnTo>
                  <a:lnTo>
                    <a:pt x="2160" y="7073"/>
                  </a:lnTo>
                  <a:lnTo>
                    <a:pt x="2160" y="7079"/>
                  </a:lnTo>
                  <a:lnTo>
                    <a:pt x="157" y="3608"/>
                  </a:lnTo>
                  <a:lnTo>
                    <a:pt x="2160" y="137"/>
                  </a:lnTo>
                  <a:close/>
                  <a:moveTo>
                    <a:pt x="2081" y="0"/>
                  </a:moveTo>
                  <a:lnTo>
                    <a:pt x="0" y="3608"/>
                  </a:lnTo>
                  <a:lnTo>
                    <a:pt x="2081" y="7210"/>
                  </a:lnTo>
                  <a:lnTo>
                    <a:pt x="6244" y="7210"/>
                  </a:lnTo>
                  <a:lnTo>
                    <a:pt x="8326" y="3608"/>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p9"/>
            <p:cNvSpPr/>
            <p:nvPr/>
          </p:nvSpPr>
          <p:spPr>
            <a:xfrm>
              <a:off x="1770125" y="3386550"/>
              <a:ext cx="208150" cy="180275"/>
            </a:xfrm>
            <a:custGeom>
              <a:rect b="b" l="l" r="r" t="t"/>
              <a:pathLst>
                <a:path extrusionOk="0" h="7211" w="8326">
                  <a:moveTo>
                    <a:pt x="6166" y="131"/>
                  </a:moveTo>
                  <a:lnTo>
                    <a:pt x="8169" y="3602"/>
                  </a:lnTo>
                  <a:lnTo>
                    <a:pt x="6166" y="7073"/>
                  </a:lnTo>
                  <a:lnTo>
                    <a:pt x="2153" y="7073"/>
                  </a:lnTo>
                  <a:lnTo>
                    <a:pt x="150" y="3602"/>
                  </a:lnTo>
                  <a:lnTo>
                    <a:pt x="2153" y="131"/>
                  </a:lnTo>
                  <a:close/>
                  <a:moveTo>
                    <a:pt x="2082" y="0"/>
                  </a:moveTo>
                  <a:lnTo>
                    <a:pt x="20" y="3569"/>
                  </a:lnTo>
                  <a:lnTo>
                    <a:pt x="0" y="3602"/>
                  </a:lnTo>
                  <a:lnTo>
                    <a:pt x="2062" y="7171"/>
                  </a:lnTo>
                  <a:lnTo>
                    <a:pt x="2082" y="7210"/>
                  </a:lnTo>
                  <a:lnTo>
                    <a:pt x="6244" y="7210"/>
                  </a:lnTo>
                  <a:lnTo>
                    <a:pt x="6244" y="7204"/>
                  </a:lnTo>
                  <a:lnTo>
                    <a:pt x="8306" y="3635"/>
                  </a:lnTo>
                  <a:lnTo>
                    <a:pt x="8326" y="3602"/>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p9"/>
            <p:cNvSpPr/>
            <p:nvPr/>
          </p:nvSpPr>
          <p:spPr>
            <a:xfrm>
              <a:off x="1616775" y="3297975"/>
              <a:ext cx="208175" cy="179450"/>
            </a:xfrm>
            <a:custGeom>
              <a:rect b="b" l="l" r="r" t="t"/>
              <a:pathLst>
                <a:path extrusionOk="0" h="7178" w="8327">
                  <a:moveTo>
                    <a:pt x="2082" y="0"/>
                  </a:moveTo>
                  <a:lnTo>
                    <a:pt x="20" y="3576"/>
                  </a:lnTo>
                  <a:lnTo>
                    <a:pt x="1" y="3609"/>
                  </a:lnTo>
                  <a:lnTo>
                    <a:pt x="2069" y="7178"/>
                  </a:lnTo>
                  <a:lnTo>
                    <a:pt x="2180" y="7112"/>
                  </a:lnTo>
                  <a:lnTo>
                    <a:pt x="158" y="3609"/>
                  </a:lnTo>
                  <a:lnTo>
                    <a:pt x="2161" y="138"/>
                  </a:lnTo>
                  <a:lnTo>
                    <a:pt x="6173" y="138"/>
                  </a:lnTo>
                  <a:lnTo>
                    <a:pt x="8176" y="3609"/>
                  </a:lnTo>
                  <a:lnTo>
                    <a:pt x="6154" y="7112"/>
                  </a:lnTo>
                  <a:lnTo>
                    <a:pt x="6265" y="7178"/>
                  </a:lnTo>
                  <a:lnTo>
                    <a:pt x="8307" y="3641"/>
                  </a:lnTo>
                  <a:lnTo>
                    <a:pt x="8326" y="3609"/>
                  </a:lnTo>
                  <a:lnTo>
                    <a:pt x="6265"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Google Shape;792;p9"/>
            <p:cNvSpPr/>
            <p:nvPr/>
          </p:nvSpPr>
          <p:spPr>
            <a:xfrm>
              <a:off x="1004600" y="2768175"/>
              <a:ext cx="53850" cy="90225"/>
            </a:xfrm>
            <a:custGeom>
              <a:rect b="b" l="l" r="r" t="t"/>
              <a:pathLst>
                <a:path extrusionOk="0" h="3609" w="2154">
                  <a:moveTo>
                    <a:pt x="2043" y="0"/>
                  </a:moveTo>
                  <a:lnTo>
                    <a:pt x="1" y="3543"/>
                  </a:lnTo>
                  <a:lnTo>
                    <a:pt x="118" y="3608"/>
                  </a:lnTo>
                  <a:lnTo>
                    <a:pt x="2154" y="65"/>
                  </a:lnTo>
                  <a:lnTo>
                    <a:pt x="204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93" name="Google Shape;793;p9"/>
          <p:cNvSpPr/>
          <p:nvPr/>
        </p:nvSpPr>
        <p:spPr>
          <a:xfrm>
            <a:off x="2666200" y="312875"/>
            <a:ext cx="317400" cy="317400"/>
          </a:xfrm>
          <a:prstGeom prst="mathPlus">
            <a:avLst>
              <a:gd fmla="val 11090" name="adj1"/>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p9"/>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95" name="Shape 795"/>
        <p:cNvGrpSpPr/>
        <p:nvPr/>
      </p:nvGrpSpPr>
      <p:grpSpPr>
        <a:xfrm>
          <a:off x="0" y="0"/>
          <a:ext cx="0" cy="0"/>
          <a:chOff x="0" y="0"/>
          <a:chExt cx="0" cy="0"/>
        </a:xfrm>
      </p:grpSpPr>
      <p:sp>
        <p:nvSpPr>
          <p:cNvPr id="796" name="Google Shape;796;p10"/>
          <p:cNvSpPr txBox="1"/>
          <p:nvPr>
            <p:ph type="title"/>
          </p:nvPr>
        </p:nvSpPr>
        <p:spPr>
          <a:xfrm>
            <a:off x="4139125" y="539500"/>
            <a:ext cx="4282500" cy="1082400"/>
          </a:xfrm>
          <a:prstGeom prst="rect">
            <a:avLst/>
          </a:prstGeom>
          <a:solidFill>
            <a:schemeClr val="lt1"/>
          </a:solid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800"/>
              <a:buNone/>
              <a:defRPr>
                <a:solidFill>
                  <a:schemeClr val="dk1"/>
                </a:solidFill>
              </a:defRPr>
            </a:lvl1pPr>
            <a:lvl2pPr lvl="1" algn="l">
              <a:lnSpc>
                <a:spcPct val="100000"/>
              </a:lnSpc>
              <a:spcBef>
                <a:spcPts val="0"/>
              </a:spcBef>
              <a:spcAft>
                <a:spcPts val="0"/>
              </a:spcAft>
              <a:buClr>
                <a:schemeClr val="dk1"/>
              </a:buClr>
              <a:buSzPts val="2800"/>
              <a:buNone/>
              <a:defRPr sz="2800">
                <a:solidFill>
                  <a:schemeClr val="dk1"/>
                </a:solidFill>
              </a:defRPr>
            </a:lvl2pPr>
            <a:lvl3pPr lvl="2" algn="l">
              <a:lnSpc>
                <a:spcPct val="100000"/>
              </a:lnSpc>
              <a:spcBef>
                <a:spcPts val="0"/>
              </a:spcBef>
              <a:spcAft>
                <a:spcPts val="0"/>
              </a:spcAft>
              <a:buClr>
                <a:schemeClr val="dk1"/>
              </a:buClr>
              <a:buSzPts val="2800"/>
              <a:buNone/>
              <a:defRPr sz="2800">
                <a:solidFill>
                  <a:schemeClr val="dk1"/>
                </a:solidFill>
              </a:defRPr>
            </a:lvl3pPr>
            <a:lvl4pPr lvl="3" algn="l">
              <a:lnSpc>
                <a:spcPct val="100000"/>
              </a:lnSpc>
              <a:spcBef>
                <a:spcPts val="0"/>
              </a:spcBef>
              <a:spcAft>
                <a:spcPts val="0"/>
              </a:spcAft>
              <a:buClr>
                <a:schemeClr val="dk1"/>
              </a:buClr>
              <a:buSzPts val="2800"/>
              <a:buNone/>
              <a:defRPr sz="2800">
                <a:solidFill>
                  <a:schemeClr val="dk1"/>
                </a:solidFill>
              </a:defRPr>
            </a:lvl4pPr>
            <a:lvl5pPr lvl="4" algn="l">
              <a:lnSpc>
                <a:spcPct val="100000"/>
              </a:lnSpc>
              <a:spcBef>
                <a:spcPts val="0"/>
              </a:spcBef>
              <a:spcAft>
                <a:spcPts val="0"/>
              </a:spcAft>
              <a:buClr>
                <a:schemeClr val="dk1"/>
              </a:buClr>
              <a:buSzPts val="2800"/>
              <a:buNone/>
              <a:defRPr sz="2800">
                <a:solidFill>
                  <a:schemeClr val="dk1"/>
                </a:solidFill>
              </a:defRPr>
            </a:lvl5pPr>
            <a:lvl6pPr lvl="5" algn="l">
              <a:lnSpc>
                <a:spcPct val="100000"/>
              </a:lnSpc>
              <a:spcBef>
                <a:spcPts val="0"/>
              </a:spcBef>
              <a:spcAft>
                <a:spcPts val="0"/>
              </a:spcAft>
              <a:buClr>
                <a:schemeClr val="dk1"/>
              </a:buClr>
              <a:buSzPts val="2800"/>
              <a:buNone/>
              <a:defRPr sz="2800">
                <a:solidFill>
                  <a:schemeClr val="dk1"/>
                </a:solidFill>
              </a:defRPr>
            </a:lvl6pPr>
            <a:lvl7pPr lvl="6" algn="l">
              <a:lnSpc>
                <a:spcPct val="100000"/>
              </a:lnSpc>
              <a:spcBef>
                <a:spcPts val="0"/>
              </a:spcBef>
              <a:spcAft>
                <a:spcPts val="0"/>
              </a:spcAft>
              <a:buClr>
                <a:schemeClr val="dk1"/>
              </a:buClr>
              <a:buSzPts val="2800"/>
              <a:buNone/>
              <a:defRPr sz="2800">
                <a:solidFill>
                  <a:schemeClr val="dk1"/>
                </a:solidFill>
              </a:defRPr>
            </a:lvl7pPr>
            <a:lvl8pPr lvl="7" algn="l">
              <a:lnSpc>
                <a:spcPct val="100000"/>
              </a:lnSpc>
              <a:spcBef>
                <a:spcPts val="0"/>
              </a:spcBef>
              <a:spcAft>
                <a:spcPts val="0"/>
              </a:spcAft>
              <a:buClr>
                <a:schemeClr val="dk1"/>
              </a:buClr>
              <a:buSzPts val="2800"/>
              <a:buNone/>
              <a:defRPr sz="2800">
                <a:solidFill>
                  <a:schemeClr val="dk1"/>
                </a:solidFill>
              </a:defRPr>
            </a:lvl8pPr>
            <a:lvl9pPr lvl="8" algn="l">
              <a:lnSpc>
                <a:spcPct val="100000"/>
              </a:lnSpc>
              <a:spcBef>
                <a:spcPts val="0"/>
              </a:spcBef>
              <a:spcAft>
                <a:spcPts val="0"/>
              </a:spcAft>
              <a:buClr>
                <a:schemeClr val="dk1"/>
              </a:buClr>
              <a:buSzPts val="2800"/>
              <a:buNone/>
              <a:defRPr sz="2800">
                <a:solidFill>
                  <a:schemeClr val="dk1"/>
                </a:solidFill>
              </a:defRPr>
            </a:lvl9pPr>
          </a:lstStyle>
          <a:p/>
        </p:txBody>
      </p:sp>
      <p:grpSp>
        <p:nvGrpSpPr>
          <p:cNvPr id="797" name="Google Shape;797;p10"/>
          <p:cNvGrpSpPr/>
          <p:nvPr/>
        </p:nvGrpSpPr>
        <p:grpSpPr>
          <a:xfrm flipH="1" rot="10800000">
            <a:off x="-91574" y="-261071"/>
            <a:ext cx="5034656" cy="3172549"/>
            <a:chOff x="238125" y="1971350"/>
            <a:chExt cx="2812500" cy="1772275"/>
          </a:xfrm>
        </p:grpSpPr>
        <p:sp>
          <p:nvSpPr>
            <p:cNvPr id="798" name="Google Shape;798;p10"/>
            <p:cNvSpPr/>
            <p:nvPr/>
          </p:nvSpPr>
          <p:spPr>
            <a:xfrm>
              <a:off x="1004125" y="3121150"/>
              <a:ext cx="208150" cy="180275"/>
            </a:xfrm>
            <a:custGeom>
              <a:rect b="b" l="l" r="r" t="t"/>
              <a:pathLst>
                <a:path extrusionOk="0" h="7211" w="8326">
                  <a:moveTo>
                    <a:pt x="6166" y="131"/>
                  </a:moveTo>
                  <a:lnTo>
                    <a:pt x="8169" y="3602"/>
                  </a:lnTo>
                  <a:lnTo>
                    <a:pt x="6166" y="7073"/>
                  </a:lnTo>
                  <a:lnTo>
                    <a:pt x="2160" y="7073"/>
                  </a:lnTo>
                  <a:lnTo>
                    <a:pt x="157" y="3602"/>
                  </a:lnTo>
                  <a:lnTo>
                    <a:pt x="2160" y="131"/>
                  </a:lnTo>
                  <a:close/>
                  <a:moveTo>
                    <a:pt x="2081" y="1"/>
                  </a:moveTo>
                  <a:lnTo>
                    <a:pt x="20" y="3570"/>
                  </a:lnTo>
                  <a:lnTo>
                    <a:pt x="0" y="3602"/>
                  </a:lnTo>
                  <a:lnTo>
                    <a:pt x="2062" y="7178"/>
                  </a:lnTo>
                  <a:lnTo>
                    <a:pt x="2081" y="7211"/>
                  </a:lnTo>
                  <a:lnTo>
                    <a:pt x="6244" y="7211"/>
                  </a:lnTo>
                  <a:lnTo>
                    <a:pt x="8306" y="3641"/>
                  </a:lnTo>
                  <a:lnTo>
                    <a:pt x="8326" y="3602"/>
                  </a:lnTo>
                  <a:lnTo>
                    <a:pt x="6264" y="33"/>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10"/>
            <p:cNvSpPr/>
            <p:nvPr/>
          </p:nvSpPr>
          <p:spPr>
            <a:xfrm>
              <a:off x="1004125" y="2944175"/>
              <a:ext cx="208150" cy="180275"/>
            </a:xfrm>
            <a:custGeom>
              <a:rect b="b" l="l" r="r" t="t"/>
              <a:pathLst>
                <a:path extrusionOk="0" h="7211" w="8326">
                  <a:moveTo>
                    <a:pt x="6166" y="137"/>
                  </a:moveTo>
                  <a:lnTo>
                    <a:pt x="8169" y="3609"/>
                  </a:lnTo>
                  <a:lnTo>
                    <a:pt x="6166" y="7080"/>
                  </a:lnTo>
                  <a:lnTo>
                    <a:pt x="2160" y="7080"/>
                  </a:lnTo>
                  <a:lnTo>
                    <a:pt x="157" y="3609"/>
                  </a:lnTo>
                  <a:lnTo>
                    <a:pt x="2160" y="137"/>
                  </a:lnTo>
                  <a:close/>
                  <a:moveTo>
                    <a:pt x="2081" y="0"/>
                  </a:moveTo>
                  <a:lnTo>
                    <a:pt x="20" y="3576"/>
                  </a:lnTo>
                  <a:lnTo>
                    <a:pt x="0" y="3609"/>
                  </a:lnTo>
                  <a:lnTo>
                    <a:pt x="2062" y="7178"/>
                  </a:lnTo>
                  <a:lnTo>
                    <a:pt x="2081" y="7210"/>
                  </a:lnTo>
                  <a:lnTo>
                    <a:pt x="6244" y="7210"/>
                  </a:lnTo>
                  <a:lnTo>
                    <a:pt x="8306" y="3641"/>
                  </a:lnTo>
                  <a:lnTo>
                    <a:pt x="8326" y="3609"/>
                  </a:lnTo>
                  <a:lnTo>
                    <a:pt x="6264" y="40"/>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p10"/>
            <p:cNvSpPr/>
            <p:nvPr/>
          </p:nvSpPr>
          <p:spPr>
            <a:xfrm>
              <a:off x="850950" y="3032750"/>
              <a:ext cx="208150" cy="180275"/>
            </a:xfrm>
            <a:custGeom>
              <a:rect b="b" l="l" r="r" t="t"/>
              <a:pathLst>
                <a:path extrusionOk="0" h="7211" w="8326">
                  <a:moveTo>
                    <a:pt x="6166" y="131"/>
                  </a:moveTo>
                  <a:lnTo>
                    <a:pt x="8169" y="3602"/>
                  </a:lnTo>
                  <a:lnTo>
                    <a:pt x="6166" y="7073"/>
                  </a:lnTo>
                  <a:lnTo>
                    <a:pt x="2154" y="7073"/>
                  </a:lnTo>
                  <a:lnTo>
                    <a:pt x="150" y="3602"/>
                  </a:lnTo>
                  <a:lnTo>
                    <a:pt x="2154" y="131"/>
                  </a:lnTo>
                  <a:close/>
                  <a:moveTo>
                    <a:pt x="2075" y="0"/>
                  </a:moveTo>
                  <a:lnTo>
                    <a:pt x="20" y="3569"/>
                  </a:lnTo>
                  <a:lnTo>
                    <a:pt x="0" y="3602"/>
                  </a:lnTo>
                  <a:lnTo>
                    <a:pt x="2056" y="7177"/>
                  </a:lnTo>
                  <a:lnTo>
                    <a:pt x="2075" y="7210"/>
                  </a:lnTo>
                  <a:lnTo>
                    <a:pt x="6245" y="7210"/>
                  </a:lnTo>
                  <a:lnTo>
                    <a:pt x="8306" y="3635"/>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p10"/>
            <p:cNvSpPr/>
            <p:nvPr/>
          </p:nvSpPr>
          <p:spPr>
            <a:xfrm>
              <a:off x="1616775" y="3297975"/>
              <a:ext cx="208175" cy="180275"/>
            </a:xfrm>
            <a:custGeom>
              <a:rect b="b" l="l" r="r" t="t"/>
              <a:pathLst>
                <a:path extrusionOk="0" h="7211" w="8327">
                  <a:moveTo>
                    <a:pt x="6173" y="138"/>
                  </a:moveTo>
                  <a:lnTo>
                    <a:pt x="8176" y="3609"/>
                  </a:lnTo>
                  <a:lnTo>
                    <a:pt x="6173" y="7080"/>
                  </a:lnTo>
                  <a:lnTo>
                    <a:pt x="2161" y="7080"/>
                  </a:lnTo>
                  <a:lnTo>
                    <a:pt x="158" y="3609"/>
                  </a:lnTo>
                  <a:lnTo>
                    <a:pt x="2161" y="138"/>
                  </a:lnTo>
                  <a:close/>
                  <a:moveTo>
                    <a:pt x="2082" y="0"/>
                  </a:moveTo>
                  <a:lnTo>
                    <a:pt x="20" y="3576"/>
                  </a:lnTo>
                  <a:lnTo>
                    <a:pt x="1" y="3609"/>
                  </a:lnTo>
                  <a:lnTo>
                    <a:pt x="2063" y="7178"/>
                  </a:lnTo>
                  <a:lnTo>
                    <a:pt x="2082" y="7210"/>
                  </a:lnTo>
                  <a:lnTo>
                    <a:pt x="6245" y="7210"/>
                  </a:lnTo>
                  <a:lnTo>
                    <a:pt x="8307" y="3641"/>
                  </a:lnTo>
                  <a:lnTo>
                    <a:pt x="8326" y="3609"/>
                  </a:lnTo>
                  <a:lnTo>
                    <a:pt x="6265"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10"/>
            <p:cNvSpPr/>
            <p:nvPr/>
          </p:nvSpPr>
          <p:spPr>
            <a:xfrm>
              <a:off x="1157275" y="2855750"/>
              <a:ext cx="208175" cy="180275"/>
            </a:xfrm>
            <a:custGeom>
              <a:rect b="b" l="l" r="r" t="t"/>
              <a:pathLst>
                <a:path extrusionOk="0" h="7211" w="8327">
                  <a:moveTo>
                    <a:pt x="6167" y="138"/>
                  </a:moveTo>
                  <a:lnTo>
                    <a:pt x="8170" y="3609"/>
                  </a:lnTo>
                  <a:lnTo>
                    <a:pt x="6167" y="7080"/>
                  </a:lnTo>
                  <a:lnTo>
                    <a:pt x="2160" y="7080"/>
                  </a:lnTo>
                  <a:lnTo>
                    <a:pt x="157" y="3609"/>
                  </a:lnTo>
                  <a:lnTo>
                    <a:pt x="2160" y="138"/>
                  </a:lnTo>
                  <a:close/>
                  <a:moveTo>
                    <a:pt x="2082" y="1"/>
                  </a:moveTo>
                  <a:lnTo>
                    <a:pt x="20" y="3570"/>
                  </a:lnTo>
                  <a:lnTo>
                    <a:pt x="1" y="3609"/>
                  </a:lnTo>
                  <a:lnTo>
                    <a:pt x="2063" y="7178"/>
                  </a:lnTo>
                  <a:lnTo>
                    <a:pt x="2082" y="7211"/>
                  </a:lnTo>
                  <a:lnTo>
                    <a:pt x="6245" y="7211"/>
                  </a:lnTo>
                  <a:lnTo>
                    <a:pt x="8307" y="3642"/>
                  </a:lnTo>
                  <a:lnTo>
                    <a:pt x="8326" y="3603"/>
                  </a:lnTo>
                  <a:lnTo>
                    <a:pt x="6265" y="34"/>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10"/>
            <p:cNvSpPr/>
            <p:nvPr/>
          </p:nvSpPr>
          <p:spPr>
            <a:xfrm>
              <a:off x="1310450" y="3297975"/>
              <a:ext cx="208175" cy="180275"/>
            </a:xfrm>
            <a:custGeom>
              <a:rect b="b" l="l" r="r" t="t"/>
              <a:pathLst>
                <a:path extrusionOk="0" h="7211" w="8327">
                  <a:moveTo>
                    <a:pt x="6166" y="138"/>
                  </a:moveTo>
                  <a:lnTo>
                    <a:pt x="8169" y="3609"/>
                  </a:lnTo>
                  <a:lnTo>
                    <a:pt x="6166" y="7080"/>
                  </a:lnTo>
                  <a:lnTo>
                    <a:pt x="2160" y="7080"/>
                  </a:lnTo>
                  <a:lnTo>
                    <a:pt x="157" y="3609"/>
                  </a:lnTo>
                  <a:lnTo>
                    <a:pt x="2160" y="138"/>
                  </a:lnTo>
                  <a:close/>
                  <a:moveTo>
                    <a:pt x="2082" y="0"/>
                  </a:moveTo>
                  <a:lnTo>
                    <a:pt x="20" y="3576"/>
                  </a:lnTo>
                  <a:lnTo>
                    <a:pt x="0" y="3609"/>
                  </a:lnTo>
                  <a:lnTo>
                    <a:pt x="2062" y="7178"/>
                  </a:lnTo>
                  <a:lnTo>
                    <a:pt x="2082" y="7210"/>
                  </a:lnTo>
                  <a:lnTo>
                    <a:pt x="6245" y="7210"/>
                  </a:lnTo>
                  <a:lnTo>
                    <a:pt x="8306" y="3641"/>
                  </a:lnTo>
                  <a:lnTo>
                    <a:pt x="8326" y="3609"/>
                  </a:lnTo>
                  <a:lnTo>
                    <a:pt x="6264"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10"/>
            <p:cNvSpPr/>
            <p:nvPr/>
          </p:nvSpPr>
          <p:spPr>
            <a:xfrm>
              <a:off x="238125" y="3032750"/>
              <a:ext cx="208150" cy="180275"/>
            </a:xfrm>
            <a:custGeom>
              <a:rect b="b" l="l" r="r" t="t"/>
              <a:pathLst>
                <a:path extrusionOk="0" h="7211" w="8326">
                  <a:moveTo>
                    <a:pt x="6166" y="131"/>
                  </a:moveTo>
                  <a:lnTo>
                    <a:pt x="8169" y="3602"/>
                  </a:lnTo>
                  <a:lnTo>
                    <a:pt x="6166" y="7073"/>
                  </a:lnTo>
                  <a:lnTo>
                    <a:pt x="2160" y="7073"/>
                  </a:lnTo>
                  <a:lnTo>
                    <a:pt x="157" y="3602"/>
                  </a:lnTo>
                  <a:lnTo>
                    <a:pt x="2160" y="131"/>
                  </a:lnTo>
                  <a:close/>
                  <a:moveTo>
                    <a:pt x="2081" y="0"/>
                  </a:moveTo>
                  <a:lnTo>
                    <a:pt x="20" y="3569"/>
                  </a:lnTo>
                  <a:lnTo>
                    <a:pt x="0" y="3602"/>
                  </a:lnTo>
                  <a:lnTo>
                    <a:pt x="2062" y="7177"/>
                  </a:lnTo>
                  <a:lnTo>
                    <a:pt x="2081" y="7210"/>
                  </a:lnTo>
                  <a:lnTo>
                    <a:pt x="6244" y="7210"/>
                  </a:lnTo>
                  <a:lnTo>
                    <a:pt x="8306" y="3635"/>
                  </a:lnTo>
                  <a:lnTo>
                    <a:pt x="8326" y="3602"/>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10"/>
            <p:cNvSpPr/>
            <p:nvPr/>
          </p:nvSpPr>
          <p:spPr>
            <a:xfrm>
              <a:off x="1770125" y="3209575"/>
              <a:ext cx="208150" cy="180250"/>
            </a:xfrm>
            <a:custGeom>
              <a:rect b="b" l="l" r="r" t="t"/>
              <a:pathLst>
                <a:path extrusionOk="0" h="7210" w="8326">
                  <a:moveTo>
                    <a:pt x="6166" y="137"/>
                  </a:moveTo>
                  <a:lnTo>
                    <a:pt x="8169" y="3608"/>
                  </a:lnTo>
                  <a:lnTo>
                    <a:pt x="6166" y="7079"/>
                  </a:lnTo>
                  <a:lnTo>
                    <a:pt x="2153" y="7079"/>
                  </a:lnTo>
                  <a:lnTo>
                    <a:pt x="150" y="3608"/>
                  </a:lnTo>
                  <a:lnTo>
                    <a:pt x="2153" y="137"/>
                  </a:lnTo>
                  <a:close/>
                  <a:moveTo>
                    <a:pt x="2082" y="0"/>
                  </a:moveTo>
                  <a:lnTo>
                    <a:pt x="20" y="3576"/>
                  </a:lnTo>
                  <a:lnTo>
                    <a:pt x="0" y="3608"/>
                  </a:lnTo>
                  <a:lnTo>
                    <a:pt x="2062" y="7177"/>
                  </a:lnTo>
                  <a:lnTo>
                    <a:pt x="2082" y="7210"/>
                  </a:lnTo>
                  <a:lnTo>
                    <a:pt x="6244" y="7210"/>
                  </a:lnTo>
                  <a:lnTo>
                    <a:pt x="8306" y="3641"/>
                  </a:lnTo>
                  <a:lnTo>
                    <a:pt x="8326" y="3608"/>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10"/>
            <p:cNvSpPr/>
            <p:nvPr/>
          </p:nvSpPr>
          <p:spPr>
            <a:xfrm>
              <a:off x="1923275" y="3297975"/>
              <a:ext cx="208175" cy="180275"/>
            </a:xfrm>
            <a:custGeom>
              <a:rect b="b" l="l" r="r" t="t"/>
              <a:pathLst>
                <a:path extrusionOk="0" h="7211" w="8327">
                  <a:moveTo>
                    <a:pt x="6167" y="138"/>
                  </a:moveTo>
                  <a:lnTo>
                    <a:pt x="8170" y="3609"/>
                  </a:lnTo>
                  <a:lnTo>
                    <a:pt x="6167" y="7080"/>
                  </a:lnTo>
                  <a:lnTo>
                    <a:pt x="2161" y="7080"/>
                  </a:lnTo>
                  <a:lnTo>
                    <a:pt x="151" y="3609"/>
                  </a:lnTo>
                  <a:lnTo>
                    <a:pt x="2161" y="138"/>
                  </a:lnTo>
                  <a:close/>
                  <a:moveTo>
                    <a:pt x="2082" y="0"/>
                  </a:moveTo>
                  <a:lnTo>
                    <a:pt x="20" y="3576"/>
                  </a:lnTo>
                  <a:lnTo>
                    <a:pt x="1" y="3609"/>
                  </a:lnTo>
                  <a:lnTo>
                    <a:pt x="2063" y="7178"/>
                  </a:lnTo>
                  <a:lnTo>
                    <a:pt x="2082" y="7210"/>
                  </a:lnTo>
                  <a:lnTo>
                    <a:pt x="6245" y="7210"/>
                  </a:lnTo>
                  <a:lnTo>
                    <a:pt x="8307" y="3641"/>
                  </a:lnTo>
                  <a:lnTo>
                    <a:pt x="8326" y="3609"/>
                  </a:lnTo>
                  <a:lnTo>
                    <a:pt x="6265"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p10"/>
            <p:cNvSpPr/>
            <p:nvPr/>
          </p:nvSpPr>
          <p:spPr>
            <a:xfrm>
              <a:off x="1923275" y="3121150"/>
              <a:ext cx="208175" cy="180275"/>
            </a:xfrm>
            <a:custGeom>
              <a:rect b="b" l="l" r="r" t="t"/>
              <a:pathLst>
                <a:path extrusionOk="0" h="7211" w="8327">
                  <a:moveTo>
                    <a:pt x="6167" y="131"/>
                  </a:moveTo>
                  <a:lnTo>
                    <a:pt x="8170" y="3602"/>
                  </a:lnTo>
                  <a:lnTo>
                    <a:pt x="6167" y="7073"/>
                  </a:lnTo>
                  <a:lnTo>
                    <a:pt x="2161" y="7073"/>
                  </a:lnTo>
                  <a:lnTo>
                    <a:pt x="151" y="3602"/>
                  </a:lnTo>
                  <a:lnTo>
                    <a:pt x="2161" y="131"/>
                  </a:lnTo>
                  <a:close/>
                  <a:moveTo>
                    <a:pt x="2082" y="1"/>
                  </a:moveTo>
                  <a:lnTo>
                    <a:pt x="20" y="3570"/>
                  </a:lnTo>
                  <a:lnTo>
                    <a:pt x="1" y="3602"/>
                  </a:lnTo>
                  <a:lnTo>
                    <a:pt x="2063" y="7178"/>
                  </a:lnTo>
                  <a:lnTo>
                    <a:pt x="2082" y="7211"/>
                  </a:lnTo>
                  <a:lnTo>
                    <a:pt x="6245" y="7211"/>
                  </a:lnTo>
                  <a:lnTo>
                    <a:pt x="8307" y="3641"/>
                  </a:lnTo>
                  <a:lnTo>
                    <a:pt x="8326" y="3602"/>
                  </a:lnTo>
                  <a:lnTo>
                    <a:pt x="6265" y="33"/>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p10"/>
            <p:cNvSpPr/>
            <p:nvPr/>
          </p:nvSpPr>
          <p:spPr>
            <a:xfrm>
              <a:off x="2076450" y="3032750"/>
              <a:ext cx="208175" cy="180275"/>
            </a:xfrm>
            <a:custGeom>
              <a:rect b="b" l="l" r="r" t="t"/>
              <a:pathLst>
                <a:path extrusionOk="0" h="7211" w="8327">
                  <a:moveTo>
                    <a:pt x="6166" y="131"/>
                  </a:moveTo>
                  <a:lnTo>
                    <a:pt x="8170" y="3602"/>
                  </a:lnTo>
                  <a:lnTo>
                    <a:pt x="6166" y="7073"/>
                  </a:lnTo>
                  <a:lnTo>
                    <a:pt x="2160" y="7073"/>
                  </a:lnTo>
                  <a:lnTo>
                    <a:pt x="151" y="3602"/>
                  </a:lnTo>
                  <a:lnTo>
                    <a:pt x="2160" y="131"/>
                  </a:lnTo>
                  <a:close/>
                  <a:moveTo>
                    <a:pt x="2082" y="0"/>
                  </a:moveTo>
                  <a:lnTo>
                    <a:pt x="20" y="3569"/>
                  </a:lnTo>
                  <a:lnTo>
                    <a:pt x="1" y="3602"/>
                  </a:lnTo>
                  <a:lnTo>
                    <a:pt x="2062" y="7177"/>
                  </a:lnTo>
                  <a:lnTo>
                    <a:pt x="2082" y="7210"/>
                  </a:lnTo>
                  <a:lnTo>
                    <a:pt x="6245" y="7210"/>
                  </a:lnTo>
                  <a:lnTo>
                    <a:pt x="8307" y="3635"/>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10"/>
            <p:cNvSpPr/>
            <p:nvPr/>
          </p:nvSpPr>
          <p:spPr>
            <a:xfrm>
              <a:off x="544450" y="2678950"/>
              <a:ext cx="208150" cy="180275"/>
            </a:xfrm>
            <a:custGeom>
              <a:rect b="b" l="l" r="r" t="t"/>
              <a:pathLst>
                <a:path extrusionOk="0" h="7211" w="8326">
                  <a:moveTo>
                    <a:pt x="6166" y="131"/>
                  </a:moveTo>
                  <a:lnTo>
                    <a:pt x="8176" y="3602"/>
                  </a:lnTo>
                  <a:lnTo>
                    <a:pt x="6166" y="7073"/>
                  </a:lnTo>
                  <a:lnTo>
                    <a:pt x="2160" y="7073"/>
                  </a:lnTo>
                  <a:lnTo>
                    <a:pt x="157" y="3602"/>
                  </a:lnTo>
                  <a:lnTo>
                    <a:pt x="2160" y="131"/>
                  </a:lnTo>
                  <a:close/>
                  <a:moveTo>
                    <a:pt x="2082" y="0"/>
                  </a:moveTo>
                  <a:lnTo>
                    <a:pt x="20" y="3569"/>
                  </a:lnTo>
                  <a:lnTo>
                    <a:pt x="0" y="3602"/>
                  </a:lnTo>
                  <a:lnTo>
                    <a:pt x="2062" y="7177"/>
                  </a:lnTo>
                  <a:lnTo>
                    <a:pt x="2082" y="7210"/>
                  </a:lnTo>
                  <a:lnTo>
                    <a:pt x="6245" y="7210"/>
                  </a:lnTo>
                  <a:lnTo>
                    <a:pt x="8306" y="3634"/>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10"/>
            <p:cNvSpPr/>
            <p:nvPr/>
          </p:nvSpPr>
          <p:spPr>
            <a:xfrm>
              <a:off x="2535300" y="3297975"/>
              <a:ext cx="208175" cy="180275"/>
            </a:xfrm>
            <a:custGeom>
              <a:rect b="b" l="l" r="r" t="t"/>
              <a:pathLst>
                <a:path extrusionOk="0" h="7211" w="8327">
                  <a:moveTo>
                    <a:pt x="6173" y="138"/>
                  </a:moveTo>
                  <a:lnTo>
                    <a:pt x="8176" y="3609"/>
                  </a:lnTo>
                  <a:lnTo>
                    <a:pt x="6173" y="7080"/>
                  </a:lnTo>
                  <a:lnTo>
                    <a:pt x="2160" y="7080"/>
                  </a:lnTo>
                  <a:lnTo>
                    <a:pt x="157" y="3609"/>
                  </a:lnTo>
                  <a:lnTo>
                    <a:pt x="2160" y="138"/>
                  </a:lnTo>
                  <a:close/>
                  <a:moveTo>
                    <a:pt x="2082" y="0"/>
                  </a:moveTo>
                  <a:lnTo>
                    <a:pt x="20" y="3576"/>
                  </a:lnTo>
                  <a:lnTo>
                    <a:pt x="1" y="3609"/>
                  </a:lnTo>
                  <a:lnTo>
                    <a:pt x="2082" y="7210"/>
                  </a:lnTo>
                  <a:lnTo>
                    <a:pt x="6245" y="7210"/>
                  </a:lnTo>
                  <a:lnTo>
                    <a:pt x="8307" y="3641"/>
                  </a:lnTo>
                  <a:lnTo>
                    <a:pt x="8326" y="3609"/>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10"/>
            <p:cNvSpPr/>
            <p:nvPr/>
          </p:nvSpPr>
          <p:spPr>
            <a:xfrm>
              <a:off x="2229625" y="3298950"/>
              <a:ext cx="155150" cy="179300"/>
            </a:xfrm>
            <a:custGeom>
              <a:rect b="b" l="l" r="r" t="t"/>
              <a:pathLst>
                <a:path extrusionOk="0" h="7172" w="6206">
                  <a:moveTo>
                    <a:pt x="2062" y="1"/>
                  </a:moveTo>
                  <a:lnTo>
                    <a:pt x="20" y="3537"/>
                  </a:lnTo>
                  <a:lnTo>
                    <a:pt x="0" y="3570"/>
                  </a:lnTo>
                  <a:lnTo>
                    <a:pt x="2062" y="7139"/>
                  </a:lnTo>
                  <a:lnTo>
                    <a:pt x="2082" y="7171"/>
                  </a:lnTo>
                  <a:lnTo>
                    <a:pt x="6205" y="7171"/>
                  </a:lnTo>
                  <a:lnTo>
                    <a:pt x="6205" y="7041"/>
                  </a:lnTo>
                  <a:lnTo>
                    <a:pt x="2160" y="7041"/>
                  </a:lnTo>
                  <a:lnTo>
                    <a:pt x="157" y="3570"/>
                  </a:lnTo>
                  <a:lnTo>
                    <a:pt x="2180" y="66"/>
                  </a:lnTo>
                  <a:lnTo>
                    <a:pt x="2062"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10"/>
            <p:cNvSpPr/>
            <p:nvPr/>
          </p:nvSpPr>
          <p:spPr>
            <a:xfrm>
              <a:off x="2995950" y="3387200"/>
              <a:ext cx="54025" cy="90075"/>
            </a:xfrm>
            <a:custGeom>
              <a:rect b="b" l="l" r="r" t="t"/>
              <a:pathLst>
                <a:path extrusionOk="0" h="3603" w="2161">
                  <a:moveTo>
                    <a:pt x="2043" y="1"/>
                  </a:moveTo>
                  <a:lnTo>
                    <a:pt x="0" y="3537"/>
                  </a:lnTo>
                  <a:lnTo>
                    <a:pt x="118" y="3602"/>
                  </a:lnTo>
                  <a:lnTo>
                    <a:pt x="2160" y="66"/>
                  </a:lnTo>
                  <a:lnTo>
                    <a:pt x="204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p10"/>
            <p:cNvSpPr/>
            <p:nvPr/>
          </p:nvSpPr>
          <p:spPr>
            <a:xfrm>
              <a:off x="1310450" y="3297975"/>
              <a:ext cx="207675" cy="180275"/>
            </a:xfrm>
            <a:custGeom>
              <a:rect b="b" l="l" r="r" t="t"/>
              <a:pathLst>
                <a:path extrusionOk="0" h="7211" w="8307">
                  <a:moveTo>
                    <a:pt x="2082" y="0"/>
                  </a:moveTo>
                  <a:lnTo>
                    <a:pt x="20" y="3576"/>
                  </a:lnTo>
                  <a:lnTo>
                    <a:pt x="0" y="3609"/>
                  </a:lnTo>
                  <a:lnTo>
                    <a:pt x="2062" y="7178"/>
                  </a:lnTo>
                  <a:lnTo>
                    <a:pt x="2082" y="7210"/>
                  </a:lnTo>
                  <a:lnTo>
                    <a:pt x="6245" y="7210"/>
                  </a:lnTo>
                  <a:lnTo>
                    <a:pt x="8306" y="3641"/>
                  </a:lnTo>
                  <a:lnTo>
                    <a:pt x="8189" y="3576"/>
                  </a:lnTo>
                  <a:lnTo>
                    <a:pt x="6166" y="7080"/>
                  </a:lnTo>
                  <a:lnTo>
                    <a:pt x="2160" y="7080"/>
                  </a:lnTo>
                  <a:lnTo>
                    <a:pt x="157" y="3609"/>
                  </a:lnTo>
                  <a:lnTo>
                    <a:pt x="2160" y="138"/>
                  </a:lnTo>
                  <a:lnTo>
                    <a:pt x="6206" y="138"/>
                  </a:lnTo>
                  <a:lnTo>
                    <a:pt x="620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10"/>
            <p:cNvSpPr/>
            <p:nvPr/>
          </p:nvSpPr>
          <p:spPr>
            <a:xfrm>
              <a:off x="1310450" y="3121150"/>
              <a:ext cx="207675" cy="180275"/>
            </a:xfrm>
            <a:custGeom>
              <a:rect b="b" l="l" r="r" t="t"/>
              <a:pathLst>
                <a:path extrusionOk="0" h="7211" w="8307">
                  <a:moveTo>
                    <a:pt x="2082" y="1"/>
                  </a:moveTo>
                  <a:lnTo>
                    <a:pt x="20" y="3570"/>
                  </a:lnTo>
                  <a:lnTo>
                    <a:pt x="0" y="3602"/>
                  </a:lnTo>
                  <a:lnTo>
                    <a:pt x="2062" y="7178"/>
                  </a:lnTo>
                  <a:lnTo>
                    <a:pt x="2082" y="7211"/>
                  </a:lnTo>
                  <a:lnTo>
                    <a:pt x="6206" y="7211"/>
                  </a:lnTo>
                  <a:lnTo>
                    <a:pt x="6206" y="7073"/>
                  </a:lnTo>
                  <a:lnTo>
                    <a:pt x="2160" y="7073"/>
                  </a:lnTo>
                  <a:lnTo>
                    <a:pt x="157" y="3602"/>
                  </a:lnTo>
                  <a:lnTo>
                    <a:pt x="2160" y="131"/>
                  </a:lnTo>
                  <a:lnTo>
                    <a:pt x="6166" y="131"/>
                  </a:lnTo>
                  <a:lnTo>
                    <a:pt x="8189" y="3641"/>
                  </a:lnTo>
                  <a:lnTo>
                    <a:pt x="8306" y="3570"/>
                  </a:lnTo>
                  <a:lnTo>
                    <a:pt x="6264" y="33"/>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10"/>
            <p:cNvSpPr/>
            <p:nvPr/>
          </p:nvSpPr>
          <p:spPr>
            <a:xfrm>
              <a:off x="1004125" y="3474950"/>
              <a:ext cx="208150" cy="180275"/>
            </a:xfrm>
            <a:custGeom>
              <a:rect b="b" l="l" r="r" t="t"/>
              <a:pathLst>
                <a:path extrusionOk="0" h="7211" w="8326">
                  <a:moveTo>
                    <a:pt x="6166" y="131"/>
                  </a:moveTo>
                  <a:lnTo>
                    <a:pt x="8169" y="3602"/>
                  </a:lnTo>
                  <a:lnTo>
                    <a:pt x="6166" y="7074"/>
                  </a:lnTo>
                  <a:lnTo>
                    <a:pt x="2160" y="7074"/>
                  </a:lnTo>
                  <a:lnTo>
                    <a:pt x="157" y="3602"/>
                  </a:lnTo>
                  <a:lnTo>
                    <a:pt x="2160" y="131"/>
                  </a:lnTo>
                  <a:close/>
                  <a:moveTo>
                    <a:pt x="2081" y="1"/>
                  </a:moveTo>
                  <a:lnTo>
                    <a:pt x="20" y="3570"/>
                  </a:lnTo>
                  <a:lnTo>
                    <a:pt x="0" y="3602"/>
                  </a:lnTo>
                  <a:lnTo>
                    <a:pt x="2062" y="7178"/>
                  </a:lnTo>
                  <a:lnTo>
                    <a:pt x="2081" y="7211"/>
                  </a:lnTo>
                  <a:lnTo>
                    <a:pt x="6244" y="7211"/>
                  </a:lnTo>
                  <a:lnTo>
                    <a:pt x="8306" y="3635"/>
                  </a:lnTo>
                  <a:lnTo>
                    <a:pt x="8326" y="3602"/>
                  </a:lnTo>
                  <a:lnTo>
                    <a:pt x="6264" y="33"/>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p10"/>
            <p:cNvSpPr/>
            <p:nvPr/>
          </p:nvSpPr>
          <p:spPr>
            <a:xfrm>
              <a:off x="1004125" y="3297975"/>
              <a:ext cx="208150" cy="180275"/>
            </a:xfrm>
            <a:custGeom>
              <a:rect b="b" l="l" r="r" t="t"/>
              <a:pathLst>
                <a:path extrusionOk="0" h="7211" w="8326">
                  <a:moveTo>
                    <a:pt x="6166" y="138"/>
                  </a:moveTo>
                  <a:lnTo>
                    <a:pt x="8169" y="3609"/>
                  </a:lnTo>
                  <a:lnTo>
                    <a:pt x="6166" y="7080"/>
                  </a:lnTo>
                  <a:lnTo>
                    <a:pt x="2160" y="7080"/>
                  </a:lnTo>
                  <a:lnTo>
                    <a:pt x="157" y="3609"/>
                  </a:lnTo>
                  <a:lnTo>
                    <a:pt x="2160" y="138"/>
                  </a:lnTo>
                  <a:close/>
                  <a:moveTo>
                    <a:pt x="2081" y="0"/>
                  </a:moveTo>
                  <a:lnTo>
                    <a:pt x="20" y="3576"/>
                  </a:lnTo>
                  <a:lnTo>
                    <a:pt x="0" y="3609"/>
                  </a:lnTo>
                  <a:lnTo>
                    <a:pt x="2062" y="7178"/>
                  </a:lnTo>
                  <a:lnTo>
                    <a:pt x="2081" y="7210"/>
                  </a:lnTo>
                  <a:lnTo>
                    <a:pt x="6244" y="7210"/>
                  </a:lnTo>
                  <a:lnTo>
                    <a:pt x="8306" y="3641"/>
                  </a:lnTo>
                  <a:lnTo>
                    <a:pt x="8326" y="3609"/>
                  </a:lnTo>
                  <a:lnTo>
                    <a:pt x="6264" y="40"/>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10"/>
            <p:cNvSpPr/>
            <p:nvPr/>
          </p:nvSpPr>
          <p:spPr>
            <a:xfrm>
              <a:off x="1770125" y="3032750"/>
              <a:ext cx="208150" cy="180275"/>
            </a:xfrm>
            <a:custGeom>
              <a:rect b="b" l="l" r="r" t="t"/>
              <a:pathLst>
                <a:path extrusionOk="0" h="7211" w="8326">
                  <a:moveTo>
                    <a:pt x="6166" y="131"/>
                  </a:moveTo>
                  <a:lnTo>
                    <a:pt x="8169" y="3602"/>
                  </a:lnTo>
                  <a:lnTo>
                    <a:pt x="6166" y="7073"/>
                  </a:lnTo>
                  <a:lnTo>
                    <a:pt x="2153" y="7073"/>
                  </a:lnTo>
                  <a:lnTo>
                    <a:pt x="150" y="3602"/>
                  </a:lnTo>
                  <a:lnTo>
                    <a:pt x="2153" y="131"/>
                  </a:lnTo>
                  <a:close/>
                  <a:moveTo>
                    <a:pt x="2082" y="0"/>
                  </a:moveTo>
                  <a:lnTo>
                    <a:pt x="20" y="3569"/>
                  </a:lnTo>
                  <a:lnTo>
                    <a:pt x="0" y="3602"/>
                  </a:lnTo>
                  <a:lnTo>
                    <a:pt x="2062" y="7177"/>
                  </a:lnTo>
                  <a:lnTo>
                    <a:pt x="2082" y="7210"/>
                  </a:lnTo>
                  <a:lnTo>
                    <a:pt x="6244" y="7210"/>
                  </a:lnTo>
                  <a:lnTo>
                    <a:pt x="8306" y="3635"/>
                  </a:lnTo>
                  <a:lnTo>
                    <a:pt x="8326" y="3602"/>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p10"/>
            <p:cNvSpPr/>
            <p:nvPr/>
          </p:nvSpPr>
          <p:spPr>
            <a:xfrm>
              <a:off x="1157275" y="3032750"/>
              <a:ext cx="208175" cy="180275"/>
            </a:xfrm>
            <a:custGeom>
              <a:rect b="b" l="l" r="r" t="t"/>
              <a:pathLst>
                <a:path extrusionOk="0" h="7211" w="8327">
                  <a:moveTo>
                    <a:pt x="6167" y="131"/>
                  </a:moveTo>
                  <a:lnTo>
                    <a:pt x="8170" y="3602"/>
                  </a:lnTo>
                  <a:lnTo>
                    <a:pt x="6167" y="7073"/>
                  </a:lnTo>
                  <a:lnTo>
                    <a:pt x="2160" y="7073"/>
                  </a:lnTo>
                  <a:lnTo>
                    <a:pt x="157" y="3602"/>
                  </a:lnTo>
                  <a:lnTo>
                    <a:pt x="2160" y="131"/>
                  </a:lnTo>
                  <a:close/>
                  <a:moveTo>
                    <a:pt x="2082" y="0"/>
                  </a:moveTo>
                  <a:lnTo>
                    <a:pt x="20" y="3569"/>
                  </a:lnTo>
                  <a:lnTo>
                    <a:pt x="1" y="3602"/>
                  </a:lnTo>
                  <a:lnTo>
                    <a:pt x="2063" y="7177"/>
                  </a:lnTo>
                  <a:lnTo>
                    <a:pt x="2082" y="7210"/>
                  </a:lnTo>
                  <a:lnTo>
                    <a:pt x="6245" y="7210"/>
                  </a:lnTo>
                  <a:lnTo>
                    <a:pt x="8307" y="3635"/>
                  </a:lnTo>
                  <a:lnTo>
                    <a:pt x="8326" y="3602"/>
                  </a:lnTo>
                  <a:lnTo>
                    <a:pt x="6265"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p10"/>
            <p:cNvSpPr/>
            <p:nvPr/>
          </p:nvSpPr>
          <p:spPr>
            <a:xfrm>
              <a:off x="1157275" y="2855750"/>
              <a:ext cx="208175" cy="180275"/>
            </a:xfrm>
            <a:custGeom>
              <a:rect b="b" l="l" r="r" t="t"/>
              <a:pathLst>
                <a:path extrusionOk="0" h="7211" w="8327">
                  <a:moveTo>
                    <a:pt x="6167" y="138"/>
                  </a:moveTo>
                  <a:lnTo>
                    <a:pt x="8170" y="3609"/>
                  </a:lnTo>
                  <a:lnTo>
                    <a:pt x="6167" y="7080"/>
                  </a:lnTo>
                  <a:lnTo>
                    <a:pt x="2160" y="7080"/>
                  </a:lnTo>
                  <a:lnTo>
                    <a:pt x="157" y="3609"/>
                  </a:lnTo>
                  <a:lnTo>
                    <a:pt x="2160" y="138"/>
                  </a:lnTo>
                  <a:close/>
                  <a:moveTo>
                    <a:pt x="2082" y="1"/>
                  </a:moveTo>
                  <a:lnTo>
                    <a:pt x="20" y="3577"/>
                  </a:lnTo>
                  <a:lnTo>
                    <a:pt x="1" y="3609"/>
                  </a:lnTo>
                  <a:lnTo>
                    <a:pt x="2063" y="7178"/>
                  </a:lnTo>
                  <a:lnTo>
                    <a:pt x="2082" y="7211"/>
                  </a:lnTo>
                  <a:lnTo>
                    <a:pt x="6245" y="7211"/>
                  </a:lnTo>
                  <a:lnTo>
                    <a:pt x="8307" y="3642"/>
                  </a:lnTo>
                  <a:lnTo>
                    <a:pt x="8326" y="3609"/>
                  </a:lnTo>
                  <a:lnTo>
                    <a:pt x="6265" y="34"/>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10"/>
            <p:cNvSpPr/>
            <p:nvPr/>
          </p:nvSpPr>
          <p:spPr>
            <a:xfrm>
              <a:off x="697775" y="3121150"/>
              <a:ext cx="207525" cy="180275"/>
            </a:xfrm>
            <a:custGeom>
              <a:rect b="b" l="l" r="r" t="t"/>
              <a:pathLst>
                <a:path extrusionOk="0" h="7211" w="8301">
                  <a:moveTo>
                    <a:pt x="2082" y="1"/>
                  </a:moveTo>
                  <a:lnTo>
                    <a:pt x="20" y="3570"/>
                  </a:lnTo>
                  <a:lnTo>
                    <a:pt x="1" y="3602"/>
                  </a:lnTo>
                  <a:lnTo>
                    <a:pt x="2062" y="7178"/>
                  </a:lnTo>
                  <a:lnTo>
                    <a:pt x="2082" y="7211"/>
                  </a:lnTo>
                  <a:lnTo>
                    <a:pt x="6206" y="7211"/>
                  </a:lnTo>
                  <a:lnTo>
                    <a:pt x="6206" y="7073"/>
                  </a:lnTo>
                  <a:lnTo>
                    <a:pt x="2154" y="7073"/>
                  </a:lnTo>
                  <a:lnTo>
                    <a:pt x="151" y="3602"/>
                  </a:lnTo>
                  <a:lnTo>
                    <a:pt x="2154" y="131"/>
                  </a:lnTo>
                  <a:lnTo>
                    <a:pt x="6167" y="131"/>
                  </a:lnTo>
                  <a:lnTo>
                    <a:pt x="8189" y="3641"/>
                  </a:lnTo>
                  <a:lnTo>
                    <a:pt x="8300" y="3570"/>
                  </a:lnTo>
                  <a:lnTo>
                    <a:pt x="6258" y="33"/>
                  </a:lnTo>
                  <a:lnTo>
                    <a:pt x="623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10"/>
            <p:cNvSpPr/>
            <p:nvPr/>
          </p:nvSpPr>
          <p:spPr>
            <a:xfrm>
              <a:off x="391275" y="3297975"/>
              <a:ext cx="208175" cy="180275"/>
            </a:xfrm>
            <a:custGeom>
              <a:rect b="b" l="l" r="r" t="t"/>
              <a:pathLst>
                <a:path extrusionOk="0" h="7211" w="8327">
                  <a:moveTo>
                    <a:pt x="6167" y="138"/>
                  </a:moveTo>
                  <a:lnTo>
                    <a:pt x="8170" y="3609"/>
                  </a:lnTo>
                  <a:lnTo>
                    <a:pt x="6167" y="7080"/>
                  </a:lnTo>
                  <a:lnTo>
                    <a:pt x="2160" y="7080"/>
                  </a:lnTo>
                  <a:lnTo>
                    <a:pt x="157" y="3609"/>
                  </a:lnTo>
                  <a:lnTo>
                    <a:pt x="2160" y="138"/>
                  </a:lnTo>
                  <a:close/>
                  <a:moveTo>
                    <a:pt x="2082" y="0"/>
                  </a:moveTo>
                  <a:lnTo>
                    <a:pt x="20" y="3576"/>
                  </a:lnTo>
                  <a:lnTo>
                    <a:pt x="1" y="3609"/>
                  </a:lnTo>
                  <a:lnTo>
                    <a:pt x="2063" y="7178"/>
                  </a:lnTo>
                  <a:lnTo>
                    <a:pt x="2082" y="7210"/>
                  </a:lnTo>
                  <a:lnTo>
                    <a:pt x="6245" y="7210"/>
                  </a:lnTo>
                  <a:lnTo>
                    <a:pt x="8307" y="3641"/>
                  </a:lnTo>
                  <a:lnTo>
                    <a:pt x="8326" y="3609"/>
                  </a:lnTo>
                  <a:lnTo>
                    <a:pt x="6264"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p10"/>
            <p:cNvSpPr/>
            <p:nvPr/>
          </p:nvSpPr>
          <p:spPr>
            <a:xfrm>
              <a:off x="544450" y="3032750"/>
              <a:ext cx="208150" cy="180275"/>
            </a:xfrm>
            <a:custGeom>
              <a:rect b="b" l="l" r="r" t="t"/>
              <a:pathLst>
                <a:path extrusionOk="0" h="7211" w="8326">
                  <a:moveTo>
                    <a:pt x="6166" y="131"/>
                  </a:moveTo>
                  <a:lnTo>
                    <a:pt x="8176" y="3602"/>
                  </a:lnTo>
                  <a:lnTo>
                    <a:pt x="6166" y="7073"/>
                  </a:lnTo>
                  <a:lnTo>
                    <a:pt x="2160" y="7073"/>
                  </a:lnTo>
                  <a:lnTo>
                    <a:pt x="157" y="3602"/>
                  </a:lnTo>
                  <a:lnTo>
                    <a:pt x="2160" y="131"/>
                  </a:lnTo>
                  <a:close/>
                  <a:moveTo>
                    <a:pt x="2082" y="0"/>
                  </a:moveTo>
                  <a:lnTo>
                    <a:pt x="20" y="3569"/>
                  </a:lnTo>
                  <a:lnTo>
                    <a:pt x="0" y="3602"/>
                  </a:lnTo>
                  <a:lnTo>
                    <a:pt x="2062" y="7177"/>
                  </a:lnTo>
                  <a:lnTo>
                    <a:pt x="2082" y="7210"/>
                  </a:lnTo>
                  <a:lnTo>
                    <a:pt x="6245" y="7210"/>
                  </a:lnTo>
                  <a:lnTo>
                    <a:pt x="8306" y="3635"/>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p10"/>
            <p:cNvSpPr/>
            <p:nvPr/>
          </p:nvSpPr>
          <p:spPr>
            <a:xfrm>
              <a:off x="391775" y="2590525"/>
              <a:ext cx="207675" cy="180275"/>
            </a:xfrm>
            <a:custGeom>
              <a:rect b="b" l="l" r="r" t="t"/>
              <a:pathLst>
                <a:path extrusionOk="0" h="7211" w="8307">
                  <a:moveTo>
                    <a:pt x="2062" y="1"/>
                  </a:moveTo>
                  <a:lnTo>
                    <a:pt x="0" y="3570"/>
                  </a:lnTo>
                  <a:lnTo>
                    <a:pt x="118" y="3635"/>
                  </a:lnTo>
                  <a:lnTo>
                    <a:pt x="2140" y="131"/>
                  </a:lnTo>
                  <a:lnTo>
                    <a:pt x="6147" y="131"/>
                  </a:lnTo>
                  <a:lnTo>
                    <a:pt x="8150" y="3602"/>
                  </a:lnTo>
                  <a:lnTo>
                    <a:pt x="6147" y="7074"/>
                  </a:lnTo>
                  <a:lnTo>
                    <a:pt x="2101" y="7074"/>
                  </a:lnTo>
                  <a:lnTo>
                    <a:pt x="2101" y="7211"/>
                  </a:lnTo>
                  <a:lnTo>
                    <a:pt x="6225" y="7211"/>
                  </a:lnTo>
                  <a:lnTo>
                    <a:pt x="8287" y="3635"/>
                  </a:lnTo>
                  <a:lnTo>
                    <a:pt x="8306" y="3602"/>
                  </a:lnTo>
                  <a:lnTo>
                    <a:pt x="6244" y="33"/>
                  </a:lnTo>
                  <a:lnTo>
                    <a:pt x="622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10"/>
            <p:cNvSpPr/>
            <p:nvPr/>
          </p:nvSpPr>
          <p:spPr>
            <a:xfrm>
              <a:off x="238125" y="2855750"/>
              <a:ext cx="208150" cy="180275"/>
            </a:xfrm>
            <a:custGeom>
              <a:rect b="b" l="l" r="r" t="t"/>
              <a:pathLst>
                <a:path extrusionOk="0" h="7211" w="8326">
                  <a:moveTo>
                    <a:pt x="6166" y="138"/>
                  </a:moveTo>
                  <a:lnTo>
                    <a:pt x="8169" y="3609"/>
                  </a:lnTo>
                  <a:lnTo>
                    <a:pt x="6166" y="7080"/>
                  </a:lnTo>
                  <a:lnTo>
                    <a:pt x="2160" y="7080"/>
                  </a:lnTo>
                  <a:lnTo>
                    <a:pt x="157" y="3609"/>
                  </a:lnTo>
                  <a:lnTo>
                    <a:pt x="2160" y="138"/>
                  </a:lnTo>
                  <a:close/>
                  <a:moveTo>
                    <a:pt x="2081" y="1"/>
                  </a:moveTo>
                  <a:lnTo>
                    <a:pt x="20" y="3577"/>
                  </a:lnTo>
                  <a:lnTo>
                    <a:pt x="0" y="3609"/>
                  </a:lnTo>
                  <a:lnTo>
                    <a:pt x="2062" y="7178"/>
                  </a:lnTo>
                  <a:lnTo>
                    <a:pt x="2081" y="7211"/>
                  </a:lnTo>
                  <a:lnTo>
                    <a:pt x="6244" y="7211"/>
                  </a:lnTo>
                  <a:lnTo>
                    <a:pt x="8306" y="3642"/>
                  </a:lnTo>
                  <a:lnTo>
                    <a:pt x="8326" y="3609"/>
                  </a:lnTo>
                  <a:lnTo>
                    <a:pt x="6264" y="34"/>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p10"/>
            <p:cNvSpPr/>
            <p:nvPr/>
          </p:nvSpPr>
          <p:spPr>
            <a:xfrm>
              <a:off x="544450" y="2678950"/>
              <a:ext cx="208150" cy="180275"/>
            </a:xfrm>
            <a:custGeom>
              <a:rect b="b" l="l" r="r" t="t"/>
              <a:pathLst>
                <a:path extrusionOk="0" h="7211" w="8326">
                  <a:moveTo>
                    <a:pt x="6166" y="131"/>
                  </a:moveTo>
                  <a:lnTo>
                    <a:pt x="8176" y="3602"/>
                  </a:lnTo>
                  <a:lnTo>
                    <a:pt x="6166" y="7073"/>
                  </a:lnTo>
                  <a:lnTo>
                    <a:pt x="2160" y="7073"/>
                  </a:lnTo>
                  <a:lnTo>
                    <a:pt x="157" y="3602"/>
                  </a:lnTo>
                  <a:lnTo>
                    <a:pt x="2160" y="131"/>
                  </a:lnTo>
                  <a:close/>
                  <a:moveTo>
                    <a:pt x="2082" y="0"/>
                  </a:moveTo>
                  <a:lnTo>
                    <a:pt x="20" y="3569"/>
                  </a:lnTo>
                  <a:lnTo>
                    <a:pt x="0" y="3602"/>
                  </a:lnTo>
                  <a:lnTo>
                    <a:pt x="2062" y="7177"/>
                  </a:lnTo>
                  <a:lnTo>
                    <a:pt x="2082" y="7210"/>
                  </a:lnTo>
                  <a:lnTo>
                    <a:pt x="6245" y="7210"/>
                  </a:lnTo>
                  <a:lnTo>
                    <a:pt x="8306" y="3634"/>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p10"/>
            <p:cNvSpPr/>
            <p:nvPr/>
          </p:nvSpPr>
          <p:spPr>
            <a:xfrm>
              <a:off x="391275" y="2413550"/>
              <a:ext cx="208175" cy="180275"/>
            </a:xfrm>
            <a:custGeom>
              <a:rect b="b" l="l" r="r" t="t"/>
              <a:pathLst>
                <a:path extrusionOk="0" h="7211" w="8327">
                  <a:moveTo>
                    <a:pt x="6167" y="138"/>
                  </a:moveTo>
                  <a:lnTo>
                    <a:pt x="8170" y="3609"/>
                  </a:lnTo>
                  <a:lnTo>
                    <a:pt x="6167" y="7080"/>
                  </a:lnTo>
                  <a:lnTo>
                    <a:pt x="2160" y="7080"/>
                  </a:lnTo>
                  <a:lnTo>
                    <a:pt x="157" y="3609"/>
                  </a:lnTo>
                  <a:lnTo>
                    <a:pt x="2160" y="138"/>
                  </a:lnTo>
                  <a:close/>
                  <a:moveTo>
                    <a:pt x="2082" y="0"/>
                  </a:moveTo>
                  <a:lnTo>
                    <a:pt x="20" y="3570"/>
                  </a:lnTo>
                  <a:lnTo>
                    <a:pt x="1" y="3602"/>
                  </a:lnTo>
                  <a:lnTo>
                    <a:pt x="2063" y="7178"/>
                  </a:lnTo>
                  <a:lnTo>
                    <a:pt x="2082" y="7210"/>
                  </a:lnTo>
                  <a:lnTo>
                    <a:pt x="6245" y="7210"/>
                  </a:lnTo>
                  <a:lnTo>
                    <a:pt x="8307" y="3635"/>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10"/>
            <p:cNvSpPr/>
            <p:nvPr/>
          </p:nvSpPr>
          <p:spPr>
            <a:xfrm>
              <a:off x="238125" y="2501950"/>
              <a:ext cx="208150" cy="180275"/>
            </a:xfrm>
            <a:custGeom>
              <a:rect b="b" l="l" r="r" t="t"/>
              <a:pathLst>
                <a:path extrusionOk="0" h="7211" w="8326">
                  <a:moveTo>
                    <a:pt x="6166" y="138"/>
                  </a:moveTo>
                  <a:lnTo>
                    <a:pt x="8169" y="3609"/>
                  </a:lnTo>
                  <a:lnTo>
                    <a:pt x="6166" y="7080"/>
                  </a:lnTo>
                  <a:lnTo>
                    <a:pt x="2160" y="7080"/>
                  </a:lnTo>
                  <a:lnTo>
                    <a:pt x="157" y="3609"/>
                  </a:lnTo>
                  <a:lnTo>
                    <a:pt x="2160" y="138"/>
                  </a:lnTo>
                  <a:close/>
                  <a:moveTo>
                    <a:pt x="2081" y="1"/>
                  </a:moveTo>
                  <a:lnTo>
                    <a:pt x="20" y="3576"/>
                  </a:lnTo>
                  <a:lnTo>
                    <a:pt x="0" y="3609"/>
                  </a:lnTo>
                  <a:lnTo>
                    <a:pt x="2062" y="7178"/>
                  </a:lnTo>
                  <a:lnTo>
                    <a:pt x="2081" y="7211"/>
                  </a:lnTo>
                  <a:lnTo>
                    <a:pt x="6244" y="7211"/>
                  </a:lnTo>
                  <a:lnTo>
                    <a:pt x="8306" y="3642"/>
                  </a:lnTo>
                  <a:lnTo>
                    <a:pt x="8326" y="3609"/>
                  </a:lnTo>
                  <a:lnTo>
                    <a:pt x="6264" y="34"/>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p10"/>
            <p:cNvSpPr/>
            <p:nvPr/>
          </p:nvSpPr>
          <p:spPr>
            <a:xfrm>
              <a:off x="1516625" y="3209575"/>
              <a:ext cx="155150" cy="180250"/>
            </a:xfrm>
            <a:custGeom>
              <a:rect b="b" l="l" r="r" t="t"/>
              <a:pathLst>
                <a:path extrusionOk="0" h="7210" w="6206">
                  <a:moveTo>
                    <a:pt x="1" y="0"/>
                  </a:moveTo>
                  <a:lnTo>
                    <a:pt x="1" y="137"/>
                  </a:lnTo>
                  <a:lnTo>
                    <a:pt x="4046" y="137"/>
                  </a:lnTo>
                  <a:lnTo>
                    <a:pt x="6056" y="3608"/>
                  </a:lnTo>
                  <a:lnTo>
                    <a:pt x="4046" y="7079"/>
                  </a:lnTo>
                  <a:lnTo>
                    <a:pt x="1" y="7079"/>
                  </a:lnTo>
                  <a:lnTo>
                    <a:pt x="1" y="7210"/>
                  </a:lnTo>
                  <a:lnTo>
                    <a:pt x="4124" y="7210"/>
                  </a:lnTo>
                  <a:lnTo>
                    <a:pt x="6186" y="3641"/>
                  </a:lnTo>
                  <a:lnTo>
                    <a:pt x="6206" y="3608"/>
                  </a:lnTo>
                  <a:lnTo>
                    <a:pt x="4144" y="33"/>
                  </a:lnTo>
                  <a:lnTo>
                    <a:pt x="412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p10"/>
            <p:cNvSpPr/>
            <p:nvPr/>
          </p:nvSpPr>
          <p:spPr>
            <a:xfrm>
              <a:off x="1616775" y="3121150"/>
              <a:ext cx="208175" cy="180275"/>
            </a:xfrm>
            <a:custGeom>
              <a:rect b="b" l="l" r="r" t="t"/>
              <a:pathLst>
                <a:path extrusionOk="0" h="7211" w="8327">
                  <a:moveTo>
                    <a:pt x="6173" y="131"/>
                  </a:moveTo>
                  <a:lnTo>
                    <a:pt x="8176" y="3602"/>
                  </a:lnTo>
                  <a:lnTo>
                    <a:pt x="6173" y="7073"/>
                  </a:lnTo>
                  <a:lnTo>
                    <a:pt x="2161" y="7073"/>
                  </a:lnTo>
                  <a:lnTo>
                    <a:pt x="158" y="3602"/>
                  </a:lnTo>
                  <a:lnTo>
                    <a:pt x="2161" y="131"/>
                  </a:lnTo>
                  <a:close/>
                  <a:moveTo>
                    <a:pt x="2082" y="1"/>
                  </a:moveTo>
                  <a:lnTo>
                    <a:pt x="20" y="3570"/>
                  </a:lnTo>
                  <a:lnTo>
                    <a:pt x="1" y="3602"/>
                  </a:lnTo>
                  <a:lnTo>
                    <a:pt x="2063" y="7178"/>
                  </a:lnTo>
                  <a:lnTo>
                    <a:pt x="2082" y="7211"/>
                  </a:lnTo>
                  <a:lnTo>
                    <a:pt x="6245" y="7211"/>
                  </a:lnTo>
                  <a:lnTo>
                    <a:pt x="8307" y="3641"/>
                  </a:lnTo>
                  <a:lnTo>
                    <a:pt x="8326" y="3602"/>
                  </a:lnTo>
                  <a:lnTo>
                    <a:pt x="6265" y="33"/>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p10"/>
            <p:cNvSpPr/>
            <p:nvPr/>
          </p:nvSpPr>
          <p:spPr>
            <a:xfrm>
              <a:off x="697625" y="3474950"/>
              <a:ext cx="208150" cy="180275"/>
            </a:xfrm>
            <a:custGeom>
              <a:rect b="b" l="l" r="r" t="t"/>
              <a:pathLst>
                <a:path extrusionOk="0" h="7211" w="8326">
                  <a:moveTo>
                    <a:pt x="6173" y="131"/>
                  </a:moveTo>
                  <a:lnTo>
                    <a:pt x="8176" y="3602"/>
                  </a:lnTo>
                  <a:lnTo>
                    <a:pt x="6173" y="7074"/>
                  </a:lnTo>
                  <a:lnTo>
                    <a:pt x="2160" y="7074"/>
                  </a:lnTo>
                  <a:lnTo>
                    <a:pt x="157" y="3602"/>
                  </a:lnTo>
                  <a:lnTo>
                    <a:pt x="2160" y="131"/>
                  </a:lnTo>
                  <a:close/>
                  <a:moveTo>
                    <a:pt x="2088" y="1"/>
                  </a:moveTo>
                  <a:lnTo>
                    <a:pt x="26" y="3570"/>
                  </a:lnTo>
                  <a:lnTo>
                    <a:pt x="0" y="3602"/>
                  </a:lnTo>
                  <a:lnTo>
                    <a:pt x="2062" y="7178"/>
                  </a:lnTo>
                  <a:lnTo>
                    <a:pt x="2088" y="7211"/>
                  </a:lnTo>
                  <a:lnTo>
                    <a:pt x="6244" y="7211"/>
                  </a:lnTo>
                  <a:lnTo>
                    <a:pt x="8306" y="3635"/>
                  </a:lnTo>
                  <a:lnTo>
                    <a:pt x="8326" y="3602"/>
                  </a:lnTo>
                  <a:lnTo>
                    <a:pt x="6264" y="33"/>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p10"/>
            <p:cNvSpPr/>
            <p:nvPr/>
          </p:nvSpPr>
          <p:spPr>
            <a:xfrm>
              <a:off x="850950" y="3386550"/>
              <a:ext cx="208000" cy="180275"/>
            </a:xfrm>
            <a:custGeom>
              <a:rect b="b" l="l" r="r" t="t"/>
              <a:pathLst>
                <a:path extrusionOk="0" h="7211" w="8320">
                  <a:moveTo>
                    <a:pt x="6166" y="131"/>
                  </a:moveTo>
                  <a:lnTo>
                    <a:pt x="8169" y="3602"/>
                  </a:lnTo>
                  <a:lnTo>
                    <a:pt x="6166" y="7073"/>
                  </a:lnTo>
                  <a:lnTo>
                    <a:pt x="2154" y="7073"/>
                  </a:lnTo>
                  <a:lnTo>
                    <a:pt x="150" y="3602"/>
                  </a:lnTo>
                  <a:lnTo>
                    <a:pt x="2154" y="131"/>
                  </a:lnTo>
                  <a:close/>
                  <a:moveTo>
                    <a:pt x="2082" y="0"/>
                  </a:moveTo>
                  <a:lnTo>
                    <a:pt x="20" y="3569"/>
                  </a:lnTo>
                  <a:lnTo>
                    <a:pt x="0" y="3602"/>
                  </a:lnTo>
                  <a:lnTo>
                    <a:pt x="2062" y="7171"/>
                  </a:lnTo>
                  <a:lnTo>
                    <a:pt x="2082" y="7210"/>
                  </a:lnTo>
                  <a:lnTo>
                    <a:pt x="6245" y="7210"/>
                  </a:lnTo>
                  <a:lnTo>
                    <a:pt x="6238" y="7204"/>
                  </a:lnTo>
                  <a:lnTo>
                    <a:pt x="8300" y="3635"/>
                  </a:lnTo>
                  <a:lnTo>
                    <a:pt x="8319" y="3602"/>
                  </a:lnTo>
                  <a:lnTo>
                    <a:pt x="6258" y="33"/>
                  </a:lnTo>
                  <a:lnTo>
                    <a:pt x="6238"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p10"/>
            <p:cNvSpPr/>
            <p:nvPr/>
          </p:nvSpPr>
          <p:spPr>
            <a:xfrm>
              <a:off x="1310450" y="3474950"/>
              <a:ext cx="208175" cy="180275"/>
            </a:xfrm>
            <a:custGeom>
              <a:rect b="b" l="l" r="r" t="t"/>
              <a:pathLst>
                <a:path extrusionOk="0" h="7211" w="8327">
                  <a:moveTo>
                    <a:pt x="6166" y="131"/>
                  </a:moveTo>
                  <a:lnTo>
                    <a:pt x="8169" y="3602"/>
                  </a:lnTo>
                  <a:lnTo>
                    <a:pt x="6166" y="7074"/>
                  </a:lnTo>
                  <a:lnTo>
                    <a:pt x="2160" y="7074"/>
                  </a:lnTo>
                  <a:lnTo>
                    <a:pt x="157" y="3602"/>
                  </a:lnTo>
                  <a:lnTo>
                    <a:pt x="2160" y="131"/>
                  </a:lnTo>
                  <a:close/>
                  <a:moveTo>
                    <a:pt x="2082" y="1"/>
                  </a:moveTo>
                  <a:lnTo>
                    <a:pt x="20" y="3570"/>
                  </a:lnTo>
                  <a:lnTo>
                    <a:pt x="0" y="3602"/>
                  </a:lnTo>
                  <a:lnTo>
                    <a:pt x="2062" y="7178"/>
                  </a:lnTo>
                  <a:lnTo>
                    <a:pt x="2082" y="7211"/>
                  </a:lnTo>
                  <a:lnTo>
                    <a:pt x="6245" y="7211"/>
                  </a:lnTo>
                  <a:lnTo>
                    <a:pt x="8306" y="3635"/>
                  </a:lnTo>
                  <a:lnTo>
                    <a:pt x="8326" y="3602"/>
                  </a:lnTo>
                  <a:lnTo>
                    <a:pt x="6264" y="33"/>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p10"/>
            <p:cNvSpPr/>
            <p:nvPr/>
          </p:nvSpPr>
          <p:spPr>
            <a:xfrm>
              <a:off x="1463625" y="3386550"/>
              <a:ext cx="208150" cy="180275"/>
            </a:xfrm>
            <a:custGeom>
              <a:rect b="b" l="l" r="r" t="t"/>
              <a:pathLst>
                <a:path extrusionOk="0" h="7211" w="8326">
                  <a:moveTo>
                    <a:pt x="6166" y="131"/>
                  </a:moveTo>
                  <a:lnTo>
                    <a:pt x="8169" y="3602"/>
                  </a:lnTo>
                  <a:lnTo>
                    <a:pt x="6166" y="7073"/>
                  </a:lnTo>
                  <a:lnTo>
                    <a:pt x="2160" y="7073"/>
                  </a:lnTo>
                  <a:lnTo>
                    <a:pt x="157" y="3602"/>
                  </a:lnTo>
                  <a:lnTo>
                    <a:pt x="2160" y="131"/>
                  </a:lnTo>
                  <a:close/>
                  <a:moveTo>
                    <a:pt x="2082" y="0"/>
                  </a:moveTo>
                  <a:lnTo>
                    <a:pt x="20" y="3569"/>
                  </a:lnTo>
                  <a:lnTo>
                    <a:pt x="0" y="3602"/>
                  </a:lnTo>
                  <a:lnTo>
                    <a:pt x="2062" y="7171"/>
                  </a:lnTo>
                  <a:lnTo>
                    <a:pt x="2082" y="7210"/>
                  </a:lnTo>
                  <a:lnTo>
                    <a:pt x="6244" y="7210"/>
                  </a:lnTo>
                  <a:lnTo>
                    <a:pt x="6244" y="7204"/>
                  </a:lnTo>
                  <a:lnTo>
                    <a:pt x="8306" y="3635"/>
                  </a:lnTo>
                  <a:lnTo>
                    <a:pt x="8326" y="3602"/>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10"/>
            <p:cNvSpPr/>
            <p:nvPr/>
          </p:nvSpPr>
          <p:spPr>
            <a:xfrm>
              <a:off x="391275" y="3474950"/>
              <a:ext cx="208175" cy="180275"/>
            </a:xfrm>
            <a:custGeom>
              <a:rect b="b" l="l" r="r" t="t"/>
              <a:pathLst>
                <a:path extrusionOk="0" h="7211" w="8327">
                  <a:moveTo>
                    <a:pt x="6167" y="131"/>
                  </a:moveTo>
                  <a:lnTo>
                    <a:pt x="8170" y="3602"/>
                  </a:lnTo>
                  <a:lnTo>
                    <a:pt x="6167" y="7074"/>
                  </a:lnTo>
                  <a:lnTo>
                    <a:pt x="2160" y="7074"/>
                  </a:lnTo>
                  <a:lnTo>
                    <a:pt x="157" y="3602"/>
                  </a:lnTo>
                  <a:lnTo>
                    <a:pt x="2160" y="131"/>
                  </a:lnTo>
                  <a:close/>
                  <a:moveTo>
                    <a:pt x="2082" y="1"/>
                  </a:moveTo>
                  <a:lnTo>
                    <a:pt x="20" y="3570"/>
                  </a:lnTo>
                  <a:lnTo>
                    <a:pt x="1" y="3602"/>
                  </a:lnTo>
                  <a:lnTo>
                    <a:pt x="2063" y="7178"/>
                  </a:lnTo>
                  <a:lnTo>
                    <a:pt x="2082" y="7211"/>
                  </a:lnTo>
                  <a:lnTo>
                    <a:pt x="6245" y="7211"/>
                  </a:lnTo>
                  <a:lnTo>
                    <a:pt x="8307" y="3635"/>
                  </a:lnTo>
                  <a:lnTo>
                    <a:pt x="8326" y="3602"/>
                  </a:lnTo>
                  <a:lnTo>
                    <a:pt x="6264" y="33"/>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p10"/>
            <p:cNvSpPr/>
            <p:nvPr/>
          </p:nvSpPr>
          <p:spPr>
            <a:xfrm>
              <a:off x="544450" y="3209575"/>
              <a:ext cx="208150" cy="180250"/>
            </a:xfrm>
            <a:custGeom>
              <a:rect b="b" l="l" r="r" t="t"/>
              <a:pathLst>
                <a:path extrusionOk="0" h="7210" w="8326">
                  <a:moveTo>
                    <a:pt x="6166" y="137"/>
                  </a:moveTo>
                  <a:lnTo>
                    <a:pt x="8176" y="3608"/>
                  </a:lnTo>
                  <a:lnTo>
                    <a:pt x="6166" y="7079"/>
                  </a:lnTo>
                  <a:lnTo>
                    <a:pt x="2160" y="7079"/>
                  </a:lnTo>
                  <a:lnTo>
                    <a:pt x="157" y="3608"/>
                  </a:lnTo>
                  <a:lnTo>
                    <a:pt x="2160" y="137"/>
                  </a:lnTo>
                  <a:close/>
                  <a:moveTo>
                    <a:pt x="2082" y="0"/>
                  </a:moveTo>
                  <a:lnTo>
                    <a:pt x="20" y="3576"/>
                  </a:lnTo>
                  <a:lnTo>
                    <a:pt x="0" y="3608"/>
                  </a:lnTo>
                  <a:lnTo>
                    <a:pt x="2062" y="7177"/>
                  </a:lnTo>
                  <a:lnTo>
                    <a:pt x="2082" y="7210"/>
                  </a:lnTo>
                  <a:lnTo>
                    <a:pt x="6245" y="7210"/>
                  </a:lnTo>
                  <a:lnTo>
                    <a:pt x="8306" y="3641"/>
                  </a:lnTo>
                  <a:lnTo>
                    <a:pt x="8326" y="3608"/>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10"/>
            <p:cNvSpPr/>
            <p:nvPr/>
          </p:nvSpPr>
          <p:spPr>
            <a:xfrm>
              <a:off x="238125" y="3386550"/>
              <a:ext cx="208150" cy="180275"/>
            </a:xfrm>
            <a:custGeom>
              <a:rect b="b" l="l" r="r" t="t"/>
              <a:pathLst>
                <a:path extrusionOk="0" h="7211" w="8326">
                  <a:moveTo>
                    <a:pt x="6166" y="131"/>
                  </a:moveTo>
                  <a:lnTo>
                    <a:pt x="8169" y="3602"/>
                  </a:lnTo>
                  <a:lnTo>
                    <a:pt x="6166" y="7073"/>
                  </a:lnTo>
                  <a:lnTo>
                    <a:pt x="2160" y="7073"/>
                  </a:lnTo>
                  <a:lnTo>
                    <a:pt x="157" y="3602"/>
                  </a:lnTo>
                  <a:lnTo>
                    <a:pt x="2160" y="131"/>
                  </a:lnTo>
                  <a:close/>
                  <a:moveTo>
                    <a:pt x="2081" y="0"/>
                  </a:moveTo>
                  <a:lnTo>
                    <a:pt x="20" y="3569"/>
                  </a:lnTo>
                  <a:lnTo>
                    <a:pt x="0" y="3602"/>
                  </a:lnTo>
                  <a:lnTo>
                    <a:pt x="2062" y="7171"/>
                  </a:lnTo>
                  <a:lnTo>
                    <a:pt x="2081" y="7210"/>
                  </a:lnTo>
                  <a:lnTo>
                    <a:pt x="6244" y="7210"/>
                  </a:lnTo>
                  <a:lnTo>
                    <a:pt x="6244" y="7204"/>
                  </a:lnTo>
                  <a:lnTo>
                    <a:pt x="8306" y="3635"/>
                  </a:lnTo>
                  <a:lnTo>
                    <a:pt x="8326" y="3602"/>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10"/>
            <p:cNvSpPr/>
            <p:nvPr/>
          </p:nvSpPr>
          <p:spPr>
            <a:xfrm>
              <a:off x="391275" y="2944175"/>
              <a:ext cx="208175" cy="180275"/>
            </a:xfrm>
            <a:custGeom>
              <a:rect b="b" l="l" r="r" t="t"/>
              <a:pathLst>
                <a:path extrusionOk="0" h="7211" w="8327">
                  <a:moveTo>
                    <a:pt x="6167" y="137"/>
                  </a:moveTo>
                  <a:lnTo>
                    <a:pt x="8170" y="3609"/>
                  </a:lnTo>
                  <a:lnTo>
                    <a:pt x="6167" y="7080"/>
                  </a:lnTo>
                  <a:lnTo>
                    <a:pt x="2160" y="7080"/>
                  </a:lnTo>
                  <a:lnTo>
                    <a:pt x="157" y="3609"/>
                  </a:lnTo>
                  <a:lnTo>
                    <a:pt x="2160" y="137"/>
                  </a:lnTo>
                  <a:close/>
                  <a:moveTo>
                    <a:pt x="2082" y="0"/>
                  </a:moveTo>
                  <a:lnTo>
                    <a:pt x="20" y="3576"/>
                  </a:lnTo>
                  <a:lnTo>
                    <a:pt x="1" y="3609"/>
                  </a:lnTo>
                  <a:lnTo>
                    <a:pt x="2063" y="7178"/>
                  </a:lnTo>
                  <a:lnTo>
                    <a:pt x="2082" y="7210"/>
                  </a:lnTo>
                  <a:lnTo>
                    <a:pt x="6245" y="7210"/>
                  </a:lnTo>
                  <a:lnTo>
                    <a:pt x="8307" y="3641"/>
                  </a:lnTo>
                  <a:lnTo>
                    <a:pt x="8326" y="3609"/>
                  </a:lnTo>
                  <a:lnTo>
                    <a:pt x="6264"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10"/>
            <p:cNvSpPr/>
            <p:nvPr/>
          </p:nvSpPr>
          <p:spPr>
            <a:xfrm>
              <a:off x="1616775" y="2767350"/>
              <a:ext cx="208175" cy="180275"/>
            </a:xfrm>
            <a:custGeom>
              <a:rect b="b" l="l" r="r" t="t"/>
              <a:pathLst>
                <a:path extrusionOk="0" h="7211" w="8327">
                  <a:moveTo>
                    <a:pt x="6173" y="138"/>
                  </a:moveTo>
                  <a:lnTo>
                    <a:pt x="8176" y="3609"/>
                  </a:lnTo>
                  <a:lnTo>
                    <a:pt x="6173" y="7080"/>
                  </a:lnTo>
                  <a:lnTo>
                    <a:pt x="2161" y="7080"/>
                  </a:lnTo>
                  <a:lnTo>
                    <a:pt x="158" y="3609"/>
                  </a:lnTo>
                  <a:lnTo>
                    <a:pt x="2161" y="138"/>
                  </a:lnTo>
                  <a:close/>
                  <a:moveTo>
                    <a:pt x="2082" y="1"/>
                  </a:moveTo>
                  <a:lnTo>
                    <a:pt x="20" y="3570"/>
                  </a:lnTo>
                  <a:lnTo>
                    <a:pt x="1" y="3609"/>
                  </a:lnTo>
                  <a:lnTo>
                    <a:pt x="2063" y="7178"/>
                  </a:lnTo>
                  <a:lnTo>
                    <a:pt x="2082" y="7210"/>
                  </a:lnTo>
                  <a:lnTo>
                    <a:pt x="6245" y="7210"/>
                  </a:lnTo>
                  <a:lnTo>
                    <a:pt x="8307" y="3641"/>
                  </a:lnTo>
                  <a:lnTo>
                    <a:pt x="8326" y="3609"/>
                  </a:lnTo>
                  <a:lnTo>
                    <a:pt x="6265" y="33"/>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p10"/>
            <p:cNvSpPr/>
            <p:nvPr/>
          </p:nvSpPr>
          <p:spPr>
            <a:xfrm>
              <a:off x="1463625" y="2855750"/>
              <a:ext cx="208150" cy="180275"/>
            </a:xfrm>
            <a:custGeom>
              <a:rect b="b" l="l" r="r" t="t"/>
              <a:pathLst>
                <a:path extrusionOk="0" h="7211" w="8326">
                  <a:moveTo>
                    <a:pt x="6166" y="138"/>
                  </a:moveTo>
                  <a:lnTo>
                    <a:pt x="8169" y="3609"/>
                  </a:lnTo>
                  <a:lnTo>
                    <a:pt x="6166" y="7080"/>
                  </a:lnTo>
                  <a:lnTo>
                    <a:pt x="2160" y="7080"/>
                  </a:lnTo>
                  <a:lnTo>
                    <a:pt x="157" y="3609"/>
                  </a:lnTo>
                  <a:lnTo>
                    <a:pt x="2160" y="138"/>
                  </a:lnTo>
                  <a:close/>
                  <a:moveTo>
                    <a:pt x="2082" y="1"/>
                  </a:moveTo>
                  <a:lnTo>
                    <a:pt x="20" y="3577"/>
                  </a:lnTo>
                  <a:lnTo>
                    <a:pt x="0" y="3609"/>
                  </a:lnTo>
                  <a:lnTo>
                    <a:pt x="2062" y="7178"/>
                  </a:lnTo>
                  <a:lnTo>
                    <a:pt x="2082" y="7211"/>
                  </a:lnTo>
                  <a:lnTo>
                    <a:pt x="6244" y="7211"/>
                  </a:lnTo>
                  <a:lnTo>
                    <a:pt x="8306" y="3642"/>
                  </a:lnTo>
                  <a:lnTo>
                    <a:pt x="8326" y="3609"/>
                  </a:lnTo>
                  <a:lnTo>
                    <a:pt x="6264" y="34"/>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10"/>
            <p:cNvSpPr/>
            <p:nvPr/>
          </p:nvSpPr>
          <p:spPr>
            <a:xfrm>
              <a:off x="850950" y="2855750"/>
              <a:ext cx="208000" cy="180275"/>
            </a:xfrm>
            <a:custGeom>
              <a:rect b="b" l="l" r="r" t="t"/>
              <a:pathLst>
                <a:path extrusionOk="0" h="7211" w="8320">
                  <a:moveTo>
                    <a:pt x="6166" y="138"/>
                  </a:moveTo>
                  <a:lnTo>
                    <a:pt x="8169" y="3609"/>
                  </a:lnTo>
                  <a:lnTo>
                    <a:pt x="6166" y="7080"/>
                  </a:lnTo>
                  <a:lnTo>
                    <a:pt x="2154" y="7080"/>
                  </a:lnTo>
                  <a:lnTo>
                    <a:pt x="150" y="3609"/>
                  </a:lnTo>
                  <a:lnTo>
                    <a:pt x="2154" y="138"/>
                  </a:lnTo>
                  <a:close/>
                  <a:moveTo>
                    <a:pt x="2082" y="1"/>
                  </a:moveTo>
                  <a:lnTo>
                    <a:pt x="20" y="3577"/>
                  </a:lnTo>
                  <a:lnTo>
                    <a:pt x="0" y="3609"/>
                  </a:lnTo>
                  <a:lnTo>
                    <a:pt x="2062" y="7178"/>
                  </a:lnTo>
                  <a:lnTo>
                    <a:pt x="2082" y="7211"/>
                  </a:lnTo>
                  <a:lnTo>
                    <a:pt x="6238" y="7211"/>
                  </a:lnTo>
                  <a:lnTo>
                    <a:pt x="8300" y="3642"/>
                  </a:lnTo>
                  <a:lnTo>
                    <a:pt x="8319" y="3609"/>
                  </a:lnTo>
                  <a:lnTo>
                    <a:pt x="6258" y="34"/>
                  </a:lnTo>
                  <a:lnTo>
                    <a:pt x="623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10"/>
            <p:cNvSpPr/>
            <p:nvPr/>
          </p:nvSpPr>
          <p:spPr>
            <a:xfrm>
              <a:off x="2382775" y="3563375"/>
              <a:ext cx="208175" cy="180250"/>
            </a:xfrm>
            <a:custGeom>
              <a:rect b="b" l="l" r="r" t="t"/>
              <a:pathLst>
                <a:path extrusionOk="0" h="7210" w="8327">
                  <a:moveTo>
                    <a:pt x="6167" y="137"/>
                  </a:moveTo>
                  <a:lnTo>
                    <a:pt x="8170" y="3608"/>
                  </a:lnTo>
                  <a:lnTo>
                    <a:pt x="6167" y="7080"/>
                  </a:lnTo>
                  <a:lnTo>
                    <a:pt x="2161" y="7080"/>
                  </a:lnTo>
                  <a:lnTo>
                    <a:pt x="158" y="3608"/>
                  </a:lnTo>
                  <a:lnTo>
                    <a:pt x="2161" y="137"/>
                  </a:lnTo>
                  <a:close/>
                  <a:moveTo>
                    <a:pt x="2082" y="0"/>
                  </a:moveTo>
                  <a:lnTo>
                    <a:pt x="21" y="3569"/>
                  </a:lnTo>
                  <a:lnTo>
                    <a:pt x="1" y="3608"/>
                  </a:lnTo>
                  <a:lnTo>
                    <a:pt x="2082" y="7210"/>
                  </a:lnTo>
                  <a:lnTo>
                    <a:pt x="6245" y="7210"/>
                  </a:lnTo>
                  <a:lnTo>
                    <a:pt x="8307" y="3641"/>
                  </a:lnTo>
                  <a:lnTo>
                    <a:pt x="8327" y="3608"/>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10"/>
            <p:cNvSpPr/>
            <p:nvPr/>
          </p:nvSpPr>
          <p:spPr>
            <a:xfrm>
              <a:off x="2842450" y="3474950"/>
              <a:ext cx="208175" cy="180275"/>
            </a:xfrm>
            <a:custGeom>
              <a:rect b="b" l="l" r="r" t="t"/>
              <a:pathLst>
                <a:path extrusionOk="0" h="7211" w="8327">
                  <a:moveTo>
                    <a:pt x="6167" y="131"/>
                  </a:moveTo>
                  <a:lnTo>
                    <a:pt x="8170" y="3602"/>
                  </a:lnTo>
                  <a:lnTo>
                    <a:pt x="6167" y="7074"/>
                  </a:lnTo>
                  <a:lnTo>
                    <a:pt x="2160" y="7074"/>
                  </a:lnTo>
                  <a:lnTo>
                    <a:pt x="151" y="3602"/>
                  </a:lnTo>
                  <a:lnTo>
                    <a:pt x="2160" y="131"/>
                  </a:lnTo>
                  <a:close/>
                  <a:moveTo>
                    <a:pt x="2082" y="1"/>
                  </a:moveTo>
                  <a:lnTo>
                    <a:pt x="20" y="3570"/>
                  </a:lnTo>
                  <a:lnTo>
                    <a:pt x="1" y="3602"/>
                  </a:lnTo>
                  <a:lnTo>
                    <a:pt x="2082" y="7211"/>
                  </a:lnTo>
                  <a:lnTo>
                    <a:pt x="6245" y="7211"/>
                  </a:lnTo>
                  <a:lnTo>
                    <a:pt x="8307" y="3635"/>
                  </a:lnTo>
                  <a:lnTo>
                    <a:pt x="8326" y="3602"/>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10"/>
            <p:cNvSpPr/>
            <p:nvPr/>
          </p:nvSpPr>
          <p:spPr>
            <a:xfrm>
              <a:off x="2535950" y="3474950"/>
              <a:ext cx="208175" cy="180275"/>
            </a:xfrm>
            <a:custGeom>
              <a:rect b="b" l="l" r="r" t="t"/>
              <a:pathLst>
                <a:path extrusionOk="0" h="7211" w="8327">
                  <a:moveTo>
                    <a:pt x="6173" y="131"/>
                  </a:moveTo>
                  <a:lnTo>
                    <a:pt x="8176" y="3602"/>
                  </a:lnTo>
                  <a:lnTo>
                    <a:pt x="6173" y="7074"/>
                  </a:lnTo>
                  <a:lnTo>
                    <a:pt x="2160" y="7074"/>
                  </a:lnTo>
                  <a:lnTo>
                    <a:pt x="157" y="3602"/>
                  </a:lnTo>
                  <a:lnTo>
                    <a:pt x="2160" y="131"/>
                  </a:lnTo>
                  <a:close/>
                  <a:moveTo>
                    <a:pt x="2082" y="1"/>
                  </a:moveTo>
                  <a:lnTo>
                    <a:pt x="20" y="3570"/>
                  </a:lnTo>
                  <a:lnTo>
                    <a:pt x="1" y="3602"/>
                  </a:lnTo>
                  <a:lnTo>
                    <a:pt x="2082" y="7211"/>
                  </a:lnTo>
                  <a:lnTo>
                    <a:pt x="6245" y="7211"/>
                  </a:lnTo>
                  <a:lnTo>
                    <a:pt x="8307" y="3635"/>
                  </a:lnTo>
                  <a:lnTo>
                    <a:pt x="8326" y="3602"/>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p10"/>
            <p:cNvSpPr/>
            <p:nvPr/>
          </p:nvSpPr>
          <p:spPr>
            <a:xfrm>
              <a:off x="2689600" y="3386550"/>
              <a:ext cx="207675" cy="180275"/>
            </a:xfrm>
            <a:custGeom>
              <a:rect b="b" l="l" r="r" t="t"/>
              <a:pathLst>
                <a:path extrusionOk="0" h="7211" w="8307">
                  <a:moveTo>
                    <a:pt x="2102" y="0"/>
                  </a:moveTo>
                  <a:lnTo>
                    <a:pt x="2102" y="131"/>
                  </a:lnTo>
                  <a:lnTo>
                    <a:pt x="6154" y="131"/>
                  </a:lnTo>
                  <a:lnTo>
                    <a:pt x="8157" y="3602"/>
                  </a:lnTo>
                  <a:lnTo>
                    <a:pt x="6154" y="7073"/>
                  </a:lnTo>
                  <a:lnTo>
                    <a:pt x="2141" y="7073"/>
                  </a:lnTo>
                  <a:lnTo>
                    <a:pt x="118" y="3569"/>
                  </a:lnTo>
                  <a:lnTo>
                    <a:pt x="1" y="3635"/>
                  </a:lnTo>
                  <a:lnTo>
                    <a:pt x="2069" y="7210"/>
                  </a:lnTo>
                  <a:lnTo>
                    <a:pt x="6226" y="7210"/>
                  </a:lnTo>
                  <a:lnTo>
                    <a:pt x="8287" y="3635"/>
                  </a:lnTo>
                  <a:lnTo>
                    <a:pt x="8307" y="3602"/>
                  </a:lnTo>
                  <a:lnTo>
                    <a:pt x="622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p10"/>
            <p:cNvSpPr/>
            <p:nvPr/>
          </p:nvSpPr>
          <p:spPr>
            <a:xfrm>
              <a:off x="2229625" y="3474950"/>
              <a:ext cx="208150" cy="180275"/>
            </a:xfrm>
            <a:custGeom>
              <a:rect b="b" l="l" r="r" t="t"/>
              <a:pathLst>
                <a:path extrusionOk="0" h="7211" w="8326">
                  <a:moveTo>
                    <a:pt x="6166" y="131"/>
                  </a:moveTo>
                  <a:lnTo>
                    <a:pt x="8169" y="3602"/>
                  </a:lnTo>
                  <a:lnTo>
                    <a:pt x="6166" y="7074"/>
                  </a:lnTo>
                  <a:lnTo>
                    <a:pt x="2160" y="7074"/>
                  </a:lnTo>
                  <a:lnTo>
                    <a:pt x="157" y="3602"/>
                  </a:lnTo>
                  <a:lnTo>
                    <a:pt x="2160" y="131"/>
                  </a:lnTo>
                  <a:close/>
                  <a:moveTo>
                    <a:pt x="2082" y="1"/>
                  </a:moveTo>
                  <a:lnTo>
                    <a:pt x="20" y="3570"/>
                  </a:lnTo>
                  <a:lnTo>
                    <a:pt x="0" y="3602"/>
                  </a:lnTo>
                  <a:lnTo>
                    <a:pt x="2062" y="7178"/>
                  </a:lnTo>
                  <a:lnTo>
                    <a:pt x="2082" y="7211"/>
                  </a:lnTo>
                  <a:lnTo>
                    <a:pt x="6244" y="7211"/>
                  </a:lnTo>
                  <a:lnTo>
                    <a:pt x="8306" y="3635"/>
                  </a:lnTo>
                  <a:lnTo>
                    <a:pt x="8326" y="3602"/>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10"/>
            <p:cNvSpPr/>
            <p:nvPr/>
          </p:nvSpPr>
          <p:spPr>
            <a:xfrm>
              <a:off x="697625" y="2944175"/>
              <a:ext cx="208150" cy="180275"/>
            </a:xfrm>
            <a:custGeom>
              <a:rect b="b" l="l" r="r" t="t"/>
              <a:pathLst>
                <a:path extrusionOk="0" h="7211" w="8326">
                  <a:moveTo>
                    <a:pt x="6173" y="137"/>
                  </a:moveTo>
                  <a:lnTo>
                    <a:pt x="8176" y="3609"/>
                  </a:lnTo>
                  <a:lnTo>
                    <a:pt x="6173" y="7080"/>
                  </a:lnTo>
                  <a:lnTo>
                    <a:pt x="2160" y="7080"/>
                  </a:lnTo>
                  <a:lnTo>
                    <a:pt x="157" y="3609"/>
                  </a:lnTo>
                  <a:lnTo>
                    <a:pt x="2160" y="137"/>
                  </a:lnTo>
                  <a:close/>
                  <a:moveTo>
                    <a:pt x="2088" y="0"/>
                  </a:moveTo>
                  <a:lnTo>
                    <a:pt x="26" y="3576"/>
                  </a:lnTo>
                  <a:lnTo>
                    <a:pt x="0" y="3609"/>
                  </a:lnTo>
                  <a:lnTo>
                    <a:pt x="2062" y="7178"/>
                  </a:lnTo>
                  <a:lnTo>
                    <a:pt x="2088" y="7210"/>
                  </a:lnTo>
                  <a:lnTo>
                    <a:pt x="6244" y="7210"/>
                  </a:lnTo>
                  <a:lnTo>
                    <a:pt x="8306" y="3641"/>
                  </a:lnTo>
                  <a:lnTo>
                    <a:pt x="8326" y="3609"/>
                  </a:lnTo>
                  <a:lnTo>
                    <a:pt x="6264" y="40"/>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p10"/>
            <p:cNvSpPr/>
            <p:nvPr/>
          </p:nvSpPr>
          <p:spPr>
            <a:xfrm>
              <a:off x="544450" y="2855750"/>
              <a:ext cx="208150" cy="180275"/>
            </a:xfrm>
            <a:custGeom>
              <a:rect b="b" l="l" r="r" t="t"/>
              <a:pathLst>
                <a:path extrusionOk="0" h="7211" w="8326">
                  <a:moveTo>
                    <a:pt x="6166" y="138"/>
                  </a:moveTo>
                  <a:lnTo>
                    <a:pt x="8176" y="3609"/>
                  </a:lnTo>
                  <a:lnTo>
                    <a:pt x="6166" y="7080"/>
                  </a:lnTo>
                  <a:lnTo>
                    <a:pt x="2160" y="7080"/>
                  </a:lnTo>
                  <a:lnTo>
                    <a:pt x="157" y="3609"/>
                  </a:lnTo>
                  <a:lnTo>
                    <a:pt x="2160" y="138"/>
                  </a:lnTo>
                  <a:close/>
                  <a:moveTo>
                    <a:pt x="2082" y="1"/>
                  </a:moveTo>
                  <a:lnTo>
                    <a:pt x="20" y="3577"/>
                  </a:lnTo>
                  <a:lnTo>
                    <a:pt x="0" y="3609"/>
                  </a:lnTo>
                  <a:lnTo>
                    <a:pt x="2062" y="7178"/>
                  </a:lnTo>
                  <a:lnTo>
                    <a:pt x="2082" y="7211"/>
                  </a:lnTo>
                  <a:lnTo>
                    <a:pt x="6245" y="7211"/>
                  </a:lnTo>
                  <a:lnTo>
                    <a:pt x="8306" y="3642"/>
                  </a:lnTo>
                  <a:lnTo>
                    <a:pt x="8326" y="3609"/>
                  </a:lnTo>
                  <a:lnTo>
                    <a:pt x="6264" y="34"/>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p10"/>
            <p:cNvSpPr/>
            <p:nvPr/>
          </p:nvSpPr>
          <p:spPr>
            <a:xfrm>
              <a:off x="391775" y="2236725"/>
              <a:ext cx="207675" cy="180275"/>
            </a:xfrm>
            <a:custGeom>
              <a:rect b="b" l="l" r="r" t="t"/>
              <a:pathLst>
                <a:path extrusionOk="0" h="7211" w="8307">
                  <a:moveTo>
                    <a:pt x="2062" y="1"/>
                  </a:moveTo>
                  <a:lnTo>
                    <a:pt x="0" y="3570"/>
                  </a:lnTo>
                  <a:lnTo>
                    <a:pt x="118" y="3635"/>
                  </a:lnTo>
                  <a:lnTo>
                    <a:pt x="2140" y="131"/>
                  </a:lnTo>
                  <a:lnTo>
                    <a:pt x="6147" y="131"/>
                  </a:lnTo>
                  <a:lnTo>
                    <a:pt x="8150" y="3602"/>
                  </a:lnTo>
                  <a:lnTo>
                    <a:pt x="6147" y="7073"/>
                  </a:lnTo>
                  <a:lnTo>
                    <a:pt x="2101" y="7073"/>
                  </a:lnTo>
                  <a:lnTo>
                    <a:pt x="2101" y="7211"/>
                  </a:lnTo>
                  <a:lnTo>
                    <a:pt x="6225" y="7211"/>
                  </a:lnTo>
                  <a:lnTo>
                    <a:pt x="8287" y="3635"/>
                  </a:lnTo>
                  <a:lnTo>
                    <a:pt x="8306" y="3602"/>
                  </a:lnTo>
                  <a:lnTo>
                    <a:pt x="622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p10"/>
            <p:cNvSpPr/>
            <p:nvPr/>
          </p:nvSpPr>
          <p:spPr>
            <a:xfrm>
              <a:off x="740350" y="2758700"/>
              <a:ext cx="20750" cy="20750"/>
            </a:xfrm>
            <a:custGeom>
              <a:rect b="b" l="l" r="r" t="t"/>
              <a:pathLst>
                <a:path extrusionOk="0" h="830" w="830">
                  <a:moveTo>
                    <a:pt x="412" y="1"/>
                  </a:moveTo>
                  <a:cubicBezTo>
                    <a:pt x="183" y="1"/>
                    <a:pt x="1" y="183"/>
                    <a:pt x="1" y="412"/>
                  </a:cubicBezTo>
                  <a:cubicBezTo>
                    <a:pt x="1" y="640"/>
                    <a:pt x="183" y="829"/>
                    <a:pt x="412" y="829"/>
                  </a:cubicBezTo>
                  <a:cubicBezTo>
                    <a:pt x="640" y="829"/>
                    <a:pt x="829" y="640"/>
                    <a:pt x="829" y="412"/>
                  </a:cubicBezTo>
                  <a:cubicBezTo>
                    <a:pt x="829" y="183"/>
                    <a:pt x="640" y="1"/>
                    <a:pt x="41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p10"/>
            <p:cNvSpPr/>
            <p:nvPr/>
          </p:nvSpPr>
          <p:spPr>
            <a:xfrm>
              <a:off x="1506350" y="2847125"/>
              <a:ext cx="20750" cy="20725"/>
            </a:xfrm>
            <a:custGeom>
              <a:rect b="b" l="l" r="r" t="t"/>
              <a:pathLst>
                <a:path extrusionOk="0" h="829" w="830">
                  <a:moveTo>
                    <a:pt x="412" y="0"/>
                  </a:moveTo>
                  <a:cubicBezTo>
                    <a:pt x="183" y="0"/>
                    <a:pt x="1" y="189"/>
                    <a:pt x="1" y="418"/>
                  </a:cubicBezTo>
                  <a:cubicBezTo>
                    <a:pt x="1" y="646"/>
                    <a:pt x="183" y="829"/>
                    <a:pt x="412" y="829"/>
                  </a:cubicBezTo>
                  <a:cubicBezTo>
                    <a:pt x="640" y="829"/>
                    <a:pt x="829" y="646"/>
                    <a:pt x="829" y="418"/>
                  </a:cubicBezTo>
                  <a:cubicBezTo>
                    <a:pt x="829" y="189"/>
                    <a:pt x="640" y="0"/>
                    <a:pt x="4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p10"/>
            <p:cNvSpPr/>
            <p:nvPr/>
          </p:nvSpPr>
          <p:spPr>
            <a:xfrm>
              <a:off x="1506350" y="3200925"/>
              <a:ext cx="20750" cy="20725"/>
            </a:xfrm>
            <a:custGeom>
              <a:rect b="b" l="l" r="r" t="t"/>
              <a:pathLst>
                <a:path extrusionOk="0" h="829" w="830">
                  <a:moveTo>
                    <a:pt x="412" y="0"/>
                  </a:moveTo>
                  <a:cubicBezTo>
                    <a:pt x="183" y="0"/>
                    <a:pt x="1" y="183"/>
                    <a:pt x="1" y="411"/>
                  </a:cubicBezTo>
                  <a:cubicBezTo>
                    <a:pt x="1" y="640"/>
                    <a:pt x="183" y="829"/>
                    <a:pt x="412" y="829"/>
                  </a:cubicBezTo>
                  <a:cubicBezTo>
                    <a:pt x="640" y="829"/>
                    <a:pt x="829" y="640"/>
                    <a:pt x="829" y="411"/>
                  </a:cubicBezTo>
                  <a:cubicBezTo>
                    <a:pt x="829" y="183"/>
                    <a:pt x="640" y="0"/>
                    <a:pt x="4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p10"/>
            <p:cNvSpPr/>
            <p:nvPr/>
          </p:nvSpPr>
          <p:spPr>
            <a:xfrm>
              <a:off x="1914800" y="3024100"/>
              <a:ext cx="20750" cy="20575"/>
            </a:xfrm>
            <a:custGeom>
              <a:rect b="b" l="l" r="r" t="t"/>
              <a:pathLst>
                <a:path extrusionOk="0" h="823" w="830">
                  <a:moveTo>
                    <a:pt x="418" y="0"/>
                  </a:moveTo>
                  <a:cubicBezTo>
                    <a:pt x="190" y="0"/>
                    <a:pt x="1" y="183"/>
                    <a:pt x="1" y="412"/>
                  </a:cubicBezTo>
                  <a:cubicBezTo>
                    <a:pt x="1" y="640"/>
                    <a:pt x="190" y="823"/>
                    <a:pt x="418" y="823"/>
                  </a:cubicBezTo>
                  <a:cubicBezTo>
                    <a:pt x="647" y="823"/>
                    <a:pt x="829" y="640"/>
                    <a:pt x="829" y="412"/>
                  </a:cubicBezTo>
                  <a:cubicBezTo>
                    <a:pt x="829" y="183"/>
                    <a:pt x="647" y="0"/>
                    <a:pt x="41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p10"/>
            <p:cNvSpPr/>
            <p:nvPr/>
          </p:nvSpPr>
          <p:spPr>
            <a:xfrm>
              <a:off x="1200025" y="3554725"/>
              <a:ext cx="20575" cy="20750"/>
            </a:xfrm>
            <a:custGeom>
              <a:rect b="b" l="l" r="r" t="t"/>
              <a:pathLst>
                <a:path extrusionOk="0" h="830" w="823">
                  <a:moveTo>
                    <a:pt x="411" y="0"/>
                  </a:moveTo>
                  <a:cubicBezTo>
                    <a:pt x="183" y="0"/>
                    <a:pt x="0" y="183"/>
                    <a:pt x="0" y="411"/>
                  </a:cubicBezTo>
                  <a:cubicBezTo>
                    <a:pt x="0" y="640"/>
                    <a:pt x="183" y="829"/>
                    <a:pt x="411" y="829"/>
                  </a:cubicBezTo>
                  <a:cubicBezTo>
                    <a:pt x="640" y="829"/>
                    <a:pt x="822" y="640"/>
                    <a:pt x="822" y="411"/>
                  </a:cubicBezTo>
                  <a:cubicBezTo>
                    <a:pt x="822" y="183"/>
                    <a:pt x="640" y="0"/>
                    <a:pt x="41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10"/>
            <p:cNvSpPr/>
            <p:nvPr/>
          </p:nvSpPr>
          <p:spPr>
            <a:xfrm>
              <a:off x="1046700" y="2935525"/>
              <a:ext cx="20725" cy="20750"/>
            </a:xfrm>
            <a:custGeom>
              <a:rect b="b" l="l" r="r" t="t"/>
              <a:pathLst>
                <a:path extrusionOk="0" h="830" w="829">
                  <a:moveTo>
                    <a:pt x="418" y="1"/>
                  </a:moveTo>
                  <a:cubicBezTo>
                    <a:pt x="189" y="1"/>
                    <a:pt x="0" y="190"/>
                    <a:pt x="0" y="418"/>
                  </a:cubicBezTo>
                  <a:cubicBezTo>
                    <a:pt x="0" y="647"/>
                    <a:pt x="189" y="829"/>
                    <a:pt x="418" y="829"/>
                  </a:cubicBezTo>
                  <a:cubicBezTo>
                    <a:pt x="646" y="829"/>
                    <a:pt x="829" y="647"/>
                    <a:pt x="829" y="418"/>
                  </a:cubicBezTo>
                  <a:cubicBezTo>
                    <a:pt x="829" y="190"/>
                    <a:pt x="646" y="1"/>
                    <a:pt x="41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p10"/>
            <p:cNvSpPr/>
            <p:nvPr/>
          </p:nvSpPr>
          <p:spPr>
            <a:xfrm>
              <a:off x="434025" y="2051100"/>
              <a:ext cx="20725" cy="20750"/>
            </a:xfrm>
            <a:custGeom>
              <a:rect b="b" l="l" r="r" t="t"/>
              <a:pathLst>
                <a:path extrusionOk="0" h="830" w="829">
                  <a:moveTo>
                    <a:pt x="411" y="1"/>
                  </a:moveTo>
                  <a:cubicBezTo>
                    <a:pt x="183" y="1"/>
                    <a:pt x="0" y="190"/>
                    <a:pt x="0" y="418"/>
                  </a:cubicBezTo>
                  <a:cubicBezTo>
                    <a:pt x="0" y="647"/>
                    <a:pt x="183" y="829"/>
                    <a:pt x="411" y="829"/>
                  </a:cubicBezTo>
                  <a:cubicBezTo>
                    <a:pt x="640" y="829"/>
                    <a:pt x="829" y="647"/>
                    <a:pt x="829" y="418"/>
                  </a:cubicBezTo>
                  <a:cubicBezTo>
                    <a:pt x="822" y="190"/>
                    <a:pt x="640" y="1"/>
                    <a:pt x="41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p10"/>
            <p:cNvSpPr/>
            <p:nvPr/>
          </p:nvSpPr>
          <p:spPr>
            <a:xfrm>
              <a:off x="382950" y="2316500"/>
              <a:ext cx="20600" cy="20725"/>
            </a:xfrm>
            <a:custGeom>
              <a:rect b="b" l="l" r="r" t="t"/>
              <a:pathLst>
                <a:path extrusionOk="0" h="829" w="824">
                  <a:moveTo>
                    <a:pt x="412" y="0"/>
                  </a:moveTo>
                  <a:cubicBezTo>
                    <a:pt x="184" y="0"/>
                    <a:pt x="1" y="183"/>
                    <a:pt x="1" y="411"/>
                  </a:cubicBezTo>
                  <a:cubicBezTo>
                    <a:pt x="1" y="640"/>
                    <a:pt x="184" y="829"/>
                    <a:pt x="412" y="829"/>
                  </a:cubicBezTo>
                  <a:cubicBezTo>
                    <a:pt x="640" y="829"/>
                    <a:pt x="823" y="640"/>
                    <a:pt x="823" y="411"/>
                  </a:cubicBezTo>
                  <a:cubicBezTo>
                    <a:pt x="823" y="183"/>
                    <a:pt x="640" y="0"/>
                    <a:pt x="4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10"/>
            <p:cNvSpPr/>
            <p:nvPr/>
          </p:nvSpPr>
          <p:spPr>
            <a:xfrm>
              <a:off x="434025" y="2758700"/>
              <a:ext cx="20725" cy="20750"/>
            </a:xfrm>
            <a:custGeom>
              <a:rect b="b" l="l" r="r" t="t"/>
              <a:pathLst>
                <a:path extrusionOk="0" h="830" w="829">
                  <a:moveTo>
                    <a:pt x="411" y="1"/>
                  </a:moveTo>
                  <a:cubicBezTo>
                    <a:pt x="183" y="1"/>
                    <a:pt x="0" y="183"/>
                    <a:pt x="0" y="412"/>
                  </a:cubicBezTo>
                  <a:cubicBezTo>
                    <a:pt x="0" y="640"/>
                    <a:pt x="183" y="829"/>
                    <a:pt x="411" y="829"/>
                  </a:cubicBezTo>
                  <a:cubicBezTo>
                    <a:pt x="640" y="829"/>
                    <a:pt x="829" y="640"/>
                    <a:pt x="829" y="412"/>
                  </a:cubicBezTo>
                  <a:cubicBezTo>
                    <a:pt x="822" y="183"/>
                    <a:pt x="640" y="1"/>
                    <a:pt x="41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10"/>
            <p:cNvSpPr/>
            <p:nvPr/>
          </p:nvSpPr>
          <p:spPr>
            <a:xfrm>
              <a:off x="1455300" y="3289325"/>
              <a:ext cx="20750" cy="20750"/>
            </a:xfrm>
            <a:custGeom>
              <a:rect b="b" l="l" r="r" t="t"/>
              <a:pathLst>
                <a:path extrusionOk="0" h="830" w="830">
                  <a:moveTo>
                    <a:pt x="412" y="1"/>
                  </a:moveTo>
                  <a:cubicBezTo>
                    <a:pt x="183" y="1"/>
                    <a:pt x="0" y="190"/>
                    <a:pt x="0" y="418"/>
                  </a:cubicBezTo>
                  <a:cubicBezTo>
                    <a:pt x="0" y="647"/>
                    <a:pt x="183" y="829"/>
                    <a:pt x="412" y="829"/>
                  </a:cubicBezTo>
                  <a:cubicBezTo>
                    <a:pt x="640" y="829"/>
                    <a:pt x="829" y="647"/>
                    <a:pt x="829" y="418"/>
                  </a:cubicBezTo>
                  <a:cubicBezTo>
                    <a:pt x="829" y="190"/>
                    <a:pt x="640" y="1"/>
                    <a:pt x="41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p10"/>
            <p:cNvSpPr/>
            <p:nvPr/>
          </p:nvSpPr>
          <p:spPr>
            <a:xfrm>
              <a:off x="893525" y="3200925"/>
              <a:ext cx="20725" cy="20725"/>
            </a:xfrm>
            <a:custGeom>
              <a:rect b="b" l="l" r="r" t="t"/>
              <a:pathLst>
                <a:path extrusionOk="0" h="829" w="829">
                  <a:moveTo>
                    <a:pt x="418" y="0"/>
                  </a:moveTo>
                  <a:cubicBezTo>
                    <a:pt x="183" y="0"/>
                    <a:pt x="0" y="183"/>
                    <a:pt x="0" y="411"/>
                  </a:cubicBezTo>
                  <a:cubicBezTo>
                    <a:pt x="0" y="640"/>
                    <a:pt x="183" y="829"/>
                    <a:pt x="418" y="829"/>
                  </a:cubicBezTo>
                  <a:cubicBezTo>
                    <a:pt x="646" y="829"/>
                    <a:pt x="829" y="640"/>
                    <a:pt x="829" y="411"/>
                  </a:cubicBezTo>
                  <a:cubicBezTo>
                    <a:pt x="829" y="183"/>
                    <a:pt x="646" y="0"/>
                    <a:pt x="41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p10"/>
            <p:cNvSpPr/>
            <p:nvPr/>
          </p:nvSpPr>
          <p:spPr>
            <a:xfrm>
              <a:off x="1761625" y="3466300"/>
              <a:ext cx="20750" cy="20600"/>
            </a:xfrm>
            <a:custGeom>
              <a:rect b="b" l="l" r="r" t="t"/>
              <a:pathLst>
                <a:path extrusionOk="0" h="824" w="830">
                  <a:moveTo>
                    <a:pt x="418" y="1"/>
                  </a:moveTo>
                  <a:cubicBezTo>
                    <a:pt x="184" y="1"/>
                    <a:pt x="1" y="184"/>
                    <a:pt x="1" y="412"/>
                  </a:cubicBezTo>
                  <a:cubicBezTo>
                    <a:pt x="1" y="640"/>
                    <a:pt x="184" y="823"/>
                    <a:pt x="418" y="823"/>
                  </a:cubicBezTo>
                  <a:cubicBezTo>
                    <a:pt x="647" y="823"/>
                    <a:pt x="830" y="640"/>
                    <a:pt x="830" y="412"/>
                  </a:cubicBezTo>
                  <a:cubicBezTo>
                    <a:pt x="830" y="184"/>
                    <a:pt x="647" y="1"/>
                    <a:pt x="41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10"/>
            <p:cNvSpPr/>
            <p:nvPr/>
          </p:nvSpPr>
          <p:spPr>
            <a:xfrm>
              <a:off x="2527625" y="3554725"/>
              <a:ext cx="20750" cy="20750"/>
            </a:xfrm>
            <a:custGeom>
              <a:rect b="b" l="l" r="r" t="t"/>
              <a:pathLst>
                <a:path extrusionOk="0" h="830" w="830">
                  <a:moveTo>
                    <a:pt x="412" y="0"/>
                  </a:moveTo>
                  <a:cubicBezTo>
                    <a:pt x="184" y="0"/>
                    <a:pt x="1" y="183"/>
                    <a:pt x="1" y="411"/>
                  </a:cubicBezTo>
                  <a:cubicBezTo>
                    <a:pt x="1" y="640"/>
                    <a:pt x="184" y="829"/>
                    <a:pt x="412" y="829"/>
                  </a:cubicBezTo>
                  <a:cubicBezTo>
                    <a:pt x="640" y="829"/>
                    <a:pt x="830" y="640"/>
                    <a:pt x="830" y="411"/>
                  </a:cubicBezTo>
                  <a:cubicBezTo>
                    <a:pt x="830" y="183"/>
                    <a:pt x="640" y="0"/>
                    <a:pt x="4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p10"/>
            <p:cNvSpPr/>
            <p:nvPr/>
          </p:nvSpPr>
          <p:spPr>
            <a:xfrm>
              <a:off x="2731850" y="3377750"/>
              <a:ext cx="20750" cy="20725"/>
            </a:xfrm>
            <a:custGeom>
              <a:rect b="b" l="l" r="r" t="t"/>
              <a:pathLst>
                <a:path extrusionOk="0" h="829" w="830">
                  <a:moveTo>
                    <a:pt x="412" y="0"/>
                  </a:moveTo>
                  <a:cubicBezTo>
                    <a:pt x="184" y="0"/>
                    <a:pt x="1" y="189"/>
                    <a:pt x="1" y="418"/>
                  </a:cubicBezTo>
                  <a:cubicBezTo>
                    <a:pt x="1" y="646"/>
                    <a:pt x="184" y="829"/>
                    <a:pt x="412" y="829"/>
                  </a:cubicBezTo>
                  <a:cubicBezTo>
                    <a:pt x="640" y="829"/>
                    <a:pt x="830" y="646"/>
                    <a:pt x="830" y="418"/>
                  </a:cubicBezTo>
                  <a:cubicBezTo>
                    <a:pt x="830" y="189"/>
                    <a:pt x="640" y="0"/>
                    <a:pt x="4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p10"/>
            <p:cNvSpPr/>
            <p:nvPr/>
          </p:nvSpPr>
          <p:spPr>
            <a:xfrm>
              <a:off x="842475" y="3289325"/>
              <a:ext cx="20725" cy="20750"/>
            </a:xfrm>
            <a:custGeom>
              <a:rect b="b" l="l" r="r" t="t"/>
              <a:pathLst>
                <a:path extrusionOk="0" h="830" w="829">
                  <a:moveTo>
                    <a:pt x="418" y="1"/>
                  </a:moveTo>
                  <a:cubicBezTo>
                    <a:pt x="189" y="1"/>
                    <a:pt x="0" y="190"/>
                    <a:pt x="0" y="418"/>
                  </a:cubicBezTo>
                  <a:cubicBezTo>
                    <a:pt x="0" y="647"/>
                    <a:pt x="189" y="829"/>
                    <a:pt x="418" y="829"/>
                  </a:cubicBezTo>
                  <a:cubicBezTo>
                    <a:pt x="646" y="829"/>
                    <a:pt x="829" y="647"/>
                    <a:pt x="829" y="418"/>
                  </a:cubicBezTo>
                  <a:cubicBezTo>
                    <a:pt x="829" y="190"/>
                    <a:pt x="646" y="1"/>
                    <a:pt x="41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p10"/>
            <p:cNvSpPr/>
            <p:nvPr/>
          </p:nvSpPr>
          <p:spPr>
            <a:xfrm>
              <a:off x="434025" y="3289325"/>
              <a:ext cx="20725" cy="20750"/>
            </a:xfrm>
            <a:custGeom>
              <a:rect b="b" l="l" r="r" t="t"/>
              <a:pathLst>
                <a:path extrusionOk="0" h="830" w="829">
                  <a:moveTo>
                    <a:pt x="411" y="1"/>
                  </a:moveTo>
                  <a:cubicBezTo>
                    <a:pt x="183" y="1"/>
                    <a:pt x="0" y="190"/>
                    <a:pt x="0" y="418"/>
                  </a:cubicBezTo>
                  <a:cubicBezTo>
                    <a:pt x="0" y="647"/>
                    <a:pt x="183" y="829"/>
                    <a:pt x="411" y="829"/>
                  </a:cubicBezTo>
                  <a:cubicBezTo>
                    <a:pt x="640" y="829"/>
                    <a:pt x="829" y="647"/>
                    <a:pt x="829" y="418"/>
                  </a:cubicBezTo>
                  <a:cubicBezTo>
                    <a:pt x="822" y="190"/>
                    <a:pt x="640" y="1"/>
                    <a:pt x="41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p10"/>
            <p:cNvSpPr/>
            <p:nvPr/>
          </p:nvSpPr>
          <p:spPr>
            <a:xfrm>
              <a:off x="1770125" y="3563375"/>
              <a:ext cx="208150" cy="180250"/>
            </a:xfrm>
            <a:custGeom>
              <a:rect b="b" l="l" r="r" t="t"/>
              <a:pathLst>
                <a:path extrusionOk="0" h="7210" w="8326">
                  <a:moveTo>
                    <a:pt x="6166" y="137"/>
                  </a:moveTo>
                  <a:lnTo>
                    <a:pt x="8169" y="3608"/>
                  </a:lnTo>
                  <a:lnTo>
                    <a:pt x="6166" y="7080"/>
                  </a:lnTo>
                  <a:lnTo>
                    <a:pt x="2153" y="7080"/>
                  </a:lnTo>
                  <a:lnTo>
                    <a:pt x="150" y="3608"/>
                  </a:lnTo>
                  <a:lnTo>
                    <a:pt x="2153" y="137"/>
                  </a:lnTo>
                  <a:close/>
                  <a:moveTo>
                    <a:pt x="2082" y="0"/>
                  </a:moveTo>
                  <a:lnTo>
                    <a:pt x="20" y="3569"/>
                  </a:lnTo>
                  <a:lnTo>
                    <a:pt x="0" y="3608"/>
                  </a:lnTo>
                  <a:lnTo>
                    <a:pt x="2062" y="7177"/>
                  </a:lnTo>
                  <a:lnTo>
                    <a:pt x="2082" y="7210"/>
                  </a:lnTo>
                  <a:lnTo>
                    <a:pt x="6244" y="7210"/>
                  </a:lnTo>
                  <a:lnTo>
                    <a:pt x="8306" y="3641"/>
                  </a:lnTo>
                  <a:lnTo>
                    <a:pt x="8326" y="3608"/>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6" name="Google Shape;866;p10"/>
            <p:cNvSpPr/>
            <p:nvPr/>
          </p:nvSpPr>
          <p:spPr>
            <a:xfrm>
              <a:off x="1923275" y="3474950"/>
              <a:ext cx="208175" cy="180275"/>
            </a:xfrm>
            <a:custGeom>
              <a:rect b="b" l="l" r="r" t="t"/>
              <a:pathLst>
                <a:path extrusionOk="0" h="7211" w="8327">
                  <a:moveTo>
                    <a:pt x="6167" y="131"/>
                  </a:moveTo>
                  <a:lnTo>
                    <a:pt x="8170" y="3602"/>
                  </a:lnTo>
                  <a:lnTo>
                    <a:pt x="6167" y="7074"/>
                  </a:lnTo>
                  <a:lnTo>
                    <a:pt x="2161" y="7074"/>
                  </a:lnTo>
                  <a:lnTo>
                    <a:pt x="151" y="3602"/>
                  </a:lnTo>
                  <a:lnTo>
                    <a:pt x="2161" y="131"/>
                  </a:lnTo>
                  <a:close/>
                  <a:moveTo>
                    <a:pt x="2082" y="1"/>
                  </a:moveTo>
                  <a:lnTo>
                    <a:pt x="20" y="3570"/>
                  </a:lnTo>
                  <a:lnTo>
                    <a:pt x="1" y="3602"/>
                  </a:lnTo>
                  <a:lnTo>
                    <a:pt x="2063" y="7178"/>
                  </a:lnTo>
                  <a:lnTo>
                    <a:pt x="2082" y="7211"/>
                  </a:lnTo>
                  <a:lnTo>
                    <a:pt x="6245" y="7211"/>
                  </a:lnTo>
                  <a:lnTo>
                    <a:pt x="8307" y="3635"/>
                  </a:lnTo>
                  <a:lnTo>
                    <a:pt x="8326" y="3602"/>
                  </a:lnTo>
                  <a:lnTo>
                    <a:pt x="6265" y="33"/>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p10"/>
            <p:cNvSpPr/>
            <p:nvPr/>
          </p:nvSpPr>
          <p:spPr>
            <a:xfrm>
              <a:off x="2076450" y="3386550"/>
              <a:ext cx="208175" cy="180275"/>
            </a:xfrm>
            <a:custGeom>
              <a:rect b="b" l="l" r="r" t="t"/>
              <a:pathLst>
                <a:path extrusionOk="0" h="7211" w="8327">
                  <a:moveTo>
                    <a:pt x="6166" y="131"/>
                  </a:moveTo>
                  <a:lnTo>
                    <a:pt x="8170" y="3602"/>
                  </a:lnTo>
                  <a:lnTo>
                    <a:pt x="6166" y="7073"/>
                  </a:lnTo>
                  <a:lnTo>
                    <a:pt x="2160" y="7073"/>
                  </a:lnTo>
                  <a:lnTo>
                    <a:pt x="151" y="3602"/>
                  </a:lnTo>
                  <a:lnTo>
                    <a:pt x="2160" y="131"/>
                  </a:lnTo>
                  <a:close/>
                  <a:moveTo>
                    <a:pt x="2082" y="0"/>
                  </a:moveTo>
                  <a:lnTo>
                    <a:pt x="20" y="3569"/>
                  </a:lnTo>
                  <a:lnTo>
                    <a:pt x="1" y="3602"/>
                  </a:lnTo>
                  <a:lnTo>
                    <a:pt x="2062" y="7171"/>
                  </a:lnTo>
                  <a:lnTo>
                    <a:pt x="2082" y="7210"/>
                  </a:lnTo>
                  <a:lnTo>
                    <a:pt x="6245" y="7210"/>
                  </a:lnTo>
                  <a:lnTo>
                    <a:pt x="6245" y="7204"/>
                  </a:lnTo>
                  <a:lnTo>
                    <a:pt x="8307" y="3635"/>
                  </a:lnTo>
                  <a:lnTo>
                    <a:pt x="8326" y="3602"/>
                  </a:lnTo>
                  <a:lnTo>
                    <a:pt x="6264" y="33"/>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8" name="Google Shape;868;p10"/>
            <p:cNvSpPr/>
            <p:nvPr/>
          </p:nvSpPr>
          <p:spPr>
            <a:xfrm>
              <a:off x="238125" y="2148150"/>
              <a:ext cx="208150" cy="180275"/>
            </a:xfrm>
            <a:custGeom>
              <a:rect b="b" l="l" r="r" t="t"/>
              <a:pathLst>
                <a:path extrusionOk="0" h="7211" w="8326">
                  <a:moveTo>
                    <a:pt x="6166" y="138"/>
                  </a:moveTo>
                  <a:lnTo>
                    <a:pt x="8169" y="3609"/>
                  </a:lnTo>
                  <a:lnTo>
                    <a:pt x="6166" y="7080"/>
                  </a:lnTo>
                  <a:lnTo>
                    <a:pt x="2160" y="7080"/>
                  </a:lnTo>
                  <a:lnTo>
                    <a:pt x="157" y="3609"/>
                  </a:lnTo>
                  <a:lnTo>
                    <a:pt x="2160" y="138"/>
                  </a:lnTo>
                  <a:close/>
                  <a:moveTo>
                    <a:pt x="2081" y="1"/>
                  </a:moveTo>
                  <a:lnTo>
                    <a:pt x="0" y="3609"/>
                  </a:lnTo>
                  <a:lnTo>
                    <a:pt x="2062" y="7178"/>
                  </a:lnTo>
                  <a:lnTo>
                    <a:pt x="2081" y="7211"/>
                  </a:lnTo>
                  <a:lnTo>
                    <a:pt x="6244" y="7211"/>
                  </a:lnTo>
                  <a:lnTo>
                    <a:pt x="8326" y="3609"/>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9" name="Google Shape;869;p10"/>
            <p:cNvSpPr/>
            <p:nvPr/>
          </p:nvSpPr>
          <p:spPr>
            <a:xfrm>
              <a:off x="238125" y="1971350"/>
              <a:ext cx="208150" cy="180250"/>
            </a:xfrm>
            <a:custGeom>
              <a:rect b="b" l="l" r="r" t="t"/>
              <a:pathLst>
                <a:path extrusionOk="0" h="7210" w="8326">
                  <a:moveTo>
                    <a:pt x="6166" y="137"/>
                  </a:moveTo>
                  <a:lnTo>
                    <a:pt x="8169" y="3602"/>
                  </a:lnTo>
                  <a:lnTo>
                    <a:pt x="6166" y="7073"/>
                  </a:lnTo>
                  <a:lnTo>
                    <a:pt x="2160" y="7073"/>
                  </a:lnTo>
                  <a:lnTo>
                    <a:pt x="2160" y="7079"/>
                  </a:lnTo>
                  <a:lnTo>
                    <a:pt x="157" y="3608"/>
                  </a:lnTo>
                  <a:lnTo>
                    <a:pt x="2160" y="137"/>
                  </a:lnTo>
                  <a:close/>
                  <a:moveTo>
                    <a:pt x="2081" y="0"/>
                  </a:moveTo>
                  <a:lnTo>
                    <a:pt x="0" y="3608"/>
                  </a:lnTo>
                  <a:lnTo>
                    <a:pt x="2081" y="7210"/>
                  </a:lnTo>
                  <a:lnTo>
                    <a:pt x="6244" y="7210"/>
                  </a:lnTo>
                  <a:lnTo>
                    <a:pt x="8326" y="3608"/>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10"/>
            <p:cNvSpPr/>
            <p:nvPr/>
          </p:nvSpPr>
          <p:spPr>
            <a:xfrm>
              <a:off x="1770125" y="3386550"/>
              <a:ext cx="208150" cy="180275"/>
            </a:xfrm>
            <a:custGeom>
              <a:rect b="b" l="l" r="r" t="t"/>
              <a:pathLst>
                <a:path extrusionOk="0" h="7211" w="8326">
                  <a:moveTo>
                    <a:pt x="6166" y="131"/>
                  </a:moveTo>
                  <a:lnTo>
                    <a:pt x="8169" y="3602"/>
                  </a:lnTo>
                  <a:lnTo>
                    <a:pt x="6166" y="7073"/>
                  </a:lnTo>
                  <a:lnTo>
                    <a:pt x="2153" y="7073"/>
                  </a:lnTo>
                  <a:lnTo>
                    <a:pt x="150" y="3602"/>
                  </a:lnTo>
                  <a:lnTo>
                    <a:pt x="2153" y="131"/>
                  </a:lnTo>
                  <a:close/>
                  <a:moveTo>
                    <a:pt x="2082" y="0"/>
                  </a:moveTo>
                  <a:lnTo>
                    <a:pt x="20" y="3569"/>
                  </a:lnTo>
                  <a:lnTo>
                    <a:pt x="0" y="3602"/>
                  </a:lnTo>
                  <a:lnTo>
                    <a:pt x="2062" y="7171"/>
                  </a:lnTo>
                  <a:lnTo>
                    <a:pt x="2082" y="7210"/>
                  </a:lnTo>
                  <a:lnTo>
                    <a:pt x="6244" y="7210"/>
                  </a:lnTo>
                  <a:lnTo>
                    <a:pt x="6244" y="7204"/>
                  </a:lnTo>
                  <a:lnTo>
                    <a:pt x="8306" y="3635"/>
                  </a:lnTo>
                  <a:lnTo>
                    <a:pt x="8326" y="3602"/>
                  </a:lnTo>
                  <a:lnTo>
                    <a:pt x="6264" y="33"/>
                  </a:lnTo>
                  <a:lnTo>
                    <a:pt x="62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p10"/>
            <p:cNvSpPr/>
            <p:nvPr/>
          </p:nvSpPr>
          <p:spPr>
            <a:xfrm>
              <a:off x="1616775" y="3297975"/>
              <a:ext cx="208175" cy="179450"/>
            </a:xfrm>
            <a:custGeom>
              <a:rect b="b" l="l" r="r" t="t"/>
              <a:pathLst>
                <a:path extrusionOk="0" h="7178" w="8327">
                  <a:moveTo>
                    <a:pt x="2082" y="0"/>
                  </a:moveTo>
                  <a:lnTo>
                    <a:pt x="20" y="3576"/>
                  </a:lnTo>
                  <a:lnTo>
                    <a:pt x="1" y="3609"/>
                  </a:lnTo>
                  <a:lnTo>
                    <a:pt x="2069" y="7178"/>
                  </a:lnTo>
                  <a:lnTo>
                    <a:pt x="2180" y="7112"/>
                  </a:lnTo>
                  <a:lnTo>
                    <a:pt x="158" y="3609"/>
                  </a:lnTo>
                  <a:lnTo>
                    <a:pt x="2161" y="138"/>
                  </a:lnTo>
                  <a:lnTo>
                    <a:pt x="6173" y="138"/>
                  </a:lnTo>
                  <a:lnTo>
                    <a:pt x="8176" y="3609"/>
                  </a:lnTo>
                  <a:lnTo>
                    <a:pt x="6154" y="7112"/>
                  </a:lnTo>
                  <a:lnTo>
                    <a:pt x="6265" y="7178"/>
                  </a:lnTo>
                  <a:lnTo>
                    <a:pt x="8307" y="3641"/>
                  </a:lnTo>
                  <a:lnTo>
                    <a:pt x="8326" y="3609"/>
                  </a:lnTo>
                  <a:lnTo>
                    <a:pt x="6265" y="40"/>
                  </a:lnTo>
                  <a:lnTo>
                    <a:pt x="62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p10"/>
            <p:cNvSpPr/>
            <p:nvPr/>
          </p:nvSpPr>
          <p:spPr>
            <a:xfrm>
              <a:off x="1310450" y="2767350"/>
              <a:ext cx="208175" cy="180275"/>
            </a:xfrm>
            <a:custGeom>
              <a:rect b="b" l="l" r="r" t="t"/>
              <a:pathLst>
                <a:path extrusionOk="0" h="7211" w="8327">
                  <a:moveTo>
                    <a:pt x="6166" y="138"/>
                  </a:moveTo>
                  <a:lnTo>
                    <a:pt x="8169" y="3609"/>
                  </a:lnTo>
                  <a:lnTo>
                    <a:pt x="6166" y="7080"/>
                  </a:lnTo>
                  <a:lnTo>
                    <a:pt x="2160" y="7080"/>
                  </a:lnTo>
                  <a:lnTo>
                    <a:pt x="157" y="3609"/>
                  </a:lnTo>
                  <a:lnTo>
                    <a:pt x="2160" y="138"/>
                  </a:lnTo>
                  <a:close/>
                  <a:moveTo>
                    <a:pt x="2082" y="1"/>
                  </a:moveTo>
                  <a:lnTo>
                    <a:pt x="20" y="3570"/>
                  </a:lnTo>
                  <a:lnTo>
                    <a:pt x="0" y="3609"/>
                  </a:lnTo>
                  <a:lnTo>
                    <a:pt x="2062" y="7178"/>
                  </a:lnTo>
                  <a:lnTo>
                    <a:pt x="2082" y="7210"/>
                  </a:lnTo>
                  <a:lnTo>
                    <a:pt x="6245" y="7210"/>
                  </a:lnTo>
                  <a:lnTo>
                    <a:pt x="8306" y="3641"/>
                  </a:lnTo>
                  <a:lnTo>
                    <a:pt x="8326" y="3609"/>
                  </a:lnTo>
                  <a:lnTo>
                    <a:pt x="6264" y="33"/>
                  </a:lnTo>
                  <a:lnTo>
                    <a:pt x="6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p10"/>
            <p:cNvSpPr/>
            <p:nvPr/>
          </p:nvSpPr>
          <p:spPr>
            <a:xfrm>
              <a:off x="1004600" y="2768175"/>
              <a:ext cx="53850" cy="90225"/>
            </a:xfrm>
            <a:custGeom>
              <a:rect b="b" l="l" r="r" t="t"/>
              <a:pathLst>
                <a:path extrusionOk="0" h="3609" w="2154">
                  <a:moveTo>
                    <a:pt x="2043" y="0"/>
                  </a:moveTo>
                  <a:lnTo>
                    <a:pt x="1" y="3543"/>
                  </a:lnTo>
                  <a:lnTo>
                    <a:pt x="118" y="3608"/>
                  </a:lnTo>
                  <a:lnTo>
                    <a:pt x="2154" y="65"/>
                  </a:lnTo>
                  <a:lnTo>
                    <a:pt x="204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p10"/>
            <p:cNvSpPr/>
            <p:nvPr/>
          </p:nvSpPr>
          <p:spPr>
            <a:xfrm>
              <a:off x="1004125" y="2767350"/>
              <a:ext cx="208150" cy="180275"/>
            </a:xfrm>
            <a:custGeom>
              <a:rect b="b" l="l" r="r" t="t"/>
              <a:pathLst>
                <a:path extrusionOk="0" h="7211" w="8326">
                  <a:moveTo>
                    <a:pt x="6166" y="138"/>
                  </a:moveTo>
                  <a:lnTo>
                    <a:pt x="8169" y="3609"/>
                  </a:lnTo>
                  <a:lnTo>
                    <a:pt x="6166" y="7080"/>
                  </a:lnTo>
                  <a:lnTo>
                    <a:pt x="2160" y="7080"/>
                  </a:lnTo>
                  <a:lnTo>
                    <a:pt x="157" y="3609"/>
                  </a:lnTo>
                  <a:lnTo>
                    <a:pt x="2160" y="138"/>
                  </a:lnTo>
                  <a:close/>
                  <a:moveTo>
                    <a:pt x="2081" y="1"/>
                  </a:moveTo>
                  <a:lnTo>
                    <a:pt x="20" y="3570"/>
                  </a:lnTo>
                  <a:lnTo>
                    <a:pt x="0" y="3609"/>
                  </a:lnTo>
                  <a:lnTo>
                    <a:pt x="2062" y="7178"/>
                  </a:lnTo>
                  <a:lnTo>
                    <a:pt x="2081" y="7210"/>
                  </a:lnTo>
                  <a:lnTo>
                    <a:pt x="6244" y="7210"/>
                  </a:lnTo>
                  <a:lnTo>
                    <a:pt x="8306" y="3641"/>
                  </a:lnTo>
                  <a:lnTo>
                    <a:pt x="8326" y="3609"/>
                  </a:lnTo>
                  <a:lnTo>
                    <a:pt x="6264" y="33"/>
                  </a:lnTo>
                  <a:lnTo>
                    <a:pt x="62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75" name="Google Shape;875;p10"/>
          <p:cNvGrpSpPr/>
          <p:nvPr/>
        </p:nvGrpSpPr>
        <p:grpSpPr>
          <a:xfrm>
            <a:off x="-400275" y="4522600"/>
            <a:ext cx="1327200" cy="1326900"/>
            <a:chOff x="-400275" y="4522600"/>
            <a:chExt cx="1327200" cy="1326900"/>
          </a:xfrm>
        </p:grpSpPr>
        <p:sp>
          <p:nvSpPr>
            <p:cNvPr id="876" name="Google Shape;876;p10"/>
            <p:cNvSpPr/>
            <p:nvPr/>
          </p:nvSpPr>
          <p:spPr>
            <a:xfrm>
              <a:off x="-400275" y="4522600"/>
              <a:ext cx="1327200" cy="1326900"/>
            </a:xfrm>
            <a:prstGeom prst="arc">
              <a:avLst>
                <a:gd fmla="val 16225557" name="adj1"/>
                <a:gd fmla="val 21598152"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p10"/>
            <p:cNvSpPr/>
            <p:nvPr/>
          </p:nvSpPr>
          <p:spPr>
            <a:xfrm>
              <a:off x="-318875" y="4604000"/>
              <a:ext cx="1164300" cy="1164300"/>
            </a:xfrm>
            <a:prstGeom prst="pie">
              <a:avLst>
                <a:gd fmla="val 10761898" name="adj1"/>
                <a:gd fmla="val 21598152" name="adj2"/>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78" name="Google Shape;878;p10"/>
          <p:cNvGrpSpPr/>
          <p:nvPr/>
        </p:nvGrpSpPr>
        <p:grpSpPr>
          <a:xfrm>
            <a:off x="6229418" y="77606"/>
            <a:ext cx="2357122" cy="308503"/>
            <a:chOff x="4517025" y="2718100"/>
            <a:chExt cx="937300" cy="122675"/>
          </a:xfrm>
        </p:grpSpPr>
        <p:sp>
          <p:nvSpPr>
            <p:cNvPr id="879" name="Google Shape;879;p10"/>
            <p:cNvSpPr/>
            <p:nvPr/>
          </p:nvSpPr>
          <p:spPr>
            <a:xfrm>
              <a:off x="4517025" y="2718100"/>
              <a:ext cx="89900" cy="122675"/>
            </a:xfrm>
            <a:custGeom>
              <a:rect b="b" l="l" r="r" t="t"/>
              <a:pathLst>
                <a:path extrusionOk="0" h="4907" w="3596">
                  <a:moveTo>
                    <a:pt x="3158" y="0"/>
                  </a:moveTo>
                  <a:lnTo>
                    <a:pt x="0" y="4907"/>
                  </a:lnTo>
                  <a:lnTo>
                    <a:pt x="444"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p10"/>
            <p:cNvSpPr/>
            <p:nvPr/>
          </p:nvSpPr>
          <p:spPr>
            <a:xfrm>
              <a:off x="4577550" y="2718100"/>
              <a:ext cx="90050" cy="122675"/>
            </a:xfrm>
            <a:custGeom>
              <a:rect b="b" l="l" r="r" t="t"/>
              <a:pathLst>
                <a:path extrusionOk="0" h="4907" w="3602">
                  <a:moveTo>
                    <a:pt x="3158" y="0"/>
                  </a:moveTo>
                  <a:lnTo>
                    <a:pt x="0" y="4907"/>
                  </a:lnTo>
                  <a:lnTo>
                    <a:pt x="444" y="4907"/>
                  </a:lnTo>
                  <a:lnTo>
                    <a:pt x="360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p10"/>
            <p:cNvSpPr/>
            <p:nvPr/>
          </p:nvSpPr>
          <p:spPr>
            <a:xfrm>
              <a:off x="4638050" y="2718100"/>
              <a:ext cx="90075" cy="122675"/>
            </a:xfrm>
            <a:custGeom>
              <a:rect b="b" l="l" r="r" t="t"/>
              <a:pathLst>
                <a:path extrusionOk="0" h="4907" w="3603">
                  <a:moveTo>
                    <a:pt x="3159" y="0"/>
                  </a:moveTo>
                  <a:lnTo>
                    <a:pt x="1" y="4907"/>
                  </a:lnTo>
                  <a:lnTo>
                    <a:pt x="444" y="4907"/>
                  </a:lnTo>
                  <a:lnTo>
                    <a:pt x="360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Google Shape;882;p10"/>
            <p:cNvSpPr/>
            <p:nvPr/>
          </p:nvSpPr>
          <p:spPr>
            <a:xfrm>
              <a:off x="4698575" y="2718100"/>
              <a:ext cx="89900" cy="122675"/>
            </a:xfrm>
            <a:custGeom>
              <a:rect b="b" l="l" r="r" t="t"/>
              <a:pathLst>
                <a:path extrusionOk="0" h="4907" w="3596">
                  <a:moveTo>
                    <a:pt x="3158" y="0"/>
                  </a:moveTo>
                  <a:lnTo>
                    <a:pt x="0" y="4907"/>
                  </a:lnTo>
                  <a:lnTo>
                    <a:pt x="444"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p10"/>
            <p:cNvSpPr/>
            <p:nvPr/>
          </p:nvSpPr>
          <p:spPr>
            <a:xfrm>
              <a:off x="4759100" y="2718100"/>
              <a:ext cx="90050" cy="122675"/>
            </a:xfrm>
            <a:custGeom>
              <a:rect b="b" l="l" r="r" t="t"/>
              <a:pathLst>
                <a:path extrusionOk="0" h="4907" w="3602">
                  <a:moveTo>
                    <a:pt x="3158" y="0"/>
                  </a:moveTo>
                  <a:lnTo>
                    <a:pt x="0" y="4907"/>
                  </a:lnTo>
                  <a:lnTo>
                    <a:pt x="444" y="4907"/>
                  </a:lnTo>
                  <a:lnTo>
                    <a:pt x="360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p10"/>
            <p:cNvSpPr/>
            <p:nvPr/>
          </p:nvSpPr>
          <p:spPr>
            <a:xfrm>
              <a:off x="4819775" y="2718100"/>
              <a:ext cx="89900" cy="122675"/>
            </a:xfrm>
            <a:custGeom>
              <a:rect b="b" l="l" r="r" t="t"/>
              <a:pathLst>
                <a:path extrusionOk="0" h="4907" w="3596">
                  <a:moveTo>
                    <a:pt x="3152" y="0"/>
                  </a:moveTo>
                  <a:lnTo>
                    <a:pt x="0" y="4907"/>
                  </a:lnTo>
                  <a:lnTo>
                    <a:pt x="437" y="4907"/>
                  </a:lnTo>
                  <a:lnTo>
                    <a:pt x="359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5" name="Google Shape;885;p10"/>
            <p:cNvSpPr/>
            <p:nvPr/>
          </p:nvSpPr>
          <p:spPr>
            <a:xfrm>
              <a:off x="4880125" y="2718100"/>
              <a:ext cx="90075" cy="122675"/>
            </a:xfrm>
            <a:custGeom>
              <a:rect b="b" l="l" r="r" t="t"/>
              <a:pathLst>
                <a:path extrusionOk="0" h="4907" w="3603">
                  <a:moveTo>
                    <a:pt x="3158" y="0"/>
                  </a:moveTo>
                  <a:lnTo>
                    <a:pt x="0" y="4907"/>
                  </a:lnTo>
                  <a:lnTo>
                    <a:pt x="444" y="4907"/>
                  </a:lnTo>
                  <a:lnTo>
                    <a:pt x="360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6" name="Google Shape;886;p10"/>
            <p:cNvSpPr/>
            <p:nvPr/>
          </p:nvSpPr>
          <p:spPr>
            <a:xfrm>
              <a:off x="4940800" y="2718100"/>
              <a:ext cx="89900" cy="122675"/>
            </a:xfrm>
            <a:custGeom>
              <a:rect b="b" l="l" r="r" t="t"/>
              <a:pathLst>
                <a:path extrusionOk="0" h="4907" w="3596">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Google Shape;887;p10"/>
            <p:cNvSpPr/>
            <p:nvPr/>
          </p:nvSpPr>
          <p:spPr>
            <a:xfrm>
              <a:off x="5001325" y="2718100"/>
              <a:ext cx="89900" cy="122675"/>
            </a:xfrm>
            <a:custGeom>
              <a:rect b="b" l="l" r="r" t="t"/>
              <a:pathLst>
                <a:path extrusionOk="0" h="4907" w="3596">
                  <a:moveTo>
                    <a:pt x="3152" y="0"/>
                  </a:moveTo>
                  <a:lnTo>
                    <a:pt x="0" y="4907"/>
                  </a:lnTo>
                  <a:lnTo>
                    <a:pt x="437" y="4907"/>
                  </a:lnTo>
                  <a:lnTo>
                    <a:pt x="359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8" name="Google Shape;888;p10"/>
            <p:cNvSpPr/>
            <p:nvPr/>
          </p:nvSpPr>
          <p:spPr>
            <a:xfrm>
              <a:off x="5061825" y="2718100"/>
              <a:ext cx="89925" cy="122675"/>
            </a:xfrm>
            <a:custGeom>
              <a:rect b="b" l="l" r="r" t="t"/>
              <a:pathLst>
                <a:path extrusionOk="0" h="4907" w="3597">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9" name="Google Shape;889;p10"/>
            <p:cNvSpPr/>
            <p:nvPr/>
          </p:nvSpPr>
          <p:spPr>
            <a:xfrm>
              <a:off x="5122350" y="2718100"/>
              <a:ext cx="89900" cy="122675"/>
            </a:xfrm>
            <a:custGeom>
              <a:rect b="b" l="l" r="r" t="t"/>
              <a:pathLst>
                <a:path extrusionOk="0" h="4907" w="3596">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p10"/>
            <p:cNvSpPr/>
            <p:nvPr/>
          </p:nvSpPr>
          <p:spPr>
            <a:xfrm>
              <a:off x="5182875" y="2718100"/>
              <a:ext cx="89900" cy="122675"/>
            </a:xfrm>
            <a:custGeom>
              <a:rect b="b" l="l" r="r" t="t"/>
              <a:pathLst>
                <a:path extrusionOk="0" h="4907" w="3596">
                  <a:moveTo>
                    <a:pt x="3152" y="0"/>
                  </a:moveTo>
                  <a:lnTo>
                    <a:pt x="0" y="4907"/>
                  </a:lnTo>
                  <a:lnTo>
                    <a:pt x="437" y="4907"/>
                  </a:lnTo>
                  <a:lnTo>
                    <a:pt x="359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1" name="Google Shape;891;p10"/>
            <p:cNvSpPr/>
            <p:nvPr/>
          </p:nvSpPr>
          <p:spPr>
            <a:xfrm>
              <a:off x="5243375" y="2718100"/>
              <a:ext cx="89925" cy="122675"/>
            </a:xfrm>
            <a:custGeom>
              <a:rect b="b" l="l" r="r" t="t"/>
              <a:pathLst>
                <a:path extrusionOk="0" h="4907" w="3597">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2" name="Google Shape;892;p10"/>
            <p:cNvSpPr/>
            <p:nvPr/>
          </p:nvSpPr>
          <p:spPr>
            <a:xfrm>
              <a:off x="5303900" y="2718100"/>
              <a:ext cx="89900" cy="122675"/>
            </a:xfrm>
            <a:custGeom>
              <a:rect b="b" l="l" r="r" t="t"/>
              <a:pathLst>
                <a:path extrusionOk="0" h="4907" w="3596">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p10"/>
            <p:cNvSpPr/>
            <p:nvPr/>
          </p:nvSpPr>
          <p:spPr>
            <a:xfrm>
              <a:off x="5364425" y="2718100"/>
              <a:ext cx="89900" cy="122675"/>
            </a:xfrm>
            <a:custGeom>
              <a:rect b="b" l="l" r="r" t="t"/>
              <a:pathLst>
                <a:path extrusionOk="0" h="4907" w="3596">
                  <a:moveTo>
                    <a:pt x="3158" y="0"/>
                  </a:moveTo>
                  <a:lnTo>
                    <a:pt x="0" y="4907"/>
                  </a:lnTo>
                  <a:lnTo>
                    <a:pt x="437" y="4907"/>
                  </a:lnTo>
                  <a:lnTo>
                    <a:pt x="359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94" name="Google Shape;894;p10"/>
          <p:cNvGrpSpPr/>
          <p:nvPr/>
        </p:nvGrpSpPr>
        <p:grpSpPr>
          <a:xfrm>
            <a:off x="8421619" y="1936918"/>
            <a:ext cx="506202" cy="346754"/>
            <a:chOff x="5912000" y="2436725"/>
            <a:chExt cx="200500" cy="137350"/>
          </a:xfrm>
        </p:grpSpPr>
        <p:sp>
          <p:nvSpPr>
            <p:cNvPr id="895" name="Google Shape;895;p10"/>
            <p:cNvSpPr/>
            <p:nvPr/>
          </p:nvSpPr>
          <p:spPr>
            <a:xfrm>
              <a:off x="6071050" y="2532625"/>
              <a:ext cx="41450" cy="41450"/>
            </a:xfrm>
            <a:custGeom>
              <a:rect b="b" l="l" r="r" t="t"/>
              <a:pathLst>
                <a:path extrusionOk="0" h="1658" w="1658">
                  <a:moveTo>
                    <a:pt x="829" y="1"/>
                  </a:moveTo>
                  <a:lnTo>
                    <a:pt x="0" y="829"/>
                  </a:lnTo>
                  <a:lnTo>
                    <a:pt x="829" y="1658"/>
                  </a:lnTo>
                  <a:lnTo>
                    <a:pt x="1658" y="829"/>
                  </a:lnTo>
                  <a:lnTo>
                    <a:pt x="8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p10"/>
            <p:cNvSpPr/>
            <p:nvPr/>
          </p:nvSpPr>
          <p:spPr>
            <a:xfrm>
              <a:off x="6071050" y="2436725"/>
              <a:ext cx="41450" cy="41450"/>
            </a:xfrm>
            <a:custGeom>
              <a:rect b="b" l="l" r="r" t="t"/>
              <a:pathLst>
                <a:path extrusionOk="0" h="1658" w="1658">
                  <a:moveTo>
                    <a:pt x="829" y="0"/>
                  </a:moveTo>
                  <a:lnTo>
                    <a:pt x="0" y="829"/>
                  </a:lnTo>
                  <a:lnTo>
                    <a:pt x="829" y="1657"/>
                  </a:lnTo>
                  <a:lnTo>
                    <a:pt x="1658" y="829"/>
                  </a:lnTo>
                  <a:lnTo>
                    <a:pt x="8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p10"/>
            <p:cNvSpPr/>
            <p:nvPr/>
          </p:nvSpPr>
          <p:spPr>
            <a:xfrm>
              <a:off x="6023250" y="2484675"/>
              <a:ext cx="41450" cy="41450"/>
            </a:xfrm>
            <a:custGeom>
              <a:rect b="b" l="l" r="r" t="t"/>
              <a:pathLst>
                <a:path extrusionOk="0" h="1658" w="1658">
                  <a:moveTo>
                    <a:pt x="829" y="0"/>
                  </a:moveTo>
                  <a:lnTo>
                    <a:pt x="1" y="829"/>
                  </a:lnTo>
                  <a:lnTo>
                    <a:pt x="829" y="1658"/>
                  </a:lnTo>
                  <a:lnTo>
                    <a:pt x="1658" y="829"/>
                  </a:lnTo>
                  <a:lnTo>
                    <a:pt x="8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p10"/>
            <p:cNvSpPr/>
            <p:nvPr/>
          </p:nvSpPr>
          <p:spPr>
            <a:xfrm>
              <a:off x="5959975" y="2532625"/>
              <a:ext cx="41450" cy="41450"/>
            </a:xfrm>
            <a:custGeom>
              <a:rect b="b" l="l" r="r" t="t"/>
              <a:pathLst>
                <a:path extrusionOk="0" h="1658" w="1658">
                  <a:moveTo>
                    <a:pt x="829" y="1"/>
                  </a:moveTo>
                  <a:lnTo>
                    <a:pt x="0" y="829"/>
                  </a:lnTo>
                  <a:lnTo>
                    <a:pt x="829" y="1658"/>
                  </a:lnTo>
                  <a:lnTo>
                    <a:pt x="1657" y="829"/>
                  </a:lnTo>
                  <a:lnTo>
                    <a:pt x="8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p10"/>
            <p:cNvSpPr/>
            <p:nvPr/>
          </p:nvSpPr>
          <p:spPr>
            <a:xfrm>
              <a:off x="5959975" y="2436725"/>
              <a:ext cx="41450" cy="41450"/>
            </a:xfrm>
            <a:custGeom>
              <a:rect b="b" l="l" r="r" t="t"/>
              <a:pathLst>
                <a:path extrusionOk="0" h="1658" w="1658">
                  <a:moveTo>
                    <a:pt x="829" y="0"/>
                  </a:moveTo>
                  <a:lnTo>
                    <a:pt x="0" y="829"/>
                  </a:lnTo>
                  <a:lnTo>
                    <a:pt x="829" y="1657"/>
                  </a:lnTo>
                  <a:lnTo>
                    <a:pt x="1657" y="829"/>
                  </a:lnTo>
                  <a:lnTo>
                    <a:pt x="8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Google Shape;900;p10"/>
            <p:cNvSpPr/>
            <p:nvPr/>
          </p:nvSpPr>
          <p:spPr>
            <a:xfrm>
              <a:off x="5912000" y="2484675"/>
              <a:ext cx="41475" cy="41450"/>
            </a:xfrm>
            <a:custGeom>
              <a:rect b="b" l="l" r="r" t="t"/>
              <a:pathLst>
                <a:path extrusionOk="0" h="1658" w="1659">
                  <a:moveTo>
                    <a:pt x="829" y="0"/>
                  </a:moveTo>
                  <a:lnTo>
                    <a:pt x="1" y="829"/>
                  </a:lnTo>
                  <a:lnTo>
                    <a:pt x="829" y="1658"/>
                  </a:lnTo>
                  <a:lnTo>
                    <a:pt x="1658" y="829"/>
                  </a:lnTo>
                  <a:lnTo>
                    <a:pt x="8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01" name="Google Shape;901;p10"/>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2375" y="539500"/>
            <a:ext cx="76992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Raleway SemiBold"/>
              <a:buNone/>
              <a:defRPr b="0" i="0" sz="3000" u="none" cap="none" strike="noStrike">
                <a:solidFill>
                  <a:schemeClr val="dk1"/>
                </a:solidFill>
                <a:latin typeface="Raleway SemiBold"/>
                <a:ea typeface="Raleway SemiBold"/>
                <a:cs typeface="Raleway SemiBold"/>
                <a:sym typeface="Raleway SemiBold"/>
              </a:defRPr>
            </a:lvl1pPr>
            <a:lvl2pPr lvl="1" marR="0" rtl="0" algn="l">
              <a:lnSpc>
                <a:spcPct val="100000"/>
              </a:lnSpc>
              <a:spcBef>
                <a:spcPts val="0"/>
              </a:spcBef>
              <a:spcAft>
                <a:spcPts val="0"/>
              </a:spcAft>
              <a:buClr>
                <a:schemeClr val="dk1"/>
              </a:buClr>
              <a:buSzPts val="3000"/>
              <a:buFont typeface="Raleway SemiBold"/>
              <a:buNone/>
              <a:defRPr b="0" i="0" sz="3000" u="none" cap="none" strike="noStrike">
                <a:solidFill>
                  <a:schemeClr val="dk1"/>
                </a:solidFill>
                <a:latin typeface="Raleway SemiBold"/>
                <a:ea typeface="Raleway SemiBold"/>
                <a:cs typeface="Raleway SemiBold"/>
                <a:sym typeface="Raleway SemiBold"/>
              </a:defRPr>
            </a:lvl2pPr>
            <a:lvl3pPr lvl="2" marR="0" rtl="0" algn="l">
              <a:lnSpc>
                <a:spcPct val="100000"/>
              </a:lnSpc>
              <a:spcBef>
                <a:spcPts val="0"/>
              </a:spcBef>
              <a:spcAft>
                <a:spcPts val="0"/>
              </a:spcAft>
              <a:buClr>
                <a:schemeClr val="dk1"/>
              </a:buClr>
              <a:buSzPts val="3000"/>
              <a:buFont typeface="Raleway SemiBold"/>
              <a:buNone/>
              <a:defRPr b="0" i="0" sz="3000" u="none" cap="none" strike="noStrike">
                <a:solidFill>
                  <a:schemeClr val="dk1"/>
                </a:solidFill>
                <a:latin typeface="Raleway SemiBold"/>
                <a:ea typeface="Raleway SemiBold"/>
                <a:cs typeface="Raleway SemiBold"/>
                <a:sym typeface="Raleway SemiBold"/>
              </a:defRPr>
            </a:lvl3pPr>
            <a:lvl4pPr lvl="3" marR="0" rtl="0" algn="l">
              <a:lnSpc>
                <a:spcPct val="100000"/>
              </a:lnSpc>
              <a:spcBef>
                <a:spcPts val="0"/>
              </a:spcBef>
              <a:spcAft>
                <a:spcPts val="0"/>
              </a:spcAft>
              <a:buClr>
                <a:schemeClr val="dk1"/>
              </a:buClr>
              <a:buSzPts val="3000"/>
              <a:buFont typeface="Raleway SemiBold"/>
              <a:buNone/>
              <a:defRPr b="0" i="0" sz="3000" u="none" cap="none" strike="noStrike">
                <a:solidFill>
                  <a:schemeClr val="dk1"/>
                </a:solidFill>
                <a:latin typeface="Raleway SemiBold"/>
                <a:ea typeface="Raleway SemiBold"/>
                <a:cs typeface="Raleway SemiBold"/>
                <a:sym typeface="Raleway SemiBold"/>
              </a:defRPr>
            </a:lvl4pPr>
            <a:lvl5pPr lvl="4" marR="0" rtl="0" algn="l">
              <a:lnSpc>
                <a:spcPct val="100000"/>
              </a:lnSpc>
              <a:spcBef>
                <a:spcPts val="0"/>
              </a:spcBef>
              <a:spcAft>
                <a:spcPts val="0"/>
              </a:spcAft>
              <a:buClr>
                <a:schemeClr val="dk1"/>
              </a:buClr>
              <a:buSzPts val="3000"/>
              <a:buFont typeface="Raleway SemiBold"/>
              <a:buNone/>
              <a:defRPr b="0" i="0" sz="3000" u="none" cap="none" strike="noStrike">
                <a:solidFill>
                  <a:schemeClr val="dk1"/>
                </a:solidFill>
                <a:latin typeface="Raleway SemiBold"/>
                <a:ea typeface="Raleway SemiBold"/>
                <a:cs typeface="Raleway SemiBold"/>
                <a:sym typeface="Raleway SemiBold"/>
              </a:defRPr>
            </a:lvl5pPr>
            <a:lvl6pPr lvl="5" marR="0" rtl="0" algn="l">
              <a:lnSpc>
                <a:spcPct val="100000"/>
              </a:lnSpc>
              <a:spcBef>
                <a:spcPts val="0"/>
              </a:spcBef>
              <a:spcAft>
                <a:spcPts val="0"/>
              </a:spcAft>
              <a:buClr>
                <a:schemeClr val="dk1"/>
              </a:buClr>
              <a:buSzPts val="3000"/>
              <a:buFont typeface="Raleway SemiBold"/>
              <a:buNone/>
              <a:defRPr b="0" i="0" sz="3000" u="none" cap="none" strike="noStrike">
                <a:solidFill>
                  <a:schemeClr val="dk1"/>
                </a:solidFill>
                <a:latin typeface="Raleway SemiBold"/>
                <a:ea typeface="Raleway SemiBold"/>
                <a:cs typeface="Raleway SemiBold"/>
                <a:sym typeface="Raleway SemiBold"/>
              </a:defRPr>
            </a:lvl6pPr>
            <a:lvl7pPr lvl="6" marR="0" rtl="0" algn="l">
              <a:lnSpc>
                <a:spcPct val="100000"/>
              </a:lnSpc>
              <a:spcBef>
                <a:spcPts val="0"/>
              </a:spcBef>
              <a:spcAft>
                <a:spcPts val="0"/>
              </a:spcAft>
              <a:buClr>
                <a:schemeClr val="dk1"/>
              </a:buClr>
              <a:buSzPts val="3000"/>
              <a:buFont typeface="Raleway SemiBold"/>
              <a:buNone/>
              <a:defRPr b="0" i="0" sz="3000" u="none" cap="none" strike="noStrike">
                <a:solidFill>
                  <a:schemeClr val="dk1"/>
                </a:solidFill>
                <a:latin typeface="Raleway SemiBold"/>
                <a:ea typeface="Raleway SemiBold"/>
                <a:cs typeface="Raleway SemiBold"/>
                <a:sym typeface="Raleway SemiBold"/>
              </a:defRPr>
            </a:lvl7pPr>
            <a:lvl8pPr lvl="7" marR="0" rtl="0" algn="l">
              <a:lnSpc>
                <a:spcPct val="100000"/>
              </a:lnSpc>
              <a:spcBef>
                <a:spcPts val="0"/>
              </a:spcBef>
              <a:spcAft>
                <a:spcPts val="0"/>
              </a:spcAft>
              <a:buClr>
                <a:schemeClr val="dk1"/>
              </a:buClr>
              <a:buSzPts val="3000"/>
              <a:buFont typeface="Raleway SemiBold"/>
              <a:buNone/>
              <a:defRPr b="0" i="0" sz="3000" u="none" cap="none" strike="noStrike">
                <a:solidFill>
                  <a:schemeClr val="dk1"/>
                </a:solidFill>
                <a:latin typeface="Raleway SemiBold"/>
                <a:ea typeface="Raleway SemiBold"/>
                <a:cs typeface="Raleway SemiBold"/>
                <a:sym typeface="Raleway SemiBold"/>
              </a:defRPr>
            </a:lvl8pPr>
            <a:lvl9pPr lvl="8" marR="0" rtl="0" algn="l">
              <a:lnSpc>
                <a:spcPct val="100000"/>
              </a:lnSpc>
              <a:spcBef>
                <a:spcPts val="0"/>
              </a:spcBef>
              <a:spcAft>
                <a:spcPts val="0"/>
              </a:spcAft>
              <a:buClr>
                <a:schemeClr val="dk1"/>
              </a:buClr>
              <a:buSzPts val="3000"/>
              <a:buFont typeface="Raleway SemiBold"/>
              <a:buNone/>
              <a:defRPr b="0" i="0" sz="3000" u="none" cap="none" strike="noStrike">
                <a:solidFill>
                  <a:schemeClr val="dk1"/>
                </a:solidFill>
                <a:latin typeface="Raleway SemiBold"/>
                <a:ea typeface="Raleway SemiBold"/>
                <a:cs typeface="Raleway SemiBold"/>
                <a:sym typeface="Raleway SemiBold"/>
              </a:defRPr>
            </a:lvl9pPr>
          </a:lstStyle>
          <a:p/>
        </p:txBody>
      </p:sp>
      <p:sp>
        <p:nvSpPr>
          <p:cNvPr id="7" name="Google Shape;7;p1"/>
          <p:cNvSpPr txBox="1"/>
          <p:nvPr>
            <p:ph idx="1" type="body"/>
          </p:nvPr>
        </p:nvSpPr>
        <p:spPr>
          <a:xfrm>
            <a:off x="722375" y="1187600"/>
            <a:ext cx="7699200" cy="3416400"/>
          </a:xfrm>
          <a:prstGeom prst="rect">
            <a:avLst/>
          </a:prstGeom>
          <a:noFill/>
          <a:ln>
            <a:noFill/>
          </a:ln>
        </p:spPr>
        <p:txBody>
          <a:bodyPr anchorCtr="0" anchor="t" bIns="91425" lIns="91425" spcFirstLastPara="1" rIns="91425" wrap="square" tIns="91425">
            <a:noAutofit/>
          </a:bodyPr>
          <a:lstStyle>
            <a:lvl1pPr indent="-323850" lvl="0" marL="457200" marR="0" rtl="0" algn="l">
              <a:lnSpc>
                <a:spcPct val="100000"/>
              </a:lnSpc>
              <a:spcBef>
                <a:spcPts val="0"/>
              </a:spcBef>
              <a:spcAft>
                <a:spcPts val="0"/>
              </a:spcAft>
              <a:buClr>
                <a:schemeClr val="dk1"/>
              </a:buClr>
              <a:buSzPts val="1500"/>
              <a:buFont typeface="Assistant"/>
              <a:buChar char="●"/>
              <a:defRPr b="0" i="0" sz="1500" u="none" cap="none" strike="noStrike">
                <a:solidFill>
                  <a:schemeClr val="dk1"/>
                </a:solidFill>
                <a:latin typeface="Assistant"/>
                <a:ea typeface="Assistant"/>
                <a:cs typeface="Assistant"/>
                <a:sym typeface="Assistant"/>
              </a:defRPr>
            </a:lvl1pPr>
            <a:lvl2pPr indent="-323850" lvl="1" marL="914400" marR="0" rtl="0" algn="l">
              <a:lnSpc>
                <a:spcPct val="100000"/>
              </a:lnSpc>
              <a:spcBef>
                <a:spcPts val="0"/>
              </a:spcBef>
              <a:spcAft>
                <a:spcPts val="0"/>
              </a:spcAft>
              <a:buClr>
                <a:schemeClr val="dk1"/>
              </a:buClr>
              <a:buSzPts val="1500"/>
              <a:buFont typeface="Assistant"/>
              <a:buChar char="○"/>
              <a:defRPr b="0" i="0" sz="1500" u="none" cap="none" strike="noStrike">
                <a:solidFill>
                  <a:schemeClr val="dk1"/>
                </a:solidFill>
                <a:latin typeface="Assistant"/>
                <a:ea typeface="Assistant"/>
                <a:cs typeface="Assistant"/>
                <a:sym typeface="Assistant"/>
              </a:defRPr>
            </a:lvl2pPr>
            <a:lvl3pPr indent="-323850" lvl="2" marL="1371600" marR="0" rtl="0" algn="l">
              <a:lnSpc>
                <a:spcPct val="100000"/>
              </a:lnSpc>
              <a:spcBef>
                <a:spcPts val="0"/>
              </a:spcBef>
              <a:spcAft>
                <a:spcPts val="0"/>
              </a:spcAft>
              <a:buClr>
                <a:schemeClr val="dk1"/>
              </a:buClr>
              <a:buSzPts val="1500"/>
              <a:buFont typeface="Assistant"/>
              <a:buChar char="■"/>
              <a:defRPr b="0" i="0" sz="1500" u="none" cap="none" strike="noStrike">
                <a:solidFill>
                  <a:schemeClr val="dk1"/>
                </a:solidFill>
                <a:latin typeface="Assistant"/>
                <a:ea typeface="Assistant"/>
                <a:cs typeface="Assistant"/>
                <a:sym typeface="Assistant"/>
              </a:defRPr>
            </a:lvl3pPr>
            <a:lvl4pPr indent="-323850" lvl="3" marL="1828800" marR="0" rtl="0" algn="l">
              <a:lnSpc>
                <a:spcPct val="100000"/>
              </a:lnSpc>
              <a:spcBef>
                <a:spcPts val="0"/>
              </a:spcBef>
              <a:spcAft>
                <a:spcPts val="0"/>
              </a:spcAft>
              <a:buClr>
                <a:schemeClr val="dk1"/>
              </a:buClr>
              <a:buSzPts val="1500"/>
              <a:buFont typeface="Assistant"/>
              <a:buChar char="●"/>
              <a:defRPr b="0" i="0" sz="1500" u="none" cap="none" strike="noStrike">
                <a:solidFill>
                  <a:schemeClr val="dk1"/>
                </a:solidFill>
                <a:latin typeface="Assistant"/>
                <a:ea typeface="Assistant"/>
                <a:cs typeface="Assistant"/>
                <a:sym typeface="Assistant"/>
              </a:defRPr>
            </a:lvl4pPr>
            <a:lvl5pPr indent="-323850" lvl="4" marL="2286000" marR="0" rtl="0" algn="l">
              <a:lnSpc>
                <a:spcPct val="100000"/>
              </a:lnSpc>
              <a:spcBef>
                <a:spcPts val="0"/>
              </a:spcBef>
              <a:spcAft>
                <a:spcPts val="0"/>
              </a:spcAft>
              <a:buClr>
                <a:schemeClr val="dk1"/>
              </a:buClr>
              <a:buSzPts val="1500"/>
              <a:buFont typeface="Assistant"/>
              <a:buChar char="○"/>
              <a:defRPr b="0" i="0" sz="1500" u="none" cap="none" strike="noStrike">
                <a:solidFill>
                  <a:schemeClr val="dk1"/>
                </a:solidFill>
                <a:latin typeface="Assistant"/>
                <a:ea typeface="Assistant"/>
                <a:cs typeface="Assistant"/>
                <a:sym typeface="Assistant"/>
              </a:defRPr>
            </a:lvl5pPr>
            <a:lvl6pPr indent="-323850" lvl="5" marL="2743200" marR="0" rtl="0" algn="l">
              <a:lnSpc>
                <a:spcPct val="100000"/>
              </a:lnSpc>
              <a:spcBef>
                <a:spcPts val="0"/>
              </a:spcBef>
              <a:spcAft>
                <a:spcPts val="0"/>
              </a:spcAft>
              <a:buClr>
                <a:schemeClr val="dk1"/>
              </a:buClr>
              <a:buSzPts val="1500"/>
              <a:buFont typeface="Assistant"/>
              <a:buChar char="■"/>
              <a:defRPr b="0" i="0" sz="1500" u="none" cap="none" strike="noStrike">
                <a:solidFill>
                  <a:schemeClr val="dk1"/>
                </a:solidFill>
                <a:latin typeface="Assistant"/>
                <a:ea typeface="Assistant"/>
                <a:cs typeface="Assistant"/>
                <a:sym typeface="Assistant"/>
              </a:defRPr>
            </a:lvl6pPr>
            <a:lvl7pPr indent="-323850" lvl="6" marL="3200400" marR="0" rtl="0" algn="l">
              <a:lnSpc>
                <a:spcPct val="100000"/>
              </a:lnSpc>
              <a:spcBef>
                <a:spcPts val="0"/>
              </a:spcBef>
              <a:spcAft>
                <a:spcPts val="0"/>
              </a:spcAft>
              <a:buClr>
                <a:schemeClr val="dk1"/>
              </a:buClr>
              <a:buSzPts val="1500"/>
              <a:buFont typeface="Assistant"/>
              <a:buChar char="●"/>
              <a:defRPr b="0" i="0" sz="1500" u="none" cap="none" strike="noStrike">
                <a:solidFill>
                  <a:schemeClr val="dk1"/>
                </a:solidFill>
                <a:latin typeface="Assistant"/>
                <a:ea typeface="Assistant"/>
                <a:cs typeface="Assistant"/>
                <a:sym typeface="Assistant"/>
              </a:defRPr>
            </a:lvl7pPr>
            <a:lvl8pPr indent="-323850" lvl="7" marL="3657600" marR="0" rtl="0" algn="l">
              <a:lnSpc>
                <a:spcPct val="100000"/>
              </a:lnSpc>
              <a:spcBef>
                <a:spcPts val="0"/>
              </a:spcBef>
              <a:spcAft>
                <a:spcPts val="0"/>
              </a:spcAft>
              <a:buClr>
                <a:schemeClr val="dk1"/>
              </a:buClr>
              <a:buSzPts val="1500"/>
              <a:buFont typeface="Assistant"/>
              <a:buChar char="○"/>
              <a:defRPr b="0" i="0" sz="1500" u="none" cap="none" strike="noStrike">
                <a:solidFill>
                  <a:schemeClr val="dk1"/>
                </a:solidFill>
                <a:latin typeface="Assistant"/>
                <a:ea typeface="Assistant"/>
                <a:cs typeface="Assistant"/>
                <a:sym typeface="Assistant"/>
              </a:defRPr>
            </a:lvl8pPr>
            <a:lvl9pPr indent="-323850" lvl="8" marL="4114800" marR="0" rtl="0" algn="l">
              <a:lnSpc>
                <a:spcPct val="100000"/>
              </a:lnSpc>
              <a:spcBef>
                <a:spcPts val="0"/>
              </a:spcBef>
              <a:spcAft>
                <a:spcPts val="0"/>
              </a:spcAft>
              <a:buClr>
                <a:schemeClr val="dk1"/>
              </a:buClr>
              <a:buSzPts val="1500"/>
              <a:buFont typeface="Assistant"/>
              <a:buChar char="■"/>
              <a:defRPr b="0" i="0" sz="1500" u="none" cap="none" strike="noStrike">
                <a:solidFill>
                  <a:schemeClr val="dk1"/>
                </a:solidFill>
                <a:latin typeface="Assistant"/>
                <a:ea typeface="Assistant"/>
                <a:cs typeface="Assistant"/>
                <a:sym typeface="Assistant"/>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8.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0.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7" name="Shape 2837"/>
        <p:cNvGrpSpPr/>
        <p:nvPr/>
      </p:nvGrpSpPr>
      <p:grpSpPr>
        <a:xfrm>
          <a:off x="0" y="0"/>
          <a:ext cx="0" cy="0"/>
          <a:chOff x="0" y="0"/>
          <a:chExt cx="0" cy="0"/>
        </a:xfrm>
      </p:grpSpPr>
      <p:sp>
        <p:nvSpPr>
          <p:cNvPr id="2838" name="Google Shape;2838;p30"/>
          <p:cNvSpPr/>
          <p:nvPr/>
        </p:nvSpPr>
        <p:spPr>
          <a:xfrm>
            <a:off x="5997225" y="0"/>
            <a:ext cx="3146700" cy="5143500"/>
          </a:xfrm>
          <a:prstGeom prst="rect">
            <a:avLst/>
          </a:prstGeom>
          <a:solidFill>
            <a:srgbClr val="E8E6E4">
              <a:alpha val="4980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9" name="Google Shape;2839;p30"/>
          <p:cNvSpPr txBox="1"/>
          <p:nvPr>
            <p:ph type="ctrTitle"/>
          </p:nvPr>
        </p:nvSpPr>
        <p:spPr>
          <a:xfrm>
            <a:off x="646175" y="1237676"/>
            <a:ext cx="4749900" cy="17439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SzPts val="5200"/>
              <a:buNone/>
            </a:pPr>
            <a:r>
              <a:rPr lang="en"/>
              <a:t>FOOD MANAGEMENT</a:t>
            </a:r>
            <a:br>
              <a:rPr lang="en"/>
            </a:br>
            <a:r>
              <a:rPr lang="en"/>
              <a:t>SYSTEM</a:t>
            </a:r>
            <a:endParaRPr/>
          </a:p>
        </p:txBody>
      </p:sp>
      <p:grpSp>
        <p:nvGrpSpPr>
          <p:cNvPr id="2840" name="Google Shape;2840;p30"/>
          <p:cNvGrpSpPr/>
          <p:nvPr/>
        </p:nvGrpSpPr>
        <p:grpSpPr>
          <a:xfrm>
            <a:off x="4639894" y="706993"/>
            <a:ext cx="506202" cy="346754"/>
            <a:chOff x="5912000" y="2436725"/>
            <a:chExt cx="200500" cy="137350"/>
          </a:xfrm>
        </p:grpSpPr>
        <p:sp>
          <p:nvSpPr>
            <p:cNvPr id="2841" name="Google Shape;2841;p30"/>
            <p:cNvSpPr/>
            <p:nvPr/>
          </p:nvSpPr>
          <p:spPr>
            <a:xfrm>
              <a:off x="6071050" y="2532625"/>
              <a:ext cx="41450" cy="41450"/>
            </a:xfrm>
            <a:custGeom>
              <a:rect b="b" l="l" r="r" t="t"/>
              <a:pathLst>
                <a:path extrusionOk="0" h="1658" w="1658">
                  <a:moveTo>
                    <a:pt x="829" y="1"/>
                  </a:moveTo>
                  <a:lnTo>
                    <a:pt x="0" y="829"/>
                  </a:lnTo>
                  <a:lnTo>
                    <a:pt x="829" y="1658"/>
                  </a:lnTo>
                  <a:lnTo>
                    <a:pt x="1658" y="829"/>
                  </a:lnTo>
                  <a:lnTo>
                    <a:pt x="8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2" name="Google Shape;2842;p30"/>
            <p:cNvSpPr/>
            <p:nvPr/>
          </p:nvSpPr>
          <p:spPr>
            <a:xfrm>
              <a:off x="6071050" y="2436725"/>
              <a:ext cx="41450" cy="41450"/>
            </a:xfrm>
            <a:custGeom>
              <a:rect b="b" l="l" r="r" t="t"/>
              <a:pathLst>
                <a:path extrusionOk="0" h="1658" w="1658">
                  <a:moveTo>
                    <a:pt x="829" y="0"/>
                  </a:moveTo>
                  <a:lnTo>
                    <a:pt x="0" y="829"/>
                  </a:lnTo>
                  <a:lnTo>
                    <a:pt x="829" y="1657"/>
                  </a:lnTo>
                  <a:lnTo>
                    <a:pt x="1658" y="829"/>
                  </a:lnTo>
                  <a:lnTo>
                    <a:pt x="8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3" name="Google Shape;2843;p30"/>
            <p:cNvSpPr/>
            <p:nvPr/>
          </p:nvSpPr>
          <p:spPr>
            <a:xfrm>
              <a:off x="6023250" y="2484675"/>
              <a:ext cx="41450" cy="41450"/>
            </a:xfrm>
            <a:custGeom>
              <a:rect b="b" l="l" r="r" t="t"/>
              <a:pathLst>
                <a:path extrusionOk="0" h="1658" w="1658">
                  <a:moveTo>
                    <a:pt x="829" y="0"/>
                  </a:moveTo>
                  <a:lnTo>
                    <a:pt x="1" y="829"/>
                  </a:lnTo>
                  <a:lnTo>
                    <a:pt x="829" y="1658"/>
                  </a:lnTo>
                  <a:lnTo>
                    <a:pt x="1658" y="829"/>
                  </a:lnTo>
                  <a:lnTo>
                    <a:pt x="8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4" name="Google Shape;2844;p30"/>
            <p:cNvSpPr/>
            <p:nvPr/>
          </p:nvSpPr>
          <p:spPr>
            <a:xfrm>
              <a:off x="5959975" y="2532625"/>
              <a:ext cx="41450" cy="41450"/>
            </a:xfrm>
            <a:custGeom>
              <a:rect b="b" l="l" r="r" t="t"/>
              <a:pathLst>
                <a:path extrusionOk="0" h="1658" w="1658">
                  <a:moveTo>
                    <a:pt x="829" y="1"/>
                  </a:moveTo>
                  <a:lnTo>
                    <a:pt x="0" y="829"/>
                  </a:lnTo>
                  <a:lnTo>
                    <a:pt x="829" y="1658"/>
                  </a:lnTo>
                  <a:lnTo>
                    <a:pt x="1657" y="829"/>
                  </a:lnTo>
                  <a:lnTo>
                    <a:pt x="8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5" name="Google Shape;2845;p30"/>
            <p:cNvSpPr/>
            <p:nvPr/>
          </p:nvSpPr>
          <p:spPr>
            <a:xfrm>
              <a:off x="5959975" y="2436725"/>
              <a:ext cx="41450" cy="41450"/>
            </a:xfrm>
            <a:custGeom>
              <a:rect b="b" l="l" r="r" t="t"/>
              <a:pathLst>
                <a:path extrusionOk="0" h="1658" w="1658">
                  <a:moveTo>
                    <a:pt x="829" y="0"/>
                  </a:moveTo>
                  <a:lnTo>
                    <a:pt x="0" y="829"/>
                  </a:lnTo>
                  <a:lnTo>
                    <a:pt x="829" y="1657"/>
                  </a:lnTo>
                  <a:lnTo>
                    <a:pt x="1657" y="829"/>
                  </a:lnTo>
                  <a:lnTo>
                    <a:pt x="8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6" name="Google Shape;2846;p30"/>
            <p:cNvSpPr/>
            <p:nvPr/>
          </p:nvSpPr>
          <p:spPr>
            <a:xfrm>
              <a:off x="5912000" y="2484675"/>
              <a:ext cx="41475" cy="41450"/>
            </a:xfrm>
            <a:custGeom>
              <a:rect b="b" l="l" r="r" t="t"/>
              <a:pathLst>
                <a:path extrusionOk="0" h="1658" w="1659">
                  <a:moveTo>
                    <a:pt x="829" y="0"/>
                  </a:moveTo>
                  <a:lnTo>
                    <a:pt x="1" y="829"/>
                  </a:lnTo>
                  <a:lnTo>
                    <a:pt x="829" y="1658"/>
                  </a:lnTo>
                  <a:lnTo>
                    <a:pt x="1658" y="829"/>
                  </a:lnTo>
                  <a:lnTo>
                    <a:pt x="8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847" name="Google Shape;2847;p30"/>
          <p:cNvSpPr/>
          <p:nvPr/>
        </p:nvSpPr>
        <p:spPr>
          <a:xfrm>
            <a:off x="5858575" y="352000"/>
            <a:ext cx="276175" cy="239150"/>
          </a:xfrm>
          <a:custGeom>
            <a:rect b="b" l="l" r="r" t="t"/>
            <a:pathLst>
              <a:path extrusionOk="0" h="9566" w="11047">
                <a:moveTo>
                  <a:pt x="5527" y="1"/>
                </a:moveTo>
                <a:lnTo>
                  <a:pt x="1" y="9566"/>
                </a:lnTo>
                <a:lnTo>
                  <a:pt x="11047" y="9566"/>
                </a:lnTo>
                <a:lnTo>
                  <a:pt x="552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848" name="Google Shape;2848;p30"/>
          <p:cNvCxnSpPr/>
          <p:nvPr/>
        </p:nvCxnSpPr>
        <p:spPr>
          <a:xfrm>
            <a:off x="-10050" y="1165333"/>
            <a:ext cx="552600" cy="0"/>
          </a:xfrm>
          <a:prstGeom prst="straightConnector1">
            <a:avLst/>
          </a:prstGeom>
          <a:noFill/>
          <a:ln cap="flat" cmpd="sng" w="38100">
            <a:solidFill>
              <a:schemeClr val="lt2"/>
            </a:solidFill>
            <a:prstDash val="solid"/>
            <a:round/>
            <a:headEnd len="sm" w="sm" type="none"/>
            <a:tailEnd len="sm" w="sm" type="none"/>
          </a:ln>
        </p:spPr>
      </p:cxnSp>
      <p:grpSp>
        <p:nvGrpSpPr>
          <p:cNvPr id="2849" name="Google Shape;2849;p30"/>
          <p:cNvGrpSpPr/>
          <p:nvPr/>
        </p:nvGrpSpPr>
        <p:grpSpPr>
          <a:xfrm>
            <a:off x="925872" y="3513494"/>
            <a:ext cx="1382306" cy="493879"/>
            <a:chOff x="6730525" y="2643050"/>
            <a:chExt cx="647450" cy="231325"/>
          </a:xfrm>
        </p:grpSpPr>
        <p:sp>
          <p:nvSpPr>
            <p:cNvPr id="2850" name="Google Shape;2850;p30"/>
            <p:cNvSpPr/>
            <p:nvPr/>
          </p:nvSpPr>
          <p:spPr>
            <a:xfrm>
              <a:off x="6811450" y="2643050"/>
              <a:ext cx="11600" cy="11625"/>
            </a:xfrm>
            <a:custGeom>
              <a:rect b="b" l="l" r="r" t="t"/>
              <a:pathLst>
                <a:path extrusionOk="0" h="465" w="464">
                  <a:moveTo>
                    <a:pt x="235" y="1"/>
                  </a:moveTo>
                  <a:cubicBezTo>
                    <a:pt x="104" y="1"/>
                    <a:pt x="0" y="105"/>
                    <a:pt x="0" y="236"/>
                  </a:cubicBezTo>
                  <a:cubicBezTo>
                    <a:pt x="0" y="360"/>
                    <a:pt x="104" y="464"/>
                    <a:pt x="235" y="464"/>
                  </a:cubicBezTo>
                  <a:cubicBezTo>
                    <a:pt x="359" y="464"/>
                    <a:pt x="463" y="360"/>
                    <a:pt x="463" y="236"/>
                  </a:cubicBezTo>
                  <a:cubicBezTo>
                    <a:pt x="463" y="105"/>
                    <a:pt x="359" y="1"/>
                    <a:pt x="23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1" name="Google Shape;2851;p30"/>
            <p:cNvSpPr/>
            <p:nvPr/>
          </p:nvSpPr>
          <p:spPr>
            <a:xfrm>
              <a:off x="6873100" y="2643050"/>
              <a:ext cx="11600" cy="11625"/>
            </a:xfrm>
            <a:custGeom>
              <a:rect b="b" l="l" r="r" t="t"/>
              <a:pathLst>
                <a:path extrusionOk="0" h="465" w="464">
                  <a:moveTo>
                    <a:pt x="235" y="1"/>
                  </a:moveTo>
                  <a:cubicBezTo>
                    <a:pt x="105" y="1"/>
                    <a:pt x="0" y="105"/>
                    <a:pt x="0" y="236"/>
                  </a:cubicBezTo>
                  <a:cubicBezTo>
                    <a:pt x="0" y="360"/>
                    <a:pt x="105" y="464"/>
                    <a:pt x="235" y="464"/>
                  </a:cubicBezTo>
                  <a:cubicBezTo>
                    <a:pt x="359" y="464"/>
                    <a:pt x="464" y="360"/>
                    <a:pt x="464" y="236"/>
                  </a:cubicBezTo>
                  <a:cubicBezTo>
                    <a:pt x="464" y="105"/>
                    <a:pt x="359" y="1"/>
                    <a:pt x="23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2" name="Google Shape;2852;p30"/>
            <p:cNvSpPr/>
            <p:nvPr/>
          </p:nvSpPr>
          <p:spPr>
            <a:xfrm>
              <a:off x="6934750" y="2643050"/>
              <a:ext cx="11600" cy="11625"/>
            </a:xfrm>
            <a:custGeom>
              <a:rect b="b" l="l" r="r" t="t"/>
              <a:pathLst>
                <a:path extrusionOk="0" h="465" w="464">
                  <a:moveTo>
                    <a:pt x="236" y="1"/>
                  </a:moveTo>
                  <a:cubicBezTo>
                    <a:pt x="105" y="1"/>
                    <a:pt x="1" y="105"/>
                    <a:pt x="1" y="236"/>
                  </a:cubicBezTo>
                  <a:cubicBezTo>
                    <a:pt x="1" y="360"/>
                    <a:pt x="105" y="464"/>
                    <a:pt x="236" y="464"/>
                  </a:cubicBezTo>
                  <a:cubicBezTo>
                    <a:pt x="360" y="464"/>
                    <a:pt x="464" y="360"/>
                    <a:pt x="464" y="236"/>
                  </a:cubicBezTo>
                  <a:cubicBezTo>
                    <a:pt x="464" y="105"/>
                    <a:pt x="360" y="1"/>
                    <a:pt x="23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3" name="Google Shape;2853;p30"/>
            <p:cNvSpPr/>
            <p:nvPr/>
          </p:nvSpPr>
          <p:spPr>
            <a:xfrm>
              <a:off x="6996425" y="2643050"/>
              <a:ext cx="11600" cy="11625"/>
            </a:xfrm>
            <a:custGeom>
              <a:rect b="b" l="l" r="r" t="t"/>
              <a:pathLst>
                <a:path extrusionOk="0" h="465" w="464">
                  <a:moveTo>
                    <a:pt x="228" y="1"/>
                  </a:moveTo>
                  <a:cubicBezTo>
                    <a:pt x="105" y="1"/>
                    <a:pt x="0" y="105"/>
                    <a:pt x="0" y="236"/>
                  </a:cubicBezTo>
                  <a:cubicBezTo>
                    <a:pt x="0" y="360"/>
                    <a:pt x="105" y="464"/>
                    <a:pt x="228" y="464"/>
                  </a:cubicBezTo>
                  <a:cubicBezTo>
                    <a:pt x="359" y="464"/>
                    <a:pt x="463" y="360"/>
                    <a:pt x="463" y="236"/>
                  </a:cubicBezTo>
                  <a:cubicBezTo>
                    <a:pt x="463" y="105"/>
                    <a:pt x="359" y="1"/>
                    <a:pt x="22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4" name="Google Shape;2854;p30"/>
            <p:cNvSpPr/>
            <p:nvPr/>
          </p:nvSpPr>
          <p:spPr>
            <a:xfrm>
              <a:off x="7058075" y="2643050"/>
              <a:ext cx="11600" cy="11625"/>
            </a:xfrm>
            <a:custGeom>
              <a:rect b="b" l="l" r="r" t="t"/>
              <a:pathLst>
                <a:path extrusionOk="0" h="465" w="464">
                  <a:moveTo>
                    <a:pt x="229" y="1"/>
                  </a:moveTo>
                  <a:cubicBezTo>
                    <a:pt x="105" y="1"/>
                    <a:pt x="0" y="105"/>
                    <a:pt x="0" y="236"/>
                  </a:cubicBezTo>
                  <a:cubicBezTo>
                    <a:pt x="0" y="360"/>
                    <a:pt x="105" y="464"/>
                    <a:pt x="229" y="464"/>
                  </a:cubicBezTo>
                  <a:cubicBezTo>
                    <a:pt x="359" y="464"/>
                    <a:pt x="464" y="360"/>
                    <a:pt x="464" y="236"/>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5" name="Google Shape;2855;p30"/>
            <p:cNvSpPr/>
            <p:nvPr/>
          </p:nvSpPr>
          <p:spPr>
            <a:xfrm>
              <a:off x="7119725" y="2643050"/>
              <a:ext cx="11625" cy="11625"/>
            </a:xfrm>
            <a:custGeom>
              <a:rect b="b" l="l" r="r" t="t"/>
              <a:pathLst>
                <a:path extrusionOk="0" h="465" w="465">
                  <a:moveTo>
                    <a:pt x="229" y="1"/>
                  </a:moveTo>
                  <a:cubicBezTo>
                    <a:pt x="105" y="1"/>
                    <a:pt x="1" y="105"/>
                    <a:pt x="1" y="236"/>
                  </a:cubicBezTo>
                  <a:cubicBezTo>
                    <a:pt x="1" y="360"/>
                    <a:pt x="105" y="464"/>
                    <a:pt x="229" y="464"/>
                  </a:cubicBezTo>
                  <a:cubicBezTo>
                    <a:pt x="360" y="464"/>
                    <a:pt x="464" y="360"/>
                    <a:pt x="464" y="236"/>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6" name="Google Shape;2856;p30"/>
            <p:cNvSpPr/>
            <p:nvPr/>
          </p:nvSpPr>
          <p:spPr>
            <a:xfrm>
              <a:off x="7181400" y="2643050"/>
              <a:ext cx="11600" cy="11625"/>
            </a:xfrm>
            <a:custGeom>
              <a:rect b="b" l="l" r="r" t="t"/>
              <a:pathLst>
                <a:path extrusionOk="0" h="465" w="464">
                  <a:moveTo>
                    <a:pt x="229" y="1"/>
                  </a:moveTo>
                  <a:cubicBezTo>
                    <a:pt x="105" y="1"/>
                    <a:pt x="0" y="105"/>
                    <a:pt x="0" y="236"/>
                  </a:cubicBezTo>
                  <a:cubicBezTo>
                    <a:pt x="0" y="360"/>
                    <a:pt x="105" y="464"/>
                    <a:pt x="229" y="464"/>
                  </a:cubicBezTo>
                  <a:cubicBezTo>
                    <a:pt x="359" y="464"/>
                    <a:pt x="463" y="360"/>
                    <a:pt x="463" y="236"/>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7" name="Google Shape;2857;p30"/>
            <p:cNvSpPr/>
            <p:nvPr/>
          </p:nvSpPr>
          <p:spPr>
            <a:xfrm>
              <a:off x="7243050" y="2643050"/>
              <a:ext cx="11600" cy="11625"/>
            </a:xfrm>
            <a:custGeom>
              <a:rect b="b" l="l" r="r" t="t"/>
              <a:pathLst>
                <a:path extrusionOk="0" h="465" w="464">
                  <a:moveTo>
                    <a:pt x="229" y="1"/>
                  </a:moveTo>
                  <a:cubicBezTo>
                    <a:pt x="105" y="1"/>
                    <a:pt x="0" y="105"/>
                    <a:pt x="0" y="236"/>
                  </a:cubicBezTo>
                  <a:cubicBezTo>
                    <a:pt x="0" y="360"/>
                    <a:pt x="105" y="464"/>
                    <a:pt x="229" y="464"/>
                  </a:cubicBezTo>
                  <a:cubicBezTo>
                    <a:pt x="359" y="464"/>
                    <a:pt x="464" y="360"/>
                    <a:pt x="464" y="236"/>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8" name="Google Shape;2858;p30"/>
            <p:cNvSpPr/>
            <p:nvPr/>
          </p:nvSpPr>
          <p:spPr>
            <a:xfrm>
              <a:off x="7304700" y="2643050"/>
              <a:ext cx="11625" cy="11625"/>
            </a:xfrm>
            <a:custGeom>
              <a:rect b="b" l="l" r="r" t="t"/>
              <a:pathLst>
                <a:path extrusionOk="0" h="465" w="465">
                  <a:moveTo>
                    <a:pt x="229" y="1"/>
                  </a:moveTo>
                  <a:cubicBezTo>
                    <a:pt x="105" y="1"/>
                    <a:pt x="1" y="105"/>
                    <a:pt x="1" y="236"/>
                  </a:cubicBezTo>
                  <a:cubicBezTo>
                    <a:pt x="1" y="360"/>
                    <a:pt x="105" y="464"/>
                    <a:pt x="229" y="464"/>
                  </a:cubicBezTo>
                  <a:cubicBezTo>
                    <a:pt x="360" y="464"/>
                    <a:pt x="464" y="360"/>
                    <a:pt x="464" y="236"/>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9" name="Google Shape;2859;p30"/>
            <p:cNvSpPr/>
            <p:nvPr/>
          </p:nvSpPr>
          <p:spPr>
            <a:xfrm>
              <a:off x="7366375" y="2643050"/>
              <a:ext cx="11600" cy="11625"/>
            </a:xfrm>
            <a:custGeom>
              <a:rect b="b" l="l" r="r" t="t"/>
              <a:pathLst>
                <a:path extrusionOk="0" h="465" w="464">
                  <a:moveTo>
                    <a:pt x="229" y="1"/>
                  </a:moveTo>
                  <a:cubicBezTo>
                    <a:pt x="105" y="1"/>
                    <a:pt x="0" y="105"/>
                    <a:pt x="0" y="236"/>
                  </a:cubicBezTo>
                  <a:cubicBezTo>
                    <a:pt x="0" y="360"/>
                    <a:pt x="105" y="464"/>
                    <a:pt x="229" y="464"/>
                  </a:cubicBezTo>
                  <a:cubicBezTo>
                    <a:pt x="359" y="464"/>
                    <a:pt x="463" y="360"/>
                    <a:pt x="463" y="236"/>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0" name="Google Shape;2860;p30"/>
            <p:cNvSpPr/>
            <p:nvPr/>
          </p:nvSpPr>
          <p:spPr>
            <a:xfrm>
              <a:off x="6730525" y="2716300"/>
              <a:ext cx="11625" cy="11600"/>
            </a:xfrm>
            <a:custGeom>
              <a:rect b="b" l="l" r="r" t="t"/>
              <a:pathLst>
                <a:path extrusionOk="0" h="464" w="465">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1" name="Google Shape;2861;p30"/>
            <p:cNvSpPr/>
            <p:nvPr/>
          </p:nvSpPr>
          <p:spPr>
            <a:xfrm>
              <a:off x="6792200" y="2716300"/>
              <a:ext cx="11600" cy="11600"/>
            </a:xfrm>
            <a:custGeom>
              <a:rect b="b" l="l" r="r" t="t"/>
              <a:pathLst>
                <a:path extrusionOk="0" h="464" w="464">
                  <a:moveTo>
                    <a:pt x="229" y="0"/>
                  </a:moveTo>
                  <a:cubicBezTo>
                    <a:pt x="105" y="0"/>
                    <a:pt x="0" y="105"/>
                    <a:pt x="0" y="229"/>
                  </a:cubicBezTo>
                  <a:cubicBezTo>
                    <a:pt x="0" y="359"/>
                    <a:pt x="105" y="464"/>
                    <a:pt x="229" y="464"/>
                  </a:cubicBezTo>
                  <a:cubicBezTo>
                    <a:pt x="359" y="464"/>
                    <a:pt x="463" y="359"/>
                    <a:pt x="463" y="229"/>
                  </a:cubicBezTo>
                  <a:cubicBezTo>
                    <a:pt x="463"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2" name="Google Shape;2862;p30"/>
            <p:cNvSpPr/>
            <p:nvPr/>
          </p:nvSpPr>
          <p:spPr>
            <a:xfrm>
              <a:off x="6853850" y="2716300"/>
              <a:ext cx="11600" cy="11600"/>
            </a:xfrm>
            <a:custGeom>
              <a:rect b="b" l="l" r="r" t="t"/>
              <a:pathLst>
                <a:path extrusionOk="0" h="464" w="464">
                  <a:moveTo>
                    <a:pt x="229" y="0"/>
                  </a:moveTo>
                  <a:cubicBezTo>
                    <a:pt x="105" y="0"/>
                    <a:pt x="1" y="105"/>
                    <a:pt x="1" y="229"/>
                  </a:cubicBezTo>
                  <a:cubicBezTo>
                    <a:pt x="1" y="359"/>
                    <a:pt x="105" y="464"/>
                    <a:pt x="229" y="464"/>
                  </a:cubicBezTo>
                  <a:cubicBezTo>
                    <a:pt x="359" y="464"/>
                    <a:pt x="464" y="359"/>
                    <a:pt x="464" y="229"/>
                  </a:cubicBezTo>
                  <a:cubicBezTo>
                    <a:pt x="464"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3" name="Google Shape;2863;p30"/>
            <p:cNvSpPr/>
            <p:nvPr/>
          </p:nvSpPr>
          <p:spPr>
            <a:xfrm>
              <a:off x="6915500" y="2716300"/>
              <a:ext cx="11625" cy="11600"/>
            </a:xfrm>
            <a:custGeom>
              <a:rect b="b" l="l" r="r" t="t"/>
              <a:pathLst>
                <a:path extrusionOk="0" h="464" w="465">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4" name="Google Shape;2864;p30"/>
            <p:cNvSpPr/>
            <p:nvPr/>
          </p:nvSpPr>
          <p:spPr>
            <a:xfrm>
              <a:off x="6977175" y="2716300"/>
              <a:ext cx="11600" cy="11600"/>
            </a:xfrm>
            <a:custGeom>
              <a:rect b="b" l="l" r="r" t="t"/>
              <a:pathLst>
                <a:path extrusionOk="0" h="464" w="464">
                  <a:moveTo>
                    <a:pt x="229" y="0"/>
                  </a:moveTo>
                  <a:cubicBezTo>
                    <a:pt x="105" y="0"/>
                    <a:pt x="0" y="105"/>
                    <a:pt x="0" y="229"/>
                  </a:cubicBezTo>
                  <a:cubicBezTo>
                    <a:pt x="0" y="359"/>
                    <a:pt x="105" y="464"/>
                    <a:pt x="229" y="464"/>
                  </a:cubicBezTo>
                  <a:cubicBezTo>
                    <a:pt x="359" y="464"/>
                    <a:pt x="463" y="359"/>
                    <a:pt x="463" y="229"/>
                  </a:cubicBezTo>
                  <a:cubicBezTo>
                    <a:pt x="463"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5" name="Google Shape;2865;p30"/>
            <p:cNvSpPr/>
            <p:nvPr/>
          </p:nvSpPr>
          <p:spPr>
            <a:xfrm>
              <a:off x="7038825" y="2716300"/>
              <a:ext cx="11600" cy="11600"/>
            </a:xfrm>
            <a:custGeom>
              <a:rect b="b" l="l" r="r" t="t"/>
              <a:pathLst>
                <a:path extrusionOk="0" h="464" w="464">
                  <a:moveTo>
                    <a:pt x="229" y="0"/>
                  </a:moveTo>
                  <a:cubicBezTo>
                    <a:pt x="105" y="0"/>
                    <a:pt x="1" y="105"/>
                    <a:pt x="1" y="229"/>
                  </a:cubicBezTo>
                  <a:cubicBezTo>
                    <a:pt x="1" y="359"/>
                    <a:pt x="105" y="464"/>
                    <a:pt x="229" y="464"/>
                  </a:cubicBezTo>
                  <a:cubicBezTo>
                    <a:pt x="359" y="464"/>
                    <a:pt x="464" y="359"/>
                    <a:pt x="464" y="229"/>
                  </a:cubicBezTo>
                  <a:cubicBezTo>
                    <a:pt x="464"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6" name="Google Shape;2866;p30"/>
            <p:cNvSpPr/>
            <p:nvPr/>
          </p:nvSpPr>
          <p:spPr>
            <a:xfrm>
              <a:off x="7100475" y="2716300"/>
              <a:ext cx="11625" cy="11600"/>
            </a:xfrm>
            <a:custGeom>
              <a:rect b="b" l="l" r="r" t="t"/>
              <a:pathLst>
                <a:path extrusionOk="0" h="464" w="465">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7" name="Google Shape;2867;p30"/>
            <p:cNvSpPr/>
            <p:nvPr/>
          </p:nvSpPr>
          <p:spPr>
            <a:xfrm>
              <a:off x="7162150" y="2716300"/>
              <a:ext cx="11600" cy="11600"/>
            </a:xfrm>
            <a:custGeom>
              <a:rect b="b" l="l" r="r" t="t"/>
              <a:pathLst>
                <a:path extrusionOk="0" h="464" w="464">
                  <a:moveTo>
                    <a:pt x="229" y="0"/>
                  </a:moveTo>
                  <a:cubicBezTo>
                    <a:pt x="105" y="0"/>
                    <a:pt x="0" y="105"/>
                    <a:pt x="0" y="229"/>
                  </a:cubicBezTo>
                  <a:cubicBezTo>
                    <a:pt x="0" y="359"/>
                    <a:pt x="105" y="464"/>
                    <a:pt x="229" y="464"/>
                  </a:cubicBezTo>
                  <a:cubicBezTo>
                    <a:pt x="359" y="464"/>
                    <a:pt x="463" y="359"/>
                    <a:pt x="463" y="229"/>
                  </a:cubicBezTo>
                  <a:cubicBezTo>
                    <a:pt x="463"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8" name="Google Shape;2868;p30"/>
            <p:cNvSpPr/>
            <p:nvPr/>
          </p:nvSpPr>
          <p:spPr>
            <a:xfrm>
              <a:off x="7223800" y="2716300"/>
              <a:ext cx="11600" cy="11600"/>
            </a:xfrm>
            <a:custGeom>
              <a:rect b="b" l="l" r="r" t="t"/>
              <a:pathLst>
                <a:path extrusionOk="0" h="464" w="464">
                  <a:moveTo>
                    <a:pt x="229" y="0"/>
                  </a:moveTo>
                  <a:cubicBezTo>
                    <a:pt x="105" y="0"/>
                    <a:pt x="1" y="105"/>
                    <a:pt x="1" y="229"/>
                  </a:cubicBezTo>
                  <a:cubicBezTo>
                    <a:pt x="1" y="359"/>
                    <a:pt x="105" y="464"/>
                    <a:pt x="229" y="464"/>
                  </a:cubicBezTo>
                  <a:cubicBezTo>
                    <a:pt x="359" y="464"/>
                    <a:pt x="464" y="359"/>
                    <a:pt x="464" y="229"/>
                  </a:cubicBezTo>
                  <a:cubicBezTo>
                    <a:pt x="464"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9" name="Google Shape;2869;p30"/>
            <p:cNvSpPr/>
            <p:nvPr/>
          </p:nvSpPr>
          <p:spPr>
            <a:xfrm>
              <a:off x="7285450" y="2716300"/>
              <a:ext cx="11625" cy="11600"/>
            </a:xfrm>
            <a:custGeom>
              <a:rect b="b" l="l" r="r" t="t"/>
              <a:pathLst>
                <a:path extrusionOk="0" h="464" w="465">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0" name="Google Shape;2870;p30"/>
            <p:cNvSpPr/>
            <p:nvPr/>
          </p:nvSpPr>
          <p:spPr>
            <a:xfrm>
              <a:off x="6811450" y="2789525"/>
              <a:ext cx="11600" cy="11625"/>
            </a:xfrm>
            <a:custGeom>
              <a:rect b="b" l="l" r="r" t="t"/>
              <a:pathLst>
                <a:path extrusionOk="0" h="465" w="464">
                  <a:moveTo>
                    <a:pt x="235" y="1"/>
                  </a:moveTo>
                  <a:cubicBezTo>
                    <a:pt x="104" y="1"/>
                    <a:pt x="0" y="105"/>
                    <a:pt x="0" y="229"/>
                  </a:cubicBezTo>
                  <a:cubicBezTo>
                    <a:pt x="0" y="360"/>
                    <a:pt x="104" y="464"/>
                    <a:pt x="235" y="464"/>
                  </a:cubicBezTo>
                  <a:cubicBezTo>
                    <a:pt x="359" y="464"/>
                    <a:pt x="463" y="360"/>
                    <a:pt x="463" y="229"/>
                  </a:cubicBezTo>
                  <a:cubicBezTo>
                    <a:pt x="463" y="105"/>
                    <a:pt x="359" y="1"/>
                    <a:pt x="23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1" name="Google Shape;2871;p30"/>
            <p:cNvSpPr/>
            <p:nvPr/>
          </p:nvSpPr>
          <p:spPr>
            <a:xfrm>
              <a:off x="6873100" y="2789525"/>
              <a:ext cx="11600" cy="11625"/>
            </a:xfrm>
            <a:custGeom>
              <a:rect b="b" l="l" r="r" t="t"/>
              <a:pathLst>
                <a:path extrusionOk="0" h="465" w="464">
                  <a:moveTo>
                    <a:pt x="235" y="1"/>
                  </a:moveTo>
                  <a:cubicBezTo>
                    <a:pt x="105" y="1"/>
                    <a:pt x="0" y="105"/>
                    <a:pt x="0" y="229"/>
                  </a:cubicBezTo>
                  <a:cubicBezTo>
                    <a:pt x="0" y="360"/>
                    <a:pt x="105" y="464"/>
                    <a:pt x="235" y="464"/>
                  </a:cubicBezTo>
                  <a:cubicBezTo>
                    <a:pt x="359" y="464"/>
                    <a:pt x="464" y="360"/>
                    <a:pt x="464" y="229"/>
                  </a:cubicBezTo>
                  <a:cubicBezTo>
                    <a:pt x="464" y="105"/>
                    <a:pt x="359" y="1"/>
                    <a:pt x="23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2" name="Google Shape;2872;p30"/>
            <p:cNvSpPr/>
            <p:nvPr/>
          </p:nvSpPr>
          <p:spPr>
            <a:xfrm>
              <a:off x="6934750" y="2789525"/>
              <a:ext cx="11600" cy="11625"/>
            </a:xfrm>
            <a:custGeom>
              <a:rect b="b" l="l" r="r" t="t"/>
              <a:pathLst>
                <a:path extrusionOk="0" h="465" w="464">
                  <a:moveTo>
                    <a:pt x="236" y="1"/>
                  </a:moveTo>
                  <a:cubicBezTo>
                    <a:pt x="105" y="1"/>
                    <a:pt x="1" y="105"/>
                    <a:pt x="1" y="229"/>
                  </a:cubicBezTo>
                  <a:cubicBezTo>
                    <a:pt x="1" y="360"/>
                    <a:pt x="105" y="464"/>
                    <a:pt x="236" y="464"/>
                  </a:cubicBezTo>
                  <a:cubicBezTo>
                    <a:pt x="360" y="464"/>
                    <a:pt x="464" y="360"/>
                    <a:pt x="464" y="229"/>
                  </a:cubicBezTo>
                  <a:cubicBezTo>
                    <a:pt x="464" y="105"/>
                    <a:pt x="360" y="1"/>
                    <a:pt x="23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3" name="Google Shape;2873;p30"/>
            <p:cNvSpPr/>
            <p:nvPr/>
          </p:nvSpPr>
          <p:spPr>
            <a:xfrm>
              <a:off x="6996425" y="2789525"/>
              <a:ext cx="11600" cy="11625"/>
            </a:xfrm>
            <a:custGeom>
              <a:rect b="b" l="l" r="r" t="t"/>
              <a:pathLst>
                <a:path extrusionOk="0" h="465" w="464">
                  <a:moveTo>
                    <a:pt x="228" y="1"/>
                  </a:moveTo>
                  <a:cubicBezTo>
                    <a:pt x="105" y="1"/>
                    <a:pt x="0" y="105"/>
                    <a:pt x="0" y="229"/>
                  </a:cubicBezTo>
                  <a:cubicBezTo>
                    <a:pt x="0" y="360"/>
                    <a:pt x="105" y="464"/>
                    <a:pt x="228" y="464"/>
                  </a:cubicBezTo>
                  <a:cubicBezTo>
                    <a:pt x="359" y="464"/>
                    <a:pt x="463" y="360"/>
                    <a:pt x="463" y="229"/>
                  </a:cubicBezTo>
                  <a:cubicBezTo>
                    <a:pt x="463" y="105"/>
                    <a:pt x="359" y="1"/>
                    <a:pt x="22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4" name="Google Shape;2874;p30"/>
            <p:cNvSpPr/>
            <p:nvPr/>
          </p:nvSpPr>
          <p:spPr>
            <a:xfrm>
              <a:off x="7058075" y="2789525"/>
              <a:ext cx="11600" cy="11625"/>
            </a:xfrm>
            <a:custGeom>
              <a:rect b="b" l="l" r="r" t="t"/>
              <a:pathLst>
                <a:path extrusionOk="0" h="465" w="464">
                  <a:moveTo>
                    <a:pt x="229" y="1"/>
                  </a:moveTo>
                  <a:cubicBezTo>
                    <a:pt x="105" y="1"/>
                    <a:pt x="0" y="105"/>
                    <a:pt x="0" y="229"/>
                  </a:cubicBezTo>
                  <a:cubicBezTo>
                    <a:pt x="0" y="360"/>
                    <a:pt x="105" y="464"/>
                    <a:pt x="229" y="464"/>
                  </a:cubicBezTo>
                  <a:cubicBezTo>
                    <a:pt x="359" y="464"/>
                    <a:pt x="464" y="360"/>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5" name="Google Shape;2875;p30"/>
            <p:cNvSpPr/>
            <p:nvPr/>
          </p:nvSpPr>
          <p:spPr>
            <a:xfrm>
              <a:off x="7119725" y="2789525"/>
              <a:ext cx="11625" cy="11625"/>
            </a:xfrm>
            <a:custGeom>
              <a:rect b="b" l="l" r="r" t="t"/>
              <a:pathLst>
                <a:path extrusionOk="0" h="465" w="465">
                  <a:moveTo>
                    <a:pt x="229" y="1"/>
                  </a:moveTo>
                  <a:cubicBezTo>
                    <a:pt x="105" y="1"/>
                    <a:pt x="1" y="105"/>
                    <a:pt x="1" y="229"/>
                  </a:cubicBezTo>
                  <a:cubicBezTo>
                    <a:pt x="1" y="360"/>
                    <a:pt x="105" y="464"/>
                    <a:pt x="229" y="464"/>
                  </a:cubicBezTo>
                  <a:cubicBezTo>
                    <a:pt x="360" y="464"/>
                    <a:pt x="464" y="360"/>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6" name="Google Shape;2876;p30"/>
            <p:cNvSpPr/>
            <p:nvPr/>
          </p:nvSpPr>
          <p:spPr>
            <a:xfrm>
              <a:off x="7181400" y="2789525"/>
              <a:ext cx="11600" cy="11625"/>
            </a:xfrm>
            <a:custGeom>
              <a:rect b="b" l="l" r="r" t="t"/>
              <a:pathLst>
                <a:path extrusionOk="0" h="465" w="464">
                  <a:moveTo>
                    <a:pt x="229" y="1"/>
                  </a:moveTo>
                  <a:cubicBezTo>
                    <a:pt x="105" y="1"/>
                    <a:pt x="0" y="105"/>
                    <a:pt x="0" y="229"/>
                  </a:cubicBezTo>
                  <a:cubicBezTo>
                    <a:pt x="0" y="360"/>
                    <a:pt x="105" y="464"/>
                    <a:pt x="229" y="464"/>
                  </a:cubicBezTo>
                  <a:cubicBezTo>
                    <a:pt x="359" y="464"/>
                    <a:pt x="463" y="360"/>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7" name="Google Shape;2877;p30"/>
            <p:cNvSpPr/>
            <p:nvPr/>
          </p:nvSpPr>
          <p:spPr>
            <a:xfrm>
              <a:off x="7243050" y="2789525"/>
              <a:ext cx="11600" cy="11625"/>
            </a:xfrm>
            <a:custGeom>
              <a:rect b="b" l="l" r="r" t="t"/>
              <a:pathLst>
                <a:path extrusionOk="0" h="465" w="464">
                  <a:moveTo>
                    <a:pt x="229" y="1"/>
                  </a:moveTo>
                  <a:cubicBezTo>
                    <a:pt x="105" y="1"/>
                    <a:pt x="0" y="105"/>
                    <a:pt x="0" y="229"/>
                  </a:cubicBezTo>
                  <a:cubicBezTo>
                    <a:pt x="0" y="360"/>
                    <a:pt x="105" y="464"/>
                    <a:pt x="229" y="464"/>
                  </a:cubicBezTo>
                  <a:cubicBezTo>
                    <a:pt x="359" y="464"/>
                    <a:pt x="464" y="360"/>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8" name="Google Shape;2878;p30"/>
            <p:cNvSpPr/>
            <p:nvPr/>
          </p:nvSpPr>
          <p:spPr>
            <a:xfrm>
              <a:off x="7304700" y="2789525"/>
              <a:ext cx="11625" cy="11625"/>
            </a:xfrm>
            <a:custGeom>
              <a:rect b="b" l="l" r="r" t="t"/>
              <a:pathLst>
                <a:path extrusionOk="0" h="465" w="465">
                  <a:moveTo>
                    <a:pt x="229" y="1"/>
                  </a:moveTo>
                  <a:cubicBezTo>
                    <a:pt x="105" y="1"/>
                    <a:pt x="1" y="105"/>
                    <a:pt x="1" y="229"/>
                  </a:cubicBezTo>
                  <a:cubicBezTo>
                    <a:pt x="1" y="360"/>
                    <a:pt x="105" y="464"/>
                    <a:pt x="229" y="464"/>
                  </a:cubicBezTo>
                  <a:cubicBezTo>
                    <a:pt x="360" y="464"/>
                    <a:pt x="464" y="360"/>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9" name="Google Shape;2879;p30"/>
            <p:cNvSpPr/>
            <p:nvPr/>
          </p:nvSpPr>
          <p:spPr>
            <a:xfrm>
              <a:off x="7366375" y="2789525"/>
              <a:ext cx="11600" cy="11625"/>
            </a:xfrm>
            <a:custGeom>
              <a:rect b="b" l="l" r="r" t="t"/>
              <a:pathLst>
                <a:path extrusionOk="0" h="465" w="464">
                  <a:moveTo>
                    <a:pt x="229" y="1"/>
                  </a:moveTo>
                  <a:cubicBezTo>
                    <a:pt x="105" y="1"/>
                    <a:pt x="0" y="105"/>
                    <a:pt x="0" y="229"/>
                  </a:cubicBezTo>
                  <a:cubicBezTo>
                    <a:pt x="0" y="360"/>
                    <a:pt x="105" y="464"/>
                    <a:pt x="229" y="464"/>
                  </a:cubicBezTo>
                  <a:cubicBezTo>
                    <a:pt x="359" y="464"/>
                    <a:pt x="463" y="360"/>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0" name="Google Shape;2880;p30"/>
            <p:cNvSpPr/>
            <p:nvPr/>
          </p:nvSpPr>
          <p:spPr>
            <a:xfrm>
              <a:off x="6730525" y="2862775"/>
              <a:ext cx="11625" cy="11600"/>
            </a:xfrm>
            <a:custGeom>
              <a:rect b="b" l="l" r="r" t="t"/>
              <a:pathLst>
                <a:path extrusionOk="0" h="464" w="465">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1" name="Google Shape;2881;p30"/>
            <p:cNvSpPr/>
            <p:nvPr/>
          </p:nvSpPr>
          <p:spPr>
            <a:xfrm>
              <a:off x="6792200" y="2862775"/>
              <a:ext cx="11600" cy="11600"/>
            </a:xfrm>
            <a:custGeom>
              <a:rect b="b" l="l" r="r" t="t"/>
              <a:pathLst>
                <a:path extrusionOk="0" h="464" w="464">
                  <a:moveTo>
                    <a:pt x="229" y="1"/>
                  </a:moveTo>
                  <a:cubicBezTo>
                    <a:pt x="105" y="1"/>
                    <a:pt x="0" y="105"/>
                    <a:pt x="0" y="229"/>
                  </a:cubicBezTo>
                  <a:cubicBezTo>
                    <a:pt x="0" y="359"/>
                    <a:pt x="105" y="464"/>
                    <a:pt x="229" y="464"/>
                  </a:cubicBezTo>
                  <a:cubicBezTo>
                    <a:pt x="359" y="464"/>
                    <a:pt x="463" y="359"/>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2" name="Google Shape;2882;p30"/>
            <p:cNvSpPr/>
            <p:nvPr/>
          </p:nvSpPr>
          <p:spPr>
            <a:xfrm>
              <a:off x="6853850" y="2862775"/>
              <a:ext cx="11600" cy="11600"/>
            </a:xfrm>
            <a:custGeom>
              <a:rect b="b" l="l" r="r" t="t"/>
              <a:pathLst>
                <a:path extrusionOk="0" h="464" w="464">
                  <a:moveTo>
                    <a:pt x="229" y="1"/>
                  </a:moveTo>
                  <a:cubicBezTo>
                    <a:pt x="105" y="1"/>
                    <a:pt x="1" y="105"/>
                    <a:pt x="1" y="229"/>
                  </a:cubicBezTo>
                  <a:cubicBezTo>
                    <a:pt x="1" y="359"/>
                    <a:pt x="105" y="464"/>
                    <a:pt x="229" y="464"/>
                  </a:cubicBezTo>
                  <a:cubicBezTo>
                    <a:pt x="359" y="464"/>
                    <a:pt x="464" y="359"/>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3" name="Google Shape;2883;p30"/>
            <p:cNvSpPr/>
            <p:nvPr/>
          </p:nvSpPr>
          <p:spPr>
            <a:xfrm>
              <a:off x="6915500" y="2862775"/>
              <a:ext cx="11625" cy="11600"/>
            </a:xfrm>
            <a:custGeom>
              <a:rect b="b" l="l" r="r" t="t"/>
              <a:pathLst>
                <a:path extrusionOk="0" h="464" w="465">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4" name="Google Shape;2884;p30"/>
            <p:cNvSpPr/>
            <p:nvPr/>
          </p:nvSpPr>
          <p:spPr>
            <a:xfrm>
              <a:off x="6977175" y="2862775"/>
              <a:ext cx="11600" cy="11600"/>
            </a:xfrm>
            <a:custGeom>
              <a:rect b="b" l="l" r="r" t="t"/>
              <a:pathLst>
                <a:path extrusionOk="0" h="464" w="464">
                  <a:moveTo>
                    <a:pt x="229" y="1"/>
                  </a:moveTo>
                  <a:cubicBezTo>
                    <a:pt x="105" y="1"/>
                    <a:pt x="0" y="105"/>
                    <a:pt x="0" y="229"/>
                  </a:cubicBezTo>
                  <a:cubicBezTo>
                    <a:pt x="0" y="359"/>
                    <a:pt x="105" y="464"/>
                    <a:pt x="229" y="464"/>
                  </a:cubicBezTo>
                  <a:cubicBezTo>
                    <a:pt x="359" y="464"/>
                    <a:pt x="463" y="359"/>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5" name="Google Shape;2885;p30"/>
            <p:cNvSpPr/>
            <p:nvPr/>
          </p:nvSpPr>
          <p:spPr>
            <a:xfrm>
              <a:off x="7038825" y="2862775"/>
              <a:ext cx="11600" cy="11600"/>
            </a:xfrm>
            <a:custGeom>
              <a:rect b="b" l="l" r="r" t="t"/>
              <a:pathLst>
                <a:path extrusionOk="0" h="464" w="464">
                  <a:moveTo>
                    <a:pt x="229" y="1"/>
                  </a:moveTo>
                  <a:cubicBezTo>
                    <a:pt x="105" y="1"/>
                    <a:pt x="1" y="105"/>
                    <a:pt x="1" y="229"/>
                  </a:cubicBezTo>
                  <a:cubicBezTo>
                    <a:pt x="1" y="359"/>
                    <a:pt x="105" y="464"/>
                    <a:pt x="229" y="464"/>
                  </a:cubicBezTo>
                  <a:cubicBezTo>
                    <a:pt x="359" y="464"/>
                    <a:pt x="464" y="359"/>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6" name="Google Shape;2886;p30"/>
            <p:cNvSpPr/>
            <p:nvPr/>
          </p:nvSpPr>
          <p:spPr>
            <a:xfrm>
              <a:off x="7100475" y="2862775"/>
              <a:ext cx="11625" cy="11600"/>
            </a:xfrm>
            <a:custGeom>
              <a:rect b="b" l="l" r="r" t="t"/>
              <a:pathLst>
                <a:path extrusionOk="0" h="464" w="465">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7" name="Google Shape;2887;p30"/>
            <p:cNvSpPr/>
            <p:nvPr/>
          </p:nvSpPr>
          <p:spPr>
            <a:xfrm>
              <a:off x="7162150" y="2862775"/>
              <a:ext cx="11600" cy="11600"/>
            </a:xfrm>
            <a:custGeom>
              <a:rect b="b" l="l" r="r" t="t"/>
              <a:pathLst>
                <a:path extrusionOk="0" h="464" w="464">
                  <a:moveTo>
                    <a:pt x="229" y="1"/>
                  </a:moveTo>
                  <a:cubicBezTo>
                    <a:pt x="105" y="1"/>
                    <a:pt x="0" y="105"/>
                    <a:pt x="0" y="229"/>
                  </a:cubicBezTo>
                  <a:cubicBezTo>
                    <a:pt x="0" y="359"/>
                    <a:pt x="105" y="464"/>
                    <a:pt x="229" y="464"/>
                  </a:cubicBezTo>
                  <a:cubicBezTo>
                    <a:pt x="359" y="464"/>
                    <a:pt x="463" y="359"/>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8" name="Google Shape;2888;p30"/>
            <p:cNvSpPr/>
            <p:nvPr/>
          </p:nvSpPr>
          <p:spPr>
            <a:xfrm>
              <a:off x="7223800" y="2862775"/>
              <a:ext cx="11600" cy="11600"/>
            </a:xfrm>
            <a:custGeom>
              <a:rect b="b" l="l" r="r" t="t"/>
              <a:pathLst>
                <a:path extrusionOk="0" h="464" w="464">
                  <a:moveTo>
                    <a:pt x="229" y="1"/>
                  </a:moveTo>
                  <a:cubicBezTo>
                    <a:pt x="105" y="1"/>
                    <a:pt x="1" y="105"/>
                    <a:pt x="1" y="229"/>
                  </a:cubicBezTo>
                  <a:cubicBezTo>
                    <a:pt x="1" y="359"/>
                    <a:pt x="105" y="464"/>
                    <a:pt x="229" y="464"/>
                  </a:cubicBezTo>
                  <a:cubicBezTo>
                    <a:pt x="359" y="464"/>
                    <a:pt x="464" y="359"/>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9" name="Google Shape;2889;p30"/>
            <p:cNvSpPr/>
            <p:nvPr/>
          </p:nvSpPr>
          <p:spPr>
            <a:xfrm>
              <a:off x="7285450" y="2862775"/>
              <a:ext cx="11625" cy="11600"/>
            </a:xfrm>
            <a:custGeom>
              <a:rect b="b" l="l" r="r" t="t"/>
              <a:pathLst>
                <a:path extrusionOk="0" h="464" w="465">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890" name="Google Shape;2890;p30"/>
          <p:cNvSpPr txBox="1"/>
          <p:nvPr/>
        </p:nvSpPr>
        <p:spPr>
          <a:xfrm>
            <a:off x="6509100" y="2981563"/>
            <a:ext cx="2634900" cy="2693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ssistant"/>
                <a:ea typeface="Assistant"/>
                <a:cs typeface="Assistant"/>
                <a:sym typeface="Assistant"/>
              </a:rPr>
              <a:t>Group-7</a:t>
            </a:r>
            <a:endParaRPr b="0" i="0" sz="1500" u="none" cap="none" strike="noStrike">
              <a:solidFill>
                <a:srgbClr val="000000"/>
              </a:solidFill>
              <a:latin typeface="Assistant"/>
              <a:ea typeface="Assistant"/>
              <a:cs typeface="Assistant"/>
              <a:sym typeface="Assistant"/>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ssistant"/>
              <a:ea typeface="Assistant"/>
              <a:cs typeface="Assistant"/>
              <a:sym typeface="Assistant"/>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ssistant"/>
                <a:ea typeface="Assistant"/>
                <a:cs typeface="Assistant"/>
                <a:sym typeface="Assistant"/>
              </a:rPr>
              <a:t>Arun B chandran-14</a:t>
            </a:r>
            <a:endParaRPr b="0" i="0" sz="1500" u="none" cap="none" strike="noStrike">
              <a:solidFill>
                <a:srgbClr val="000000"/>
              </a:solidFill>
              <a:latin typeface="Assistant"/>
              <a:ea typeface="Assistant"/>
              <a:cs typeface="Assistant"/>
              <a:sym typeface="Assistant"/>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ssistant"/>
                <a:ea typeface="Assistant"/>
                <a:cs typeface="Assistant"/>
                <a:sym typeface="Assistant"/>
              </a:rPr>
              <a:t>Jyothis S -37</a:t>
            </a:r>
            <a:endParaRPr b="0" i="0" sz="1500" u="none" cap="none" strike="noStrike">
              <a:solidFill>
                <a:srgbClr val="000000"/>
              </a:solidFill>
              <a:latin typeface="Assistant"/>
              <a:ea typeface="Assistant"/>
              <a:cs typeface="Assistant"/>
              <a:sym typeface="Assistant"/>
            </a:endParaRPr>
          </a:p>
          <a:p>
            <a:pPr indent="0" lvl="0" marL="0" marR="0" rtl="0" algn="l">
              <a:lnSpc>
                <a:spcPct val="100000"/>
              </a:lnSpc>
              <a:spcBef>
                <a:spcPts val="0"/>
              </a:spcBef>
              <a:spcAft>
                <a:spcPts val="0"/>
              </a:spcAft>
              <a:buClr>
                <a:srgbClr val="000000"/>
              </a:buClr>
              <a:buSzPts val="1500"/>
              <a:buFont typeface="Arial"/>
              <a:buNone/>
            </a:pPr>
            <a:r>
              <a:rPr lang="en" sz="1500">
                <a:latin typeface="Assistant"/>
                <a:ea typeface="Assistant"/>
                <a:cs typeface="Assistant"/>
                <a:sym typeface="Assistant"/>
              </a:rPr>
              <a:t>Asa Shijil-75</a:t>
            </a:r>
            <a:endParaRPr sz="1500">
              <a:latin typeface="Assistant"/>
              <a:ea typeface="Assistant"/>
              <a:cs typeface="Assistant"/>
              <a:sym typeface="Assistant"/>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ssistant"/>
                <a:ea typeface="Assistant"/>
                <a:cs typeface="Assistant"/>
                <a:sym typeface="Assistant"/>
              </a:rPr>
              <a:t>Deepak P-76</a:t>
            </a:r>
            <a:endParaRPr b="0" i="0" sz="1500" u="none" cap="none" strike="noStrike">
              <a:solidFill>
                <a:srgbClr val="000000"/>
              </a:solidFill>
              <a:latin typeface="Assistant"/>
              <a:ea typeface="Assistant"/>
              <a:cs typeface="Assistant"/>
              <a:sym typeface="Assistant"/>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ssistant"/>
              <a:ea typeface="Assistant"/>
              <a:cs typeface="Assistant"/>
              <a:sym typeface="Assistant"/>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ssistant"/>
              <a:ea typeface="Assistant"/>
              <a:cs typeface="Assistant"/>
              <a:sym typeface="Assistant"/>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ssistant"/>
              <a:ea typeface="Assistant"/>
              <a:cs typeface="Assistant"/>
              <a:sym typeface="Assistan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ssistant"/>
              <a:ea typeface="Assistant"/>
              <a:cs typeface="Assistant"/>
              <a:sym typeface="Assistan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ssistant"/>
              <a:ea typeface="Assistant"/>
              <a:cs typeface="Assistant"/>
              <a:sym typeface="Assistant"/>
            </a:endParaRPr>
          </a:p>
        </p:txBody>
      </p:sp>
      <p:sp>
        <p:nvSpPr>
          <p:cNvPr id="2891" name="Google Shape;2891;p30"/>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9" name="Shape 3439"/>
        <p:cNvGrpSpPr/>
        <p:nvPr/>
      </p:nvGrpSpPr>
      <p:grpSpPr>
        <a:xfrm>
          <a:off x="0" y="0"/>
          <a:ext cx="0" cy="0"/>
          <a:chOff x="0" y="0"/>
          <a:chExt cx="0" cy="0"/>
        </a:xfrm>
      </p:grpSpPr>
      <p:sp>
        <p:nvSpPr>
          <p:cNvPr id="3440" name="Google Shape;3440;p39"/>
          <p:cNvSpPr txBox="1"/>
          <p:nvPr>
            <p:ph type="title"/>
          </p:nvPr>
        </p:nvSpPr>
        <p:spPr>
          <a:xfrm>
            <a:off x="2125900" y="129900"/>
            <a:ext cx="3941100" cy="743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500"/>
              <a:t>2</a:t>
            </a:r>
            <a:r>
              <a:rPr lang="en" sz="1500">
                <a:latin typeface="Assistant SemiBold"/>
                <a:ea typeface="Assistant SemiBold"/>
                <a:cs typeface="Assistant SemiBold"/>
                <a:sym typeface="Assistant SemiBold"/>
              </a:rPr>
              <a:t>.Food Distributors (social workers, other social service volunteers ):</a:t>
            </a:r>
            <a:endParaRPr sz="1500">
              <a:latin typeface="Assistant SemiBold"/>
              <a:ea typeface="Assistant SemiBold"/>
              <a:cs typeface="Assistant SemiBold"/>
              <a:sym typeface="Assistant SemiBold"/>
            </a:endParaRPr>
          </a:p>
        </p:txBody>
      </p:sp>
      <p:sp>
        <p:nvSpPr>
          <p:cNvPr id="3441" name="Google Shape;3441;p39"/>
          <p:cNvSpPr txBox="1"/>
          <p:nvPr>
            <p:ph idx="1" type="subTitle"/>
          </p:nvPr>
        </p:nvSpPr>
        <p:spPr>
          <a:xfrm>
            <a:off x="2601425" y="2133400"/>
            <a:ext cx="3941100" cy="1467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3442" name="Google Shape;3442;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pic>
        <p:nvPicPr>
          <p:cNvPr id="3443" name="Google Shape;3443;p39"/>
          <p:cNvPicPr preferRelativeResize="0"/>
          <p:nvPr/>
        </p:nvPicPr>
        <p:blipFill>
          <a:blip r:embed="rId3">
            <a:alphaModFix/>
          </a:blip>
          <a:stretch>
            <a:fillRect/>
          </a:stretch>
        </p:blipFill>
        <p:spPr>
          <a:xfrm>
            <a:off x="1362220" y="888925"/>
            <a:ext cx="5928124" cy="39559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7" name="Shape 3447"/>
        <p:cNvGrpSpPr/>
        <p:nvPr/>
      </p:nvGrpSpPr>
      <p:grpSpPr>
        <a:xfrm>
          <a:off x="0" y="0"/>
          <a:ext cx="0" cy="0"/>
          <a:chOff x="0" y="0"/>
          <a:chExt cx="0" cy="0"/>
        </a:xfrm>
      </p:grpSpPr>
      <p:sp>
        <p:nvSpPr>
          <p:cNvPr id="3448" name="Google Shape;3448;p40"/>
          <p:cNvSpPr txBox="1"/>
          <p:nvPr>
            <p:ph type="title"/>
          </p:nvPr>
        </p:nvSpPr>
        <p:spPr>
          <a:xfrm>
            <a:off x="2103775" y="70800"/>
            <a:ext cx="3941100" cy="525600"/>
          </a:xfrm>
          <a:prstGeom prst="rect">
            <a:avLst/>
          </a:prstGeom>
        </p:spPr>
        <p:txBody>
          <a:bodyPr anchorCtr="0" anchor="b" bIns="91425" lIns="91425" spcFirstLastPara="1" rIns="91425" wrap="square" tIns="91425">
            <a:noAutofit/>
          </a:bodyPr>
          <a:lstStyle/>
          <a:p>
            <a:pPr indent="457200" lvl="0" marL="0" rtl="0" algn="l">
              <a:spcBef>
                <a:spcPts val="0"/>
              </a:spcBef>
              <a:spcAft>
                <a:spcPts val="0"/>
              </a:spcAft>
              <a:buNone/>
            </a:pPr>
            <a:r>
              <a:rPr lang="en" sz="1500">
                <a:latin typeface="Assistant SemiBold"/>
                <a:ea typeface="Assistant SemiBold"/>
                <a:cs typeface="Assistant SemiBold"/>
                <a:sym typeface="Assistant SemiBold"/>
              </a:rPr>
              <a:t>3.Normal Users</a:t>
            </a:r>
            <a:r>
              <a:rPr lang="en" sz="1500">
                <a:latin typeface="Assistant SemiBold"/>
                <a:ea typeface="Assistant SemiBold"/>
                <a:cs typeface="Assistant SemiBold"/>
                <a:sym typeface="Assistant SemiBold"/>
              </a:rPr>
              <a:t>:</a:t>
            </a:r>
            <a:endParaRPr sz="1500">
              <a:latin typeface="Assistant SemiBold"/>
              <a:ea typeface="Assistant SemiBold"/>
              <a:cs typeface="Assistant SemiBold"/>
              <a:sym typeface="Assistant SemiBold"/>
            </a:endParaRPr>
          </a:p>
        </p:txBody>
      </p:sp>
      <p:sp>
        <p:nvSpPr>
          <p:cNvPr id="3449" name="Google Shape;3449;p40"/>
          <p:cNvSpPr txBox="1"/>
          <p:nvPr>
            <p:ph idx="1" type="subTitle"/>
          </p:nvPr>
        </p:nvSpPr>
        <p:spPr>
          <a:xfrm>
            <a:off x="2601425" y="2133400"/>
            <a:ext cx="3941100" cy="1467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3450" name="Google Shape;3450;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451" name="Google Shape;3451;p40"/>
          <p:cNvPicPr preferRelativeResize="0"/>
          <p:nvPr/>
        </p:nvPicPr>
        <p:blipFill>
          <a:blip r:embed="rId3">
            <a:alphaModFix/>
          </a:blip>
          <a:stretch>
            <a:fillRect/>
          </a:stretch>
        </p:blipFill>
        <p:spPr>
          <a:xfrm>
            <a:off x="1320932" y="864788"/>
            <a:ext cx="6127240" cy="40042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5" name="Shape 3455"/>
        <p:cNvGrpSpPr/>
        <p:nvPr/>
      </p:nvGrpSpPr>
      <p:grpSpPr>
        <a:xfrm>
          <a:off x="0" y="0"/>
          <a:ext cx="0" cy="0"/>
          <a:chOff x="0" y="0"/>
          <a:chExt cx="0" cy="0"/>
        </a:xfrm>
      </p:grpSpPr>
      <p:sp>
        <p:nvSpPr>
          <p:cNvPr id="3456" name="Google Shape;3456;p41"/>
          <p:cNvSpPr txBox="1"/>
          <p:nvPr>
            <p:ph type="title"/>
          </p:nvPr>
        </p:nvSpPr>
        <p:spPr>
          <a:xfrm>
            <a:off x="1838400" y="55775"/>
            <a:ext cx="3941100" cy="525600"/>
          </a:xfrm>
          <a:prstGeom prst="rect">
            <a:avLst/>
          </a:prstGeom>
        </p:spPr>
        <p:txBody>
          <a:bodyPr anchorCtr="0" anchor="b" bIns="91425" lIns="91425" spcFirstLastPara="1" rIns="91425" wrap="square" tIns="91425">
            <a:noAutofit/>
          </a:bodyPr>
          <a:lstStyle/>
          <a:p>
            <a:pPr indent="457200" lvl="0" marL="0" rtl="0" algn="l">
              <a:spcBef>
                <a:spcPts val="0"/>
              </a:spcBef>
              <a:spcAft>
                <a:spcPts val="0"/>
              </a:spcAft>
              <a:buNone/>
            </a:pPr>
            <a:r>
              <a:rPr lang="en" sz="1500">
                <a:latin typeface="Assistant SemiBold"/>
                <a:ea typeface="Assistant SemiBold"/>
                <a:cs typeface="Assistant SemiBold"/>
                <a:sym typeface="Assistant SemiBold"/>
              </a:rPr>
              <a:t>4.User types with their functions</a:t>
            </a:r>
            <a:r>
              <a:rPr lang="en" sz="1500">
                <a:latin typeface="Assistant SemiBold"/>
                <a:ea typeface="Assistant SemiBold"/>
                <a:cs typeface="Assistant SemiBold"/>
                <a:sym typeface="Assistant SemiBold"/>
              </a:rPr>
              <a:t>:</a:t>
            </a:r>
            <a:endParaRPr sz="1500">
              <a:latin typeface="Assistant SemiBold"/>
              <a:ea typeface="Assistant SemiBold"/>
              <a:cs typeface="Assistant SemiBold"/>
              <a:sym typeface="Assistant SemiBold"/>
            </a:endParaRPr>
          </a:p>
        </p:txBody>
      </p:sp>
      <p:sp>
        <p:nvSpPr>
          <p:cNvPr id="3457" name="Google Shape;3457;p41"/>
          <p:cNvSpPr txBox="1"/>
          <p:nvPr>
            <p:ph idx="1" type="subTitle"/>
          </p:nvPr>
        </p:nvSpPr>
        <p:spPr>
          <a:xfrm>
            <a:off x="2601425" y="2133400"/>
            <a:ext cx="3941100" cy="1467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3458" name="Google Shape;3458;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459" name="Google Shape;3459;p41"/>
          <p:cNvPicPr preferRelativeResize="0"/>
          <p:nvPr/>
        </p:nvPicPr>
        <p:blipFill rotWithShape="1">
          <a:blip r:embed="rId3">
            <a:alphaModFix/>
          </a:blip>
          <a:srcRect b="0" l="4717" r="4735" t="0"/>
          <a:stretch/>
        </p:blipFill>
        <p:spPr>
          <a:xfrm>
            <a:off x="642650" y="669850"/>
            <a:ext cx="7520675" cy="43941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3" name="Shape 3463"/>
        <p:cNvGrpSpPr/>
        <p:nvPr/>
      </p:nvGrpSpPr>
      <p:grpSpPr>
        <a:xfrm>
          <a:off x="0" y="0"/>
          <a:ext cx="0" cy="0"/>
          <a:chOff x="0" y="0"/>
          <a:chExt cx="0" cy="0"/>
        </a:xfrm>
      </p:grpSpPr>
      <p:grpSp>
        <p:nvGrpSpPr>
          <p:cNvPr id="3464" name="Google Shape;3464;p42"/>
          <p:cNvGrpSpPr/>
          <p:nvPr/>
        </p:nvGrpSpPr>
        <p:grpSpPr>
          <a:xfrm>
            <a:off x="5008443" y="4449758"/>
            <a:ext cx="2357122" cy="308503"/>
            <a:chOff x="4517025" y="2718100"/>
            <a:chExt cx="937300" cy="122675"/>
          </a:xfrm>
        </p:grpSpPr>
        <p:sp>
          <p:nvSpPr>
            <p:cNvPr id="3465" name="Google Shape;3465;p42"/>
            <p:cNvSpPr/>
            <p:nvPr/>
          </p:nvSpPr>
          <p:spPr>
            <a:xfrm>
              <a:off x="4517025" y="2718100"/>
              <a:ext cx="89900" cy="122675"/>
            </a:xfrm>
            <a:custGeom>
              <a:rect b="b" l="l" r="r" t="t"/>
              <a:pathLst>
                <a:path extrusionOk="0" h="4907" w="3596">
                  <a:moveTo>
                    <a:pt x="3158" y="0"/>
                  </a:moveTo>
                  <a:lnTo>
                    <a:pt x="0" y="4907"/>
                  </a:lnTo>
                  <a:lnTo>
                    <a:pt x="444"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6" name="Google Shape;3466;p42"/>
            <p:cNvSpPr/>
            <p:nvPr/>
          </p:nvSpPr>
          <p:spPr>
            <a:xfrm>
              <a:off x="4577550" y="2718100"/>
              <a:ext cx="90050" cy="122675"/>
            </a:xfrm>
            <a:custGeom>
              <a:rect b="b" l="l" r="r" t="t"/>
              <a:pathLst>
                <a:path extrusionOk="0" h="4907" w="3602">
                  <a:moveTo>
                    <a:pt x="3158" y="0"/>
                  </a:moveTo>
                  <a:lnTo>
                    <a:pt x="0" y="4907"/>
                  </a:lnTo>
                  <a:lnTo>
                    <a:pt x="444" y="4907"/>
                  </a:lnTo>
                  <a:lnTo>
                    <a:pt x="360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7" name="Google Shape;3467;p42"/>
            <p:cNvSpPr/>
            <p:nvPr/>
          </p:nvSpPr>
          <p:spPr>
            <a:xfrm>
              <a:off x="4638050" y="2718100"/>
              <a:ext cx="90075" cy="122675"/>
            </a:xfrm>
            <a:custGeom>
              <a:rect b="b" l="l" r="r" t="t"/>
              <a:pathLst>
                <a:path extrusionOk="0" h="4907" w="3603">
                  <a:moveTo>
                    <a:pt x="3159" y="0"/>
                  </a:moveTo>
                  <a:lnTo>
                    <a:pt x="1" y="4907"/>
                  </a:lnTo>
                  <a:lnTo>
                    <a:pt x="444" y="4907"/>
                  </a:lnTo>
                  <a:lnTo>
                    <a:pt x="360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8" name="Google Shape;3468;p42"/>
            <p:cNvSpPr/>
            <p:nvPr/>
          </p:nvSpPr>
          <p:spPr>
            <a:xfrm>
              <a:off x="4698575" y="2718100"/>
              <a:ext cx="89900" cy="122675"/>
            </a:xfrm>
            <a:custGeom>
              <a:rect b="b" l="l" r="r" t="t"/>
              <a:pathLst>
                <a:path extrusionOk="0" h="4907" w="3596">
                  <a:moveTo>
                    <a:pt x="3158" y="0"/>
                  </a:moveTo>
                  <a:lnTo>
                    <a:pt x="0" y="4907"/>
                  </a:lnTo>
                  <a:lnTo>
                    <a:pt x="444"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9" name="Google Shape;3469;p42"/>
            <p:cNvSpPr/>
            <p:nvPr/>
          </p:nvSpPr>
          <p:spPr>
            <a:xfrm>
              <a:off x="4759100" y="2718100"/>
              <a:ext cx="90050" cy="122675"/>
            </a:xfrm>
            <a:custGeom>
              <a:rect b="b" l="l" r="r" t="t"/>
              <a:pathLst>
                <a:path extrusionOk="0" h="4907" w="3602">
                  <a:moveTo>
                    <a:pt x="3158" y="0"/>
                  </a:moveTo>
                  <a:lnTo>
                    <a:pt x="0" y="4907"/>
                  </a:lnTo>
                  <a:lnTo>
                    <a:pt x="444" y="4907"/>
                  </a:lnTo>
                  <a:lnTo>
                    <a:pt x="360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0" name="Google Shape;3470;p42"/>
            <p:cNvSpPr/>
            <p:nvPr/>
          </p:nvSpPr>
          <p:spPr>
            <a:xfrm>
              <a:off x="4819775" y="2718100"/>
              <a:ext cx="89900" cy="122675"/>
            </a:xfrm>
            <a:custGeom>
              <a:rect b="b" l="l" r="r" t="t"/>
              <a:pathLst>
                <a:path extrusionOk="0" h="4907" w="3596">
                  <a:moveTo>
                    <a:pt x="3152" y="0"/>
                  </a:moveTo>
                  <a:lnTo>
                    <a:pt x="0" y="4907"/>
                  </a:lnTo>
                  <a:lnTo>
                    <a:pt x="437" y="4907"/>
                  </a:lnTo>
                  <a:lnTo>
                    <a:pt x="359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1" name="Google Shape;3471;p42"/>
            <p:cNvSpPr/>
            <p:nvPr/>
          </p:nvSpPr>
          <p:spPr>
            <a:xfrm>
              <a:off x="4880125" y="2718100"/>
              <a:ext cx="90075" cy="122675"/>
            </a:xfrm>
            <a:custGeom>
              <a:rect b="b" l="l" r="r" t="t"/>
              <a:pathLst>
                <a:path extrusionOk="0" h="4907" w="3603">
                  <a:moveTo>
                    <a:pt x="3158" y="0"/>
                  </a:moveTo>
                  <a:lnTo>
                    <a:pt x="0" y="4907"/>
                  </a:lnTo>
                  <a:lnTo>
                    <a:pt x="444" y="4907"/>
                  </a:lnTo>
                  <a:lnTo>
                    <a:pt x="360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2" name="Google Shape;3472;p42"/>
            <p:cNvSpPr/>
            <p:nvPr/>
          </p:nvSpPr>
          <p:spPr>
            <a:xfrm>
              <a:off x="4940800" y="2718100"/>
              <a:ext cx="89900" cy="122675"/>
            </a:xfrm>
            <a:custGeom>
              <a:rect b="b" l="l" r="r" t="t"/>
              <a:pathLst>
                <a:path extrusionOk="0" h="4907" w="3596">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3" name="Google Shape;3473;p42"/>
            <p:cNvSpPr/>
            <p:nvPr/>
          </p:nvSpPr>
          <p:spPr>
            <a:xfrm>
              <a:off x="5001325" y="2718100"/>
              <a:ext cx="89900" cy="122675"/>
            </a:xfrm>
            <a:custGeom>
              <a:rect b="b" l="l" r="r" t="t"/>
              <a:pathLst>
                <a:path extrusionOk="0" h="4907" w="3596">
                  <a:moveTo>
                    <a:pt x="3152" y="0"/>
                  </a:moveTo>
                  <a:lnTo>
                    <a:pt x="0" y="4907"/>
                  </a:lnTo>
                  <a:lnTo>
                    <a:pt x="437" y="4907"/>
                  </a:lnTo>
                  <a:lnTo>
                    <a:pt x="359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4" name="Google Shape;3474;p42"/>
            <p:cNvSpPr/>
            <p:nvPr/>
          </p:nvSpPr>
          <p:spPr>
            <a:xfrm>
              <a:off x="5061825" y="2718100"/>
              <a:ext cx="89925" cy="122675"/>
            </a:xfrm>
            <a:custGeom>
              <a:rect b="b" l="l" r="r" t="t"/>
              <a:pathLst>
                <a:path extrusionOk="0" h="4907" w="3597">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5" name="Google Shape;3475;p42"/>
            <p:cNvSpPr/>
            <p:nvPr/>
          </p:nvSpPr>
          <p:spPr>
            <a:xfrm>
              <a:off x="5122350" y="2718100"/>
              <a:ext cx="89900" cy="122675"/>
            </a:xfrm>
            <a:custGeom>
              <a:rect b="b" l="l" r="r" t="t"/>
              <a:pathLst>
                <a:path extrusionOk="0" h="4907" w="3596">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6" name="Google Shape;3476;p42"/>
            <p:cNvSpPr/>
            <p:nvPr/>
          </p:nvSpPr>
          <p:spPr>
            <a:xfrm>
              <a:off x="5182875" y="2718100"/>
              <a:ext cx="89900" cy="122675"/>
            </a:xfrm>
            <a:custGeom>
              <a:rect b="b" l="l" r="r" t="t"/>
              <a:pathLst>
                <a:path extrusionOk="0" h="4907" w="3596">
                  <a:moveTo>
                    <a:pt x="3152" y="0"/>
                  </a:moveTo>
                  <a:lnTo>
                    <a:pt x="0" y="4907"/>
                  </a:lnTo>
                  <a:lnTo>
                    <a:pt x="437" y="4907"/>
                  </a:lnTo>
                  <a:lnTo>
                    <a:pt x="359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7" name="Google Shape;3477;p42"/>
            <p:cNvSpPr/>
            <p:nvPr/>
          </p:nvSpPr>
          <p:spPr>
            <a:xfrm>
              <a:off x="5243375" y="2718100"/>
              <a:ext cx="89925" cy="122675"/>
            </a:xfrm>
            <a:custGeom>
              <a:rect b="b" l="l" r="r" t="t"/>
              <a:pathLst>
                <a:path extrusionOk="0" h="4907" w="3597">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8" name="Google Shape;3478;p42"/>
            <p:cNvSpPr/>
            <p:nvPr/>
          </p:nvSpPr>
          <p:spPr>
            <a:xfrm>
              <a:off x="5303900" y="2718100"/>
              <a:ext cx="89900" cy="122675"/>
            </a:xfrm>
            <a:custGeom>
              <a:rect b="b" l="l" r="r" t="t"/>
              <a:pathLst>
                <a:path extrusionOk="0" h="4907" w="3596">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9" name="Google Shape;3479;p42"/>
            <p:cNvSpPr/>
            <p:nvPr/>
          </p:nvSpPr>
          <p:spPr>
            <a:xfrm>
              <a:off x="5364425" y="2718100"/>
              <a:ext cx="89900" cy="122675"/>
            </a:xfrm>
            <a:custGeom>
              <a:rect b="b" l="l" r="r" t="t"/>
              <a:pathLst>
                <a:path extrusionOk="0" h="4907" w="3596">
                  <a:moveTo>
                    <a:pt x="3158" y="0"/>
                  </a:moveTo>
                  <a:lnTo>
                    <a:pt x="0" y="4907"/>
                  </a:lnTo>
                  <a:lnTo>
                    <a:pt x="437" y="4907"/>
                  </a:lnTo>
                  <a:lnTo>
                    <a:pt x="359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80" name="Google Shape;3480;p42"/>
          <p:cNvGrpSpPr/>
          <p:nvPr/>
        </p:nvGrpSpPr>
        <p:grpSpPr>
          <a:xfrm>
            <a:off x="2328294" y="3955868"/>
            <a:ext cx="1382306" cy="493879"/>
            <a:chOff x="6730525" y="2643050"/>
            <a:chExt cx="647450" cy="231325"/>
          </a:xfrm>
        </p:grpSpPr>
        <p:sp>
          <p:nvSpPr>
            <p:cNvPr id="3481" name="Google Shape;3481;p42"/>
            <p:cNvSpPr/>
            <p:nvPr/>
          </p:nvSpPr>
          <p:spPr>
            <a:xfrm>
              <a:off x="6811450" y="2643050"/>
              <a:ext cx="11600" cy="11625"/>
            </a:xfrm>
            <a:custGeom>
              <a:rect b="b" l="l" r="r" t="t"/>
              <a:pathLst>
                <a:path extrusionOk="0" h="465" w="464">
                  <a:moveTo>
                    <a:pt x="235" y="1"/>
                  </a:moveTo>
                  <a:cubicBezTo>
                    <a:pt x="104" y="1"/>
                    <a:pt x="0" y="105"/>
                    <a:pt x="0" y="236"/>
                  </a:cubicBezTo>
                  <a:cubicBezTo>
                    <a:pt x="0" y="360"/>
                    <a:pt x="104" y="464"/>
                    <a:pt x="235" y="464"/>
                  </a:cubicBezTo>
                  <a:cubicBezTo>
                    <a:pt x="359" y="464"/>
                    <a:pt x="463" y="360"/>
                    <a:pt x="463" y="236"/>
                  </a:cubicBezTo>
                  <a:cubicBezTo>
                    <a:pt x="463" y="105"/>
                    <a:pt x="359" y="1"/>
                    <a:pt x="23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2" name="Google Shape;3482;p42"/>
            <p:cNvSpPr/>
            <p:nvPr/>
          </p:nvSpPr>
          <p:spPr>
            <a:xfrm>
              <a:off x="6873100" y="2643050"/>
              <a:ext cx="11600" cy="11625"/>
            </a:xfrm>
            <a:custGeom>
              <a:rect b="b" l="l" r="r" t="t"/>
              <a:pathLst>
                <a:path extrusionOk="0" h="465" w="464">
                  <a:moveTo>
                    <a:pt x="235" y="1"/>
                  </a:moveTo>
                  <a:cubicBezTo>
                    <a:pt x="105" y="1"/>
                    <a:pt x="0" y="105"/>
                    <a:pt x="0" y="236"/>
                  </a:cubicBezTo>
                  <a:cubicBezTo>
                    <a:pt x="0" y="360"/>
                    <a:pt x="105" y="464"/>
                    <a:pt x="235" y="464"/>
                  </a:cubicBezTo>
                  <a:cubicBezTo>
                    <a:pt x="359" y="464"/>
                    <a:pt x="464" y="360"/>
                    <a:pt x="464" y="236"/>
                  </a:cubicBezTo>
                  <a:cubicBezTo>
                    <a:pt x="464" y="105"/>
                    <a:pt x="359" y="1"/>
                    <a:pt x="23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3" name="Google Shape;3483;p42"/>
            <p:cNvSpPr/>
            <p:nvPr/>
          </p:nvSpPr>
          <p:spPr>
            <a:xfrm>
              <a:off x="6934750" y="2643050"/>
              <a:ext cx="11600" cy="11625"/>
            </a:xfrm>
            <a:custGeom>
              <a:rect b="b" l="l" r="r" t="t"/>
              <a:pathLst>
                <a:path extrusionOk="0" h="465" w="464">
                  <a:moveTo>
                    <a:pt x="236" y="1"/>
                  </a:moveTo>
                  <a:cubicBezTo>
                    <a:pt x="105" y="1"/>
                    <a:pt x="1" y="105"/>
                    <a:pt x="1" y="236"/>
                  </a:cubicBezTo>
                  <a:cubicBezTo>
                    <a:pt x="1" y="360"/>
                    <a:pt x="105" y="464"/>
                    <a:pt x="236" y="464"/>
                  </a:cubicBezTo>
                  <a:cubicBezTo>
                    <a:pt x="360" y="464"/>
                    <a:pt x="464" y="360"/>
                    <a:pt x="464" y="236"/>
                  </a:cubicBezTo>
                  <a:cubicBezTo>
                    <a:pt x="464" y="105"/>
                    <a:pt x="360" y="1"/>
                    <a:pt x="23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4" name="Google Shape;3484;p42"/>
            <p:cNvSpPr/>
            <p:nvPr/>
          </p:nvSpPr>
          <p:spPr>
            <a:xfrm>
              <a:off x="6996425" y="2643050"/>
              <a:ext cx="11600" cy="11625"/>
            </a:xfrm>
            <a:custGeom>
              <a:rect b="b" l="l" r="r" t="t"/>
              <a:pathLst>
                <a:path extrusionOk="0" h="465" w="464">
                  <a:moveTo>
                    <a:pt x="228" y="1"/>
                  </a:moveTo>
                  <a:cubicBezTo>
                    <a:pt x="105" y="1"/>
                    <a:pt x="0" y="105"/>
                    <a:pt x="0" y="236"/>
                  </a:cubicBezTo>
                  <a:cubicBezTo>
                    <a:pt x="0" y="360"/>
                    <a:pt x="105" y="464"/>
                    <a:pt x="228" y="464"/>
                  </a:cubicBezTo>
                  <a:cubicBezTo>
                    <a:pt x="359" y="464"/>
                    <a:pt x="463" y="360"/>
                    <a:pt x="463" y="236"/>
                  </a:cubicBezTo>
                  <a:cubicBezTo>
                    <a:pt x="463" y="105"/>
                    <a:pt x="359" y="1"/>
                    <a:pt x="22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5" name="Google Shape;3485;p42"/>
            <p:cNvSpPr/>
            <p:nvPr/>
          </p:nvSpPr>
          <p:spPr>
            <a:xfrm>
              <a:off x="7058075" y="2643050"/>
              <a:ext cx="11600" cy="11625"/>
            </a:xfrm>
            <a:custGeom>
              <a:rect b="b" l="l" r="r" t="t"/>
              <a:pathLst>
                <a:path extrusionOk="0" h="465" w="464">
                  <a:moveTo>
                    <a:pt x="229" y="1"/>
                  </a:moveTo>
                  <a:cubicBezTo>
                    <a:pt x="105" y="1"/>
                    <a:pt x="0" y="105"/>
                    <a:pt x="0" y="236"/>
                  </a:cubicBezTo>
                  <a:cubicBezTo>
                    <a:pt x="0" y="360"/>
                    <a:pt x="105" y="464"/>
                    <a:pt x="229" y="464"/>
                  </a:cubicBezTo>
                  <a:cubicBezTo>
                    <a:pt x="359" y="464"/>
                    <a:pt x="464" y="360"/>
                    <a:pt x="464" y="236"/>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6" name="Google Shape;3486;p42"/>
            <p:cNvSpPr/>
            <p:nvPr/>
          </p:nvSpPr>
          <p:spPr>
            <a:xfrm>
              <a:off x="7119725" y="2643050"/>
              <a:ext cx="11625" cy="11625"/>
            </a:xfrm>
            <a:custGeom>
              <a:rect b="b" l="l" r="r" t="t"/>
              <a:pathLst>
                <a:path extrusionOk="0" h="465" w="465">
                  <a:moveTo>
                    <a:pt x="229" y="1"/>
                  </a:moveTo>
                  <a:cubicBezTo>
                    <a:pt x="105" y="1"/>
                    <a:pt x="1" y="105"/>
                    <a:pt x="1" y="236"/>
                  </a:cubicBezTo>
                  <a:cubicBezTo>
                    <a:pt x="1" y="360"/>
                    <a:pt x="105" y="464"/>
                    <a:pt x="229" y="464"/>
                  </a:cubicBezTo>
                  <a:cubicBezTo>
                    <a:pt x="360" y="464"/>
                    <a:pt x="464" y="360"/>
                    <a:pt x="464" y="236"/>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7" name="Google Shape;3487;p42"/>
            <p:cNvSpPr/>
            <p:nvPr/>
          </p:nvSpPr>
          <p:spPr>
            <a:xfrm>
              <a:off x="7181400" y="2643050"/>
              <a:ext cx="11600" cy="11625"/>
            </a:xfrm>
            <a:custGeom>
              <a:rect b="b" l="l" r="r" t="t"/>
              <a:pathLst>
                <a:path extrusionOk="0" h="465" w="464">
                  <a:moveTo>
                    <a:pt x="229" y="1"/>
                  </a:moveTo>
                  <a:cubicBezTo>
                    <a:pt x="105" y="1"/>
                    <a:pt x="0" y="105"/>
                    <a:pt x="0" y="236"/>
                  </a:cubicBezTo>
                  <a:cubicBezTo>
                    <a:pt x="0" y="360"/>
                    <a:pt x="105" y="464"/>
                    <a:pt x="229" y="464"/>
                  </a:cubicBezTo>
                  <a:cubicBezTo>
                    <a:pt x="359" y="464"/>
                    <a:pt x="463" y="360"/>
                    <a:pt x="463" y="236"/>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8" name="Google Shape;3488;p42"/>
            <p:cNvSpPr/>
            <p:nvPr/>
          </p:nvSpPr>
          <p:spPr>
            <a:xfrm>
              <a:off x="7243050" y="2643050"/>
              <a:ext cx="11600" cy="11625"/>
            </a:xfrm>
            <a:custGeom>
              <a:rect b="b" l="l" r="r" t="t"/>
              <a:pathLst>
                <a:path extrusionOk="0" h="465" w="464">
                  <a:moveTo>
                    <a:pt x="229" y="1"/>
                  </a:moveTo>
                  <a:cubicBezTo>
                    <a:pt x="105" y="1"/>
                    <a:pt x="0" y="105"/>
                    <a:pt x="0" y="236"/>
                  </a:cubicBezTo>
                  <a:cubicBezTo>
                    <a:pt x="0" y="360"/>
                    <a:pt x="105" y="464"/>
                    <a:pt x="229" y="464"/>
                  </a:cubicBezTo>
                  <a:cubicBezTo>
                    <a:pt x="359" y="464"/>
                    <a:pt x="464" y="360"/>
                    <a:pt x="464" y="236"/>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9" name="Google Shape;3489;p42"/>
            <p:cNvSpPr/>
            <p:nvPr/>
          </p:nvSpPr>
          <p:spPr>
            <a:xfrm>
              <a:off x="7304700" y="2643050"/>
              <a:ext cx="11625" cy="11625"/>
            </a:xfrm>
            <a:custGeom>
              <a:rect b="b" l="l" r="r" t="t"/>
              <a:pathLst>
                <a:path extrusionOk="0" h="465" w="465">
                  <a:moveTo>
                    <a:pt x="229" y="1"/>
                  </a:moveTo>
                  <a:cubicBezTo>
                    <a:pt x="105" y="1"/>
                    <a:pt x="1" y="105"/>
                    <a:pt x="1" y="236"/>
                  </a:cubicBezTo>
                  <a:cubicBezTo>
                    <a:pt x="1" y="360"/>
                    <a:pt x="105" y="464"/>
                    <a:pt x="229" y="464"/>
                  </a:cubicBezTo>
                  <a:cubicBezTo>
                    <a:pt x="360" y="464"/>
                    <a:pt x="464" y="360"/>
                    <a:pt x="464" y="236"/>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0" name="Google Shape;3490;p42"/>
            <p:cNvSpPr/>
            <p:nvPr/>
          </p:nvSpPr>
          <p:spPr>
            <a:xfrm>
              <a:off x="7366375" y="2643050"/>
              <a:ext cx="11600" cy="11625"/>
            </a:xfrm>
            <a:custGeom>
              <a:rect b="b" l="l" r="r" t="t"/>
              <a:pathLst>
                <a:path extrusionOk="0" h="465" w="464">
                  <a:moveTo>
                    <a:pt x="229" y="1"/>
                  </a:moveTo>
                  <a:cubicBezTo>
                    <a:pt x="105" y="1"/>
                    <a:pt x="0" y="105"/>
                    <a:pt x="0" y="236"/>
                  </a:cubicBezTo>
                  <a:cubicBezTo>
                    <a:pt x="0" y="360"/>
                    <a:pt x="105" y="464"/>
                    <a:pt x="229" y="464"/>
                  </a:cubicBezTo>
                  <a:cubicBezTo>
                    <a:pt x="359" y="464"/>
                    <a:pt x="463" y="360"/>
                    <a:pt x="463" y="236"/>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1" name="Google Shape;3491;p42"/>
            <p:cNvSpPr/>
            <p:nvPr/>
          </p:nvSpPr>
          <p:spPr>
            <a:xfrm>
              <a:off x="6730525" y="2716300"/>
              <a:ext cx="11625" cy="11600"/>
            </a:xfrm>
            <a:custGeom>
              <a:rect b="b" l="l" r="r" t="t"/>
              <a:pathLst>
                <a:path extrusionOk="0" h="464" w="465">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2" name="Google Shape;3492;p42"/>
            <p:cNvSpPr/>
            <p:nvPr/>
          </p:nvSpPr>
          <p:spPr>
            <a:xfrm>
              <a:off x="6792200" y="2716300"/>
              <a:ext cx="11600" cy="11600"/>
            </a:xfrm>
            <a:custGeom>
              <a:rect b="b" l="l" r="r" t="t"/>
              <a:pathLst>
                <a:path extrusionOk="0" h="464" w="464">
                  <a:moveTo>
                    <a:pt x="229" y="0"/>
                  </a:moveTo>
                  <a:cubicBezTo>
                    <a:pt x="105" y="0"/>
                    <a:pt x="0" y="105"/>
                    <a:pt x="0" y="229"/>
                  </a:cubicBezTo>
                  <a:cubicBezTo>
                    <a:pt x="0" y="359"/>
                    <a:pt x="105" y="464"/>
                    <a:pt x="229" y="464"/>
                  </a:cubicBezTo>
                  <a:cubicBezTo>
                    <a:pt x="359" y="464"/>
                    <a:pt x="463" y="359"/>
                    <a:pt x="463" y="229"/>
                  </a:cubicBezTo>
                  <a:cubicBezTo>
                    <a:pt x="463"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3" name="Google Shape;3493;p42"/>
            <p:cNvSpPr/>
            <p:nvPr/>
          </p:nvSpPr>
          <p:spPr>
            <a:xfrm>
              <a:off x="6853850" y="2716300"/>
              <a:ext cx="11600" cy="11600"/>
            </a:xfrm>
            <a:custGeom>
              <a:rect b="b" l="l" r="r" t="t"/>
              <a:pathLst>
                <a:path extrusionOk="0" h="464" w="464">
                  <a:moveTo>
                    <a:pt x="229" y="0"/>
                  </a:moveTo>
                  <a:cubicBezTo>
                    <a:pt x="105" y="0"/>
                    <a:pt x="1" y="105"/>
                    <a:pt x="1" y="229"/>
                  </a:cubicBezTo>
                  <a:cubicBezTo>
                    <a:pt x="1" y="359"/>
                    <a:pt x="105" y="464"/>
                    <a:pt x="229" y="464"/>
                  </a:cubicBezTo>
                  <a:cubicBezTo>
                    <a:pt x="359" y="464"/>
                    <a:pt x="464" y="359"/>
                    <a:pt x="464" y="229"/>
                  </a:cubicBezTo>
                  <a:cubicBezTo>
                    <a:pt x="464"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4" name="Google Shape;3494;p42"/>
            <p:cNvSpPr/>
            <p:nvPr/>
          </p:nvSpPr>
          <p:spPr>
            <a:xfrm>
              <a:off x="6915500" y="2716300"/>
              <a:ext cx="11625" cy="11600"/>
            </a:xfrm>
            <a:custGeom>
              <a:rect b="b" l="l" r="r" t="t"/>
              <a:pathLst>
                <a:path extrusionOk="0" h="464" w="465">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5" name="Google Shape;3495;p42"/>
            <p:cNvSpPr/>
            <p:nvPr/>
          </p:nvSpPr>
          <p:spPr>
            <a:xfrm>
              <a:off x="6977175" y="2716300"/>
              <a:ext cx="11600" cy="11600"/>
            </a:xfrm>
            <a:custGeom>
              <a:rect b="b" l="l" r="r" t="t"/>
              <a:pathLst>
                <a:path extrusionOk="0" h="464" w="464">
                  <a:moveTo>
                    <a:pt x="229" y="0"/>
                  </a:moveTo>
                  <a:cubicBezTo>
                    <a:pt x="105" y="0"/>
                    <a:pt x="0" y="105"/>
                    <a:pt x="0" y="229"/>
                  </a:cubicBezTo>
                  <a:cubicBezTo>
                    <a:pt x="0" y="359"/>
                    <a:pt x="105" y="464"/>
                    <a:pt x="229" y="464"/>
                  </a:cubicBezTo>
                  <a:cubicBezTo>
                    <a:pt x="359" y="464"/>
                    <a:pt x="463" y="359"/>
                    <a:pt x="463" y="229"/>
                  </a:cubicBezTo>
                  <a:cubicBezTo>
                    <a:pt x="463"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6" name="Google Shape;3496;p42"/>
            <p:cNvSpPr/>
            <p:nvPr/>
          </p:nvSpPr>
          <p:spPr>
            <a:xfrm>
              <a:off x="7038825" y="2716300"/>
              <a:ext cx="11600" cy="11600"/>
            </a:xfrm>
            <a:custGeom>
              <a:rect b="b" l="l" r="r" t="t"/>
              <a:pathLst>
                <a:path extrusionOk="0" h="464" w="464">
                  <a:moveTo>
                    <a:pt x="229" y="0"/>
                  </a:moveTo>
                  <a:cubicBezTo>
                    <a:pt x="105" y="0"/>
                    <a:pt x="1" y="105"/>
                    <a:pt x="1" y="229"/>
                  </a:cubicBezTo>
                  <a:cubicBezTo>
                    <a:pt x="1" y="359"/>
                    <a:pt x="105" y="464"/>
                    <a:pt x="229" y="464"/>
                  </a:cubicBezTo>
                  <a:cubicBezTo>
                    <a:pt x="359" y="464"/>
                    <a:pt x="464" y="359"/>
                    <a:pt x="464" y="229"/>
                  </a:cubicBezTo>
                  <a:cubicBezTo>
                    <a:pt x="464"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7" name="Google Shape;3497;p42"/>
            <p:cNvSpPr/>
            <p:nvPr/>
          </p:nvSpPr>
          <p:spPr>
            <a:xfrm>
              <a:off x="7100475" y="2716300"/>
              <a:ext cx="11625" cy="11600"/>
            </a:xfrm>
            <a:custGeom>
              <a:rect b="b" l="l" r="r" t="t"/>
              <a:pathLst>
                <a:path extrusionOk="0" h="464" w="465">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8" name="Google Shape;3498;p42"/>
            <p:cNvSpPr/>
            <p:nvPr/>
          </p:nvSpPr>
          <p:spPr>
            <a:xfrm>
              <a:off x="7162150" y="2716300"/>
              <a:ext cx="11600" cy="11600"/>
            </a:xfrm>
            <a:custGeom>
              <a:rect b="b" l="l" r="r" t="t"/>
              <a:pathLst>
                <a:path extrusionOk="0" h="464" w="464">
                  <a:moveTo>
                    <a:pt x="229" y="0"/>
                  </a:moveTo>
                  <a:cubicBezTo>
                    <a:pt x="105" y="0"/>
                    <a:pt x="0" y="105"/>
                    <a:pt x="0" y="229"/>
                  </a:cubicBezTo>
                  <a:cubicBezTo>
                    <a:pt x="0" y="359"/>
                    <a:pt x="105" y="464"/>
                    <a:pt x="229" y="464"/>
                  </a:cubicBezTo>
                  <a:cubicBezTo>
                    <a:pt x="359" y="464"/>
                    <a:pt x="463" y="359"/>
                    <a:pt x="463" y="229"/>
                  </a:cubicBezTo>
                  <a:cubicBezTo>
                    <a:pt x="463"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9" name="Google Shape;3499;p42"/>
            <p:cNvSpPr/>
            <p:nvPr/>
          </p:nvSpPr>
          <p:spPr>
            <a:xfrm>
              <a:off x="7223800" y="2716300"/>
              <a:ext cx="11600" cy="11600"/>
            </a:xfrm>
            <a:custGeom>
              <a:rect b="b" l="l" r="r" t="t"/>
              <a:pathLst>
                <a:path extrusionOk="0" h="464" w="464">
                  <a:moveTo>
                    <a:pt x="229" y="0"/>
                  </a:moveTo>
                  <a:cubicBezTo>
                    <a:pt x="105" y="0"/>
                    <a:pt x="1" y="105"/>
                    <a:pt x="1" y="229"/>
                  </a:cubicBezTo>
                  <a:cubicBezTo>
                    <a:pt x="1" y="359"/>
                    <a:pt x="105" y="464"/>
                    <a:pt x="229" y="464"/>
                  </a:cubicBezTo>
                  <a:cubicBezTo>
                    <a:pt x="359" y="464"/>
                    <a:pt x="464" y="359"/>
                    <a:pt x="464" y="229"/>
                  </a:cubicBezTo>
                  <a:cubicBezTo>
                    <a:pt x="464"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0" name="Google Shape;3500;p42"/>
            <p:cNvSpPr/>
            <p:nvPr/>
          </p:nvSpPr>
          <p:spPr>
            <a:xfrm>
              <a:off x="7285450" y="2716300"/>
              <a:ext cx="11625" cy="11600"/>
            </a:xfrm>
            <a:custGeom>
              <a:rect b="b" l="l" r="r" t="t"/>
              <a:pathLst>
                <a:path extrusionOk="0" h="464" w="465">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1" name="Google Shape;3501;p42"/>
            <p:cNvSpPr/>
            <p:nvPr/>
          </p:nvSpPr>
          <p:spPr>
            <a:xfrm>
              <a:off x="6811450" y="2789525"/>
              <a:ext cx="11600" cy="11625"/>
            </a:xfrm>
            <a:custGeom>
              <a:rect b="b" l="l" r="r" t="t"/>
              <a:pathLst>
                <a:path extrusionOk="0" h="465" w="464">
                  <a:moveTo>
                    <a:pt x="235" y="1"/>
                  </a:moveTo>
                  <a:cubicBezTo>
                    <a:pt x="104" y="1"/>
                    <a:pt x="0" y="105"/>
                    <a:pt x="0" y="229"/>
                  </a:cubicBezTo>
                  <a:cubicBezTo>
                    <a:pt x="0" y="360"/>
                    <a:pt x="104" y="464"/>
                    <a:pt x="235" y="464"/>
                  </a:cubicBezTo>
                  <a:cubicBezTo>
                    <a:pt x="359" y="464"/>
                    <a:pt x="463" y="360"/>
                    <a:pt x="463" y="229"/>
                  </a:cubicBezTo>
                  <a:cubicBezTo>
                    <a:pt x="463" y="105"/>
                    <a:pt x="359" y="1"/>
                    <a:pt x="23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2" name="Google Shape;3502;p42"/>
            <p:cNvSpPr/>
            <p:nvPr/>
          </p:nvSpPr>
          <p:spPr>
            <a:xfrm>
              <a:off x="6873100" y="2789525"/>
              <a:ext cx="11600" cy="11625"/>
            </a:xfrm>
            <a:custGeom>
              <a:rect b="b" l="l" r="r" t="t"/>
              <a:pathLst>
                <a:path extrusionOk="0" h="465" w="464">
                  <a:moveTo>
                    <a:pt x="235" y="1"/>
                  </a:moveTo>
                  <a:cubicBezTo>
                    <a:pt x="105" y="1"/>
                    <a:pt x="0" y="105"/>
                    <a:pt x="0" y="229"/>
                  </a:cubicBezTo>
                  <a:cubicBezTo>
                    <a:pt x="0" y="360"/>
                    <a:pt x="105" y="464"/>
                    <a:pt x="235" y="464"/>
                  </a:cubicBezTo>
                  <a:cubicBezTo>
                    <a:pt x="359" y="464"/>
                    <a:pt x="464" y="360"/>
                    <a:pt x="464" y="229"/>
                  </a:cubicBezTo>
                  <a:cubicBezTo>
                    <a:pt x="464" y="105"/>
                    <a:pt x="359" y="1"/>
                    <a:pt x="23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3" name="Google Shape;3503;p42"/>
            <p:cNvSpPr/>
            <p:nvPr/>
          </p:nvSpPr>
          <p:spPr>
            <a:xfrm>
              <a:off x="6934750" y="2789525"/>
              <a:ext cx="11600" cy="11625"/>
            </a:xfrm>
            <a:custGeom>
              <a:rect b="b" l="l" r="r" t="t"/>
              <a:pathLst>
                <a:path extrusionOk="0" h="465" w="464">
                  <a:moveTo>
                    <a:pt x="236" y="1"/>
                  </a:moveTo>
                  <a:cubicBezTo>
                    <a:pt x="105" y="1"/>
                    <a:pt x="1" y="105"/>
                    <a:pt x="1" y="229"/>
                  </a:cubicBezTo>
                  <a:cubicBezTo>
                    <a:pt x="1" y="360"/>
                    <a:pt x="105" y="464"/>
                    <a:pt x="236" y="464"/>
                  </a:cubicBezTo>
                  <a:cubicBezTo>
                    <a:pt x="360" y="464"/>
                    <a:pt x="464" y="360"/>
                    <a:pt x="464" y="229"/>
                  </a:cubicBezTo>
                  <a:cubicBezTo>
                    <a:pt x="464" y="105"/>
                    <a:pt x="360" y="1"/>
                    <a:pt x="23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4" name="Google Shape;3504;p42"/>
            <p:cNvSpPr/>
            <p:nvPr/>
          </p:nvSpPr>
          <p:spPr>
            <a:xfrm>
              <a:off x="6996425" y="2789525"/>
              <a:ext cx="11600" cy="11625"/>
            </a:xfrm>
            <a:custGeom>
              <a:rect b="b" l="l" r="r" t="t"/>
              <a:pathLst>
                <a:path extrusionOk="0" h="465" w="464">
                  <a:moveTo>
                    <a:pt x="228" y="1"/>
                  </a:moveTo>
                  <a:cubicBezTo>
                    <a:pt x="105" y="1"/>
                    <a:pt x="0" y="105"/>
                    <a:pt x="0" y="229"/>
                  </a:cubicBezTo>
                  <a:cubicBezTo>
                    <a:pt x="0" y="360"/>
                    <a:pt x="105" y="464"/>
                    <a:pt x="228" y="464"/>
                  </a:cubicBezTo>
                  <a:cubicBezTo>
                    <a:pt x="359" y="464"/>
                    <a:pt x="463" y="360"/>
                    <a:pt x="463" y="229"/>
                  </a:cubicBezTo>
                  <a:cubicBezTo>
                    <a:pt x="463" y="105"/>
                    <a:pt x="359" y="1"/>
                    <a:pt x="22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5" name="Google Shape;3505;p42"/>
            <p:cNvSpPr/>
            <p:nvPr/>
          </p:nvSpPr>
          <p:spPr>
            <a:xfrm>
              <a:off x="7058075" y="2789525"/>
              <a:ext cx="11600" cy="11625"/>
            </a:xfrm>
            <a:custGeom>
              <a:rect b="b" l="l" r="r" t="t"/>
              <a:pathLst>
                <a:path extrusionOk="0" h="465" w="464">
                  <a:moveTo>
                    <a:pt x="229" y="1"/>
                  </a:moveTo>
                  <a:cubicBezTo>
                    <a:pt x="105" y="1"/>
                    <a:pt x="0" y="105"/>
                    <a:pt x="0" y="229"/>
                  </a:cubicBezTo>
                  <a:cubicBezTo>
                    <a:pt x="0" y="360"/>
                    <a:pt x="105" y="464"/>
                    <a:pt x="229" y="464"/>
                  </a:cubicBezTo>
                  <a:cubicBezTo>
                    <a:pt x="359" y="464"/>
                    <a:pt x="464" y="360"/>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6" name="Google Shape;3506;p42"/>
            <p:cNvSpPr/>
            <p:nvPr/>
          </p:nvSpPr>
          <p:spPr>
            <a:xfrm>
              <a:off x="7119725" y="2789525"/>
              <a:ext cx="11625" cy="11625"/>
            </a:xfrm>
            <a:custGeom>
              <a:rect b="b" l="l" r="r" t="t"/>
              <a:pathLst>
                <a:path extrusionOk="0" h="465" w="465">
                  <a:moveTo>
                    <a:pt x="229" y="1"/>
                  </a:moveTo>
                  <a:cubicBezTo>
                    <a:pt x="105" y="1"/>
                    <a:pt x="1" y="105"/>
                    <a:pt x="1" y="229"/>
                  </a:cubicBezTo>
                  <a:cubicBezTo>
                    <a:pt x="1" y="360"/>
                    <a:pt x="105" y="464"/>
                    <a:pt x="229" y="464"/>
                  </a:cubicBezTo>
                  <a:cubicBezTo>
                    <a:pt x="360" y="464"/>
                    <a:pt x="464" y="360"/>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7" name="Google Shape;3507;p42"/>
            <p:cNvSpPr/>
            <p:nvPr/>
          </p:nvSpPr>
          <p:spPr>
            <a:xfrm>
              <a:off x="7181400" y="2789525"/>
              <a:ext cx="11600" cy="11625"/>
            </a:xfrm>
            <a:custGeom>
              <a:rect b="b" l="l" r="r" t="t"/>
              <a:pathLst>
                <a:path extrusionOk="0" h="465" w="464">
                  <a:moveTo>
                    <a:pt x="229" y="1"/>
                  </a:moveTo>
                  <a:cubicBezTo>
                    <a:pt x="105" y="1"/>
                    <a:pt x="0" y="105"/>
                    <a:pt x="0" y="229"/>
                  </a:cubicBezTo>
                  <a:cubicBezTo>
                    <a:pt x="0" y="360"/>
                    <a:pt x="105" y="464"/>
                    <a:pt x="229" y="464"/>
                  </a:cubicBezTo>
                  <a:cubicBezTo>
                    <a:pt x="359" y="464"/>
                    <a:pt x="463" y="360"/>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8" name="Google Shape;3508;p42"/>
            <p:cNvSpPr/>
            <p:nvPr/>
          </p:nvSpPr>
          <p:spPr>
            <a:xfrm>
              <a:off x="7243050" y="2789525"/>
              <a:ext cx="11600" cy="11625"/>
            </a:xfrm>
            <a:custGeom>
              <a:rect b="b" l="l" r="r" t="t"/>
              <a:pathLst>
                <a:path extrusionOk="0" h="465" w="464">
                  <a:moveTo>
                    <a:pt x="229" y="1"/>
                  </a:moveTo>
                  <a:cubicBezTo>
                    <a:pt x="105" y="1"/>
                    <a:pt x="0" y="105"/>
                    <a:pt x="0" y="229"/>
                  </a:cubicBezTo>
                  <a:cubicBezTo>
                    <a:pt x="0" y="360"/>
                    <a:pt x="105" y="464"/>
                    <a:pt x="229" y="464"/>
                  </a:cubicBezTo>
                  <a:cubicBezTo>
                    <a:pt x="359" y="464"/>
                    <a:pt x="464" y="360"/>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9" name="Google Shape;3509;p42"/>
            <p:cNvSpPr/>
            <p:nvPr/>
          </p:nvSpPr>
          <p:spPr>
            <a:xfrm>
              <a:off x="7304700" y="2789525"/>
              <a:ext cx="11625" cy="11625"/>
            </a:xfrm>
            <a:custGeom>
              <a:rect b="b" l="l" r="r" t="t"/>
              <a:pathLst>
                <a:path extrusionOk="0" h="465" w="465">
                  <a:moveTo>
                    <a:pt x="229" y="1"/>
                  </a:moveTo>
                  <a:cubicBezTo>
                    <a:pt x="105" y="1"/>
                    <a:pt x="1" y="105"/>
                    <a:pt x="1" y="229"/>
                  </a:cubicBezTo>
                  <a:cubicBezTo>
                    <a:pt x="1" y="360"/>
                    <a:pt x="105" y="464"/>
                    <a:pt x="229" y="464"/>
                  </a:cubicBezTo>
                  <a:cubicBezTo>
                    <a:pt x="360" y="464"/>
                    <a:pt x="464" y="360"/>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0" name="Google Shape;3510;p42"/>
            <p:cNvSpPr/>
            <p:nvPr/>
          </p:nvSpPr>
          <p:spPr>
            <a:xfrm>
              <a:off x="7366375" y="2789525"/>
              <a:ext cx="11600" cy="11625"/>
            </a:xfrm>
            <a:custGeom>
              <a:rect b="b" l="l" r="r" t="t"/>
              <a:pathLst>
                <a:path extrusionOk="0" h="465" w="464">
                  <a:moveTo>
                    <a:pt x="229" y="1"/>
                  </a:moveTo>
                  <a:cubicBezTo>
                    <a:pt x="105" y="1"/>
                    <a:pt x="0" y="105"/>
                    <a:pt x="0" y="229"/>
                  </a:cubicBezTo>
                  <a:cubicBezTo>
                    <a:pt x="0" y="360"/>
                    <a:pt x="105" y="464"/>
                    <a:pt x="229" y="464"/>
                  </a:cubicBezTo>
                  <a:cubicBezTo>
                    <a:pt x="359" y="464"/>
                    <a:pt x="463" y="360"/>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1" name="Google Shape;3511;p42"/>
            <p:cNvSpPr/>
            <p:nvPr/>
          </p:nvSpPr>
          <p:spPr>
            <a:xfrm>
              <a:off x="6730525" y="2862775"/>
              <a:ext cx="11625" cy="11600"/>
            </a:xfrm>
            <a:custGeom>
              <a:rect b="b" l="l" r="r" t="t"/>
              <a:pathLst>
                <a:path extrusionOk="0" h="464" w="465">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2" name="Google Shape;3512;p42"/>
            <p:cNvSpPr/>
            <p:nvPr/>
          </p:nvSpPr>
          <p:spPr>
            <a:xfrm>
              <a:off x="6792200" y="2862775"/>
              <a:ext cx="11600" cy="11600"/>
            </a:xfrm>
            <a:custGeom>
              <a:rect b="b" l="l" r="r" t="t"/>
              <a:pathLst>
                <a:path extrusionOk="0" h="464" w="464">
                  <a:moveTo>
                    <a:pt x="229" y="1"/>
                  </a:moveTo>
                  <a:cubicBezTo>
                    <a:pt x="105" y="1"/>
                    <a:pt x="0" y="105"/>
                    <a:pt x="0" y="229"/>
                  </a:cubicBezTo>
                  <a:cubicBezTo>
                    <a:pt x="0" y="359"/>
                    <a:pt x="105" y="464"/>
                    <a:pt x="229" y="464"/>
                  </a:cubicBezTo>
                  <a:cubicBezTo>
                    <a:pt x="359" y="464"/>
                    <a:pt x="463" y="359"/>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3" name="Google Shape;3513;p42"/>
            <p:cNvSpPr/>
            <p:nvPr/>
          </p:nvSpPr>
          <p:spPr>
            <a:xfrm>
              <a:off x="6853850" y="2862775"/>
              <a:ext cx="11600" cy="11600"/>
            </a:xfrm>
            <a:custGeom>
              <a:rect b="b" l="l" r="r" t="t"/>
              <a:pathLst>
                <a:path extrusionOk="0" h="464" w="464">
                  <a:moveTo>
                    <a:pt x="229" y="1"/>
                  </a:moveTo>
                  <a:cubicBezTo>
                    <a:pt x="105" y="1"/>
                    <a:pt x="1" y="105"/>
                    <a:pt x="1" y="229"/>
                  </a:cubicBezTo>
                  <a:cubicBezTo>
                    <a:pt x="1" y="359"/>
                    <a:pt x="105" y="464"/>
                    <a:pt x="229" y="464"/>
                  </a:cubicBezTo>
                  <a:cubicBezTo>
                    <a:pt x="359" y="464"/>
                    <a:pt x="464" y="359"/>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4" name="Google Shape;3514;p42"/>
            <p:cNvSpPr/>
            <p:nvPr/>
          </p:nvSpPr>
          <p:spPr>
            <a:xfrm>
              <a:off x="6915500" y="2862775"/>
              <a:ext cx="11625" cy="11600"/>
            </a:xfrm>
            <a:custGeom>
              <a:rect b="b" l="l" r="r" t="t"/>
              <a:pathLst>
                <a:path extrusionOk="0" h="464" w="465">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5" name="Google Shape;3515;p42"/>
            <p:cNvSpPr/>
            <p:nvPr/>
          </p:nvSpPr>
          <p:spPr>
            <a:xfrm>
              <a:off x="6977175" y="2862775"/>
              <a:ext cx="11600" cy="11600"/>
            </a:xfrm>
            <a:custGeom>
              <a:rect b="b" l="l" r="r" t="t"/>
              <a:pathLst>
                <a:path extrusionOk="0" h="464" w="464">
                  <a:moveTo>
                    <a:pt x="229" y="1"/>
                  </a:moveTo>
                  <a:cubicBezTo>
                    <a:pt x="105" y="1"/>
                    <a:pt x="0" y="105"/>
                    <a:pt x="0" y="229"/>
                  </a:cubicBezTo>
                  <a:cubicBezTo>
                    <a:pt x="0" y="359"/>
                    <a:pt x="105" y="464"/>
                    <a:pt x="229" y="464"/>
                  </a:cubicBezTo>
                  <a:cubicBezTo>
                    <a:pt x="359" y="464"/>
                    <a:pt x="463" y="359"/>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6" name="Google Shape;3516;p42"/>
            <p:cNvSpPr/>
            <p:nvPr/>
          </p:nvSpPr>
          <p:spPr>
            <a:xfrm>
              <a:off x="7038825" y="2862775"/>
              <a:ext cx="11600" cy="11600"/>
            </a:xfrm>
            <a:custGeom>
              <a:rect b="b" l="l" r="r" t="t"/>
              <a:pathLst>
                <a:path extrusionOk="0" h="464" w="464">
                  <a:moveTo>
                    <a:pt x="229" y="1"/>
                  </a:moveTo>
                  <a:cubicBezTo>
                    <a:pt x="105" y="1"/>
                    <a:pt x="1" y="105"/>
                    <a:pt x="1" y="229"/>
                  </a:cubicBezTo>
                  <a:cubicBezTo>
                    <a:pt x="1" y="359"/>
                    <a:pt x="105" y="464"/>
                    <a:pt x="229" y="464"/>
                  </a:cubicBezTo>
                  <a:cubicBezTo>
                    <a:pt x="359" y="464"/>
                    <a:pt x="464" y="359"/>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7" name="Google Shape;3517;p42"/>
            <p:cNvSpPr/>
            <p:nvPr/>
          </p:nvSpPr>
          <p:spPr>
            <a:xfrm>
              <a:off x="7100475" y="2862775"/>
              <a:ext cx="11625" cy="11600"/>
            </a:xfrm>
            <a:custGeom>
              <a:rect b="b" l="l" r="r" t="t"/>
              <a:pathLst>
                <a:path extrusionOk="0" h="464" w="465">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8" name="Google Shape;3518;p42"/>
            <p:cNvSpPr/>
            <p:nvPr/>
          </p:nvSpPr>
          <p:spPr>
            <a:xfrm>
              <a:off x="7162150" y="2862775"/>
              <a:ext cx="11600" cy="11600"/>
            </a:xfrm>
            <a:custGeom>
              <a:rect b="b" l="l" r="r" t="t"/>
              <a:pathLst>
                <a:path extrusionOk="0" h="464" w="464">
                  <a:moveTo>
                    <a:pt x="229" y="1"/>
                  </a:moveTo>
                  <a:cubicBezTo>
                    <a:pt x="105" y="1"/>
                    <a:pt x="0" y="105"/>
                    <a:pt x="0" y="229"/>
                  </a:cubicBezTo>
                  <a:cubicBezTo>
                    <a:pt x="0" y="359"/>
                    <a:pt x="105" y="464"/>
                    <a:pt x="229" y="464"/>
                  </a:cubicBezTo>
                  <a:cubicBezTo>
                    <a:pt x="359" y="464"/>
                    <a:pt x="463" y="359"/>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9" name="Google Shape;3519;p42"/>
            <p:cNvSpPr/>
            <p:nvPr/>
          </p:nvSpPr>
          <p:spPr>
            <a:xfrm>
              <a:off x="7223800" y="2862775"/>
              <a:ext cx="11600" cy="11600"/>
            </a:xfrm>
            <a:custGeom>
              <a:rect b="b" l="l" r="r" t="t"/>
              <a:pathLst>
                <a:path extrusionOk="0" h="464" w="464">
                  <a:moveTo>
                    <a:pt x="229" y="1"/>
                  </a:moveTo>
                  <a:cubicBezTo>
                    <a:pt x="105" y="1"/>
                    <a:pt x="1" y="105"/>
                    <a:pt x="1" y="229"/>
                  </a:cubicBezTo>
                  <a:cubicBezTo>
                    <a:pt x="1" y="359"/>
                    <a:pt x="105" y="464"/>
                    <a:pt x="229" y="464"/>
                  </a:cubicBezTo>
                  <a:cubicBezTo>
                    <a:pt x="359" y="464"/>
                    <a:pt x="464" y="359"/>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0" name="Google Shape;3520;p42"/>
            <p:cNvSpPr/>
            <p:nvPr/>
          </p:nvSpPr>
          <p:spPr>
            <a:xfrm>
              <a:off x="7285450" y="2862775"/>
              <a:ext cx="11625" cy="11600"/>
            </a:xfrm>
            <a:custGeom>
              <a:rect b="b" l="l" r="r" t="t"/>
              <a:pathLst>
                <a:path extrusionOk="0" h="464" w="465">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521" name="Google Shape;3521;p42"/>
          <p:cNvSpPr/>
          <p:nvPr/>
        </p:nvSpPr>
        <p:spPr>
          <a:xfrm>
            <a:off x="4583325" y="955850"/>
            <a:ext cx="317400" cy="317400"/>
          </a:xfrm>
          <a:prstGeom prst="mathPlus">
            <a:avLst>
              <a:gd fmla="val 11090" name="adj1"/>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522" name="Google Shape;3522;p42"/>
          <p:cNvCxnSpPr/>
          <p:nvPr/>
        </p:nvCxnSpPr>
        <p:spPr>
          <a:xfrm>
            <a:off x="-8425" y="1850183"/>
            <a:ext cx="552600" cy="0"/>
          </a:xfrm>
          <a:prstGeom prst="straightConnector1">
            <a:avLst/>
          </a:prstGeom>
          <a:noFill/>
          <a:ln cap="flat" cmpd="sng" w="38100">
            <a:solidFill>
              <a:schemeClr val="lt2"/>
            </a:solidFill>
            <a:prstDash val="solid"/>
            <a:round/>
            <a:headEnd len="sm" w="sm" type="none"/>
            <a:tailEnd len="sm" w="sm" type="none"/>
          </a:ln>
        </p:spPr>
      </p:cxnSp>
      <p:sp>
        <p:nvSpPr>
          <p:cNvPr id="3523" name="Google Shape;3523;p42"/>
          <p:cNvSpPr txBox="1"/>
          <p:nvPr/>
        </p:nvSpPr>
        <p:spPr>
          <a:xfrm>
            <a:off x="2509825" y="293200"/>
            <a:ext cx="5762400" cy="1569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1" lang="en" sz="3000">
                <a:latin typeface="Assistant"/>
                <a:ea typeface="Assistant"/>
                <a:cs typeface="Assistant"/>
                <a:sym typeface="Assistant"/>
              </a:rPr>
              <a:t>Implementation Details</a:t>
            </a:r>
            <a:endParaRPr b="1" i="0" sz="3000" u="none" cap="none" strike="noStrike">
              <a:solidFill>
                <a:srgbClr val="000000"/>
              </a:solidFill>
              <a:latin typeface="Assistant"/>
              <a:ea typeface="Assistant"/>
              <a:cs typeface="Assistant"/>
              <a:sym typeface="Assistant"/>
            </a:endParaRPr>
          </a:p>
          <a:p>
            <a:pPr indent="0" lvl="0" marL="0" marR="0" rtl="0" algn="l">
              <a:lnSpc>
                <a:spcPct val="100000"/>
              </a:lnSpc>
              <a:spcBef>
                <a:spcPts val="0"/>
              </a:spcBef>
              <a:spcAft>
                <a:spcPts val="0"/>
              </a:spcAft>
              <a:buClr>
                <a:srgbClr val="000000"/>
              </a:buClr>
              <a:buSzPts val="3000"/>
              <a:buFont typeface="Arial"/>
              <a:buNone/>
            </a:pPr>
            <a:r>
              <a:t/>
            </a:r>
            <a:endParaRPr b="1" i="0" sz="3000" u="none" cap="none" strike="noStrike">
              <a:solidFill>
                <a:srgbClr val="000000"/>
              </a:solidFill>
              <a:latin typeface="Assistant"/>
              <a:ea typeface="Assistant"/>
              <a:cs typeface="Assistant"/>
              <a:sym typeface="Assistant"/>
            </a:endParaRPr>
          </a:p>
          <a:p>
            <a:pPr indent="0" lvl="0" marL="0" marR="0" rtl="0" algn="l">
              <a:lnSpc>
                <a:spcPct val="100000"/>
              </a:lnSpc>
              <a:spcBef>
                <a:spcPts val="0"/>
              </a:spcBef>
              <a:spcAft>
                <a:spcPts val="0"/>
              </a:spcAft>
              <a:buClr>
                <a:srgbClr val="000000"/>
              </a:buClr>
              <a:buSzPts val="3000"/>
              <a:buFont typeface="Arial"/>
              <a:buNone/>
            </a:pPr>
            <a:r>
              <a:t/>
            </a:r>
            <a:endParaRPr b="1" i="0" sz="3000" u="none" cap="none" strike="noStrike">
              <a:solidFill>
                <a:srgbClr val="000000"/>
              </a:solidFill>
              <a:latin typeface="Assistant"/>
              <a:ea typeface="Assistant"/>
              <a:cs typeface="Assistant"/>
              <a:sym typeface="Assistant"/>
            </a:endParaRPr>
          </a:p>
        </p:txBody>
      </p:sp>
      <p:grpSp>
        <p:nvGrpSpPr>
          <p:cNvPr id="3524" name="Google Shape;3524;p42"/>
          <p:cNvGrpSpPr/>
          <p:nvPr/>
        </p:nvGrpSpPr>
        <p:grpSpPr>
          <a:xfrm>
            <a:off x="1822104" y="366115"/>
            <a:ext cx="506202" cy="346754"/>
            <a:chOff x="5912000" y="2436725"/>
            <a:chExt cx="200500" cy="137350"/>
          </a:xfrm>
        </p:grpSpPr>
        <p:sp>
          <p:nvSpPr>
            <p:cNvPr id="3525" name="Google Shape;3525;p42"/>
            <p:cNvSpPr/>
            <p:nvPr/>
          </p:nvSpPr>
          <p:spPr>
            <a:xfrm>
              <a:off x="6071050" y="2532625"/>
              <a:ext cx="41450" cy="41450"/>
            </a:xfrm>
            <a:custGeom>
              <a:rect b="b" l="l" r="r" t="t"/>
              <a:pathLst>
                <a:path extrusionOk="0" h="1658" w="1658">
                  <a:moveTo>
                    <a:pt x="829" y="1"/>
                  </a:moveTo>
                  <a:lnTo>
                    <a:pt x="0" y="829"/>
                  </a:lnTo>
                  <a:lnTo>
                    <a:pt x="829" y="1658"/>
                  </a:lnTo>
                  <a:lnTo>
                    <a:pt x="1658" y="829"/>
                  </a:lnTo>
                  <a:lnTo>
                    <a:pt x="8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6" name="Google Shape;3526;p42"/>
            <p:cNvSpPr/>
            <p:nvPr/>
          </p:nvSpPr>
          <p:spPr>
            <a:xfrm>
              <a:off x="6071050" y="2436725"/>
              <a:ext cx="41450" cy="41450"/>
            </a:xfrm>
            <a:custGeom>
              <a:rect b="b" l="l" r="r" t="t"/>
              <a:pathLst>
                <a:path extrusionOk="0" h="1658" w="1658">
                  <a:moveTo>
                    <a:pt x="829" y="0"/>
                  </a:moveTo>
                  <a:lnTo>
                    <a:pt x="0" y="829"/>
                  </a:lnTo>
                  <a:lnTo>
                    <a:pt x="829" y="1657"/>
                  </a:lnTo>
                  <a:lnTo>
                    <a:pt x="1658" y="829"/>
                  </a:lnTo>
                  <a:lnTo>
                    <a:pt x="8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7" name="Google Shape;3527;p42"/>
            <p:cNvSpPr/>
            <p:nvPr/>
          </p:nvSpPr>
          <p:spPr>
            <a:xfrm>
              <a:off x="6023250" y="2484675"/>
              <a:ext cx="41450" cy="41450"/>
            </a:xfrm>
            <a:custGeom>
              <a:rect b="b" l="l" r="r" t="t"/>
              <a:pathLst>
                <a:path extrusionOk="0" h="1658" w="1658">
                  <a:moveTo>
                    <a:pt x="829" y="0"/>
                  </a:moveTo>
                  <a:lnTo>
                    <a:pt x="1" y="829"/>
                  </a:lnTo>
                  <a:lnTo>
                    <a:pt x="829" y="1658"/>
                  </a:lnTo>
                  <a:lnTo>
                    <a:pt x="1658" y="829"/>
                  </a:lnTo>
                  <a:lnTo>
                    <a:pt x="8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8" name="Google Shape;3528;p42"/>
            <p:cNvSpPr/>
            <p:nvPr/>
          </p:nvSpPr>
          <p:spPr>
            <a:xfrm>
              <a:off x="5959975" y="2532625"/>
              <a:ext cx="41450" cy="41450"/>
            </a:xfrm>
            <a:custGeom>
              <a:rect b="b" l="l" r="r" t="t"/>
              <a:pathLst>
                <a:path extrusionOk="0" h="1658" w="1658">
                  <a:moveTo>
                    <a:pt x="829" y="1"/>
                  </a:moveTo>
                  <a:lnTo>
                    <a:pt x="0" y="829"/>
                  </a:lnTo>
                  <a:lnTo>
                    <a:pt x="829" y="1658"/>
                  </a:lnTo>
                  <a:lnTo>
                    <a:pt x="1657" y="829"/>
                  </a:lnTo>
                  <a:lnTo>
                    <a:pt x="8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9" name="Google Shape;3529;p42"/>
            <p:cNvSpPr/>
            <p:nvPr/>
          </p:nvSpPr>
          <p:spPr>
            <a:xfrm>
              <a:off x="5959975" y="2436725"/>
              <a:ext cx="41450" cy="41450"/>
            </a:xfrm>
            <a:custGeom>
              <a:rect b="b" l="l" r="r" t="t"/>
              <a:pathLst>
                <a:path extrusionOk="0" h="1658" w="1658">
                  <a:moveTo>
                    <a:pt x="829" y="0"/>
                  </a:moveTo>
                  <a:lnTo>
                    <a:pt x="0" y="829"/>
                  </a:lnTo>
                  <a:lnTo>
                    <a:pt x="829" y="1657"/>
                  </a:lnTo>
                  <a:lnTo>
                    <a:pt x="1657" y="829"/>
                  </a:lnTo>
                  <a:lnTo>
                    <a:pt x="8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0" name="Google Shape;3530;p42"/>
            <p:cNvSpPr/>
            <p:nvPr/>
          </p:nvSpPr>
          <p:spPr>
            <a:xfrm>
              <a:off x="5912000" y="2484675"/>
              <a:ext cx="41475" cy="41450"/>
            </a:xfrm>
            <a:custGeom>
              <a:rect b="b" l="l" r="r" t="t"/>
              <a:pathLst>
                <a:path extrusionOk="0" h="1658" w="1659">
                  <a:moveTo>
                    <a:pt x="829" y="0"/>
                  </a:moveTo>
                  <a:lnTo>
                    <a:pt x="1" y="829"/>
                  </a:lnTo>
                  <a:lnTo>
                    <a:pt x="829" y="1658"/>
                  </a:lnTo>
                  <a:lnTo>
                    <a:pt x="1658" y="829"/>
                  </a:lnTo>
                  <a:lnTo>
                    <a:pt x="8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531" name="Google Shape;3531;p42"/>
          <p:cNvSpPr txBox="1"/>
          <p:nvPr/>
        </p:nvSpPr>
        <p:spPr>
          <a:xfrm>
            <a:off x="2252575" y="366125"/>
            <a:ext cx="6276900" cy="3436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t/>
            </a:r>
            <a:endParaRPr sz="1600">
              <a:latin typeface="Assistant"/>
              <a:ea typeface="Assistant"/>
              <a:cs typeface="Assistant"/>
              <a:sym typeface="Assistant"/>
            </a:endParaRPr>
          </a:p>
          <a:p>
            <a:pPr indent="0" lvl="0" marL="0" marR="0" rtl="0" algn="l">
              <a:lnSpc>
                <a:spcPct val="100000"/>
              </a:lnSpc>
              <a:spcBef>
                <a:spcPts val="0"/>
              </a:spcBef>
              <a:spcAft>
                <a:spcPts val="0"/>
              </a:spcAft>
              <a:buNone/>
            </a:pPr>
            <a:r>
              <a:t/>
            </a:r>
            <a:endParaRPr sz="1600">
              <a:latin typeface="Assistant"/>
              <a:ea typeface="Assistant"/>
              <a:cs typeface="Assistant"/>
              <a:sym typeface="Assistant"/>
            </a:endParaRPr>
          </a:p>
          <a:p>
            <a:pPr indent="0" lvl="0" marL="0" marR="0" rtl="0" algn="l">
              <a:lnSpc>
                <a:spcPct val="100000"/>
              </a:lnSpc>
              <a:spcBef>
                <a:spcPts val="0"/>
              </a:spcBef>
              <a:spcAft>
                <a:spcPts val="0"/>
              </a:spcAft>
              <a:buNone/>
            </a:pPr>
            <a:r>
              <a:rPr lang="en" sz="1600">
                <a:latin typeface="Assistant"/>
                <a:ea typeface="Assistant"/>
                <a:cs typeface="Assistant"/>
                <a:sym typeface="Assistant"/>
              </a:rPr>
              <a:t>1. Front-end Development: The front-end of the Food Management System will be developed using HTML, CSS, and JavaScript. </a:t>
            </a:r>
            <a:endParaRPr sz="1600">
              <a:latin typeface="Assistant"/>
              <a:ea typeface="Assistant"/>
              <a:cs typeface="Assistant"/>
              <a:sym typeface="Assistant"/>
            </a:endParaRPr>
          </a:p>
          <a:p>
            <a:pPr indent="0" lvl="0" marL="0" marR="0" rtl="0" algn="l">
              <a:lnSpc>
                <a:spcPct val="100000"/>
              </a:lnSpc>
              <a:spcBef>
                <a:spcPts val="0"/>
              </a:spcBef>
              <a:spcAft>
                <a:spcPts val="0"/>
              </a:spcAft>
              <a:buNone/>
            </a:pPr>
            <a:r>
              <a:t/>
            </a:r>
            <a:endParaRPr sz="1600">
              <a:latin typeface="Assistant"/>
              <a:ea typeface="Assistant"/>
              <a:cs typeface="Assistant"/>
              <a:sym typeface="Assistant"/>
            </a:endParaRPr>
          </a:p>
          <a:p>
            <a:pPr indent="0" lvl="0" marL="0" marR="0" rtl="0" algn="l">
              <a:lnSpc>
                <a:spcPct val="100000"/>
              </a:lnSpc>
              <a:spcBef>
                <a:spcPts val="0"/>
              </a:spcBef>
              <a:spcAft>
                <a:spcPts val="0"/>
              </a:spcAft>
              <a:buNone/>
            </a:pPr>
            <a:r>
              <a:rPr lang="en" sz="1600">
                <a:latin typeface="Assistant"/>
                <a:ea typeface="Assistant"/>
                <a:cs typeface="Assistant"/>
                <a:sym typeface="Assistant"/>
              </a:rPr>
              <a:t>2. Back-end Development: The back-end of the system will be developed using Django.We will use Django Rest Framework to create APIs that can be used to interact with the database.</a:t>
            </a:r>
            <a:endParaRPr sz="1600">
              <a:latin typeface="Assistant"/>
              <a:ea typeface="Assistant"/>
              <a:cs typeface="Assistant"/>
              <a:sym typeface="Assistant"/>
            </a:endParaRPr>
          </a:p>
          <a:p>
            <a:pPr indent="0" lvl="0" marL="0" marR="0" rtl="0" algn="l">
              <a:lnSpc>
                <a:spcPct val="100000"/>
              </a:lnSpc>
              <a:spcBef>
                <a:spcPts val="0"/>
              </a:spcBef>
              <a:spcAft>
                <a:spcPts val="0"/>
              </a:spcAft>
              <a:buNone/>
            </a:pPr>
            <a:r>
              <a:t/>
            </a:r>
            <a:endParaRPr sz="1600">
              <a:latin typeface="Assistant"/>
              <a:ea typeface="Assistant"/>
              <a:cs typeface="Assistant"/>
              <a:sym typeface="Assistant"/>
            </a:endParaRPr>
          </a:p>
          <a:p>
            <a:pPr indent="0" lvl="0" marL="0" marR="0" rtl="0" algn="l">
              <a:lnSpc>
                <a:spcPct val="100000"/>
              </a:lnSpc>
              <a:spcBef>
                <a:spcPts val="0"/>
              </a:spcBef>
              <a:spcAft>
                <a:spcPts val="0"/>
              </a:spcAft>
              <a:buNone/>
            </a:pPr>
            <a:r>
              <a:rPr lang="en" sz="1600">
                <a:latin typeface="Assistant"/>
                <a:ea typeface="Assistant"/>
                <a:cs typeface="Assistant"/>
                <a:sym typeface="Assistant"/>
              </a:rPr>
              <a:t>3. User Authentication: We will use Django's built-in authentication system to handle user authentication and authorization. Users will be able to sign up, login, and update their profile information.</a:t>
            </a:r>
            <a:endParaRPr sz="1600">
              <a:latin typeface="Assistant"/>
              <a:ea typeface="Assistant"/>
              <a:cs typeface="Assistant"/>
              <a:sym typeface="Assistant"/>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ssistant"/>
              <a:ea typeface="Assistant"/>
              <a:cs typeface="Assistant"/>
              <a:sym typeface="Assistant"/>
            </a:endParaRPr>
          </a:p>
        </p:txBody>
      </p:sp>
      <p:sp>
        <p:nvSpPr>
          <p:cNvPr id="3532" name="Google Shape;3532;p42"/>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6" name="Shape 3536"/>
        <p:cNvGrpSpPr/>
        <p:nvPr/>
      </p:nvGrpSpPr>
      <p:grpSpPr>
        <a:xfrm>
          <a:off x="0" y="0"/>
          <a:ext cx="0" cy="0"/>
          <a:chOff x="0" y="0"/>
          <a:chExt cx="0" cy="0"/>
        </a:xfrm>
      </p:grpSpPr>
      <p:grpSp>
        <p:nvGrpSpPr>
          <p:cNvPr id="3537" name="Google Shape;3537;p43"/>
          <p:cNvGrpSpPr/>
          <p:nvPr/>
        </p:nvGrpSpPr>
        <p:grpSpPr>
          <a:xfrm>
            <a:off x="5008443" y="4449758"/>
            <a:ext cx="2357122" cy="308503"/>
            <a:chOff x="4517025" y="2718100"/>
            <a:chExt cx="937300" cy="122675"/>
          </a:xfrm>
        </p:grpSpPr>
        <p:sp>
          <p:nvSpPr>
            <p:cNvPr id="3538" name="Google Shape;3538;p43"/>
            <p:cNvSpPr/>
            <p:nvPr/>
          </p:nvSpPr>
          <p:spPr>
            <a:xfrm>
              <a:off x="4517025" y="2718100"/>
              <a:ext cx="89900" cy="122675"/>
            </a:xfrm>
            <a:custGeom>
              <a:rect b="b" l="l" r="r" t="t"/>
              <a:pathLst>
                <a:path extrusionOk="0" h="4907" w="3596">
                  <a:moveTo>
                    <a:pt x="3158" y="0"/>
                  </a:moveTo>
                  <a:lnTo>
                    <a:pt x="0" y="4907"/>
                  </a:lnTo>
                  <a:lnTo>
                    <a:pt x="444"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9" name="Google Shape;3539;p43"/>
            <p:cNvSpPr/>
            <p:nvPr/>
          </p:nvSpPr>
          <p:spPr>
            <a:xfrm>
              <a:off x="4577550" y="2718100"/>
              <a:ext cx="90050" cy="122675"/>
            </a:xfrm>
            <a:custGeom>
              <a:rect b="b" l="l" r="r" t="t"/>
              <a:pathLst>
                <a:path extrusionOk="0" h="4907" w="3602">
                  <a:moveTo>
                    <a:pt x="3158" y="0"/>
                  </a:moveTo>
                  <a:lnTo>
                    <a:pt x="0" y="4907"/>
                  </a:lnTo>
                  <a:lnTo>
                    <a:pt x="444" y="4907"/>
                  </a:lnTo>
                  <a:lnTo>
                    <a:pt x="360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0" name="Google Shape;3540;p43"/>
            <p:cNvSpPr/>
            <p:nvPr/>
          </p:nvSpPr>
          <p:spPr>
            <a:xfrm>
              <a:off x="4638050" y="2718100"/>
              <a:ext cx="90075" cy="122675"/>
            </a:xfrm>
            <a:custGeom>
              <a:rect b="b" l="l" r="r" t="t"/>
              <a:pathLst>
                <a:path extrusionOk="0" h="4907" w="3603">
                  <a:moveTo>
                    <a:pt x="3159" y="0"/>
                  </a:moveTo>
                  <a:lnTo>
                    <a:pt x="1" y="4907"/>
                  </a:lnTo>
                  <a:lnTo>
                    <a:pt x="444" y="4907"/>
                  </a:lnTo>
                  <a:lnTo>
                    <a:pt x="360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1" name="Google Shape;3541;p43"/>
            <p:cNvSpPr/>
            <p:nvPr/>
          </p:nvSpPr>
          <p:spPr>
            <a:xfrm>
              <a:off x="4698575" y="2718100"/>
              <a:ext cx="89900" cy="122675"/>
            </a:xfrm>
            <a:custGeom>
              <a:rect b="b" l="l" r="r" t="t"/>
              <a:pathLst>
                <a:path extrusionOk="0" h="4907" w="3596">
                  <a:moveTo>
                    <a:pt x="3158" y="0"/>
                  </a:moveTo>
                  <a:lnTo>
                    <a:pt x="0" y="4907"/>
                  </a:lnTo>
                  <a:lnTo>
                    <a:pt x="444"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2" name="Google Shape;3542;p43"/>
            <p:cNvSpPr/>
            <p:nvPr/>
          </p:nvSpPr>
          <p:spPr>
            <a:xfrm>
              <a:off x="4759100" y="2718100"/>
              <a:ext cx="90050" cy="122675"/>
            </a:xfrm>
            <a:custGeom>
              <a:rect b="b" l="l" r="r" t="t"/>
              <a:pathLst>
                <a:path extrusionOk="0" h="4907" w="3602">
                  <a:moveTo>
                    <a:pt x="3158" y="0"/>
                  </a:moveTo>
                  <a:lnTo>
                    <a:pt x="0" y="4907"/>
                  </a:lnTo>
                  <a:lnTo>
                    <a:pt x="444" y="4907"/>
                  </a:lnTo>
                  <a:lnTo>
                    <a:pt x="360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3" name="Google Shape;3543;p43"/>
            <p:cNvSpPr/>
            <p:nvPr/>
          </p:nvSpPr>
          <p:spPr>
            <a:xfrm>
              <a:off x="4819775" y="2718100"/>
              <a:ext cx="89900" cy="122675"/>
            </a:xfrm>
            <a:custGeom>
              <a:rect b="b" l="l" r="r" t="t"/>
              <a:pathLst>
                <a:path extrusionOk="0" h="4907" w="3596">
                  <a:moveTo>
                    <a:pt x="3152" y="0"/>
                  </a:moveTo>
                  <a:lnTo>
                    <a:pt x="0" y="4907"/>
                  </a:lnTo>
                  <a:lnTo>
                    <a:pt x="437" y="4907"/>
                  </a:lnTo>
                  <a:lnTo>
                    <a:pt x="359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4" name="Google Shape;3544;p43"/>
            <p:cNvSpPr/>
            <p:nvPr/>
          </p:nvSpPr>
          <p:spPr>
            <a:xfrm>
              <a:off x="4880125" y="2718100"/>
              <a:ext cx="90075" cy="122675"/>
            </a:xfrm>
            <a:custGeom>
              <a:rect b="b" l="l" r="r" t="t"/>
              <a:pathLst>
                <a:path extrusionOk="0" h="4907" w="3603">
                  <a:moveTo>
                    <a:pt x="3158" y="0"/>
                  </a:moveTo>
                  <a:lnTo>
                    <a:pt x="0" y="4907"/>
                  </a:lnTo>
                  <a:lnTo>
                    <a:pt x="444" y="4907"/>
                  </a:lnTo>
                  <a:lnTo>
                    <a:pt x="360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5" name="Google Shape;3545;p43"/>
            <p:cNvSpPr/>
            <p:nvPr/>
          </p:nvSpPr>
          <p:spPr>
            <a:xfrm>
              <a:off x="4940800" y="2718100"/>
              <a:ext cx="89900" cy="122675"/>
            </a:xfrm>
            <a:custGeom>
              <a:rect b="b" l="l" r="r" t="t"/>
              <a:pathLst>
                <a:path extrusionOk="0" h="4907" w="3596">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6" name="Google Shape;3546;p43"/>
            <p:cNvSpPr/>
            <p:nvPr/>
          </p:nvSpPr>
          <p:spPr>
            <a:xfrm>
              <a:off x="5001325" y="2718100"/>
              <a:ext cx="89900" cy="122675"/>
            </a:xfrm>
            <a:custGeom>
              <a:rect b="b" l="l" r="r" t="t"/>
              <a:pathLst>
                <a:path extrusionOk="0" h="4907" w="3596">
                  <a:moveTo>
                    <a:pt x="3152" y="0"/>
                  </a:moveTo>
                  <a:lnTo>
                    <a:pt x="0" y="4907"/>
                  </a:lnTo>
                  <a:lnTo>
                    <a:pt x="437" y="4907"/>
                  </a:lnTo>
                  <a:lnTo>
                    <a:pt x="359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7" name="Google Shape;3547;p43"/>
            <p:cNvSpPr/>
            <p:nvPr/>
          </p:nvSpPr>
          <p:spPr>
            <a:xfrm>
              <a:off x="5061825" y="2718100"/>
              <a:ext cx="89925" cy="122675"/>
            </a:xfrm>
            <a:custGeom>
              <a:rect b="b" l="l" r="r" t="t"/>
              <a:pathLst>
                <a:path extrusionOk="0" h="4907" w="3597">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8" name="Google Shape;3548;p43"/>
            <p:cNvSpPr/>
            <p:nvPr/>
          </p:nvSpPr>
          <p:spPr>
            <a:xfrm>
              <a:off x="5122350" y="2718100"/>
              <a:ext cx="89900" cy="122675"/>
            </a:xfrm>
            <a:custGeom>
              <a:rect b="b" l="l" r="r" t="t"/>
              <a:pathLst>
                <a:path extrusionOk="0" h="4907" w="3596">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9" name="Google Shape;3549;p43"/>
            <p:cNvSpPr/>
            <p:nvPr/>
          </p:nvSpPr>
          <p:spPr>
            <a:xfrm>
              <a:off x="5182875" y="2718100"/>
              <a:ext cx="89900" cy="122675"/>
            </a:xfrm>
            <a:custGeom>
              <a:rect b="b" l="l" r="r" t="t"/>
              <a:pathLst>
                <a:path extrusionOk="0" h="4907" w="3596">
                  <a:moveTo>
                    <a:pt x="3152" y="0"/>
                  </a:moveTo>
                  <a:lnTo>
                    <a:pt x="0" y="4907"/>
                  </a:lnTo>
                  <a:lnTo>
                    <a:pt x="437" y="4907"/>
                  </a:lnTo>
                  <a:lnTo>
                    <a:pt x="359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0" name="Google Shape;3550;p43"/>
            <p:cNvSpPr/>
            <p:nvPr/>
          </p:nvSpPr>
          <p:spPr>
            <a:xfrm>
              <a:off x="5243375" y="2718100"/>
              <a:ext cx="89925" cy="122675"/>
            </a:xfrm>
            <a:custGeom>
              <a:rect b="b" l="l" r="r" t="t"/>
              <a:pathLst>
                <a:path extrusionOk="0" h="4907" w="3597">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1" name="Google Shape;3551;p43"/>
            <p:cNvSpPr/>
            <p:nvPr/>
          </p:nvSpPr>
          <p:spPr>
            <a:xfrm>
              <a:off x="5303900" y="2718100"/>
              <a:ext cx="89900" cy="122675"/>
            </a:xfrm>
            <a:custGeom>
              <a:rect b="b" l="l" r="r" t="t"/>
              <a:pathLst>
                <a:path extrusionOk="0" h="4907" w="3596">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2" name="Google Shape;3552;p43"/>
            <p:cNvSpPr/>
            <p:nvPr/>
          </p:nvSpPr>
          <p:spPr>
            <a:xfrm>
              <a:off x="5364425" y="2718100"/>
              <a:ext cx="89900" cy="122675"/>
            </a:xfrm>
            <a:custGeom>
              <a:rect b="b" l="l" r="r" t="t"/>
              <a:pathLst>
                <a:path extrusionOk="0" h="4907" w="3596">
                  <a:moveTo>
                    <a:pt x="3158" y="0"/>
                  </a:moveTo>
                  <a:lnTo>
                    <a:pt x="0" y="4907"/>
                  </a:lnTo>
                  <a:lnTo>
                    <a:pt x="437" y="4907"/>
                  </a:lnTo>
                  <a:lnTo>
                    <a:pt x="359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53" name="Google Shape;3553;p43"/>
          <p:cNvGrpSpPr/>
          <p:nvPr/>
        </p:nvGrpSpPr>
        <p:grpSpPr>
          <a:xfrm>
            <a:off x="2328294" y="3955868"/>
            <a:ext cx="1382306" cy="493879"/>
            <a:chOff x="6730525" y="2643050"/>
            <a:chExt cx="647450" cy="231325"/>
          </a:xfrm>
        </p:grpSpPr>
        <p:sp>
          <p:nvSpPr>
            <p:cNvPr id="3554" name="Google Shape;3554;p43"/>
            <p:cNvSpPr/>
            <p:nvPr/>
          </p:nvSpPr>
          <p:spPr>
            <a:xfrm>
              <a:off x="6811450" y="2643050"/>
              <a:ext cx="11600" cy="11625"/>
            </a:xfrm>
            <a:custGeom>
              <a:rect b="b" l="l" r="r" t="t"/>
              <a:pathLst>
                <a:path extrusionOk="0" h="465" w="464">
                  <a:moveTo>
                    <a:pt x="235" y="1"/>
                  </a:moveTo>
                  <a:cubicBezTo>
                    <a:pt x="104" y="1"/>
                    <a:pt x="0" y="105"/>
                    <a:pt x="0" y="236"/>
                  </a:cubicBezTo>
                  <a:cubicBezTo>
                    <a:pt x="0" y="360"/>
                    <a:pt x="104" y="464"/>
                    <a:pt x="235" y="464"/>
                  </a:cubicBezTo>
                  <a:cubicBezTo>
                    <a:pt x="359" y="464"/>
                    <a:pt x="463" y="360"/>
                    <a:pt x="463" y="236"/>
                  </a:cubicBezTo>
                  <a:cubicBezTo>
                    <a:pt x="463" y="105"/>
                    <a:pt x="359" y="1"/>
                    <a:pt x="23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5" name="Google Shape;3555;p43"/>
            <p:cNvSpPr/>
            <p:nvPr/>
          </p:nvSpPr>
          <p:spPr>
            <a:xfrm>
              <a:off x="6873100" y="2643050"/>
              <a:ext cx="11600" cy="11625"/>
            </a:xfrm>
            <a:custGeom>
              <a:rect b="b" l="l" r="r" t="t"/>
              <a:pathLst>
                <a:path extrusionOk="0" h="465" w="464">
                  <a:moveTo>
                    <a:pt x="235" y="1"/>
                  </a:moveTo>
                  <a:cubicBezTo>
                    <a:pt x="105" y="1"/>
                    <a:pt x="0" y="105"/>
                    <a:pt x="0" y="236"/>
                  </a:cubicBezTo>
                  <a:cubicBezTo>
                    <a:pt x="0" y="360"/>
                    <a:pt x="105" y="464"/>
                    <a:pt x="235" y="464"/>
                  </a:cubicBezTo>
                  <a:cubicBezTo>
                    <a:pt x="359" y="464"/>
                    <a:pt x="464" y="360"/>
                    <a:pt x="464" y="236"/>
                  </a:cubicBezTo>
                  <a:cubicBezTo>
                    <a:pt x="464" y="105"/>
                    <a:pt x="359" y="1"/>
                    <a:pt x="23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6" name="Google Shape;3556;p43"/>
            <p:cNvSpPr/>
            <p:nvPr/>
          </p:nvSpPr>
          <p:spPr>
            <a:xfrm>
              <a:off x="6934750" y="2643050"/>
              <a:ext cx="11600" cy="11625"/>
            </a:xfrm>
            <a:custGeom>
              <a:rect b="b" l="l" r="r" t="t"/>
              <a:pathLst>
                <a:path extrusionOk="0" h="465" w="464">
                  <a:moveTo>
                    <a:pt x="236" y="1"/>
                  </a:moveTo>
                  <a:cubicBezTo>
                    <a:pt x="105" y="1"/>
                    <a:pt x="1" y="105"/>
                    <a:pt x="1" y="236"/>
                  </a:cubicBezTo>
                  <a:cubicBezTo>
                    <a:pt x="1" y="360"/>
                    <a:pt x="105" y="464"/>
                    <a:pt x="236" y="464"/>
                  </a:cubicBezTo>
                  <a:cubicBezTo>
                    <a:pt x="360" y="464"/>
                    <a:pt x="464" y="360"/>
                    <a:pt x="464" y="236"/>
                  </a:cubicBezTo>
                  <a:cubicBezTo>
                    <a:pt x="464" y="105"/>
                    <a:pt x="360" y="1"/>
                    <a:pt x="23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7" name="Google Shape;3557;p43"/>
            <p:cNvSpPr/>
            <p:nvPr/>
          </p:nvSpPr>
          <p:spPr>
            <a:xfrm>
              <a:off x="6996425" y="2643050"/>
              <a:ext cx="11600" cy="11625"/>
            </a:xfrm>
            <a:custGeom>
              <a:rect b="b" l="l" r="r" t="t"/>
              <a:pathLst>
                <a:path extrusionOk="0" h="465" w="464">
                  <a:moveTo>
                    <a:pt x="228" y="1"/>
                  </a:moveTo>
                  <a:cubicBezTo>
                    <a:pt x="105" y="1"/>
                    <a:pt x="0" y="105"/>
                    <a:pt x="0" y="236"/>
                  </a:cubicBezTo>
                  <a:cubicBezTo>
                    <a:pt x="0" y="360"/>
                    <a:pt x="105" y="464"/>
                    <a:pt x="228" y="464"/>
                  </a:cubicBezTo>
                  <a:cubicBezTo>
                    <a:pt x="359" y="464"/>
                    <a:pt x="463" y="360"/>
                    <a:pt x="463" y="236"/>
                  </a:cubicBezTo>
                  <a:cubicBezTo>
                    <a:pt x="463" y="105"/>
                    <a:pt x="359" y="1"/>
                    <a:pt x="22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8" name="Google Shape;3558;p43"/>
            <p:cNvSpPr/>
            <p:nvPr/>
          </p:nvSpPr>
          <p:spPr>
            <a:xfrm>
              <a:off x="7058075" y="2643050"/>
              <a:ext cx="11600" cy="11625"/>
            </a:xfrm>
            <a:custGeom>
              <a:rect b="b" l="l" r="r" t="t"/>
              <a:pathLst>
                <a:path extrusionOk="0" h="465" w="464">
                  <a:moveTo>
                    <a:pt x="229" y="1"/>
                  </a:moveTo>
                  <a:cubicBezTo>
                    <a:pt x="105" y="1"/>
                    <a:pt x="0" y="105"/>
                    <a:pt x="0" y="236"/>
                  </a:cubicBezTo>
                  <a:cubicBezTo>
                    <a:pt x="0" y="360"/>
                    <a:pt x="105" y="464"/>
                    <a:pt x="229" y="464"/>
                  </a:cubicBezTo>
                  <a:cubicBezTo>
                    <a:pt x="359" y="464"/>
                    <a:pt x="464" y="360"/>
                    <a:pt x="464" y="236"/>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9" name="Google Shape;3559;p43"/>
            <p:cNvSpPr/>
            <p:nvPr/>
          </p:nvSpPr>
          <p:spPr>
            <a:xfrm>
              <a:off x="7119725" y="2643050"/>
              <a:ext cx="11625" cy="11625"/>
            </a:xfrm>
            <a:custGeom>
              <a:rect b="b" l="l" r="r" t="t"/>
              <a:pathLst>
                <a:path extrusionOk="0" h="465" w="465">
                  <a:moveTo>
                    <a:pt x="229" y="1"/>
                  </a:moveTo>
                  <a:cubicBezTo>
                    <a:pt x="105" y="1"/>
                    <a:pt x="1" y="105"/>
                    <a:pt x="1" y="236"/>
                  </a:cubicBezTo>
                  <a:cubicBezTo>
                    <a:pt x="1" y="360"/>
                    <a:pt x="105" y="464"/>
                    <a:pt x="229" y="464"/>
                  </a:cubicBezTo>
                  <a:cubicBezTo>
                    <a:pt x="360" y="464"/>
                    <a:pt x="464" y="360"/>
                    <a:pt x="464" y="236"/>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0" name="Google Shape;3560;p43"/>
            <p:cNvSpPr/>
            <p:nvPr/>
          </p:nvSpPr>
          <p:spPr>
            <a:xfrm>
              <a:off x="7181400" y="2643050"/>
              <a:ext cx="11600" cy="11625"/>
            </a:xfrm>
            <a:custGeom>
              <a:rect b="b" l="l" r="r" t="t"/>
              <a:pathLst>
                <a:path extrusionOk="0" h="465" w="464">
                  <a:moveTo>
                    <a:pt x="229" y="1"/>
                  </a:moveTo>
                  <a:cubicBezTo>
                    <a:pt x="105" y="1"/>
                    <a:pt x="0" y="105"/>
                    <a:pt x="0" y="236"/>
                  </a:cubicBezTo>
                  <a:cubicBezTo>
                    <a:pt x="0" y="360"/>
                    <a:pt x="105" y="464"/>
                    <a:pt x="229" y="464"/>
                  </a:cubicBezTo>
                  <a:cubicBezTo>
                    <a:pt x="359" y="464"/>
                    <a:pt x="463" y="360"/>
                    <a:pt x="463" y="236"/>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1" name="Google Shape;3561;p43"/>
            <p:cNvSpPr/>
            <p:nvPr/>
          </p:nvSpPr>
          <p:spPr>
            <a:xfrm>
              <a:off x="7243050" y="2643050"/>
              <a:ext cx="11600" cy="11625"/>
            </a:xfrm>
            <a:custGeom>
              <a:rect b="b" l="l" r="r" t="t"/>
              <a:pathLst>
                <a:path extrusionOk="0" h="465" w="464">
                  <a:moveTo>
                    <a:pt x="229" y="1"/>
                  </a:moveTo>
                  <a:cubicBezTo>
                    <a:pt x="105" y="1"/>
                    <a:pt x="0" y="105"/>
                    <a:pt x="0" y="236"/>
                  </a:cubicBezTo>
                  <a:cubicBezTo>
                    <a:pt x="0" y="360"/>
                    <a:pt x="105" y="464"/>
                    <a:pt x="229" y="464"/>
                  </a:cubicBezTo>
                  <a:cubicBezTo>
                    <a:pt x="359" y="464"/>
                    <a:pt x="464" y="360"/>
                    <a:pt x="464" y="236"/>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2" name="Google Shape;3562;p43"/>
            <p:cNvSpPr/>
            <p:nvPr/>
          </p:nvSpPr>
          <p:spPr>
            <a:xfrm>
              <a:off x="7304700" y="2643050"/>
              <a:ext cx="11625" cy="11625"/>
            </a:xfrm>
            <a:custGeom>
              <a:rect b="b" l="l" r="r" t="t"/>
              <a:pathLst>
                <a:path extrusionOk="0" h="465" w="465">
                  <a:moveTo>
                    <a:pt x="229" y="1"/>
                  </a:moveTo>
                  <a:cubicBezTo>
                    <a:pt x="105" y="1"/>
                    <a:pt x="1" y="105"/>
                    <a:pt x="1" y="236"/>
                  </a:cubicBezTo>
                  <a:cubicBezTo>
                    <a:pt x="1" y="360"/>
                    <a:pt x="105" y="464"/>
                    <a:pt x="229" y="464"/>
                  </a:cubicBezTo>
                  <a:cubicBezTo>
                    <a:pt x="360" y="464"/>
                    <a:pt x="464" y="360"/>
                    <a:pt x="464" y="236"/>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3" name="Google Shape;3563;p43"/>
            <p:cNvSpPr/>
            <p:nvPr/>
          </p:nvSpPr>
          <p:spPr>
            <a:xfrm>
              <a:off x="7366375" y="2643050"/>
              <a:ext cx="11600" cy="11625"/>
            </a:xfrm>
            <a:custGeom>
              <a:rect b="b" l="l" r="r" t="t"/>
              <a:pathLst>
                <a:path extrusionOk="0" h="465" w="464">
                  <a:moveTo>
                    <a:pt x="229" y="1"/>
                  </a:moveTo>
                  <a:cubicBezTo>
                    <a:pt x="105" y="1"/>
                    <a:pt x="0" y="105"/>
                    <a:pt x="0" y="236"/>
                  </a:cubicBezTo>
                  <a:cubicBezTo>
                    <a:pt x="0" y="360"/>
                    <a:pt x="105" y="464"/>
                    <a:pt x="229" y="464"/>
                  </a:cubicBezTo>
                  <a:cubicBezTo>
                    <a:pt x="359" y="464"/>
                    <a:pt x="463" y="360"/>
                    <a:pt x="463" y="236"/>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4" name="Google Shape;3564;p43"/>
            <p:cNvSpPr/>
            <p:nvPr/>
          </p:nvSpPr>
          <p:spPr>
            <a:xfrm>
              <a:off x="6730525" y="2716300"/>
              <a:ext cx="11625" cy="11600"/>
            </a:xfrm>
            <a:custGeom>
              <a:rect b="b" l="l" r="r" t="t"/>
              <a:pathLst>
                <a:path extrusionOk="0" h="464" w="465">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5" name="Google Shape;3565;p43"/>
            <p:cNvSpPr/>
            <p:nvPr/>
          </p:nvSpPr>
          <p:spPr>
            <a:xfrm>
              <a:off x="6792200" y="2716300"/>
              <a:ext cx="11600" cy="11600"/>
            </a:xfrm>
            <a:custGeom>
              <a:rect b="b" l="l" r="r" t="t"/>
              <a:pathLst>
                <a:path extrusionOk="0" h="464" w="464">
                  <a:moveTo>
                    <a:pt x="229" y="0"/>
                  </a:moveTo>
                  <a:cubicBezTo>
                    <a:pt x="105" y="0"/>
                    <a:pt x="0" y="105"/>
                    <a:pt x="0" y="229"/>
                  </a:cubicBezTo>
                  <a:cubicBezTo>
                    <a:pt x="0" y="359"/>
                    <a:pt x="105" y="464"/>
                    <a:pt x="229" y="464"/>
                  </a:cubicBezTo>
                  <a:cubicBezTo>
                    <a:pt x="359" y="464"/>
                    <a:pt x="463" y="359"/>
                    <a:pt x="463" y="229"/>
                  </a:cubicBezTo>
                  <a:cubicBezTo>
                    <a:pt x="463"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6" name="Google Shape;3566;p43"/>
            <p:cNvSpPr/>
            <p:nvPr/>
          </p:nvSpPr>
          <p:spPr>
            <a:xfrm>
              <a:off x="6853850" y="2716300"/>
              <a:ext cx="11600" cy="11600"/>
            </a:xfrm>
            <a:custGeom>
              <a:rect b="b" l="l" r="r" t="t"/>
              <a:pathLst>
                <a:path extrusionOk="0" h="464" w="464">
                  <a:moveTo>
                    <a:pt x="229" y="0"/>
                  </a:moveTo>
                  <a:cubicBezTo>
                    <a:pt x="105" y="0"/>
                    <a:pt x="1" y="105"/>
                    <a:pt x="1" y="229"/>
                  </a:cubicBezTo>
                  <a:cubicBezTo>
                    <a:pt x="1" y="359"/>
                    <a:pt x="105" y="464"/>
                    <a:pt x="229" y="464"/>
                  </a:cubicBezTo>
                  <a:cubicBezTo>
                    <a:pt x="359" y="464"/>
                    <a:pt x="464" y="359"/>
                    <a:pt x="464" y="229"/>
                  </a:cubicBezTo>
                  <a:cubicBezTo>
                    <a:pt x="464"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7" name="Google Shape;3567;p43"/>
            <p:cNvSpPr/>
            <p:nvPr/>
          </p:nvSpPr>
          <p:spPr>
            <a:xfrm>
              <a:off x="6915500" y="2716300"/>
              <a:ext cx="11625" cy="11600"/>
            </a:xfrm>
            <a:custGeom>
              <a:rect b="b" l="l" r="r" t="t"/>
              <a:pathLst>
                <a:path extrusionOk="0" h="464" w="465">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8" name="Google Shape;3568;p43"/>
            <p:cNvSpPr/>
            <p:nvPr/>
          </p:nvSpPr>
          <p:spPr>
            <a:xfrm>
              <a:off x="6977175" y="2716300"/>
              <a:ext cx="11600" cy="11600"/>
            </a:xfrm>
            <a:custGeom>
              <a:rect b="b" l="l" r="r" t="t"/>
              <a:pathLst>
                <a:path extrusionOk="0" h="464" w="464">
                  <a:moveTo>
                    <a:pt x="229" y="0"/>
                  </a:moveTo>
                  <a:cubicBezTo>
                    <a:pt x="105" y="0"/>
                    <a:pt x="0" y="105"/>
                    <a:pt x="0" y="229"/>
                  </a:cubicBezTo>
                  <a:cubicBezTo>
                    <a:pt x="0" y="359"/>
                    <a:pt x="105" y="464"/>
                    <a:pt x="229" y="464"/>
                  </a:cubicBezTo>
                  <a:cubicBezTo>
                    <a:pt x="359" y="464"/>
                    <a:pt x="463" y="359"/>
                    <a:pt x="463" y="229"/>
                  </a:cubicBezTo>
                  <a:cubicBezTo>
                    <a:pt x="463"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9" name="Google Shape;3569;p43"/>
            <p:cNvSpPr/>
            <p:nvPr/>
          </p:nvSpPr>
          <p:spPr>
            <a:xfrm>
              <a:off x="7038825" y="2716300"/>
              <a:ext cx="11600" cy="11600"/>
            </a:xfrm>
            <a:custGeom>
              <a:rect b="b" l="l" r="r" t="t"/>
              <a:pathLst>
                <a:path extrusionOk="0" h="464" w="464">
                  <a:moveTo>
                    <a:pt x="229" y="0"/>
                  </a:moveTo>
                  <a:cubicBezTo>
                    <a:pt x="105" y="0"/>
                    <a:pt x="1" y="105"/>
                    <a:pt x="1" y="229"/>
                  </a:cubicBezTo>
                  <a:cubicBezTo>
                    <a:pt x="1" y="359"/>
                    <a:pt x="105" y="464"/>
                    <a:pt x="229" y="464"/>
                  </a:cubicBezTo>
                  <a:cubicBezTo>
                    <a:pt x="359" y="464"/>
                    <a:pt x="464" y="359"/>
                    <a:pt x="464" y="229"/>
                  </a:cubicBezTo>
                  <a:cubicBezTo>
                    <a:pt x="464"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0" name="Google Shape;3570;p43"/>
            <p:cNvSpPr/>
            <p:nvPr/>
          </p:nvSpPr>
          <p:spPr>
            <a:xfrm>
              <a:off x="7100475" y="2716300"/>
              <a:ext cx="11625" cy="11600"/>
            </a:xfrm>
            <a:custGeom>
              <a:rect b="b" l="l" r="r" t="t"/>
              <a:pathLst>
                <a:path extrusionOk="0" h="464" w="465">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1" name="Google Shape;3571;p43"/>
            <p:cNvSpPr/>
            <p:nvPr/>
          </p:nvSpPr>
          <p:spPr>
            <a:xfrm>
              <a:off x="7162150" y="2716300"/>
              <a:ext cx="11600" cy="11600"/>
            </a:xfrm>
            <a:custGeom>
              <a:rect b="b" l="l" r="r" t="t"/>
              <a:pathLst>
                <a:path extrusionOk="0" h="464" w="464">
                  <a:moveTo>
                    <a:pt x="229" y="0"/>
                  </a:moveTo>
                  <a:cubicBezTo>
                    <a:pt x="105" y="0"/>
                    <a:pt x="0" y="105"/>
                    <a:pt x="0" y="229"/>
                  </a:cubicBezTo>
                  <a:cubicBezTo>
                    <a:pt x="0" y="359"/>
                    <a:pt x="105" y="464"/>
                    <a:pt x="229" y="464"/>
                  </a:cubicBezTo>
                  <a:cubicBezTo>
                    <a:pt x="359" y="464"/>
                    <a:pt x="463" y="359"/>
                    <a:pt x="463" y="229"/>
                  </a:cubicBezTo>
                  <a:cubicBezTo>
                    <a:pt x="463"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2" name="Google Shape;3572;p43"/>
            <p:cNvSpPr/>
            <p:nvPr/>
          </p:nvSpPr>
          <p:spPr>
            <a:xfrm>
              <a:off x="7223800" y="2716300"/>
              <a:ext cx="11600" cy="11600"/>
            </a:xfrm>
            <a:custGeom>
              <a:rect b="b" l="l" r="r" t="t"/>
              <a:pathLst>
                <a:path extrusionOk="0" h="464" w="464">
                  <a:moveTo>
                    <a:pt x="229" y="0"/>
                  </a:moveTo>
                  <a:cubicBezTo>
                    <a:pt x="105" y="0"/>
                    <a:pt x="1" y="105"/>
                    <a:pt x="1" y="229"/>
                  </a:cubicBezTo>
                  <a:cubicBezTo>
                    <a:pt x="1" y="359"/>
                    <a:pt x="105" y="464"/>
                    <a:pt x="229" y="464"/>
                  </a:cubicBezTo>
                  <a:cubicBezTo>
                    <a:pt x="359" y="464"/>
                    <a:pt x="464" y="359"/>
                    <a:pt x="464" y="229"/>
                  </a:cubicBezTo>
                  <a:cubicBezTo>
                    <a:pt x="464"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3" name="Google Shape;3573;p43"/>
            <p:cNvSpPr/>
            <p:nvPr/>
          </p:nvSpPr>
          <p:spPr>
            <a:xfrm>
              <a:off x="7285450" y="2716300"/>
              <a:ext cx="11625" cy="11600"/>
            </a:xfrm>
            <a:custGeom>
              <a:rect b="b" l="l" r="r" t="t"/>
              <a:pathLst>
                <a:path extrusionOk="0" h="464" w="465">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4" name="Google Shape;3574;p43"/>
            <p:cNvSpPr/>
            <p:nvPr/>
          </p:nvSpPr>
          <p:spPr>
            <a:xfrm>
              <a:off x="6811450" y="2789525"/>
              <a:ext cx="11600" cy="11625"/>
            </a:xfrm>
            <a:custGeom>
              <a:rect b="b" l="l" r="r" t="t"/>
              <a:pathLst>
                <a:path extrusionOk="0" h="465" w="464">
                  <a:moveTo>
                    <a:pt x="235" y="1"/>
                  </a:moveTo>
                  <a:cubicBezTo>
                    <a:pt x="104" y="1"/>
                    <a:pt x="0" y="105"/>
                    <a:pt x="0" y="229"/>
                  </a:cubicBezTo>
                  <a:cubicBezTo>
                    <a:pt x="0" y="360"/>
                    <a:pt x="104" y="464"/>
                    <a:pt x="235" y="464"/>
                  </a:cubicBezTo>
                  <a:cubicBezTo>
                    <a:pt x="359" y="464"/>
                    <a:pt x="463" y="360"/>
                    <a:pt x="463" y="229"/>
                  </a:cubicBezTo>
                  <a:cubicBezTo>
                    <a:pt x="463" y="105"/>
                    <a:pt x="359" y="1"/>
                    <a:pt x="23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5" name="Google Shape;3575;p43"/>
            <p:cNvSpPr/>
            <p:nvPr/>
          </p:nvSpPr>
          <p:spPr>
            <a:xfrm>
              <a:off x="6873100" y="2789525"/>
              <a:ext cx="11600" cy="11625"/>
            </a:xfrm>
            <a:custGeom>
              <a:rect b="b" l="l" r="r" t="t"/>
              <a:pathLst>
                <a:path extrusionOk="0" h="465" w="464">
                  <a:moveTo>
                    <a:pt x="235" y="1"/>
                  </a:moveTo>
                  <a:cubicBezTo>
                    <a:pt x="105" y="1"/>
                    <a:pt x="0" y="105"/>
                    <a:pt x="0" y="229"/>
                  </a:cubicBezTo>
                  <a:cubicBezTo>
                    <a:pt x="0" y="360"/>
                    <a:pt x="105" y="464"/>
                    <a:pt x="235" y="464"/>
                  </a:cubicBezTo>
                  <a:cubicBezTo>
                    <a:pt x="359" y="464"/>
                    <a:pt x="464" y="360"/>
                    <a:pt x="464" y="229"/>
                  </a:cubicBezTo>
                  <a:cubicBezTo>
                    <a:pt x="464" y="105"/>
                    <a:pt x="359" y="1"/>
                    <a:pt x="23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6" name="Google Shape;3576;p43"/>
            <p:cNvSpPr/>
            <p:nvPr/>
          </p:nvSpPr>
          <p:spPr>
            <a:xfrm>
              <a:off x="6934750" y="2789525"/>
              <a:ext cx="11600" cy="11625"/>
            </a:xfrm>
            <a:custGeom>
              <a:rect b="b" l="l" r="r" t="t"/>
              <a:pathLst>
                <a:path extrusionOk="0" h="465" w="464">
                  <a:moveTo>
                    <a:pt x="236" y="1"/>
                  </a:moveTo>
                  <a:cubicBezTo>
                    <a:pt x="105" y="1"/>
                    <a:pt x="1" y="105"/>
                    <a:pt x="1" y="229"/>
                  </a:cubicBezTo>
                  <a:cubicBezTo>
                    <a:pt x="1" y="360"/>
                    <a:pt x="105" y="464"/>
                    <a:pt x="236" y="464"/>
                  </a:cubicBezTo>
                  <a:cubicBezTo>
                    <a:pt x="360" y="464"/>
                    <a:pt x="464" y="360"/>
                    <a:pt x="464" y="229"/>
                  </a:cubicBezTo>
                  <a:cubicBezTo>
                    <a:pt x="464" y="105"/>
                    <a:pt x="360" y="1"/>
                    <a:pt x="23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7" name="Google Shape;3577;p43"/>
            <p:cNvSpPr/>
            <p:nvPr/>
          </p:nvSpPr>
          <p:spPr>
            <a:xfrm>
              <a:off x="6996425" y="2789525"/>
              <a:ext cx="11600" cy="11625"/>
            </a:xfrm>
            <a:custGeom>
              <a:rect b="b" l="l" r="r" t="t"/>
              <a:pathLst>
                <a:path extrusionOk="0" h="465" w="464">
                  <a:moveTo>
                    <a:pt x="228" y="1"/>
                  </a:moveTo>
                  <a:cubicBezTo>
                    <a:pt x="105" y="1"/>
                    <a:pt x="0" y="105"/>
                    <a:pt x="0" y="229"/>
                  </a:cubicBezTo>
                  <a:cubicBezTo>
                    <a:pt x="0" y="360"/>
                    <a:pt x="105" y="464"/>
                    <a:pt x="228" y="464"/>
                  </a:cubicBezTo>
                  <a:cubicBezTo>
                    <a:pt x="359" y="464"/>
                    <a:pt x="463" y="360"/>
                    <a:pt x="463" y="229"/>
                  </a:cubicBezTo>
                  <a:cubicBezTo>
                    <a:pt x="463" y="105"/>
                    <a:pt x="359" y="1"/>
                    <a:pt x="22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8" name="Google Shape;3578;p43"/>
            <p:cNvSpPr/>
            <p:nvPr/>
          </p:nvSpPr>
          <p:spPr>
            <a:xfrm>
              <a:off x="7058075" y="2789525"/>
              <a:ext cx="11600" cy="11625"/>
            </a:xfrm>
            <a:custGeom>
              <a:rect b="b" l="l" r="r" t="t"/>
              <a:pathLst>
                <a:path extrusionOk="0" h="465" w="464">
                  <a:moveTo>
                    <a:pt x="229" y="1"/>
                  </a:moveTo>
                  <a:cubicBezTo>
                    <a:pt x="105" y="1"/>
                    <a:pt x="0" y="105"/>
                    <a:pt x="0" y="229"/>
                  </a:cubicBezTo>
                  <a:cubicBezTo>
                    <a:pt x="0" y="360"/>
                    <a:pt x="105" y="464"/>
                    <a:pt x="229" y="464"/>
                  </a:cubicBezTo>
                  <a:cubicBezTo>
                    <a:pt x="359" y="464"/>
                    <a:pt x="464" y="360"/>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9" name="Google Shape;3579;p43"/>
            <p:cNvSpPr/>
            <p:nvPr/>
          </p:nvSpPr>
          <p:spPr>
            <a:xfrm>
              <a:off x="7119725" y="2789525"/>
              <a:ext cx="11625" cy="11625"/>
            </a:xfrm>
            <a:custGeom>
              <a:rect b="b" l="l" r="r" t="t"/>
              <a:pathLst>
                <a:path extrusionOk="0" h="465" w="465">
                  <a:moveTo>
                    <a:pt x="229" y="1"/>
                  </a:moveTo>
                  <a:cubicBezTo>
                    <a:pt x="105" y="1"/>
                    <a:pt x="1" y="105"/>
                    <a:pt x="1" y="229"/>
                  </a:cubicBezTo>
                  <a:cubicBezTo>
                    <a:pt x="1" y="360"/>
                    <a:pt x="105" y="464"/>
                    <a:pt x="229" y="464"/>
                  </a:cubicBezTo>
                  <a:cubicBezTo>
                    <a:pt x="360" y="464"/>
                    <a:pt x="464" y="360"/>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0" name="Google Shape;3580;p43"/>
            <p:cNvSpPr/>
            <p:nvPr/>
          </p:nvSpPr>
          <p:spPr>
            <a:xfrm>
              <a:off x="7181400" y="2789525"/>
              <a:ext cx="11600" cy="11625"/>
            </a:xfrm>
            <a:custGeom>
              <a:rect b="b" l="l" r="r" t="t"/>
              <a:pathLst>
                <a:path extrusionOk="0" h="465" w="464">
                  <a:moveTo>
                    <a:pt x="229" y="1"/>
                  </a:moveTo>
                  <a:cubicBezTo>
                    <a:pt x="105" y="1"/>
                    <a:pt x="0" y="105"/>
                    <a:pt x="0" y="229"/>
                  </a:cubicBezTo>
                  <a:cubicBezTo>
                    <a:pt x="0" y="360"/>
                    <a:pt x="105" y="464"/>
                    <a:pt x="229" y="464"/>
                  </a:cubicBezTo>
                  <a:cubicBezTo>
                    <a:pt x="359" y="464"/>
                    <a:pt x="463" y="360"/>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1" name="Google Shape;3581;p43"/>
            <p:cNvSpPr/>
            <p:nvPr/>
          </p:nvSpPr>
          <p:spPr>
            <a:xfrm>
              <a:off x="7243050" y="2789525"/>
              <a:ext cx="11600" cy="11625"/>
            </a:xfrm>
            <a:custGeom>
              <a:rect b="b" l="l" r="r" t="t"/>
              <a:pathLst>
                <a:path extrusionOk="0" h="465" w="464">
                  <a:moveTo>
                    <a:pt x="229" y="1"/>
                  </a:moveTo>
                  <a:cubicBezTo>
                    <a:pt x="105" y="1"/>
                    <a:pt x="0" y="105"/>
                    <a:pt x="0" y="229"/>
                  </a:cubicBezTo>
                  <a:cubicBezTo>
                    <a:pt x="0" y="360"/>
                    <a:pt x="105" y="464"/>
                    <a:pt x="229" y="464"/>
                  </a:cubicBezTo>
                  <a:cubicBezTo>
                    <a:pt x="359" y="464"/>
                    <a:pt x="464" y="360"/>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2" name="Google Shape;3582;p43"/>
            <p:cNvSpPr/>
            <p:nvPr/>
          </p:nvSpPr>
          <p:spPr>
            <a:xfrm>
              <a:off x="7304700" y="2789525"/>
              <a:ext cx="11625" cy="11625"/>
            </a:xfrm>
            <a:custGeom>
              <a:rect b="b" l="l" r="r" t="t"/>
              <a:pathLst>
                <a:path extrusionOk="0" h="465" w="465">
                  <a:moveTo>
                    <a:pt x="229" y="1"/>
                  </a:moveTo>
                  <a:cubicBezTo>
                    <a:pt x="105" y="1"/>
                    <a:pt x="1" y="105"/>
                    <a:pt x="1" y="229"/>
                  </a:cubicBezTo>
                  <a:cubicBezTo>
                    <a:pt x="1" y="360"/>
                    <a:pt x="105" y="464"/>
                    <a:pt x="229" y="464"/>
                  </a:cubicBezTo>
                  <a:cubicBezTo>
                    <a:pt x="360" y="464"/>
                    <a:pt x="464" y="360"/>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3" name="Google Shape;3583;p43"/>
            <p:cNvSpPr/>
            <p:nvPr/>
          </p:nvSpPr>
          <p:spPr>
            <a:xfrm>
              <a:off x="7366375" y="2789525"/>
              <a:ext cx="11600" cy="11625"/>
            </a:xfrm>
            <a:custGeom>
              <a:rect b="b" l="l" r="r" t="t"/>
              <a:pathLst>
                <a:path extrusionOk="0" h="465" w="464">
                  <a:moveTo>
                    <a:pt x="229" y="1"/>
                  </a:moveTo>
                  <a:cubicBezTo>
                    <a:pt x="105" y="1"/>
                    <a:pt x="0" y="105"/>
                    <a:pt x="0" y="229"/>
                  </a:cubicBezTo>
                  <a:cubicBezTo>
                    <a:pt x="0" y="360"/>
                    <a:pt x="105" y="464"/>
                    <a:pt x="229" y="464"/>
                  </a:cubicBezTo>
                  <a:cubicBezTo>
                    <a:pt x="359" y="464"/>
                    <a:pt x="463" y="360"/>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4" name="Google Shape;3584;p43"/>
            <p:cNvSpPr/>
            <p:nvPr/>
          </p:nvSpPr>
          <p:spPr>
            <a:xfrm>
              <a:off x="6730525" y="2862775"/>
              <a:ext cx="11625" cy="11600"/>
            </a:xfrm>
            <a:custGeom>
              <a:rect b="b" l="l" r="r" t="t"/>
              <a:pathLst>
                <a:path extrusionOk="0" h="464" w="465">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5" name="Google Shape;3585;p43"/>
            <p:cNvSpPr/>
            <p:nvPr/>
          </p:nvSpPr>
          <p:spPr>
            <a:xfrm>
              <a:off x="6792200" y="2862775"/>
              <a:ext cx="11600" cy="11600"/>
            </a:xfrm>
            <a:custGeom>
              <a:rect b="b" l="l" r="r" t="t"/>
              <a:pathLst>
                <a:path extrusionOk="0" h="464" w="464">
                  <a:moveTo>
                    <a:pt x="229" y="1"/>
                  </a:moveTo>
                  <a:cubicBezTo>
                    <a:pt x="105" y="1"/>
                    <a:pt x="0" y="105"/>
                    <a:pt x="0" y="229"/>
                  </a:cubicBezTo>
                  <a:cubicBezTo>
                    <a:pt x="0" y="359"/>
                    <a:pt x="105" y="464"/>
                    <a:pt x="229" y="464"/>
                  </a:cubicBezTo>
                  <a:cubicBezTo>
                    <a:pt x="359" y="464"/>
                    <a:pt x="463" y="359"/>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6" name="Google Shape;3586;p43"/>
            <p:cNvSpPr/>
            <p:nvPr/>
          </p:nvSpPr>
          <p:spPr>
            <a:xfrm>
              <a:off x="6853850" y="2862775"/>
              <a:ext cx="11600" cy="11600"/>
            </a:xfrm>
            <a:custGeom>
              <a:rect b="b" l="l" r="r" t="t"/>
              <a:pathLst>
                <a:path extrusionOk="0" h="464" w="464">
                  <a:moveTo>
                    <a:pt x="229" y="1"/>
                  </a:moveTo>
                  <a:cubicBezTo>
                    <a:pt x="105" y="1"/>
                    <a:pt x="1" y="105"/>
                    <a:pt x="1" y="229"/>
                  </a:cubicBezTo>
                  <a:cubicBezTo>
                    <a:pt x="1" y="359"/>
                    <a:pt x="105" y="464"/>
                    <a:pt x="229" y="464"/>
                  </a:cubicBezTo>
                  <a:cubicBezTo>
                    <a:pt x="359" y="464"/>
                    <a:pt x="464" y="359"/>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7" name="Google Shape;3587;p43"/>
            <p:cNvSpPr/>
            <p:nvPr/>
          </p:nvSpPr>
          <p:spPr>
            <a:xfrm>
              <a:off x="6915500" y="2862775"/>
              <a:ext cx="11625" cy="11600"/>
            </a:xfrm>
            <a:custGeom>
              <a:rect b="b" l="l" r="r" t="t"/>
              <a:pathLst>
                <a:path extrusionOk="0" h="464" w="465">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8" name="Google Shape;3588;p43"/>
            <p:cNvSpPr/>
            <p:nvPr/>
          </p:nvSpPr>
          <p:spPr>
            <a:xfrm>
              <a:off x="6977175" y="2862775"/>
              <a:ext cx="11600" cy="11600"/>
            </a:xfrm>
            <a:custGeom>
              <a:rect b="b" l="l" r="r" t="t"/>
              <a:pathLst>
                <a:path extrusionOk="0" h="464" w="464">
                  <a:moveTo>
                    <a:pt x="229" y="1"/>
                  </a:moveTo>
                  <a:cubicBezTo>
                    <a:pt x="105" y="1"/>
                    <a:pt x="0" y="105"/>
                    <a:pt x="0" y="229"/>
                  </a:cubicBezTo>
                  <a:cubicBezTo>
                    <a:pt x="0" y="359"/>
                    <a:pt x="105" y="464"/>
                    <a:pt x="229" y="464"/>
                  </a:cubicBezTo>
                  <a:cubicBezTo>
                    <a:pt x="359" y="464"/>
                    <a:pt x="463" y="359"/>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9" name="Google Shape;3589;p43"/>
            <p:cNvSpPr/>
            <p:nvPr/>
          </p:nvSpPr>
          <p:spPr>
            <a:xfrm>
              <a:off x="7038825" y="2862775"/>
              <a:ext cx="11600" cy="11600"/>
            </a:xfrm>
            <a:custGeom>
              <a:rect b="b" l="l" r="r" t="t"/>
              <a:pathLst>
                <a:path extrusionOk="0" h="464" w="464">
                  <a:moveTo>
                    <a:pt x="229" y="1"/>
                  </a:moveTo>
                  <a:cubicBezTo>
                    <a:pt x="105" y="1"/>
                    <a:pt x="1" y="105"/>
                    <a:pt x="1" y="229"/>
                  </a:cubicBezTo>
                  <a:cubicBezTo>
                    <a:pt x="1" y="359"/>
                    <a:pt x="105" y="464"/>
                    <a:pt x="229" y="464"/>
                  </a:cubicBezTo>
                  <a:cubicBezTo>
                    <a:pt x="359" y="464"/>
                    <a:pt x="464" y="359"/>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0" name="Google Shape;3590;p43"/>
            <p:cNvSpPr/>
            <p:nvPr/>
          </p:nvSpPr>
          <p:spPr>
            <a:xfrm>
              <a:off x="7100475" y="2862775"/>
              <a:ext cx="11625" cy="11600"/>
            </a:xfrm>
            <a:custGeom>
              <a:rect b="b" l="l" r="r" t="t"/>
              <a:pathLst>
                <a:path extrusionOk="0" h="464" w="465">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1" name="Google Shape;3591;p43"/>
            <p:cNvSpPr/>
            <p:nvPr/>
          </p:nvSpPr>
          <p:spPr>
            <a:xfrm>
              <a:off x="7162150" y="2862775"/>
              <a:ext cx="11600" cy="11600"/>
            </a:xfrm>
            <a:custGeom>
              <a:rect b="b" l="l" r="r" t="t"/>
              <a:pathLst>
                <a:path extrusionOk="0" h="464" w="464">
                  <a:moveTo>
                    <a:pt x="229" y="1"/>
                  </a:moveTo>
                  <a:cubicBezTo>
                    <a:pt x="105" y="1"/>
                    <a:pt x="0" y="105"/>
                    <a:pt x="0" y="229"/>
                  </a:cubicBezTo>
                  <a:cubicBezTo>
                    <a:pt x="0" y="359"/>
                    <a:pt x="105" y="464"/>
                    <a:pt x="229" y="464"/>
                  </a:cubicBezTo>
                  <a:cubicBezTo>
                    <a:pt x="359" y="464"/>
                    <a:pt x="463" y="359"/>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2" name="Google Shape;3592;p43"/>
            <p:cNvSpPr/>
            <p:nvPr/>
          </p:nvSpPr>
          <p:spPr>
            <a:xfrm>
              <a:off x="7223800" y="2862775"/>
              <a:ext cx="11600" cy="11600"/>
            </a:xfrm>
            <a:custGeom>
              <a:rect b="b" l="l" r="r" t="t"/>
              <a:pathLst>
                <a:path extrusionOk="0" h="464" w="464">
                  <a:moveTo>
                    <a:pt x="229" y="1"/>
                  </a:moveTo>
                  <a:cubicBezTo>
                    <a:pt x="105" y="1"/>
                    <a:pt x="1" y="105"/>
                    <a:pt x="1" y="229"/>
                  </a:cubicBezTo>
                  <a:cubicBezTo>
                    <a:pt x="1" y="359"/>
                    <a:pt x="105" y="464"/>
                    <a:pt x="229" y="464"/>
                  </a:cubicBezTo>
                  <a:cubicBezTo>
                    <a:pt x="359" y="464"/>
                    <a:pt x="464" y="359"/>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3" name="Google Shape;3593;p43"/>
            <p:cNvSpPr/>
            <p:nvPr/>
          </p:nvSpPr>
          <p:spPr>
            <a:xfrm>
              <a:off x="7285450" y="2862775"/>
              <a:ext cx="11625" cy="11600"/>
            </a:xfrm>
            <a:custGeom>
              <a:rect b="b" l="l" r="r" t="t"/>
              <a:pathLst>
                <a:path extrusionOk="0" h="464" w="465">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594" name="Google Shape;3594;p43"/>
          <p:cNvSpPr/>
          <p:nvPr/>
        </p:nvSpPr>
        <p:spPr>
          <a:xfrm>
            <a:off x="4583325" y="955850"/>
            <a:ext cx="317400" cy="317400"/>
          </a:xfrm>
          <a:prstGeom prst="mathPlus">
            <a:avLst>
              <a:gd fmla="val 11090" name="adj1"/>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595" name="Google Shape;3595;p43"/>
          <p:cNvCxnSpPr/>
          <p:nvPr/>
        </p:nvCxnSpPr>
        <p:spPr>
          <a:xfrm>
            <a:off x="-8425" y="1850183"/>
            <a:ext cx="552600" cy="0"/>
          </a:xfrm>
          <a:prstGeom prst="straightConnector1">
            <a:avLst/>
          </a:prstGeom>
          <a:noFill/>
          <a:ln cap="flat" cmpd="sng" w="38100">
            <a:solidFill>
              <a:schemeClr val="lt2"/>
            </a:solidFill>
            <a:prstDash val="solid"/>
            <a:round/>
            <a:headEnd len="sm" w="sm" type="none"/>
            <a:tailEnd len="sm" w="sm" type="none"/>
          </a:ln>
        </p:spPr>
      </p:cxnSp>
      <p:sp>
        <p:nvSpPr>
          <p:cNvPr id="3596" name="Google Shape;3596;p43"/>
          <p:cNvSpPr txBox="1"/>
          <p:nvPr/>
        </p:nvSpPr>
        <p:spPr>
          <a:xfrm>
            <a:off x="2509825" y="293200"/>
            <a:ext cx="5762400" cy="1569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1" lang="en" sz="3000">
                <a:latin typeface="Assistant"/>
                <a:ea typeface="Assistant"/>
                <a:cs typeface="Assistant"/>
                <a:sym typeface="Assistant"/>
              </a:rPr>
              <a:t>Implementation Details</a:t>
            </a:r>
            <a:endParaRPr b="1" i="0" sz="3000" u="none" cap="none" strike="noStrike">
              <a:solidFill>
                <a:srgbClr val="000000"/>
              </a:solidFill>
              <a:latin typeface="Assistant"/>
              <a:ea typeface="Assistant"/>
              <a:cs typeface="Assistant"/>
              <a:sym typeface="Assistant"/>
            </a:endParaRPr>
          </a:p>
          <a:p>
            <a:pPr indent="0" lvl="0" marL="0" marR="0" rtl="0" algn="l">
              <a:lnSpc>
                <a:spcPct val="100000"/>
              </a:lnSpc>
              <a:spcBef>
                <a:spcPts val="0"/>
              </a:spcBef>
              <a:spcAft>
                <a:spcPts val="0"/>
              </a:spcAft>
              <a:buClr>
                <a:srgbClr val="000000"/>
              </a:buClr>
              <a:buSzPts val="3000"/>
              <a:buFont typeface="Arial"/>
              <a:buNone/>
            </a:pPr>
            <a:r>
              <a:t/>
            </a:r>
            <a:endParaRPr b="1" i="0" sz="3000" u="none" cap="none" strike="noStrike">
              <a:solidFill>
                <a:srgbClr val="000000"/>
              </a:solidFill>
              <a:latin typeface="Assistant"/>
              <a:ea typeface="Assistant"/>
              <a:cs typeface="Assistant"/>
              <a:sym typeface="Assistant"/>
            </a:endParaRPr>
          </a:p>
          <a:p>
            <a:pPr indent="0" lvl="0" marL="0" marR="0" rtl="0" algn="l">
              <a:lnSpc>
                <a:spcPct val="100000"/>
              </a:lnSpc>
              <a:spcBef>
                <a:spcPts val="0"/>
              </a:spcBef>
              <a:spcAft>
                <a:spcPts val="0"/>
              </a:spcAft>
              <a:buClr>
                <a:srgbClr val="000000"/>
              </a:buClr>
              <a:buSzPts val="3000"/>
              <a:buFont typeface="Arial"/>
              <a:buNone/>
            </a:pPr>
            <a:r>
              <a:t/>
            </a:r>
            <a:endParaRPr b="1" i="0" sz="3000" u="none" cap="none" strike="noStrike">
              <a:solidFill>
                <a:srgbClr val="000000"/>
              </a:solidFill>
              <a:latin typeface="Assistant"/>
              <a:ea typeface="Assistant"/>
              <a:cs typeface="Assistant"/>
              <a:sym typeface="Assistant"/>
            </a:endParaRPr>
          </a:p>
        </p:txBody>
      </p:sp>
      <p:grpSp>
        <p:nvGrpSpPr>
          <p:cNvPr id="3597" name="Google Shape;3597;p43"/>
          <p:cNvGrpSpPr/>
          <p:nvPr/>
        </p:nvGrpSpPr>
        <p:grpSpPr>
          <a:xfrm>
            <a:off x="1822104" y="366115"/>
            <a:ext cx="506202" cy="346754"/>
            <a:chOff x="5912000" y="2436725"/>
            <a:chExt cx="200500" cy="137350"/>
          </a:xfrm>
        </p:grpSpPr>
        <p:sp>
          <p:nvSpPr>
            <p:cNvPr id="3598" name="Google Shape;3598;p43"/>
            <p:cNvSpPr/>
            <p:nvPr/>
          </p:nvSpPr>
          <p:spPr>
            <a:xfrm>
              <a:off x="6071050" y="2532625"/>
              <a:ext cx="41450" cy="41450"/>
            </a:xfrm>
            <a:custGeom>
              <a:rect b="b" l="l" r="r" t="t"/>
              <a:pathLst>
                <a:path extrusionOk="0" h="1658" w="1658">
                  <a:moveTo>
                    <a:pt x="829" y="1"/>
                  </a:moveTo>
                  <a:lnTo>
                    <a:pt x="0" y="829"/>
                  </a:lnTo>
                  <a:lnTo>
                    <a:pt x="829" y="1658"/>
                  </a:lnTo>
                  <a:lnTo>
                    <a:pt x="1658" y="829"/>
                  </a:lnTo>
                  <a:lnTo>
                    <a:pt x="8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9" name="Google Shape;3599;p43"/>
            <p:cNvSpPr/>
            <p:nvPr/>
          </p:nvSpPr>
          <p:spPr>
            <a:xfrm>
              <a:off x="6071050" y="2436725"/>
              <a:ext cx="41450" cy="41450"/>
            </a:xfrm>
            <a:custGeom>
              <a:rect b="b" l="l" r="r" t="t"/>
              <a:pathLst>
                <a:path extrusionOk="0" h="1658" w="1658">
                  <a:moveTo>
                    <a:pt x="829" y="0"/>
                  </a:moveTo>
                  <a:lnTo>
                    <a:pt x="0" y="829"/>
                  </a:lnTo>
                  <a:lnTo>
                    <a:pt x="829" y="1657"/>
                  </a:lnTo>
                  <a:lnTo>
                    <a:pt x="1658" y="829"/>
                  </a:lnTo>
                  <a:lnTo>
                    <a:pt x="8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0" name="Google Shape;3600;p43"/>
            <p:cNvSpPr/>
            <p:nvPr/>
          </p:nvSpPr>
          <p:spPr>
            <a:xfrm>
              <a:off x="6023250" y="2484675"/>
              <a:ext cx="41450" cy="41450"/>
            </a:xfrm>
            <a:custGeom>
              <a:rect b="b" l="l" r="r" t="t"/>
              <a:pathLst>
                <a:path extrusionOk="0" h="1658" w="1658">
                  <a:moveTo>
                    <a:pt x="829" y="0"/>
                  </a:moveTo>
                  <a:lnTo>
                    <a:pt x="1" y="829"/>
                  </a:lnTo>
                  <a:lnTo>
                    <a:pt x="829" y="1658"/>
                  </a:lnTo>
                  <a:lnTo>
                    <a:pt x="1658" y="829"/>
                  </a:lnTo>
                  <a:lnTo>
                    <a:pt x="8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1" name="Google Shape;3601;p43"/>
            <p:cNvSpPr/>
            <p:nvPr/>
          </p:nvSpPr>
          <p:spPr>
            <a:xfrm>
              <a:off x="5959975" y="2532625"/>
              <a:ext cx="41450" cy="41450"/>
            </a:xfrm>
            <a:custGeom>
              <a:rect b="b" l="l" r="r" t="t"/>
              <a:pathLst>
                <a:path extrusionOk="0" h="1658" w="1658">
                  <a:moveTo>
                    <a:pt x="829" y="1"/>
                  </a:moveTo>
                  <a:lnTo>
                    <a:pt x="0" y="829"/>
                  </a:lnTo>
                  <a:lnTo>
                    <a:pt x="829" y="1658"/>
                  </a:lnTo>
                  <a:lnTo>
                    <a:pt x="1657" y="829"/>
                  </a:lnTo>
                  <a:lnTo>
                    <a:pt x="8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2" name="Google Shape;3602;p43"/>
            <p:cNvSpPr/>
            <p:nvPr/>
          </p:nvSpPr>
          <p:spPr>
            <a:xfrm>
              <a:off x="5959975" y="2436725"/>
              <a:ext cx="41450" cy="41450"/>
            </a:xfrm>
            <a:custGeom>
              <a:rect b="b" l="l" r="r" t="t"/>
              <a:pathLst>
                <a:path extrusionOk="0" h="1658" w="1658">
                  <a:moveTo>
                    <a:pt x="829" y="0"/>
                  </a:moveTo>
                  <a:lnTo>
                    <a:pt x="0" y="829"/>
                  </a:lnTo>
                  <a:lnTo>
                    <a:pt x="829" y="1657"/>
                  </a:lnTo>
                  <a:lnTo>
                    <a:pt x="1657" y="829"/>
                  </a:lnTo>
                  <a:lnTo>
                    <a:pt x="8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3" name="Google Shape;3603;p43"/>
            <p:cNvSpPr/>
            <p:nvPr/>
          </p:nvSpPr>
          <p:spPr>
            <a:xfrm>
              <a:off x="5912000" y="2484675"/>
              <a:ext cx="41475" cy="41450"/>
            </a:xfrm>
            <a:custGeom>
              <a:rect b="b" l="l" r="r" t="t"/>
              <a:pathLst>
                <a:path extrusionOk="0" h="1658" w="1659">
                  <a:moveTo>
                    <a:pt x="829" y="0"/>
                  </a:moveTo>
                  <a:lnTo>
                    <a:pt x="1" y="829"/>
                  </a:lnTo>
                  <a:lnTo>
                    <a:pt x="829" y="1658"/>
                  </a:lnTo>
                  <a:lnTo>
                    <a:pt x="1658" y="829"/>
                  </a:lnTo>
                  <a:lnTo>
                    <a:pt x="8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04" name="Google Shape;3604;p43"/>
          <p:cNvSpPr txBox="1"/>
          <p:nvPr/>
        </p:nvSpPr>
        <p:spPr>
          <a:xfrm>
            <a:off x="2244025" y="817050"/>
            <a:ext cx="6294000" cy="3436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 sz="1600">
                <a:latin typeface="Assistant"/>
                <a:ea typeface="Assistant"/>
                <a:cs typeface="Assistant"/>
                <a:sym typeface="Assistant"/>
              </a:rPr>
              <a:t>4. Food Item Management: Hostel or catering area or hotel staff and normal users will be able to add, update, and delete food items. They can also able to set the quantity of available food items, and the system will automatically update the availability based on the orders placed.</a:t>
            </a:r>
            <a:endParaRPr sz="1600">
              <a:latin typeface="Assistant"/>
              <a:ea typeface="Assistant"/>
              <a:cs typeface="Assistant"/>
              <a:sym typeface="Assistant"/>
            </a:endParaRPr>
          </a:p>
          <a:p>
            <a:pPr indent="0" lvl="0" marL="0" marR="0" rtl="0" algn="l">
              <a:lnSpc>
                <a:spcPct val="100000"/>
              </a:lnSpc>
              <a:spcBef>
                <a:spcPts val="0"/>
              </a:spcBef>
              <a:spcAft>
                <a:spcPts val="0"/>
              </a:spcAft>
              <a:buNone/>
            </a:pPr>
            <a:r>
              <a:t/>
            </a:r>
            <a:endParaRPr sz="1600">
              <a:latin typeface="Assistant"/>
              <a:ea typeface="Assistant"/>
              <a:cs typeface="Assistant"/>
              <a:sym typeface="Assistant"/>
            </a:endParaRPr>
          </a:p>
          <a:p>
            <a:pPr indent="0" lvl="0" marL="0" marR="0" rtl="0" algn="l">
              <a:lnSpc>
                <a:spcPct val="100000"/>
              </a:lnSpc>
              <a:spcBef>
                <a:spcPts val="0"/>
              </a:spcBef>
              <a:spcAft>
                <a:spcPts val="0"/>
              </a:spcAft>
              <a:buNone/>
            </a:pPr>
            <a:r>
              <a:rPr lang="en" sz="1600">
                <a:latin typeface="Assistant"/>
                <a:ea typeface="Assistant"/>
                <a:cs typeface="Assistant"/>
                <a:sym typeface="Assistant"/>
              </a:rPr>
              <a:t>5. Order Management: the food is ordered by the social workers and organization like nss, etc</a:t>
            </a:r>
            <a:endParaRPr sz="1600">
              <a:latin typeface="Assistant"/>
              <a:ea typeface="Assistant"/>
              <a:cs typeface="Assistant"/>
              <a:sym typeface="Assistant"/>
            </a:endParaRPr>
          </a:p>
          <a:p>
            <a:pPr indent="0" lvl="0" marL="0" marR="0" rtl="0" algn="l">
              <a:lnSpc>
                <a:spcPct val="100000"/>
              </a:lnSpc>
              <a:spcBef>
                <a:spcPts val="0"/>
              </a:spcBef>
              <a:spcAft>
                <a:spcPts val="0"/>
              </a:spcAft>
              <a:buNone/>
            </a:pPr>
            <a:r>
              <a:t/>
            </a:r>
            <a:endParaRPr sz="1600">
              <a:latin typeface="Assistant"/>
              <a:ea typeface="Assistant"/>
              <a:cs typeface="Assistant"/>
              <a:sym typeface="Assistant"/>
            </a:endParaRPr>
          </a:p>
          <a:p>
            <a:pPr indent="0" lvl="0" marL="0" marR="0" rtl="0" algn="l">
              <a:lnSpc>
                <a:spcPct val="100000"/>
              </a:lnSpc>
              <a:spcBef>
                <a:spcPts val="0"/>
              </a:spcBef>
              <a:spcAft>
                <a:spcPts val="0"/>
              </a:spcAft>
              <a:buNone/>
            </a:pPr>
            <a:r>
              <a:rPr lang="en" sz="1600">
                <a:latin typeface="Assistant"/>
                <a:ea typeface="Assistant"/>
                <a:cs typeface="Assistant"/>
                <a:sym typeface="Assistant"/>
              </a:rPr>
              <a:t>6. User Profile:- Users will be able to view and edit their profile information like name, address, phone number, etc</a:t>
            </a:r>
            <a:endParaRPr sz="1600">
              <a:latin typeface="Assistant"/>
              <a:ea typeface="Assistant"/>
              <a:cs typeface="Assistant"/>
              <a:sym typeface="Assistant"/>
            </a:endParaRPr>
          </a:p>
          <a:p>
            <a:pPr indent="0" lvl="0" marL="0" marR="0" rtl="0" algn="l">
              <a:lnSpc>
                <a:spcPct val="100000"/>
              </a:lnSpc>
              <a:spcBef>
                <a:spcPts val="0"/>
              </a:spcBef>
              <a:spcAft>
                <a:spcPts val="0"/>
              </a:spcAft>
              <a:buNone/>
            </a:pPr>
            <a:r>
              <a:t/>
            </a:r>
            <a:endParaRPr sz="1600">
              <a:latin typeface="Assistant"/>
              <a:ea typeface="Assistant"/>
              <a:cs typeface="Assistant"/>
              <a:sym typeface="Assistant"/>
            </a:endParaRPr>
          </a:p>
          <a:p>
            <a:pPr indent="0" lvl="0" marL="0" marR="0" rtl="0" algn="l">
              <a:lnSpc>
                <a:spcPct val="100000"/>
              </a:lnSpc>
              <a:spcBef>
                <a:spcPts val="0"/>
              </a:spcBef>
              <a:spcAft>
                <a:spcPts val="0"/>
              </a:spcAft>
              <a:buNone/>
            </a:pPr>
            <a:r>
              <a:t/>
            </a:r>
            <a:endParaRPr sz="1600">
              <a:latin typeface="Assistant"/>
              <a:ea typeface="Assistant"/>
              <a:cs typeface="Assistant"/>
              <a:sym typeface="Assistant"/>
            </a:endParaRPr>
          </a:p>
          <a:p>
            <a:pPr indent="0" lvl="0" marL="0" marR="0" rtl="0" algn="l">
              <a:lnSpc>
                <a:spcPct val="100000"/>
              </a:lnSpc>
              <a:spcBef>
                <a:spcPts val="0"/>
              </a:spcBef>
              <a:spcAft>
                <a:spcPts val="0"/>
              </a:spcAft>
              <a:buClr>
                <a:srgbClr val="000000"/>
              </a:buClr>
              <a:buSzPts val="1600"/>
              <a:buFont typeface="Arial"/>
              <a:buNone/>
            </a:pPr>
            <a:r>
              <a:t/>
            </a:r>
            <a:endParaRPr sz="1600">
              <a:latin typeface="Assistant"/>
              <a:ea typeface="Assistant"/>
              <a:cs typeface="Assistant"/>
              <a:sym typeface="Assistant"/>
            </a:endParaRPr>
          </a:p>
        </p:txBody>
      </p:sp>
      <p:sp>
        <p:nvSpPr>
          <p:cNvPr id="3605" name="Google Shape;3605;p4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9" name="Shape 3609"/>
        <p:cNvGrpSpPr/>
        <p:nvPr/>
      </p:nvGrpSpPr>
      <p:grpSpPr>
        <a:xfrm>
          <a:off x="0" y="0"/>
          <a:ext cx="0" cy="0"/>
          <a:chOff x="0" y="0"/>
          <a:chExt cx="0" cy="0"/>
        </a:xfrm>
      </p:grpSpPr>
      <p:grpSp>
        <p:nvGrpSpPr>
          <p:cNvPr id="3610" name="Google Shape;3610;p44"/>
          <p:cNvGrpSpPr/>
          <p:nvPr/>
        </p:nvGrpSpPr>
        <p:grpSpPr>
          <a:xfrm>
            <a:off x="5008443" y="4449758"/>
            <a:ext cx="2357122" cy="308503"/>
            <a:chOff x="4517025" y="2718100"/>
            <a:chExt cx="937300" cy="122675"/>
          </a:xfrm>
        </p:grpSpPr>
        <p:sp>
          <p:nvSpPr>
            <p:cNvPr id="3611" name="Google Shape;3611;p44"/>
            <p:cNvSpPr/>
            <p:nvPr/>
          </p:nvSpPr>
          <p:spPr>
            <a:xfrm>
              <a:off x="4517025" y="2718100"/>
              <a:ext cx="89900" cy="122675"/>
            </a:xfrm>
            <a:custGeom>
              <a:rect b="b" l="l" r="r" t="t"/>
              <a:pathLst>
                <a:path extrusionOk="0" h="4907" w="3596">
                  <a:moveTo>
                    <a:pt x="3158" y="0"/>
                  </a:moveTo>
                  <a:lnTo>
                    <a:pt x="0" y="4907"/>
                  </a:lnTo>
                  <a:lnTo>
                    <a:pt x="444"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2" name="Google Shape;3612;p44"/>
            <p:cNvSpPr/>
            <p:nvPr/>
          </p:nvSpPr>
          <p:spPr>
            <a:xfrm>
              <a:off x="4577550" y="2718100"/>
              <a:ext cx="90050" cy="122675"/>
            </a:xfrm>
            <a:custGeom>
              <a:rect b="b" l="l" r="r" t="t"/>
              <a:pathLst>
                <a:path extrusionOk="0" h="4907" w="3602">
                  <a:moveTo>
                    <a:pt x="3158" y="0"/>
                  </a:moveTo>
                  <a:lnTo>
                    <a:pt x="0" y="4907"/>
                  </a:lnTo>
                  <a:lnTo>
                    <a:pt x="444" y="4907"/>
                  </a:lnTo>
                  <a:lnTo>
                    <a:pt x="360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3" name="Google Shape;3613;p44"/>
            <p:cNvSpPr/>
            <p:nvPr/>
          </p:nvSpPr>
          <p:spPr>
            <a:xfrm>
              <a:off x="4638050" y="2718100"/>
              <a:ext cx="90075" cy="122675"/>
            </a:xfrm>
            <a:custGeom>
              <a:rect b="b" l="l" r="r" t="t"/>
              <a:pathLst>
                <a:path extrusionOk="0" h="4907" w="3603">
                  <a:moveTo>
                    <a:pt x="3159" y="0"/>
                  </a:moveTo>
                  <a:lnTo>
                    <a:pt x="1" y="4907"/>
                  </a:lnTo>
                  <a:lnTo>
                    <a:pt x="444" y="4907"/>
                  </a:lnTo>
                  <a:lnTo>
                    <a:pt x="360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4" name="Google Shape;3614;p44"/>
            <p:cNvSpPr/>
            <p:nvPr/>
          </p:nvSpPr>
          <p:spPr>
            <a:xfrm>
              <a:off x="4698575" y="2718100"/>
              <a:ext cx="89900" cy="122675"/>
            </a:xfrm>
            <a:custGeom>
              <a:rect b="b" l="l" r="r" t="t"/>
              <a:pathLst>
                <a:path extrusionOk="0" h="4907" w="3596">
                  <a:moveTo>
                    <a:pt x="3158" y="0"/>
                  </a:moveTo>
                  <a:lnTo>
                    <a:pt x="0" y="4907"/>
                  </a:lnTo>
                  <a:lnTo>
                    <a:pt x="444"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5" name="Google Shape;3615;p44"/>
            <p:cNvSpPr/>
            <p:nvPr/>
          </p:nvSpPr>
          <p:spPr>
            <a:xfrm>
              <a:off x="4759100" y="2718100"/>
              <a:ext cx="90050" cy="122675"/>
            </a:xfrm>
            <a:custGeom>
              <a:rect b="b" l="l" r="r" t="t"/>
              <a:pathLst>
                <a:path extrusionOk="0" h="4907" w="3602">
                  <a:moveTo>
                    <a:pt x="3158" y="0"/>
                  </a:moveTo>
                  <a:lnTo>
                    <a:pt x="0" y="4907"/>
                  </a:lnTo>
                  <a:lnTo>
                    <a:pt x="444" y="4907"/>
                  </a:lnTo>
                  <a:lnTo>
                    <a:pt x="360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6" name="Google Shape;3616;p44"/>
            <p:cNvSpPr/>
            <p:nvPr/>
          </p:nvSpPr>
          <p:spPr>
            <a:xfrm>
              <a:off x="4819775" y="2718100"/>
              <a:ext cx="89900" cy="122675"/>
            </a:xfrm>
            <a:custGeom>
              <a:rect b="b" l="l" r="r" t="t"/>
              <a:pathLst>
                <a:path extrusionOk="0" h="4907" w="3596">
                  <a:moveTo>
                    <a:pt x="3152" y="0"/>
                  </a:moveTo>
                  <a:lnTo>
                    <a:pt x="0" y="4907"/>
                  </a:lnTo>
                  <a:lnTo>
                    <a:pt x="437" y="4907"/>
                  </a:lnTo>
                  <a:lnTo>
                    <a:pt x="359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7" name="Google Shape;3617;p44"/>
            <p:cNvSpPr/>
            <p:nvPr/>
          </p:nvSpPr>
          <p:spPr>
            <a:xfrm>
              <a:off x="4880125" y="2718100"/>
              <a:ext cx="90075" cy="122675"/>
            </a:xfrm>
            <a:custGeom>
              <a:rect b="b" l="l" r="r" t="t"/>
              <a:pathLst>
                <a:path extrusionOk="0" h="4907" w="3603">
                  <a:moveTo>
                    <a:pt x="3158" y="0"/>
                  </a:moveTo>
                  <a:lnTo>
                    <a:pt x="0" y="4907"/>
                  </a:lnTo>
                  <a:lnTo>
                    <a:pt x="444" y="4907"/>
                  </a:lnTo>
                  <a:lnTo>
                    <a:pt x="360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8" name="Google Shape;3618;p44"/>
            <p:cNvSpPr/>
            <p:nvPr/>
          </p:nvSpPr>
          <p:spPr>
            <a:xfrm>
              <a:off x="4940800" y="2718100"/>
              <a:ext cx="89900" cy="122675"/>
            </a:xfrm>
            <a:custGeom>
              <a:rect b="b" l="l" r="r" t="t"/>
              <a:pathLst>
                <a:path extrusionOk="0" h="4907" w="3596">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9" name="Google Shape;3619;p44"/>
            <p:cNvSpPr/>
            <p:nvPr/>
          </p:nvSpPr>
          <p:spPr>
            <a:xfrm>
              <a:off x="5001325" y="2718100"/>
              <a:ext cx="89900" cy="122675"/>
            </a:xfrm>
            <a:custGeom>
              <a:rect b="b" l="l" r="r" t="t"/>
              <a:pathLst>
                <a:path extrusionOk="0" h="4907" w="3596">
                  <a:moveTo>
                    <a:pt x="3152" y="0"/>
                  </a:moveTo>
                  <a:lnTo>
                    <a:pt x="0" y="4907"/>
                  </a:lnTo>
                  <a:lnTo>
                    <a:pt x="437" y="4907"/>
                  </a:lnTo>
                  <a:lnTo>
                    <a:pt x="359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0" name="Google Shape;3620;p44"/>
            <p:cNvSpPr/>
            <p:nvPr/>
          </p:nvSpPr>
          <p:spPr>
            <a:xfrm>
              <a:off x="5061825" y="2718100"/>
              <a:ext cx="89925" cy="122675"/>
            </a:xfrm>
            <a:custGeom>
              <a:rect b="b" l="l" r="r" t="t"/>
              <a:pathLst>
                <a:path extrusionOk="0" h="4907" w="3597">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1" name="Google Shape;3621;p44"/>
            <p:cNvSpPr/>
            <p:nvPr/>
          </p:nvSpPr>
          <p:spPr>
            <a:xfrm>
              <a:off x="5122350" y="2718100"/>
              <a:ext cx="89900" cy="122675"/>
            </a:xfrm>
            <a:custGeom>
              <a:rect b="b" l="l" r="r" t="t"/>
              <a:pathLst>
                <a:path extrusionOk="0" h="4907" w="3596">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2" name="Google Shape;3622;p44"/>
            <p:cNvSpPr/>
            <p:nvPr/>
          </p:nvSpPr>
          <p:spPr>
            <a:xfrm>
              <a:off x="5182875" y="2718100"/>
              <a:ext cx="89900" cy="122675"/>
            </a:xfrm>
            <a:custGeom>
              <a:rect b="b" l="l" r="r" t="t"/>
              <a:pathLst>
                <a:path extrusionOk="0" h="4907" w="3596">
                  <a:moveTo>
                    <a:pt x="3152" y="0"/>
                  </a:moveTo>
                  <a:lnTo>
                    <a:pt x="0" y="4907"/>
                  </a:lnTo>
                  <a:lnTo>
                    <a:pt x="437" y="4907"/>
                  </a:lnTo>
                  <a:lnTo>
                    <a:pt x="359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3" name="Google Shape;3623;p44"/>
            <p:cNvSpPr/>
            <p:nvPr/>
          </p:nvSpPr>
          <p:spPr>
            <a:xfrm>
              <a:off x="5243375" y="2718100"/>
              <a:ext cx="89925" cy="122675"/>
            </a:xfrm>
            <a:custGeom>
              <a:rect b="b" l="l" r="r" t="t"/>
              <a:pathLst>
                <a:path extrusionOk="0" h="4907" w="3597">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4" name="Google Shape;3624;p44"/>
            <p:cNvSpPr/>
            <p:nvPr/>
          </p:nvSpPr>
          <p:spPr>
            <a:xfrm>
              <a:off x="5303900" y="2718100"/>
              <a:ext cx="89900" cy="122675"/>
            </a:xfrm>
            <a:custGeom>
              <a:rect b="b" l="l" r="r" t="t"/>
              <a:pathLst>
                <a:path extrusionOk="0" h="4907" w="3596">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5" name="Google Shape;3625;p44"/>
            <p:cNvSpPr/>
            <p:nvPr/>
          </p:nvSpPr>
          <p:spPr>
            <a:xfrm>
              <a:off x="5364425" y="2718100"/>
              <a:ext cx="89900" cy="122675"/>
            </a:xfrm>
            <a:custGeom>
              <a:rect b="b" l="l" r="r" t="t"/>
              <a:pathLst>
                <a:path extrusionOk="0" h="4907" w="3596">
                  <a:moveTo>
                    <a:pt x="3158" y="0"/>
                  </a:moveTo>
                  <a:lnTo>
                    <a:pt x="0" y="4907"/>
                  </a:lnTo>
                  <a:lnTo>
                    <a:pt x="437" y="4907"/>
                  </a:lnTo>
                  <a:lnTo>
                    <a:pt x="359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26" name="Google Shape;3626;p44"/>
          <p:cNvGrpSpPr/>
          <p:nvPr/>
        </p:nvGrpSpPr>
        <p:grpSpPr>
          <a:xfrm>
            <a:off x="2328294" y="3955868"/>
            <a:ext cx="1382306" cy="493879"/>
            <a:chOff x="6730525" y="2643050"/>
            <a:chExt cx="647450" cy="231325"/>
          </a:xfrm>
        </p:grpSpPr>
        <p:sp>
          <p:nvSpPr>
            <p:cNvPr id="3627" name="Google Shape;3627;p44"/>
            <p:cNvSpPr/>
            <p:nvPr/>
          </p:nvSpPr>
          <p:spPr>
            <a:xfrm>
              <a:off x="6811450" y="2643050"/>
              <a:ext cx="11600" cy="11625"/>
            </a:xfrm>
            <a:custGeom>
              <a:rect b="b" l="l" r="r" t="t"/>
              <a:pathLst>
                <a:path extrusionOk="0" h="465" w="464">
                  <a:moveTo>
                    <a:pt x="235" y="1"/>
                  </a:moveTo>
                  <a:cubicBezTo>
                    <a:pt x="104" y="1"/>
                    <a:pt x="0" y="105"/>
                    <a:pt x="0" y="236"/>
                  </a:cubicBezTo>
                  <a:cubicBezTo>
                    <a:pt x="0" y="360"/>
                    <a:pt x="104" y="464"/>
                    <a:pt x="235" y="464"/>
                  </a:cubicBezTo>
                  <a:cubicBezTo>
                    <a:pt x="359" y="464"/>
                    <a:pt x="463" y="360"/>
                    <a:pt x="463" y="236"/>
                  </a:cubicBezTo>
                  <a:cubicBezTo>
                    <a:pt x="463" y="105"/>
                    <a:pt x="359" y="1"/>
                    <a:pt x="23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8" name="Google Shape;3628;p44"/>
            <p:cNvSpPr/>
            <p:nvPr/>
          </p:nvSpPr>
          <p:spPr>
            <a:xfrm>
              <a:off x="6873100" y="2643050"/>
              <a:ext cx="11600" cy="11625"/>
            </a:xfrm>
            <a:custGeom>
              <a:rect b="b" l="l" r="r" t="t"/>
              <a:pathLst>
                <a:path extrusionOk="0" h="465" w="464">
                  <a:moveTo>
                    <a:pt x="235" y="1"/>
                  </a:moveTo>
                  <a:cubicBezTo>
                    <a:pt x="105" y="1"/>
                    <a:pt x="0" y="105"/>
                    <a:pt x="0" y="236"/>
                  </a:cubicBezTo>
                  <a:cubicBezTo>
                    <a:pt x="0" y="360"/>
                    <a:pt x="105" y="464"/>
                    <a:pt x="235" y="464"/>
                  </a:cubicBezTo>
                  <a:cubicBezTo>
                    <a:pt x="359" y="464"/>
                    <a:pt x="464" y="360"/>
                    <a:pt x="464" y="236"/>
                  </a:cubicBezTo>
                  <a:cubicBezTo>
                    <a:pt x="464" y="105"/>
                    <a:pt x="359" y="1"/>
                    <a:pt x="23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9" name="Google Shape;3629;p44"/>
            <p:cNvSpPr/>
            <p:nvPr/>
          </p:nvSpPr>
          <p:spPr>
            <a:xfrm>
              <a:off x="6934750" y="2643050"/>
              <a:ext cx="11600" cy="11625"/>
            </a:xfrm>
            <a:custGeom>
              <a:rect b="b" l="l" r="r" t="t"/>
              <a:pathLst>
                <a:path extrusionOk="0" h="465" w="464">
                  <a:moveTo>
                    <a:pt x="236" y="1"/>
                  </a:moveTo>
                  <a:cubicBezTo>
                    <a:pt x="105" y="1"/>
                    <a:pt x="1" y="105"/>
                    <a:pt x="1" y="236"/>
                  </a:cubicBezTo>
                  <a:cubicBezTo>
                    <a:pt x="1" y="360"/>
                    <a:pt x="105" y="464"/>
                    <a:pt x="236" y="464"/>
                  </a:cubicBezTo>
                  <a:cubicBezTo>
                    <a:pt x="360" y="464"/>
                    <a:pt x="464" y="360"/>
                    <a:pt x="464" y="236"/>
                  </a:cubicBezTo>
                  <a:cubicBezTo>
                    <a:pt x="464" y="105"/>
                    <a:pt x="360" y="1"/>
                    <a:pt x="23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0" name="Google Shape;3630;p44"/>
            <p:cNvSpPr/>
            <p:nvPr/>
          </p:nvSpPr>
          <p:spPr>
            <a:xfrm>
              <a:off x="6996425" y="2643050"/>
              <a:ext cx="11600" cy="11625"/>
            </a:xfrm>
            <a:custGeom>
              <a:rect b="b" l="l" r="r" t="t"/>
              <a:pathLst>
                <a:path extrusionOk="0" h="465" w="464">
                  <a:moveTo>
                    <a:pt x="228" y="1"/>
                  </a:moveTo>
                  <a:cubicBezTo>
                    <a:pt x="105" y="1"/>
                    <a:pt x="0" y="105"/>
                    <a:pt x="0" y="236"/>
                  </a:cubicBezTo>
                  <a:cubicBezTo>
                    <a:pt x="0" y="360"/>
                    <a:pt x="105" y="464"/>
                    <a:pt x="228" y="464"/>
                  </a:cubicBezTo>
                  <a:cubicBezTo>
                    <a:pt x="359" y="464"/>
                    <a:pt x="463" y="360"/>
                    <a:pt x="463" y="236"/>
                  </a:cubicBezTo>
                  <a:cubicBezTo>
                    <a:pt x="463" y="105"/>
                    <a:pt x="359" y="1"/>
                    <a:pt x="22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1" name="Google Shape;3631;p44"/>
            <p:cNvSpPr/>
            <p:nvPr/>
          </p:nvSpPr>
          <p:spPr>
            <a:xfrm>
              <a:off x="7058075" y="2643050"/>
              <a:ext cx="11600" cy="11625"/>
            </a:xfrm>
            <a:custGeom>
              <a:rect b="b" l="l" r="r" t="t"/>
              <a:pathLst>
                <a:path extrusionOk="0" h="465" w="464">
                  <a:moveTo>
                    <a:pt x="229" y="1"/>
                  </a:moveTo>
                  <a:cubicBezTo>
                    <a:pt x="105" y="1"/>
                    <a:pt x="0" y="105"/>
                    <a:pt x="0" y="236"/>
                  </a:cubicBezTo>
                  <a:cubicBezTo>
                    <a:pt x="0" y="360"/>
                    <a:pt x="105" y="464"/>
                    <a:pt x="229" y="464"/>
                  </a:cubicBezTo>
                  <a:cubicBezTo>
                    <a:pt x="359" y="464"/>
                    <a:pt x="464" y="360"/>
                    <a:pt x="464" y="236"/>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2" name="Google Shape;3632;p44"/>
            <p:cNvSpPr/>
            <p:nvPr/>
          </p:nvSpPr>
          <p:spPr>
            <a:xfrm>
              <a:off x="7119725" y="2643050"/>
              <a:ext cx="11625" cy="11625"/>
            </a:xfrm>
            <a:custGeom>
              <a:rect b="b" l="l" r="r" t="t"/>
              <a:pathLst>
                <a:path extrusionOk="0" h="465" w="465">
                  <a:moveTo>
                    <a:pt x="229" y="1"/>
                  </a:moveTo>
                  <a:cubicBezTo>
                    <a:pt x="105" y="1"/>
                    <a:pt x="1" y="105"/>
                    <a:pt x="1" y="236"/>
                  </a:cubicBezTo>
                  <a:cubicBezTo>
                    <a:pt x="1" y="360"/>
                    <a:pt x="105" y="464"/>
                    <a:pt x="229" y="464"/>
                  </a:cubicBezTo>
                  <a:cubicBezTo>
                    <a:pt x="360" y="464"/>
                    <a:pt x="464" y="360"/>
                    <a:pt x="464" y="236"/>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3" name="Google Shape;3633;p44"/>
            <p:cNvSpPr/>
            <p:nvPr/>
          </p:nvSpPr>
          <p:spPr>
            <a:xfrm>
              <a:off x="7181400" y="2643050"/>
              <a:ext cx="11600" cy="11625"/>
            </a:xfrm>
            <a:custGeom>
              <a:rect b="b" l="l" r="r" t="t"/>
              <a:pathLst>
                <a:path extrusionOk="0" h="465" w="464">
                  <a:moveTo>
                    <a:pt x="229" y="1"/>
                  </a:moveTo>
                  <a:cubicBezTo>
                    <a:pt x="105" y="1"/>
                    <a:pt x="0" y="105"/>
                    <a:pt x="0" y="236"/>
                  </a:cubicBezTo>
                  <a:cubicBezTo>
                    <a:pt x="0" y="360"/>
                    <a:pt x="105" y="464"/>
                    <a:pt x="229" y="464"/>
                  </a:cubicBezTo>
                  <a:cubicBezTo>
                    <a:pt x="359" y="464"/>
                    <a:pt x="463" y="360"/>
                    <a:pt x="463" y="236"/>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4" name="Google Shape;3634;p44"/>
            <p:cNvSpPr/>
            <p:nvPr/>
          </p:nvSpPr>
          <p:spPr>
            <a:xfrm>
              <a:off x="7243050" y="2643050"/>
              <a:ext cx="11600" cy="11625"/>
            </a:xfrm>
            <a:custGeom>
              <a:rect b="b" l="l" r="r" t="t"/>
              <a:pathLst>
                <a:path extrusionOk="0" h="465" w="464">
                  <a:moveTo>
                    <a:pt x="229" y="1"/>
                  </a:moveTo>
                  <a:cubicBezTo>
                    <a:pt x="105" y="1"/>
                    <a:pt x="0" y="105"/>
                    <a:pt x="0" y="236"/>
                  </a:cubicBezTo>
                  <a:cubicBezTo>
                    <a:pt x="0" y="360"/>
                    <a:pt x="105" y="464"/>
                    <a:pt x="229" y="464"/>
                  </a:cubicBezTo>
                  <a:cubicBezTo>
                    <a:pt x="359" y="464"/>
                    <a:pt x="464" y="360"/>
                    <a:pt x="464" y="236"/>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5" name="Google Shape;3635;p44"/>
            <p:cNvSpPr/>
            <p:nvPr/>
          </p:nvSpPr>
          <p:spPr>
            <a:xfrm>
              <a:off x="7304700" y="2643050"/>
              <a:ext cx="11625" cy="11625"/>
            </a:xfrm>
            <a:custGeom>
              <a:rect b="b" l="l" r="r" t="t"/>
              <a:pathLst>
                <a:path extrusionOk="0" h="465" w="465">
                  <a:moveTo>
                    <a:pt x="229" y="1"/>
                  </a:moveTo>
                  <a:cubicBezTo>
                    <a:pt x="105" y="1"/>
                    <a:pt x="1" y="105"/>
                    <a:pt x="1" y="236"/>
                  </a:cubicBezTo>
                  <a:cubicBezTo>
                    <a:pt x="1" y="360"/>
                    <a:pt x="105" y="464"/>
                    <a:pt x="229" y="464"/>
                  </a:cubicBezTo>
                  <a:cubicBezTo>
                    <a:pt x="360" y="464"/>
                    <a:pt x="464" y="360"/>
                    <a:pt x="464" y="236"/>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6" name="Google Shape;3636;p44"/>
            <p:cNvSpPr/>
            <p:nvPr/>
          </p:nvSpPr>
          <p:spPr>
            <a:xfrm>
              <a:off x="7366375" y="2643050"/>
              <a:ext cx="11600" cy="11625"/>
            </a:xfrm>
            <a:custGeom>
              <a:rect b="b" l="l" r="r" t="t"/>
              <a:pathLst>
                <a:path extrusionOk="0" h="465" w="464">
                  <a:moveTo>
                    <a:pt x="229" y="1"/>
                  </a:moveTo>
                  <a:cubicBezTo>
                    <a:pt x="105" y="1"/>
                    <a:pt x="0" y="105"/>
                    <a:pt x="0" y="236"/>
                  </a:cubicBezTo>
                  <a:cubicBezTo>
                    <a:pt x="0" y="360"/>
                    <a:pt x="105" y="464"/>
                    <a:pt x="229" y="464"/>
                  </a:cubicBezTo>
                  <a:cubicBezTo>
                    <a:pt x="359" y="464"/>
                    <a:pt x="463" y="360"/>
                    <a:pt x="463" y="236"/>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7" name="Google Shape;3637;p44"/>
            <p:cNvSpPr/>
            <p:nvPr/>
          </p:nvSpPr>
          <p:spPr>
            <a:xfrm>
              <a:off x="6730525" y="2716300"/>
              <a:ext cx="11625" cy="11600"/>
            </a:xfrm>
            <a:custGeom>
              <a:rect b="b" l="l" r="r" t="t"/>
              <a:pathLst>
                <a:path extrusionOk="0" h="464" w="465">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8" name="Google Shape;3638;p44"/>
            <p:cNvSpPr/>
            <p:nvPr/>
          </p:nvSpPr>
          <p:spPr>
            <a:xfrm>
              <a:off x="6792200" y="2716300"/>
              <a:ext cx="11600" cy="11600"/>
            </a:xfrm>
            <a:custGeom>
              <a:rect b="b" l="l" r="r" t="t"/>
              <a:pathLst>
                <a:path extrusionOk="0" h="464" w="464">
                  <a:moveTo>
                    <a:pt x="229" y="0"/>
                  </a:moveTo>
                  <a:cubicBezTo>
                    <a:pt x="105" y="0"/>
                    <a:pt x="0" y="105"/>
                    <a:pt x="0" y="229"/>
                  </a:cubicBezTo>
                  <a:cubicBezTo>
                    <a:pt x="0" y="359"/>
                    <a:pt x="105" y="464"/>
                    <a:pt x="229" y="464"/>
                  </a:cubicBezTo>
                  <a:cubicBezTo>
                    <a:pt x="359" y="464"/>
                    <a:pt x="463" y="359"/>
                    <a:pt x="463" y="229"/>
                  </a:cubicBezTo>
                  <a:cubicBezTo>
                    <a:pt x="463"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9" name="Google Shape;3639;p44"/>
            <p:cNvSpPr/>
            <p:nvPr/>
          </p:nvSpPr>
          <p:spPr>
            <a:xfrm>
              <a:off x="6853850" y="2716300"/>
              <a:ext cx="11600" cy="11600"/>
            </a:xfrm>
            <a:custGeom>
              <a:rect b="b" l="l" r="r" t="t"/>
              <a:pathLst>
                <a:path extrusionOk="0" h="464" w="464">
                  <a:moveTo>
                    <a:pt x="229" y="0"/>
                  </a:moveTo>
                  <a:cubicBezTo>
                    <a:pt x="105" y="0"/>
                    <a:pt x="1" y="105"/>
                    <a:pt x="1" y="229"/>
                  </a:cubicBezTo>
                  <a:cubicBezTo>
                    <a:pt x="1" y="359"/>
                    <a:pt x="105" y="464"/>
                    <a:pt x="229" y="464"/>
                  </a:cubicBezTo>
                  <a:cubicBezTo>
                    <a:pt x="359" y="464"/>
                    <a:pt x="464" y="359"/>
                    <a:pt x="464" y="229"/>
                  </a:cubicBezTo>
                  <a:cubicBezTo>
                    <a:pt x="464"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0" name="Google Shape;3640;p44"/>
            <p:cNvSpPr/>
            <p:nvPr/>
          </p:nvSpPr>
          <p:spPr>
            <a:xfrm>
              <a:off x="6915500" y="2716300"/>
              <a:ext cx="11625" cy="11600"/>
            </a:xfrm>
            <a:custGeom>
              <a:rect b="b" l="l" r="r" t="t"/>
              <a:pathLst>
                <a:path extrusionOk="0" h="464" w="465">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1" name="Google Shape;3641;p44"/>
            <p:cNvSpPr/>
            <p:nvPr/>
          </p:nvSpPr>
          <p:spPr>
            <a:xfrm>
              <a:off x="6977175" y="2716300"/>
              <a:ext cx="11600" cy="11600"/>
            </a:xfrm>
            <a:custGeom>
              <a:rect b="b" l="l" r="r" t="t"/>
              <a:pathLst>
                <a:path extrusionOk="0" h="464" w="464">
                  <a:moveTo>
                    <a:pt x="229" y="0"/>
                  </a:moveTo>
                  <a:cubicBezTo>
                    <a:pt x="105" y="0"/>
                    <a:pt x="0" y="105"/>
                    <a:pt x="0" y="229"/>
                  </a:cubicBezTo>
                  <a:cubicBezTo>
                    <a:pt x="0" y="359"/>
                    <a:pt x="105" y="464"/>
                    <a:pt x="229" y="464"/>
                  </a:cubicBezTo>
                  <a:cubicBezTo>
                    <a:pt x="359" y="464"/>
                    <a:pt x="463" y="359"/>
                    <a:pt x="463" y="229"/>
                  </a:cubicBezTo>
                  <a:cubicBezTo>
                    <a:pt x="463"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2" name="Google Shape;3642;p44"/>
            <p:cNvSpPr/>
            <p:nvPr/>
          </p:nvSpPr>
          <p:spPr>
            <a:xfrm>
              <a:off x="7038825" y="2716300"/>
              <a:ext cx="11600" cy="11600"/>
            </a:xfrm>
            <a:custGeom>
              <a:rect b="b" l="l" r="r" t="t"/>
              <a:pathLst>
                <a:path extrusionOk="0" h="464" w="464">
                  <a:moveTo>
                    <a:pt x="229" y="0"/>
                  </a:moveTo>
                  <a:cubicBezTo>
                    <a:pt x="105" y="0"/>
                    <a:pt x="1" y="105"/>
                    <a:pt x="1" y="229"/>
                  </a:cubicBezTo>
                  <a:cubicBezTo>
                    <a:pt x="1" y="359"/>
                    <a:pt x="105" y="464"/>
                    <a:pt x="229" y="464"/>
                  </a:cubicBezTo>
                  <a:cubicBezTo>
                    <a:pt x="359" y="464"/>
                    <a:pt x="464" y="359"/>
                    <a:pt x="464" y="229"/>
                  </a:cubicBezTo>
                  <a:cubicBezTo>
                    <a:pt x="464"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3" name="Google Shape;3643;p44"/>
            <p:cNvSpPr/>
            <p:nvPr/>
          </p:nvSpPr>
          <p:spPr>
            <a:xfrm>
              <a:off x="7100475" y="2716300"/>
              <a:ext cx="11625" cy="11600"/>
            </a:xfrm>
            <a:custGeom>
              <a:rect b="b" l="l" r="r" t="t"/>
              <a:pathLst>
                <a:path extrusionOk="0" h="464" w="465">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4" name="Google Shape;3644;p44"/>
            <p:cNvSpPr/>
            <p:nvPr/>
          </p:nvSpPr>
          <p:spPr>
            <a:xfrm>
              <a:off x="7162150" y="2716300"/>
              <a:ext cx="11600" cy="11600"/>
            </a:xfrm>
            <a:custGeom>
              <a:rect b="b" l="l" r="r" t="t"/>
              <a:pathLst>
                <a:path extrusionOk="0" h="464" w="464">
                  <a:moveTo>
                    <a:pt x="229" y="0"/>
                  </a:moveTo>
                  <a:cubicBezTo>
                    <a:pt x="105" y="0"/>
                    <a:pt x="0" y="105"/>
                    <a:pt x="0" y="229"/>
                  </a:cubicBezTo>
                  <a:cubicBezTo>
                    <a:pt x="0" y="359"/>
                    <a:pt x="105" y="464"/>
                    <a:pt x="229" y="464"/>
                  </a:cubicBezTo>
                  <a:cubicBezTo>
                    <a:pt x="359" y="464"/>
                    <a:pt x="463" y="359"/>
                    <a:pt x="463" y="229"/>
                  </a:cubicBezTo>
                  <a:cubicBezTo>
                    <a:pt x="463"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5" name="Google Shape;3645;p44"/>
            <p:cNvSpPr/>
            <p:nvPr/>
          </p:nvSpPr>
          <p:spPr>
            <a:xfrm>
              <a:off x="7223800" y="2716300"/>
              <a:ext cx="11600" cy="11600"/>
            </a:xfrm>
            <a:custGeom>
              <a:rect b="b" l="l" r="r" t="t"/>
              <a:pathLst>
                <a:path extrusionOk="0" h="464" w="464">
                  <a:moveTo>
                    <a:pt x="229" y="0"/>
                  </a:moveTo>
                  <a:cubicBezTo>
                    <a:pt x="105" y="0"/>
                    <a:pt x="1" y="105"/>
                    <a:pt x="1" y="229"/>
                  </a:cubicBezTo>
                  <a:cubicBezTo>
                    <a:pt x="1" y="359"/>
                    <a:pt x="105" y="464"/>
                    <a:pt x="229" y="464"/>
                  </a:cubicBezTo>
                  <a:cubicBezTo>
                    <a:pt x="359" y="464"/>
                    <a:pt x="464" y="359"/>
                    <a:pt x="464" y="229"/>
                  </a:cubicBezTo>
                  <a:cubicBezTo>
                    <a:pt x="464"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6" name="Google Shape;3646;p44"/>
            <p:cNvSpPr/>
            <p:nvPr/>
          </p:nvSpPr>
          <p:spPr>
            <a:xfrm>
              <a:off x="7285450" y="2716300"/>
              <a:ext cx="11625" cy="11600"/>
            </a:xfrm>
            <a:custGeom>
              <a:rect b="b" l="l" r="r" t="t"/>
              <a:pathLst>
                <a:path extrusionOk="0" h="464" w="465">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7" name="Google Shape;3647;p44"/>
            <p:cNvSpPr/>
            <p:nvPr/>
          </p:nvSpPr>
          <p:spPr>
            <a:xfrm>
              <a:off x="6811450" y="2789525"/>
              <a:ext cx="11600" cy="11625"/>
            </a:xfrm>
            <a:custGeom>
              <a:rect b="b" l="l" r="r" t="t"/>
              <a:pathLst>
                <a:path extrusionOk="0" h="465" w="464">
                  <a:moveTo>
                    <a:pt x="235" y="1"/>
                  </a:moveTo>
                  <a:cubicBezTo>
                    <a:pt x="104" y="1"/>
                    <a:pt x="0" y="105"/>
                    <a:pt x="0" y="229"/>
                  </a:cubicBezTo>
                  <a:cubicBezTo>
                    <a:pt x="0" y="360"/>
                    <a:pt x="104" y="464"/>
                    <a:pt x="235" y="464"/>
                  </a:cubicBezTo>
                  <a:cubicBezTo>
                    <a:pt x="359" y="464"/>
                    <a:pt x="463" y="360"/>
                    <a:pt x="463" y="229"/>
                  </a:cubicBezTo>
                  <a:cubicBezTo>
                    <a:pt x="463" y="105"/>
                    <a:pt x="359" y="1"/>
                    <a:pt x="23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8" name="Google Shape;3648;p44"/>
            <p:cNvSpPr/>
            <p:nvPr/>
          </p:nvSpPr>
          <p:spPr>
            <a:xfrm>
              <a:off x="6873100" y="2789525"/>
              <a:ext cx="11600" cy="11625"/>
            </a:xfrm>
            <a:custGeom>
              <a:rect b="b" l="l" r="r" t="t"/>
              <a:pathLst>
                <a:path extrusionOk="0" h="465" w="464">
                  <a:moveTo>
                    <a:pt x="235" y="1"/>
                  </a:moveTo>
                  <a:cubicBezTo>
                    <a:pt x="105" y="1"/>
                    <a:pt x="0" y="105"/>
                    <a:pt x="0" y="229"/>
                  </a:cubicBezTo>
                  <a:cubicBezTo>
                    <a:pt x="0" y="360"/>
                    <a:pt x="105" y="464"/>
                    <a:pt x="235" y="464"/>
                  </a:cubicBezTo>
                  <a:cubicBezTo>
                    <a:pt x="359" y="464"/>
                    <a:pt x="464" y="360"/>
                    <a:pt x="464" y="229"/>
                  </a:cubicBezTo>
                  <a:cubicBezTo>
                    <a:pt x="464" y="105"/>
                    <a:pt x="359" y="1"/>
                    <a:pt x="23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9" name="Google Shape;3649;p44"/>
            <p:cNvSpPr/>
            <p:nvPr/>
          </p:nvSpPr>
          <p:spPr>
            <a:xfrm>
              <a:off x="6934750" y="2789525"/>
              <a:ext cx="11600" cy="11625"/>
            </a:xfrm>
            <a:custGeom>
              <a:rect b="b" l="l" r="r" t="t"/>
              <a:pathLst>
                <a:path extrusionOk="0" h="465" w="464">
                  <a:moveTo>
                    <a:pt x="236" y="1"/>
                  </a:moveTo>
                  <a:cubicBezTo>
                    <a:pt x="105" y="1"/>
                    <a:pt x="1" y="105"/>
                    <a:pt x="1" y="229"/>
                  </a:cubicBezTo>
                  <a:cubicBezTo>
                    <a:pt x="1" y="360"/>
                    <a:pt x="105" y="464"/>
                    <a:pt x="236" y="464"/>
                  </a:cubicBezTo>
                  <a:cubicBezTo>
                    <a:pt x="360" y="464"/>
                    <a:pt x="464" y="360"/>
                    <a:pt x="464" y="229"/>
                  </a:cubicBezTo>
                  <a:cubicBezTo>
                    <a:pt x="464" y="105"/>
                    <a:pt x="360" y="1"/>
                    <a:pt x="23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0" name="Google Shape;3650;p44"/>
            <p:cNvSpPr/>
            <p:nvPr/>
          </p:nvSpPr>
          <p:spPr>
            <a:xfrm>
              <a:off x="6996425" y="2789525"/>
              <a:ext cx="11600" cy="11625"/>
            </a:xfrm>
            <a:custGeom>
              <a:rect b="b" l="l" r="r" t="t"/>
              <a:pathLst>
                <a:path extrusionOk="0" h="465" w="464">
                  <a:moveTo>
                    <a:pt x="228" y="1"/>
                  </a:moveTo>
                  <a:cubicBezTo>
                    <a:pt x="105" y="1"/>
                    <a:pt x="0" y="105"/>
                    <a:pt x="0" y="229"/>
                  </a:cubicBezTo>
                  <a:cubicBezTo>
                    <a:pt x="0" y="360"/>
                    <a:pt x="105" y="464"/>
                    <a:pt x="228" y="464"/>
                  </a:cubicBezTo>
                  <a:cubicBezTo>
                    <a:pt x="359" y="464"/>
                    <a:pt x="463" y="360"/>
                    <a:pt x="463" y="229"/>
                  </a:cubicBezTo>
                  <a:cubicBezTo>
                    <a:pt x="463" y="105"/>
                    <a:pt x="359" y="1"/>
                    <a:pt x="22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1" name="Google Shape;3651;p44"/>
            <p:cNvSpPr/>
            <p:nvPr/>
          </p:nvSpPr>
          <p:spPr>
            <a:xfrm>
              <a:off x="7058075" y="2789525"/>
              <a:ext cx="11600" cy="11625"/>
            </a:xfrm>
            <a:custGeom>
              <a:rect b="b" l="l" r="r" t="t"/>
              <a:pathLst>
                <a:path extrusionOk="0" h="465" w="464">
                  <a:moveTo>
                    <a:pt x="229" y="1"/>
                  </a:moveTo>
                  <a:cubicBezTo>
                    <a:pt x="105" y="1"/>
                    <a:pt x="0" y="105"/>
                    <a:pt x="0" y="229"/>
                  </a:cubicBezTo>
                  <a:cubicBezTo>
                    <a:pt x="0" y="360"/>
                    <a:pt x="105" y="464"/>
                    <a:pt x="229" y="464"/>
                  </a:cubicBezTo>
                  <a:cubicBezTo>
                    <a:pt x="359" y="464"/>
                    <a:pt x="464" y="360"/>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2" name="Google Shape;3652;p44"/>
            <p:cNvSpPr/>
            <p:nvPr/>
          </p:nvSpPr>
          <p:spPr>
            <a:xfrm>
              <a:off x="7119725" y="2789525"/>
              <a:ext cx="11625" cy="11625"/>
            </a:xfrm>
            <a:custGeom>
              <a:rect b="b" l="l" r="r" t="t"/>
              <a:pathLst>
                <a:path extrusionOk="0" h="465" w="465">
                  <a:moveTo>
                    <a:pt x="229" y="1"/>
                  </a:moveTo>
                  <a:cubicBezTo>
                    <a:pt x="105" y="1"/>
                    <a:pt x="1" y="105"/>
                    <a:pt x="1" y="229"/>
                  </a:cubicBezTo>
                  <a:cubicBezTo>
                    <a:pt x="1" y="360"/>
                    <a:pt x="105" y="464"/>
                    <a:pt x="229" y="464"/>
                  </a:cubicBezTo>
                  <a:cubicBezTo>
                    <a:pt x="360" y="464"/>
                    <a:pt x="464" y="360"/>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3" name="Google Shape;3653;p44"/>
            <p:cNvSpPr/>
            <p:nvPr/>
          </p:nvSpPr>
          <p:spPr>
            <a:xfrm>
              <a:off x="7181400" y="2789525"/>
              <a:ext cx="11600" cy="11625"/>
            </a:xfrm>
            <a:custGeom>
              <a:rect b="b" l="l" r="r" t="t"/>
              <a:pathLst>
                <a:path extrusionOk="0" h="465" w="464">
                  <a:moveTo>
                    <a:pt x="229" y="1"/>
                  </a:moveTo>
                  <a:cubicBezTo>
                    <a:pt x="105" y="1"/>
                    <a:pt x="0" y="105"/>
                    <a:pt x="0" y="229"/>
                  </a:cubicBezTo>
                  <a:cubicBezTo>
                    <a:pt x="0" y="360"/>
                    <a:pt x="105" y="464"/>
                    <a:pt x="229" y="464"/>
                  </a:cubicBezTo>
                  <a:cubicBezTo>
                    <a:pt x="359" y="464"/>
                    <a:pt x="463" y="360"/>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4" name="Google Shape;3654;p44"/>
            <p:cNvSpPr/>
            <p:nvPr/>
          </p:nvSpPr>
          <p:spPr>
            <a:xfrm>
              <a:off x="7243050" y="2789525"/>
              <a:ext cx="11600" cy="11625"/>
            </a:xfrm>
            <a:custGeom>
              <a:rect b="b" l="l" r="r" t="t"/>
              <a:pathLst>
                <a:path extrusionOk="0" h="465" w="464">
                  <a:moveTo>
                    <a:pt x="229" y="1"/>
                  </a:moveTo>
                  <a:cubicBezTo>
                    <a:pt x="105" y="1"/>
                    <a:pt x="0" y="105"/>
                    <a:pt x="0" y="229"/>
                  </a:cubicBezTo>
                  <a:cubicBezTo>
                    <a:pt x="0" y="360"/>
                    <a:pt x="105" y="464"/>
                    <a:pt x="229" y="464"/>
                  </a:cubicBezTo>
                  <a:cubicBezTo>
                    <a:pt x="359" y="464"/>
                    <a:pt x="464" y="360"/>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5" name="Google Shape;3655;p44"/>
            <p:cNvSpPr/>
            <p:nvPr/>
          </p:nvSpPr>
          <p:spPr>
            <a:xfrm>
              <a:off x="7304700" y="2789525"/>
              <a:ext cx="11625" cy="11625"/>
            </a:xfrm>
            <a:custGeom>
              <a:rect b="b" l="l" r="r" t="t"/>
              <a:pathLst>
                <a:path extrusionOk="0" h="465" w="465">
                  <a:moveTo>
                    <a:pt x="229" y="1"/>
                  </a:moveTo>
                  <a:cubicBezTo>
                    <a:pt x="105" y="1"/>
                    <a:pt x="1" y="105"/>
                    <a:pt x="1" y="229"/>
                  </a:cubicBezTo>
                  <a:cubicBezTo>
                    <a:pt x="1" y="360"/>
                    <a:pt x="105" y="464"/>
                    <a:pt x="229" y="464"/>
                  </a:cubicBezTo>
                  <a:cubicBezTo>
                    <a:pt x="360" y="464"/>
                    <a:pt x="464" y="360"/>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6" name="Google Shape;3656;p44"/>
            <p:cNvSpPr/>
            <p:nvPr/>
          </p:nvSpPr>
          <p:spPr>
            <a:xfrm>
              <a:off x="7366375" y="2789525"/>
              <a:ext cx="11600" cy="11625"/>
            </a:xfrm>
            <a:custGeom>
              <a:rect b="b" l="l" r="r" t="t"/>
              <a:pathLst>
                <a:path extrusionOk="0" h="465" w="464">
                  <a:moveTo>
                    <a:pt x="229" y="1"/>
                  </a:moveTo>
                  <a:cubicBezTo>
                    <a:pt x="105" y="1"/>
                    <a:pt x="0" y="105"/>
                    <a:pt x="0" y="229"/>
                  </a:cubicBezTo>
                  <a:cubicBezTo>
                    <a:pt x="0" y="360"/>
                    <a:pt x="105" y="464"/>
                    <a:pt x="229" y="464"/>
                  </a:cubicBezTo>
                  <a:cubicBezTo>
                    <a:pt x="359" y="464"/>
                    <a:pt x="463" y="360"/>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7" name="Google Shape;3657;p44"/>
            <p:cNvSpPr/>
            <p:nvPr/>
          </p:nvSpPr>
          <p:spPr>
            <a:xfrm>
              <a:off x="6730525" y="2862775"/>
              <a:ext cx="11625" cy="11600"/>
            </a:xfrm>
            <a:custGeom>
              <a:rect b="b" l="l" r="r" t="t"/>
              <a:pathLst>
                <a:path extrusionOk="0" h="464" w="465">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8" name="Google Shape;3658;p44"/>
            <p:cNvSpPr/>
            <p:nvPr/>
          </p:nvSpPr>
          <p:spPr>
            <a:xfrm>
              <a:off x="6792200" y="2862775"/>
              <a:ext cx="11600" cy="11600"/>
            </a:xfrm>
            <a:custGeom>
              <a:rect b="b" l="l" r="r" t="t"/>
              <a:pathLst>
                <a:path extrusionOk="0" h="464" w="464">
                  <a:moveTo>
                    <a:pt x="229" y="1"/>
                  </a:moveTo>
                  <a:cubicBezTo>
                    <a:pt x="105" y="1"/>
                    <a:pt x="0" y="105"/>
                    <a:pt x="0" y="229"/>
                  </a:cubicBezTo>
                  <a:cubicBezTo>
                    <a:pt x="0" y="359"/>
                    <a:pt x="105" y="464"/>
                    <a:pt x="229" y="464"/>
                  </a:cubicBezTo>
                  <a:cubicBezTo>
                    <a:pt x="359" y="464"/>
                    <a:pt x="463" y="359"/>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9" name="Google Shape;3659;p44"/>
            <p:cNvSpPr/>
            <p:nvPr/>
          </p:nvSpPr>
          <p:spPr>
            <a:xfrm>
              <a:off x="6853850" y="2862775"/>
              <a:ext cx="11600" cy="11600"/>
            </a:xfrm>
            <a:custGeom>
              <a:rect b="b" l="l" r="r" t="t"/>
              <a:pathLst>
                <a:path extrusionOk="0" h="464" w="464">
                  <a:moveTo>
                    <a:pt x="229" y="1"/>
                  </a:moveTo>
                  <a:cubicBezTo>
                    <a:pt x="105" y="1"/>
                    <a:pt x="1" y="105"/>
                    <a:pt x="1" y="229"/>
                  </a:cubicBezTo>
                  <a:cubicBezTo>
                    <a:pt x="1" y="359"/>
                    <a:pt x="105" y="464"/>
                    <a:pt x="229" y="464"/>
                  </a:cubicBezTo>
                  <a:cubicBezTo>
                    <a:pt x="359" y="464"/>
                    <a:pt x="464" y="359"/>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0" name="Google Shape;3660;p44"/>
            <p:cNvSpPr/>
            <p:nvPr/>
          </p:nvSpPr>
          <p:spPr>
            <a:xfrm>
              <a:off x="6915500" y="2862775"/>
              <a:ext cx="11625" cy="11600"/>
            </a:xfrm>
            <a:custGeom>
              <a:rect b="b" l="l" r="r" t="t"/>
              <a:pathLst>
                <a:path extrusionOk="0" h="464" w="465">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1" name="Google Shape;3661;p44"/>
            <p:cNvSpPr/>
            <p:nvPr/>
          </p:nvSpPr>
          <p:spPr>
            <a:xfrm>
              <a:off x="6977175" y="2862775"/>
              <a:ext cx="11600" cy="11600"/>
            </a:xfrm>
            <a:custGeom>
              <a:rect b="b" l="l" r="r" t="t"/>
              <a:pathLst>
                <a:path extrusionOk="0" h="464" w="464">
                  <a:moveTo>
                    <a:pt x="229" y="1"/>
                  </a:moveTo>
                  <a:cubicBezTo>
                    <a:pt x="105" y="1"/>
                    <a:pt x="0" y="105"/>
                    <a:pt x="0" y="229"/>
                  </a:cubicBezTo>
                  <a:cubicBezTo>
                    <a:pt x="0" y="359"/>
                    <a:pt x="105" y="464"/>
                    <a:pt x="229" y="464"/>
                  </a:cubicBezTo>
                  <a:cubicBezTo>
                    <a:pt x="359" y="464"/>
                    <a:pt x="463" y="359"/>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2" name="Google Shape;3662;p44"/>
            <p:cNvSpPr/>
            <p:nvPr/>
          </p:nvSpPr>
          <p:spPr>
            <a:xfrm>
              <a:off x="7038825" y="2862775"/>
              <a:ext cx="11600" cy="11600"/>
            </a:xfrm>
            <a:custGeom>
              <a:rect b="b" l="l" r="r" t="t"/>
              <a:pathLst>
                <a:path extrusionOk="0" h="464" w="464">
                  <a:moveTo>
                    <a:pt x="229" y="1"/>
                  </a:moveTo>
                  <a:cubicBezTo>
                    <a:pt x="105" y="1"/>
                    <a:pt x="1" y="105"/>
                    <a:pt x="1" y="229"/>
                  </a:cubicBezTo>
                  <a:cubicBezTo>
                    <a:pt x="1" y="359"/>
                    <a:pt x="105" y="464"/>
                    <a:pt x="229" y="464"/>
                  </a:cubicBezTo>
                  <a:cubicBezTo>
                    <a:pt x="359" y="464"/>
                    <a:pt x="464" y="359"/>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3" name="Google Shape;3663;p44"/>
            <p:cNvSpPr/>
            <p:nvPr/>
          </p:nvSpPr>
          <p:spPr>
            <a:xfrm>
              <a:off x="7100475" y="2862775"/>
              <a:ext cx="11625" cy="11600"/>
            </a:xfrm>
            <a:custGeom>
              <a:rect b="b" l="l" r="r" t="t"/>
              <a:pathLst>
                <a:path extrusionOk="0" h="464" w="465">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4" name="Google Shape;3664;p44"/>
            <p:cNvSpPr/>
            <p:nvPr/>
          </p:nvSpPr>
          <p:spPr>
            <a:xfrm>
              <a:off x="7162150" y="2862775"/>
              <a:ext cx="11600" cy="11600"/>
            </a:xfrm>
            <a:custGeom>
              <a:rect b="b" l="l" r="r" t="t"/>
              <a:pathLst>
                <a:path extrusionOk="0" h="464" w="464">
                  <a:moveTo>
                    <a:pt x="229" y="1"/>
                  </a:moveTo>
                  <a:cubicBezTo>
                    <a:pt x="105" y="1"/>
                    <a:pt x="0" y="105"/>
                    <a:pt x="0" y="229"/>
                  </a:cubicBezTo>
                  <a:cubicBezTo>
                    <a:pt x="0" y="359"/>
                    <a:pt x="105" y="464"/>
                    <a:pt x="229" y="464"/>
                  </a:cubicBezTo>
                  <a:cubicBezTo>
                    <a:pt x="359" y="464"/>
                    <a:pt x="463" y="359"/>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5" name="Google Shape;3665;p44"/>
            <p:cNvSpPr/>
            <p:nvPr/>
          </p:nvSpPr>
          <p:spPr>
            <a:xfrm>
              <a:off x="7223800" y="2862775"/>
              <a:ext cx="11600" cy="11600"/>
            </a:xfrm>
            <a:custGeom>
              <a:rect b="b" l="l" r="r" t="t"/>
              <a:pathLst>
                <a:path extrusionOk="0" h="464" w="464">
                  <a:moveTo>
                    <a:pt x="229" y="1"/>
                  </a:moveTo>
                  <a:cubicBezTo>
                    <a:pt x="105" y="1"/>
                    <a:pt x="1" y="105"/>
                    <a:pt x="1" y="229"/>
                  </a:cubicBezTo>
                  <a:cubicBezTo>
                    <a:pt x="1" y="359"/>
                    <a:pt x="105" y="464"/>
                    <a:pt x="229" y="464"/>
                  </a:cubicBezTo>
                  <a:cubicBezTo>
                    <a:pt x="359" y="464"/>
                    <a:pt x="464" y="359"/>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6" name="Google Shape;3666;p44"/>
            <p:cNvSpPr/>
            <p:nvPr/>
          </p:nvSpPr>
          <p:spPr>
            <a:xfrm>
              <a:off x="7285450" y="2862775"/>
              <a:ext cx="11625" cy="11600"/>
            </a:xfrm>
            <a:custGeom>
              <a:rect b="b" l="l" r="r" t="t"/>
              <a:pathLst>
                <a:path extrusionOk="0" h="464" w="465">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67" name="Google Shape;3667;p44"/>
          <p:cNvSpPr/>
          <p:nvPr/>
        </p:nvSpPr>
        <p:spPr>
          <a:xfrm>
            <a:off x="4583325" y="955850"/>
            <a:ext cx="317400" cy="317400"/>
          </a:xfrm>
          <a:prstGeom prst="mathPlus">
            <a:avLst>
              <a:gd fmla="val 11090" name="adj1"/>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668" name="Google Shape;3668;p44"/>
          <p:cNvCxnSpPr/>
          <p:nvPr/>
        </p:nvCxnSpPr>
        <p:spPr>
          <a:xfrm>
            <a:off x="-8425" y="1850183"/>
            <a:ext cx="552600" cy="0"/>
          </a:xfrm>
          <a:prstGeom prst="straightConnector1">
            <a:avLst/>
          </a:prstGeom>
          <a:noFill/>
          <a:ln cap="flat" cmpd="sng" w="38100">
            <a:solidFill>
              <a:schemeClr val="lt2"/>
            </a:solidFill>
            <a:prstDash val="solid"/>
            <a:round/>
            <a:headEnd len="sm" w="sm" type="none"/>
            <a:tailEnd len="sm" w="sm" type="none"/>
          </a:ln>
        </p:spPr>
      </p:cxnSp>
      <p:sp>
        <p:nvSpPr>
          <p:cNvPr id="3669" name="Google Shape;3669;p44"/>
          <p:cNvSpPr txBox="1"/>
          <p:nvPr/>
        </p:nvSpPr>
        <p:spPr>
          <a:xfrm>
            <a:off x="2509825" y="293200"/>
            <a:ext cx="5762400" cy="1569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1" lang="en" sz="3000">
                <a:latin typeface="Assistant"/>
                <a:ea typeface="Assistant"/>
                <a:cs typeface="Assistant"/>
                <a:sym typeface="Assistant"/>
              </a:rPr>
              <a:t>Implementation Details</a:t>
            </a:r>
            <a:endParaRPr b="1" i="0" sz="3000" u="none" cap="none" strike="noStrike">
              <a:solidFill>
                <a:srgbClr val="000000"/>
              </a:solidFill>
              <a:latin typeface="Assistant"/>
              <a:ea typeface="Assistant"/>
              <a:cs typeface="Assistant"/>
              <a:sym typeface="Assistant"/>
            </a:endParaRPr>
          </a:p>
          <a:p>
            <a:pPr indent="0" lvl="0" marL="0" marR="0" rtl="0" algn="l">
              <a:lnSpc>
                <a:spcPct val="100000"/>
              </a:lnSpc>
              <a:spcBef>
                <a:spcPts val="0"/>
              </a:spcBef>
              <a:spcAft>
                <a:spcPts val="0"/>
              </a:spcAft>
              <a:buClr>
                <a:srgbClr val="000000"/>
              </a:buClr>
              <a:buSzPts val="3000"/>
              <a:buFont typeface="Arial"/>
              <a:buNone/>
            </a:pPr>
            <a:r>
              <a:t/>
            </a:r>
            <a:endParaRPr b="1" i="0" sz="3000" u="none" cap="none" strike="noStrike">
              <a:solidFill>
                <a:srgbClr val="000000"/>
              </a:solidFill>
              <a:latin typeface="Assistant"/>
              <a:ea typeface="Assistant"/>
              <a:cs typeface="Assistant"/>
              <a:sym typeface="Assistant"/>
            </a:endParaRPr>
          </a:p>
          <a:p>
            <a:pPr indent="0" lvl="0" marL="0" marR="0" rtl="0" algn="l">
              <a:lnSpc>
                <a:spcPct val="100000"/>
              </a:lnSpc>
              <a:spcBef>
                <a:spcPts val="0"/>
              </a:spcBef>
              <a:spcAft>
                <a:spcPts val="0"/>
              </a:spcAft>
              <a:buClr>
                <a:srgbClr val="000000"/>
              </a:buClr>
              <a:buSzPts val="3000"/>
              <a:buFont typeface="Arial"/>
              <a:buNone/>
            </a:pPr>
            <a:r>
              <a:t/>
            </a:r>
            <a:endParaRPr b="1" i="0" sz="3000" u="none" cap="none" strike="noStrike">
              <a:solidFill>
                <a:srgbClr val="000000"/>
              </a:solidFill>
              <a:latin typeface="Assistant"/>
              <a:ea typeface="Assistant"/>
              <a:cs typeface="Assistant"/>
              <a:sym typeface="Assistant"/>
            </a:endParaRPr>
          </a:p>
        </p:txBody>
      </p:sp>
      <p:grpSp>
        <p:nvGrpSpPr>
          <p:cNvPr id="3670" name="Google Shape;3670;p44"/>
          <p:cNvGrpSpPr/>
          <p:nvPr/>
        </p:nvGrpSpPr>
        <p:grpSpPr>
          <a:xfrm>
            <a:off x="1822104" y="366115"/>
            <a:ext cx="506202" cy="346754"/>
            <a:chOff x="5912000" y="2436725"/>
            <a:chExt cx="200500" cy="137350"/>
          </a:xfrm>
        </p:grpSpPr>
        <p:sp>
          <p:nvSpPr>
            <p:cNvPr id="3671" name="Google Shape;3671;p44"/>
            <p:cNvSpPr/>
            <p:nvPr/>
          </p:nvSpPr>
          <p:spPr>
            <a:xfrm>
              <a:off x="6071050" y="2532625"/>
              <a:ext cx="41450" cy="41450"/>
            </a:xfrm>
            <a:custGeom>
              <a:rect b="b" l="l" r="r" t="t"/>
              <a:pathLst>
                <a:path extrusionOk="0" h="1658" w="1658">
                  <a:moveTo>
                    <a:pt x="829" y="1"/>
                  </a:moveTo>
                  <a:lnTo>
                    <a:pt x="0" y="829"/>
                  </a:lnTo>
                  <a:lnTo>
                    <a:pt x="829" y="1658"/>
                  </a:lnTo>
                  <a:lnTo>
                    <a:pt x="1658" y="829"/>
                  </a:lnTo>
                  <a:lnTo>
                    <a:pt x="8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2" name="Google Shape;3672;p44"/>
            <p:cNvSpPr/>
            <p:nvPr/>
          </p:nvSpPr>
          <p:spPr>
            <a:xfrm>
              <a:off x="6071050" y="2436725"/>
              <a:ext cx="41450" cy="41450"/>
            </a:xfrm>
            <a:custGeom>
              <a:rect b="b" l="l" r="r" t="t"/>
              <a:pathLst>
                <a:path extrusionOk="0" h="1658" w="1658">
                  <a:moveTo>
                    <a:pt x="829" y="0"/>
                  </a:moveTo>
                  <a:lnTo>
                    <a:pt x="0" y="829"/>
                  </a:lnTo>
                  <a:lnTo>
                    <a:pt x="829" y="1657"/>
                  </a:lnTo>
                  <a:lnTo>
                    <a:pt x="1658" y="829"/>
                  </a:lnTo>
                  <a:lnTo>
                    <a:pt x="8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3" name="Google Shape;3673;p44"/>
            <p:cNvSpPr/>
            <p:nvPr/>
          </p:nvSpPr>
          <p:spPr>
            <a:xfrm>
              <a:off x="6023250" y="2484675"/>
              <a:ext cx="41450" cy="41450"/>
            </a:xfrm>
            <a:custGeom>
              <a:rect b="b" l="l" r="r" t="t"/>
              <a:pathLst>
                <a:path extrusionOk="0" h="1658" w="1658">
                  <a:moveTo>
                    <a:pt x="829" y="0"/>
                  </a:moveTo>
                  <a:lnTo>
                    <a:pt x="1" y="829"/>
                  </a:lnTo>
                  <a:lnTo>
                    <a:pt x="829" y="1658"/>
                  </a:lnTo>
                  <a:lnTo>
                    <a:pt x="1658" y="829"/>
                  </a:lnTo>
                  <a:lnTo>
                    <a:pt x="8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4" name="Google Shape;3674;p44"/>
            <p:cNvSpPr/>
            <p:nvPr/>
          </p:nvSpPr>
          <p:spPr>
            <a:xfrm>
              <a:off x="5959975" y="2532625"/>
              <a:ext cx="41450" cy="41450"/>
            </a:xfrm>
            <a:custGeom>
              <a:rect b="b" l="l" r="r" t="t"/>
              <a:pathLst>
                <a:path extrusionOk="0" h="1658" w="1658">
                  <a:moveTo>
                    <a:pt x="829" y="1"/>
                  </a:moveTo>
                  <a:lnTo>
                    <a:pt x="0" y="829"/>
                  </a:lnTo>
                  <a:lnTo>
                    <a:pt x="829" y="1658"/>
                  </a:lnTo>
                  <a:lnTo>
                    <a:pt x="1657" y="829"/>
                  </a:lnTo>
                  <a:lnTo>
                    <a:pt x="8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5" name="Google Shape;3675;p44"/>
            <p:cNvSpPr/>
            <p:nvPr/>
          </p:nvSpPr>
          <p:spPr>
            <a:xfrm>
              <a:off x="5959975" y="2436725"/>
              <a:ext cx="41450" cy="41450"/>
            </a:xfrm>
            <a:custGeom>
              <a:rect b="b" l="l" r="r" t="t"/>
              <a:pathLst>
                <a:path extrusionOk="0" h="1658" w="1658">
                  <a:moveTo>
                    <a:pt x="829" y="0"/>
                  </a:moveTo>
                  <a:lnTo>
                    <a:pt x="0" y="829"/>
                  </a:lnTo>
                  <a:lnTo>
                    <a:pt x="829" y="1657"/>
                  </a:lnTo>
                  <a:lnTo>
                    <a:pt x="1657" y="829"/>
                  </a:lnTo>
                  <a:lnTo>
                    <a:pt x="8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6" name="Google Shape;3676;p44"/>
            <p:cNvSpPr/>
            <p:nvPr/>
          </p:nvSpPr>
          <p:spPr>
            <a:xfrm>
              <a:off x="5912000" y="2484675"/>
              <a:ext cx="41475" cy="41450"/>
            </a:xfrm>
            <a:custGeom>
              <a:rect b="b" l="l" r="r" t="t"/>
              <a:pathLst>
                <a:path extrusionOk="0" h="1658" w="1659">
                  <a:moveTo>
                    <a:pt x="829" y="0"/>
                  </a:moveTo>
                  <a:lnTo>
                    <a:pt x="1" y="829"/>
                  </a:lnTo>
                  <a:lnTo>
                    <a:pt x="829" y="1658"/>
                  </a:lnTo>
                  <a:lnTo>
                    <a:pt x="1658" y="829"/>
                  </a:lnTo>
                  <a:lnTo>
                    <a:pt x="8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77" name="Google Shape;3677;p44"/>
          <p:cNvSpPr txBox="1"/>
          <p:nvPr/>
        </p:nvSpPr>
        <p:spPr>
          <a:xfrm>
            <a:off x="2235350" y="789425"/>
            <a:ext cx="6294000" cy="3879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 sz="1600">
                <a:latin typeface="Assistant"/>
                <a:ea typeface="Assistant"/>
                <a:cs typeface="Assistant"/>
                <a:sym typeface="Assistant"/>
              </a:rPr>
              <a:t>7. Delivery Management: Delivery is done by the social workers Or organization like nss etc</a:t>
            </a:r>
            <a:endParaRPr sz="1600">
              <a:latin typeface="Assistant"/>
              <a:ea typeface="Assistant"/>
              <a:cs typeface="Assistant"/>
              <a:sym typeface="Assistant"/>
            </a:endParaRPr>
          </a:p>
          <a:p>
            <a:pPr indent="0" lvl="0" marL="0" marR="0" rtl="0" algn="l">
              <a:lnSpc>
                <a:spcPct val="100000"/>
              </a:lnSpc>
              <a:spcBef>
                <a:spcPts val="0"/>
              </a:spcBef>
              <a:spcAft>
                <a:spcPts val="0"/>
              </a:spcAft>
              <a:buNone/>
            </a:pPr>
            <a:r>
              <a:t/>
            </a:r>
            <a:endParaRPr sz="1600">
              <a:latin typeface="Assistant"/>
              <a:ea typeface="Assistant"/>
              <a:cs typeface="Assistant"/>
              <a:sym typeface="Assistant"/>
            </a:endParaRPr>
          </a:p>
          <a:p>
            <a:pPr indent="0" lvl="0" marL="0" marR="0" rtl="0" algn="l">
              <a:lnSpc>
                <a:spcPct val="100000"/>
              </a:lnSpc>
              <a:spcBef>
                <a:spcPts val="0"/>
              </a:spcBef>
              <a:spcAft>
                <a:spcPts val="0"/>
              </a:spcAft>
              <a:buNone/>
            </a:pPr>
            <a:r>
              <a:rPr lang="en" sz="1600">
                <a:latin typeface="Assistant"/>
                <a:ea typeface="Assistant"/>
                <a:cs typeface="Assistant"/>
                <a:sym typeface="Assistant"/>
              </a:rPr>
              <a:t>8. Database design:</a:t>
            </a:r>
            <a:endParaRPr sz="1600">
              <a:latin typeface="Assistant"/>
              <a:ea typeface="Assistant"/>
              <a:cs typeface="Assistant"/>
              <a:sym typeface="Assistant"/>
            </a:endParaRPr>
          </a:p>
          <a:p>
            <a:pPr indent="0" lvl="0" marL="0" marR="0" rtl="0" algn="l">
              <a:lnSpc>
                <a:spcPct val="100000"/>
              </a:lnSpc>
              <a:spcBef>
                <a:spcPts val="0"/>
              </a:spcBef>
              <a:spcAft>
                <a:spcPts val="0"/>
              </a:spcAft>
              <a:buNone/>
            </a:pPr>
            <a:r>
              <a:rPr lang="en" sz="1600">
                <a:latin typeface="Assistant"/>
                <a:ea typeface="Assistant"/>
                <a:cs typeface="Assistant"/>
                <a:sym typeface="Assistant"/>
              </a:rPr>
              <a:t>   - User Model: A custom user model will be created to extend Django's default user model. This model will have fields like email, username, password, etc.</a:t>
            </a:r>
            <a:endParaRPr sz="1600">
              <a:latin typeface="Assistant"/>
              <a:ea typeface="Assistant"/>
              <a:cs typeface="Assistant"/>
              <a:sym typeface="Assistant"/>
            </a:endParaRPr>
          </a:p>
          <a:p>
            <a:pPr indent="0" lvl="0" marL="0" marR="0" rtl="0" algn="l">
              <a:lnSpc>
                <a:spcPct val="100000"/>
              </a:lnSpc>
              <a:spcBef>
                <a:spcPts val="0"/>
              </a:spcBef>
              <a:spcAft>
                <a:spcPts val="0"/>
              </a:spcAft>
              <a:buNone/>
            </a:pPr>
            <a:r>
              <a:rPr lang="en" sz="1600">
                <a:latin typeface="Assistant"/>
                <a:ea typeface="Assistant"/>
                <a:cs typeface="Assistant"/>
                <a:sym typeface="Assistant"/>
              </a:rPr>
              <a:t>   - Food Model: This model will have fields like name, description, location, quantity, etc.</a:t>
            </a:r>
            <a:endParaRPr sz="1600">
              <a:latin typeface="Assistant"/>
              <a:ea typeface="Assistant"/>
              <a:cs typeface="Assistant"/>
              <a:sym typeface="Assistant"/>
            </a:endParaRPr>
          </a:p>
          <a:p>
            <a:pPr indent="0" lvl="0" marL="0" marR="0" rtl="0" algn="l">
              <a:lnSpc>
                <a:spcPct val="100000"/>
              </a:lnSpc>
              <a:spcBef>
                <a:spcPts val="0"/>
              </a:spcBef>
              <a:spcAft>
                <a:spcPts val="0"/>
              </a:spcAft>
              <a:buNone/>
            </a:pPr>
            <a:r>
              <a:rPr lang="en" sz="1600">
                <a:latin typeface="Assistant"/>
                <a:ea typeface="Assistant"/>
                <a:cs typeface="Assistant"/>
                <a:sym typeface="Assistant"/>
              </a:rPr>
              <a:t>   - Order Model: This model will have fields like user, food, quantity, status, etc.</a:t>
            </a:r>
            <a:endParaRPr sz="1600">
              <a:latin typeface="Assistant"/>
              <a:ea typeface="Assistant"/>
              <a:cs typeface="Assistant"/>
              <a:sym typeface="Assistant"/>
            </a:endParaRPr>
          </a:p>
          <a:p>
            <a:pPr indent="0" lvl="0" marL="0" marR="0" rtl="0" algn="l">
              <a:lnSpc>
                <a:spcPct val="100000"/>
              </a:lnSpc>
              <a:spcBef>
                <a:spcPts val="0"/>
              </a:spcBef>
              <a:spcAft>
                <a:spcPts val="0"/>
              </a:spcAft>
              <a:buNone/>
            </a:pPr>
            <a:r>
              <a:rPr lang="en" sz="1600">
                <a:latin typeface="Assistant"/>
                <a:ea typeface="Assistant"/>
                <a:cs typeface="Assistant"/>
                <a:sym typeface="Assistant"/>
              </a:rPr>
              <a:t>   - Delivery Model: This model will have fields like order details, delivery type,etc</a:t>
            </a:r>
            <a:endParaRPr sz="1600">
              <a:latin typeface="Assistant"/>
              <a:ea typeface="Assistant"/>
              <a:cs typeface="Assistant"/>
              <a:sym typeface="Assistant"/>
            </a:endParaRPr>
          </a:p>
          <a:p>
            <a:pPr indent="0" lvl="0" marL="0" marR="0" rtl="0" algn="l">
              <a:lnSpc>
                <a:spcPct val="100000"/>
              </a:lnSpc>
              <a:spcBef>
                <a:spcPts val="0"/>
              </a:spcBef>
              <a:spcAft>
                <a:spcPts val="0"/>
              </a:spcAft>
              <a:buNone/>
            </a:pPr>
            <a:r>
              <a:t/>
            </a:r>
            <a:endParaRPr sz="1600">
              <a:latin typeface="Assistant"/>
              <a:ea typeface="Assistant"/>
              <a:cs typeface="Assistant"/>
              <a:sym typeface="Assistant"/>
            </a:endParaRPr>
          </a:p>
          <a:p>
            <a:pPr indent="0" lvl="0" marL="0" marR="0" rtl="0" algn="l">
              <a:lnSpc>
                <a:spcPct val="100000"/>
              </a:lnSpc>
              <a:spcBef>
                <a:spcPts val="0"/>
              </a:spcBef>
              <a:spcAft>
                <a:spcPts val="0"/>
              </a:spcAft>
              <a:buClr>
                <a:srgbClr val="000000"/>
              </a:buClr>
              <a:buSzPts val="1600"/>
              <a:buFont typeface="Arial"/>
              <a:buNone/>
            </a:pPr>
            <a:r>
              <a:t/>
            </a:r>
            <a:endParaRPr sz="1600">
              <a:latin typeface="Assistant"/>
              <a:ea typeface="Assistant"/>
              <a:cs typeface="Assistant"/>
              <a:sym typeface="Assistant"/>
            </a:endParaRPr>
          </a:p>
        </p:txBody>
      </p:sp>
      <p:sp>
        <p:nvSpPr>
          <p:cNvPr id="3678" name="Google Shape;3678;p44"/>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2" name="Shape 3682"/>
        <p:cNvGrpSpPr/>
        <p:nvPr/>
      </p:nvGrpSpPr>
      <p:grpSpPr>
        <a:xfrm>
          <a:off x="0" y="0"/>
          <a:ext cx="0" cy="0"/>
          <a:chOff x="0" y="0"/>
          <a:chExt cx="0" cy="0"/>
        </a:xfrm>
      </p:grpSpPr>
      <p:grpSp>
        <p:nvGrpSpPr>
          <p:cNvPr id="3683" name="Google Shape;3683;p45"/>
          <p:cNvGrpSpPr/>
          <p:nvPr/>
        </p:nvGrpSpPr>
        <p:grpSpPr>
          <a:xfrm>
            <a:off x="5008443" y="4449758"/>
            <a:ext cx="2357122" cy="308503"/>
            <a:chOff x="4517025" y="2718100"/>
            <a:chExt cx="937300" cy="122675"/>
          </a:xfrm>
        </p:grpSpPr>
        <p:sp>
          <p:nvSpPr>
            <p:cNvPr id="3684" name="Google Shape;3684;p45"/>
            <p:cNvSpPr/>
            <p:nvPr/>
          </p:nvSpPr>
          <p:spPr>
            <a:xfrm>
              <a:off x="4517025" y="2718100"/>
              <a:ext cx="89900" cy="122675"/>
            </a:xfrm>
            <a:custGeom>
              <a:rect b="b" l="l" r="r" t="t"/>
              <a:pathLst>
                <a:path extrusionOk="0" h="4907" w="3596">
                  <a:moveTo>
                    <a:pt x="3158" y="0"/>
                  </a:moveTo>
                  <a:lnTo>
                    <a:pt x="0" y="4907"/>
                  </a:lnTo>
                  <a:lnTo>
                    <a:pt x="444"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5" name="Google Shape;3685;p45"/>
            <p:cNvSpPr/>
            <p:nvPr/>
          </p:nvSpPr>
          <p:spPr>
            <a:xfrm>
              <a:off x="4577550" y="2718100"/>
              <a:ext cx="90050" cy="122675"/>
            </a:xfrm>
            <a:custGeom>
              <a:rect b="b" l="l" r="r" t="t"/>
              <a:pathLst>
                <a:path extrusionOk="0" h="4907" w="3602">
                  <a:moveTo>
                    <a:pt x="3158" y="0"/>
                  </a:moveTo>
                  <a:lnTo>
                    <a:pt x="0" y="4907"/>
                  </a:lnTo>
                  <a:lnTo>
                    <a:pt x="444" y="4907"/>
                  </a:lnTo>
                  <a:lnTo>
                    <a:pt x="360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6" name="Google Shape;3686;p45"/>
            <p:cNvSpPr/>
            <p:nvPr/>
          </p:nvSpPr>
          <p:spPr>
            <a:xfrm>
              <a:off x="4638050" y="2718100"/>
              <a:ext cx="90075" cy="122675"/>
            </a:xfrm>
            <a:custGeom>
              <a:rect b="b" l="l" r="r" t="t"/>
              <a:pathLst>
                <a:path extrusionOk="0" h="4907" w="3603">
                  <a:moveTo>
                    <a:pt x="3159" y="0"/>
                  </a:moveTo>
                  <a:lnTo>
                    <a:pt x="1" y="4907"/>
                  </a:lnTo>
                  <a:lnTo>
                    <a:pt x="444" y="4907"/>
                  </a:lnTo>
                  <a:lnTo>
                    <a:pt x="360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7" name="Google Shape;3687;p45"/>
            <p:cNvSpPr/>
            <p:nvPr/>
          </p:nvSpPr>
          <p:spPr>
            <a:xfrm>
              <a:off x="4698575" y="2718100"/>
              <a:ext cx="89900" cy="122675"/>
            </a:xfrm>
            <a:custGeom>
              <a:rect b="b" l="l" r="r" t="t"/>
              <a:pathLst>
                <a:path extrusionOk="0" h="4907" w="3596">
                  <a:moveTo>
                    <a:pt x="3158" y="0"/>
                  </a:moveTo>
                  <a:lnTo>
                    <a:pt x="0" y="4907"/>
                  </a:lnTo>
                  <a:lnTo>
                    <a:pt x="444"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8" name="Google Shape;3688;p45"/>
            <p:cNvSpPr/>
            <p:nvPr/>
          </p:nvSpPr>
          <p:spPr>
            <a:xfrm>
              <a:off x="4759100" y="2718100"/>
              <a:ext cx="90050" cy="122675"/>
            </a:xfrm>
            <a:custGeom>
              <a:rect b="b" l="l" r="r" t="t"/>
              <a:pathLst>
                <a:path extrusionOk="0" h="4907" w="3602">
                  <a:moveTo>
                    <a:pt x="3158" y="0"/>
                  </a:moveTo>
                  <a:lnTo>
                    <a:pt x="0" y="4907"/>
                  </a:lnTo>
                  <a:lnTo>
                    <a:pt x="444" y="4907"/>
                  </a:lnTo>
                  <a:lnTo>
                    <a:pt x="360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9" name="Google Shape;3689;p45"/>
            <p:cNvSpPr/>
            <p:nvPr/>
          </p:nvSpPr>
          <p:spPr>
            <a:xfrm>
              <a:off x="4819775" y="2718100"/>
              <a:ext cx="89900" cy="122675"/>
            </a:xfrm>
            <a:custGeom>
              <a:rect b="b" l="l" r="r" t="t"/>
              <a:pathLst>
                <a:path extrusionOk="0" h="4907" w="3596">
                  <a:moveTo>
                    <a:pt x="3152" y="0"/>
                  </a:moveTo>
                  <a:lnTo>
                    <a:pt x="0" y="4907"/>
                  </a:lnTo>
                  <a:lnTo>
                    <a:pt x="437" y="4907"/>
                  </a:lnTo>
                  <a:lnTo>
                    <a:pt x="359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0" name="Google Shape;3690;p45"/>
            <p:cNvSpPr/>
            <p:nvPr/>
          </p:nvSpPr>
          <p:spPr>
            <a:xfrm>
              <a:off x="4880125" y="2718100"/>
              <a:ext cx="90075" cy="122675"/>
            </a:xfrm>
            <a:custGeom>
              <a:rect b="b" l="l" r="r" t="t"/>
              <a:pathLst>
                <a:path extrusionOk="0" h="4907" w="3603">
                  <a:moveTo>
                    <a:pt x="3158" y="0"/>
                  </a:moveTo>
                  <a:lnTo>
                    <a:pt x="0" y="4907"/>
                  </a:lnTo>
                  <a:lnTo>
                    <a:pt x="444" y="4907"/>
                  </a:lnTo>
                  <a:lnTo>
                    <a:pt x="360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1" name="Google Shape;3691;p45"/>
            <p:cNvSpPr/>
            <p:nvPr/>
          </p:nvSpPr>
          <p:spPr>
            <a:xfrm>
              <a:off x="4940800" y="2718100"/>
              <a:ext cx="89900" cy="122675"/>
            </a:xfrm>
            <a:custGeom>
              <a:rect b="b" l="l" r="r" t="t"/>
              <a:pathLst>
                <a:path extrusionOk="0" h="4907" w="3596">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2" name="Google Shape;3692;p45"/>
            <p:cNvSpPr/>
            <p:nvPr/>
          </p:nvSpPr>
          <p:spPr>
            <a:xfrm>
              <a:off x="5001325" y="2718100"/>
              <a:ext cx="89900" cy="122675"/>
            </a:xfrm>
            <a:custGeom>
              <a:rect b="b" l="l" r="r" t="t"/>
              <a:pathLst>
                <a:path extrusionOk="0" h="4907" w="3596">
                  <a:moveTo>
                    <a:pt x="3152" y="0"/>
                  </a:moveTo>
                  <a:lnTo>
                    <a:pt x="0" y="4907"/>
                  </a:lnTo>
                  <a:lnTo>
                    <a:pt x="437" y="4907"/>
                  </a:lnTo>
                  <a:lnTo>
                    <a:pt x="359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3" name="Google Shape;3693;p45"/>
            <p:cNvSpPr/>
            <p:nvPr/>
          </p:nvSpPr>
          <p:spPr>
            <a:xfrm>
              <a:off x="5061825" y="2718100"/>
              <a:ext cx="89925" cy="122675"/>
            </a:xfrm>
            <a:custGeom>
              <a:rect b="b" l="l" r="r" t="t"/>
              <a:pathLst>
                <a:path extrusionOk="0" h="4907" w="3597">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4" name="Google Shape;3694;p45"/>
            <p:cNvSpPr/>
            <p:nvPr/>
          </p:nvSpPr>
          <p:spPr>
            <a:xfrm>
              <a:off x="5122350" y="2718100"/>
              <a:ext cx="89900" cy="122675"/>
            </a:xfrm>
            <a:custGeom>
              <a:rect b="b" l="l" r="r" t="t"/>
              <a:pathLst>
                <a:path extrusionOk="0" h="4907" w="3596">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5" name="Google Shape;3695;p45"/>
            <p:cNvSpPr/>
            <p:nvPr/>
          </p:nvSpPr>
          <p:spPr>
            <a:xfrm>
              <a:off x="5182875" y="2718100"/>
              <a:ext cx="89900" cy="122675"/>
            </a:xfrm>
            <a:custGeom>
              <a:rect b="b" l="l" r="r" t="t"/>
              <a:pathLst>
                <a:path extrusionOk="0" h="4907" w="3596">
                  <a:moveTo>
                    <a:pt x="3152" y="0"/>
                  </a:moveTo>
                  <a:lnTo>
                    <a:pt x="0" y="4907"/>
                  </a:lnTo>
                  <a:lnTo>
                    <a:pt x="437" y="4907"/>
                  </a:lnTo>
                  <a:lnTo>
                    <a:pt x="359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6" name="Google Shape;3696;p45"/>
            <p:cNvSpPr/>
            <p:nvPr/>
          </p:nvSpPr>
          <p:spPr>
            <a:xfrm>
              <a:off x="5243375" y="2718100"/>
              <a:ext cx="89925" cy="122675"/>
            </a:xfrm>
            <a:custGeom>
              <a:rect b="b" l="l" r="r" t="t"/>
              <a:pathLst>
                <a:path extrusionOk="0" h="4907" w="3597">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7" name="Google Shape;3697;p45"/>
            <p:cNvSpPr/>
            <p:nvPr/>
          </p:nvSpPr>
          <p:spPr>
            <a:xfrm>
              <a:off x="5303900" y="2718100"/>
              <a:ext cx="89900" cy="122675"/>
            </a:xfrm>
            <a:custGeom>
              <a:rect b="b" l="l" r="r" t="t"/>
              <a:pathLst>
                <a:path extrusionOk="0" h="4907" w="3596">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8" name="Google Shape;3698;p45"/>
            <p:cNvSpPr/>
            <p:nvPr/>
          </p:nvSpPr>
          <p:spPr>
            <a:xfrm>
              <a:off x="5364425" y="2718100"/>
              <a:ext cx="89900" cy="122675"/>
            </a:xfrm>
            <a:custGeom>
              <a:rect b="b" l="l" r="r" t="t"/>
              <a:pathLst>
                <a:path extrusionOk="0" h="4907" w="3596">
                  <a:moveTo>
                    <a:pt x="3158" y="0"/>
                  </a:moveTo>
                  <a:lnTo>
                    <a:pt x="0" y="4907"/>
                  </a:lnTo>
                  <a:lnTo>
                    <a:pt x="437" y="4907"/>
                  </a:lnTo>
                  <a:lnTo>
                    <a:pt x="359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99" name="Google Shape;3699;p45"/>
          <p:cNvGrpSpPr/>
          <p:nvPr/>
        </p:nvGrpSpPr>
        <p:grpSpPr>
          <a:xfrm>
            <a:off x="2328294" y="3955868"/>
            <a:ext cx="1382306" cy="493879"/>
            <a:chOff x="6730525" y="2643050"/>
            <a:chExt cx="647450" cy="231325"/>
          </a:xfrm>
        </p:grpSpPr>
        <p:sp>
          <p:nvSpPr>
            <p:cNvPr id="3700" name="Google Shape;3700;p45"/>
            <p:cNvSpPr/>
            <p:nvPr/>
          </p:nvSpPr>
          <p:spPr>
            <a:xfrm>
              <a:off x="6811450" y="2643050"/>
              <a:ext cx="11600" cy="11625"/>
            </a:xfrm>
            <a:custGeom>
              <a:rect b="b" l="l" r="r" t="t"/>
              <a:pathLst>
                <a:path extrusionOk="0" h="465" w="464">
                  <a:moveTo>
                    <a:pt x="235" y="1"/>
                  </a:moveTo>
                  <a:cubicBezTo>
                    <a:pt x="104" y="1"/>
                    <a:pt x="0" y="105"/>
                    <a:pt x="0" y="236"/>
                  </a:cubicBezTo>
                  <a:cubicBezTo>
                    <a:pt x="0" y="360"/>
                    <a:pt x="104" y="464"/>
                    <a:pt x="235" y="464"/>
                  </a:cubicBezTo>
                  <a:cubicBezTo>
                    <a:pt x="359" y="464"/>
                    <a:pt x="463" y="360"/>
                    <a:pt x="463" y="236"/>
                  </a:cubicBezTo>
                  <a:cubicBezTo>
                    <a:pt x="463" y="105"/>
                    <a:pt x="359" y="1"/>
                    <a:pt x="23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1" name="Google Shape;3701;p45"/>
            <p:cNvSpPr/>
            <p:nvPr/>
          </p:nvSpPr>
          <p:spPr>
            <a:xfrm>
              <a:off x="6873100" y="2643050"/>
              <a:ext cx="11600" cy="11625"/>
            </a:xfrm>
            <a:custGeom>
              <a:rect b="b" l="l" r="r" t="t"/>
              <a:pathLst>
                <a:path extrusionOk="0" h="465" w="464">
                  <a:moveTo>
                    <a:pt x="235" y="1"/>
                  </a:moveTo>
                  <a:cubicBezTo>
                    <a:pt x="105" y="1"/>
                    <a:pt x="0" y="105"/>
                    <a:pt x="0" y="236"/>
                  </a:cubicBezTo>
                  <a:cubicBezTo>
                    <a:pt x="0" y="360"/>
                    <a:pt x="105" y="464"/>
                    <a:pt x="235" y="464"/>
                  </a:cubicBezTo>
                  <a:cubicBezTo>
                    <a:pt x="359" y="464"/>
                    <a:pt x="464" y="360"/>
                    <a:pt x="464" y="236"/>
                  </a:cubicBezTo>
                  <a:cubicBezTo>
                    <a:pt x="464" y="105"/>
                    <a:pt x="359" y="1"/>
                    <a:pt x="23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2" name="Google Shape;3702;p45"/>
            <p:cNvSpPr/>
            <p:nvPr/>
          </p:nvSpPr>
          <p:spPr>
            <a:xfrm>
              <a:off x="6934750" y="2643050"/>
              <a:ext cx="11600" cy="11625"/>
            </a:xfrm>
            <a:custGeom>
              <a:rect b="b" l="l" r="r" t="t"/>
              <a:pathLst>
                <a:path extrusionOk="0" h="465" w="464">
                  <a:moveTo>
                    <a:pt x="236" y="1"/>
                  </a:moveTo>
                  <a:cubicBezTo>
                    <a:pt x="105" y="1"/>
                    <a:pt x="1" y="105"/>
                    <a:pt x="1" y="236"/>
                  </a:cubicBezTo>
                  <a:cubicBezTo>
                    <a:pt x="1" y="360"/>
                    <a:pt x="105" y="464"/>
                    <a:pt x="236" y="464"/>
                  </a:cubicBezTo>
                  <a:cubicBezTo>
                    <a:pt x="360" y="464"/>
                    <a:pt x="464" y="360"/>
                    <a:pt x="464" y="236"/>
                  </a:cubicBezTo>
                  <a:cubicBezTo>
                    <a:pt x="464" y="105"/>
                    <a:pt x="360" y="1"/>
                    <a:pt x="23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3" name="Google Shape;3703;p45"/>
            <p:cNvSpPr/>
            <p:nvPr/>
          </p:nvSpPr>
          <p:spPr>
            <a:xfrm>
              <a:off x="6996425" y="2643050"/>
              <a:ext cx="11600" cy="11625"/>
            </a:xfrm>
            <a:custGeom>
              <a:rect b="b" l="l" r="r" t="t"/>
              <a:pathLst>
                <a:path extrusionOk="0" h="465" w="464">
                  <a:moveTo>
                    <a:pt x="228" y="1"/>
                  </a:moveTo>
                  <a:cubicBezTo>
                    <a:pt x="105" y="1"/>
                    <a:pt x="0" y="105"/>
                    <a:pt x="0" y="236"/>
                  </a:cubicBezTo>
                  <a:cubicBezTo>
                    <a:pt x="0" y="360"/>
                    <a:pt x="105" y="464"/>
                    <a:pt x="228" y="464"/>
                  </a:cubicBezTo>
                  <a:cubicBezTo>
                    <a:pt x="359" y="464"/>
                    <a:pt x="463" y="360"/>
                    <a:pt x="463" y="236"/>
                  </a:cubicBezTo>
                  <a:cubicBezTo>
                    <a:pt x="463" y="105"/>
                    <a:pt x="359" y="1"/>
                    <a:pt x="22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4" name="Google Shape;3704;p45"/>
            <p:cNvSpPr/>
            <p:nvPr/>
          </p:nvSpPr>
          <p:spPr>
            <a:xfrm>
              <a:off x="7058075" y="2643050"/>
              <a:ext cx="11600" cy="11625"/>
            </a:xfrm>
            <a:custGeom>
              <a:rect b="b" l="l" r="r" t="t"/>
              <a:pathLst>
                <a:path extrusionOk="0" h="465" w="464">
                  <a:moveTo>
                    <a:pt x="229" y="1"/>
                  </a:moveTo>
                  <a:cubicBezTo>
                    <a:pt x="105" y="1"/>
                    <a:pt x="0" y="105"/>
                    <a:pt x="0" y="236"/>
                  </a:cubicBezTo>
                  <a:cubicBezTo>
                    <a:pt x="0" y="360"/>
                    <a:pt x="105" y="464"/>
                    <a:pt x="229" y="464"/>
                  </a:cubicBezTo>
                  <a:cubicBezTo>
                    <a:pt x="359" y="464"/>
                    <a:pt x="464" y="360"/>
                    <a:pt x="464" y="236"/>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5" name="Google Shape;3705;p45"/>
            <p:cNvSpPr/>
            <p:nvPr/>
          </p:nvSpPr>
          <p:spPr>
            <a:xfrm>
              <a:off x="7119725" y="2643050"/>
              <a:ext cx="11625" cy="11625"/>
            </a:xfrm>
            <a:custGeom>
              <a:rect b="b" l="l" r="r" t="t"/>
              <a:pathLst>
                <a:path extrusionOk="0" h="465" w="465">
                  <a:moveTo>
                    <a:pt x="229" y="1"/>
                  </a:moveTo>
                  <a:cubicBezTo>
                    <a:pt x="105" y="1"/>
                    <a:pt x="1" y="105"/>
                    <a:pt x="1" y="236"/>
                  </a:cubicBezTo>
                  <a:cubicBezTo>
                    <a:pt x="1" y="360"/>
                    <a:pt x="105" y="464"/>
                    <a:pt x="229" y="464"/>
                  </a:cubicBezTo>
                  <a:cubicBezTo>
                    <a:pt x="360" y="464"/>
                    <a:pt x="464" y="360"/>
                    <a:pt x="464" y="236"/>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6" name="Google Shape;3706;p45"/>
            <p:cNvSpPr/>
            <p:nvPr/>
          </p:nvSpPr>
          <p:spPr>
            <a:xfrm>
              <a:off x="7181400" y="2643050"/>
              <a:ext cx="11600" cy="11625"/>
            </a:xfrm>
            <a:custGeom>
              <a:rect b="b" l="l" r="r" t="t"/>
              <a:pathLst>
                <a:path extrusionOk="0" h="465" w="464">
                  <a:moveTo>
                    <a:pt x="229" y="1"/>
                  </a:moveTo>
                  <a:cubicBezTo>
                    <a:pt x="105" y="1"/>
                    <a:pt x="0" y="105"/>
                    <a:pt x="0" y="236"/>
                  </a:cubicBezTo>
                  <a:cubicBezTo>
                    <a:pt x="0" y="360"/>
                    <a:pt x="105" y="464"/>
                    <a:pt x="229" y="464"/>
                  </a:cubicBezTo>
                  <a:cubicBezTo>
                    <a:pt x="359" y="464"/>
                    <a:pt x="463" y="360"/>
                    <a:pt x="463" y="236"/>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7" name="Google Shape;3707;p45"/>
            <p:cNvSpPr/>
            <p:nvPr/>
          </p:nvSpPr>
          <p:spPr>
            <a:xfrm>
              <a:off x="7243050" y="2643050"/>
              <a:ext cx="11600" cy="11625"/>
            </a:xfrm>
            <a:custGeom>
              <a:rect b="b" l="l" r="r" t="t"/>
              <a:pathLst>
                <a:path extrusionOk="0" h="465" w="464">
                  <a:moveTo>
                    <a:pt x="229" y="1"/>
                  </a:moveTo>
                  <a:cubicBezTo>
                    <a:pt x="105" y="1"/>
                    <a:pt x="0" y="105"/>
                    <a:pt x="0" y="236"/>
                  </a:cubicBezTo>
                  <a:cubicBezTo>
                    <a:pt x="0" y="360"/>
                    <a:pt x="105" y="464"/>
                    <a:pt x="229" y="464"/>
                  </a:cubicBezTo>
                  <a:cubicBezTo>
                    <a:pt x="359" y="464"/>
                    <a:pt x="464" y="360"/>
                    <a:pt x="464" y="236"/>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8" name="Google Shape;3708;p45"/>
            <p:cNvSpPr/>
            <p:nvPr/>
          </p:nvSpPr>
          <p:spPr>
            <a:xfrm>
              <a:off x="7304700" y="2643050"/>
              <a:ext cx="11625" cy="11625"/>
            </a:xfrm>
            <a:custGeom>
              <a:rect b="b" l="l" r="r" t="t"/>
              <a:pathLst>
                <a:path extrusionOk="0" h="465" w="465">
                  <a:moveTo>
                    <a:pt x="229" y="1"/>
                  </a:moveTo>
                  <a:cubicBezTo>
                    <a:pt x="105" y="1"/>
                    <a:pt x="1" y="105"/>
                    <a:pt x="1" y="236"/>
                  </a:cubicBezTo>
                  <a:cubicBezTo>
                    <a:pt x="1" y="360"/>
                    <a:pt x="105" y="464"/>
                    <a:pt x="229" y="464"/>
                  </a:cubicBezTo>
                  <a:cubicBezTo>
                    <a:pt x="360" y="464"/>
                    <a:pt x="464" y="360"/>
                    <a:pt x="464" y="236"/>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9" name="Google Shape;3709;p45"/>
            <p:cNvSpPr/>
            <p:nvPr/>
          </p:nvSpPr>
          <p:spPr>
            <a:xfrm>
              <a:off x="7366375" y="2643050"/>
              <a:ext cx="11600" cy="11625"/>
            </a:xfrm>
            <a:custGeom>
              <a:rect b="b" l="l" r="r" t="t"/>
              <a:pathLst>
                <a:path extrusionOk="0" h="465" w="464">
                  <a:moveTo>
                    <a:pt x="229" y="1"/>
                  </a:moveTo>
                  <a:cubicBezTo>
                    <a:pt x="105" y="1"/>
                    <a:pt x="0" y="105"/>
                    <a:pt x="0" y="236"/>
                  </a:cubicBezTo>
                  <a:cubicBezTo>
                    <a:pt x="0" y="360"/>
                    <a:pt x="105" y="464"/>
                    <a:pt x="229" y="464"/>
                  </a:cubicBezTo>
                  <a:cubicBezTo>
                    <a:pt x="359" y="464"/>
                    <a:pt x="463" y="360"/>
                    <a:pt x="463" y="236"/>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0" name="Google Shape;3710;p45"/>
            <p:cNvSpPr/>
            <p:nvPr/>
          </p:nvSpPr>
          <p:spPr>
            <a:xfrm>
              <a:off x="6730525" y="2716300"/>
              <a:ext cx="11625" cy="11600"/>
            </a:xfrm>
            <a:custGeom>
              <a:rect b="b" l="l" r="r" t="t"/>
              <a:pathLst>
                <a:path extrusionOk="0" h="464" w="465">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1" name="Google Shape;3711;p45"/>
            <p:cNvSpPr/>
            <p:nvPr/>
          </p:nvSpPr>
          <p:spPr>
            <a:xfrm>
              <a:off x="6792200" y="2716300"/>
              <a:ext cx="11600" cy="11600"/>
            </a:xfrm>
            <a:custGeom>
              <a:rect b="b" l="l" r="r" t="t"/>
              <a:pathLst>
                <a:path extrusionOk="0" h="464" w="464">
                  <a:moveTo>
                    <a:pt x="229" y="0"/>
                  </a:moveTo>
                  <a:cubicBezTo>
                    <a:pt x="105" y="0"/>
                    <a:pt x="0" y="105"/>
                    <a:pt x="0" y="229"/>
                  </a:cubicBezTo>
                  <a:cubicBezTo>
                    <a:pt x="0" y="359"/>
                    <a:pt x="105" y="464"/>
                    <a:pt x="229" y="464"/>
                  </a:cubicBezTo>
                  <a:cubicBezTo>
                    <a:pt x="359" y="464"/>
                    <a:pt x="463" y="359"/>
                    <a:pt x="463" y="229"/>
                  </a:cubicBezTo>
                  <a:cubicBezTo>
                    <a:pt x="463"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2" name="Google Shape;3712;p45"/>
            <p:cNvSpPr/>
            <p:nvPr/>
          </p:nvSpPr>
          <p:spPr>
            <a:xfrm>
              <a:off x="6853850" y="2716300"/>
              <a:ext cx="11600" cy="11600"/>
            </a:xfrm>
            <a:custGeom>
              <a:rect b="b" l="l" r="r" t="t"/>
              <a:pathLst>
                <a:path extrusionOk="0" h="464" w="464">
                  <a:moveTo>
                    <a:pt x="229" y="0"/>
                  </a:moveTo>
                  <a:cubicBezTo>
                    <a:pt x="105" y="0"/>
                    <a:pt x="1" y="105"/>
                    <a:pt x="1" y="229"/>
                  </a:cubicBezTo>
                  <a:cubicBezTo>
                    <a:pt x="1" y="359"/>
                    <a:pt x="105" y="464"/>
                    <a:pt x="229" y="464"/>
                  </a:cubicBezTo>
                  <a:cubicBezTo>
                    <a:pt x="359" y="464"/>
                    <a:pt x="464" y="359"/>
                    <a:pt x="464" y="229"/>
                  </a:cubicBezTo>
                  <a:cubicBezTo>
                    <a:pt x="464"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3" name="Google Shape;3713;p45"/>
            <p:cNvSpPr/>
            <p:nvPr/>
          </p:nvSpPr>
          <p:spPr>
            <a:xfrm>
              <a:off x="6915500" y="2716300"/>
              <a:ext cx="11625" cy="11600"/>
            </a:xfrm>
            <a:custGeom>
              <a:rect b="b" l="l" r="r" t="t"/>
              <a:pathLst>
                <a:path extrusionOk="0" h="464" w="465">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4" name="Google Shape;3714;p45"/>
            <p:cNvSpPr/>
            <p:nvPr/>
          </p:nvSpPr>
          <p:spPr>
            <a:xfrm>
              <a:off x="6977175" y="2716300"/>
              <a:ext cx="11600" cy="11600"/>
            </a:xfrm>
            <a:custGeom>
              <a:rect b="b" l="l" r="r" t="t"/>
              <a:pathLst>
                <a:path extrusionOk="0" h="464" w="464">
                  <a:moveTo>
                    <a:pt x="229" y="0"/>
                  </a:moveTo>
                  <a:cubicBezTo>
                    <a:pt x="105" y="0"/>
                    <a:pt x="0" y="105"/>
                    <a:pt x="0" y="229"/>
                  </a:cubicBezTo>
                  <a:cubicBezTo>
                    <a:pt x="0" y="359"/>
                    <a:pt x="105" y="464"/>
                    <a:pt x="229" y="464"/>
                  </a:cubicBezTo>
                  <a:cubicBezTo>
                    <a:pt x="359" y="464"/>
                    <a:pt x="463" y="359"/>
                    <a:pt x="463" y="229"/>
                  </a:cubicBezTo>
                  <a:cubicBezTo>
                    <a:pt x="463"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5" name="Google Shape;3715;p45"/>
            <p:cNvSpPr/>
            <p:nvPr/>
          </p:nvSpPr>
          <p:spPr>
            <a:xfrm>
              <a:off x="7038825" y="2716300"/>
              <a:ext cx="11600" cy="11600"/>
            </a:xfrm>
            <a:custGeom>
              <a:rect b="b" l="l" r="r" t="t"/>
              <a:pathLst>
                <a:path extrusionOk="0" h="464" w="464">
                  <a:moveTo>
                    <a:pt x="229" y="0"/>
                  </a:moveTo>
                  <a:cubicBezTo>
                    <a:pt x="105" y="0"/>
                    <a:pt x="1" y="105"/>
                    <a:pt x="1" y="229"/>
                  </a:cubicBezTo>
                  <a:cubicBezTo>
                    <a:pt x="1" y="359"/>
                    <a:pt x="105" y="464"/>
                    <a:pt x="229" y="464"/>
                  </a:cubicBezTo>
                  <a:cubicBezTo>
                    <a:pt x="359" y="464"/>
                    <a:pt x="464" y="359"/>
                    <a:pt x="464" y="229"/>
                  </a:cubicBezTo>
                  <a:cubicBezTo>
                    <a:pt x="464"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6" name="Google Shape;3716;p45"/>
            <p:cNvSpPr/>
            <p:nvPr/>
          </p:nvSpPr>
          <p:spPr>
            <a:xfrm>
              <a:off x="7100475" y="2716300"/>
              <a:ext cx="11625" cy="11600"/>
            </a:xfrm>
            <a:custGeom>
              <a:rect b="b" l="l" r="r" t="t"/>
              <a:pathLst>
                <a:path extrusionOk="0" h="464" w="465">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7" name="Google Shape;3717;p45"/>
            <p:cNvSpPr/>
            <p:nvPr/>
          </p:nvSpPr>
          <p:spPr>
            <a:xfrm>
              <a:off x="7162150" y="2716300"/>
              <a:ext cx="11600" cy="11600"/>
            </a:xfrm>
            <a:custGeom>
              <a:rect b="b" l="l" r="r" t="t"/>
              <a:pathLst>
                <a:path extrusionOk="0" h="464" w="464">
                  <a:moveTo>
                    <a:pt x="229" y="0"/>
                  </a:moveTo>
                  <a:cubicBezTo>
                    <a:pt x="105" y="0"/>
                    <a:pt x="0" y="105"/>
                    <a:pt x="0" y="229"/>
                  </a:cubicBezTo>
                  <a:cubicBezTo>
                    <a:pt x="0" y="359"/>
                    <a:pt x="105" y="464"/>
                    <a:pt x="229" y="464"/>
                  </a:cubicBezTo>
                  <a:cubicBezTo>
                    <a:pt x="359" y="464"/>
                    <a:pt x="463" y="359"/>
                    <a:pt x="463" y="229"/>
                  </a:cubicBezTo>
                  <a:cubicBezTo>
                    <a:pt x="463"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8" name="Google Shape;3718;p45"/>
            <p:cNvSpPr/>
            <p:nvPr/>
          </p:nvSpPr>
          <p:spPr>
            <a:xfrm>
              <a:off x="7223800" y="2716300"/>
              <a:ext cx="11600" cy="11600"/>
            </a:xfrm>
            <a:custGeom>
              <a:rect b="b" l="l" r="r" t="t"/>
              <a:pathLst>
                <a:path extrusionOk="0" h="464" w="464">
                  <a:moveTo>
                    <a:pt x="229" y="0"/>
                  </a:moveTo>
                  <a:cubicBezTo>
                    <a:pt x="105" y="0"/>
                    <a:pt x="1" y="105"/>
                    <a:pt x="1" y="229"/>
                  </a:cubicBezTo>
                  <a:cubicBezTo>
                    <a:pt x="1" y="359"/>
                    <a:pt x="105" y="464"/>
                    <a:pt x="229" y="464"/>
                  </a:cubicBezTo>
                  <a:cubicBezTo>
                    <a:pt x="359" y="464"/>
                    <a:pt x="464" y="359"/>
                    <a:pt x="464" y="229"/>
                  </a:cubicBezTo>
                  <a:cubicBezTo>
                    <a:pt x="464"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9" name="Google Shape;3719;p45"/>
            <p:cNvSpPr/>
            <p:nvPr/>
          </p:nvSpPr>
          <p:spPr>
            <a:xfrm>
              <a:off x="7285450" y="2716300"/>
              <a:ext cx="11625" cy="11600"/>
            </a:xfrm>
            <a:custGeom>
              <a:rect b="b" l="l" r="r" t="t"/>
              <a:pathLst>
                <a:path extrusionOk="0" h="464" w="465">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0" name="Google Shape;3720;p45"/>
            <p:cNvSpPr/>
            <p:nvPr/>
          </p:nvSpPr>
          <p:spPr>
            <a:xfrm>
              <a:off x="6811450" y="2789525"/>
              <a:ext cx="11600" cy="11625"/>
            </a:xfrm>
            <a:custGeom>
              <a:rect b="b" l="l" r="r" t="t"/>
              <a:pathLst>
                <a:path extrusionOk="0" h="465" w="464">
                  <a:moveTo>
                    <a:pt x="235" y="1"/>
                  </a:moveTo>
                  <a:cubicBezTo>
                    <a:pt x="104" y="1"/>
                    <a:pt x="0" y="105"/>
                    <a:pt x="0" y="229"/>
                  </a:cubicBezTo>
                  <a:cubicBezTo>
                    <a:pt x="0" y="360"/>
                    <a:pt x="104" y="464"/>
                    <a:pt x="235" y="464"/>
                  </a:cubicBezTo>
                  <a:cubicBezTo>
                    <a:pt x="359" y="464"/>
                    <a:pt x="463" y="360"/>
                    <a:pt x="463" y="229"/>
                  </a:cubicBezTo>
                  <a:cubicBezTo>
                    <a:pt x="463" y="105"/>
                    <a:pt x="359" y="1"/>
                    <a:pt x="23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1" name="Google Shape;3721;p45"/>
            <p:cNvSpPr/>
            <p:nvPr/>
          </p:nvSpPr>
          <p:spPr>
            <a:xfrm>
              <a:off x="6873100" y="2789525"/>
              <a:ext cx="11600" cy="11625"/>
            </a:xfrm>
            <a:custGeom>
              <a:rect b="b" l="l" r="r" t="t"/>
              <a:pathLst>
                <a:path extrusionOk="0" h="465" w="464">
                  <a:moveTo>
                    <a:pt x="235" y="1"/>
                  </a:moveTo>
                  <a:cubicBezTo>
                    <a:pt x="105" y="1"/>
                    <a:pt x="0" y="105"/>
                    <a:pt x="0" y="229"/>
                  </a:cubicBezTo>
                  <a:cubicBezTo>
                    <a:pt x="0" y="360"/>
                    <a:pt x="105" y="464"/>
                    <a:pt x="235" y="464"/>
                  </a:cubicBezTo>
                  <a:cubicBezTo>
                    <a:pt x="359" y="464"/>
                    <a:pt x="464" y="360"/>
                    <a:pt x="464" y="229"/>
                  </a:cubicBezTo>
                  <a:cubicBezTo>
                    <a:pt x="464" y="105"/>
                    <a:pt x="359" y="1"/>
                    <a:pt x="23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2" name="Google Shape;3722;p45"/>
            <p:cNvSpPr/>
            <p:nvPr/>
          </p:nvSpPr>
          <p:spPr>
            <a:xfrm>
              <a:off x="6934750" y="2789525"/>
              <a:ext cx="11600" cy="11625"/>
            </a:xfrm>
            <a:custGeom>
              <a:rect b="b" l="l" r="r" t="t"/>
              <a:pathLst>
                <a:path extrusionOk="0" h="465" w="464">
                  <a:moveTo>
                    <a:pt x="236" y="1"/>
                  </a:moveTo>
                  <a:cubicBezTo>
                    <a:pt x="105" y="1"/>
                    <a:pt x="1" y="105"/>
                    <a:pt x="1" y="229"/>
                  </a:cubicBezTo>
                  <a:cubicBezTo>
                    <a:pt x="1" y="360"/>
                    <a:pt x="105" y="464"/>
                    <a:pt x="236" y="464"/>
                  </a:cubicBezTo>
                  <a:cubicBezTo>
                    <a:pt x="360" y="464"/>
                    <a:pt x="464" y="360"/>
                    <a:pt x="464" y="229"/>
                  </a:cubicBezTo>
                  <a:cubicBezTo>
                    <a:pt x="464" y="105"/>
                    <a:pt x="360" y="1"/>
                    <a:pt x="23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3" name="Google Shape;3723;p45"/>
            <p:cNvSpPr/>
            <p:nvPr/>
          </p:nvSpPr>
          <p:spPr>
            <a:xfrm>
              <a:off x="6996425" y="2789525"/>
              <a:ext cx="11600" cy="11625"/>
            </a:xfrm>
            <a:custGeom>
              <a:rect b="b" l="l" r="r" t="t"/>
              <a:pathLst>
                <a:path extrusionOk="0" h="465" w="464">
                  <a:moveTo>
                    <a:pt x="228" y="1"/>
                  </a:moveTo>
                  <a:cubicBezTo>
                    <a:pt x="105" y="1"/>
                    <a:pt x="0" y="105"/>
                    <a:pt x="0" y="229"/>
                  </a:cubicBezTo>
                  <a:cubicBezTo>
                    <a:pt x="0" y="360"/>
                    <a:pt x="105" y="464"/>
                    <a:pt x="228" y="464"/>
                  </a:cubicBezTo>
                  <a:cubicBezTo>
                    <a:pt x="359" y="464"/>
                    <a:pt x="463" y="360"/>
                    <a:pt x="463" y="229"/>
                  </a:cubicBezTo>
                  <a:cubicBezTo>
                    <a:pt x="463" y="105"/>
                    <a:pt x="359" y="1"/>
                    <a:pt x="22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4" name="Google Shape;3724;p45"/>
            <p:cNvSpPr/>
            <p:nvPr/>
          </p:nvSpPr>
          <p:spPr>
            <a:xfrm>
              <a:off x="7058075" y="2789525"/>
              <a:ext cx="11600" cy="11625"/>
            </a:xfrm>
            <a:custGeom>
              <a:rect b="b" l="l" r="r" t="t"/>
              <a:pathLst>
                <a:path extrusionOk="0" h="465" w="464">
                  <a:moveTo>
                    <a:pt x="229" y="1"/>
                  </a:moveTo>
                  <a:cubicBezTo>
                    <a:pt x="105" y="1"/>
                    <a:pt x="0" y="105"/>
                    <a:pt x="0" y="229"/>
                  </a:cubicBezTo>
                  <a:cubicBezTo>
                    <a:pt x="0" y="360"/>
                    <a:pt x="105" y="464"/>
                    <a:pt x="229" y="464"/>
                  </a:cubicBezTo>
                  <a:cubicBezTo>
                    <a:pt x="359" y="464"/>
                    <a:pt x="464" y="360"/>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5" name="Google Shape;3725;p45"/>
            <p:cNvSpPr/>
            <p:nvPr/>
          </p:nvSpPr>
          <p:spPr>
            <a:xfrm>
              <a:off x="7119725" y="2789525"/>
              <a:ext cx="11625" cy="11625"/>
            </a:xfrm>
            <a:custGeom>
              <a:rect b="b" l="l" r="r" t="t"/>
              <a:pathLst>
                <a:path extrusionOk="0" h="465" w="465">
                  <a:moveTo>
                    <a:pt x="229" y="1"/>
                  </a:moveTo>
                  <a:cubicBezTo>
                    <a:pt x="105" y="1"/>
                    <a:pt x="1" y="105"/>
                    <a:pt x="1" y="229"/>
                  </a:cubicBezTo>
                  <a:cubicBezTo>
                    <a:pt x="1" y="360"/>
                    <a:pt x="105" y="464"/>
                    <a:pt x="229" y="464"/>
                  </a:cubicBezTo>
                  <a:cubicBezTo>
                    <a:pt x="360" y="464"/>
                    <a:pt x="464" y="360"/>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6" name="Google Shape;3726;p45"/>
            <p:cNvSpPr/>
            <p:nvPr/>
          </p:nvSpPr>
          <p:spPr>
            <a:xfrm>
              <a:off x="7181400" y="2789525"/>
              <a:ext cx="11600" cy="11625"/>
            </a:xfrm>
            <a:custGeom>
              <a:rect b="b" l="l" r="r" t="t"/>
              <a:pathLst>
                <a:path extrusionOk="0" h="465" w="464">
                  <a:moveTo>
                    <a:pt x="229" y="1"/>
                  </a:moveTo>
                  <a:cubicBezTo>
                    <a:pt x="105" y="1"/>
                    <a:pt x="0" y="105"/>
                    <a:pt x="0" y="229"/>
                  </a:cubicBezTo>
                  <a:cubicBezTo>
                    <a:pt x="0" y="360"/>
                    <a:pt x="105" y="464"/>
                    <a:pt x="229" y="464"/>
                  </a:cubicBezTo>
                  <a:cubicBezTo>
                    <a:pt x="359" y="464"/>
                    <a:pt x="463" y="360"/>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7" name="Google Shape;3727;p45"/>
            <p:cNvSpPr/>
            <p:nvPr/>
          </p:nvSpPr>
          <p:spPr>
            <a:xfrm>
              <a:off x="7243050" y="2789525"/>
              <a:ext cx="11600" cy="11625"/>
            </a:xfrm>
            <a:custGeom>
              <a:rect b="b" l="l" r="r" t="t"/>
              <a:pathLst>
                <a:path extrusionOk="0" h="465" w="464">
                  <a:moveTo>
                    <a:pt x="229" y="1"/>
                  </a:moveTo>
                  <a:cubicBezTo>
                    <a:pt x="105" y="1"/>
                    <a:pt x="0" y="105"/>
                    <a:pt x="0" y="229"/>
                  </a:cubicBezTo>
                  <a:cubicBezTo>
                    <a:pt x="0" y="360"/>
                    <a:pt x="105" y="464"/>
                    <a:pt x="229" y="464"/>
                  </a:cubicBezTo>
                  <a:cubicBezTo>
                    <a:pt x="359" y="464"/>
                    <a:pt x="464" y="360"/>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8" name="Google Shape;3728;p45"/>
            <p:cNvSpPr/>
            <p:nvPr/>
          </p:nvSpPr>
          <p:spPr>
            <a:xfrm>
              <a:off x="7304700" y="2789525"/>
              <a:ext cx="11625" cy="11625"/>
            </a:xfrm>
            <a:custGeom>
              <a:rect b="b" l="l" r="r" t="t"/>
              <a:pathLst>
                <a:path extrusionOk="0" h="465" w="465">
                  <a:moveTo>
                    <a:pt x="229" y="1"/>
                  </a:moveTo>
                  <a:cubicBezTo>
                    <a:pt x="105" y="1"/>
                    <a:pt x="1" y="105"/>
                    <a:pt x="1" y="229"/>
                  </a:cubicBezTo>
                  <a:cubicBezTo>
                    <a:pt x="1" y="360"/>
                    <a:pt x="105" y="464"/>
                    <a:pt x="229" y="464"/>
                  </a:cubicBezTo>
                  <a:cubicBezTo>
                    <a:pt x="360" y="464"/>
                    <a:pt x="464" y="360"/>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9" name="Google Shape;3729;p45"/>
            <p:cNvSpPr/>
            <p:nvPr/>
          </p:nvSpPr>
          <p:spPr>
            <a:xfrm>
              <a:off x="7366375" y="2789525"/>
              <a:ext cx="11600" cy="11625"/>
            </a:xfrm>
            <a:custGeom>
              <a:rect b="b" l="l" r="r" t="t"/>
              <a:pathLst>
                <a:path extrusionOk="0" h="465" w="464">
                  <a:moveTo>
                    <a:pt x="229" y="1"/>
                  </a:moveTo>
                  <a:cubicBezTo>
                    <a:pt x="105" y="1"/>
                    <a:pt x="0" y="105"/>
                    <a:pt x="0" y="229"/>
                  </a:cubicBezTo>
                  <a:cubicBezTo>
                    <a:pt x="0" y="360"/>
                    <a:pt x="105" y="464"/>
                    <a:pt x="229" y="464"/>
                  </a:cubicBezTo>
                  <a:cubicBezTo>
                    <a:pt x="359" y="464"/>
                    <a:pt x="463" y="360"/>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0" name="Google Shape;3730;p45"/>
            <p:cNvSpPr/>
            <p:nvPr/>
          </p:nvSpPr>
          <p:spPr>
            <a:xfrm>
              <a:off x="6730525" y="2862775"/>
              <a:ext cx="11625" cy="11600"/>
            </a:xfrm>
            <a:custGeom>
              <a:rect b="b" l="l" r="r" t="t"/>
              <a:pathLst>
                <a:path extrusionOk="0" h="464" w="465">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1" name="Google Shape;3731;p45"/>
            <p:cNvSpPr/>
            <p:nvPr/>
          </p:nvSpPr>
          <p:spPr>
            <a:xfrm>
              <a:off x="6792200" y="2862775"/>
              <a:ext cx="11600" cy="11600"/>
            </a:xfrm>
            <a:custGeom>
              <a:rect b="b" l="l" r="r" t="t"/>
              <a:pathLst>
                <a:path extrusionOk="0" h="464" w="464">
                  <a:moveTo>
                    <a:pt x="229" y="1"/>
                  </a:moveTo>
                  <a:cubicBezTo>
                    <a:pt x="105" y="1"/>
                    <a:pt x="0" y="105"/>
                    <a:pt x="0" y="229"/>
                  </a:cubicBezTo>
                  <a:cubicBezTo>
                    <a:pt x="0" y="359"/>
                    <a:pt x="105" y="464"/>
                    <a:pt x="229" y="464"/>
                  </a:cubicBezTo>
                  <a:cubicBezTo>
                    <a:pt x="359" y="464"/>
                    <a:pt x="463" y="359"/>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2" name="Google Shape;3732;p45"/>
            <p:cNvSpPr/>
            <p:nvPr/>
          </p:nvSpPr>
          <p:spPr>
            <a:xfrm>
              <a:off x="6853850" y="2862775"/>
              <a:ext cx="11600" cy="11600"/>
            </a:xfrm>
            <a:custGeom>
              <a:rect b="b" l="l" r="r" t="t"/>
              <a:pathLst>
                <a:path extrusionOk="0" h="464" w="464">
                  <a:moveTo>
                    <a:pt x="229" y="1"/>
                  </a:moveTo>
                  <a:cubicBezTo>
                    <a:pt x="105" y="1"/>
                    <a:pt x="1" y="105"/>
                    <a:pt x="1" y="229"/>
                  </a:cubicBezTo>
                  <a:cubicBezTo>
                    <a:pt x="1" y="359"/>
                    <a:pt x="105" y="464"/>
                    <a:pt x="229" y="464"/>
                  </a:cubicBezTo>
                  <a:cubicBezTo>
                    <a:pt x="359" y="464"/>
                    <a:pt x="464" y="359"/>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3" name="Google Shape;3733;p45"/>
            <p:cNvSpPr/>
            <p:nvPr/>
          </p:nvSpPr>
          <p:spPr>
            <a:xfrm>
              <a:off x="6915500" y="2862775"/>
              <a:ext cx="11625" cy="11600"/>
            </a:xfrm>
            <a:custGeom>
              <a:rect b="b" l="l" r="r" t="t"/>
              <a:pathLst>
                <a:path extrusionOk="0" h="464" w="465">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4" name="Google Shape;3734;p45"/>
            <p:cNvSpPr/>
            <p:nvPr/>
          </p:nvSpPr>
          <p:spPr>
            <a:xfrm>
              <a:off x="6977175" y="2862775"/>
              <a:ext cx="11600" cy="11600"/>
            </a:xfrm>
            <a:custGeom>
              <a:rect b="b" l="l" r="r" t="t"/>
              <a:pathLst>
                <a:path extrusionOk="0" h="464" w="464">
                  <a:moveTo>
                    <a:pt x="229" y="1"/>
                  </a:moveTo>
                  <a:cubicBezTo>
                    <a:pt x="105" y="1"/>
                    <a:pt x="0" y="105"/>
                    <a:pt x="0" y="229"/>
                  </a:cubicBezTo>
                  <a:cubicBezTo>
                    <a:pt x="0" y="359"/>
                    <a:pt x="105" y="464"/>
                    <a:pt x="229" y="464"/>
                  </a:cubicBezTo>
                  <a:cubicBezTo>
                    <a:pt x="359" y="464"/>
                    <a:pt x="463" y="359"/>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5" name="Google Shape;3735;p45"/>
            <p:cNvSpPr/>
            <p:nvPr/>
          </p:nvSpPr>
          <p:spPr>
            <a:xfrm>
              <a:off x="7038825" y="2862775"/>
              <a:ext cx="11600" cy="11600"/>
            </a:xfrm>
            <a:custGeom>
              <a:rect b="b" l="l" r="r" t="t"/>
              <a:pathLst>
                <a:path extrusionOk="0" h="464" w="464">
                  <a:moveTo>
                    <a:pt x="229" y="1"/>
                  </a:moveTo>
                  <a:cubicBezTo>
                    <a:pt x="105" y="1"/>
                    <a:pt x="1" y="105"/>
                    <a:pt x="1" y="229"/>
                  </a:cubicBezTo>
                  <a:cubicBezTo>
                    <a:pt x="1" y="359"/>
                    <a:pt x="105" y="464"/>
                    <a:pt x="229" y="464"/>
                  </a:cubicBezTo>
                  <a:cubicBezTo>
                    <a:pt x="359" y="464"/>
                    <a:pt x="464" y="359"/>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6" name="Google Shape;3736;p45"/>
            <p:cNvSpPr/>
            <p:nvPr/>
          </p:nvSpPr>
          <p:spPr>
            <a:xfrm>
              <a:off x="7100475" y="2862775"/>
              <a:ext cx="11625" cy="11600"/>
            </a:xfrm>
            <a:custGeom>
              <a:rect b="b" l="l" r="r" t="t"/>
              <a:pathLst>
                <a:path extrusionOk="0" h="464" w="465">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7" name="Google Shape;3737;p45"/>
            <p:cNvSpPr/>
            <p:nvPr/>
          </p:nvSpPr>
          <p:spPr>
            <a:xfrm>
              <a:off x="7162150" y="2862775"/>
              <a:ext cx="11600" cy="11600"/>
            </a:xfrm>
            <a:custGeom>
              <a:rect b="b" l="l" r="r" t="t"/>
              <a:pathLst>
                <a:path extrusionOk="0" h="464" w="464">
                  <a:moveTo>
                    <a:pt x="229" y="1"/>
                  </a:moveTo>
                  <a:cubicBezTo>
                    <a:pt x="105" y="1"/>
                    <a:pt x="0" y="105"/>
                    <a:pt x="0" y="229"/>
                  </a:cubicBezTo>
                  <a:cubicBezTo>
                    <a:pt x="0" y="359"/>
                    <a:pt x="105" y="464"/>
                    <a:pt x="229" y="464"/>
                  </a:cubicBezTo>
                  <a:cubicBezTo>
                    <a:pt x="359" y="464"/>
                    <a:pt x="463" y="359"/>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8" name="Google Shape;3738;p45"/>
            <p:cNvSpPr/>
            <p:nvPr/>
          </p:nvSpPr>
          <p:spPr>
            <a:xfrm>
              <a:off x="7223800" y="2862775"/>
              <a:ext cx="11600" cy="11600"/>
            </a:xfrm>
            <a:custGeom>
              <a:rect b="b" l="l" r="r" t="t"/>
              <a:pathLst>
                <a:path extrusionOk="0" h="464" w="464">
                  <a:moveTo>
                    <a:pt x="229" y="1"/>
                  </a:moveTo>
                  <a:cubicBezTo>
                    <a:pt x="105" y="1"/>
                    <a:pt x="1" y="105"/>
                    <a:pt x="1" y="229"/>
                  </a:cubicBezTo>
                  <a:cubicBezTo>
                    <a:pt x="1" y="359"/>
                    <a:pt x="105" y="464"/>
                    <a:pt x="229" y="464"/>
                  </a:cubicBezTo>
                  <a:cubicBezTo>
                    <a:pt x="359" y="464"/>
                    <a:pt x="464" y="359"/>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9" name="Google Shape;3739;p45"/>
            <p:cNvSpPr/>
            <p:nvPr/>
          </p:nvSpPr>
          <p:spPr>
            <a:xfrm>
              <a:off x="7285450" y="2862775"/>
              <a:ext cx="11625" cy="11600"/>
            </a:xfrm>
            <a:custGeom>
              <a:rect b="b" l="l" r="r" t="t"/>
              <a:pathLst>
                <a:path extrusionOk="0" h="464" w="465">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740" name="Google Shape;3740;p45"/>
          <p:cNvSpPr/>
          <p:nvPr/>
        </p:nvSpPr>
        <p:spPr>
          <a:xfrm>
            <a:off x="4583325" y="955850"/>
            <a:ext cx="317400" cy="317400"/>
          </a:xfrm>
          <a:prstGeom prst="mathPlus">
            <a:avLst>
              <a:gd fmla="val 11090" name="adj1"/>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741" name="Google Shape;3741;p45"/>
          <p:cNvCxnSpPr/>
          <p:nvPr/>
        </p:nvCxnSpPr>
        <p:spPr>
          <a:xfrm>
            <a:off x="-8425" y="1850183"/>
            <a:ext cx="552600" cy="0"/>
          </a:xfrm>
          <a:prstGeom prst="straightConnector1">
            <a:avLst/>
          </a:prstGeom>
          <a:noFill/>
          <a:ln cap="flat" cmpd="sng" w="38100">
            <a:solidFill>
              <a:schemeClr val="lt2"/>
            </a:solidFill>
            <a:prstDash val="solid"/>
            <a:round/>
            <a:headEnd len="sm" w="sm" type="none"/>
            <a:tailEnd len="sm" w="sm" type="none"/>
          </a:ln>
        </p:spPr>
      </p:cxnSp>
      <p:sp>
        <p:nvSpPr>
          <p:cNvPr id="3742" name="Google Shape;3742;p45"/>
          <p:cNvSpPr txBox="1"/>
          <p:nvPr/>
        </p:nvSpPr>
        <p:spPr>
          <a:xfrm>
            <a:off x="2509825" y="293200"/>
            <a:ext cx="5762400" cy="1569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1" lang="en" sz="3000">
                <a:latin typeface="Assistant"/>
                <a:ea typeface="Assistant"/>
                <a:cs typeface="Assistant"/>
                <a:sym typeface="Assistant"/>
              </a:rPr>
              <a:t>Intermediate results</a:t>
            </a:r>
            <a:endParaRPr b="1" i="0" sz="3000" u="none" cap="none" strike="noStrike">
              <a:solidFill>
                <a:srgbClr val="000000"/>
              </a:solidFill>
              <a:latin typeface="Assistant"/>
              <a:ea typeface="Assistant"/>
              <a:cs typeface="Assistant"/>
              <a:sym typeface="Assistant"/>
            </a:endParaRPr>
          </a:p>
          <a:p>
            <a:pPr indent="0" lvl="0" marL="0" marR="0" rtl="0" algn="l">
              <a:lnSpc>
                <a:spcPct val="100000"/>
              </a:lnSpc>
              <a:spcBef>
                <a:spcPts val="0"/>
              </a:spcBef>
              <a:spcAft>
                <a:spcPts val="0"/>
              </a:spcAft>
              <a:buClr>
                <a:srgbClr val="000000"/>
              </a:buClr>
              <a:buSzPts val="3000"/>
              <a:buFont typeface="Arial"/>
              <a:buNone/>
            </a:pPr>
            <a:r>
              <a:t/>
            </a:r>
            <a:endParaRPr b="1" i="0" sz="3000" u="none" cap="none" strike="noStrike">
              <a:solidFill>
                <a:srgbClr val="000000"/>
              </a:solidFill>
              <a:latin typeface="Assistant"/>
              <a:ea typeface="Assistant"/>
              <a:cs typeface="Assistant"/>
              <a:sym typeface="Assistant"/>
            </a:endParaRPr>
          </a:p>
          <a:p>
            <a:pPr indent="0" lvl="0" marL="0" marR="0" rtl="0" algn="l">
              <a:lnSpc>
                <a:spcPct val="100000"/>
              </a:lnSpc>
              <a:spcBef>
                <a:spcPts val="0"/>
              </a:spcBef>
              <a:spcAft>
                <a:spcPts val="0"/>
              </a:spcAft>
              <a:buClr>
                <a:srgbClr val="000000"/>
              </a:buClr>
              <a:buSzPts val="3000"/>
              <a:buFont typeface="Arial"/>
              <a:buNone/>
            </a:pPr>
            <a:r>
              <a:t/>
            </a:r>
            <a:endParaRPr b="1" i="0" sz="3000" u="none" cap="none" strike="noStrike">
              <a:solidFill>
                <a:srgbClr val="000000"/>
              </a:solidFill>
              <a:latin typeface="Assistant"/>
              <a:ea typeface="Assistant"/>
              <a:cs typeface="Assistant"/>
              <a:sym typeface="Assistant"/>
            </a:endParaRPr>
          </a:p>
        </p:txBody>
      </p:sp>
      <p:grpSp>
        <p:nvGrpSpPr>
          <p:cNvPr id="3743" name="Google Shape;3743;p45"/>
          <p:cNvGrpSpPr/>
          <p:nvPr/>
        </p:nvGrpSpPr>
        <p:grpSpPr>
          <a:xfrm>
            <a:off x="1822104" y="366115"/>
            <a:ext cx="506202" cy="346754"/>
            <a:chOff x="5912000" y="2436725"/>
            <a:chExt cx="200500" cy="137350"/>
          </a:xfrm>
        </p:grpSpPr>
        <p:sp>
          <p:nvSpPr>
            <p:cNvPr id="3744" name="Google Shape;3744;p45"/>
            <p:cNvSpPr/>
            <p:nvPr/>
          </p:nvSpPr>
          <p:spPr>
            <a:xfrm>
              <a:off x="6071050" y="2532625"/>
              <a:ext cx="41450" cy="41450"/>
            </a:xfrm>
            <a:custGeom>
              <a:rect b="b" l="l" r="r" t="t"/>
              <a:pathLst>
                <a:path extrusionOk="0" h="1658" w="1658">
                  <a:moveTo>
                    <a:pt x="829" y="1"/>
                  </a:moveTo>
                  <a:lnTo>
                    <a:pt x="0" y="829"/>
                  </a:lnTo>
                  <a:lnTo>
                    <a:pt x="829" y="1658"/>
                  </a:lnTo>
                  <a:lnTo>
                    <a:pt x="1658" y="829"/>
                  </a:lnTo>
                  <a:lnTo>
                    <a:pt x="8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5" name="Google Shape;3745;p45"/>
            <p:cNvSpPr/>
            <p:nvPr/>
          </p:nvSpPr>
          <p:spPr>
            <a:xfrm>
              <a:off x="6071050" y="2436725"/>
              <a:ext cx="41450" cy="41450"/>
            </a:xfrm>
            <a:custGeom>
              <a:rect b="b" l="l" r="r" t="t"/>
              <a:pathLst>
                <a:path extrusionOk="0" h="1658" w="1658">
                  <a:moveTo>
                    <a:pt x="829" y="0"/>
                  </a:moveTo>
                  <a:lnTo>
                    <a:pt x="0" y="829"/>
                  </a:lnTo>
                  <a:lnTo>
                    <a:pt x="829" y="1657"/>
                  </a:lnTo>
                  <a:lnTo>
                    <a:pt x="1658" y="829"/>
                  </a:lnTo>
                  <a:lnTo>
                    <a:pt x="8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6" name="Google Shape;3746;p45"/>
            <p:cNvSpPr/>
            <p:nvPr/>
          </p:nvSpPr>
          <p:spPr>
            <a:xfrm>
              <a:off x="6023250" y="2484675"/>
              <a:ext cx="41450" cy="41450"/>
            </a:xfrm>
            <a:custGeom>
              <a:rect b="b" l="l" r="r" t="t"/>
              <a:pathLst>
                <a:path extrusionOk="0" h="1658" w="1658">
                  <a:moveTo>
                    <a:pt x="829" y="0"/>
                  </a:moveTo>
                  <a:lnTo>
                    <a:pt x="1" y="829"/>
                  </a:lnTo>
                  <a:lnTo>
                    <a:pt x="829" y="1658"/>
                  </a:lnTo>
                  <a:lnTo>
                    <a:pt x="1658" y="829"/>
                  </a:lnTo>
                  <a:lnTo>
                    <a:pt x="8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7" name="Google Shape;3747;p45"/>
            <p:cNvSpPr/>
            <p:nvPr/>
          </p:nvSpPr>
          <p:spPr>
            <a:xfrm>
              <a:off x="5959975" y="2532625"/>
              <a:ext cx="41450" cy="41450"/>
            </a:xfrm>
            <a:custGeom>
              <a:rect b="b" l="l" r="r" t="t"/>
              <a:pathLst>
                <a:path extrusionOk="0" h="1658" w="1658">
                  <a:moveTo>
                    <a:pt x="829" y="1"/>
                  </a:moveTo>
                  <a:lnTo>
                    <a:pt x="0" y="829"/>
                  </a:lnTo>
                  <a:lnTo>
                    <a:pt x="829" y="1658"/>
                  </a:lnTo>
                  <a:lnTo>
                    <a:pt x="1657" y="829"/>
                  </a:lnTo>
                  <a:lnTo>
                    <a:pt x="8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8" name="Google Shape;3748;p45"/>
            <p:cNvSpPr/>
            <p:nvPr/>
          </p:nvSpPr>
          <p:spPr>
            <a:xfrm>
              <a:off x="5959975" y="2436725"/>
              <a:ext cx="41450" cy="41450"/>
            </a:xfrm>
            <a:custGeom>
              <a:rect b="b" l="l" r="r" t="t"/>
              <a:pathLst>
                <a:path extrusionOk="0" h="1658" w="1658">
                  <a:moveTo>
                    <a:pt x="829" y="0"/>
                  </a:moveTo>
                  <a:lnTo>
                    <a:pt x="0" y="829"/>
                  </a:lnTo>
                  <a:lnTo>
                    <a:pt x="829" y="1657"/>
                  </a:lnTo>
                  <a:lnTo>
                    <a:pt x="1657" y="829"/>
                  </a:lnTo>
                  <a:lnTo>
                    <a:pt x="8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9" name="Google Shape;3749;p45"/>
            <p:cNvSpPr/>
            <p:nvPr/>
          </p:nvSpPr>
          <p:spPr>
            <a:xfrm>
              <a:off x="5912000" y="2484675"/>
              <a:ext cx="41475" cy="41450"/>
            </a:xfrm>
            <a:custGeom>
              <a:rect b="b" l="l" r="r" t="t"/>
              <a:pathLst>
                <a:path extrusionOk="0" h="1658" w="1659">
                  <a:moveTo>
                    <a:pt x="829" y="0"/>
                  </a:moveTo>
                  <a:lnTo>
                    <a:pt x="1" y="829"/>
                  </a:lnTo>
                  <a:lnTo>
                    <a:pt x="829" y="1658"/>
                  </a:lnTo>
                  <a:lnTo>
                    <a:pt x="1658" y="829"/>
                  </a:lnTo>
                  <a:lnTo>
                    <a:pt x="8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750" name="Google Shape;3750;p45"/>
          <p:cNvSpPr txBox="1"/>
          <p:nvPr/>
        </p:nvSpPr>
        <p:spPr>
          <a:xfrm>
            <a:off x="2388675" y="1248825"/>
            <a:ext cx="62769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Assistant"/>
                <a:ea typeface="Assistant"/>
                <a:cs typeface="Assistant"/>
                <a:sym typeface="Assistant"/>
              </a:rPr>
              <a:t>Studies</a:t>
            </a:r>
            <a:endParaRPr b="0" i="0" sz="1600" u="none" cap="none" strike="noStrike">
              <a:solidFill>
                <a:srgbClr val="000000"/>
              </a:solidFill>
              <a:latin typeface="Assistant"/>
              <a:ea typeface="Assistant"/>
              <a:cs typeface="Assistant"/>
              <a:sym typeface="Assistant"/>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ssistant"/>
              <a:ea typeface="Assistant"/>
              <a:cs typeface="Assistant"/>
              <a:sym typeface="Assistant"/>
            </a:endParaRPr>
          </a:p>
        </p:txBody>
      </p:sp>
      <p:sp>
        <p:nvSpPr>
          <p:cNvPr id="3751" name="Google Shape;3751;p45"/>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pic>
        <p:nvPicPr>
          <p:cNvPr id="3752" name="Google Shape;3752;p45"/>
          <p:cNvPicPr preferRelativeResize="0"/>
          <p:nvPr/>
        </p:nvPicPr>
        <p:blipFill>
          <a:blip r:embed="rId3">
            <a:alphaModFix/>
          </a:blip>
          <a:stretch>
            <a:fillRect/>
          </a:stretch>
        </p:blipFill>
        <p:spPr>
          <a:xfrm>
            <a:off x="1994700" y="960825"/>
            <a:ext cx="6100699" cy="3240999"/>
          </a:xfrm>
          <a:prstGeom prst="rect">
            <a:avLst/>
          </a:prstGeom>
          <a:noFill/>
          <a:ln>
            <a:noFill/>
          </a:ln>
        </p:spPr>
      </p:pic>
      <p:sp>
        <p:nvSpPr>
          <p:cNvPr id="3753" name="Google Shape;3753;p45"/>
          <p:cNvSpPr txBox="1"/>
          <p:nvPr/>
        </p:nvSpPr>
        <p:spPr>
          <a:xfrm>
            <a:off x="6100725" y="4109575"/>
            <a:ext cx="29061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Assistant"/>
                <a:ea typeface="Assistant"/>
                <a:cs typeface="Assistant"/>
                <a:sym typeface="Assistant"/>
              </a:rPr>
              <a:t>Sign</a:t>
            </a:r>
            <a:r>
              <a:rPr b="1" lang="en">
                <a:latin typeface="Assistant"/>
                <a:ea typeface="Assistant"/>
                <a:cs typeface="Assistant"/>
                <a:sym typeface="Assistant"/>
              </a:rPr>
              <a:t> up page</a:t>
            </a:r>
            <a:endParaRPr b="1">
              <a:latin typeface="Assistant"/>
              <a:ea typeface="Assistant"/>
              <a:cs typeface="Assistant"/>
              <a:sym typeface="Assistan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7" name="Shape 3757"/>
        <p:cNvGrpSpPr/>
        <p:nvPr/>
      </p:nvGrpSpPr>
      <p:grpSpPr>
        <a:xfrm>
          <a:off x="0" y="0"/>
          <a:ext cx="0" cy="0"/>
          <a:chOff x="0" y="0"/>
          <a:chExt cx="0" cy="0"/>
        </a:xfrm>
      </p:grpSpPr>
      <p:grpSp>
        <p:nvGrpSpPr>
          <p:cNvPr id="3758" name="Google Shape;3758;p46"/>
          <p:cNvGrpSpPr/>
          <p:nvPr/>
        </p:nvGrpSpPr>
        <p:grpSpPr>
          <a:xfrm>
            <a:off x="5008443" y="4449758"/>
            <a:ext cx="2357122" cy="308503"/>
            <a:chOff x="4517025" y="2718100"/>
            <a:chExt cx="937300" cy="122675"/>
          </a:xfrm>
        </p:grpSpPr>
        <p:sp>
          <p:nvSpPr>
            <p:cNvPr id="3759" name="Google Shape;3759;p46"/>
            <p:cNvSpPr/>
            <p:nvPr/>
          </p:nvSpPr>
          <p:spPr>
            <a:xfrm>
              <a:off x="4517025" y="2718100"/>
              <a:ext cx="89900" cy="122675"/>
            </a:xfrm>
            <a:custGeom>
              <a:rect b="b" l="l" r="r" t="t"/>
              <a:pathLst>
                <a:path extrusionOk="0" h="4907" w="3596">
                  <a:moveTo>
                    <a:pt x="3158" y="0"/>
                  </a:moveTo>
                  <a:lnTo>
                    <a:pt x="0" y="4907"/>
                  </a:lnTo>
                  <a:lnTo>
                    <a:pt x="444"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0" name="Google Shape;3760;p46"/>
            <p:cNvSpPr/>
            <p:nvPr/>
          </p:nvSpPr>
          <p:spPr>
            <a:xfrm>
              <a:off x="4577550" y="2718100"/>
              <a:ext cx="90050" cy="122675"/>
            </a:xfrm>
            <a:custGeom>
              <a:rect b="b" l="l" r="r" t="t"/>
              <a:pathLst>
                <a:path extrusionOk="0" h="4907" w="3602">
                  <a:moveTo>
                    <a:pt x="3158" y="0"/>
                  </a:moveTo>
                  <a:lnTo>
                    <a:pt x="0" y="4907"/>
                  </a:lnTo>
                  <a:lnTo>
                    <a:pt x="444" y="4907"/>
                  </a:lnTo>
                  <a:lnTo>
                    <a:pt x="360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1" name="Google Shape;3761;p46"/>
            <p:cNvSpPr/>
            <p:nvPr/>
          </p:nvSpPr>
          <p:spPr>
            <a:xfrm>
              <a:off x="4638050" y="2718100"/>
              <a:ext cx="90075" cy="122675"/>
            </a:xfrm>
            <a:custGeom>
              <a:rect b="b" l="l" r="r" t="t"/>
              <a:pathLst>
                <a:path extrusionOk="0" h="4907" w="3603">
                  <a:moveTo>
                    <a:pt x="3159" y="0"/>
                  </a:moveTo>
                  <a:lnTo>
                    <a:pt x="1" y="4907"/>
                  </a:lnTo>
                  <a:lnTo>
                    <a:pt x="444" y="4907"/>
                  </a:lnTo>
                  <a:lnTo>
                    <a:pt x="360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2" name="Google Shape;3762;p46"/>
            <p:cNvSpPr/>
            <p:nvPr/>
          </p:nvSpPr>
          <p:spPr>
            <a:xfrm>
              <a:off x="4698575" y="2718100"/>
              <a:ext cx="89900" cy="122675"/>
            </a:xfrm>
            <a:custGeom>
              <a:rect b="b" l="l" r="r" t="t"/>
              <a:pathLst>
                <a:path extrusionOk="0" h="4907" w="3596">
                  <a:moveTo>
                    <a:pt x="3158" y="0"/>
                  </a:moveTo>
                  <a:lnTo>
                    <a:pt x="0" y="4907"/>
                  </a:lnTo>
                  <a:lnTo>
                    <a:pt x="444"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3" name="Google Shape;3763;p46"/>
            <p:cNvSpPr/>
            <p:nvPr/>
          </p:nvSpPr>
          <p:spPr>
            <a:xfrm>
              <a:off x="4759100" y="2718100"/>
              <a:ext cx="90050" cy="122675"/>
            </a:xfrm>
            <a:custGeom>
              <a:rect b="b" l="l" r="r" t="t"/>
              <a:pathLst>
                <a:path extrusionOk="0" h="4907" w="3602">
                  <a:moveTo>
                    <a:pt x="3158" y="0"/>
                  </a:moveTo>
                  <a:lnTo>
                    <a:pt x="0" y="4907"/>
                  </a:lnTo>
                  <a:lnTo>
                    <a:pt x="444" y="4907"/>
                  </a:lnTo>
                  <a:lnTo>
                    <a:pt x="360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4" name="Google Shape;3764;p46"/>
            <p:cNvSpPr/>
            <p:nvPr/>
          </p:nvSpPr>
          <p:spPr>
            <a:xfrm>
              <a:off x="4819775" y="2718100"/>
              <a:ext cx="89900" cy="122675"/>
            </a:xfrm>
            <a:custGeom>
              <a:rect b="b" l="l" r="r" t="t"/>
              <a:pathLst>
                <a:path extrusionOk="0" h="4907" w="3596">
                  <a:moveTo>
                    <a:pt x="3152" y="0"/>
                  </a:moveTo>
                  <a:lnTo>
                    <a:pt x="0" y="4907"/>
                  </a:lnTo>
                  <a:lnTo>
                    <a:pt x="437" y="4907"/>
                  </a:lnTo>
                  <a:lnTo>
                    <a:pt x="359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5" name="Google Shape;3765;p46"/>
            <p:cNvSpPr/>
            <p:nvPr/>
          </p:nvSpPr>
          <p:spPr>
            <a:xfrm>
              <a:off x="4880125" y="2718100"/>
              <a:ext cx="90075" cy="122675"/>
            </a:xfrm>
            <a:custGeom>
              <a:rect b="b" l="l" r="r" t="t"/>
              <a:pathLst>
                <a:path extrusionOk="0" h="4907" w="3603">
                  <a:moveTo>
                    <a:pt x="3158" y="0"/>
                  </a:moveTo>
                  <a:lnTo>
                    <a:pt x="0" y="4907"/>
                  </a:lnTo>
                  <a:lnTo>
                    <a:pt x="444" y="4907"/>
                  </a:lnTo>
                  <a:lnTo>
                    <a:pt x="360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6" name="Google Shape;3766;p46"/>
            <p:cNvSpPr/>
            <p:nvPr/>
          </p:nvSpPr>
          <p:spPr>
            <a:xfrm>
              <a:off x="4940800" y="2718100"/>
              <a:ext cx="89900" cy="122675"/>
            </a:xfrm>
            <a:custGeom>
              <a:rect b="b" l="l" r="r" t="t"/>
              <a:pathLst>
                <a:path extrusionOk="0" h="4907" w="3596">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7" name="Google Shape;3767;p46"/>
            <p:cNvSpPr/>
            <p:nvPr/>
          </p:nvSpPr>
          <p:spPr>
            <a:xfrm>
              <a:off x="5001325" y="2718100"/>
              <a:ext cx="89900" cy="122675"/>
            </a:xfrm>
            <a:custGeom>
              <a:rect b="b" l="l" r="r" t="t"/>
              <a:pathLst>
                <a:path extrusionOk="0" h="4907" w="3596">
                  <a:moveTo>
                    <a:pt x="3152" y="0"/>
                  </a:moveTo>
                  <a:lnTo>
                    <a:pt x="0" y="4907"/>
                  </a:lnTo>
                  <a:lnTo>
                    <a:pt x="437" y="4907"/>
                  </a:lnTo>
                  <a:lnTo>
                    <a:pt x="359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8" name="Google Shape;3768;p46"/>
            <p:cNvSpPr/>
            <p:nvPr/>
          </p:nvSpPr>
          <p:spPr>
            <a:xfrm>
              <a:off x="5061825" y="2718100"/>
              <a:ext cx="89925" cy="122675"/>
            </a:xfrm>
            <a:custGeom>
              <a:rect b="b" l="l" r="r" t="t"/>
              <a:pathLst>
                <a:path extrusionOk="0" h="4907" w="3597">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9" name="Google Shape;3769;p46"/>
            <p:cNvSpPr/>
            <p:nvPr/>
          </p:nvSpPr>
          <p:spPr>
            <a:xfrm>
              <a:off x="5122350" y="2718100"/>
              <a:ext cx="89900" cy="122675"/>
            </a:xfrm>
            <a:custGeom>
              <a:rect b="b" l="l" r="r" t="t"/>
              <a:pathLst>
                <a:path extrusionOk="0" h="4907" w="3596">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0" name="Google Shape;3770;p46"/>
            <p:cNvSpPr/>
            <p:nvPr/>
          </p:nvSpPr>
          <p:spPr>
            <a:xfrm>
              <a:off x="5182875" y="2718100"/>
              <a:ext cx="89900" cy="122675"/>
            </a:xfrm>
            <a:custGeom>
              <a:rect b="b" l="l" r="r" t="t"/>
              <a:pathLst>
                <a:path extrusionOk="0" h="4907" w="3596">
                  <a:moveTo>
                    <a:pt x="3152" y="0"/>
                  </a:moveTo>
                  <a:lnTo>
                    <a:pt x="0" y="4907"/>
                  </a:lnTo>
                  <a:lnTo>
                    <a:pt x="437" y="4907"/>
                  </a:lnTo>
                  <a:lnTo>
                    <a:pt x="359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1" name="Google Shape;3771;p46"/>
            <p:cNvSpPr/>
            <p:nvPr/>
          </p:nvSpPr>
          <p:spPr>
            <a:xfrm>
              <a:off x="5243375" y="2718100"/>
              <a:ext cx="89925" cy="122675"/>
            </a:xfrm>
            <a:custGeom>
              <a:rect b="b" l="l" r="r" t="t"/>
              <a:pathLst>
                <a:path extrusionOk="0" h="4907" w="3597">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2" name="Google Shape;3772;p46"/>
            <p:cNvSpPr/>
            <p:nvPr/>
          </p:nvSpPr>
          <p:spPr>
            <a:xfrm>
              <a:off x="5303900" y="2718100"/>
              <a:ext cx="89900" cy="122675"/>
            </a:xfrm>
            <a:custGeom>
              <a:rect b="b" l="l" r="r" t="t"/>
              <a:pathLst>
                <a:path extrusionOk="0" h="4907" w="3596">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3" name="Google Shape;3773;p46"/>
            <p:cNvSpPr/>
            <p:nvPr/>
          </p:nvSpPr>
          <p:spPr>
            <a:xfrm>
              <a:off x="5364425" y="2718100"/>
              <a:ext cx="89900" cy="122675"/>
            </a:xfrm>
            <a:custGeom>
              <a:rect b="b" l="l" r="r" t="t"/>
              <a:pathLst>
                <a:path extrusionOk="0" h="4907" w="3596">
                  <a:moveTo>
                    <a:pt x="3158" y="0"/>
                  </a:moveTo>
                  <a:lnTo>
                    <a:pt x="0" y="4907"/>
                  </a:lnTo>
                  <a:lnTo>
                    <a:pt x="437" y="4907"/>
                  </a:lnTo>
                  <a:lnTo>
                    <a:pt x="359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74" name="Google Shape;3774;p46"/>
          <p:cNvGrpSpPr/>
          <p:nvPr/>
        </p:nvGrpSpPr>
        <p:grpSpPr>
          <a:xfrm>
            <a:off x="2328294" y="3955868"/>
            <a:ext cx="1382306" cy="493879"/>
            <a:chOff x="6730525" y="2643050"/>
            <a:chExt cx="647450" cy="231325"/>
          </a:xfrm>
        </p:grpSpPr>
        <p:sp>
          <p:nvSpPr>
            <p:cNvPr id="3775" name="Google Shape;3775;p46"/>
            <p:cNvSpPr/>
            <p:nvPr/>
          </p:nvSpPr>
          <p:spPr>
            <a:xfrm>
              <a:off x="6811450" y="2643050"/>
              <a:ext cx="11600" cy="11625"/>
            </a:xfrm>
            <a:custGeom>
              <a:rect b="b" l="l" r="r" t="t"/>
              <a:pathLst>
                <a:path extrusionOk="0" h="465" w="464">
                  <a:moveTo>
                    <a:pt x="235" y="1"/>
                  </a:moveTo>
                  <a:cubicBezTo>
                    <a:pt x="104" y="1"/>
                    <a:pt x="0" y="105"/>
                    <a:pt x="0" y="236"/>
                  </a:cubicBezTo>
                  <a:cubicBezTo>
                    <a:pt x="0" y="360"/>
                    <a:pt x="104" y="464"/>
                    <a:pt x="235" y="464"/>
                  </a:cubicBezTo>
                  <a:cubicBezTo>
                    <a:pt x="359" y="464"/>
                    <a:pt x="463" y="360"/>
                    <a:pt x="463" y="236"/>
                  </a:cubicBezTo>
                  <a:cubicBezTo>
                    <a:pt x="463" y="105"/>
                    <a:pt x="359" y="1"/>
                    <a:pt x="23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6" name="Google Shape;3776;p46"/>
            <p:cNvSpPr/>
            <p:nvPr/>
          </p:nvSpPr>
          <p:spPr>
            <a:xfrm>
              <a:off x="6873100" y="2643050"/>
              <a:ext cx="11600" cy="11625"/>
            </a:xfrm>
            <a:custGeom>
              <a:rect b="b" l="l" r="r" t="t"/>
              <a:pathLst>
                <a:path extrusionOk="0" h="465" w="464">
                  <a:moveTo>
                    <a:pt x="235" y="1"/>
                  </a:moveTo>
                  <a:cubicBezTo>
                    <a:pt x="105" y="1"/>
                    <a:pt x="0" y="105"/>
                    <a:pt x="0" y="236"/>
                  </a:cubicBezTo>
                  <a:cubicBezTo>
                    <a:pt x="0" y="360"/>
                    <a:pt x="105" y="464"/>
                    <a:pt x="235" y="464"/>
                  </a:cubicBezTo>
                  <a:cubicBezTo>
                    <a:pt x="359" y="464"/>
                    <a:pt x="464" y="360"/>
                    <a:pt x="464" y="236"/>
                  </a:cubicBezTo>
                  <a:cubicBezTo>
                    <a:pt x="464" y="105"/>
                    <a:pt x="359" y="1"/>
                    <a:pt x="23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7" name="Google Shape;3777;p46"/>
            <p:cNvSpPr/>
            <p:nvPr/>
          </p:nvSpPr>
          <p:spPr>
            <a:xfrm>
              <a:off x="6934750" y="2643050"/>
              <a:ext cx="11600" cy="11625"/>
            </a:xfrm>
            <a:custGeom>
              <a:rect b="b" l="l" r="r" t="t"/>
              <a:pathLst>
                <a:path extrusionOk="0" h="465" w="464">
                  <a:moveTo>
                    <a:pt x="236" y="1"/>
                  </a:moveTo>
                  <a:cubicBezTo>
                    <a:pt x="105" y="1"/>
                    <a:pt x="1" y="105"/>
                    <a:pt x="1" y="236"/>
                  </a:cubicBezTo>
                  <a:cubicBezTo>
                    <a:pt x="1" y="360"/>
                    <a:pt x="105" y="464"/>
                    <a:pt x="236" y="464"/>
                  </a:cubicBezTo>
                  <a:cubicBezTo>
                    <a:pt x="360" y="464"/>
                    <a:pt x="464" y="360"/>
                    <a:pt x="464" y="236"/>
                  </a:cubicBezTo>
                  <a:cubicBezTo>
                    <a:pt x="464" y="105"/>
                    <a:pt x="360" y="1"/>
                    <a:pt x="23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8" name="Google Shape;3778;p46"/>
            <p:cNvSpPr/>
            <p:nvPr/>
          </p:nvSpPr>
          <p:spPr>
            <a:xfrm>
              <a:off x="6996425" y="2643050"/>
              <a:ext cx="11600" cy="11625"/>
            </a:xfrm>
            <a:custGeom>
              <a:rect b="b" l="l" r="r" t="t"/>
              <a:pathLst>
                <a:path extrusionOk="0" h="465" w="464">
                  <a:moveTo>
                    <a:pt x="228" y="1"/>
                  </a:moveTo>
                  <a:cubicBezTo>
                    <a:pt x="105" y="1"/>
                    <a:pt x="0" y="105"/>
                    <a:pt x="0" y="236"/>
                  </a:cubicBezTo>
                  <a:cubicBezTo>
                    <a:pt x="0" y="360"/>
                    <a:pt x="105" y="464"/>
                    <a:pt x="228" y="464"/>
                  </a:cubicBezTo>
                  <a:cubicBezTo>
                    <a:pt x="359" y="464"/>
                    <a:pt x="463" y="360"/>
                    <a:pt x="463" y="236"/>
                  </a:cubicBezTo>
                  <a:cubicBezTo>
                    <a:pt x="463" y="105"/>
                    <a:pt x="359" y="1"/>
                    <a:pt x="22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9" name="Google Shape;3779;p46"/>
            <p:cNvSpPr/>
            <p:nvPr/>
          </p:nvSpPr>
          <p:spPr>
            <a:xfrm>
              <a:off x="7058075" y="2643050"/>
              <a:ext cx="11600" cy="11625"/>
            </a:xfrm>
            <a:custGeom>
              <a:rect b="b" l="l" r="r" t="t"/>
              <a:pathLst>
                <a:path extrusionOk="0" h="465" w="464">
                  <a:moveTo>
                    <a:pt x="229" y="1"/>
                  </a:moveTo>
                  <a:cubicBezTo>
                    <a:pt x="105" y="1"/>
                    <a:pt x="0" y="105"/>
                    <a:pt x="0" y="236"/>
                  </a:cubicBezTo>
                  <a:cubicBezTo>
                    <a:pt x="0" y="360"/>
                    <a:pt x="105" y="464"/>
                    <a:pt x="229" y="464"/>
                  </a:cubicBezTo>
                  <a:cubicBezTo>
                    <a:pt x="359" y="464"/>
                    <a:pt x="464" y="360"/>
                    <a:pt x="464" y="236"/>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0" name="Google Shape;3780;p46"/>
            <p:cNvSpPr/>
            <p:nvPr/>
          </p:nvSpPr>
          <p:spPr>
            <a:xfrm>
              <a:off x="7119725" y="2643050"/>
              <a:ext cx="11625" cy="11625"/>
            </a:xfrm>
            <a:custGeom>
              <a:rect b="b" l="l" r="r" t="t"/>
              <a:pathLst>
                <a:path extrusionOk="0" h="465" w="465">
                  <a:moveTo>
                    <a:pt x="229" y="1"/>
                  </a:moveTo>
                  <a:cubicBezTo>
                    <a:pt x="105" y="1"/>
                    <a:pt x="1" y="105"/>
                    <a:pt x="1" y="236"/>
                  </a:cubicBezTo>
                  <a:cubicBezTo>
                    <a:pt x="1" y="360"/>
                    <a:pt x="105" y="464"/>
                    <a:pt x="229" y="464"/>
                  </a:cubicBezTo>
                  <a:cubicBezTo>
                    <a:pt x="360" y="464"/>
                    <a:pt x="464" y="360"/>
                    <a:pt x="464" y="236"/>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1" name="Google Shape;3781;p46"/>
            <p:cNvSpPr/>
            <p:nvPr/>
          </p:nvSpPr>
          <p:spPr>
            <a:xfrm>
              <a:off x="7181400" y="2643050"/>
              <a:ext cx="11600" cy="11625"/>
            </a:xfrm>
            <a:custGeom>
              <a:rect b="b" l="l" r="r" t="t"/>
              <a:pathLst>
                <a:path extrusionOk="0" h="465" w="464">
                  <a:moveTo>
                    <a:pt x="229" y="1"/>
                  </a:moveTo>
                  <a:cubicBezTo>
                    <a:pt x="105" y="1"/>
                    <a:pt x="0" y="105"/>
                    <a:pt x="0" y="236"/>
                  </a:cubicBezTo>
                  <a:cubicBezTo>
                    <a:pt x="0" y="360"/>
                    <a:pt x="105" y="464"/>
                    <a:pt x="229" y="464"/>
                  </a:cubicBezTo>
                  <a:cubicBezTo>
                    <a:pt x="359" y="464"/>
                    <a:pt x="463" y="360"/>
                    <a:pt x="463" y="236"/>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2" name="Google Shape;3782;p46"/>
            <p:cNvSpPr/>
            <p:nvPr/>
          </p:nvSpPr>
          <p:spPr>
            <a:xfrm>
              <a:off x="7243050" y="2643050"/>
              <a:ext cx="11600" cy="11625"/>
            </a:xfrm>
            <a:custGeom>
              <a:rect b="b" l="l" r="r" t="t"/>
              <a:pathLst>
                <a:path extrusionOk="0" h="465" w="464">
                  <a:moveTo>
                    <a:pt x="229" y="1"/>
                  </a:moveTo>
                  <a:cubicBezTo>
                    <a:pt x="105" y="1"/>
                    <a:pt x="0" y="105"/>
                    <a:pt x="0" y="236"/>
                  </a:cubicBezTo>
                  <a:cubicBezTo>
                    <a:pt x="0" y="360"/>
                    <a:pt x="105" y="464"/>
                    <a:pt x="229" y="464"/>
                  </a:cubicBezTo>
                  <a:cubicBezTo>
                    <a:pt x="359" y="464"/>
                    <a:pt x="464" y="360"/>
                    <a:pt x="464" y="236"/>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3" name="Google Shape;3783;p46"/>
            <p:cNvSpPr/>
            <p:nvPr/>
          </p:nvSpPr>
          <p:spPr>
            <a:xfrm>
              <a:off x="7304700" y="2643050"/>
              <a:ext cx="11625" cy="11625"/>
            </a:xfrm>
            <a:custGeom>
              <a:rect b="b" l="l" r="r" t="t"/>
              <a:pathLst>
                <a:path extrusionOk="0" h="465" w="465">
                  <a:moveTo>
                    <a:pt x="229" y="1"/>
                  </a:moveTo>
                  <a:cubicBezTo>
                    <a:pt x="105" y="1"/>
                    <a:pt x="1" y="105"/>
                    <a:pt x="1" y="236"/>
                  </a:cubicBezTo>
                  <a:cubicBezTo>
                    <a:pt x="1" y="360"/>
                    <a:pt x="105" y="464"/>
                    <a:pt x="229" y="464"/>
                  </a:cubicBezTo>
                  <a:cubicBezTo>
                    <a:pt x="360" y="464"/>
                    <a:pt x="464" y="360"/>
                    <a:pt x="464" y="236"/>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4" name="Google Shape;3784;p46"/>
            <p:cNvSpPr/>
            <p:nvPr/>
          </p:nvSpPr>
          <p:spPr>
            <a:xfrm>
              <a:off x="7366375" y="2643050"/>
              <a:ext cx="11600" cy="11625"/>
            </a:xfrm>
            <a:custGeom>
              <a:rect b="b" l="l" r="r" t="t"/>
              <a:pathLst>
                <a:path extrusionOk="0" h="465" w="464">
                  <a:moveTo>
                    <a:pt x="229" y="1"/>
                  </a:moveTo>
                  <a:cubicBezTo>
                    <a:pt x="105" y="1"/>
                    <a:pt x="0" y="105"/>
                    <a:pt x="0" y="236"/>
                  </a:cubicBezTo>
                  <a:cubicBezTo>
                    <a:pt x="0" y="360"/>
                    <a:pt x="105" y="464"/>
                    <a:pt x="229" y="464"/>
                  </a:cubicBezTo>
                  <a:cubicBezTo>
                    <a:pt x="359" y="464"/>
                    <a:pt x="463" y="360"/>
                    <a:pt x="463" y="236"/>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5" name="Google Shape;3785;p46"/>
            <p:cNvSpPr/>
            <p:nvPr/>
          </p:nvSpPr>
          <p:spPr>
            <a:xfrm>
              <a:off x="6730525" y="2716300"/>
              <a:ext cx="11625" cy="11600"/>
            </a:xfrm>
            <a:custGeom>
              <a:rect b="b" l="l" r="r" t="t"/>
              <a:pathLst>
                <a:path extrusionOk="0" h="464" w="465">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6" name="Google Shape;3786;p46"/>
            <p:cNvSpPr/>
            <p:nvPr/>
          </p:nvSpPr>
          <p:spPr>
            <a:xfrm>
              <a:off x="6792200" y="2716300"/>
              <a:ext cx="11600" cy="11600"/>
            </a:xfrm>
            <a:custGeom>
              <a:rect b="b" l="l" r="r" t="t"/>
              <a:pathLst>
                <a:path extrusionOk="0" h="464" w="464">
                  <a:moveTo>
                    <a:pt x="229" y="0"/>
                  </a:moveTo>
                  <a:cubicBezTo>
                    <a:pt x="105" y="0"/>
                    <a:pt x="0" y="105"/>
                    <a:pt x="0" y="229"/>
                  </a:cubicBezTo>
                  <a:cubicBezTo>
                    <a:pt x="0" y="359"/>
                    <a:pt x="105" y="464"/>
                    <a:pt x="229" y="464"/>
                  </a:cubicBezTo>
                  <a:cubicBezTo>
                    <a:pt x="359" y="464"/>
                    <a:pt x="463" y="359"/>
                    <a:pt x="463" y="229"/>
                  </a:cubicBezTo>
                  <a:cubicBezTo>
                    <a:pt x="463"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7" name="Google Shape;3787;p46"/>
            <p:cNvSpPr/>
            <p:nvPr/>
          </p:nvSpPr>
          <p:spPr>
            <a:xfrm>
              <a:off x="6853850" y="2716300"/>
              <a:ext cx="11600" cy="11600"/>
            </a:xfrm>
            <a:custGeom>
              <a:rect b="b" l="l" r="r" t="t"/>
              <a:pathLst>
                <a:path extrusionOk="0" h="464" w="464">
                  <a:moveTo>
                    <a:pt x="229" y="0"/>
                  </a:moveTo>
                  <a:cubicBezTo>
                    <a:pt x="105" y="0"/>
                    <a:pt x="1" y="105"/>
                    <a:pt x="1" y="229"/>
                  </a:cubicBezTo>
                  <a:cubicBezTo>
                    <a:pt x="1" y="359"/>
                    <a:pt x="105" y="464"/>
                    <a:pt x="229" y="464"/>
                  </a:cubicBezTo>
                  <a:cubicBezTo>
                    <a:pt x="359" y="464"/>
                    <a:pt x="464" y="359"/>
                    <a:pt x="464" y="229"/>
                  </a:cubicBezTo>
                  <a:cubicBezTo>
                    <a:pt x="464"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8" name="Google Shape;3788;p46"/>
            <p:cNvSpPr/>
            <p:nvPr/>
          </p:nvSpPr>
          <p:spPr>
            <a:xfrm>
              <a:off x="6915500" y="2716300"/>
              <a:ext cx="11625" cy="11600"/>
            </a:xfrm>
            <a:custGeom>
              <a:rect b="b" l="l" r="r" t="t"/>
              <a:pathLst>
                <a:path extrusionOk="0" h="464" w="465">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9" name="Google Shape;3789;p46"/>
            <p:cNvSpPr/>
            <p:nvPr/>
          </p:nvSpPr>
          <p:spPr>
            <a:xfrm>
              <a:off x="6977175" y="2716300"/>
              <a:ext cx="11600" cy="11600"/>
            </a:xfrm>
            <a:custGeom>
              <a:rect b="b" l="l" r="r" t="t"/>
              <a:pathLst>
                <a:path extrusionOk="0" h="464" w="464">
                  <a:moveTo>
                    <a:pt x="229" y="0"/>
                  </a:moveTo>
                  <a:cubicBezTo>
                    <a:pt x="105" y="0"/>
                    <a:pt x="0" y="105"/>
                    <a:pt x="0" y="229"/>
                  </a:cubicBezTo>
                  <a:cubicBezTo>
                    <a:pt x="0" y="359"/>
                    <a:pt x="105" y="464"/>
                    <a:pt x="229" y="464"/>
                  </a:cubicBezTo>
                  <a:cubicBezTo>
                    <a:pt x="359" y="464"/>
                    <a:pt x="463" y="359"/>
                    <a:pt x="463" y="229"/>
                  </a:cubicBezTo>
                  <a:cubicBezTo>
                    <a:pt x="463"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0" name="Google Shape;3790;p46"/>
            <p:cNvSpPr/>
            <p:nvPr/>
          </p:nvSpPr>
          <p:spPr>
            <a:xfrm>
              <a:off x="7038825" y="2716300"/>
              <a:ext cx="11600" cy="11600"/>
            </a:xfrm>
            <a:custGeom>
              <a:rect b="b" l="l" r="r" t="t"/>
              <a:pathLst>
                <a:path extrusionOk="0" h="464" w="464">
                  <a:moveTo>
                    <a:pt x="229" y="0"/>
                  </a:moveTo>
                  <a:cubicBezTo>
                    <a:pt x="105" y="0"/>
                    <a:pt x="1" y="105"/>
                    <a:pt x="1" y="229"/>
                  </a:cubicBezTo>
                  <a:cubicBezTo>
                    <a:pt x="1" y="359"/>
                    <a:pt x="105" y="464"/>
                    <a:pt x="229" y="464"/>
                  </a:cubicBezTo>
                  <a:cubicBezTo>
                    <a:pt x="359" y="464"/>
                    <a:pt x="464" y="359"/>
                    <a:pt x="464" y="229"/>
                  </a:cubicBezTo>
                  <a:cubicBezTo>
                    <a:pt x="464"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1" name="Google Shape;3791;p46"/>
            <p:cNvSpPr/>
            <p:nvPr/>
          </p:nvSpPr>
          <p:spPr>
            <a:xfrm>
              <a:off x="7100475" y="2716300"/>
              <a:ext cx="11625" cy="11600"/>
            </a:xfrm>
            <a:custGeom>
              <a:rect b="b" l="l" r="r" t="t"/>
              <a:pathLst>
                <a:path extrusionOk="0" h="464" w="465">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2" name="Google Shape;3792;p46"/>
            <p:cNvSpPr/>
            <p:nvPr/>
          </p:nvSpPr>
          <p:spPr>
            <a:xfrm>
              <a:off x="7162150" y="2716300"/>
              <a:ext cx="11600" cy="11600"/>
            </a:xfrm>
            <a:custGeom>
              <a:rect b="b" l="l" r="r" t="t"/>
              <a:pathLst>
                <a:path extrusionOk="0" h="464" w="464">
                  <a:moveTo>
                    <a:pt x="229" y="0"/>
                  </a:moveTo>
                  <a:cubicBezTo>
                    <a:pt x="105" y="0"/>
                    <a:pt x="0" y="105"/>
                    <a:pt x="0" y="229"/>
                  </a:cubicBezTo>
                  <a:cubicBezTo>
                    <a:pt x="0" y="359"/>
                    <a:pt x="105" y="464"/>
                    <a:pt x="229" y="464"/>
                  </a:cubicBezTo>
                  <a:cubicBezTo>
                    <a:pt x="359" y="464"/>
                    <a:pt x="463" y="359"/>
                    <a:pt x="463" y="229"/>
                  </a:cubicBezTo>
                  <a:cubicBezTo>
                    <a:pt x="463"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3" name="Google Shape;3793;p46"/>
            <p:cNvSpPr/>
            <p:nvPr/>
          </p:nvSpPr>
          <p:spPr>
            <a:xfrm>
              <a:off x="7223800" y="2716300"/>
              <a:ext cx="11600" cy="11600"/>
            </a:xfrm>
            <a:custGeom>
              <a:rect b="b" l="l" r="r" t="t"/>
              <a:pathLst>
                <a:path extrusionOk="0" h="464" w="464">
                  <a:moveTo>
                    <a:pt x="229" y="0"/>
                  </a:moveTo>
                  <a:cubicBezTo>
                    <a:pt x="105" y="0"/>
                    <a:pt x="1" y="105"/>
                    <a:pt x="1" y="229"/>
                  </a:cubicBezTo>
                  <a:cubicBezTo>
                    <a:pt x="1" y="359"/>
                    <a:pt x="105" y="464"/>
                    <a:pt x="229" y="464"/>
                  </a:cubicBezTo>
                  <a:cubicBezTo>
                    <a:pt x="359" y="464"/>
                    <a:pt x="464" y="359"/>
                    <a:pt x="464" y="229"/>
                  </a:cubicBezTo>
                  <a:cubicBezTo>
                    <a:pt x="464"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4" name="Google Shape;3794;p46"/>
            <p:cNvSpPr/>
            <p:nvPr/>
          </p:nvSpPr>
          <p:spPr>
            <a:xfrm>
              <a:off x="7285450" y="2716300"/>
              <a:ext cx="11625" cy="11600"/>
            </a:xfrm>
            <a:custGeom>
              <a:rect b="b" l="l" r="r" t="t"/>
              <a:pathLst>
                <a:path extrusionOk="0" h="464" w="465">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5" name="Google Shape;3795;p46"/>
            <p:cNvSpPr/>
            <p:nvPr/>
          </p:nvSpPr>
          <p:spPr>
            <a:xfrm>
              <a:off x="6811450" y="2789525"/>
              <a:ext cx="11600" cy="11625"/>
            </a:xfrm>
            <a:custGeom>
              <a:rect b="b" l="l" r="r" t="t"/>
              <a:pathLst>
                <a:path extrusionOk="0" h="465" w="464">
                  <a:moveTo>
                    <a:pt x="235" y="1"/>
                  </a:moveTo>
                  <a:cubicBezTo>
                    <a:pt x="104" y="1"/>
                    <a:pt x="0" y="105"/>
                    <a:pt x="0" y="229"/>
                  </a:cubicBezTo>
                  <a:cubicBezTo>
                    <a:pt x="0" y="360"/>
                    <a:pt x="104" y="464"/>
                    <a:pt x="235" y="464"/>
                  </a:cubicBezTo>
                  <a:cubicBezTo>
                    <a:pt x="359" y="464"/>
                    <a:pt x="463" y="360"/>
                    <a:pt x="463" y="229"/>
                  </a:cubicBezTo>
                  <a:cubicBezTo>
                    <a:pt x="463" y="105"/>
                    <a:pt x="359" y="1"/>
                    <a:pt x="23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6" name="Google Shape;3796;p46"/>
            <p:cNvSpPr/>
            <p:nvPr/>
          </p:nvSpPr>
          <p:spPr>
            <a:xfrm>
              <a:off x="6873100" y="2789525"/>
              <a:ext cx="11600" cy="11625"/>
            </a:xfrm>
            <a:custGeom>
              <a:rect b="b" l="l" r="r" t="t"/>
              <a:pathLst>
                <a:path extrusionOk="0" h="465" w="464">
                  <a:moveTo>
                    <a:pt x="235" y="1"/>
                  </a:moveTo>
                  <a:cubicBezTo>
                    <a:pt x="105" y="1"/>
                    <a:pt x="0" y="105"/>
                    <a:pt x="0" y="229"/>
                  </a:cubicBezTo>
                  <a:cubicBezTo>
                    <a:pt x="0" y="360"/>
                    <a:pt x="105" y="464"/>
                    <a:pt x="235" y="464"/>
                  </a:cubicBezTo>
                  <a:cubicBezTo>
                    <a:pt x="359" y="464"/>
                    <a:pt x="464" y="360"/>
                    <a:pt x="464" y="229"/>
                  </a:cubicBezTo>
                  <a:cubicBezTo>
                    <a:pt x="464" y="105"/>
                    <a:pt x="359" y="1"/>
                    <a:pt x="23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7" name="Google Shape;3797;p46"/>
            <p:cNvSpPr/>
            <p:nvPr/>
          </p:nvSpPr>
          <p:spPr>
            <a:xfrm>
              <a:off x="6934750" y="2789525"/>
              <a:ext cx="11600" cy="11625"/>
            </a:xfrm>
            <a:custGeom>
              <a:rect b="b" l="l" r="r" t="t"/>
              <a:pathLst>
                <a:path extrusionOk="0" h="465" w="464">
                  <a:moveTo>
                    <a:pt x="236" y="1"/>
                  </a:moveTo>
                  <a:cubicBezTo>
                    <a:pt x="105" y="1"/>
                    <a:pt x="1" y="105"/>
                    <a:pt x="1" y="229"/>
                  </a:cubicBezTo>
                  <a:cubicBezTo>
                    <a:pt x="1" y="360"/>
                    <a:pt x="105" y="464"/>
                    <a:pt x="236" y="464"/>
                  </a:cubicBezTo>
                  <a:cubicBezTo>
                    <a:pt x="360" y="464"/>
                    <a:pt x="464" y="360"/>
                    <a:pt x="464" y="229"/>
                  </a:cubicBezTo>
                  <a:cubicBezTo>
                    <a:pt x="464" y="105"/>
                    <a:pt x="360" y="1"/>
                    <a:pt x="23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8" name="Google Shape;3798;p46"/>
            <p:cNvSpPr/>
            <p:nvPr/>
          </p:nvSpPr>
          <p:spPr>
            <a:xfrm>
              <a:off x="6996425" y="2789525"/>
              <a:ext cx="11600" cy="11625"/>
            </a:xfrm>
            <a:custGeom>
              <a:rect b="b" l="l" r="r" t="t"/>
              <a:pathLst>
                <a:path extrusionOk="0" h="465" w="464">
                  <a:moveTo>
                    <a:pt x="228" y="1"/>
                  </a:moveTo>
                  <a:cubicBezTo>
                    <a:pt x="105" y="1"/>
                    <a:pt x="0" y="105"/>
                    <a:pt x="0" y="229"/>
                  </a:cubicBezTo>
                  <a:cubicBezTo>
                    <a:pt x="0" y="360"/>
                    <a:pt x="105" y="464"/>
                    <a:pt x="228" y="464"/>
                  </a:cubicBezTo>
                  <a:cubicBezTo>
                    <a:pt x="359" y="464"/>
                    <a:pt x="463" y="360"/>
                    <a:pt x="463" y="229"/>
                  </a:cubicBezTo>
                  <a:cubicBezTo>
                    <a:pt x="463" y="105"/>
                    <a:pt x="359" y="1"/>
                    <a:pt x="22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9" name="Google Shape;3799;p46"/>
            <p:cNvSpPr/>
            <p:nvPr/>
          </p:nvSpPr>
          <p:spPr>
            <a:xfrm>
              <a:off x="7058075" y="2789525"/>
              <a:ext cx="11600" cy="11625"/>
            </a:xfrm>
            <a:custGeom>
              <a:rect b="b" l="l" r="r" t="t"/>
              <a:pathLst>
                <a:path extrusionOk="0" h="465" w="464">
                  <a:moveTo>
                    <a:pt x="229" y="1"/>
                  </a:moveTo>
                  <a:cubicBezTo>
                    <a:pt x="105" y="1"/>
                    <a:pt x="0" y="105"/>
                    <a:pt x="0" y="229"/>
                  </a:cubicBezTo>
                  <a:cubicBezTo>
                    <a:pt x="0" y="360"/>
                    <a:pt x="105" y="464"/>
                    <a:pt x="229" y="464"/>
                  </a:cubicBezTo>
                  <a:cubicBezTo>
                    <a:pt x="359" y="464"/>
                    <a:pt x="464" y="360"/>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0" name="Google Shape;3800;p46"/>
            <p:cNvSpPr/>
            <p:nvPr/>
          </p:nvSpPr>
          <p:spPr>
            <a:xfrm>
              <a:off x="7119725" y="2789525"/>
              <a:ext cx="11625" cy="11625"/>
            </a:xfrm>
            <a:custGeom>
              <a:rect b="b" l="l" r="r" t="t"/>
              <a:pathLst>
                <a:path extrusionOk="0" h="465" w="465">
                  <a:moveTo>
                    <a:pt x="229" y="1"/>
                  </a:moveTo>
                  <a:cubicBezTo>
                    <a:pt x="105" y="1"/>
                    <a:pt x="1" y="105"/>
                    <a:pt x="1" y="229"/>
                  </a:cubicBezTo>
                  <a:cubicBezTo>
                    <a:pt x="1" y="360"/>
                    <a:pt x="105" y="464"/>
                    <a:pt x="229" y="464"/>
                  </a:cubicBezTo>
                  <a:cubicBezTo>
                    <a:pt x="360" y="464"/>
                    <a:pt x="464" y="360"/>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1" name="Google Shape;3801;p46"/>
            <p:cNvSpPr/>
            <p:nvPr/>
          </p:nvSpPr>
          <p:spPr>
            <a:xfrm>
              <a:off x="7181400" y="2789525"/>
              <a:ext cx="11600" cy="11625"/>
            </a:xfrm>
            <a:custGeom>
              <a:rect b="b" l="l" r="r" t="t"/>
              <a:pathLst>
                <a:path extrusionOk="0" h="465" w="464">
                  <a:moveTo>
                    <a:pt x="229" y="1"/>
                  </a:moveTo>
                  <a:cubicBezTo>
                    <a:pt x="105" y="1"/>
                    <a:pt x="0" y="105"/>
                    <a:pt x="0" y="229"/>
                  </a:cubicBezTo>
                  <a:cubicBezTo>
                    <a:pt x="0" y="360"/>
                    <a:pt x="105" y="464"/>
                    <a:pt x="229" y="464"/>
                  </a:cubicBezTo>
                  <a:cubicBezTo>
                    <a:pt x="359" y="464"/>
                    <a:pt x="463" y="360"/>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2" name="Google Shape;3802;p46"/>
            <p:cNvSpPr/>
            <p:nvPr/>
          </p:nvSpPr>
          <p:spPr>
            <a:xfrm>
              <a:off x="7243050" y="2789525"/>
              <a:ext cx="11600" cy="11625"/>
            </a:xfrm>
            <a:custGeom>
              <a:rect b="b" l="l" r="r" t="t"/>
              <a:pathLst>
                <a:path extrusionOk="0" h="465" w="464">
                  <a:moveTo>
                    <a:pt x="229" y="1"/>
                  </a:moveTo>
                  <a:cubicBezTo>
                    <a:pt x="105" y="1"/>
                    <a:pt x="0" y="105"/>
                    <a:pt x="0" y="229"/>
                  </a:cubicBezTo>
                  <a:cubicBezTo>
                    <a:pt x="0" y="360"/>
                    <a:pt x="105" y="464"/>
                    <a:pt x="229" y="464"/>
                  </a:cubicBezTo>
                  <a:cubicBezTo>
                    <a:pt x="359" y="464"/>
                    <a:pt x="464" y="360"/>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3" name="Google Shape;3803;p46"/>
            <p:cNvSpPr/>
            <p:nvPr/>
          </p:nvSpPr>
          <p:spPr>
            <a:xfrm>
              <a:off x="7304700" y="2789525"/>
              <a:ext cx="11625" cy="11625"/>
            </a:xfrm>
            <a:custGeom>
              <a:rect b="b" l="l" r="r" t="t"/>
              <a:pathLst>
                <a:path extrusionOk="0" h="465" w="465">
                  <a:moveTo>
                    <a:pt x="229" y="1"/>
                  </a:moveTo>
                  <a:cubicBezTo>
                    <a:pt x="105" y="1"/>
                    <a:pt x="1" y="105"/>
                    <a:pt x="1" y="229"/>
                  </a:cubicBezTo>
                  <a:cubicBezTo>
                    <a:pt x="1" y="360"/>
                    <a:pt x="105" y="464"/>
                    <a:pt x="229" y="464"/>
                  </a:cubicBezTo>
                  <a:cubicBezTo>
                    <a:pt x="360" y="464"/>
                    <a:pt x="464" y="360"/>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4" name="Google Shape;3804;p46"/>
            <p:cNvSpPr/>
            <p:nvPr/>
          </p:nvSpPr>
          <p:spPr>
            <a:xfrm>
              <a:off x="7366375" y="2789525"/>
              <a:ext cx="11600" cy="11625"/>
            </a:xfrm>
            <a:custGeom>
              <a:rect b="b" l="l" r="r" t="t"/>
              <a:pathLst>
                <a:path extrusionOk="0" h="465" w="464">
                  <a:moveTo>
                    <a:pt x="229" y="1"/>
                  </a:moveTo>
                  <a:cubicBezTo>
                    <a:pt x="105" y="1"/>
                    <a:pt x="0" y="105"/>
                    <a:pt x="0" y="229"/>
                  </a:cubicBezTo>
                  <a:cubicBezTo>
                    <a:pt x="0" y="360"/>
                    <a:pt x="105" y="464"/>
                    <a:pt x="229" y="464"/>
                  </a:cubicBezTo>
                  <a:cubicBezTo>
                    <a:pt x="359" y="464"/>
                    <a:pt x="463" y="360"/>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5" name="Google Shape;3805;p46"/>
            <p:cNvSpPr/>
            <p:nvPr/>
          </p:nvSpPr>
          <p:spPr>
            <a:xfrm>
              <a:off x="6730525" y="2862775"/>
              <a:ext cx="11625" cy="11600"/>
            </a:xfrm>
            <a:custGeom>
              <a:rect b="b" l="l" r="r" t="t"/>
              <a:pathLst>
                <a:path extrusionOk="0" h="464" w="465">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6" name="Google Shape;3806;p46"/>
            <p:cNvSpPr/>
            <p:nvPr/>
          </p:nvSpPr>
          <p:spPr>
            <a:xfrm>
              <a:off x="6792200" y="2862775"/>
              <a:ext cx="11600" cy="11600"/>
            </a:xfrm>
            <a:custGeom>
              <a:rect b="b" l="l" r="r" t="t"/>
              <a:pathLst>
                <a:path extrusionOk="0" h="464" w="464">
                  <a:moveTo>
                    <a:pt x="229" y="1"/>
                  </a:moveTo>
                  <a:cubicBezTo>
                    <a:pt x="105" y="1"/>
                    <a:pt x="0" y="105"/>
                    <a:pt x="0" y="229"/>
                  </a:cubicBezTo>
                  <a:cubicBezTo>
                    <a:pt x="0" y="359"/>
                    <a:pt x="105" y="464"/>
                    <a:pt x="229" y="464"/>
                  </a:cubicBezTo>
                  <a:cubicBezTo>
                    <a:pt x="359" y="464"/>
                    <a:pt x="463" y="359"/>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7" name="Google Shape;3807;p46"/>
            <p:cNvSpPr/>
            <p:nvPr/>
          </p:nvSpPr>
          <p:spPr>
            <a:xfrm>
              <a:off x="6853850" y="2862775"/>
              <a:ext cx="11600" cy="11600"/>
            </a:xfrm>
            <a:custGeom>
              <a:rect b="b" l="l" r="r" t="t"/>
              <a:pathLst>
                <a:path extrusionOk="0" h="464" w="464">
                  <a:moveTo>
                    <a:pt x="229" y="1"/>
                  </a:moveTo>
                  <a:cubicBezTo>
                    <a:pt x="105" y="1"/>
                    <a:pt x="1" y="105"/>
                    <a:pt x="1" y="229"/>
                  </a:cubicBezTo>
                  <a:cubicBezTo>
                    <a:pt x="1" y="359"/>
                    <a:pt x="105" y="464"/>
                    <a:pt x="229" y="464"/>
                  </a:cubicBezTo>
                  <a:cubicBezTo>
                    <a:pt x="359" y="464"/>
                    <a:pt x="464" y="359"/>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8" name="Google Shape;3808;p46"/>
            <p:cNvSpPr/>
            <p:nvPr/>
          </p:nvSpPr>
          <p:spPr>
            <a:xfrm>
              <a:off x="6915500" y="2862775"/>
              <a:ext cx="11625" cy="11600"/>
            </a:xfrm>
            <a:custGeom>
              <a:rect b="b" l="l" r="r" t="t"/>
              <a:pathLst>
                <a:path extrusionOk="0" h="464" w="465">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9" name="Google Shape;3809;p46"/>
            <p:cNvSpPr/>
            <p:nvPr/>
          </p:nvSpPr>
          <p:spPr>
            <a:xfrm>
              <a:off x="6977175" y="2862775"/>
              <a:ext cx="11600" cy="11600"/>
            </a:xfrm>
            <a:custGeom>
              <a:rect b="b" l="l" r="r" t="t"/>
              <a:pathLst>
                <a:path extrusionOk="0" h="464" w="464">
                  <a:moveTo>
                    <a:pt x="229" y="1"/>
                  </a:moveTo>
                  <a:cubicBezTo>
                    <a:pt x="105" y="1"/>
                    <a:pt x="0" y="105"/>
                    <a:pt x="0" y="229"/>
                  </a:cubicBezTo>
                  <a:cubicBezTo>
                    <a:pt x="0" y="359"/>
                    <a:pt x="105" y="464"/>
                    <a:pt x="229" y="464"/>
                  </a:cubicBezTo>
                  <a:cubicBezTo>
                    <a:pt x="359" y="464"/>
                    <a:pt x="463" y="359"/>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0" name="Google Shape;3810;p46"/>
            <p:cNvSpPr/>
            <p:nvPr/>
          </p:nvSpPr>
          <p:spPr>
            <a:xfrm>
              <a:off x="7038825" y="2862775"/>
              <a:ext cx="11600" cy="11600"/>
            </a:xfrm>
            <a:custGeom>
              <a:rect b="b" l="l" r="r" t="t"/>
              <a:pathLst>
                <a:path extrusionOk="0" h="464" w="464">
                  <a:moveTo>
                    <a:pt x="229" y="1"/>
                  </a:moveTo>
                  <a:cubicBezTo>
                    <a:pt x="105" y="1"/>
                    <a:pt x="1" y="105"/>
                    <a:pt x="1" y="229"/>
                  </a:cubicBezTo>
                  <a:cubicBezTo>
                    <a:pt x="1" y="359"/>
                    <a:pt x="105" y="464"/>
                    <a:pt x="229" y="464"/>
                  </a:cubicBezTo>
                  <a:cubicBezTo>
                    <a:pt x="359" y="464"/>
                    <a:pt x="464" y="359"/>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1" name="Google Shape;3811;p46"/>
            <p:cNvSpPr/>
            <p:nvPr/>
          </p:nvSpPr>
          <p:spPr>
            <a:xfrm>
              <a:off x="7100475" y="2862775"/>
              <a:ext cx="11625" cy="11600"/>
            </a:xfrm>
            <a:custGeom>
              <a:rect b="b" l="l" r="r" t="t"/>
              <a:pathLst>
                <a:path extrusionOk="0" h="464" w="465">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2" name="Google Shape;3812;p46"/>
            <p:cNvSpPr/>
            <p:nvPr/>
          </p:nvSpPr>
          <p:spPr>
            <a:xfrm>
              <a:off x="7162150" y="2862775"/>
              <a:ext cx="11600" cy="11600"/>
            </a:xfrm>
            <a:custGeom>
              <a:rect b="b" l="l" r="r" t="t"/>
              <a:pathLst>
                <a:path extrusionOk="0" h="464" w="464">
                  <a:moveTo>
                    <a:pt x="229" y="1"/>
                  </a:moveTo>
                  <a:cubicBezTo>
                    <a:pt x="105" y="1"/>
                    <a:pt x="0" y="105"/>
                    <a:pt x="0" y="229"/>
                  </a:cubicBezTo>
                  <a:cubicBezTo>
                    <a:pt x="0" y="359"/>
                    <a:pt x="105" y="464"/>
                    <a:pt x="229" y="464"/>
                  </a:cubicBezTo>
                  <a:cubicBezTo>
                    <a:pt x="359" y="464"/>
                    <a:pt x="463" y="359"/>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3" name="Google Shape;3813;p46"/>
            <p:cNvSpPr/>
            <p:nvPr/>
          </p:nvSpPr>
          <p:spPr>
            <a:xfrm>
              <a:off x="7223800" y="2862775"/>
              <a:ext cx="11600" cy="11600"/>
            </a:xfrm>
            <a:custGeom>
              <a:rect b="b" l="l" r="r" t="t"/>
              <a:pathLst>
                <a:path extrusionOk="0" h="464" w="464">
                  <a:moveTo>
                    <a:pt x="229" y="1"/>
                  </a:moveTo>
                  <a:cubicBezTo>
                    <a:pt x="105" y="1"/>
                    <a:pt x="1" y="105"/>
                    <a:pt x="1" y="229"/>
                  </a:cubicBezTo>
                  <a:cubicBezTo>
                    <a:pt x="1" y="359"/>
                    <a:pt x="105" y="464"/>
                    <a:pt x="229" y="464"/>
                  </a:cubicBezTo>
                  <a:cubicBezTo>
                    <a:pt x="359" y="464"/>
                    <a:pt x="464" y="359"/>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4" name="Google Shape;3814;p46"/>
            <p:cNvSpPr/>
            <p:nvPr/>
          </p:nvSpPr>
          <p:spPr>
            <a:xfrm>
              <a:off x="7285450" y="2862775"/>
              <a:ext cx="11625" cy="11600"/>
            </a:xfrm>
            <a:custGeom>
              <a:rect b="b" l="l" r="r" t="t"/>
              <a:pathLst>
                <a:path extrusionOk="0" h="464" w="465">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15" name="Google Shape;3815;p46"/>
          <p:cNvSpPr/>
          <p:nvPr/>
        </p:nvSpPr>
        <p:spPr>
          <a:xfrm>
            <a:off x="4583325" y="955850"/>
            <a:ext cx="317400" cy="317400"/>
          </a:xfrm>
          <a:prstGeom prst="mathPlus">
            <a:avLst>
              <a:gd fmla="val 11090" name="adj1"/>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816" name="Google Shape;3816;p46"/>
          <p:cNvCxnSpPr/>
          <p:nvPr/>
        </p:nvCxnSpPr>
        <p:spPr>
          <a:xfrm>
            <a:off x="-8425" y="1850183"/>
            <a:ext cx="552600" cy="0"/>
          </a:xfrm>
          <a:prstGeom prst="straightConnector1">
            <a:avLst/>
          </a:prstGeom>
          <a:noFill/>
          <a:ln cap="flat" cmpd="sng" w="38100">
            <a:solidFill>
              <a:schemeClr val="lt2"/>
            </a:solidFill>
            <a:prstDash val="solid"/>
            <a:round/>
            <a:headEnd len="sm" w="sm" type="none"/>
            <a:tailEnd len="sm" w="sm" type="none"/>
          </a:ln>
        </p:spPr>
      </p:cxnSp>
      <p:sp>
        <p:nvSpPr>
          <p:cNvPr id="3817" name="Google Shape;3817;p46"/>
          <p:cNvSpPr txBox="1"/>
          <p:nvPr/>
        </p:nvSpPr>
        <p:spPr>
          <a:xfrm>
            <a:off x="2509825" y="293200"/>
            <a:ext cx="5762400" cy="1569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1" lang="en" sz="3000">
                <a:latin typeface="Assistant"/>
                <a:ea typeface="Assistant"/>
                <a:cs typeface="Assistant"/>
                <a:sym typeface="Assistant"/>
              </a:rPr>
              <a:t>Intermediate results</a:t>
            </a:r>
            <a:endParaRPr b="1" i="0" sz="3000" u="none" cap="none" strike="noStrike">
              <a:solidFill>
                <a:srgbClr val="000000"/>
              </a:solidFill>
              <a:latin typeface="Assistant"/>
              <a:ea typeface="Assistant"/>
              <a:cs typeface="Assistant"/>
              <a:sym typeface="Assistant"/>
            </a:endParaRPr>
          </a:p>
          <a:p>
            <a:pPr indent="0" lvl="0" marL="0" marR="0" rtl="0" algn="l">
              <a:lnSpc>
                <a:spcPct val="100000"/>
              </a:lnSpc>
              <a:spcBef>
                <a:spcPts val="0"/>
              </a:spcBef>
              <a:spcAft>
                <a:spcPts val="0"/>
              </a:spcAft>
              <a:buClr>
                <a:srgbClr val="000000"/>
              </a:buClr>
              <a:buSzPts val="3000"/>
              <a:buFont typeface="Arial"/>
              <a:buNone/>
            </a:pPr>
            <a:r>
              <a:t/>
            </a:r>
            <a:endParaRPr b="1" i="0" sz="3000" u="none" cap="none" strike="noStrike">
              <a:solidFill>
                <a:srgbClr val="000000"/>
              </a:solidFill>
              <a:latin typeface="Assistant"/>
              <a:ea typeface="Assistant"/>
              <a:cs typeface="Assistant"/>
              <a:sym typeface="Assistant"/>
            </a:endParaRPr>
          </a:p>
          <a:p>
            <a:pPr indent="0" lvl="0" marL="0" marR="0" rtl="0" algn="l">
              <a:lnSpc>
                <a:spcPct val="100000"/>
              </a:lnSpc>
              <a:spcBef>
                <a:spcPts val="0"/>
              </a:spcBef>
              <a:spcAft>
                <a:spcPts val="0"/>
              </a:spcAft>
              <a:buClr>
                <a:srgbClr val="000000"/>
              </a:buClr>
              <a:buSzPts val="3000"/>
              <a:buFont typeface="Arial"/>
              <a:buNone/>
            </a:pPr>
            <a:r>
              <a:t/>
            </a:r>
            <a:endParaRPr b="1" i="0" sz="3000" u="none" cap="none" strike="noStrike">
              <a:solidFill>
                <a:srgbClr val="000000"/>
              </a:solidFill>
              <a:latin typeface="Assistant"/>
              <a:ea typeface="Assistant"/>
              <a:cs typeface="Assistant"/>
              <a:sym typeface="Assistant"/>
            </a:endParaRPr>
          </a:p>
        </p:txBody>
      </p:sp>
      <p:grpSp>
        <p:nvGrpSpPr>
          <p:cNvPr id="3818" name="Google Shape;3818;p46"/>
          <p:cNvGrpSpPr/>
          <p:nvPr/>
        </p:nvGrpSpPr>
        <p:grpSpPr>
          <a:xfrm>
            <a:off x="1822104" y="366115"/>
            <a:ext cx="506202" cy="346754"/>
            <a:chOff x="5912000" y="2436725"/>
            <a:chExt cx="200500" cy="137350"/>
          </a:xfrm>
        </p:grpSpPr>
        <p:sp>
          <p:nvSpPr>
            <p:cNvPr id="3819" name="Google Shape;3819;p46"/>
            <p:cNvSpPr/>
            <p:nvPr/>
          </p:nvSpPr>
          <p:spPr>
            <a:xfrm>
              <a:off x="6071050" y="2532625"/>
              <a:ext cx="41450" cy="41450"/>
            </a:xfrm>
            <a:custGeom>
              <a:rect b="b" l="l" r="r" t="t"/>
              <a:pathLst>
                <a:path extrusionOk="0" h="1658" w="1658">
                  <a:moveTo>
                    <a:pt x="829" y="1"/>
                  </a:moveTo>
                  <a:lnTo>
                    <a:pt x="0" y="829"/>
                  </a:lnTo>
                  <a:lnTo>
                    <a:pt x="829" y="1658"/>
                  </a:lnTo>
                  <a:lnTo>
                    <a:pt x="1658" y="829"/>
                  </a:lnTo>
                  <a:lnTo>
                    <a:pt x="8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0" name="Google Shape;3820;p46"/>
            <p:cNvSpPr/>
            <p:nvPr/>
          </p:nvSpPr>
          <p:spPr>
            <a:xfrm>
              <a:off x="6071050" y="2436725"/>
              <a:ext cx="41450" cy="41450"/>
            </a:xfrm>
            <a:custGeom>
              <a:rect b="b" l="l" r="r" t="t"/>
              <a:pathLst>
                <a:path extrusionOk="0" h="1658" w="1658">
                  <a:moveTo>
                    <a:pt x="829" y="0"/>
                  </a:moveTo>
                  <a:lnTo>
                    <a:pt x="0" y="829"/>
                  </a:lnTo>
                  <a:lnTo>
                    <a:pt x="829" y="1657"/>
                  </a:lnTo>
                  <a:lnTo>
                    <a:pt x="1658" y="829"/>
                  </a:lnTo>
                  <a:lnTo>
                    <a:pt x="8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1" name="Google Shape;3821;p46"/>
            <p:cNvSpPr/>
            <p:nvPr/>
          </p:nvSpPr>
          <p:spPr>
            <a:xfrm>
              <a:off x="6023250" y="2484675"/>
              <a:ext cx="41450" cy="41450"/>
            </a:xfrm>
            <a:custGeom>
              <a:rect b="b" l="l" r="r" t="t"/>
              <a:pathLst>
                <a:path extrusionOk="0" h="1658" w="1658">
                  <a:moveTo>
                    <a:pt x="829" y="0"/>
                  </a:moveTo>
                  <a:lnTo>
                    <a:pt x="1" y="829"/>
                  </a:lnTo>
                  <a:lnTo>
                    <a:pt x="829" y="1658"/>
                  </a:lnTo>
                  <a:lnTo>
                    <a:pt x="1658" y="829"/>
                  </a:lnTo>
                  <a:lnTo>
                    <a:pt x="8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2" name="Google Shape;3822;p46"/>
            <p:cNvSpPr/>
            <p:nvPr/>
          </p:nvSpPr>
          <p:spPr>
            <a:xfrm>
              <a:off x="5959975" y="2532625"/>
              <a:ext cx="41450" cy="41450"/>
            </a:xfrm>
            <a:custGeom>
              <a:rect b="b" l="l" r="r" t="t"/>
              <a:pathLst>
                <a:path extrusionOk="0" h="1658" w="1658">
                  <a:moveTo>
                    <a:pt x="829" y="1"/>
                  </a:moveTo>
                  <a:lnTo>
                    <a:pt x="0" y="829"/>
                  </a:lnTo>
                  <a:lnTo>
                    <a:pt x="829" y="1658"/>
                  </a:lnTo>
                  <a:lnTo>
                    <a:pt x="1657" y="829"/>
                  </a:lnTo>
                  <a:lnTo>
                    <a:pt x="8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3" name="Google Shape;3823;p46"/>
            <p:cNvSpPr/>
            <p:nvPr/>
          </p:nvSpPr>
          <p:spPr>
            <a:xfrm>
              <a:off x="5959975" y="2436725"/>
              <a:ext cx="41450" cy="41450"/>
            </a:xfrm>
            <a:custGeom>
              <a:rect b="b" l="l" r="r" t="t"/>
              <a:pathLst>
                <a:path extrusionOk="0" h="1658" w="1658">
                  <a:moveTo>
                    <a:pt x="829" y="0"/>
                  </a:moveTo>
                  <a:lnTo>
                    <a:pt x="0" y="829"/>
                  </a:lnTo>
                  <a:lnTo>
                    <a:pt x="829" y="1657"/>
                  </a:lnTo>
                  <a:lnTo>
                    <a:pt x="1657" y="829"/>
                  </a:lnTo>
                  <a:lnTo>
                    <a:pt x="8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4" name="Google Shape;3824;p46"/>
            <p:cNvSpPr/>
            <p:nvPr/>
          </p:nvSpPr>
          <p:spPr>
            <a:xfrm>
              <a:off x="5912000" y="2484675"/>
              <a:ext cx="41475" cy="41450"/>
            </a:xfrm>
            <a:custGeom>
              <a:rect b="b" l="l" r="r" t="t"/>
              <a:pathLst>
                <a:path extrusionOk="0" h="1658" w="1659">
                  <a:moveTo>
                    <a:pt x="829" y="0"/>
                  </a:moveTo>
                  <a:lnTo>
                    <a:pt x="1" y="829"/>
                  </a:lnTo>
                  <a:lnTo>
                    <a:pt x="829" y="1658"/>
                  </a:lnTo>
                  <a:lnTo>
                    <a:pt x="1658" y="829"/>
                  </a:lnTo>
                  <a:lnTo>
                    <a:pt x="8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25" name="Google Shape;3825;p46"/>
          <p:cNvSpPr txBox="1"/>
          <p:nvPr/>
        </p:nvSpPr>
        <p:spPr>
          <a:xfrm>
            <a:off x="2388675" y="1248825"/>
            <a:ext cx="62769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Assistant"/>
                <a:ea typeface="Assistant"/>
                <a:cs typeface="Assistant"/>
                <a:sym typeface="Assistant"/>
              </a:rPr>
              <a:t>Studies</a:t>
            </a:r>
            <a:endParaRPr b="0" i="0" sz="1600" u="none" cap="none" strike="noStrike">
              <a:solidFill>
                <a:srgbClr val="000000"/>
              </a:solidFill>
              <a:latin typeface="Assistant"/>
              <a:ea typeface="Assistant"/>
              <a:cs typeface="Assistant"/>
              <a:sym typeface="Assistant"/>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ssistant"/>
              <a:ea typeface="Assistant"/>
              <a:cs typeface="Assistant"/>
              <a:sym typeface="Assistant"/>
            </a:endParaRPr>
          </a:p>
        </p:txBody>
      </p:sp>
      <p:sp>
        <p:nvSpPr>
          <p:cNvPr id="3826" name="Google Shape;3826;p46"/>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pic>
        <p:nvPicPr>
          <p:cNvPr id="3827" name="Google Shape;3827;p46"/>
          <p:cNvPicPr preferRelativeResize="0"/>
          <p:nvPr/>
        </p:nvPicPr>
        <p:blipFill>
          <a:blip r:embed="rId3">
            <a:alphaModFix/>
          </a:blip>
          <a:stretch>
            <a:fillRect/>
          </a:stretch>
        </p:blipFill>
        <p:spPr>
          <a:xfrm>
            <a:off x="1965863" y="884225"/>
            <a:ext cx="6389026" cy="3394175"/>
          </a:xfrm>
          <a:prstGeom prst="rect">
            <a:avLst/>
          </a:prstGeom>
          <a:noFill/>
          <a:ln>
            <a:noFill/>
          </a:ln>
        </p:spPr>
      </p:pic>
      <p:sp>
        <p:nvSpPr>
          <p:cNvPr id="3828" name="Google Shape;3828;p46"/>
          <p:cNvSpPr txBox="1"/>
          <p:nvPr/>
        </p:nvSpPr>
        <p:spPr>
          <a:xfrm>
            <a:off x="5893100" y="4163225"/>
            <a:ext cx="358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Assistant"/>
                <a:ea typeface="Assistant"/>
                <a:cs typeface="Assistant"/>
                <a:sym typeface="Assistant"/>
              </a:rPr>
              <a:t>Login page</a:t>
            </a:r>
            <a:endParaRPr b="1">
              <a:latin typeface="Assistant"/>
              <a:ea typeface="Assistant"/>
              <a:cs typeface="Assistant"/>
              <a:sym typeface="Assistan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2" name="Shape 3832"/>
        <p:cNvGrpSpPr/>
        <p:nvPr/>
      </p:nvGrpSpPr>
      <p:grpSpPr>
        <a:xfrm>
          <a:off x="0" y="0"/>
          <a:ext cx="0" cy="0"/>
          <a:chOff x="0" y="0"/>
          <a:chExt cx="0" cy="0"/>
        </a:xfrm>
      </p:grpSpPr>
      <p:grpSp>
        <p:nvGrpSpPr>
          <p:cNvPr id="3833" name="Google Shape;3833;p47"/>
          <p:cNvGrpSpPr/>
          <p:nvPr/>
        </p:nvGrpSpPr>
        <p:grpSpPr>
          <a:xfrm>
            <a:off x="5008443" y="4449758"/>
            <a:ext cx="2357122" cy="308503"/>
            <a:chOff x="4517025" y="2718100"/>
            <a:chExt cx="937300" cy="122675"/>
          </a:xfrm>
        </p:grpSpPr>
        <p:sp>
          <p:nvSpPr>
            <p:cNvPr id="3834" name="Google Shape;3834;p47"/>
            <p:cNvSpPr/>
            <p:nvPr/>
          </p:nvSpPr>
          <p:spPr>
            <a:xfrm>
              <a:off x="4517025" y="2718100"/>
              <a:ext cx="89900" cy="122675"/>
            </a:xfrm>
            <a:custGeom>
              <a:rect b="b" l="l" r="r" t="t"/>
              <a:pathLst>
                <a:path extrusionOk="0" h="4907" w="3596">
                  <a:moveTo>
                    <a:pt x="3158" y="0"/>
                  </a:moveTo>
                  <a:lnTo>
                    <a:pt x="0" y="4907"/>
                  </a:lnTo>
                  <a:lnTo>
                    <a:pt x="444"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5" name="Google Shape;3835;p47"/>
            <p:cNvSpPr/>
            <p:nvPr/>
          </p:nvSpPr>
          <p:spPr>
            <a:xfrm>
              <a:off x="4577550" y="2718100"/>
              <a:ext cx="90050" cy="122675"/>
            </a:xfrm>
            <a:custGeom>
              <a:rect b="b" l="l" r="r" t="t"/>
              <a:pathLst>
                <a:path extrusionOk="0" h="4907" w="3602">
                  <a:moveTo>
                    <a:pt x="3158" y="0"/>
                  </a:moveTo>
                  <a:lnTo>
                    <a:pt x="0" y="4907"/>
                  </a:lnTo>
                  <a:lnTo>
                    <a:pt x="444" y="4907"/>
                  </a:lnTo>
                  <a:lnTo>
                    <a:pt x="360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6" name="Google Shape;3836;p47"/>
            <p:cNvSpPr/>
            <p:nvPr/>
          </p:nvSpPr>
          <p:spPr>
            <a:xfrm>
              <a:off x="4638050" y="2718100"/>
              <a:ext cx="90075" cy="122675"/>
            </a:xfrm>
            <a:custGeom>
              <a:rect b="b" l="l" r="r" t="t"/>
              <a:pathLst>
                <a:path extrusionOk="0" h="4907" w="3603">
                  <a:moveTo>
                    <a:pt x="3159" y="0"/>
                  </a:moveTo>
                  <a:lnTo>
                    <a:pt x="1" y="4907"/>
                  </a:lnTo>
                  <a:lnTo>
                    <a:pt x="444" y="4907"/>
                  </a:lnTo>
                  <a:lnTo>
                    <a:pt x="360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7" name="Google Shape;3837;p47"/>
            <p:cNvSpPr/>
            <p:nvPr/>
          </p:nvSpPr>
          <p:spPr>
            <a:xfrm>
              <a:off x="4698575" y="2718100"/>
              <a:ext cx="89900" cy="122675"/>
            </a:xfrm>
            <a:custGeom>
              <a:rect b="b" l="l" r="r" t="t"/>
              <a:pathLst>
                <a:path extrusionOk="0" h="4907" w="3596">
                  <a:moveTo>
                    <a:pt x="3158" y="0"/>
                  </a:moveTo>
                  <a:lnTo>
                    <a:pt x="0" y="4907"/>
                  </a:lnTo>
                  <a:lnTo>
                    <a:pt x="444"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8" name="Google Shape;3838;p47"/>
            <p:cNvSpPr/>
            <p:nvPr/>
          </p:nvSpPr>
          <p:spPr>
            <a:xfrm>
              <a:off x="4759100" y="2718100"/>
              <a:ext cx="90050" cy="122675"/>
            </a:xfrm>
            <a:custGeom>
              <a:rect b="b" l="l" r="r" t="t"/>
              <a:pathLst>
                <a:path extrusionOk="0" h="4907" w="3602">
                  <a:moveTo>
                    <a:pt x="3158" y="0"/>
                  </a:moveTo>
                  <a:lnTo>
                    <a:pt x="0" y="4907"/>
                  </a:lnTo>
                  <a:lnTo>
                    <a:pt x="444" y="4907"/>
                  </a:lnTo>
                  <a:lnTo>
                    <a:pt x="360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9" name="Google Shape;3839;p47"/>
            <p:cNvSpPr/>
            <p:nvPr/>
          </p:nvSpPr>
          <p:spPr>
            <a:xfrm>
              <a:off x="4819775" y="2718100"/>
              <a:ext cx="89900" cy="122675"/>
            </a:xfrm>
            <a:custGeom>
              <a:rect b="b" l="l" r="r" t="t"/>
              <a:pathLst>
                <a:path extrusionOk="0" h="4907" w="3596">
                  <a:moveTo>
                    <a:pt x="3152" y="0"/>
                  </a:moveTo>
                  <a:lnTo>
                    <a:pt x="0" y="4907"/>
                  </a:lnTo>
                  <a:lnTo>
                    <a:pt x="437" y="4907"/>
                  </a:lnTo>
                  <a:lnTo>
                    <a:pt x="359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0" name="Google Shape;3840;p47"/>
            <p:cNvSpPr/>
            <p:nvPr/>
          </p:nvSpPr>
          <p:spPr>
            <a:xfrm>
              <a:off x="4880125" y="2718100"/>
              <a:ext cx="90075" cy="122675"/>
            </a:xfrm>
            <a:custGeom>
              <a:rect b="b" l="l" r="r" t="t"/>
              <a:pathLst>
                <a:path extrusionOk="0" h="4907" w="3603">
                  <a:moveTo>
                    <a:pt x="3158" y="0"/>
                  </a:moveTo>
                  <a:lnTo>
                    <a:pt x="0" y="4907"/>
                  </a:lnTo>
                  <a:lnTo>
                    <a:pt x="444" y="4907"/>
                  </a:lnTo>
                  <a:lnTo>
                    <a:pt x="360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1" name="Google Shape;3841;p47"/>
            <p:cNvSpPr/>
            <p:nvPr/>
          </p:nvSpPr>
          <p:spPr>
            <a:xfrm>
              <a:off x="4940800" y="2718100"/>
              <a:ext cx="89900" cy="122675"/>
            </a:xfrm>
            <a:custGeom>
              <a:rect b="b" l="l" r="r" t="t"/>
              <a:pathLst>
                <a:path extrusionOk="0" h="4907" w="3596">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2" name="Google Shape;3842;p47"/>
            <p:cNvSpPr/>
            <p:nvPr/>
          </p:nvSpPr>
          <p:spPr>
            <a:xfrm>
              <a:off x="5001325" y="2718100"/>
              <a:ext cx="89900" cy="122675"/>
            </a:xfrm>
            <a:custGeom>
              <a:rect b="b" l="l" r="r" t="t"/>
              <a:pathLst>
                <a:path extrusionOk="0" h="4907" w="3596">
                  <a:moveTo>
                    <a:pt x="3152" y="0"/>
                  </a:moveTo>
                  <a:lnTo>
                    <a:pt x="0" y="4907"/>
                  </a:lnTo>
                  <a:lnTo>
                    <a:pt x="437" y="4907"/>
                  </a:lnTo>
                  <a:lnTo>
                    <a:pt x="359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3" name="Google Shape;3843;p47"/>
            <p:cNvSpPr/>
            <p:nvPr/>
          </p:nvSpPr>
          <p:spPr>
            <a:xfrm>
              <a:off x="5061825" y="2718100"/>
              <a:ext cx="89925" cy="122675"/>
            </a:xfrm>
            <a:custGeom>
              <a:rect b="b" l="l" r="r" t="t"/>
              <a:pathLst>
                <a:path extrusionOk="0" h="4907" w="3597">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4" name="Google Shape;3844;p47"/>
            <p:cNvSpPr/>
            <p:nvPr/>
          </p:nvSpPr>
          <p:spPr>
            <a:xfrm>
              <a:off x="5122350" y="2718100"/>
              <a:ext cx="89900" cy="122675"/>
            </a:xfrm>
            <a:custGeom>
              <a:rect b="b" l="l" r="r" t="t"/>
              <a:pathLst>
                <a:path extrusionOk="0" h="4907" w="3596">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5" name="Google Shape;3845;p47"/>
            <p:cNvSpPr/>
            <p:nvPr/>
          </p:nvSpPr>
          <p:spPr>
            <a:xfrm>
              <a:off x="5182875" y="2718100"/>
              <a:ext cx="89900" cy="122675"/>
            </a:xfrm>
            <a:custGeom>
              <a:rect b="b" l="l" r="r" t="t"/>
              <a:pathLst>
                <a:path extrusionOk="0" h="4907" w="3596">
                  <a:moveTo>
                    <a:pt x="3152" y="0"/>
                  </a:moveTo>
                  <a:lnTo>
                    <a:pt x="0" y="4907"/>
                  </a:lnTo>
                  <a:lnTo>
                    <a:pt x="437" y="4907"/>
                  </a:lnTo>
                  <a:lnTo>
                    <a:pt x="359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6" name="Google Shape;3846;p47"/>
            <p:cNvSpPr/>
            <p:nvPr/>
          </p:nvSpPr>
          <p:spPr>
            <a:xfrm>
              <a:off x="5243375" y="2718100"/>
              <a:ext cx="89925" cy="122675"/>
            </a:xfrm>
            <a:custGeom>
              <a:rect b="b" l="l" r="r" t="t"/>
              <a:pathLst>
                <a:path extrusionOk="0" h="4907" w="3597">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7" name="Google Shape;3847;p47"/>
            <p:cNvSpPr/>
            <p:nvPr/>
          </p:nvSpPr>
          <p:spPr>
            <a:xfrm>
              <a:off x="5303900" y="2718100"/>
              <a:ext cx="89900" cy="122675"/>
            </a:xfrm>
            <a:custGeom>
              <a:rect b="b" l="l" r="r" t="t"/>
              <a:pathLst>
                <a:path extrusionOk="0" h="4907" w="3596">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8" name="Google Shape;3848;p47"/>
            <p:cNvSpPr/>
            <p:nvPr/>
          </p:nvSpPr>
          <p:spPr>
            <a:xfrm>
              <a:off x="5364425" y="2718100"/>
              <a:ext cx="89900" cy="122675"/>
            </a:xfrm>
            <a:custGeom>
              <a:rect b="b" l="l" r="r" t="t"/>
              <a:pathLst>
                <a:path extrusionOk="0" h="4907" w="3596">
                  <a:moveTo>
                    <a:pt x="3158" y="0"/>
                  </a:moveTo>
                  <a:lnTo>
                    <a:pt x="0" y="4907"/>
                  </a:lnTo>
                  <a:lnTo>
                    <a:pt x="437" y="4907"/>
                  </a:lnTo>
                  <a:lnTo>
                    <a:pt x="359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49" name="Google Shape;3849;p47"/>
          <p:cNvGrpSpPr/>
          <p:nvPr/>
        </p:nvGrpSpPr>
        <p:grpSpPr>
          <a:xfrm>
            <a:off x="2328294" y="3955868"/>
            <a:ext cx="1382306" cy="493879"/>
            <a:chOff x="6730525" y="2643050"/>
            <a:chExt cx="647450" cy="231325"/>
          </a:xfrm>
        </p:grpSpPr>
        <p:sp>
          <p:nvSpPr>
            <p:cNvPr id="3850" name="Google Shape;3850;p47"/>
            <p:cNvSpPr/>
            <p:nvPr/>
          </p:nvSpPr>
          <p:spPr>
            <a:xfrm>
              <a:off x="6811450" y="2643050"/>
              <a:ext cx="11600" cy="11625"/>
            </a:xfrm>
            <a:custGeom>
              <a:rect b="b" l="l" r="r" t="t"/>
              <a:pathLst>
                <a:path extrusionOk="0" h="465" w="464">
                  <a:moveTo>
                    <a:pt x="235" y="1"/>
                  </a:moveTo>
                  <a:cubicBezTo>
                    <a:pt x="104" y="1"/>
                    <a:pt x="0" y="105"/>
                    <a:pt x="0" y="236"/>
                  </a:cubicBezTo>
                  <a:cubicBezTo>
                    <a:pt x="0" y="360"/>
                    <a:pt x="104" y="464"/>
                    <a:pt x="235" y="464"/>
                  </a:cubicBezTo>
                  <a:cubicBezTo>
                    <a:pt x="359" y="464"/>
                    <a:pt x="463" y="360"/>
                    <a:pt x="463" y="236"/>
                  </a:cubicBezTo>
                  <a:cubicBezTo>
                    <a:pt x="463" y="105"/>
                    <a:pt x="359" y="1"/>
                    <a:pt x="23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1" name="Google Shape;3851;p47"/>
            <p:cNvSpPr/>
            <p:nvPr/>
          </p:nvSpPr>
          <p:spPr>
            <a:xfrm>
              <a:off x="6873100" y="2643050"/>
              <a:ext cx="11600" cy="11625"/>
            </a:xfrm>
            <a:custGeom>
              <a:rect b="b" l="l" r="r" t="t"/>
              <a:pathLst>
                <a:path extrusionOk="0" h="465" w="464">
                  <a:moveTo>
                    <a:pt x="235" y="1"/>
                  </a:moveTo>
                  <a:cubicBezTo>
                    <a:pt x="105" y="1"/>
                    <a:pt x="0" y="105"/>
                    <a:pt x="0" y="236"/>
                  </a:cubicBezTo>
                  <a:cubicBezTo>
                    <a:pt x="0" y="360"/>
                    <a:pt x="105" y="464"/>
                    <a:pt x="235" y="464"/>
                  </a:cubicBezTo>
                  <a:cubicBezTo>
                    <a:pt x="359" y="464"/>
                    <a:pt x="464" y="360"/>
                    <a:pt x="464" y="236"/>
                  </a:cubicBezTo>
                  <a:cubicBezTo>
                    <a:pt x="464" y="105"/>
                    <a:pt x="359" y="1"/>
                    <a:pt x="23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2" name="Google Shape;3852;p47"/>
            <p:cNvSpPr/>
            <p:nvPr/>
          </p:nvSpPr>
          <p:spPr>
            <a:xfrm>
              <a:off x="6934750" y="2643050"/>
              <a:ext cx="11600" cy="11625"/>
            </a:xfrm>
            <a:custGeom>
              <a:rect b="b" l="l" r="r" t="t"/>
              <a:pathLst>
                <a:path extrusionOk="0" h="465" w="464">
                  <a:moveTo>
                    <a:pt x="236" y="1"/>
                  </a:moveTo>
                  <a:cubicBezTo>
                    <a:pt x="105" y="1"/>
                    <a:pt x="1" y="105"/>
                    <a:pt x="1" y="236"/>
                  </a:cubicBezTo>
                  <a:cubicBezTo>
                    <a:pt x="1" y="360"/>
                    <a:pt x="105" y="464"/>
                    <a:pt x="236" y="464"/>
                  </a:cubicBezTo>
                  <a:cubicBezTo>
                    <a:pt x="360" y="464"/>
                    <a:pt x="464" y="360"/>
                    <a:pt x="464" y="236"/>
                  </a:cubicBezTo>
                  <a:cubicBezTo>
                    <a:pt x="464" y="105"/>
                    <a:pt x="360" y="1"/>
                    <a:pt x="23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3" name="Google Shape;3853;p47"/>
            <p:cNvSpPr/>
            <p:nvPr/>
          </p:nvSpPr>
          <p:spPr>
            <a:xfrm>
              <a:off x="6996425" y="2643050"/>
              <a:ext cx="11600" cy="11625"/>
            </a:xfrm>
            <a:custGeom>
              <a:rect b="b" l="l" r="r" t="t"/>
              <a:pathLst>
                <a:path extrusionOk="0" h="465" w="464">
                  <a:moveTo>
                    <a:pt x="228" y="1"/>
                  </a:moveTo>
                  <a:cubicBezTo>
                    <a:pt x="105" y="1"/>
                    <a:pt x="0" y="105"/>
                    <a:pt x="0" y="236"/>
                  </a:cubicBezTo>
                  <a:cubicBezTo>
                    <a:pt x="0" y="360"/>
                    <a:pt x="105" y="464"/>
                    <a:pt x="228" y="464"/>
                  </a:cubicBezTo>
                  <a:cubicBezTo>
                    <a:pt x="359" y="464"/>
                    <a:pt x="463" y="360"/>
                    <a:pt x="463" y="236"/>
                  </a:cubicBezTo>
                  <a:cubicBezTo>
                    <a:pt x="463" y="105"/>
                    <a:pt x="359" y="1"/>
                    <a:pt x="22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4" name="Google Shape;3854;p47"/>
            <p:cNvSpPr/>
            <p:nvPr/>
          </p:nvSpPr>
          <p:spPr>
            <a:xfrm>
              <a:off x="7058075" y="2643050"/>
              <a:ext cx="11600" cy="11625"/>
            </a:xfrm>
            <a:custGeom>
              <a:rect b="b" l="l" r="r" t="t"/>
              <a:pathLst>
                <a:path extrusionOk="0" h="465" w="464">
                  <a:moveTo>
                    <a:pt x="229" y="1"/>
                  </a:moveTo>
                  <a:cubicBezTo>
                    <a:pt x="105" y="1"/>
                    <a:pt x="0" y="105"/>
                    <a:pt x="0" y="236"/>
                  </a:cubicBezTo>
                  <a:cubicBezTo>
                    <a:pt x="0" y="360"/>
                    <a:pt x="105" y="464"/>
                    <a:pt x="229" y="464"/>
                  </a:cubicBezTo>
                  <a:cubicBezTo>
                    <a:pt x="359" y="464"/>
                    <a:pt x="464" y="360"/>
                    <a:pt x="464" y="236"/>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5" name="Google Shape;3855;p47"/>
            <p:cNvSpPr/>
            <p:nvPr/>
          </p:nvSpPr>
          <p:spPr>
            <a:xfrm>
              <a:off x="7119725" y="2643050"/>
              <a:ext cx="11625" cy="11625"/>
            </a:xfrm>
            <a:custGeom>
              <a:rect b="b" l="l" r="r" t="t"/>
              <a:pathLst>
                <a:path extrusionOk="0" h="465" w="465">
                  <a:moveTo>
                    <a:pt x="229" y="1"/>
                  </a:moveTo>
                  <a:cubicBezTo>
                    <a:pt x="105" y="1"/>
                    <a:pt x="1" y="105"/>
                    <a:pt x="1" y="236"/>
                  </a:cubicBezTo>
                  <a:cubicBezTo>
                    <a:pt x="1" y="360"/>
                    <a:pt x="105" y="464"/>
                    <a:pt x="229" y="464"/>
                  </a:cubicBezTo>
                  <a:cubicBezTo>
                    <a:pt x="360" y="464"/>
                    <a:pt x="464" y="360"/>
                    <a:pt x="464" y="236"/>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6" name="Google Shape;3856;p47"/>
            <p:cNvSpPr/>
            <p:nvPr/>
          </p:nvSpPr>
          <p:spPr>
            <a:xfrm>
              <a:off x="7181400" y="2643050"/>
              <a:ext cx="11600" cy="11625"/>
            </a:xfrm>
            <a:custGeom>
              <a:rect b="b" l="l" r="r" t="t"/>
              <a:pathLst>
                <a:path extrusionOk="0" h="465" w="464">
                  <a:moveTo>
                    <a:pt x="229" y="1"/>
                  </a:moveTo>
                  <a:cubicBezTo>
                    <a:pt x="105" y="1"/>
                    <a:pt x="0" y="105"/>
                    <a:pt x="0" y="236"/>
                  </a:cubicBezTo>
                  <a:cubicBezTo>
                    <a:pt x="0" y="360"/>
                    <a:pt x="105" y="464"/>
                    <a:pt x="229" y="464"/>
                  </a:cubicBezTo>
                  <a:cubicBezTo>
                    <a:pt x="359" y="464"/>
                    <a:pt x="463" y="360"/>
                    <a:pt x="463" y="236"/>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7" name="Google Shape;3857;p47"/>
            <p:cNvSpPr/>
            <p:nvPr/>
          </p:nvSpPr>
          <p:spPr>
            <a:xfrm>
              <a:off x="7243050" y="2643050"/>
              <a:ext cx="11600" cy="11625"/>
            </a:xfrm>
            <a:custGeom>
              <a:rect b="b" l="l" r="r" t="t"/>
              <a:pathLst>
                <a:path extrusionOk="0" h="465" w="464">
                  <a:moveTo>
                    <a:pt x="229" y="1"/>
                  </a:moveTo>
                  <a:cubicBezTo>
                    <a:pt x="105" y="1"/>
                    <a:pt x="0" y="105"/>
                    <a:pt x="0" y="236"/>
                  </a:cubicBezTo>
                  <a:cubicBezTo>
                    <a:pt x="0" y="360"/>
                    <a:pt x="105" y="464"/>
                    <a:pt x="229" y="464"/>
                  </a:cubicBezTo>
                  <a:cubicBezTo>
                    <a:pt x="359" y="464"/>
                    <a:pt x="464" y="360"/>
                    <a:pt x="464" y="236"/>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8" name="Google Shape;3858;p47"/>
            <p:cNvSpPr/>
            <p:nvPr/>
          </p:nvSpPr>
          <p:spPr>
            <a:xfrm>
              <a:off x="7304700" y="2643050"/>
              <a:ext cx="11625" cy="11625"/>
            </a:xfrm>
            <a:custGeom>
              <a:rect b="b" l="l" r="r" t="t"/>
              <a:pathLst>
                <a:path extrusionOk="0" h="465" w="465">
                  <a:moveTo>
                    <a:pt x="229" y="1"/>
                  </a:moveTo>
                  <a:cubicBezTo>
                    <a:pt x="105" y="1"/>
                    <a:pt x="1" y="105"/>
                    <a:pt x="1" y="236"/>
                  </a:cubicBezTo>
                  <a:cubicBezTo>
                    <a:pt x="1" y="360"/>
                    <a:pt x="105" y="464"/>
                    <a:pt x="229" y="464"/>
                  </a:cubicBezTo>
                  <a:cubicBezTo>
                    <a:pt x="360" y="464"/>
                    <a:pt x="464" y="360"/>
                    <a:pt x="464" y="236"/>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9" name="Google Shape;3859;p47"/>
            <p:cNvSpPr/>
            <p:nvPr/>
          </p:nvSpPr>
          <p:spPr>
            <a:xfrm>
              <a:off x="7366375" y="2643050"/>
              <a:ext cx="11600" cy="11625"/>
            </a:xfrm>
            <a:custGeom>
              <a:rect b="b" l="l" r="r" t="t"/>
              <a:pathLst>
                <a:path extrusionOk="0" h="465" w="464">
                  <a:moveTo>
                    <a:pt x="229" y="1"/>
                  </a:moveTo>
                  <a:cubicBezTo>
                    <a:pt x="105" y="1"/>
                    <a:pt x="0" y="105"/>
                    <a:pt x="0" y="236"/>
                  </a:cubicBezTo>
                  <a:cubicBezTo>
                    <a:pt x="0" y="360"/>
                    <a:pt x="105" y="464"/>
                    <a:pt x="229" y="464"/>
                  </a:cubicBezTo>
                  <a:cubicBezTo>
                    <a:pt x="359" y="464"/>
                    <a:pt x="463" y="360"/>
                    <a:pt x="463" y="236"/>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0" name="Google Shape;3860;p47"/>
            <p:cNvSpPr/>
            <p:nvPr/>
          </p:nvSpPr>
          <p:spPr>
            <a:xfrm>
              <a:off x="6730525" y="2716300"/>
              <a:ext cx="11625" cy="11600"/>
            </a:xfrm>
            <a:custGeom>
              <a:rect b="b" l="l" r="r" t="t"/>
              <a:pathLst>
                <a:path extrusionOk="0" h="464" w="465">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1" name="Google Shape;3861;p47"/>
            <p:cNvSpPr/>
            <p:nvPr/>
          </p:nvSpPr>
          <p:spPr>
            <a:xfrm>
              <a:off x="6792200" y="2716300"/>
              <a:ext cx="11600" cy="11600"/>
            </a:xfrm>
            <a:custGeom>
              <a:rect b="b" l="l" r="r" t="t"/>
              <a:pathLst>
                <a:path extrusionOk="0" h="464" w="464">
                  <a:moveTo>
                    <a:pt x="229" y="0"/>
                  </a:moveTo>
                  <a:cubicBezTo>
                    <a:pt x="105" y="0"/>
                    <a:pt x="0" y="105"/>
                    <a:pt x="0" y="229"/>
                  </a:cubicBezTo>
                  <a:cubicBezTo>
                    <a:pt x="0" y="359"/>
                    <a:pt x="105" y="464"/>
                    <a:pt x="229" y="464"/>
                  </a:cubicBezTo>
                  <a:cubicBezTo>
                    <a:pt x="359" y="464"/>
                    <a:pt x="463" y="359"/>
                    <a:pt x="463" y="229"/>
                  </a:cubicBezTo>
                  <a:cubicBezTo>
                    <a:pt x="463"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2" name="Google Shape;3862;p47"/>
            <p:cNvSpPr/>
            <p:nvPr/>
          </p:nvSpPr>
          <p:spPr>
            <a:xfrm>
              <a:off x="6853850" y="2716300"/>
              <a:ext cx="11600" cy="11600"/>
            </a:xfrm>
            <a:custGeom>
              <a:rect b="b" l="l" r="r" t="t"/>
              <a:pathLst>
                <a:path extrusionOk="0" h="464" w="464">
                  <a:moveTo>
                    <a:pt x="229" y="0"/>
                  </a:moveTo>
                  <a:cubicBezTo>
                    <a:pt x="105" y="0"/>
                    <a:pt x="1" y="105"/>
                    <a:pt x="1" y="229"/>
                  </a:cubicBezTo>
                  <a:cubicBezTo>
                    <a:pt x="1" y="359"/>
                    <a:pt x="105" y="464"/>
                    <a:pt x="229" y="464"/>
                  </a:cubicBezTo>
                  <a:cubicBezTo>
                    <a:pt x="359" y="464"/>
                    <a:pt x="464" y="359"/>
                    <a:pt x="464" y="229"/>
                  </a:cubicBezTo>
                  <a:cubicBezTo>
                    <a:pt x="464"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3" name="Google Shape;3863;p47"/>
            <p:cNvSpPr/>
            <p:nvPr/>
          </p:nvSpPr>
          <p:spPr>
            <a:xfrm>
              <a:off x="6915500" y="2716300"/>
              <a:ext cx="11625" cy="11600"/>
            </a:xfrm>
            <a:custGeom>
              <a:rect b="b" l="l" r="r" t="t"/>
              <a:pathLst>
                <a:path extrusionOk="0" h="464" w="465">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4" name="Google Shape;3864;p47"/>
            <p:cNvSpPr/>
            <p:nvPr/>
          </p:nvSpPr>
          <p:spPr>
            <a:xfrm>
              <a:off x="6977175" y="2716300"/>
              <a:ext cx="11600" cy="11600"/>
            </a:xfrm>
            <a:custGeom>
              <a:rect b="b" l="l" r="r" t="t"/>
              <a:pathLst>
                <a:path extrusionOk="0" h="464" w="464">
                  <a:moveTo>
                    <a:pt x="229" y="0"/>
                  </a:moveTo>
                  <a:cubicBezTo>
                    <a:pt x="105" y="0"/>
                    <a:pt x="0" y="105"/>
                    <a:pt x="0" y="229"/>
                  </a:cubicBezTo>
                  <a:cubicBezTo>
                    <a:pt x="0" y="359"/>
                    <a:pt x="105" y="464"/>
                    <a:pt x="229" y="464"/>
                  </a:cubicBezTo>
                  <a:cubicBezTo>
                    <a:pt x="359" y="464"/>
                    <a:pt x="463" y="359"/>
                    <a:pt x="463" y="229"/>
                  </a:cubicBezTo>
                  <a:cubicBezTo>
                    <a:pt x="463"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5" name="Google Shape;3865;p47"/>
            <p:cNvSpPr/>
            <p:nvPr/>
          </p:nvSpPr>
          <p:spPr>
            <a:xfrm>
              <a:off x="7038825" y="2716300"/>
              <a:ext cx="11600" cy="11600"/>
            </a:xfrm>
            <a:custGeom>
              <a:rect b="b" l="l" r="r" t="t"/>
              <a:pathLst>
                <a:path extrusionOk="0" h="464" w="464">
                  <a:moveTo>
                    <a:pt x="229" y="0"/>
                  </a:moveTo>
                  <a:cubicBezTo>
                    <a:pt x="105" y="0"/>
                    <a:pt x="1" y="105"/>
                    <a:pt x="1" y="229"/>
                  </a:cubicBezTo>
                  <a:cubicBezTo>
                    <a:pt x="1" y="359"/>
                    <a:pt x="105" y="464"/>
                    <a:pt x="229" y="464"/>
                  </a:cubicBezTo>
                  <a:cubicBezTo>
                    <a:pt x="359" y="464"/>
                    <a:pt x="464" y="359"/>
                    <a:pt x="464" y="229"/>
                  </a:cubicBezTo>
                  <a:cubicBezTo>
                    <a:pt x="464"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6" name="Google Shape;3866;p47"/>
            <p:cNvSpPr/>
            <p:nvPr/>
          </p:nvSpPr>
          <p:spPr>
            <a:xfrm>
              <a:off x="7100475" y="2716300"/>
              <a:ext cx="11625" cy="11600"/>
            </a:xfrm>
            <a:custGeom>
              <a:rect b="b" l="l" r="r" t="t"/>
              <a:pathLst>
                <a:path extrusionOk="0" h="464" w="465">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7" name="Google Shape;3867;p47"/>
            <p:cNvSpPr/>
            <p:nvPr/>
          </p:nvSpPr>
          <p:spPr>
            <a:xfrm>
              <a:off x="7162150" y="2716300"/>
              <a:ext cx="11600" cy="11600"/>
            </a:xfrm>
            <a:custGeom>
              <a:rect b="b" l="l" r="r" t="t"/>
              <a:pathLst>
                <a:path extrusionOk="0" h="464" w="464">
                  <a:moveTo>
                    <a:pt x="229" y="0"/>
                  </a:moveTo>
                  <a:cubicBezTo>
                    <a:pt x="105" y="0"/>
                    <a:pt x="0" y="105"/>
                    <a:pt x="0" y="229"/>
                  </a:cubicBezTo>
                  <a:cubicBezTo>
                    <a:pt x="0" y="359"/>
                    <a:pt x="105" y="464"/>
                    <a:pt x="229" y="464"/>
                  </a:cubicBezTo>
                  <a:cubicBezTo>
                    <a:pt x="359" y="464"/>
                    <a:pt x="463" y="359"/>
                    <a:pt x="463" y="229"/>
                  </a:cubicBezTo>
                  <a:cubicBezTo>
                    <a:pt x="463"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8" name="Google Shape;3868;p47"/>
            <p:cNvSpPr/>
            <p:nvPr/>
          </p:nvSpPr>
          <p:spPr>
            <a:xfrm>
              <a:off x="7223800" y="2716300"/>
              <a:ext cx="11600" cy="11600"/>
            </a:xfrm>
            <a:custGeom>
              <a:rect b="b" l="l" r="r" t="t"/>
              <a:pathLst>
                <a:path extrusionOk="0" h="464" w="464">
                  <a:moveTo>
                    <a:pt x="229" y="0"/>
                  </a:moveTo>
                  <a:cubicBezTo>
                    <a:pt x="105" y="0"/>
                    <a:pt x="1" y="105"/>
                    <a:pt x="1" y="229"/>
                  </a:cubicBezTo>
                  <a:cubicBezTo>
                    <a:pt x="1" y="359"/>
                    <a:pt x="105" y="464"/>
                    <a:pt x="229" y="464"/>
                  </a:cubicBezTo>
                  <a:cubicBezTo>
                    <a:pt x="359" y="464"/>
                    <a:pt x="464" y="359"/>
                    <a:pt x="464" y="229"/>
                  </a:cubicBezTo>
                  <a:cubicBezTo>
                    <a:pt x="464"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9" name="Google Shape;3869;p47"/>
            <p:cNvSpPr/>
            <p:nvPr/>
          </p:nvSpPr>
          <p:spPr>
            <a:xfrm>
              <a:off x="7285450" y="2716300"/>
              <a:ext cx="11625" cy="11600"/>
            </a:xfrm>
            <a:custGeom>
              <a:rect b="b" l="l" r="r" t="t"/>
              <a:pathLst>
                <a:path extrusionOk="0" h="464" w="465">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0" name="Google Shape;3870;p47"/>
            <p:cNvSpPr/>
            <p:nvPr/>
          </p:nvSpPr>
          <p:spPr>
            <a:xfrm>
              <a:off x="6811450" y="2789525"/>
              <a:ext cx="11600" cy="11625"/>
            </a:xfrm>
            <a:custGeom>
              <a:rect b="b" l="l" r="r" t="t"/>
              <a:pathLst>
                <a:path extrusionOk="0" h="465" w="464">
                  <a:moveTo>
                    <a:pt x="235" y="1"/>
                  </a:moveTo>
                  <a:cubicBezTo>
                    <a:pt x="104" y="1"/>
                    <a:pt x="0" y="105"/>
                    <a:pt x="0" y="229"/>
                  </a:cubicBezTo>
                  <a:cubicBezTo>
                    <a:pt x="0" y="360"/>
                    <a:pt x="104" y="464"/>
                    <a:pt x="235" y="464"/>
                  </a:cubicBezTo>
                  <a:cubicBezTo>
                    <a:pt x="359" y="464"/>
                    <a:pt x="463" y="360"/>
                    <a:pt x="463" y="229"/>
                  </a:cubicBezTo>
                  <a:cubicBezTo>
                    <a:pt x="463" y="105"/>
                    <a:pt x="359" y="1"/>
                    <a:pt x="23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1" name="Google Shape;3871;p47"/>
            <p:cNvSpPr/>
            <p:nvPr/>
          </p:nvSpPr>
          <p:spPr>
            <a:xfrm>
              <a:off x="6873100" y="2789525"/>
              <a:ext cx="11600" cy="11625"/>
            </a:xfrm>
            <a:custGeom>
              <a:rect b="b" l="l" r="r" t="t"/>
              <a:pathLst>
                <a:path extrusionOk="0" h="465" w="464">
                  <a:moveTo>
                    <a:pt x="235" y="1"/>
                  </a:moveTo>
                  <a:cubicBezTo>
                    <a:pt x="105" y="1"/>
                    <a:pt x="0" y="105"/>
                    <a:pt x="0" y="229"/>
                  </a:cubicBezTo>
                  <a:cubicBezTo>
                    <a:pt x="0" y="360"/>
                    <a:pt x="105" y="464"/>
                    <a:pt x="235" y="464"/>
                  </a:cubicBezTo>
                  <a:cubicBezTo>
                    <a:pt x="359" y="464"/>
                    <a:pt x="464" y="360"/>
                    <a:pt x="464" y="229"/>
                  </a:cubicBezTo>
                  <a:cubicBezTo>
                    <a:pt x="464" y="105"/>
                    <a:pt x="359" y="1"/>
                    <a:pt x="23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2" name="Google Shape;3872;p47"/>
            <p:cNvSpPr/>
            <p:nvPr/>
          </p:nvSpPr>
          <p:spPr>
            <a:xfrm>
              <a:off x="6934750" y="2789525"/>
              <a:ext cx="11600" cy="11625"/>
            </a:xfrm>
            <a:custGeom>
              <a:rect b="b" l="l" r="r" t="t"/>
              <a:pathLst>
                <a:path extrusionOk="0" h="465" w="464">
                  <a:moveTo>
                    <a:pt x="236" y="1"/>
                  </a:moveTo>
                  <a:cubicBezTo>
                    <a:pt x="105" y="1"/>
                    <a:pt x="1" y="105"/>
                    <a:pt x="1" y="229"/>
                  </a:cubicBezTo>
                  <a:cubicBezTo>
                    <a:pt x="1" y="360"/>
                    <a:pt x="105" y="464"/>
                    <a:pt x="236" y="464"/>
                  </a:cubicBezTo>
                  <a:cubicBezTo>
                    <a:pt x="360" y="464"/>
                    <a:pt x="464" y="360"/>
                    <a:pt x="464" y="229"/>
                  </a:cubicBezTo>
                  <a:cubicBezTo>
                    <a:pt x="464" y="105"/>
                    <a:pt x="360" y="1"/>
                    <a:pt x="23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3" name="Google Shape;3873;p47"/>
            <p:cNvSpPr/>
            <p:nvPr/>
          </p:nvSpPr>
          <p:spPr>
            <a:xfrm>
              <a:off x="6996425" y="2789525"/>
              <a:ext cx="11600" cy="11625"/>
            </a:xfrm>
            <a:custGeom>
              <a:rect b="b" l="l" r="r" t="t"/>
              <a:pathLst>
                <a:path extrusionOk="0" h="465" w="464">
                  <a:moveTo>
                    <a:pt x="228" y="1"/>
                  </a:moveTo>
                  <a:cubicBezTo>
                    <a:pt x="105" y="1"/>
                    <a:pt x="0" y="105"/>
                    <a:pt x="0" y="229"/>
                  </a:cubicBezTo>
                  <a:cubicBezTo>
                    <a:pt x="0" y="360"/>
                    <a:pt x="105" y="464"/>
                    <a:pt x="228" y="464"/>
                  </a:cubicBezTo>
                  <a:cubicBezTo>
                    <a:pt x="359" y="464"/>
                    <a:pt x="463" y="360"/>
                    <a:pt x="463" y="229"/>
                  </a:cubicBezTo>
                  <a:cubicBezTo>
                    <a:pt x="463" y="105"/>
                    <a:pt x="359" y="1"/>
                    <a:pt x="22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4" name="Google Shape;3874;p47"/>
            <p:cNvSpPr/>
            <p:nvPr/>
          </p:nvSpPr>
          <p:spPr>
            <a:xfrm>
              <a:off x="7058075" y="2789525"/>
              <a:ext cx="11600" cy="11625"/>
            </a:xfrm>
            <a:custGeom>
              <a:rect b="b" l="l" r="r" t="t"/>
              <a:pathLst>
                <a:path extrusionOk="0" h="465" w="464">
                  <a:moveTo>
                    <a:pt x="229" y="1"/>
                  </a:moveTo>
                  <a:cubicBezTo>
                    <a:pt x="105" y="1"/>
                    <a:pt x="0" y="105"/>
                    <a:pt x="0" y="229"/>
                  </a:cubicBezTo>
                  <a:cubicBezTo>
                    <a:pt x="0" y="360"/>
                    <a:pt x="105" y="464"/>
                    <a:pt x="229" y="464"/>
                  </a:cubicBezTo>
                  <a:cubicBezTo>
                    <a:pt x="359" y="464"/>
                    <a:pt x="464" y="360"/>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5" name="Google Shape;3875;p47"/>
            <p:cNvSpPr/>
            <p:nvPr/>
          </p:nvSpPr>
          <p:spPr>
            <a:xfrm>
              <a:off x="7119725" y="2789525"/>
              <a:ext cx="11625" cy="11625"/>
            </a:xfrm>
            <a:custGeom>
              <a:rect b="b" l="l" r="r" t="t"/>
              <a:pathLst>
                <a:path extrusionOk="0" h="465" w="465">
                  <a:moveTo>
                    <a:pt x="229" y="1"/>
                  </a:moveTo>
                  <a:cubicBezTo>
                    <a:pt x="105" y="1"/>
                    <a:pt x="1" y="105"/>
                    <a:pt x="1" y="229"/>
                  </a:cubicBezTo>
                  <a:cubicBezTo>
                    <a:pt x="1" y="360"/>
                    <a:pt x="105" y="464"/>
                    <a:pt x="229" y="464"/>
                  </a:cubicBezTo>
                  <a:cubicBezTo>
                    <a:pt x="360" y="464"/>
                    <a:pt x="464" y="360"/>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6" name="Google Shape;3876;p47"/>
            <p:cNvSpPr/>
            <p:nvPr/>
          </p:nvSpPr>
          <p:spPr>
            <a:xfrm>
              <a:off x="7181400" y="2789525"/>
              <a:ext cx="11600" cy="11625"/>
            </a:xfrm>
            <a:custGeom>
              <a:rect b="b" l="l" r="r" t="t"/>
              <a:pathLst>
                <a:path extrusionOk="0" h="465" w="464">
                  <a:moveTo>
                    <a:pt x="229" y="1"/>
                  </a:moveTo>
                  <a:cubicBezTo>
                    <a:pt x="105" y="1"/>
                    <a:pt x="0" y="105"/>
                    <a:pt x="0" y="229"/>
                  </a:cubicBezTo>
                  <a:cubicBezTo>
                    <a:pt x="0" y="360"/>
                    <a:pt x="105" y="464"/>
                    <a:pt x="229" y="464"/>
                  </a:cubicBezTo>
                  <a:cubicBezTo>
                    <a:pt x="359" y="464"/>
                    <a:pt x="463" y="360"/>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7" name="Google Shape;3877;p47"/>
            <p:cNvSpPr/>
            <p:nvPr/>
          </p:nvSpPr>
          <p:spPr>
            <a:xfrm>
              <a:off x="7243050" y="2789525"/>
              <a:ext cx="11600" cy="11625"/>
            </a:xfrm>
            <a:custGeom>
              <a:rect b="b" l="l" r="r" t="t"/>
              <a:pathLst>
                <a:path extrusionOk="0" h="465" w="464">
                  <a:moveTo>
                    <a:pt x="229" y="1"/>
                  </a:moveTo>
                  <a:cubicBezTo>
                    <a:pt x="105" y="1"/>
                    <a:pt x="0" y="105"/>
                    <a:pt x="0" y="229"/>
                  </a:cubicBezTo>
                  <a:cubicBezTo>
                    <a:pt x="0" y="360"/>
                    <a:pt x="105" y="464"/>
                    <a:pt x="229" y="464"/>
                  </a:cubicBezTo>
                  <a:cubicBezTo>
                    <a:pt x="359" y="464"/>
                    <a:pt x="464" y="360"/>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8" name="Google Shape;3878;p47"/>
            <p:cNvSpPr/>
            <p:nvPr/>
          </p:nvSpPr>
          <p:spPr>
            <a:xfrm>
              <a:off x="7304700" y="2789525"/>
              <a:ext cx="11625" cy="11625"/>
            </a:xfrm>
            <a:custGeom>
              <a:rect b="b" l="l" r="r" t="t"/>
              <a:pathLst>
                <a:path extrusionOk="0" h="465" w="465">
                  <a:moveTo>
                    <a:pt x="229" y="1"/>
                  </a:moveTo>
                  <a:cubicBezTo>
                    <a:pt x="105" y="1"/>
                    <a:pt x="1" y="105"/>
                    <a:pt x="1" y="229"/>
                  </a:cubicBezTo>
                  <a:cubicBezTo>
                    <a:pt x="1" y="360"/>
                    <a:pt x="105" y="464"/>
                    <a:pt x="229" y="464"/>
                  </a:cubicBezTo>
                  <a:cubicBezTo>
                    <a:pt x="360" y="464"/>
                    <a:pt x="464" y="360"/>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9" name="Google Shape;3879;p47"/>
            <p:cNvSpPr/>
            <p:nvPr/>
          </p:nvSpPr>
          <p:spPr>
            <a:xfrm>
              <a:off x="7366375" y="2789525"/>
              <a:ext cx="11600" cy="11625"/>
            </a:xfrm>
            <a:custGeom>
              <a:rect b="b" l="l" r="r" t="t"/>
              <a:pathLst>
                <a:path extrusionOk="0" h="465" w="464">
                  <a:moveTo>
                    <a:pt x="229" y="1"/>
                  </a:moveTo>
                  <a:cubicBezTo>
                    <a:pt x="105" y="1"/>
                    <a:pt x="0" y="105"/>
                    <a:pt x="0" y="229"/>
                  </a:cubicBezTo>
                  <a:cubicBezTo>
                    <a:pt x="0" y="360"/>
                    <a:pt x="105" y="464"/>
                    <a:pt x="229" y="464"/>
                  </a:cubicBezTo>
                  <a:cubicBezTo>
                    <a:pt x="359" y="464"/>
                    <a:pt x="463" y="360"/>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0" name="Google Shape;3880;p47"/>
            <p:cNvSpPr/>
            <p:nvPr/>
          </p:nvSpPr>
          <p:spPr>
            <a:xfrm>
              <a:off x="6730525" y="2862775"/>
              <a:ext cx="11625" cy="11600"/>
            </a:xfrm>
            <a:custGeom>
              <a:rect b="b" l="l" r="r" t="t"/>
              <a:pathLst>
                <a:path extrusionOk="0" h="464" w="465">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1" name="Google Shape;3881;p47"/>
            <p:cNvSpPr/>
            <p:nvPr/>
          </p:nvSpPr>
          <p:spPr>
            <a:xfrm>
              <a:off x="6792200" y="2862775"/>
              <a:ext cx="11600" cy="11600"/>
            </a:xfrm>
            <a:custGeom>
              <a:rect b="b" l="l" r="r" t="t"/>
              <a:pathLst>
                <a:path extrusionOk="0" h="464" w="464">
                  <a:moveTo>
                    <a:pt x="229" y="1"/>
                  </a:moveTo>
                  <a:cubicBezTo>
                    <a:pt x="105" y="1"/>
                    <a:pt x="0" y="105"/>
                    <a:pt x="0" y="229"/>
                  </a:cubicBezTo>
                  <a:cubicBezTo>
                    <a:pt x="0" y="359"/>
                    <a:pt x="105" y="464"/>
                    <a:pt x="229" y="464"/>
                  </a:cubicBezTo>
                  <a:cubicBezTo>
                    <a:pt x="359" y="464"/>
                    <a:pt x="463" y="359"/>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2" name="Google Shape;3882;p47"/>
            <p:cNvSpPr/>
            <p:nvPr/>
          </p:nvSpPr>
          <p:spPr>
            <a:xfrm>
              <a:off x="6853850" y="2862775"/>
              <a:ext cx="11600" cy="11600"/>
            </a:xfrm>
            <a:custGeom>
              <a:rect b="b" l="l" r="r" t="t"/>
              <a:pathLst>
                <a:path extrusionOk="0" h="464" w="464">
                  <a:moveTo>
                    <a:pt x="229" y="1"/>
                  </a:moveTo>
                  <a:cubicBezTo>
                    <a:pt x="105" y="1"/>
                    <a:pt x="1" y="105"/>
                    <a:pt x="1" y="229"/>
                  </a:cubicBezTo>
                  <a:cubicBezTo>
                    <a:pt x="1" y="359"/>
                    <a:pt x="105" y="464"/>
                    <a:pt x="229" y="464"/>
                  </a:cubicBezTo>
                  <a:cubicBezTo>
                    <a:pt x="359" y="464"/>
                    <a:pt x="464" y="359"/>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3" name="Google Shape;3883;p47"/>
            <p:cNvSpPr/>
            <p:nvPr/>
          </p:nvSpPr>
          <p:spPr>
            <a:xfrm>
              <a:off x="6915500" y="2862775"/>
              <a:ext cx="11625" cy="11600"/>
            </a:xfrm>
            <a:custGeom>
              <a:rect b="b" l="l" r="r" t="t"/>
              <a:pathLst>
                <a:path extrusionOk="0" h="464" w="465">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4" name="Google Shape;3884;p47"/>
            <p:cNvSpPr/>
            <p:nvPr/>
          </p:nvSpPr>
          <p:spPr>
            <a:xfrm>
              <a:off x="6977175" y="2862775"/>
              <a:ext cx="11600" cy="11600"/>
            </a:xfrm>
            <a:custGeom>
              <a:rect b="b" l="l" r="r" t="t"/>
              <a:pathLst>
                <a:path extrusionOk="0" h="464" w="464">
                  <a:moveTo>
                    <a:pt x="229" y="1"/>
                  </a:moveTo>
                  <a:cubicBezTo>
                    <a:pt x="105" y="1"/>
                    <a:pt x="0" y="105"/>
                    <a:pt x="0" y="229"/>
                  </a:cubicBezTo>
                  <a:cubicBezTo>
                    <a:pt x="0" y="359"/>
                    <a:pt x="105" y="464"/>
                    <a:pt x="229" y="464"/>
                  </a:cubicBezTo>
                  <a:cubicBezTo>
                    <a:pt x="359" y="464"/>
                    <a:pt x="463" y="359"/>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5" name="Google Shape;3885;p47"/>
            <p:cNvSpPr/>
            <p:nvPr/>
          </p:nvSpPr>
          <p:spPr>
            <a:xfrm>
              <a:off x="7038825" y="2862775"/>
              <a:ext cx="11600" cy="11600"/>
            </a:xfrm>
            <a:custGeom>
              <a:rect b="b" l="l" r="r" t="t"/>
              <a:pathLst>
                <a:path extrusionOk="0" h="464" w="464">
                  <a:moveTo>
                    <a:pt x="229" y="1"/>
                  </a:moveTo>
                  <a:cubicBezTo>
                    <a:pt x="105" y="1"/>
                    <a:pt x="1" y="105"/>
                    <a:pt x="1" y="229"/>
                  </a:cubicBezTo>
                  <a:cubicBezTo>
                    <a:pt x="1" y="359"/>
                    <a:pt x="105" y="464"/>
                    <a:pt x="229" y="464"/>
                  </a:cubicBezTo>
                  <a:cubicBezTo>
                    <a:pt x="359" y="464"/>
                    <a:pt x="464" y="359"/>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6" name="Google Shape;3886;p47"/>
            <p:cNvSpPr/>
            <p:nvPr/>
          </p:nvSpPr>
          <p:spPr>
            <a:xfrm>
              <a:off x="7100475" y="2862775"/>
              <a:ext cx="11625" cy="11600"/>
            </a:xfrm>
            <a:custGeom>
              <a:rect b="b" l="l" r="r" t="t"/>
              <a:pathLst>
                <a:path extrusionOk="0" h="464" w="465">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7" name="Google Shape;3887;p47"/>
            <p:cNvSpPr/>
            <p:nvPr/>
          </p:nvSpPr>
          <p:spPr>
            <a:xfrm>
              <a:off x="7162150" y="2862775"/>
              <a:ext cx="11600" cy="11600"/>
            </a:xfrm>
            <a:custGeom>
              <a:rect b="b" l="l" r="r" t="t"/>
              <a:pathLst>
                <a:path extrusionOk="0" h="464" w="464">
                  <a:moveTo>
                    <a:pt x="229" y="1"/>
                  </a:moveTo>
                  <a:cubicBezTo>
                    <a:pt x="105" y="1"/>
                    <a:pt x="0" y="105"/>
                    <a:pt x="0" y="229"/>
                  </a:cubicBezTo>
                  <a:cubicBezTo>
                    <a:pt x="0" y="359"/>
                    <a:pt x="105" y="464"/>
                    <a:pt x="229" y="464"/>
                  </a:cubicBezTo>
                  <a:cubicBezTo>
                    <a:pt x="359" y="464"/>
                    <a:pt x="463" y="359"/>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8" name="Google Shape;3888;p47"/>
            <p:cNvSpPr/>
            <p:nvPr/>
          </p:nvSpPr>
          <p:spPr>
            <a:xfrm>
              <a:off x="7223800" y="2862775"/>
              <a:ext cx="11600" cy="11600"/>
            </a:xfrm>
            <a:custGeom>
              <a:rect b="b" l="l" r="r" t="t"/>
              <a:pathLst>
                <a:path extrusionOk="0" h="464" w="464">
                  <a:moveTo>
                    <a:pt x="229" y="1"/>
                  </a:moveTo>
                  <a:cubicBezTo>
                    <a:pt x="105" y="1"/>
                    <a:pt x="1" y="105"/>
                    <a:pt x="1" y="229"/>
                  </a:cubicBezTo>
                  <a:cubicBezTo>
                    <a:pt x="1" y="359"/>
                    <a:pt x="105" y="464"/>
                    <a:pt x="229" y="464"/>
                  </a:cubicBezTo>
                  <a:cubicBezTo>
                    <a:pt x="359" y="464"/>
                    <a:pt x="464" y="359"/>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9" name="Google Shape;3889;p47"/>
            <p:cNvSpPr/>
            <p:nvPr/>
          </p:nvSpPr>
          <p:spPr>
            <a:xfrm>
              <a:off x="7285450" y="2862775"/>
              <a:ext cx="11625" cy="11600"/>
            </a:xfrm>
            <a:custGeom>
              <a:rect b="b" l="l" r="r" t="t"/>
              <a:pathLst>
                <a:path extrusionOk="0" h="464" w="465">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90" name="Google Shape;3890;p47"/>
          <p:cNvSpPr/>
          <p:nvPr/>
        </p:nvSpPr>
        <p:spPr>
          <a:xfrm>
            <a:off x="4583325" y="955850"/>
            <a:ext cx="317400" cy="317400"/>
          </a:xfrm>
          <a:prstGeom prst="mathPlus">
            <a:avLst>
              <a:gd fmla="val 11090" name="adj1"/>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891" name="Google Shape;3891;p47"/>
          <p:cNvCxnSpPr/>
          <p:nvPr/>
        </p:nvCxnSpPr>
        <p:spPr>
          <a:xfrm>
            <a:off x="-8425" y="1850183"/>
            <a:ext cx="552600" cy="0"/>
          </a:xfrm>
          <a:prstGeom prst="straightConnector1">
            <a:avLst/>
          </a:prstGeom>
          <a:noFill/>
          <a:ln cap="flat" cmpd="sng" w="38100">
            <a:solidFill>
              <a:schemeClr val="lt2"/>
            </a:solidFill>
            <a:prstDash val="solid"/>
            <a:round/>
            <a:headEnd len="sm" w="sm" type="none"/>
            <a:tailEnd len="sm" w="sm" type="none"/>
          </a:ln>
        </p:spPr>
      </p:cxnSp>
      <p:sp>
        <p:nvSpPr>
          <p:cNvPr id="3892" name="Google Shape;3892;p47"/>
          <p:cNvSpPr txBox="1"/>
          <p:nvPr/>
        </p:nvSpPr>
        <p:spPr>
          <a:xfrm>
            <a:off x="2509825" y="293200"/>
            <a:ext cx="5762400" cy="1569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1" lang="en" sz="3000">
                <a:latin typeface="Assistant"/>
                <a:ea typeface="Assistant"/>
                <a:cs typeface="Assistant"/>
                <a:sym typeface="Assistant"/>
              </a:rPr>
              <a:t>Intermediate results</a:t>
            </a:r>
            <a:endParaRPr b="1" i="0" sz="3000" u="none" cap="none" strike="noStrike">
              <a:solidFill>
                <a:srgbClr val="000000"/>
              </a:solidFill>
              <a:latin typeface="Assistant"/>
              <a:ea typeface="Assistant"/>
              <a:cs typeface="Assistant"/>
              <a:sym typeface="Assistant"/>
            </a:endParaRPr>
          </a:p>
          <a:p>
            <a:pPr indent="0" lvl="0" marL="0" marR="0" rtl="0" algn="l">
              <a:lnSpc>
                <a:spcPct val="100000"/>
              </a:lnSpc>
              <a:spcBef>
                <a:spcPts val="0"/>
              </a:spcBef>
              <a:spcAft>
                <a:spcPts val="0"/>
              </a:spcAft>
              <a:buClr>
                <a:srgbClr val="000000"/>
              </a:buClr>
              <a:buSzPts val="3000"/>
              <a:buFont typeface="Arial"/>
              <a:buNone/>
            </a:pPr>
            <a:r>
              <a:t/>
            </a:r>
            <a:endParaRPr b="1" i="0" sz="3000" u="none" cap="none" strike="noStrike">
              <a:solidFill>
                <a:srgbClr val="000000"/>
              </a:solidFill>
              <a:latin typeface="Assistant"/>
              <a:ea typeface="Assistant"/>
              <a:cs typeface="Assistant"/>
              <a:sym typeface="Assistant"/>
            </a:endParaRPr>
          </a:p>
          <a:p>
            <a:pPr indent="0" lvl="0" marL="0" marR="0" rtl="0" algn="l">
              <a:lnSpc>
                <a:spcPct val="100000"/>
              </a:lnSpc>
              <a:spcBef>
                <a:spcPts val="0"/>
              </a:spcBef>
              <a:spcAft>
                <a:spcPts val="0"/>
              </a:spcAft>
              <a:buClr>
                <a:srgbClr val="000000"/>
              </a:buClr>
              <a:buSzPts val="3000"/>
              <a:buFont typeface="Arial"/>
              <a:buNone/>
            </a:pPr>
            <a:r>
              <a:t/>
            </a:r>
            <a:endParaRPr b="1" i="0" sz="3000" u="none" cap="none" strike="noStrike">
              <a:solidFill>
                <a:srgbClr val="000000"/>
              </a:solidFill>
              <a:latin typeface="Assistant"/>
              <a:ea typeface="Assistant"/>
              <a:cs typeface="Assistant"/>
              <a:sym typeface="Assistant"/>
            </a:endParaRPr>
          </a:p>
        </p:txBody>
      </p:sp>
      <p:grpSp>
        <p:nvGrpSpPr>
          <p:cNvPr id="3893" name="Google Shape;3893;p47"/>
          <p:cNvGrpSpPr/>
          <p:nvPr/>
        </p:nvGrpSpPr>
        <p:grpSpPr>
          <a:xfrm>
            <a:off x="1822104" y="366115"/>
            <a:ext cx="506202" cy="346754"/>
            <a:chOff x="5912000" y="2436725"/>
            <a:chExt cx="200500" cy="137350"/>
          </a:xfrm>
        </p:grpSpPr>
        <p:sp>
          <p:nvSpPr>
            <p:cNvPr id="3894" name="Google Shape;3894;p47"/>
            <p:cNvSpPr/>
            <p:nvPr/>
          </p:nvSpPr>
          <p:spPr>
            <a:xfrm>
              <a:off x="6071050" y="2532625"/>
              <a:ext cx="41450" cy="41450"/>
            </a:xfrm>
            <a:custGeom>
              <a:rect b="b" l="l" r="r" t="t"/>
              <a:pathLst>
                <a:path extrusionOk="0" h="1658" w="1658">
                  <a:moveTo>
                    <a:pt x="829" y="1"/>
                  </a:moveTo>
                  <a:lnTo>
                    <a:pt x="0" y="829"/>
                  </a:lnTo>
                  <a:lnTo>
                    <a:pt x="829" y="1658"/>
                  </a:lnTo>
                  <a:lnTo>
                    <a:pt x="1658" y="829"/>
                  </a:lnTo>
                  <a:lnTo>
                    <a:pt x="8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5" name="Google Shape;3895;p47"/>
            <p:cNvSpPr/>
            <p:nvPr/>
          </p:nvSpPr>
          <p:spPr>
            <a:xfrm>
              <a:off x="6071050" y="2436725"/>
              <a:ext cx="41450" cy="41450"/>
            </a:xfrm>
            <a:custGeom>
              <a:rect b="b" l="l" r="r" t="t"/>
              <a:pathLst>
                <a:path extrusionOk="0" h="1658" w="1658">
                  <a:moveTo>
                    <a:pt x="829" y="0"/>
                  </a:moveTo>
                  <a:lnTo>
                    <a:pt x="0" y="829"/>
                  </a:lnTo>
                  <a:lnTo>
                    <a:pt x="829" y="1657"/>
                  </a:lnTo>
                  <a:lnTo>
                    <a:pt x="1658" y="829"/>
                  </a:lnTo>
                  <a:lnTo>
                    <a:pt x="8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6" name="Google Shape;3896;p47"/>
            <p:cNvSpPr/>
            <p:nvPr/>
          </p:nvSpPr>
          <p:spPr>
            <a:xfrm>
              <a:off x="6023250" y="2484675"/>
              <a:ext cx="41450" cy="41450"/>
            </a:xfrm>
            <a:custGeom>
              <a:rect b="b" l="l" r="r" t="t"/>
              <a:pathLst>
                <a:path extrusionOk="0" h="1658" w="1658">
                  <a:moveTo>
                    <a:pt x="829" y="0"/>
                  </a:moveTo>
                  <a:lnTo>
                    <a:pt x="1" y="829"/>
                  </a:lnTo>
                  <a:lnTo>
                    <a:pt x="829" y="1658"/>
                  </a:lnTo>
                  <a:lnTo>
                    <a:pt x="1658" y="829"/>
                  </a:lnTo>
                  <a:lnTo>
                    <a:pt x="8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7" name="Google Shape;3897;p47"/>
            <p:cNvSpPr/>
            <p:nvPr/>
          </p:nvSpPr>
          <p:spPr>
            <a:xfrm>
              <a:off x="5959975" y="2532625"/>
              <a:ext cx="41450" cy="41450"/>
            </a:xfrm>
            <a:custGeom>
              <a:rect b="b" l="l" r="r" t="t"/>
              <a:pathLst>
                <a:path extrusionOk="0" h="1658" w="1658">
                  <a:moveTo>
                    <a:pt x="829" y="1"/>
                  </a:moveTo>
                  <a:lnTo>
                    <a:pt x="0" y="829"/>
                  </a:lnTo>
                  <a:lnTo>
                    <a:pt x="829" y="1658"/>
                  </a:lnTo>
                  <a:lnTo>
                    <a:pt x="1657" y="829"/>
                  </a:lnTo>
                  <a:lnTo>
                    <a:pt x="8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8" name="Google Shape;3898;p47"/>
            <p:cNvSpPr/>
            <p:nvPr/>
          </p:nvSpPr>
          <p:spPr>
            <a:xfrm>
              <a:off x="5959975" y="2436725"/>
              <a:ext cx="41450" cy="41450"/>
            </a:xfrm>
            <a:custGeom>
              <a:rect b="b" l="l" r="r" t="t"/>
              <a:pathLst>
                <a:path extrusionOk="0" h="1658" w="1658">
                  <a:moveTo>
                    <a:pt x="829" y="0"/>
                  </a:moveTo>
                  <a:lnTo>
                    <a:pt x="0" y="829"/>
                  </a:lnTo>
                  <a:lnTo>
                    <a:pt x="829" y="1657"/>
                  </a:lnTo>
                  <a:lnTo>
                    <a:pt x="1657" y="829"/>
                  </a:lnTo>
                  <a:lnTo>
                    <a:pt x="8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9" name="Google Shape;3899;p47"/>
            <p:cNvSpPr/>
            <p:nvPr/>
          </p:nvSpPr>
          <p:spPr>
            <a:xfrm>
              <a:off x="5912000" y="2484675"/>
              <a:ext cx="41475" cy="41450"/>
            </a:xfrm>
            <a:custGeom>
              <a:rect b="b" l="l" r="r" t="t"/>
              <a:pathLst>
                <a:path extrusionOk="0" h="1658" w="1659">
                  <a:moveTo>
                    <a:pt x="829" y="0"/>
                  </a:moveTo>
                  <a:lnTo>
                    <a:pt x="1" y="829"/>
                  </a:lnTo>
                  <a:lnTo>
                    <a:pt x="829" y="1658"/>
                  </a:lnTo>
                  <a:lnTo>
                    <a:pt x="1658" y="829"/>
                  </a:lnTo>
                  <a:lnTo>
                    <a:pt x="8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900" name="Google Shape;3900;p47"/>
          <p:cNvSpPr txBox="1"/>
          <p:nvPr/>
        </p:nvSpPr>
        <p:spPr>
          <a:xfrm>
            <a:off x="2388675" y="1248825"/>
            <a:ext cx="62769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Assistant"/>
                <a:ea typeface="Assistant"/>
                <a:cs typeface="Assistant"/>
                <a:sym typeface="Assistant"/>
              </a:rPr>
              <a:t>Studies</a:t>
            </a:r>
            <a:endParaRPr b="0" i="0" sz="1600" u="none" cap="none" strike="noStrike">
              <a:solidFill>
                <a:srgbClr val="000000"/>
              </a:solidFill>
              <a:latin typeface="Assistant"/>
              <a:ea typeface="Assistant"/>
              <a:cs typeface="Assistant"/>
              <a:sym typeface="Assistant"/>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ssistant"/>
              <a:ea typeface="Assistant"/>
              <a:cs typeface="Assistant"/>
              <a:sym typeface="Assistant"/>
            </a:endParaRPr>
          </a:p>
        </p:txBody>
      </p:sp>
      <p:sp>
        <p:nvSpPr>
          <p:cNvPr id="3901" name="Google Shape;3901;p47"/>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3902" name="Google Shape;3902;p47"/>
          <p:cNvSpPr txBox="1"/>
          <p:nvPr/>
        </p:nvSpPr>
        <p:spPr>
          <a:xfrm>
            <a:off x="5893100" y="4163225"/>
            <a:ext cx="358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Assistant"/>
                <a:ea typeface="Assistant"/>
                <a:cs typeface="Assistant"/>
                <a:sym typeface="Assistant"/>
              </a:rPr>
              <a:t>Welcome  page</a:t>
            </a:r>
            <a:endParaRPr b="1">
              <a:latin typeface="Assistant"/>
              <a:ea typeface="Assistant"/>
              <a:cs typeface="Assistant"/>
              <a:sym typeface="Assistant"/>
            </a:endParaRPr>
          </a:p>
        </p:txBody>
      </p:sp>
      <p:pic>
        <p:nvPicPr>
          <p:cNvPr id="3903" name="Google Shape;3903;p47"/>
          <p:cNvPicPr preferRelativeResize="0"/>
          <p:nvPr/>
        </p:nvPicPr>
        <p:blipFill>
          <a:blip r:embed="rId3">
            <a:alphaModFix/>
          </a:blip>
          <a:stretch>
            <a:fillRect/>
          </a:stretch>
        </p:blipFill>
        <p:spPr>
          <a:xfrm>
            <a:off x="1557925" y="885887"/>
            <a:ext cx="6028144" cy="339084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7" name="Shape 3907"/>
        <p:cNvGrpSpPr/>
        <p:nvPr/>
      </p:nvGrpSpPr>
      <p:grpSpPr>
        <a:xfrm>
          <a:off x="0" y="0"/>
          <a:ext cx="0" cy="0"/>
          <a:chOff x="0" y="0"/>
          <a:chExt cx="0" cy="0"/>
        </a:xfrm>
      </p:grpSpPr>
      <p:grpSp>
        <p:nvGrpSpPr>
          <p:cNvPr id="3908" name="Google Shape;3908;p48"/>
          <p:cNvGrpSpPr/>
          <p:nvPr/>
        </p:nvGrpSpPr>
        <p:grpSpPr>
          <a:xfrm>
            <a:off x="5008443" y="4449758"/>
            <a:ext cx="2357122" cy="308503"/>
            <a:chOff x="4517025" y="2718100"/>
            <a:chExt cx="937300" cy="122675"/>
          </a:xfrm>
        </p:grpSpPr>
        <p:sp>
          <p:nvSpPr>
            <p:cNvPr id="3909" name="Google Shape;3909;p48"/>
            <p:cNvSpPr/>
            <p:nvPr/>
          </p:nvSpPr>
          <p:spPr>
            <a:xfrm>
              <a:off x="4517025" y="2718100"/>
              <a:ext cx="89900" cy="122675"/>
            </a:xfrm>
            <a:custGeom>
              <a:rect b="b" l="l" r="r" t="t"/>
              <a:pathLst>
                <a:path extrusionOk="0" h="4907" w="3596">
                  <a:moveTo>
                    <a:pt x="3158" y="0"/>
                  </a:moveTo>
                  <a:lnTo>
                    <a:pt x="0" y="4907"/>
                  </a:lnTo>
                  <a:lnTo>
                    <a:pt x="444"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0" name="Google Shape;3910;p48"/>
            <p:cNvSpPr/>
            <p:nvPr/>
          </p:nvSpPr>
          <p:spPr>
            <a:xfrm>
              <a:off x="4577550" y="2718100"/>
              <a:ext cx="90050" cy="122675"/>
            </a:xfrm>
            <a:custGeom>
              <a:rect b="b" l="l" r="r" t="t"/>
              <a:pathLst>
                <a:path extrusionOk="0" h="4907" w="3602">
                  <a:moveTo>
                    <a:pt x="3158" y="0"/>
                  </a:moveTo>
                  <a:lnTo>
                    <a:pt x="0" y="4907"/>
                  </a:lnTo>
                  <a:lnTo>
                    <a:pt x="444" y="4907"/>
                  </a:lnTo>
                  <a:lnTo>
                    <a:pt x="360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1" name="Google Shape;3911;p48"/>
            <p:cNvSpPr/>
            <p:nvPr/>
          </p:nvSpPr>
          <p:spPr>
            <a:xfrm>
              <a:off x="4638050" y="2718100"/>
              <a:ext cx="90075" cy="122675"/>
            </a:xfrm>
            <a:custGeom>
              <a:rect b="b" l="l" r="r" t="t"/>
              <a:pathLst>
                <a:path extrusionOk="0" h="4907" w="3603">
                  <a:moveTo>
                    <a:pt x="3159" y="0"/>
                  </a:moveTo>
                  <a:lnTo>
                    <a:pt x="1" y="4907"/>
                  </a:lnTo>
                  <a:lnTo>
                    <a:pt x="444" y="4907"/>
                  </a:lnTo>
                  <a:lnTo>
                    <a:pt x="360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2" name="Google Shape;3912;p48"/>
            <p:cNvSpPr/>
            <p:nvPr/>
          </p:nvSpPr>
          <p:spPr>
            <a:xfrm>
              <a:off x="4698575" y="2718100"/>
              <a:ext cx="89900" cy="122675"/>
            </a:xfrm>
            <a:custGeom>
              <a:rect b="b" l="l" r="r" t="t"/>
              <a:pathLst>
                <a:path extrusionOk="0" h="4907" w="3596">
                  <a:moveTo>
                    <a:pt x="3158" y="0"/>
                  </a:moveTo>
                  <a:lnTo>
                    <a:pt x="0" y="4907"/>
                  </a:lnTo>
                  <a:lnTo>
                    <a:pt x="444"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3" name="Google Shape;3913;p48"/>
            <p:cNvSpPr/>
            <p:nvPr/>
          </p:nvSpPr>
          <p:spPr>
            <a:xfrm>
              <a:off x="4759100" y="2718100"/>
              <a:ext cx="90050" cy="122675"/>
            </a:xfrm>
            <a:custGeom>
              <a:rect b="b" l="l" r="r" t="t"/>
              <a:pathLst>
                <a:path extrusionOk="0" h="4907" w="3602">
                  <a:moveTo>
                    <a:pt x="3158" y="0"/>
                  </a:moveTo>
                  <a:lnTo>
                    <a:pt x="0" y="4907"/>
                  </a:lnTo>
                  <a:lnTo>
                    <a:pt x="444" y="4907"/>
                  </a:lnTo>
                  <a:lnTo>
                    <a:pt x="360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4" name="Google Shape;3914;p48"/>
            <p:cNvSpPr/>
            <p:nvPr/>
          </p:nvSpPr>
          <p:spPr>
            <a:xfrm>
              <a:off x="4819775" y="2718100"/>
              <a:ext cx="89900" cy="122675"/>
            </a:xfrm>
            <a:custGeom>
              <a:rect b="b" l="l" r="r" t="t"/>
              <a:pathLst>
                <a:path extrusionOk="0" h="4907" w="3596">
                  <a:moveTo>
                    <a:pt x="3152" y="0"/>
                  </a:moveTo>
                  <a:lnTo>
                    <a:pt x="0" y="4907"/>
                  </a:lnTo>
                  <a:lnTo>
                    <a:pt x="437" y="4907"/>
                  </a:lnTo>
                  <a:lnTo>
                    <a:pt x="359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5" name="Google Shape;3915;p48"/>
            <p:cNvSpPr/>
            <p:nvPr/>
          </p:nvSpPr>
          <p:spPr>
            <a:xfrm>
              <a:off x="4880125" y="2718100"/>
              <a:ext cx="90075" cy="122675"/>
            </a:xfrm>
            <a:custGeom>
              <a:rect b="b" l="l" r="r" t="t"/>
              <a:pathLst>
                <a:path extrusionOk="0" h="4907" w="3603">
                  <a:moveTo>
                    <a:pt x="3158" y="0"/>
                  </a:moveTo>
                  <a:lnTo>
                    <a:pt x="0" y="4907"/>
                  </a:lnTo>
                  <a:lnTo>
                    <a:pt x="444" y="4907"/>
                  </a:lnTo>
                  <a:lnTo>
                    <a:pt x="360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6" name="Google Shape;3916;p48"/>
            <p:cNvSpPr/>
            <p:nvPr/>
          </p:nvSpPr>
          <p:spPr>
            <a:xfrm>
              <a:off x="4940800" y="2718100"/>
              <a:ext cx="89900" cy="122675"/>
            </a:xfrm>
            <a:custGeom>
              <a:rect b="b" l="l" r="r" t="t"/>
              <a:pathLst>
                <a:path extrusionOk="0" h="4907" w="3596">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7" name="Google Shape;3917;p48"/>
            <p:cNvSpPr/>
            <p:nvPr/>
          </p:nvSpPr>
          <p:spPr>
            <a:xfrm>
              <a:off x="5001325" y="2718100"/>
              <a:ext cx="89900" cy="122675"/>
            </a:xfrm>
            <a:custGeom>
              <a:rect b="b" l="l" r="r" t="t"/>
              <a:pathLst>
                <a:path extrusionOk="0" h="4907" w="3596">
                  <a:moveTo>
                    <a:pt x="3152" y="0"/>
                  </a:moveTo>
                  <a:lnTo>
                    <a:pt x="0" y="4907"/>
                  </a:lnTo>
                  <a:lnTo>
                    <a:pt x="437" y="4907"/>
                  </a:lnTo>
                  <a:lnTo>
                    <a:pt x="359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8" name="Google Shape;3918;p48"/>
            <p:cNvSpPr/>
            <p:nvPr/>
          </p:nvSpPr>
          <p:spPr>
            <a:xfrm>
              <a:off x="5061825" y="2718100"/>
              <a:ext cx="89925" cy="122675"/>
            </a:xfrm>
            <a:custGeom>
              <a:rect b="b" l="l" r="r" t="t"/>
              <a:pathLst>
                <a:path extrusionOk="0" h="4907" w="3597">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9" name="Google Shape;3919;p48"/>
            <p:cNvSpPr/>
            <p:nvPr/>
          </p:nvSpPr>
          <p:spPr>
            <a:xfrm>
              <a:off x="5122350" y="2718100"/>
              <a:ext cx="89900" cy="122675"/>
            </a:xfrm>
            <a:custGeom>
              <a:rect b="b" l="l" r="r" t="t"/>
              <a:pathLst>
                <a:path extrusionOk="0" h="4907" w="3596">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0" name="Google Shape;3920;p48"/>
            <p:cNvSpPr/>
            <p:nvPr/>
          </p:nvSpPr>
          <p:spPr>
            <a:xfrm>
              <a:off x="5182875" y="2718100"/>
              <a:ext cx="89900" cy="122675"/>
            </a:xfrm>
            <a:custGeom>
              <a:rect b="b" l="l" r="r" t="t"/>
              <a:pathLst>
                <a:path extrusionOk="0" h="4907" w="3596">
                  <a:moveTo>
                    <a:pt x="3152" y="0"/>
                  </a:moveTo>
                  <a:lnTo>
                    <a:pt x="0" y="4907"/>
                  </a:lnTo>
                  <a:lnTo>
                    <a:pt x="437" y="4907"/>
                  </a:lnTo>
                  <a:lnTo>
                    <a:pt x="359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1" name="Google Shape;3921;p48"/>
            <p:cNvSpPr/>
            <p:nvPr/>
          </p:nvSpPr>
          <p:spPr>
            <a:xfrm>
              <a:off x="5243375" y="2718100"/>
              <a:ext cx="89925" cy="122675"/>
            </a:xfrm>
            <a:custGeom>
              <a:rect b="b" l="l" r="r" t="t"/>
              <a:pathLst>
                <a:path extrusionOk="0" h="4907" w="3597">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2" name="Google Shape;3922;p48"/>
            <p:cNvSpPr/>
            <p:nvPr/>
          </p:nvSpPr>
          <p:spPr>
            <a:xfrm>
              <a:off x="5303900" y="2718100"/>
              <a:ext cx="89900" cy="122675"/>
            </a:xfrm>
            <a:custGeom>
              <a:rect b="b" l="l" r="r" t="t"/>
              <a:pathLst>
                <a:path extrusionOk="0" h="4907" w="3596">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3" name="Google Shape;3923;p48"/>
            <p:cNvSpPr/>
            <p:nvPr/>
          </p:nvSpPr>
          <p:spPr>
            <a:xfrm>
              <a:off x="5364425" y="2718100"/>
              <a:ext cx="89900" cy="122675"/>
            </a:xfrm>
            <a:custGeom>
              <a:rect b="b" l="l" r="r" t="t"/>
              <a:pathLst>
                <a:path extrusionOk="0" h="4907" w="3596">
                  <a:moveTo>
                    <a:pt x="3158" y="0"/>
                  </a:moveTo>
                  <a:lnTo>
                    <a:pt x="0" y="4907"/>
                  </a:lnTo>
                  <a:lnTo>
                    <a:pt x="437" y="4907"/>
                  </a:lnTo>
                  <a:lnTo>
                    <a:pt x="359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24" name="Google Shape;3924;p48"/>
          <p:cNvGrpSpPr/>
          <p:nvPr/>
        </p:nvGrpSpPr>
        <p:grpSpPr>
          <a:xfrm>
            <a:off x="2328294" y="3955868"/>
            <a:ext cx="1382306" cy="493879"/>
            <a:chOff x="6730525" y="2643050"/>
            <a:chExt cx="647450" cy="231325"/>
          </a:xfrm>
        </p:grpSpPr>
        <p:sp>
          <p:nvSpPr>
            <p:cNvPr id="3925" name="Google Shape;3925;p48"/>
            <p:cNvSpPr/>
            <p:nvPr/>
          </p:nvSpPr>
          <p:spPr>
            <a:xfrm>
              <a:off x="6811450" y="2643050"/>
              <a:ext cx="11600" cy="11625"/>
            </a:xfrm>
            <a:custGeom>
              <a:rect b="b" l="l" r="r" t="t"/>
              <a:pathLst>
                <a:path extrusionOk="0" h="465" w="464">
                  <a:moveTo>
                    <a:pt x="235" y="1"/>
                  </a:moveTo>
                  <a:cubicBezTo>
                    <a:pt x="104" y="1"/>
                    <a:pt x="0" y="105"/>
                    <a:pt x="0" y="236"/>
                  </a:cubicBezTo>
                  <a:cubicBezTo>
                    <a:pt x="0" y="360"/>
                    <a:pt x="104" y="464"/>
                    <a:pt x="235" y="464"/>
                  </a:cubicBezTo>
                  <a:cubicBezTo>
                    <a:pt x="359" y="464"/>
                    <a:pt x="463" y="360"/>
                    <a:pt x="463" y="236"/>
                  </a:cubicBezTo>
                  <a:cubicBezTo>
                    <a:pt x="463" y="105"/>
                    <a:pt x="359" y="1"/>
                    <a:pt x="23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6" name="Google Shape;3926;p48"/>
            <p:cNvSpPr/>
            <p:nvPr/>
          </p:nvSpPr>
          <p:spPr>
            <a:xfrm>
              <a:off x="6873100" y="2643050"/>
              <a:ext cx="11600" cy="11625"/>
            </a:xfrm>
            <a:custGeom>
              <a:rect b="b" l="l" r="r" t="t"/>
              <a:pathLst>
                <a:path extrusionOk="0" h="465" w="464">
                  <a:moveTo>
                    <a:pt x="235" y="1"/>
                  </a:moveTo>
                  <a:cubicBezTo>
                    <a:pt x="105" y="1"/>
                    <a:pt x="0" y="105"/>
                    <a:pt x="0" y="236"/>
                  </a:cubicBezTo>
                  <a:cubicBezTo>
                    <a:pt x="0" y="360"/>
                    <a:pt x="105" y="464"/>
                    <a:pt x="235" y="464"/>
                  </a:cubicBezTo>
                  <a:cubicBezTo>
                    <a:pt x="359" y="464"/>
                    <a:pt x="464" y="360"/>
                    <a:pt x="464" y="236"/>
                  </a:cubicBezTo>
                  <a:cubicBezTo>
                    <a:pt x="464" y="105"/>
                    <a:pt x="359" y="1"/>
                    <a:pt x="23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7" name="Google Shape;3927;p48"/>
            <p:cNvSpPr/>
            <p:nvPr/>
          </p:nvSpPr>
          <p:spPr>
            <a:xfrm>
              <a:off x="6934750" y="2643050"/>
              <a:ext cx="11600" cy="11625"/>
            </a:xfrm>
            <a:custGeom>
              <a:rect b="b" l="l" r="r" t="t"/>
              <a:pathLst>
                <a:path extrusionOk="0" h="465" w="464">
                  <a:moveTo>
                    <a:pt x="236" y="1"/>
                  </a:moveTo>
                  <a:cubicBezTo>
                    <a:pt x="105" y="1"/>
                    <a:pt x="1" y="105"/>
                    <a:pt x="1" y="236"/>
                  </a:cubicBezTo>
                  <a:cubicBezTo>
                    <a:pt x="1" y="360"/>
                    <a:pt x="105" y="464"/>
                    <a:pt x="236" y="464"/>
                  </a:cubicBezTo>
                  <a:cubicBezTo>
                    <a:pt x="360" y="464"/>
                    <a:pt x="464" y="360"/>
                    <a:pt x="464" y="236"/>
                  </a:cubicBezTo>
                  <a:cubicBezTo>
                    <a:pt x="464" y="105"/>
                    <a:pt x="360" y="1"/>
                    <a:pt x="23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8" name="Google Shape;3928;p48"/>
            <p:cNvSpPr/>
            <p:nvPr/>
          </p:nvSpPr>
          <p:spPr>
            <a:xfrm>
              <a:off x="6996425" y="2643050"/>
              <a:ext cx="11600" cy="11625"/>
            </a:xfrm>
            <a:custGeom>
              <a:rect b="b" l="l" r="r" t="t"/>
              <a:pathLst>
                <a:path extrusionOk="0" h="465" w="464">
                  <a:moveTo>
                    <a:pt x="228" y="1"/>
                  </a:moveTo>
                  <a:cubicBezTo>
                    <a:pt x="105" y="1"/>
                    <a:pt x="0" y="105"/>
                    <a:pt x="0" y="236"/>
                  </a:cubicBezTo>
                  <a:cubicBezTo>
                    <a:pt x="0" y="360"/>
                    <a:pt x="105" y="464"/>
                    <a:pt x="228" y="464"/>
                  </a:cubicBezTo>
                  <a:cubicBezTo>
                    <a:pt x="359" y="464"/>
                    <a:pt x="463" y="360"/>
                    <a:pt x="463" y="236"/>
                  </a:cubicBezTo>
                  <a:cubicBezTo>
                    <a:pt x="463" y="105"/>
                    <a:pt x="359" y="1"/>
                    <a:pt x="22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9" name="Google Shape;3929;p48"/>
            <p:cNvSpPr/>
            <p:nvPr/>
          </p:nvSpPr>
          <p:spPr>
            <a:xfrm>
              <a:off x="7058075" y="2643050"/>
              <a:ext cx="11600" cy="11625"/>
            </a:xfrm>
            <a:custGeom>
              <a:rect b="b" l="l" r="r" t="t"/>
              <a:pathLst>
                <a:path extrusionOk="0" h="465" w="464">
                  <a:moveTo>
                    <a:pt x="229" y="1"/>
                  </a:moveTo>
                  <a:cubicBezTo>
                    <a:pt x="105" y="1"/>
                    <a:pt x="0" y="105"/>
                    <a:pt x="0" y="236"/>
                  </a:cubicBezTo>
                  <a:cubicBezTo>
                    <a:pt x="0" y="360"/>
                    <a:pt x="105" y="464"/>
                    <a:pt x="229" y="464"/>
                  </a:cubicBezTo>
                  <a:cubicBezTo>
                    <a:pt x="359" y="464"/>
                    <a:pt x="464" y="360"/>
                    <a:pt x="464" y="236"/>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0" name="Google Shape;3930;p48"/>
            <p:cNvSpPr/>
            <p:nvPr/>
          </p:nvSpPr>
          <p:spPr>
            <a:xfrm>
              <a:off x="7119725" y="2643050"/>
              <a:ext cx="11625" cy="11625"/>
            </a:xfrm>
            <a:custGeom>
              <a:rect b="b" l="l" r="r" t="t"/>
              <a:pathLst>
                <a:path extrusionOk="0" h="465" w="465">
                  <a:moveTo>
                    <a:pt x="229" y="1"/>
                  </a:moveTo>
                  <a:cubicBezTo>
                    <a:pt x="105" y="1"/>
                    <a:pt x="1" y="105"/>
                    <a:pt x="1" y="236"/>
                  </a:cubicBezTo>
                  <a:cubicBezTo>
                    <a:pt x="1" y="360"/>
                    <a:pt x="105" y="464"/>
                    <a:pt x="229" y="464"/>
                  </a:cubicBezTo>
                  <a:cubicBezTo>
                    <a:pt x="360" y="464"/>
                    <a:pt x="464" y="360"/>
                    <a:pt x="464" y="236"/>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1" name="Google Shape;3931;p48"/>
            <p:cNvSpPr/>
            <p:nvPr/>
          </p:nvSpPr>
          <p:spPr>
            <a:xfrm>
              <a:off x="7181400" y="2643050"/>
              <a:ext cx="11600" cy="11625"/>
            </a:xfrm>
            <a:custGeom>
              <a:rect b="b" l="l" r="r" t="t"/>
              <a:pathLst>
                <a:path extrusionOk="0" h="465" w="464">
                  <a:moveTo>
                    <a:pt x="229" y="1"/>
                  </a:moveTo>
                  <a:cubicBezTo>
                    <a:pt x="105" y="1"/>
                    <a:pt x="0" y="105"/>
                    <a:pt x="0" y="236"/>
                  </a:cubicBezTo>
                  <a:cubicBezTo>
                    <a:pt x="0" y="360"/>
                    <a:pt x="105" y="464"/>
                    <a:pt x="229" y="464"/>
                  </a:cubicBezTo>
                  <a:cubicBezTo>
                    <a:pt x="359" y="464"/>
                    <a:pt x="463" y="360"/>
                    <a:pt x="463" y="236"/>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2" name="Google Shape;3932;p48"/>
            <p:cNvSpPr/>
            <p:nvPr/>
          </p:nvSpPr>
          <p:spPr>
            <a:xfrm>
              <a:off x="7243050" y="2643050"/>
              <a:ext cx="11600" cy="11625"/>
            </a:xfrm>
            <a:custGeom>
              <a:rect b="b" l="l" r="r" t="t"/>
              <a:pathLst>
                <a:path extrusionOk="0" h="465" w="464">
                  <a:moveTo>
                    <a:pt x="229" y="1"/>
                  </a:moveTo>
                  <a:cubicBezTo>
                    <a:pt x="105" y="1"/>
                    <a:pt x="0" y="105"/>
                    <a:pt x="0" y="236"/>
                  </a:cubicBezTo>
                  <a:cubicBezTo>
                    <a:pt x="0" y="360"/>
                    <a:pt x="105" y="464"/>
                    <a:pt x="229" y="464"/>
                  </a:cubicBezTo>
                  <a:cubicBezTo>
                    <a:pt x="359" y="464"/>
                    <a:pt x="464" y="360"/>
                    <a:pt x="464" y="236"/>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3" name="Google Shape;3933;p48"/>
            <p:cNvSpPr/>
            <p:nvPr/>
          </p:nvSpPr>
          <p:spPr>
            <a:xfrm>
              <a:off x="7304700" y="2643050"/>
              <a:ext cx="11625" cy="11625"/>
            </a:xfrm>
            <a:custGeom>
              <a:rect b="b" l="l" r="r" t="t"/>
              <a:pathLst>
                <a:path extrusionOk="0" h="465" w="465">
                  <a:moveTo>
                    <a:pt x="229" y="1"/>
                  </a:moveTo>
                  <a:cubicBezTo>
                    <a:pt x="105" y="1"/>
                    <a:pt x="1" y="105"/>
                    <a:pt x="1" y="236"/>
                  </a:cubicBezTo>
                  <a:cubicBezTo>
                    <a:pt x="1" y="360"/>
                    <a:pt x="105" y="464"/>
                    <a:pt x="229" y="464"/>
                  </a:cubicBezTo>
                  <a:cubicBezTo>
                    <a:pt x="360" y="464"/>
                    <a:pt x="464" y="360"/>
                    <a:pt x="464" y="236"/>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4" name="Google Shape;3934;p48"/>
            <p:cNvSpPr/>
            <p:nvPr/>
          </p:nvSpPr>
          <p:spPr>
            <a:xfrm>
              <a:off x="7366375" y="2643050"/>
              <a:ext cx="11600" cy="11625"/>
            </a:xfrm>
            <a:custGeom>
              <a:rect b="b" l="l" r="r" t="t"/>
              <a:pathLst>
                <a:path extrusionOk="0" h="465" w="464">
                  <a:moveTo>
                    <a:pt x="229" y="1"/>
                  </a:moveTo>
                  <a:cubicBezTo>
                    <a:pt x="105" y="1"/>
                    <a:pt x="0" y="105"/>
                    <a:pt x="0" y="236"/>
                  </a:cubicBezTo>
                  <a:cubicBezTo>
                    <a:pt x="0" y="360"/>
                    <a:pt x="105" y="464"/>
                    <a:pt x="229" y="464"/>
                  </a:cubicBezTo>
                  <a:cubicBezTo>
                    <a:pt x="359" y="464"/>
                    <a:pt x="463" y="360"/>
                    <a:pt x="463" y="236"/>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5" name="Google Shape;3935;p48"/>
            <p:cNvSpPr/>
            <p:nvPr/>
          </p:nvSpPr>
          <p:spPr>
            <a:xfrm>
              <a:off x="6730525" y="2716300"/>
              <a:ext cx="11625" cy="11600"/>
            </a:xfrm>
            <a:custGeom>
              <a:rect b="b" l="l" r="r" t="t"/>
              <a:pathLst>
                <a:path extrusionOk="0" h="464" w="465">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6" name="Google Shape;3936;p48"/>
            <p:cNvSpPr/>
            <p:nvPr/>
          </p:nvSpPr>
          <p:spPr>
            <a:xfrm>
              <a:off x="6792200" y="2716300"/>
              <a:ext cx="11600" cy="11600"/>
            </a:xfrm>
            <a:custGeom>
              <a:rect b="b" l="l" r="r" t="t"/>
              <a:pathLst>
                <a:path extrusionOk="0" h="464" w="464">
                  <a:moveTo>
                    <a:pt x="229" y="0"/>
                  </a:moveTo>
                  <a:cubicBezTo>
                    <a:pt x="105" y="0"/>
                    <a:pt x="0" y="105"/>
                    <a:pt x="0" y="229"/>
                  </a:cubicBezTo>
                  <a:cubicBezTo>
                    <a:pt x="0" y="359"/>
                    <a:pt x="105" y="464"/>
                    <a:pt x="229" y="464"/>
                  </a:cubicBezTo>
                  <a:cubicBezTo>
                    <a:pt x="359" y="464"/>
                    <a:pt x="463" y="359"/>
                    <a:pt x="463" y="229"/>
                  </a:cubicBezTo>
                  <a:cubicBezTo>
                    <a:pt x="463"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7" name="Google Shape;3937;p48"/>
            <p:cNvSpPr/>
            <p:nvPr/>
          </p:nvSpPr>
          <p:spPr>
            <a:xfrm>
              <a:off x="6853850" y="2716300"/>
              <a:ext cx="11600" cy="11600"/>
            </a:xfrm>
            <a:custGeom>
              <a:rect b="b" l="l" r="r" t="t"/>
              <a:pathLst>
                <a:path extrusionOk="0" h="464" w="464">
                  <a:moveTo>
                    <a:pt x="229" y="0"/>
                  </a:moveTo>
                  <a:cubicBezTo>
                    <a:pt x="105" y="0"/>
                    <a:pt x="1" y="105"/>
                    <a:pt x="1" y="229"/>
                  </a:cubicBezTo>
                  <a:cubicBezTo>
                    <a:pt x="1" y="359"/>
                    <a:pt x="105" y="464"/>
                    <a:pt x="229" y="464"/>
                  </a:cubicBezTo>
                  <a:cubicBezTo>
                    <a:pt x="359" y="464"/>
                    <a:pt x="464" y="359"/>
                    <a:pt x="464" y="229"/>
                  </a:cubicBezTo>
                  <a:cubicBezTo>
                    <a:pt x="464"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8" name="Google Shape;3938;p48"/>
            <p:cNvSpPr/>
            <p:nvPr/>
          </p:nvSpPr>
          <p:spPr>
            <a:xfrm>
              <a:off x="6915500" y="2716300"/>
              <a:ext cx="11625" cy="11600"/>
            </a:xfrm>
            <a:custGeom>
              <a:rect b="b" l="l" r="r" t="t"/>
              <a:pathLst>
                <a:path extrusionOk="0" h="464" w="465">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9" name="Google Shape;3939;p48"/>
            <p:cNvSpPr/>
            <p:nvPr/>
          </p:nvSpPr>
          <p:spPr>
            <a:xfrm>
              <a:off x="6977175" y="2716300"/>
              <a:ext cx="11600" cy="11600"/>
            </a:xfrm>
            <a:custGeom>
              <a:rect b="b" l="l" r="r" t="t"/>
              <a:pathLst>
                <a:path extrusionOk="0" h="464" w="464">
                  <a:moveTo>
                    <a:pt x="229" y="0"/>
                  </a:moveTo>
                  <a:cubicBezTo>
                    <a:pt x="105" y="0"/>
                    <a:pt x="0" y="105"/>
                    <a:pt x="0" y="229"/>
                  </a:cubicBezTo>
                  <a:cubicBezTo>
                    <a:pt x="0" y="359"/>
                    <a:pt x="105" y="464"/>
                    <a:pt x="229" y="464"/>
                  </a:cubicBezTo>
                  <a:cubicBezTo>
                    <a:pt x="359" y="464"/>
                    <a:pt x="463" y="359"/>
                    <a:pt x="463" y="229"/>
                  </a:cubicBezTo>
                  <a:cubicBezTo>
                    <a:pt x="463"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0" name="Google Shape;3940;p48"/>
            <p:cNvSpPr/>
            <p:nvPr/>
          </p:nvSpPr>
          <p:spPr>
            <a:xfrm>
              <a:off x="7038825" y="2716300"/>
              <a:ext cx="11600" cy="11600"/>
            </a:xfrm>
            <a:custGeom>
              <a:rect b="b" l="l" r="r" t="t"/>
              <a:pathLst>
                <a:path extrusionOk="0" h="464" w="464">
                  <a:moveTo>
                    <a:pt x="229" y="0"/>
                  </a:moveTo>
                  <a:cubicBezTo>
                    <a:pt x="105" y="0"/>
                    <a:pt x="1" y="105"/>
                    <a:pt x="1" y="229"/>
                  </a:cubicBezTo>
                  <a:cubicBezTo>
                    <a:pt x="1" y="359"/>
                    <a:pt x="105" y="464"/>
                    <a:pt x="229" y="464"/>
                  </a:cubicBezTo>
                  <a:cubicBezTo>
                    <a:pt x="359" y="464"/>
                    <a:pt x="464" y="359"/>
                    <a:pt x="464" y="229"/>
                  </a:cubicBezTo>
                  <a:cubicBezTo>
                    <a:pt x="464"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1" name="Google Shape;3941;p48"/>
            <p:cNvSpPr/>
            <p:nvPr/>
          </p:nvSpPr>
          <p:spPr>
            <a:xfrm>
              <a:off x="7100475" y="2716300"/>
              <a:ext cx="11625" cy="11600"/>
            </a:xfrm>
            <a:custGeom>
              <a:rect b="b" l="l" r="r" t="t"/>
              <a:pathLst>
                <a:path extrusionOk="0" h="464" w="465">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2" name="Google Shape;3942;p48"/>
            <p:cNvSpPr/>
            <p:nvPr/>
          </p:nvSpPr>
          <p:spPr>
            <a:xfrm>
              <a:off x="7162150" y="2716300"/>
              <a:ext cx="11600" cy="11600"/>
            </a:xfrm>
            <a:custGeom>
              <a:rect b="b" l="l" r="r" t="t"/>
              <a:pathLst>
                <a:path extrusionOk="0" h="464" w="464">
                  <a:moveTo>
                    <a:pt x="229" y="0"/>
                  </a:moveTo>
                  <a:cubicBezTo>
                    <a:pt x="105" y="0"/>
                    <a:pt x="0" y="105"/>
                    <a:pt x="0" y="229"/>
                  </a:cubicBezTo>
                  <a:cubicBezTo>
                    <a:pt x="0" y="359"/>
                    <a:pt x="105" y="464"/>
                    <a:pt x="229" y="464"/>
                  </a:cubicBezTo>
                  <a:cubicBezTo>
                    <a:pt x="359" y="464"/>
                    <a:pt x="463" y="359"/>
                    <a:pt x="463" y="229"/>
                  </a:cubicBezTo>
                  <a:cubicBezTo>
                    <a:pt x="463"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3" name="Google Shape;3943;p48"/>
            <p:cNvSpPr/>
            <p:nvPr/>
          </p:nvSpPr>
          <p:spPr>
            <a:xfrm>
              <a:off x="7223800" y="2716300"/>
              <a:ext cx="11600" cy="11600"/>
            </a:xfrm>
            <a:custGeom>
              <a:rect b="b" l="l" r="r" t="t"/>
              <a:pathLst>
                <a:path extrusionOk="0" h="464" w="464">
                  <a:moveTo>
                    <a:pt x="229" y="0"/>
                  </a:moveTo>
                  <a:cubicBezTo>
                    <a:pt x="105" y="0"/>
                    <a:pt x="1" y="105"/>
                    <a:pt x="1" y="229"/>
                  </a:cubicBezTo>
                  <a:cubicBezTo>
                    <a:pt x="1" y="359"/>
                    <a:pt x="105" y="464"/>
                    <a:pt x="229" y="464"/>
                  </a:cubicBezTo>
                  <a:cubicBezTo>
                    <a:pt x="359" y="464"/>
                    <a:pt x="464" y="359"/>
                    <a:pt x="464" y="229"/>
                  </a:cubicBezTo>
                  <a:cubicBezTo>
                    <a:pt x="464"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4" name="Google Shape;3944;p48"/>
            <p:cNvSpPr/>
            <p:nvPr/>
          </p:nvSpPr>
          <p:spPr>
            <a:xfrm>
              <a:off x="7285450" y="2716300"/>
              <a:ext cx="11625" cy="11600"/>
            </a:xfrm>
            <a:custGeom>
              <a:rect b="b" l="l" r="r" t="t"/>
              <a:pathLst>
                <a:path extrusionOk="0" h="464" w="465">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5" name="Google Shape;3945;p48"/>
            <p:cNvSpPr/>
            <p:nvPr/>
          </p:nvSpPr>
          <p:spPr>
            <a:xfrm>
              <a:off x="6811450" y="2789525"/>
              <a:ext cx="11600" cy="11625"/>
            </a:xfrm>
            <a:custGeom>
              <a:rect b="b" l="l" r="r" t="t"/>
              <a:pathLst>
                <a:path extrusionOk="0" h="465" w="464">
                  <a:moveTo>
                    <a:pt x="235" y="1"/>
                  </a:moveTo>
                  <a:cubicBezTo>
                    <a:pt x="104" y="1"/>
                    <a:pt x="0" y="105"/>
                    <a:pt x="0" y="229"/>
                  </a:cubicBezTo>
                  <a:cubicBezTo>
                    <a:pt x="0" y="360"/>
                    <a:pt x="104" y="464"/>
                    <a:pt x="235" y="464"/>
                  </a:cubicBezTo>
                  <a:cubicBezTo>
                    <a:pt x="359" y="464"/>
                    <a:pt x="463" y="360"/>
                    <a:pt x="463" y="229"/>
                  </a:cubicBezTo>
                  <a:cubicBezTo>
                    <a:pt x="463" y="105"/>
                    <a:pt x="359" y="1"/>
                    <a:pt x="23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6" name="Google Shape;3946;p48"/>
            <p:cNvSpPr/>
            <p:nvPr/>
          </p:nvSpPr>
          <p:spPr>
            <a:xfrm>
              <a:off x="6873100" y="2789525"/>
              <a:ext cx="11600" cy="11625"/>
            </a:xfrm>
            <a:custGeom>
              <a:rect b="b" l="l" r="r" t="t"/>
              <a:pathLst>
                <a:path extrusionOk="0" h="465" w="464">
                  <a:moveTo>
                    <a:pt x="235" y="1"/>
                  </a:moveTo>
                  <a:cubicBezTo>
                    <a:pt x="105" y="1"/>
                    <a:pt x="0" y="105"/>
                    <a:pt x="0" y="229"/>
                  </a:cubicBezTo>
                  <a:cubicBezTo>
                    <a:pt x="0" y="360"/>
                    <a:pt x="105" y="464"/>
                    <a:pt x="235" y="464"/>
                  </a:cubicBezTo>
                  <a:cubicBezTo>
                    <a:pt x="359" y="464"/>
                    <a:pt x="464" y="360"/>
                    <a:pt x="464" y="229"/>
                  </a:cubicBezTo>
                  <a:cubicBezTo>
                    <a:pt x="464" y="105"/>
                    <a:pt x="359" y="1"/>
                    <a:pt x="23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7" name="Google Shape;3947;p48"/>
            <p:cNvSpPr/>
            <p:nvPr/>
          </p:nvSpPr>
          <p:spPr>
            <a:xfrm>
              <a:off x="6934750" y="2789525"/>
              <a:ext cx="11600" cy="11625"/>
            </a:xfrm>
            <a:custGeom>
              <a:rect b="b" l="l" r="r" t="t"/>
              <a:pathLst>
                <a:path extrusionOk="0" h="465" w="464">
                  <a:moveTo>
                    <a:pt x="236" y="1"/>
                  </a:moveTo>
                  <a:cubicBezTo>
                    <a:pt x="105" y="1"/>
                    <a:pt x="1" y="105"/>
                    <a:pt x="1" y="229"/>
                  </a:cubicBezTo>
                  <a:cubicBezTo>
                    <a:pt x="1" y="360"/>
                    <a:pt x="105" y="464"/>
                    <a:pt x="236" y="464"/>
                  </a:cubicBezTo>
                  <a:cubicBezTo>
                    <a:pt x="360" y="464"/>
                    <a:pt x="464" y="360"/>
                    <a:pt x="464" y="229"/>
                  </a:cubicBezTo>
                  <a:cubicBezTo>
                    <a:pt x="464" y="105"/>
                    <a:pt x="360" y="1"/>
                    <a:pt x="23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8" name="Google Shape;3948;p48"/>
            <p:cNvSpPr/>
            <p:nvPr/>
          </p:nvSpPr>
          <p:spPr>
            <a:xfrm>
              <a:off x="6996425" y="2789525"/>
              <a:ext cx="11600" cy="11625"/>
            </a:xfrm>
            <a:custGeom>
              <a:rect b="b" l="l" r="r" t="t"/>
              <a:pathLst>
                <a:path extrusionOk="0" h="465" w="464">
                  <a:moveTo>
                    <a:pt x="228" y="1"/>
                  </a:moveTo>
                  <a:cubicBezTo>
                    <a:pt x="105" y="1"/>
                    <a:pt x="0" y="105"/>
                    <a:pt x="0" y="229"/>
                  </a:cubicBezTo>
                  <a:cubicBezTo>
                    <a:pt x="0" y="360"/>
                    <a:pt x="105" y="464"/>
                    <a:pt x="228" y="464"/>
                  </a:cubicBezTo>
                  <a:cubicBezTo>
                    <a:pt x="359" y="464"/>
                    <a:pt x="463" y="360"/>
                    <a:pt x="463" y="229"/>
                  </a:cubicBezTo>
                  <a:cubicBezTo>
                    <a:pt x="463" y="105"/>
                    <a:pt x="359" y="1"/>
                    <a:pt x="22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9" name="Google Shape;3949;p48"/>
            <p:cNvSpPr/>
            <p:nvPr/>
          </p:nvSpPr>
          <p:spPr>
            <a:xfrm>
              <a:off x="7058075" y="2789525"/>
              <a:ext cx="11600" cy="11625"/>
            </a:xfrm>
            <a:custGeom>
              <a:rect b="b" l="l" r="r" t="t"/>
              <a:pathLst>
                <a:path extrusionOk="0" h="465" w="464">
                  <a:moveTo>
                    <a:pt x="229" y="1"/>
                  </a:moveTo>
                  <a:cubicBezTo>
                    <a:pt x="105" y="1"/>
                    <a:pt x="0" y="105"/>
                    <a:pt x="0" y="229"/>
                  </a:cubicBezTo>
                  <a:cubicBezTo>
                    <a:pt x="0" y="360"/>
                    <a:pt x="105" y="464"/>
                    <a:pt x="229" y="464"/>
                  </a:cubicBezTo>
                  <a:cubicBezTo>
                    <a:pt x="359" y="464"/>
                    <a:pt x="464" y="360"/>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0" name="Google Shape;3950;p48"/>
            <p:cNvSpPr/>
            <p:nvPr/>
          </p:nvSpPr>
          <p:spPr>
            <a:xfrm>
              <a:off x="7119725" y="2789525"/>
              <a:ext cx="11625" cy="11625"/>
            </a:xfrm>
            <a:custGeom>
              <a:rect b="b" l="l" r="r" t="t"/>
              <a:pathLst>
                <a:path extrusionOk="0" h="465" w="465">
                  <a:moveTo>
                    <a:pt x="229" y="1"/>
                  </a:moveTo>
                  <a:cubicBezTo>
                    <a:pt x="105" y="1"/>
                    <a:pt x="1" y="105"/>
                    <a:pt x="1" y="229"/>
                  </a:cubicBezTo>
                  <a:cubicBezTo>
                    <a:pt x="1" y="360"/>
                    <a:pt x="105" y="464"/>
                    <a:pt x="229" y="464"/>
                  </a:cubicBezTo>
                  <a:cubicBezTo>
                    <a:pt x="360" y="464"/>
                    <a:pt x="464" y="360"/>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1" name="Google Shape;3951;p48"/>
            <p:cNvSpPr/>
            <p:nvPr/>
          </p:nvSpPr>
          <p:spPr>
            <a:xfrm>
              <a:off x="7181400" y="2789525"/>
              <a:ext cx="11600" cy="11625"/>
            </a:xfrm>
            <a:custGeom>
              <a:rect b="b" l="l" r="r" t="t"/>
              <a:pathLst>
                <a:path extrusionOk="0" h="465" w="464">
                  <a:moveTo>
                    <a:pt x="229" y="1"/>
                  </a:moveTo>
                  <a:cubicBezTo>
                    <a:pt x="105" y="1"/>
                    <a:pt x="0" y="105"/>
                    <a:pt x="0" y="229"/>
                  </a:cubicBezTo>
                  <a:cubicBezTo>
                    <a:pt x="0" y="360"/>
                    <a:pt x="105" y="464"/>
                    <a:pt x="229" y="464"/>
                  </a:cubicBezTo>
                  <a:cubicBezTo>
                    <a:pt x="359" y="464"/>
                    <a:pt x="463" y="360"/>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2" name="Google Shape;3952;p48"/>
            <p:cNvSpPr/>
            <p:nvPr/>
          </p:nvSpPr>
          <p:spPr>
            <a:xfrm>
              <a:off x="7243050" y="2789525"/>
              <a:ext cx="11600" cy="11625"/>
            </a:xfrm>
            <a:custGeom>
              <a:rect b="b" l="l" r="r" t="t"/>
              <a:pathLst>
                <a:path extrusionOk="0" h="465" w="464">
                  <a:moveTo>
                    <a:pt x="229" y="1"/>
                  </a:moveTo>
                  <a:cubicBezTo>
                    <a:pt x="105" y="1"/>
                    <a:pt x="0" y="105"/>
                    <a:pt x="0" y="229"/>
                  </a:cubicBezTo>
                  <a:cubicBezTo>
                    <a:pt x="0" y="360"/>
                    <a:pt x="105" y="464"/>
                    <a:pt x="229" y="464"/>
                  </a:cubicBezTo>
                  <a:cubicBezTo>
                    <a:pt x="359" y="464"/>
                    <a:pt x="464" y="360"/>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3" name="Google Shape;3953;p48"/>
            <p:cNvSpPr/>
            <p:nvPr/>
          </p:nvSpPr>
          <p:spPr>
            <a:xfrm>
              <a:off x="7304700" y="2789525"/>
              <a:ext cx="11625" cy="11625"/>
            </a:xfrm>
            <a:custGeom>
              <a:rect b="b" l="l" r="r" t="t"/>
              <a:pathLst>
                <a:path extrusionOk="0" h="465" w="465">
                  <a:moveTo>
                    <a:pt x="229" y="1"/>
                  </a:moveTo>
                  <a:cubicBezTo>
                    <a:pt x="105" y="1"/>
                    <a:pt x="1" y="105"/>
                    <a:pt x="1" y="229"/>
                  </a:cubicBezTo>
                  <a:cubicBezTo>
                    <a:pt x="1" y="360"/>
                    <a:pt x="105" y="464"/>
                    <a:pt x="229" y="464"/>
                  </a:cubicBezTo>
                  <a:cubicBezTo>
                    <a:pt x="360" y="464"/>
                    <a:pt x="464" y="360"/>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4" name="Google Shape;3954;p48"/>
            <p:cNvSpPr/>
            <p:nvPr/>
          </p:nvSpPr>
          <p:spPr>
            <a:xfrm>
              <a:off x="7366375" y="2789525"/>
              <a:ext cx="11600" cy="11625"/>
            </a:xfrm>
            <a:custGeom>
              <a:rect b="b" l="l" r="r" t="t"/>
              <a:pathLst>
                <a:path extrusionOk="0" h="465" w="464">
                  <a:moveTo>
                    <a:pt x="229" y="1"/>
                  </a:moveTo>
                  <a:cubicBezTo>
                    <a:pt x="105" y="1"/>
                    <a:pt x="0" y="105"/>
                    <a:pt x="0" y="229"/>
                  </a:cubicBezTo>
                  <a:cubicBezTo>
                    <a:pt x="0" y="360"/>
                    <a:pt x="105" y="464"/>
                    <a:pt x="229" y="464"/>
                  </a:cubicBezTo>
                  <a:cubicBezTo>
                    <a:pt x="359" y="464"/>
                    <a:pt x="463" y="360"/>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5" name="Google Shape;3955;p48"/>
            <p:cNvSpPr/>
            <p:nvPr/>
          </p:nvSpPr>
          <p:spPr>
            <a:xfrm>
              <a:off x="6730525" y="2862775"/>
              <a:ext cx="11625" cy="11600"/>
            </a:xfrm>
            <a:custGeom>
              <a:rect b="b" l="l" r="r" t="t"/>
              <a:pathLst>
                <a:path extrusionOk="0" h="464" w="465">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6" name="Google Shape;3956;p48"/>
            <p:cNvSpPr/>
            <p:nvPr/>
          </p:nvSpPr>
          <p:spPr>
            <a:xfrm>
              <a:off x="6792200" y="2862775"/>
              <a:ext cx="11600" cy="11600"/>
            </a:xfrm>
            <a:custGeom>
              <a:rect b="b" l="l" r="r" t="t"/>
              <a:pathLst>
                <a:path extrusionOk="0" h="464" w="464">
                  <a:moveTo>
                    <a:pt x="229" y="1"/>
                  </a:moveTo>
                  <a:cubicBezTo>
                    <a:pt x="105" y="1"/>
                    <a:pt x="0" y="105"/>
                    <a:pt x="0" y="229"/>
                  </a:cubicBezTo>
                  <a:cubicBezTo>
                    <a:pt x="0" y="359"/>
                    <a:pt x="105" y="464"/>
                    <a:pt x="229" y="464"/>
                  </a:cubicBezTo>
                  <a:cubicBezTo>
                    <a:pt x="359" y="464"/>
                    <a:pt x="463" y="359"/>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7" name="Google Shape;3957;p48"/>
            <p:cNvSpPr/>
            <p:nvPr/>
          </p:nvSpPr>
          <p:spPr>
            <a:xfrm>
              <a:off x="6853850" y="2862775"/>
              <a:ext cx="11600" cy="11600"/>
            </a:xfrm>
            <a:custGeom>
              <a:rect b="b" l="l" r="r" t="t"/>
              <a:pathLst>
                <a:path extrusionOk="0" h="464" w="464">
                  <a:moveTo>
                    <a:pt x="229" y="1"/>
                  </a:moveTo>
                  <a:cubicBezTo>
                    <a:pt x="105" y="1"/>
                    <a:pt x="1" y="105"/>
                    <a:pt x="1" y="229"/>
                  </a:cubicBezTo>
                  <a:cubicBezTo>
                    <a:pt x="1" y="359"/>
                    <a:pt x="105" y="464"/>
                    <a:pt x="229" y="464"/>
                  </a:cubicBezTo>
                  <a:cubicBezTo>
                    <a:pt x="359" y="464"/>
                    <a:pt x="464" y="359"/>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8" name="Google Shape;3958;p48"/>
            <p:cNvSpPr/>
            <p:nvPr/>
          </p:nvSpPr>
          <p:spPr>
            <a:xfrm>
              <a:off x="6915500" y="2862775"/>
              <a:ext cx="11625" cy="11600"/>
            </a:xfrm>
            <a:custGeom>
              <a:rect b="b" l="l" r="r" t="t"/>
              <a:pathLst>
                <a:path extrusionOk="0" h="464" w="465">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9" name="Google Shape;3959;p48"/>
            <p:cNvSpPr/>
            <p:nvPr/>
          </p:nvSpPr>
          <p:spPr>
            <a:xfrm>
              <a:off x="6977175" y="2862775"/>
              <a:ext cx="11600" cy="11600"/>
            </a:xfrm>
            <a:custGeom>
              <a:rect b="b" l="l" r="r" t="t"/>
              <a:pathLst>
                <a:path extrusionOk="0" h="464" w="464">
                  <a:moveTo>
                    <a:pt x="229" y="1"/>
                  </a:moveTo>
                  <a:cubicBezTo>
                    <a:pt x="105" y="1"/>
                    <a:pt x="0" y="105"/>
                    <a:pt x="0" y="229"/>
                  </a:cubicBezTo>
                  <a:cubicBezTo>
                    <a:pt x="0" y="359"/>
                    <a:pt x="105" y="464"/>
                    <a:pt x="229" y="464"/>
                  </a:cubicBezTo>
                  <a:cubicBezTo>
                    <a:pt x="359" y="464"/>
                    <a:pt x="463" y="359"/>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0" name="Google Shape;3960;p48"/>
            <p:cNvSpPr/>
            <p:nvPr/>
          </p:nvSpPr>
          <p:spPr>
            <a:xfrm>
              <a:off x="7038825" y="2862775"/>
              <a:ext cx="11600" cy="11600"/>
            </a:xfrm>
            <a:custGeom>
              <a:rect b="b" l="l" r="r" t="t"/>
              <a:pathLst>
                <a:path extrusionOk="0" h="464" w="464">
                  <a:moveTo>
                    <a:pt x="229" y="1"/>
                  </a:moveTo>
                  <a:cubicBezTo>
                    <a:pt x="105" y="1"/>
                    <a:pt x="1" y="105"/>
                    <a:pt x="1" y="229"/>
                  </a:cubicBezTo>
                  <a:cubicBezTo>
                    <a:pt x="1" y="359"/>
                    <a:pt x="105" y="464"/>
                    <a:pt x="229" y="464"/>
                  </a:cubicBezTo>
                  <a:cubicBezTo>
                    <a:pt x="359" y="464"/>
                    <a:pt x="464" y="359"/>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1" name="Google Shape;3961;p48"/>
            <p:cNvSpPr/>
            <p:nvPr/>
          </p:nvSpPr>
          <p:spPr>
            <a:xfrm>
              <a:off x="7100475" y="2862775"/>
              <a:ext cx="11625" cy="11600"/>
            </a:xfrm>
            <a:custGeom>
              <a:rect b="b" l="l" r="r" t="t"/>
              <a:pathLst>
                <a:path extrusionOk="0" h="464" w="465">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2" name="Google Shape;3962;p48"/>
            <p:cNvSpPr/>
            <p:nvPr/>
          </p:nvSpPr>
          <p:spPr>
            <a:xfrm>
              <a:off x="7162150" y="2862775"/>
              <a:ext cx="11600" cy="11600"/>
            </a:xfrm>
            <a:custGeom>
              <a:rect b="b" l="l" r="r" t="t"/>
              <a:pathLst>
                <a:path extrusionOk="0" h="464" w="464">
                  <a:moveTo>
                    <a:pt x="229" y="1"/>
                  </a:moveTo>
                  <a:cubicBezTo>
                    <a:pt x="105" y="1"/>
                    <a:pt x="0" y="105"/>
                    <a:pt x="0" y="229"/>
                  </a:cubicBezTo>
                  <a:cubicBezTo>
                    <a:pt x="0" y="359"/>
                    <a:pt x="105" y="464"/>
                    <a:pt x="229" y="464"/>
                  </a:cubicBezTo>
                  <a:cubicBezTo>
                    <a:pt x="359" y="464"/>
                    <a:pt x="463" y="359"/>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3" name="Google Shape;3963;p48"/>
            <p:cNvSpPr/>
            <p:nvPr/>
          </p:nvSpPr>
          <p:spPr>
            <a:xfrm>
              <a:off x="7223800" y="2862775"/>
              <a:ext cx="11600" cy="11600"/>
            </a:xfrm>
            <a:custGeom>
              <a:rect b="b" l="l" r="r" t="t"/>
              <a:pathLst>
                <a:path extrusionOk="0" h="464" w="464">
                  <a:moveTo>
                    <a:pt x="229" y="1"/>
                  </a:moveTo>
                  <a:cubicBezTo>
                    <a:pt x="105" y="1"/>
                    <a:pt x="1" y="105"/>
                    <a:pt x="1" y="229"/>
                  </a:cubicBezTo>
                  <a:cubicBezTo>
                    <a:pt x="1" y="359"/>
                    <a:pt x="105" y="464"/>
                    <a:pt x="229" y="464"/>
                  </a:cubicBezTo>
                  <a:cubicBezTo>
                    <a:pt x="359" y="464"/>
                    <a:pt x="464" y="359"/>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4" name="Google Shape;3964;p48"/>
            <p:cNvSpPr/>
            <p:nvPr/>
          </p:nvSpPr>
          <p:spPr>
            <a:xfrm>
              <a:off x="7285450" y="2862775"/>
              <a:ext cx="11625" cy="11600"/>
            </a:xfrm>
            <a:custGeom>
              <a:rect b="b" l="l" r="r" t="t"/>
              <a:pathLst>
                <a:path extrusionOk="0" h="464" w="465">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965" name="Google Shape;3965;p48"/>
          <p:cNvSpPr/>
          <p:nvPr/>
        </p:nvSpPr>
        <p:spPr>
          <a:xfrm>
            <a:off x="4583325" y="955850"/>
            <a:ext cx="317400" cy="317400"/>
          </a:xfrm>
          <a:prstGeom prst="mathPlus">
            <a:avLst>
              <a:gd fmla="val 11090" name="adj1"/>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966" name="Google Shape;3966;p48"/>
          <p:cNvCxnSpPr/>
          <p:nvPr/>
        </p:nvCxnSpPr>
        <p:spPr>
          <a:xfrm>
            <a:off x="-8425" y="1850183"/>
            <a:ext cx="552600" cy="0"/>
          </a:xfrm>
          <a:prstGeom prst="straightConnector1">
            <a:avLst/>
          </a:prstGeom>
          <a:noFill/>
          <a:ln cap="flat" cmpd="sng" w="38100">
            <a:solidFill>
              <a:schemeClr val="lt2"/>
            </a:solidFill>
            <a:prstDash val="solid"/>
            <a:round/>
            <a:headEnd len="sm" w="sm" type="none"/>
            <a:tailEnd len="sm" w="sm" type="none"/>
          </a:ln>
        </p:spPr>
      </p:cxnSp>
      <p:sp>
        <p:nvSpPr>
          <p:cNvPr id="3967" name="Google Shape;3967;p48"/>
          <p:cNvSpPr txBox="1"/>
          <p:nvPr/>
        </p:nvSpPr>
        <p:spPr>
          <a:xfrm>
            <a:off x="2509825" y="293200"/>
            <a:ext cx="5762400" cy="1569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1" lang="en" sz="3000">
                <a:latin typeface="Assistant"/>
                <a:ea typeface="Assistant"/>
                <a:cs typeface="Assistant"/>
                <a:sym typeface="Assistant"/>
              </a:rPr>
              <a:t>Intermediate results</a:t>
            </a:r>
            <a:endParaRPr b="1" i="0" sz="3000" u="none" cap="none" strike="noStrike">
              <a:solidFill>
                <a:srgbClr val="000000"/>
              </a:solidFill>
              <a:latin typeface="Assistant"/>
              <a:ea typeface="Assistant"/>
              <a:cs typeface="Assistant"/>
              <a:sym typeface="Assistant"/>
            </a:endParaRPr>
          </a:p>
          <a:p>
            <a:pPr indent="0" lvl="0" marL="0" marR="0" rtl="0" algn="l">
              <a:lnSpc>
                <a:spcPct val="100000"/>
              </a:lnSpc>
              <a:spcBef>
                <a:spcPts val="0"/>
              </a:spcBef>
              <a:spcAft>
                <a:spcPts val="0"/>
              </a:spcAft>
              <a:buClr>
                <a:srgbClr val="000000"/>
              </a:buClr>
              <a:buSzPts val="3000"/>
              <a:buFont typeface="Arial"/>
              <a:buNone/>
            </a:pPr>
            <a:r>
              <a:t/>
            </a:r>
            <a:endParaRPr b="1" i="0" sz="3000" u="none" cap="none" strike="noStrike">
              <a:solidFill>
                <a:srgbClr val="000000"/>
              </a:solidFill>
              <a:latin typeface="Assistant"/>
              <a:ea typeface="Assistant"/>
              <a:cs typeface="Assistant"/>
              <a:sym typeface="Assistant"/>
            </a:endParaRPr>
          </a:p>
          <a:p>
            <a:pPr indent="0" lvl="0" marL="0" marR="0" rtl="0" algn="l">
              <a:lnSpc>
                <a:spcPct val="100000"/>
              </a:lnSpc>
              <a:spcBef>
                <a:spcPts val="0"/>
              </a:spcBef>
              <a:spcAft>
                <a:spcPts val="0"/>
              </a:spcAft>
              <a:buClr>
                <a:srgbClr val="000000"/>
              </a:buClr>
              <a:buSzPts val="3000"/>
              <a:buFont typeface="Arial"/>
              <a:buNone/>
            </a:pPr>
            <a:r>
              <a:t/>
            </a:r>
            <a:endParaRPr b="1" i="0" sz="3000" u="none" cap="none" strike="noStrike">
              <a:solidFill>
                <a:srgbClr val="000000"/>
              </a:solidFill>
              <a:latin typeface="Assistant"/>
              <a:ea typeface="Assistant"/>
              <a:cs typeface="Assistant"/>
              <a:sym typeface="Assistant"/>
            </a:endParaRPr>
          </a:p>
        </p:txBody>
      </p:sp>
      <p:grpSp>
        <p:nvGrpSpPr>
          <p:cNvPr id="3968" name="Google Shape;3968;p48"/>
          <p:cNvGrpSpPr/>
          <p:nvPr/>
        </p:nvGrpSpPr>
        <p:grpSpPr>
          <a:xfrm>
            <a:off x="1822104" y="366115"/>
            <a:ext cx="506202" cy="346754"/>
            <a:chOff x="5912000" y="2436725"/>
            <a:chExt cx="200500" cy="137350"/>
          </a:xfrm>
        </p:grpSpPr>
        <p:sp>
          <p:nvSpPr>
            <p:cNvPr id="3969" name="Google Shape;3969;p48"/>
            <p:cNvSpPr/>
            <p:nvPr/>
          </p:nvSpPr>
          <p:spPr>
            <a:xfrm>
              <a:off x="6071050" y="2532625"/>
              <a:ext cx="41450" cy="41450"/>
            </a:xfrm>
            <a:custGeom>
              <a:rect b="b" l="l" r="r" t="t"/>
              <a:pathLst>
                <a:path extrusionOk="0" h="1658" w="1658">
                  <a:moveTo>
                    <a:pt x="829" y="1"/>
                  </a:moveTo>
                  <a:lnTo>
                    <a:pt x="0" y="829"/>
                  </a:lnTo>
                  <a:lnTo>
                    <a:pt x="829" y="1658"/>
                  </a:lnTo>
                  <a:lnTo>
                    <a:pt x="1658" y="829"/>
                  </a:lnTo>
                  <a:lnTo>
                    <a:pt x="8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0" name="Google Shape;3970;p48"/>
            <p:cNvSpPr/>
            <p:nvPr/>
          </p:nvSpPr>
          <p:spPr>
            <a:xfrm>
              <a:off x="6071050" y="2436725"/>
              <a:ext cx="41450" cy="41450"/>
            </a:xfrm>
            <a:custGeom>
              <a:rect b="b" l="l" r="r" t="t"/>
              <a:pathLst>
                <a:path extrusionOk="0" h="1658" w="1658">
                  <a:moveTo>
                    <a:pt x="829" y="0"/>
                  </a:moveTo>
                  <a:lnTo>
                    <a:pt x="0" y="829"/>
                  </a:lnTo>
                  <a:lnTo>
                    <a:pt x="829" y="1657"/>
                  </a:lnTo>
                  <a:lnTo>
                    <a:pt x="1658" y="829"/>
                  </a:lnTo>
                  <a:lnTo>
                    <a:pt x="8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1" name="Google Shape;3971;p48"/>
            <p:cNvSpPr/>
            <p:nvPr/>
          </p:nvSpPr>
          <p:spPr>
            <a:xfrm>
              <a:off x="6023250" y="2484675"/>
              <a:ext cx="41450" cy="41450"/>
            </a:xfrm>
            <a:custGeom>
              <a:rect b="b" l="l" r="r" t="t"/>
              <a:pathLst>
                <a:path extrusionOk="0" h="1658" w="1658">
                  <a:moveTo>
                    <a:pt x="829" y="0"/>
                  </a:moveTo>
                  <a:lnTo>
                    <a:pt x="1" y="829"/>
                  </a:lnTo>
                  <a:lnTo>
                    <a:pt x="829" y="1658"/>
                  </a:lnTo>
                  <a:lnTo>
                    <a:pt x="1658" y="829"/>
                  </a:lnTo>
                  <a:lnTo>
                    <a:pt x="8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2" name="Google Shape;3972;p48"/>
            <p:cNvSpPr/>
            <p:nvPr/>
          </p:nvSpPr>
          <p:spPr>
            <a:xfrm>
              <a:off x="5959975" y="2532625"/>
              <a:ext cx="41450" cy="41450"/>
            </a:xfrm>
            <a:custGeom>
              <a:rect b="b" l="l" r="r" t="t"/>
              <a:pathLst>
                <a:path extrusionOk="0" h="1658" w="1658">
                  <a:moveTo>
                    <a:pt x="829" y="1"/>
                  </a:moveTo>
                  <a:lnTo>
                    <a:pt x="0" y="829"/>
                  </a:lnTo>
                  <a:lnTo>
                    <a:pt x="829" y="1658"/>
                  </a:lnTo>
                  <a:lnTo>
                    <a:pt x="1657" y="829"/>
                  </a:lnTo>
                  <a:lnTo>
                    <a:pt x="8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3" name="Google Shape;3973;p48"/>
            <p:cNvSpPr/>
            <p:nvPr/>
          </p:nvSpPr>
          <p:spPr>
            <a:xfrm>
              <a:off x="5959975" y="2436725"/>
              <a:ext cx="41450" cy="41450"/>
            </a:xfrm>
            <a:custGeom>
              <a:rect b="b" l="l" r="r" t="t"/>
              <a:pathLst>
                <a:path extrusionOk="0" h="1658" w="1658">
                  <a:moveTo>
                    <a:pt x="829" y="0"/>
                  </a:moveTo>
                  <a:lnTo>
                    <a:pt x="0" y="829"/>
                  </a:lnTo>
                  <a:lnTo>
                    <a:pt x="829" y="1657"/>
                  </a:lnTo>
                  <a:lnTo>
                    <a:pt x="1657" y="829"/>
                  </a:lnTo>
                  <a:lnTo>
                    <a:pt x="8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4" name="Google Shape;3974;p48"/>
            <p:cNvSpPr/>
            <p:nvPr/>
          </p:nvSpPr>
          <p:spPr>
            <a:xfrm>
              <a:off x="5912000" y="2484675"/>
              <a:ext cx="41475" cy="41450"/>
            </a:xfrm>
            <a:custGeom>
              <a:rect b="b" l="l" r="r" t="t"/>
              <a:pathLst>
                <a:path extrusionOk="0" h="1658" w="1659">
                  <a:moveTo>
                    <a:pt x="829" y="0"/>
                  </a:moveTo>
                  <a:lnTo>
                    <a:pt x="1" y="829"/>
                  </a:lnTo>
                  <a:lnTo>
                    <a:pt x="829" y="1658"/>
                  </a:lnTo>
                  <a:lnTo>
                    <a:pt x="1658" y="829"/>
                  </a:lnTo>
                  <a:lnTo>
                    <a:pt x="8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975" name="Google Shape;3975;p48"/>
          <p:cNvSpPr txBox="1"/>
          <p:nvPr/>
        </p:nvSpPr>
        <p:spPr>
          <a:xfrm>
            <a:off x="2388675" y="1248825"/>
            <a:ext cx="62769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Assistant"/>
                <a:ea typeface="Assistant"/>
                <a:cs typeface="Assistant"/>
                <a:sym typeface="Assistant"/>
              </a:rPr>
              <a:t>Studies</a:t>
            </a:r>
            <a:endParaRPr b="0" i="0" sz="1600" u="none" cap="none" strike="noStrike">
              <a:solidFill>
                <a:srgbClr val="000000"/>
              </a:solidFill>
              <a:latin typeface="Assistant"/>
              <a:ea typeface="Assistant"/>
              <a:cs typeface="Assistant"/>
              <a:sym typeface="Assistant"/>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ssistant"/>
              <a:ea typeface="Assistant"/>
              <a:cs typeface="Assistant"/>
              <a:sym typeface="Assistant"/>
            </a:endParaRPr>
          </a:p>
        </p:txBody>
      </p:sp>
      <p:sp>
        <p:nvSpPr>
          <p:cNvPr id="3976" name="Google Shape;3976;p48"/>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pic>
        <p:nvPicPr>
          <p:cNvPr id="3977" name="Google Shape;3977;p48"/>
          <p:cNvPicPr preferRelativeResize="0"/>
          <p:nvPr/>
        </p:nvPicPr>
        <p:blipFill>
          <a:blip r:embed="rId3">
            <a:alphaModFix/>
          </a:blip>
          <a:stretch>
            <a:fillRect/>
          </a:stretch>
        </p:blipFill>
        <p:spPr>
          <a:xfrm>
            <a:off x="1685925" y="862225"/>
            <a:ext cx="6112200" cy="3409963"/>
          </a:xfrm>
          <a:prstGeom prst="rect">
            <a:avLst/>
          </a:prstGeom>
          <a:noFill/>
          <a:ln>
            <a:noFill/>
          </a:ln>
        </p:spPr>
      </p:pic>
      <p:sp>
        <p:nvSpPr>
          <p:cNvPr id="3978" name="Google Shape;3978;p48"/>
          <p:cNvSpPr txBox="1"/>
          <p:nvPr/>
        </p:nvSpPr>
        <p:spPr>
          <a:xfrm>
            <a:off x="5465100" y="4179950"/>
            <a:ext cx="367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Assistant"/>
                <a:ea typeface="Assistant"/>
                <a:cs typeface="Assistant"/>
                <a:sym typeface="Assistant"/>
              </a:rPr>
              <a:t>Profile details</a:t>
            </a:r>
            <a:endParaRPr b="1">
              <a:latin typeface="Assistant"/>
              <a:ea typeface="Assistant"/>
              <a:cs typeface="Assistant"/>
              <a:sym typeface="Assistan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5" name="Shape 2895"/>
        <p:cNvGrpSpPr/>
        <p:nvPr/>
      </p:nvGrpSpPr>
      <p:grpSpPr>
        <a:xfrm>
          <a:off x="0" y="0"/>
          <a:ext cx="0" cy="0"/>
          <a:chOff x="0" y="0"/>
          <a:chExt cx="0" cy="0"/>
        </a:xfrm>
      </p:grpSpPr>
      <p:grpSp>
        <p:nvGrpSpPr>
          <p:cNvPr id="2896" name="Google Shape;2896;p31"/>
          <p:cNvGrpSpPr/>
          <p:nvPr/>
        </p:nvGrpSpPr>
        <p:grpSpPr>
          <a:xfrm>
            <a:off x="5008443" y="4449756"/>
            <a:ext cx="2357122" cy="308503"/>
            <a:chOff x="4517025" y="2718100"/>
            <a:chExt cx="937300" cy="122675"/>
          </a:xfrm>
        </p:grpSpPr>
        <p:sp>
          <p:nvSpPr>
            <p:cNvPr id="2897" name="Google Shape;2897;p31"/>
            <p:cNvSpPr/>
            <p:nvPr/>
          </p:nvSpPr>
          <p:spPr>
            <a:xfrm>
              <a:off x="4517025" y="2718100"/>
              <a:ext cx="89900" cy="122675"/>
            </a:xfrm>
            <a:custGeom>
              <a:rect b="b" l="l" r="r" t="t"/>
              <a:pathLst>
                <a:path extrusionOk="0" h="4907" w="3596">
                  <a:moveTo>
                    <a:pt x="3158" y="0"/>
                  </a:moveTo>
                  <a:lnTo>
                    <a:pt x="0" y="4907"/>
                  </a:lnTo>
                  <a:lnTo>
                    <a:pt x="444"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8" name="Google Shape;2898;p31"/>
            <p:cNvSpPr/>
            <p:nvPr/>
          </p:nvSpPr>
          <p:spPr>
            <a:xfrm>
              <a:off x="4577550" y="2718100"/>
              <a:ext cx="90050" cy="122675"/>
            </a:xfrm>
            <a:custGeom>
              <a:rect b="b" l="l" r="r" t="t"/>
              <a:pathLst>
                <a:path extrusionOk="0" h="4907" w="3602">
                  <a:moveTo>
                    <a:pt x="3158" y="0"/>
                  </a:moveTo>
                  <a:lnTo>
                    <a:pt x="0" y="4907"/>
                  </a:lnTo>
                  <a:lnTo>
                    <a:pt x="444" y="4907"/>
                  </a:lnTo>
                  <a:lnTo>
                    <a:pt x="360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9" name="Google Shape;2899;p31"/>
            <p:cNvSpPr/>
            <p:nvPr/>
          </p:nvSpPr>
          <p:spPr>
            <a:xfrm>
              <a:off x="4638050" y="2718100"/>
              <a:ext cx="90075" cy="122675"/>
            </a:xfrm>
            <a:custGeom>
              <a:rect b="b" l="l" r="r" t="t"/>
              <a:pathLst>
                <a:path extrusionOk="0" h="4907" w="3603">
                  <a:moveTo>
                    <a:pt x="3159" y="0"/>
                  </a:moveTo>
                  <a:lnTo>
                    <a:pt x="1" y="4907"/>
                  </a:lnTo>
                  <a:lnTo>
                    <a:pt x="444" y="4907"/>
                  </a:lnTo>
                  <a:lnTo>
                    <a:pt x="360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0" name="Google Shape;2900;p31"/>
            <p:cNvSpPr/>
            <p:nvPr/>
          </p:nvSpPr>
          <p:spPr>
            <a:xfrm>
              <a:off x="4698575" y="2718100"/>
              <a:ext cx="89900" cy="122675"/>
            </a:xfrm>
            <a:custGeom>
              <a:rect b="b" l="l" r="r" t="t"/>
              <a:pathLst>
                <a:path extrusionOk="0" h="4907" w="3596">
                  <a:moveTo>
                    <a:pt x="3158" y="0"/>
                  </a:moveTo>
                  <a:lnTo>
                    <a:pt x="0" y="4907"/>
                  </a:lnTo>
                  <a:lnTo>
                    <a:pt x="444"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1" name="Google Shape;2901;p31"/>
            <p:cNvSpPr/>
            <p:nvPr/>
          </p:nvSpPr>
          <p:spPr>
            <a:xfrm>
              <a:off x="4759100" y="2718100"/>
              <a:ext cx="90050" cy="122675"/>
            </a:xfrm>
            <a:custGeom>
              <a:rect b="b" l="l" r="r" t="t"/>
              <a:pathLst>
                <a:path extrusionOk="0" h="4907" w="3602">
                  <a:moveTo>
                    <a:pt x="3158" y="0"/>
                  </a:moveTo>
                  <a:lnTo>
                    <a:pt x="0" y="4907"/>
                  </a:lnTo>
                  <a:lnTo>
                    <a:pt x="444" y="4907"/>
                  </a:lnTo>
                  <a:lnTo>
                    <a:pt x="360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2" name="Google Shape;2902;p31"/>
            <p:cNvSpPr/>
            <p:nvPr/>
          </p:nvSpPr>
          <p:spPr>
            <a:xfrm>
              <a:off x="4819775" y="2718100"/>
              <a:ext cx="89900" cy="122675"/>
            </a:xfrm>
            <a:custGeom>
              <a:rect b="b" l="l" r="r" t="t"/>
              <a:pathLst>
                <a:path extrusionOk="0" h="4907" w="3596">
                  <a:moveTo>
                    <a:pt x="3152" y="0"/>
                  </a:moveTo>
                  <a:lnTo>
                    <a:pt x="0" y="4907"/>
                  </a:lnTo>
                  <a:lnTo>
                    <a:pt x="437" y="4907"/>
                  </a:lnTo>
                  <a:lnTo>
                    <a:pt x="359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3" name="Google Shape;2903;p31"/>
            <p:cNvSpPr/>
            <p:nvPr/>
          </p:nvSpPr>
          <p:spPr>
            <a:xfrm>
              <a:off x="4880125" y="2718100"/>
              <a:ext cx="90075" cy="122675"/>
            </a:xfrm>
            <a:custGeom>
              <a:rect b="b" l="l" r="r" t="t"/>
              <a:pathLst>
                <a:path extrusionOk="0" h="4907" w="3603">
                  <a:moveTo>
                    <a:pt x="3158" y="0"/>
                  </a:moveTo>
                  <a:lnTo>
                    <a:pt x="0" y="4907"/>
                  </a:lnTo>
                  <a:lnTo>
                    <a:pt x="444" y="4907"/>
                  </a:lnTo>
                  <a:lnTo>
                    <a:pt x="360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4" name="Google Shape;2904;p31"/>
            <p:cNvSpPr/>
            <p:nvPr/>
          </p:nvSpPr>
          <p:spPr>
            <a:xfrm>
              <a:off x="4940800" y="2718100"/>
              <a:ext cx="89900" cy="122675"/>
            </a:xfrm>
            <a:custGeom>
              <a:rect b="b" l="l" r="r" t="t"/>
              <a:pathLst>
                <a:path extrusionOk="0" h="4907" w="3596">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5" name="Google Shape;2905;p31"/>
            <p:cNvSpPr/>
            <p:nvPr/>
          </p:nvSpPr>
          <p:spPr>
            <a:xfrm>
              <a:off x="5001325" y="2718100"/>
              <a:ext cx="89900" cy="122675"/>
            </a:xfrm>
            <a:custGeom>
              <a:rect b="b" l="l" r="r" t="t"/>
              <a:pathLst>
                <a:path extrusionOk="0" h="4907" w="3596">
                  <a:moveTo>
                    <a:pt x="3152" y="0"/>
                  </a:moveTo>
                  <a:lnTo>
                    <a:pt x="0" y="4907"/>
                  </a:lnTo>
                  <a:lnTo>
                    <a:pt x="437" y="4907"/>
                  </a:lnTo>
                  <a:lnTo>
                    <a:pt x="359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6" name="Google Shape;2906;p31"/>
            <p:cNvSpPr/>
            <p:nvPr/>
          </p:nvSpPr>
          <p:spPr>
            <a:xfrm>
              <a:off x="5061825" y="2718100"/>
              <a:ext cx="89925" cy="122675"/>
            </a:xfrm>
            <a:custGeom>
              <a:rect b="b" l="l" r="r" t="t"/>
              <a:pathLst>
                <a:path extrusionOk="0" h="4907" w="3597">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7" name="Google Shape;2907;p31"/>
            <p:cNvSpPr/>
            <p:nvPr/>
          </p:nvSpPr>
          <p:spPr>
            <a:xfrm>
              <a:off x="5122350" y="2718100"/>
              <a:ext cx="89900" cy="122675"/>
            </a:xfrm>
            <a:custGeom>
              <a:rect b="b" l="l" r="r" t="t"/>
              <a:pathLst>
                <a:path extrusionOk="0" h="4907" w="3596">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8" name="Google Shape;2908;p31"/>
            <p:cNvSpPr/>
            <p:nvPr/>
          </p:nvSpPr>
          <p:spPr>
            <a:xfrm>
              <a:off x="5182875" y="2718100"/>
              <a:ext cx="89900" cy="122675"/>
            </a:xfrm>
            <a:custGeom>
              <a:rect b="b" l="l" r="r" t="t"/>
              <a:pathLst>
                <a:path extrusionOk="0" h="4907" w="3596">
                  <a:moveTo>
                    <a:pt x="3152" y="0"/>
                  </a:moveTo>
                  <a:lnTo>
                    <a:pt x="0" y="4907"/>
                  </a:lnTo>
                  <a:lnTo>
                    <a:pt x="437" y="4907"/>
                  </a:lnTo>
                  <a:lnTo>
                    <a:pt x="359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9" name="Google Shape;2909;p31"/>
            <p:cNvSpPr/>
            <p:nvPr/>
          </p:nvSpPr>
          <p:spPr>
            <a:xfrm>
              <a:off x="5243375" y="2718100"/>
              <a:ext cx="89925" cy="122675"/>
            </a:xfrm>
            <a:custGeom>
              <a:rect b="b" l="l" r="r" t="t"/>
              <a:pathLst>
                <a:path extrusionOk="0" h="4907" w="3597">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0" name="Google Shape;2910;p31"/>
            <p:cNvSpPr/>
            <p:nvPr/>
          </p:nvSpPr>
          <p:spPr>
            <a:xfrm>
              <a:off x="5303900" y="2718100"/>
              <a:ext cx="89900" cy="122675"/>
            </a:xfrm>
            <a:custGeom>
              <a:rect b="b" l="l" r="r" t="t"/>
              <a:pathLst>
                <a:path extrusionOk="0" h="4907" w="3596">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1" name="Google Shape;2911;p31"/>
            <p:cNvSpPr/>
            <p:nvPr/>
          </p:nvSpPr>
          <p:spPr>
            <a:xfrm>
              <a:off x="5364425" y="2718100"/>
              <a:ext cx="89900" cy="122675"/>
            </a:xfrm>
            <a:custGeom>
              <a:rect b="b" l="l" r="r" t="t"/>
              <a:pathLst>
                <a:path extrusionOk="0" h="4907" w="3596">
                  <a:moveTo>
                    <a:pt x="3158" y="0"/>
                  </a:moveTo>
                  <a:lnTo>
                    <a:pt x="0" y="4907"/>
                  </a:lnTo>
                  <a:lnTo>
                    <a:pt x="437" y="4907"/>
                  </a:lnTo>
                  <a:lnTo>
                    <a:pt x="359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12" name="Google Shape;2912;p31"/>
          <p:cNvSpPr/>
          <p:nvPr/>
        </p:nvSpPr>
        <p:spPr>
          <a:xfrm>
            <a:off x="4583325" y="955850"/>
            <a:ext cx="317400" cy="317400"/>
          </a:xfrm>
          <a:prstGeom prst="mathPlus">
            <a:avLst>
              <a:gd fmla="val 11090" name="adj1"/>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913" name="Google Shape;2913;p31"/>
          <p:cNvCxnSpPr/>
          <p:nvPr/>
        </p:nvCxnSpPr>
        <p:spPr>
          <a:xfrm>
            <a:off x="-8425" y="1850183"/>
            <a:ext cx="552600" cy="0"/>
          </a:xfrm>
          <a:prstGeom prst="straightConnector1">
            <a:avLst/>
          </a:prstGeom>
          <a:noFill/>
          <a:ln cap="flat" cmpd="sng" w="38100">
            <a:solidFill>
              <a:schemeClr val="lt2"/>
            </a:solidFill>
            <a:prstDash val="solid"/>
            <a:round/>
            <a:headEnd len="sm" w="sm" type="none"/>
            <a:tailEnd len="sm" w="sm" type="none"/>
          </a:ln>
        </p:spPr>
      </p:cxnSp>
      <p:sp>
        <p:nvSpPr>
          <p:cNvPr id="2914" name="Google Shape;2914;p31"/>
          <p:cNvSpPr txBox="1"/>
          <p:nvPr/>
        </p:nvSpPr>
        <p:spPr>
          <a:xfrm>
            <a:off x="2048700" y="120275"/>
            <a:ext cx="57624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chemeClr val="dk1"/>
                </a:solidFill>
                <a:latin typeface="Raleway SemiBold"/>
                <a:ea typeface="Raleway SemiBold"/>
                <a:cs typeface="Raleway SemiBold"/>
                <a:sym typeface="Raleway SemiBold"/>
              </a:rPr>
              <a:t>CONTENTS </a:t>
            </a:r>
            <a:endParaRPr b="1" i="0" sz="3000" u="none" cap="none" strike="noStrike">
              <a:solidFill>
                <a:srgbClr val="000000"/>
              </a:solidFill>
              <a:latin typeface="Assistant"/>
              <a:ea typeface="Assistant"/>
              <a:cs typeface="Assistant"/>
              <a:sym typeface="Assistant"/>
            </a:endParaRPr>
          </a:p>
        </p:txBody>
      </p:sp>
      <p:grpSp>
        <p:nvGrpSpPr>
          <p:cNvPr id="2915" name="Google Shape;2915;p31"/>
          <p:cNvGrpSpPr/>
          <p:nvPr/>
        </p:nvGrpSpPr>
        <p:grpSpPr>
          <a:xfrm>
            <a:off x="1542504" y="270140"/>
            <a:ext cx="506202" cy="346754"/>
            <a:chOff x="5912000" y="2436725"/>
            <a:chExt cx="200500" cy="137350"/>
          </a:xfrm>
        </p:grpSpPr>
        <p:sp>
          <p:nvSpPr>
            <p:cNvPr id="2916" name="Google Shape;2916;p31"/>
            <p:cNvSpPr/>
            <p:nvPr/>
          </p:nvSpPr>
          <p:spPr>
            <a:xfrm>
              <a:off x="6071050" y="2532625"/>
              <a:ext cx="41450" cy="41450"/>
            </a:xfrm>
            <a:custGeom>
              <a:rect b="b" l="l" r="r" t="t"/>
              <a:pathLst>
                <a:path extrusionOk="0" h="1658" w="1658">
                  <a:moveTo>
                    <a:pt x="829" y="1"/>
                  </a:moveTo>
                  <a:lnTo>
                    <a:pt x="0" y="829"/>
                  </a:lnTo>
                  <a:lnTo>
                    <a:pt x="829" y="1658"/>
                  </a:lnTo>
                  <a:lnTo>
                    <a:pt x="1658" y="829"/>
                  </a:lnTo>
                  <a:lnTo>
                    <a:pt x="8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7" name="Google Shape;2917;p31"/>
            <p:cNvSpPr/>
            <p:nvPr/>
          </p:nvSpPr>
          <p:spPr>
            <a:xfrm>
              <a:off x="6071050" y="2436725"/>
              <a:ext cx="41450" cy="41450"/>
            </a:xfrm>
            <a:custGeom>
              <a:rect b="b" l="l" r="r" t="t"/>
              <a:pathLst>
                <a:path extrusionOk="0" h="1658" w="1658">
                  <a:moveTo>
                    <a:pt x="829" y="0"/>
                  </a:moveTo>
                  <a:lnTo>
                    <a:pt x="0" y="829"/>
                  </a:lnTo>
                  <a:lnTo>
                    <a:pt x="829" y="1657"/>
                  </a:lnTo>
                  <a:lnTo>
                    <a:pt x="1658" y="829"/>
                  </a:lnTo>
                  <a:lnTo>
                    <a:pt x="8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8" name="Google Shape;2918;p31"/>
            <p:cNvSpPr/>
            <p:nvPr/>
          </p:nvSpPr>
          <p:spPr>
            <a:xfrm>
              <a:off x="6023250" y="2484675"/>
              <a:ext cx="41450" cy="41450"/>
            </a:xfrm>
            <a:custGeom>
              <a:rect b="b" l="l" r="r" t="t"/>
              <a:pathLst>
                <a:path extrusionOk="0" h="1658" w="1658">
                  <a:moveTo>
                    <a:pt x="829" y="0"/>
                  </a:moveTo>
                  <a:lnTo>
                    <a:pt x="1" y="829"/>
                  </a:lnTo>
                  <a:lnTo>
                    <a:pt x="829" y="1658"/>
                  </a:lnTo>
                  <a:lnTo>
                    <a:pt x="1658" y="829"/>
                  </a:lnTo>
                  <a:lnTo>
                    <a:pt x="8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9" name="Google Shape;2919;p31"/>
            <p:cNvSpPr/>
            <p:nvPr/>
          </p:nvSpPr>
          <p:spPr>
            <a:xfrm>
              <a:off x="5959975" y="2532625"/>
              <a:ext cx="41450" cy="41450"/>
            </a:xfrm>
            <a:custGeom>
              <a:rect b="b" l="l" r="r" t="t"/>
              <a:pathLst>
                <a:path extrusionOk="0" h="1658" w="1658">
                  <a:moveTo>
                    <a:pt x="829" y="1"/>
                  </a:moveTo>
                  <a:lnTo>
                    <a:pt x="0" y="829"/>
                  </a:lnTo>
                  <a:lnTo>
                    <a:pt x="829" y="1658"/>
                  </a:lnTo>
                  <a:lnTo>
                    <a:pt x="1657" y="829"/>
                  </a:lnTo>
                  <a:lnTo>
                    <a:pt x="8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0" name="Google Shape;2920;p31"/>
            <p:cNvSpPr/>
            <p:nvPr/>
          </p:nvSpPr>
          <p:spPr>
            <a:xfrm>
              <a:off x="5959975" y="2436725"/>
              <a:ext cx="41450" cy="41450"/>
            </a:xfrm>
            <a:custGeom>
              <a:rect b="b" l="l" r="r" t="t"/>
              <a:pathLst>
                <a:path extrusionOk="0" h="1658" w="1658">
                  <a:moveTo>
                    <a:pt x="829" y="0"/>
                  </a:moveTo>
                  <a:lnTo>
                    <a:pt x="0" y="829"/>
                  </a:lnTo>
                  <a:lnTo>
                    <a:pt x="829" y="1657"/>
                  </a:lnTo>
                  <a:lnTo>
                    <a:pt x="1657" y="829"/>
                  </a:lnTo>
                  <a:lnTo>
                    <a:pt x="8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1" name="Google Shape;2921;p31"/>
            <p:cNvSpPr/>
            <p:nvPr/>
          </p:nvSpPr>
          <p:spPr>
            <a:xfrm>
              <a:off x="5912000" y="2484675"/>
              <a:ext cx="41475" cy="41450"/>
            </a:xfrm>
            <a:custGeom>
              <a:rect b="b" l="l" r="r" t="t"/>
              <a:pathLst>
                <a:path extrusionOk="0" h="1658" w="1659">
                  <a:moveTo>
                    <a:pt x="829" y="0"/>
                  </a:moveTo>
                  <a:lnTo>
                    <a:pt x="1" y="829"/>
                  </a:lnTo>
                  <a:lnTo>
                    <a:pt x="829" y="1658"/>
                  </a:lnTo>
                  <a:lnTo>
                    <a:pt x="1658" y="829"/>
                  </a:lnTo>
                  <a:lnTo>
                    <a:pt x="8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22" name="Google Shape;2922;p3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graphicFrame>
        <p:nvGraphicFramePr>
          <p:cNvPr id="2923" name="Google Shape;2923;p31"/>
          <p:cNvGraphicFramePr/>
          <p:nvPr/>
        </p:nvGraphicFramePr>
        <p:xfrm>
          <a:off x="3043225" y="866213"/>
          <a:ext cx="3000000" cy="3000000"/>
        </p:xfrm>
        <a:graphic>
          <a:graphicData uri="http://schemas.openxmlformats.org/drawingml/2006/table">
            <a:tbl>
              <a:tblPr>
                <a:noFill/>
                <a:tableStyleId>{056BAC93-72B8-4988-8772-A1307E227113}</a:tableStyleId>
              </a:tblPr>
              <a:tblGrid>
                <a:gridCol w="744875"/>
                <a:gridCol w="4208075"/>
              </a:tblGrid>
              <a:tr h="381000">
                <a:tc>
                  <a:txBody>
                    <a:bodyPr/>
                    <a:lstStyle/>
                    <a:p>
                      <a:pPr indent="0" lvl="0" marL="0" rtl="0" algn="l">
                        <a:spcBef>
                          <a:spcPts val="0"/>
                        </a:spcBef>
                        <a:spcAft>
                          <a:spcPts val="0"/>
                        </a:spcAft>
                        <a:buNone/>
                      </a:pPr>
                      <a:r>
                        <a:rPr i="1" lang="en" sz="1500"/>
                        <a:t>1.</a:t>
                      </a:r>
                      <a:endParaRPr i="1" sz="1500"/>
                    </a:p>
                  </a:txBody>
                  <a:tcPr marT="91425" marB="91425" marR="91425" marL="91425"/>
                </a:tc>
                <a:tc>
                  <a:txBody>
                    <a:bodyPr/>
                    <a:lstStyle/>
                    <a:p>
                      <a:pPr indent="0" lvl="0" marL="0" rtl="0" algn="l">
                        <a:spcBef>
                          <a:spcPts val="0"/>
                        </a:spcBef>
                        <a:spcAft>
                          <a:spcPts val="0"/>
                        </a:spcAft>
                        <a:buClr>
                          <a:srgbClr val="000000"/>
                        </a:buClr>
                        <a:buSzPts val="1500"/>
                        <a:buFont typeface="Arial"/>
                        <a:buNone/>
                      </a:pPr>
                      <a:r>
                        <a:rPr i="1" lang="en" sz="1500">
                          <a:solidFill>
                            <a:schemeClr val="dk1"/>
                          </a:solidFill>
                        </a:rPr>
                        <a:t>introduction</a:t>
                      </a:r>
                      <a:endParaRPr i="1" sz="1500"/>
                    </a:p>
                  </a:txBody>
                  <a:tcPr marT="91425" marB="91425" marR="91425" marL="91425"/>
                </a:tc>
              </a:tr>
              <a:tr h="381000">
                <a:tc>
                  <a:txBody>
                    <a:bodyPr/>
                    <a:lstStyle/>
                    <a:p>
                      <a:pPr indent="0" lvl="0" marL="0" rtl="0" algn="l">
                        <a:spcBef>
                          <a:spcPts val="0"/>
                        </a:spcBef>
                        <a:spcAft>
                          <a:spcPts val="0"/>
                        </a:spcAft>
                        <a:buNone/>
                      </a:pPr>
                      <a:r>
                        <a:rPr i="1" lang="en" sz="1500"/>
                        <a:t>2.</a:t>
                      </a:r>
                      <a:endParaRPr i="1" sz="1500"/>
                    </a:p>
                  </a:txBody>
                  <a:tcPr marT="91425" marB="91425" marR="91425" marL="91425"/>
                </a:tc>
                <a:tc>
                  <a:txBody>
                    <a:bodyPr/>
                    <a:lstStyle/>
                    <a:p>
                      <a:pPr indent="0" lvl="0" marL="0" rtl="0" algn="l">
                        <a:spcBef>
                          <a:spcPts val="0"/>
                        </a:spcBef>
                        <a:spcAft>
                          <a:spcPts val="0"/>
                        </a:spcAft>
                        <a:buNone/>
                      </a:pPr>
                      <a:r>
                        <a:rPr i="1" lang="en" sz="1500">
                          <a:solidFill>
                            <a:schemeClr val="dk1"/>
                          </a:solidFill>
                        </a:rPr>
                        <a:t>problem statement</a:t>
                      </a:r>
                      <a:endParaRPr i="1" sz="1500">
                        <a:solidFill>
                          <a:schemeClr val="dk1"/>
                        </a:solidFill>
                      </a:endParaRPr>
                    </a:p>
                  </a:txBody>
                  <a:tcPr marT="91425" marB="91425" marR="91425" marL="91425"/>
                </a:tc>
              </a:tr>
              <a:tr h="381000">
                <a:tc>
                  <a:txBody>
                    <a:bodyPr/>
                    <a:lstStyle/>
                    <a:p>
                      <a:pPr indent="0" lvl="0" marL="0" rtl="0" algn="l">
                        <a:spcBef>
                          <a:spcPts val="0"/>
                        </a:spcBef>
                        <a:spcAft>
                          <a:spcPts val="0"/>
                        </a:spcAft>
                        <a:buNone/>
                      </a:pPr>
                      <a:r>
                        <a:rPr i="1" lang="en" sz="1500"/>
                        <a:t>3.</a:t>
                      </a:r>
                      <a:endParaRPr i="1" sz="1500"/>
                    </a:p>
                  </a:txBody>
                  <a:tcPr marT="91425" marB="91425" marR="91425" marL="91425"/>
                </a:tc>
                <a:tc>
                  <a:txBody>
                    <a:bodyPr/>
                    <a:lstStyle/>
                    <a:p>
                      <a:pPr indent="0" lvl="0" marL="0" rtl="0" algn="l">
                        <a:spcBef>
                          <a:spcPts val="0"/>
                        </a:spcBef>
                        <a:spcAft>
                          <a:spcPts val="0"/>
                        </a:spcAft>
                        <a:buNone/>
                      </a:pPr>
                      <a:r>
                        <a:rPr i="1" lang="en" sz="1500"/>
                        <a:t>motivation</a:t>
                      </a:r>
                      <a:endParaRPr i="1" sz="1500"/>
                    </a:p>
                  </a:txBody>
                  <a:tcPr marT="91425" marB="91425" marR="91425" marL="91425"/>
                </a:tc>
              </a:tr>
              <a:tr h="381000">
                <a:tc>
                  <a:txBody>
                    <a:bodyPr/>
                    <a:lstStyle/>
                    <a:p>
                      <a:pPr indent="0" lvl="0" marL="0" rtl="0" algn="l">
                        <a:spcBef>
                          <a:spcPts val="0"/>
                        </a:spcBef>
                        <a:spcAft>
                          <a:spcPts val="0"/>
                        </a:spcAft>
                        <a:buNone/>
                      </a:pPr>
                      <a:r>
                        <a:rPr i="1" lang="en" sz="1500"/>
                        <a:t>4.</a:t>
                      </a:r>
                      <a:endParaRPr i="1" sz="1500"/>
                    </a:p>
                  </a:txBody>
                  <a:tcPr marT="91425" marB="91425" marR="91425" marL="91425"/>
                </a:tc>
                <a:tc>
                  <a:txBody>
                    <a:bodyPr/>
                    <a:lstStyle/>
                    <a:p>
                      <a:pPr indent="0" lvl="0" marL="0" rtl="0" algn="l">
                        <a:spcBef>
                          <a:spcPts val="0"/>
                        </a:spcBef>
                        <a:spcAft>
                          <a:spcPts val="0"/>
                        </a:spcAft>
                        <a:buNone/>
                      </a:pPr>
                      <a:r>
                        <a:rPr i="1" lang="en" sz="1500"/>
                        <a:t>Novelty</a:t>
                      </a:r>
                      <a:endParaRPr i="1" sz="1500"/>
                    </a:p>
                  </a:txBody>
                  <a:tcPr marT="91425" marB="91425" marR="91425" marL="91425"/>
                </a:tc>
              </a:tr>
              <a:tr h="381000">
                <a:tc>
                  <a:txBody>
                    <a:bodyPr/>
                    <a:lstStyle/>
                    <a:p>
                      <a:pPr indent="0" lvl="0" marL="0" rtl="0" algn="l">
                        <a:spcBef>
                          <a:spcPts val="0"/>
                        </a:spcBef>
                        <a:spcAft>
                          <a:spcPts val="0"/>
                        </a:spcAft>
                        <a:buNone/>
                      </a:pPr>
                      <a:r>
                        <a:rPr i="1" lang="en" sz="1500"/>
                        <a:t>5.</a:t>
                      </a:r>
                      <a:endParaRPr i="1" sz="1500"/>
                    </a:p>
                  </a:txBody>
                  <a:tcPr marT="91425" marB="91425" marR="91425" marL="91425"/>
                </a:tc>
                <a:tc>
                  <a:txBody>
                    <a:bodyPr/>
                    <a:lstStyle/>
                    <a:p>
                      <a:pPr indent="0" lvl="0" marL="0" rtl="0" algn="l">
                        <a:spcBef>
                          <a:spcPts val="0"/>
                        </a:spcBef>
                        <a:spcAft>
                          <a:spcPts val="0"/>
                        </a:spcAft>
                        <a:buNone/>
                      </a:pPr>
                      <a:r>
                        <a:rPr i="1" lang="en" sz="1500"/>
                        <a:t>software requirements</a:t>
                      </a:r>
                      <a:endParaRPr i="1" sz="1500"/>
                    </a:p>
                  </a:txBody>
                  <a:tcPr marT="91425" marB="91425" marR="91425" marL="91425"/>
                </a:tc>
              </a:tr>
              <a:tr h="381000">
                <a:tc>
                  <a:txBody>
                    <a:bodyPr/>
                    <a:lstStyle/>
                    <a:p>
                      <a:pPr indent="0" lvl="0" marL="0" rtl="0" algn="l">
                        <a:spcBef>
                          <a:spcPts val="0"/>
                        </a:spcBef>
                        <a:spcAft>
                          <a:spcPts val="0"/>
                        </a:spcAft>
                        <a:buNone/>
                      </a:pPr>
                      <a:r>
                        <a:rPr i="1" lang="en" sz="1500"/>
                        <a:t>6.</a:t>
                      </a:r>
                      <a:endParaRPr i="1" sz="1500"/>
                    </a:p>
                  </a:txBody>
                  <a:tcPr marT="91425" marB="91425" marR="91425" marL="91425"/>
                </a:tc>
                <a:tc>
                  <a:txBody>
                    <a:bodyPr/>
                    <a:lstStyle/>
                    <a:p>
                      <a:pPr indent="0" lvl="0" marL="0" rtl="0" algn="l">
                        <a:spcBef>
                          <a:spcPts val="0"/>
                        </a:spcBef>
                        <a:spcAft>
                          <a:spcPts val="0"/>
                        </a:spcAft>
                        <a:buNone/>
                      </a:pPr>
                      <a:r>
                        <a:rPr i="1" lang="en" sz="1500"/>
                        <a:t>design details</a:t>
                      </a:r>
                      <a:endParaRPr i="1" sz="1500"/>
                    </a:p>
                  </a:txBody>
                  <a:tcPr marT="91425" marB="91425" marR="91425" marL="91425"/>
                </a:tc>
              </a:tr>
              <a:tr h="381000">
                <a:tc>
                  <a:txBody>
                    <a:bodyPr/>
                    <a:lstStyle/>
                    <a:p>
                      <a:pPr indent="0" lvl="0" marL="0" rtl="0" algn="l">
                        <a:spcBef>
                          <a:spcPts val="0"/>
                        </a:spcBef>
                        <a:spcAft>
                          <a:spcPts val="0"/>
                        </a:spcAft>
                        <a:buNone/>
                      </a:pPr>
                      <a:r>
                        <a:rPr i="1" lang="en" sz="1500"/>
                        <a:t>7.</a:t>
                      </a:r>
                      <a:endParaRPr i="1" sz="1500"/>
                    </a:p>
                  </a:txBody>
                  <a:tcPr marT="91425" marB="91425" marR="91425" marL="91425"/>
                </a:tc>
                <a:tc>
                  <a:txBody>
                    <a:bodyPr/>
                    <a:lstStyle/>
                    <a:p>
                      <a:pPr indent="0" lvl="0" marL="0" rtl="0" algn="l">
                        <a:spcBef>
                          <a:spcPts val="0"/>
                        </a:spcBef>
                        <a:spcAft>
                          <a:spcPts val="0"/>
                        </a:spcAft>
                        <a:buNone/>
                      </a:pPr>
                      <a:r>
                        <a:rPr i="1" lang="en" sz="1500"/>
                        <a:t>implementation details</a:t>
                      </a:r>
                      <a:endParaRPr i="1" sz="1500"/>
                    </a:p>
                  </a:txBody>
                  <a:tcPr marT="91425" marB="91425" marR="91425" marL="91425"/>
                </a:tc>
              </a:tr>
              <a:tr h="381000">
                <a:tc>
                  <a:txBody>
                    <a:bodyPr/>
                    <a:lstStyle/>
                    <a:p>
                      <a:pPr indent="0" lvl="0" marL="0" rtl="0" algn="l">
                        <a:spcBef>
                          <a:spcPts val="0"/>
                        </a:spcBef>
                        <a:spcAft>
                          <a:spcPts val="0"/>
                        </a:spcAft>
                        <a:buNone/>
                      </a:pPr>
                      <a:r>
                        <a:rPr i="1" lang="en" sz="1500"/>
                        <a:t>8.</a:t>
                      </a:r>
                      <a:endParaRPr i="1" sz="1500"/>
                    </a:p>
                  </a:txBody>
                  <a:tcPr marT="91425" marB="91425" marR="91425" marL="91425"/>
                </a:tc>
                <a:tc>
                  <a:txBody>
                    <a:bodyPr/>
                    <a:lstStyle/>
                    <a:p>
                      <a:pPr indent="0" lvl="0" marL="0" rtl="0" algn="l">
                        <a:spcBef>
                          <a:spcPts val="0"/>
                        </a:spcBef>
                        <a:spcAft>
                          <a:spcPts val="0"/>
                        </a:spcAft>
                        <a:buNone/>
                      </a:pPr>
                      <a:r>
                        <a:rPr i="1" lang="en" sz="1500"/>
                        <a:t>intermediate results </a:t>
                      </a:r>
                      <a:endParaRPr i="1" sz="1500"/>
                    </a:p>
                  </a:txBody>
                  <a:tcPr marT="91425" marB="91425" marR="91425" marL="91425"/>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2" name="Shape 3982"/>
        <p:cNvGrpSpPr/>
        <p:nvPr/>
      </p:nvGrpSpPr>
      <p:grpSpPr>
        <a:xfrm>
          <a:off x="0" y="0"/>
          <a:ext cx="0" cy="0"/>
          <a:chOff x="0" y="0"/>
          <a:chExt cx="0" cy="0"/>
        </a:xfrm>
      </p:grpSpPr>
      <p:grpSp>
        <p:nvGrpSpPr>
          <p:cNvPr id="3983" name="Google Shape;3983;p49"/>
          <p:cNvGrpSpPr/>
          <p:nvPr/>
        </p:nvGrpSpPr>
        <p:grpSpPr>
          <a:xfrm>
            <a:off x="5008443" y="4449758"/>
            <a:ext cx="2357122" cy="308503"/>
            <a:chOff x="4517025" y="2718100"/>
            <a:chExt cx="937300" cy="122675"/>
          </a:xfrm>
        </p:grpSpPr>
        <p:sp>
          <p:nvSpPr>
            <p:cNvPr id="3984" name="Google Shape;3984;p49"/>
            <p:cNvSpPr/>
            <p:nvPr/>
          </p:nvSpPr>
          <p:spPr>
            <a:xfrm>
              <a:off x="4517025" y="2718100"/>
              <a:ext cx="89900" cy="122675"/>
            </a:xfrm>
            <a:custGeom>
              <a:rect b="b" l="l" r="r" t="t"/>
              <a:pathLst>
                <a:path extrusionOk="0" h="4907" w="3596">
                  <a:moveTo>
                    <a:pt x="3158" y="0"/>
                  </a:moveTo>
                  <a:lnTo>
                    <a:pt x="0" y="4907"/>
                  </a:lnTo>
                  <a:lnTo>
                    <a:pt x="444"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5" name="Google Shape;3985;p49"/>
            <p:cNvSpPr/>
            <p:nvPr/>
          </p:nvSpPr>
          <p:spPr>
            <a:xfrm>
              <a:off x="4577550" y="2718100"/>
              <a:ext cx="90050" cy="122675"/>
            </a:xfrm>
            <a:custGeom>
              <a:rect b="b" l="l" r="r" t="t"/>
              <a:pathLst>
                <a:path extrusionOk="0" h="4907" w="3602">
                  <a:moveTo>
                    <a:pt x="3158" y="0"/>
                  </a:moveTo>
                  <a:lnTo>
                    <a:pt x="0" y="4907"/>
                  </a:lnTo>
                  <a:lnTo>
                    <a:pt x="444" y="4907"/>
                  </a:lnTo>
                  <a:lnTo>
                    <a:pt x="360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6" name="Google Shape;3986;p49"/>
            <p:cNvSpPr/>
            <p:nvPr/>
          </p:nvSpPr>
          <p:spPr>
            <a:xfrm>
              <a:off x="4638050" y="2718100"/>
              <a:ext cx="90075" cy="122675"/>
            </a:xfrm>
            <a:custGeom>
              <a:rect b="b" l="l" r="r" t="t"/>
              <a:pathLst>
                <a:path extrusionOk="0" h="4907" w="3603">
                  <a:moveTo>
                    <a:pt x="3159" y="0"/>
                  </a:moveTo>
                  <a:lnTo>
                    <a:pt x="1" y="4907"/>
                  </a:lnTo>
                  <a:lnTo>
                    <a:pt x="444" y="4907"/>
                  </a:lnTo>
                  <a:lnTo>
                    <a:pt x="360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7" name="Google Shape;3987;p49"/>
            <p:cNvSpPr/>
            <p:nvPr/>
          </p:nvSpPr>
          <p:spPr>
            <a:xfrm>
              <a:off x="4698575" y="2718100"/>
              <a:ext cx="89900" cy="122675"/>
            </a:xfrm>
            <a:custGeom>
              <a:rect b="b" l="l" r="r" t="t"/>
              <a:pathLst>
                <a:path extrusionOk="0" h="4907" w="3596">
                  <a:moveTo>
                    <a:pt x="3158" y="0"/>
                  </a:moveTo>
                  <a:lnTo>
                    <a:pt x="0" y="4907"/>
                  </a:lnTo>
                  <a:lnTo>
                    <a:pt x="444"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8" name="Google Shape;3988;p49"/>
            <p:cNvSpPr/>
            <p:nvPr/>
          </p:nvSpPr>
          <p:spPr>
            <a:xfrm>
              <a:off x="4759100" y="2718100"/>
              <a:ext cx="90050" cy="122675"/>
            </a:xfrm>
            <a:custGeom>
              <a:rect b="b" l="l" r="r" t="t"/>
              <a:pathLst>
                <a:path extrusionOk="0" h="4907" w="3602">
                  <a:moveTo>
                    <a:pt x="3158" y="0"/>
                  </a:moveTo>
                  <a:lnTo>
                    <a:pt x="0" y="4907"/>
                  </a:lnTo>
                  <a:lnTo>
                    <a:pt x="444" y="4907"/>
                  </a:lnTo>
                  <a:lnTo>
                    <a:pt x="360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9" name="Google Shape;3989;p49"/>
            <p:cNvSpPr/>
            <p:nvPr/>
          </p:nvSpPr>
          <p:spPr>
            <a:xfrm>
              <a:off x="4819775" y="2718100"/>
              <a:ext cx="89900" cy="122675"/>
            </a:xfrm>
            <a:custGeom>
              <a:rect b="b" l="l" r="r" t="t"/>
              <a:pathLst>
                <a:path extrusionOk="0" h="4907" w="3596">
                  <a:moveTo>
                    <a:pt x="3152" y="0"/>
                  </a:moveTo>
                  <a:lnTo>
                    <a:pt x="0" y="4907"/>
                  </a:lnTo>
                  <a:lnTo>
                    <a:pt x="437" y="4907"/>
                  </a:lnTo>
                  <a:lnTo>
                    <a:pt x="359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0" name="Google Shape;3990;p49"/>
            <p:cNvSpPr/>
            <p:nvPr/>
          </p:nvSpPr>
          <p:spPr>
            <a:xfrm>
              <a:off x="4880125" y="2718100"/>
              <a:ext cx="90075" cy="122675"/>
            </a:xfrm>
            <a:custGeom>
              <a:rect b="b" l="l" r="r" t="t"/>
              <a:pathLst>
                <a:path extrusionOk="0" h="4907" w="3603">
                  <a:moveTo>
                    <a:pt x="3158" y="0"/>
                  </a:moveTo>
                  <a:lnTo>
                    <a:pt x="0" y="4907"/>
                  </a:lnTo>
                  <a:lnTo>
                    <a:pt x="444" y="4907"/>
                  </a:lnTo>
                  <a:lnTo>
                    <a:pt x="360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1" name="Google Shape;3991;p49"/>
            <p:cNvSpPr/>
            <p:nvPr/>
          </p:nvSpPr>
          <p:spPr>
            <a:xfrm>
              <a:off x="4940800" y="2718100"/>
              <a:ext cx="89900" cy="122675"/>
            </a:xfrm>
            <a:custGeom>
              <a:rect b="b" l="l" r="r" t="t"/>
              <a:pathLst>
                <a:path extrusionOk="0" h="4907" w="3596">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2" name="Google Shape;3992;p49"/>
            <p:cNvSpPr/>
            <p:nvPr/>
          </p:nvSpPr>
          <p:spPr>
            <a:xfrm>
              <a:off x="5001325" y="2718100"/>
              <a:ext cx="89900" cy="122675"/>
            </a:xfrm>
            <a:custGeom>
              <a:rect b="b" l="l" r="r" t="t"/>
              <a:pathLst>
                <a:path extrusionOk="0" h="4907" w="3596">
                  <a:moveTo>
                    <a:pt x="3152" y="0"/>
                  </a:moveTo>
                  <a:lnTo>
                    <a:pt x="0" y="4907"/>
                  </a:lnTo>
                  <a:lnTo>
                    <a:pt x="437" y="4907"/>
                  </a:lnTo>
                  <a:lnTo>
                    <a:pt x="359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3" name="Google Shape;3993;p49"/>
            <p:cNvSpPr/>
            <p:nvPr/>
          </p:nvSpPr>
          <p:spPr>
            <a:xfrm>
              <a:off x="5061825" y="2718100"/>
              <a:ext cx="89925" cy="122675"/>
            </a:xfrm>
            <a:custGeom>
              <a:rect b="b" l="l" r="r" t="t"/>
              <a:pathLst>
                <a:path extrusionOk="0" h="4907" w="3597">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4" name="Google Shape;3994;p49"/>
            <p:cNvSpPr/>
            <p:nvPr/>
          </p:nvSpPr>
          <p:spPr>
            <a:xfrm>
              <a:off x="5122350" y="2718100"/>
              <a:ext cx="89900" cy="122675"/>
            </a:xfrm>
            <a:custGeom>
              <a:rect b="b" l="l" r="r" t="t"/>
              <a:pathLst>
                <a:path extrusionOk="0" h="4907" w="3596">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5" name="Google Shape;3995;p49"/>
            <p:cNvSpPr/>
            <p:nvPr/>
          </p:nvSpPr>
          <p:spPr>
            <a:xfrm>
              <a:off x="5182875" y="2718100"/>
              <a:ext cx="89900" cy="122675"/>
            </a:xfrm>
            <a:custGeom>
              <a:rect b="b" l="l" r="r" t="t"/>
              <a:pathLst>
                <a:path extrusionOk="0" h="4907" w="3596">
                  <a:moveTo>
                    <a:pt x="3152" y="0"/>
                  </a:moveTo>
                  <a:lnTo>
                    <a:pt x="0" y="4907"/>
                  </a:lnTo>
                  <a:lnTo>
                    <a:pt x="437" y="4907"/>
                  </a:lnTo>
                  <a:lnTo>
                    <a:pt x="359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6" name="Google Shape;3996;p49"/>
            <p:cNvSpPr/>
            <p:nvPr/>
          </p:nvSpPr>
          <p:spPr>
            <a:xfrm>
              <a:off x="5243375" y="2718100"/>
              <a:ext cx="89925" cy="122675"/>
            </a:xfrm>
            <a:custGeom>
              <a:rect b="b" l="l" r="r" t="t"/>
              <a:pathLst>
                <a:path extrusionOk="0" h="4907" w="3597">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7" name="Google Shape;3997;p49"/>
            <p:cNvSpPr/>
            <p:nvPr/>
          </p:nvSpPr>
          <p:spPr>
            <a:xfrm>
              <a:off x="5303900" y="2718100"/>
              <a:ext cx="89900" cy="122675"/>
            </a:xfrm>
            <a:custGeom>
              <a:rect b="b" l="l" r="r" t="t"/>
              <a:pathLst>
                <a:path extrusionOk="0" h="4907" w="3596">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8" name="Google Shape;3998;p49"/>
            <p:cNvSpPr/>
            <p:nvPr/>
          </p:nvSpPr>
          <p:spPr>
            <a:xfrm>
              <a:off x="5364425" y="2718100"/>
              <a:ext cx="89900" cy="122675"/>
            </a:xfrm>
            <a:custGeom>
              <a:rect b="b" l="l" r="r" t="t"/>
              <a:pathLst>
                <a:path extrusionOk="0" h="4907" w="3596">
                  <a:moveTo>
                    <a:pt x="3158" y="0"/>
                  </a:moveTo>
                  <a:lnTo>
                    <a:pt x="0" y="4907"/>
                  </a:lnTo>
                  <a:lnTo>
                    <a:pt x="437" y="4907"/>
                  </a:lnTo>
                  <a:lnTo>
                    <a:pt x="359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99" name="Google Shape;3999;p49"/>
          <p:cNvGrpSpPr/>
          <p:nvPr/>
        </p:nvGrpSpPr>
        <p:grpSpPr>
          <a:xfrm>
            <a:off x="2328294" y="3955868"/>
            <a:ext cx="1382306" cy="493879"/>
            <a:chOff x="6730525" y="2643050"/>
            <a:chExt cx="647450" cy="231325"/>
          </a:xfrm>
        </p:grpSpPr>
        <p:sp>
          <p:nvSpPr>
            <p:cNvPr id="4000" name="Google Shape;4000;p49"/>
            <p:cNvSpPr/>
            <p:nvPr/>
          </p:nvSpPr>
          <p:spPr>
            <a:xfrm>
              <a:off x="6811450" y="2643050"/>
              <a:ext cx="11600" cy="11625"/>
            </a:xfrm>
            <a:custGeom>
              <a:rect b="b" l="l" r="r" t="t"/>
              <a:pathLst>
                <a:path extrusionOk="0" h="465" w="464">
                  <a:moveTo>
                    <a:pt x="235" y="1"/>
                  </a:moveTo>
                  <a:cubicBezTo>
                    <a:pt x="104" y="1"/>
                    <a:pt x="0" y="105"/>
                    <a:pt x="0" y="236"/>
                  </a:cubicBezTo>
                  <a:cubicBezTo>
                    <a:pt x="0" y="360"/>
                    <a:pt x="104" y="464"/>
                    <a:pt x="235" y="464"/>
                  </a:cubicBezTo>
                  <a:cubicBezTo>
                    <a:pt x="359" y="464"/>
                    <a:pt x="463" y="360"/>
                    <a:pt x="463" y="236"/>
                  </a:cubicBezTo>
                  <a:cubicBezTo>
                    <a:pt x="463" y="105"/>
                    <a:pt x="359" y="1"/>
                    <a:pt x="23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1" name="Google Shape;4001;p49"/>
            <p:cNvSpPr/>
            <p:nvPr/>
          </p:nvSpPr>
          <p:spPr>
            <a:xfrm>
              <a:off x="6873100" y="2643050"/>
              <a:ext cx="11600" cy="11625"/>
            </a:xfrm>
            <a:custGeom>
              <a:rect b="b" l="l" r="r" t="t"/>
              <a:pathLst>
                <a:path extrusionOk="0" h="465" w="464">
                  <a:moveTo>
                    <a:pt x="235" y="1"/>
                  </a:moveTo>
                  <a:cubicBezTo>
                    <a:pt x="105" y="1"/>
                    <a:pt x="0" y="105"/>
                    <a:pt x="0" y="236"/>
                  </a:cubicBezTo>
                  <a:cubicBezTo>
                    <a:pt x="0" y="360"/>
                    <a:pt x="105" y="464"/>
                    <a:pt x="235" y="464"/>
                  </a:cubicBezTo>
                  <a:cubicBezTo>
                    <a:pt x="359" y="464"/>
                    <a:pt x="464" y="360"/>
                    <a:pt x="464" y="236"/>
                  </a:cubicBezTo>
                  <a:cubicBezTo>
                    <a:pt x="464" y="105"/>
                    <a:pt x="359" y="1"/>
                    <a:pt x="23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2" name="Google Shape;4002;p49"/>
            <p:cNvSpPr/>
            <p:nvPr/>
          </p:nvSpPr>
          <p:spPr>
            <a:xfrm>
              <a:off x="6934750" y="2643050"/>
              <a:ext cx="11600" cy="11625"/>
            </a:xfrm>
            <a:custGeom>
              <a:rect b="b" l="l" r="r" t="t"/>
              <a:pathLst>
                <a:path extrusionOk="0" h="465" w="464">
                  <a:moveTo>
                    <a:pt x="236" y="1"/>
                  </a:moveTo>
                  <a:cubicBezTo>
                    <a:pt x="105" y="1"/>
                    <a:pt x="1" y="105"/>
                    <a:pt x="1" y="236"/>
                  </a:cubicBezTo>
                  <a:cubicBezTo>
                    <a:pt x="1" y="360"/>
                    <a:pt x="105" y="464"/>
                    <a:pt x="236" y="464"/>
                  </a:cubicBezTo>
                  <a:cubicBezTo>
                    <a:pt x="360" y="464"/>
                    <a:pt x="464" y="360"/>
                    <a:pt x="464" y="236"/>
                  </a:cubicBezTo>
                  <a:cubicBezTo>
                    <a:pt x="464" y="105"/>
                    <a:pt x="360" y="1"/>
                    <a:pt x="23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3" name="Google Shape;4003;p49"/>
            <p:cNvSpPr/>
            <p:nvPr/>
          </p:nvSpPr>
          <p:spPr>
            <a:xfrm>
              <a:off x="6996425" y="2643050"/>
              <a:ext cx="11600" cy="11625"/>
            </a:xfrm>
            <a:custGeom>
              <a:rect b="b" l="l" r="r" t="t"/>
              <a:pathLst>
                <a:path extrusionOk="0" h="465" w="464">
                  <a:moveTo>
                    <a:pt x="228" y="1"/>
                  </a:moveTo>
                  <a:cubicBezTo>
                    <a:pt x="105" y="1"/>
                    <a:pt x="0" y="105"/>
                    <a:pt x="0" y="236"/>
                  </a:cubicBezTo>
                  <a:cubicBezTo>
                    <a:pt x="0" y="360"/>
                    <a:pt x="105" y="464"/>
                    <a:pt x="228" y="464"/>
                  </a:cubicBezTo>
                  <a:cubicBezTo>
                    <a:pt x="359" y="464"/>
                    <a:pt x="463" y="360"/>
                    <a:pt x="463" y="236"/>
                  </a:cubicBezTo>
                  <a:cubicBezTo>
                    <a:pt x="463" y="105"/>
                    <a:pt x="359" y="1"/>
                    <a:pt x="22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4" name="Google Shape;4004;p49"/>
            <p:cNvSpPr/>
            <p:nvPr/>
          </p:nvSpPr>
          <p:spPr>
            <a:xfrm>
              <a:off x="7058075" y="2643050"/>
              <a:ext cx="11600" cy="11625"/>
            </a:xfrm>
            <a:custGeom>
              <a:rect b="b" l="l" r="r" t="t"/>
              <a:pathLst>
                <a:path extrusionOk="0" h="465" w="464">
                  <a:moveTo>
                    <a:pt x="229" y="1"/>
                  </a:moveTo>
                  <a:cubicBezTo>
                    <a:pt x="105" y="1"/>
                    <a:pt x="0" y="105"/>
                    <a:pt x="0" y="236"/>
                  </a:cubicBezTo>
                  <a:cubicBezTo>
                    <a:pt x="0" y="360"/>
                    <a:pt x="105" y="464"/>
                    <a:pt x="229" y="464"/>
                  </a:cubicBezTo>
                  <a:cubicBezTo>
                    <a:pt x="359" y="464"/>
                    <a:pt x="464" y="360"/>
                    <a:pt x="464" y="236"/>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5" name="Google Shape;4005;p49"/>
            <p:cNvSpPr/>
            <p:nvPr/>
          </p:nvSpPr>
          <p:spPr>
            <a:xfrm>
              <a:off x="7119725" y="2643050"/>
              <a:ext cx="11625" cy="11625"/>
            </a:xfrm>
            <a:custGeom>
              <a:rect b="b" l="l" r="r" t="t"/>
              <a:pathLst>
                <a:path extrusionOk="0" h="465" w="465">
                  <a:moveTo>
                    <a:pt x="229" y="1"/>
                  </a:moveTo>
                  <a:cubicBezTo>
                    <a:pt x="105" y="1"/>
                    <a:pt x="1" y="105"/>
                    <a:pt x="1" y="236"/>
                  </a:cubicBezTo>
                  <a:cubicBezTo>
                    <a:pt x="1" y="360"/>
                    <a:pt x="105" y="464"/>
                    <a:pt x="229" y="464"/>
                  </a:cubicBezTo>
                  <a:cubicBezTo>
                    <a:pt x="360" y="464"/>
                    <a:pt x="464" y="360"/>
                    <a:pt x="464" y="236"/>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6" name="Google Shape;4006;p49"/>
            <p:cNvSpPr/>
            <p:nvPr/>
          </p:nvSpPr>
          <p:spPr>
            <a:xfrm>
              <a:off x="7181400" y="2643050"/>
              <a:ext cx="11600" cy="11625"/>
            </a:xfrm>
            <a:custGeom>
              <a:rect b="b" l="l" r="r" t="t"/>
              <a:pathLst>
                <a:path extrusionOk="0" h="465" w="464">
                  <a:moveTo>
                    <a:pt x="229" y="1"/>
                  </a:moveTo>
                  <a:cubicBezTo>
                    <a:pt x="105" y="1"/>
                    <a:pt x="0" y="105"/>
                    <a:pt x="0" y="236"/>
                  </a:cubicBezTo>
                  <a:cubicBezTo>
                    <a:pt x="0" y="360"/>
                    <a:pt x="105" y="464"/>
                    <a:pt x="229" y="464"/>
                  </a:cubicBezTo>
                  <a:cubicBezTo>
                    <a:pt x="359" y="464"/>
                    <a:pt x="463" y="360"/>
                    <a:pt x="463" y="236"/>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7" name="Google Shape;4007;p49"/>
            <p:cNvSpPr/>
            <p:nvPr/>
          </p:nvSpPr>
          <p:spPr>
            <a:xfrm>
              <a:off x="7243050" y="2643050"/>
              <a:ext cx="11600" cy="11625"/>
            </a:xfrm>
            <a:custGeom>
              <a:rect b="b" l="l" r="r" t="t"/>
              <a:pathLst>
                <a:path extrusionOk="0" h="465" w="464">
                  <a:moveTo>
                    <a:pt x="229" y="1"/>
                  </a:moveTo>
                  <a:cubicBezTo>
                    <a:pt x="105" y="1"/>
                    <a:pt x="0" y="105"/>
                    <a:pt x="0" y="236"/>
                  </a:cubicBezTo>
                  <a:cubicBezTo>
                    <a:pt x="0" y="360"/>
                    <a:pt x="105" y="464"/>
                    <a:pt x="229" y="464"/>
                  </a:cubicBezTo>
                  <a:cubicBezTo>
                    <a:pt x="359" y="464"/>
                    <a:pt x="464" y="360"/>
                    <a:pt x="464" y="236"/>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8" name="Google Shape;4008;p49"/>
            <p:cNvSpPr/>
            <p:nvPr/>
          </p:nvSpPr>
          <p:spPr>
            <a:xfrm>
              <a:off x="7304700" y="2643050"/>
              <a:ext cx="11625" cy="11625"/>
            </a:xfrm>
            <a:custGeom>
              <a:rect b="b" l="l" r="r" t="t"/>
              <a:pathLst>
                <a:path extrusionOk="0" h="465" w="465">
                  <a:moveTo>
                    <a:pt x="229" y="1"/>
                  </a:moveTo>
                  <a:cubicBezTo>
                    <a:pt x="105" y="1"/>
                    <a:pt x="1" y="105"/>
                    <a:pt x="1" y="236"/>
                  </a:cubicBezTo>
                  <a:cubicBezTo>
                    <a:pt x="1" y="360"/>
                    <a:pt x="105" y="464"/>
                    <a:pt x="229" y="464"/>
                  </a:cubicBezTo>
                  <a:cubicBezTo>
                    <a:pt x="360" y="464"/>
                    <a:pt x="464" y="360"/>
                    <a:pt x="464" y="236"/>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9" name="Google Shape;4009;p49"/>
            <p:cNvSpPr/>
            <p:nvPr/>
          </p:nvSpPr>
          <p:spPr>
            <a:xfrm>
              <a:off x="7366375" y="2643050"/>
              <a:ext cx="11600" cy="11625"/>
            </a:xfrm>
            <a:custGeom>
              <a:rect b="b" l="l" r="r" t="t"/>
              <a:pathLst>
                <a:path extrusionOk="0" h="465" w="464">
                  <a:moveTo>
                    <a:pt x="229" y="1"/>
                  </a:moveTo>
                  <a:cubicBezTo>
                    <a:pt x="105" y="1"/>
                    <a:pt x="0" y="105"/>
                    <a:pt x="0" y="236"/>
                  </a:cubicBezTo>
                  <a:cubicBezTo>
                    <a:pt x="0" y="360"/>
                    <a:pt x="105" y="464"/>
                    <a:pt x="229" y="464"/>
                  </a:cubicBezTo>
                  <a:cubicBezTo>
                    <a:pt x="359" y="464"/>
                    <a:pt x="463" y="360"/>
                    <a:pt x="463" y="236"/>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0" name="Google Shape;4010;p49"/>
            <p:cNvSpPr/>
            <p:nvPr/>
          </p:nvSpPr>
          <p:spPr>
            <a:xfrm>
              <a:off x="6730525" y="2716300"/>
              <a:ext cx="11625" cy="11600"/>
            </a:xfrm>
            <a:custGeom>
              <a:rect b="b" l="l" r="r" t="t"/>
              <a:pathLst>
                <a:path extrusionOk="0" h="464" w="465">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1" name="Google Shape;4011;p49"/>
            <p:cNvSpPr/>
            <p:nvPr/>
          </p:nvSpPr>
          <p:spPr>
            <a:xfrm>
              <a:off x="6792200" y="2716300"/>
              <a:ext cx="11600" cy="11600"/>
            </a:xfrm>
            <a:custGeom>
              <a:rect b="b" l="l" r="r" t="t"/>
              <a:pathLst>
                <a:path extrusionOk="0" h="464" w="464">
                  <a:moveTo>
                    <a:pt x="229" y="0"/>
                  </a:moveTo>
                  <a:cubicBezTo>
                    <a:pt x="105" y="0"/>
                    <a:pt x="0" y="105"/>
                    <a:pt x="0" y="229"/>
                  </a:cubicBezTo>
                  <a:cubicBezTo>
                    <a:pt x="0" y="359"/>
                    <a:pt x="105" y="464"/>
                    <a:pt x="229" y="464"/>
                  </a:cubicBezTo>
                  <a:cubicBezTo>
                    <a:pt x="359" y="464"/>
                    <a:pt x="463" y="359"/>
                    <a:pt x="463" y="229"/>
                  </a:cubicBezTo>
                  <a:cubicBezTo>
                    <a:pt x="463"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2" name="Google Shape;4012;p49"/>
            <p:cNvSpPr/>
            <p:nvPr/>
          </p:nvSpPr>
          <p:spPr>
            <a:xfrm>
              <a:off x="6853850" y="2716300"/>
              <a:ext cx="11600" cy="11600"/>
            </a:xfrm>
            <a:custGeom>
              <a:rect b="b" l="l" r="r" t="t"/>
              <a:pathLst>
                <a:path extrusionOk="0" h="464" w="464">
                  <a:moveTo>
                    <a:pt x="229" y="0"/>
                  </a:moveTo>
                  <a:cubicBezTo>
                    <a:pt x="105" y="0"/>
                    <a:pt x="1" y="105"/>
                    <a:pt x="1" y="229"/>
                  </a:cubicBezTo>
                  <a:cubicBezTo>
                    <a:pt x="1" y="359"/>
                    <a:pt x="105" y="464"/>
                    <a:pt x="229" y="464"/>
                  </a:cubicBezTo>
                  <a:cubicBezTo>
                    <a:pt x="359" y="464"/>
                    <a:pt x="464" y="359"/>
                    <a:pt x="464" y="229"/>
                  </a:cubicBezTo>
                  <a:cubicBezTo>
                    <a:pt x="464"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3" name="Google Shape;4013;p49"/>
            <p:cNvSpPr/>
            <p:nvPr/>
          </p:nvSpPr>
          <p:spPr>
            <a:xfrm>
              <a:off x="6915500" y="2716300"/>
              <a:ext cx="11625" cy="11600"/>
            </a:xfrm>
            <a:custGeom>
              <a:rect b="b" l="l" r="r" t="t"/>
              <a:pathLst>
                <a:path extrusionOk="0" h="464" w="465">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4" name="Google Shape;4014;p49"/>
            <p:cNvSpPr/>
            <p:nvPr/>
          </p:nvSpPr>
          <p:spPr>
            <a:xfrm>
              <a:off x="6977175" y="2716300"/>
              <a:ext cx="11600" cy="11600"/>
            </a:xfrm>
            <a:custGeom>
              <a:rect b="b" l="l" r="r" t="t"/>
              <a:pathLst>
                <a:path extrusionOk="0" h="464" w="464">
                  <a:moveTo>
                    <a:pt x="229" y="0"/>
                  </a:moveTo>
                  <a:cubicBezTo>
                    <a:pt x="105" y="0"/>
                    <a:pt x="0" y="105"/>
                    <a:pt x="0" y="229"/>
                  </a:cubicBezTo>
                  <a:cubicBezTo>
                    <a:pt x="0" y="359"/>
                    <a:pt x="105" y="464"/>
                    <a:pt x="229" y="464"/>
                  </a:cubicBezTo>
                  <a:cubicBezTo>
                    <a:pt x="359" y="464"/>
                    <a:pt x="463" y="359"/>
                    <a:pt x="463" y="229"/>
                  </a:cubicBezTo>
                  <a:cubicBezTo>
                    <a:pt x="463"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5" name="Google Shape;4015;p49"/>
            <p:cNvSpPr/>
            <p:nvPr/>
          </p:nvSpPr>
          <p:spPr>
            <a:xfrm>
              <a:off x="7038825" y="2716300"/>
              <a:ext cx="11600" cy="11600"/>
            </a:xfrm>
            <a:custGeom>
              <a:rect b="b" l="l" r="r" t="t"/>
              <a:pathLst>
                <a:path extrusionOk="0" h="464" w="464">
                  <a:moveTo>
                    <a:pt x="229" y="0"/>
                  </a:moveTo>
                  <a:cubicBezTo>
                    <a:pt x="105" y="0"/>
                    <a:pt x="1" y="105"/>
                    <a:pt x="1" y="229"/>
                  </a:cubicBezTo>
                  <a:cubicBezTo>
                    <a:pt x="1" y="359"/>
                    <a:pt x="105" y="464"/>
                    <a:pt x="229" y="464"/>
                  </a:cubicBezTo>
                  <a:cubicBezTo>
                    <a:pt x="359" y="464"/>
                    <a:pt x="464" y="359"/>
                    <a:pt x="464" y="229"/>
                  </a:cubicBezTo>
                  <a:cubicBezTo>
                    <a:pt x="464"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6" name="Google Shape;4016;p49"/>
            <p:cNvSpPr/>
            <p:nvPr/>
          </p:nvSpPr>
          <p:spPr>
            <a:xfrm>
              <a:off x="7100475" y="2716300"/>
              <a:ext cx="11625" cy="11600"/>
            </a:xfrm>
            <a:custGeom>
              <a:rect b="b" l="l" r="r" t="t"/>
              <a:pathLst>
                <a:path extrusionOk="0" h="464" w="465">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7" name="Google Shape;4017;p49"/>
            <p:cNvSpPr/>
            <p:nvPr/>
          </p:nvSpPr>
          <p:spPr>
            <a:xfrm>
              <a:off x="7162150" y="2716300"/>
              <a:ext cx="11600" cy="11600"/>
            </a:xfrm>
            <a:custGeom>
              <a:rect b="b" l="l" r="r" t="t"/>
              <a:pathLst>
                <a:path extrusionOk="0" h="464" w="464">
                  <a:moveTo>
                    <a:pt x="229" y="0"/>
                  </a:moveTo>
                  <a:cubicBezTo>
                    <a:pt x="105" y="0"/>
                    <a:pt x="0" y="105"/>
                    <a:pt x="0" y="229"/>
                  </a:cubicBezTo>
                  <a:cubicBezTo>
                    <a:pt x="0" y="359"/>
                    <a:pt x="105" y="464"/>
                    <a:pt x="229" y="464"/>
                  </a:cubicBezTo>
                  <a:cubicBezTo>
                    <a:pt x="359" y="464"/>
                    <a:pt x="463" y="359"/>
                    <a:pt x="463" y="229"/>
                  </a:cubicBezTo>
                  <a:cubicBezTo>
                    <a:pt x="463"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8" name="Google Shape;4018;p49"/>
            <p:cNvSpPr/>
            <p:nvPr/>
          </p:nvSpPr>
          <p:spPr>
            <a:xfrm>
              <a:off x="7223800" y="2716300"/>
              <a:ext cx="11600" cy="11600"/>
            </a:xfrm>
            <a:custGeom>
              <a:rect b="b" l="l" r="r" t="t"/>
              <a:pathLst>
                <a:path extrusionOk="0" h="464" w="464">
                  <a:moveTo>
                    <a:pt x="229" y="0"/>
                  </a:moveTo>
                  <a:cubicBezTo>
                    <a:pt x="105" y="0"/>
                    <a:pt x="1" y="105"/>
                    <a:pt x="1" y="229"/>
                  </a:cubicBezTo>
                  <a:cubicBezTo>
                    <a:pt x="1" y="359"/>
                    <a:pt x="105" y="464"/>
                    <a:pt x="229" y="464"/>
                  </a:cubicBezTo>
                  <a:cubicBezTo>
                    <a:pt x="359" y="464"/>
                    <a:pt x="464" y="359"/>
                    <a:pt x="464" y="229"/>
                  </a:cubicBezTo>
                  <a:cubicBezTo>
                    <a:pt x="464"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9" name="Google Shape;4019;p49"/>
            <p:cNvSpPr/>
            <p:nvPr/>
          </p:nvSpPr>
          <p:spPr>
            <a:xfrm>
              <a:off x="7285450" y="2716300"/>
              <a:ext cx="11625" cy="11600"/>
            </a:xfrm>
            <a:custGeom>
              <a:rect b="b" l="l" r="r" t="t"/>
              <a:pathLst>
                <a:path extrusionOk="0" h="464" w="465">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0" name="Google Shape;4020;p49"/>
            <p:cNvSpPr/>
            <p:nvPr/>
          </p:nvSpPr>
          <p:spPr>
            <a:xfrm>
              <a:off x="6811450" y="2789525"/>
              <a:ext cx="11600" cy="11625"/>
            </a:xfrm>
            <a:custGeom>
              <a:rect b="b" l="l" r="r" t="t"/>
              <a:pathLst>
                <a:path extrusionOk="0" h="465" w="464">
                  <a:moveTo>
                    <a:pt x="235" y="1"/>
                  </a:moveTo>
                  <a:cubicBezTo>
                    <a:pt x="104" y="1"/>
                    <a:pt x="0" y="105"/>
                    <a:pt x="0" y="229"/>
                  </a:cubicBezTo>
                  <a:cubicBezTo>
                    <a:pt x="0" y="360"/>
                    <a:pt x="104" y="464"/>
                    <a:pt x="235" y="464"/>
                  </a:cubicBezTo>
                  <a:cubicBezTo>
                    <a:pt x="359" y="464"/>
                    <a:pt x="463" y="360"/>
                    <a:pt x="463" y="229"/>
                  </a:cubicBezTo>
                  <a:cubicBezTo>
                    <a:pt x="463" y="105"/>
                    <a:pt x="359" y="1"/>
                    <a:pt x="23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1" name="Google Shape;4021;p49"/>
            <p:cNvSpPr/>
            <p:nvPr/>
          </p:nvSpPr>
          <p:spPr>
            <a:xfrm>
              <a:off x="6873100" y="2789525"/>
              <a:ext cx="11600" cy="11625"/>
            </a:xfrm>
            <a:custGeom>
              <a:rect b="b" l="l" r="r" t="t"/>
              <a:pathLst>
                <a:path extrusionOk="0" h="465" w="464">
                  <a:moveTo>
                    <a:pt x="235" y="1"/>
                  </a:moveTo>
                  <a:cubicBezTo>
                    <a:pt x="105" y="1"/>
                    <a:pt x="0" y="105"/>
                    <a:pt x="0" y="229"/>
                  </a:cubicBezTo>
                  <a:cubicBezTo>
                    <a:pt x="0" y="360"/>
                    <a:pt x="105" y="464"/>
                    <a:pt x="235" y="464"/>
                  </a:cubicBezTo>
                  <a:cubicBezTo>
                    <a:pt x="359" y="464"/>
                    <a:pt x="464" y="360"/>
                    <a:pt x="464" y="229"/>
                  </a:cubicBezTo>
                  <a:cubicBezTo>
                    <a:pt x="464" y="105"/>
                    <a:pt x="359" y="1"/>
                    <a:pt x="23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2" name="Google Shape;4022;p49"/>
            <p:cNvSpPr/>
            <p:nvPr/>
          </p:nvSpPr>
          <p:spPr>
            <a:xfrm>
              <a:off x="6934750" y="2789525"/>
              <a:ext cx="11600" cy="11625"/>
            </a:xfrm>
            <a:custGeom>
              <a:rect b="b" l="l" r="r" t="t"/>
              <a:pathLst>
                <a:path extrusionOk="0" h="465" w="464">
                  <a:moveTo>
                    <a:pt x="236" y="1"/>
                  </a:moveTo>
                  <a:cubicBezTo>
                    <a:pt x="105" y="1"/>
                    <a:pt x="1" y="105"/>
                    <a:pt x="1" y="229"/>
                  </a:cubicBezTo>
                  <a:cubicBezTo>
                    <a:pt x="1" y="360"/>
                    <a:pt x="105" y="464"/>
                    <a:pt x="236" y="464"/>
                  </a:cubicBezTo>
                  <a:cubicBezTo>
                    <a:pt x="360" y="464"/>
                    <a:pt x="464" y="360"/>
                    <a:pt x="464" y="229"/>
                  </a:cubicBezTo>
                  <a:cubicBezTo>
                    <a:pt x="464" y="105"/>
                    <a:pt x="360" y="1"/>
                    <a:pt x="23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3" name="Google Shape;4023;p49"/>
            <p:cNvSpPr/>
            <p:nvPr/>
          </p:nvSpPr>
          <p:spPr>
            <a:xfrm>
              <a:off x="6996425" y="2789525"/>
              <a:ext cx="11600" cy="11625"/>
            </a:xfrm>
            <a:custGeom>
              <a:rect b="b" l="l" r="r" t="t"/>
              <a:pathLst>
                <a:path extrusionOk="0" h="465" w="464">
                  <a:moveTo>
                    <a:pt x="228" y="1"/>
                  </a:moveTo>
                  <a:cubicBezTo>
                    <a:pt x="105" y="1"/>
                    <a:pt x="0" y="105"/>
                    <a:pt x="0" y="229"/>
                  </a:cubicBezTo>
                  <a:cubicBezTo>
                    <a:pt x="0" y="360"/>
                    <a:pt x="105" y="464"/>
                    <a:pt x="228" y="464"/>
                  </a:cubicBezTo>
                  <a:cubicBezTo>
                    <a:pt x="359" y="464"/>
                    <a:pt x="463" y="360"/>
                    <a:pt x="463" y="229"/>
                  </a:cubicBezTo>
                  <a:cubicBezTo>
                    <a:pt x="463" y="105"/>
                    <a:pt x="359" y="1"/>
                    <a:pt x="22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4" name="Google Shape;4024;p49"/>
            <p:cNvSpPr/>
            <p:nvPr/>
          </p:nvSpPr>
          <p:spPr>
            <a:xfrm>
              <a:off x="7058075" y="2789525"/>
              <a:ext cx="11600" cy="11625"/>
            </a:xfrm>
            <a:custGeom>
              <a:rect b="b" l="l" r="r" t="t"/>
              <a:pathLst>
                <a:path extrusionOk="0" h="465" w="464">
                  <a:moveTo>
                    <a:pt x="229" y="1"/>
                  </a:moveTo>
                  <a:cubicBezTo>
                    <a:pt x="105" y="1"/>
                    <a:pt x="0" y="105"/>
                    <a:pt x="0" y="229"/>
                  </a:cubicBezTo>
                  <a:cubicBezTo>
                    <a:pt x="0" y="360"/>
                    <a:pt x="105" y="464"/>
                    <a:pt x="229" y="464"/>
                  </a:cubicBezTo>
                  <a:cubicBezTo>
                    <a:pt x="359" y="464"/>
                    <a:pt x="464" y="360"/>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5" name="Google Shape;4025;p49"/>
            <p:cNvSpPr/>
            <p:nvPr/>
          </p:nvSpPr>
          <p:spPr>
            <a:xfrm>
              <a:off x="7119725" y="2789525"/>
              <a:ext cx="11625" cy="11625"/>
            </a:xfrm>
            <a:custGeom>
              <a:rect b="b" l="l" r="r" t="t"/>
              <a:pathLst>
                <a:path extrusionOk="0" h="465" w="465">
                  <a:moveTo>
                    <a:pt x="229" y="1"/>
                  </a:moveTo>
                  <a:cubicBezTo>
                    <a:pt x="105" y="1"/>
                    <a:pt x="1" y="105"/>
                    <a:pt x="1" y="229"/>
                  </a:cubicBezTo>
                  <a:cubicBezTo>
                    <a:pt x="1" y="360"/>
                    <a:pt x="105" y="464"/>
                    <a:pt x="229" y="464"/>
                  </a:cubicBezTo>
                  <a:cubicBezTo>
                    <a:pt x="360" y="464"/>
                    <a:pt x="464" y="360"/>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6" name="Google Shape;4026;p49"/>
            <p:cNvSpPr/>
            <p:nvPr/>
          </p:nvSpPr>
          <p:spPr>
            <a:xfrm>
              <a:off x="7181400" y="2789525"/>
              <a:ext cx="11600" cy="11625"/>
            </a:xfrm>
            <a:custGeom>
              <a:rect b="b" l="l" r="r" t="t"/>
              <a:pathLst>
                <a:path extrusionOk="0" h="465" w="464">
                  <a:moveTo>
                    <a:pt x="229" y="1"/>
                  </a:moveTo>
                  <a:cubicBezTo>
                    <a:pt x="105" y="1"/>
                    <a:pt x="0" y="105"/>
                    <a:pt x="0" y="229"/>
                  </a:cubicBezTo>
                  <a:cubicBezTo>
                    <a:pt x="0" y="360"/>
                    <a:pt x="105" y="464"/>
                    <a:pt x="229" y="464"/>
                  </a:cubicBezTo>
                  <a:cubicBezTo>
                    <a:pt x="359" y="464"/>
                    <a:pt x="463" y="360"/>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7" name="Google Shape;4027;p49"/>
            <p:cNvSpPr/>
            <p:nvPr/>
          </p:nvSpPr>
          <p:spPr>
            <a:xfrm>
              <a:off x="7243050" y="2789525"/>
              <a:ext cx="11600" cy="11625"/>
            </a:xfrm>
            <a:custGeom>
              <a:rect b="b" l="l" r="r" t="t"/>
              <a:pathLst>
                <a:path extrusionOk="0" h="465" w="464">
                  <a:moveTo>
                    <a:pt x="229" y="1"/>
                  </a:moveTo>
                  <a:cubicBezTo>
                    <a:pt x="105" y="1"/>
                    <a:pt x="0" y="105"/>
                    <a:pt x="0" y="229"/>
                  </a:cubicBezTo>
                  <a:cubicBezTo>
                    <a:pt x="0" y="360"/>
                    <a:pt x="105" y="464"/>
                    <a:pt x="229" y="464"/>
                  </a:cubicBezTo>
                  <a:cubicBezTo>
                    <a:pt x="359" y="464"/>
                    <a:pt x="464" y="360"/>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8" name="Google Shape;4028;p49"/>
            <p:cNvSpPr/>
            <p:nvPr/>
          </p:nvSpPr>
          <p:spPr>
            <a:xfrm>
              <a:off x="7304700" y="2789525"/>
              <a:ext cx="11625" cy="11625"/>
            </a:xfrm>
            <a:custGeom>
              <a:rect b="b" l="l" r="r" t="t"/>
              <a:pathLst>
                <a:path extrusionOk="0" h="465" w="465">
                  <a:moveTo>
                    <a:pt x="229" y="1"/>
                  </a:moveTo>
                  <a:cubicBezTo>
                    <a:pt x="105" y="1"/>
                    <a:pt x="1" y="105"/>
                    <a:pt x="1" y="229"/>
                  </a:cubicBezTo>
                  <a:cubicBezTo>
                    <a:pt x="1" y="360"/>
                    <a:pt x="105" y="464"/>
                    <a:pt x="229" y="464"/>
                  </a:cubicBezTo>
                  <a:cubicBezTo>
                    <a:pt x="360" y="464"/>
                    <a:pt x="464" y="360"/>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9" name="Google Shape;4029;p49"/>
            <p:cNvSpPr/>
            <p:nvPr/>
          </p:nvSpPr>
          <p:spPr>
            <a:xfrm>
              <a:off x="7366375" y="2789525"/>
              <a:ext cx="11600" cy="11625"/>
            </a:xfrm>
            <a:custGeom>
              <a:rect b="b" l="l" r="r" t="t"/>
              <a:pathLst>
                <a:path extrusionOk="0" h="465" w="464">
                  <a:moveTo>
                    <a:pt x="229" y="1"/>
                  </a:moveTo>
                  <a:cubicBezTo>
                    <a:pt x="105" y="1"/>
                    <a:pt x="0" y="105"/>
                    <a:pt x="0" y="229"/>
                  </a:cubicBezTo>
                  <a:cubicBezTo>
                    <a:pt x="0" y="360"/>
                    <a:pt x="105" y="464"/>
                    <a:pt x="229" y="464"/>
                  </a:cubicBezTo>
                  <a:cubicBezTo>
                    <a:pt x="359" y="464"/>
                    <a:pt x="463" y="360"/>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0" name="Google Shape;4030;p49"/>
            <p:cNvSpPr/>
            <p:nvPr/>
          </p:nvSpPr>
          <p:spPr>
            <a:xfrm>
              <a:off x="6730525" y="2862775"/>
              <a:ext cx="11625" cy="11600"/>
            </a:xfrm>
            <a:custGeom>
              <a:rect b="b" l="l" r="r" t="t"/>
              <a:pathLst>
                <a:path extrusionOk="0" h="464" w="465">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1" name="Google Shape;4031;p49"/>
            <p:cNvSpPr/>
            <p:nvPr/>
          </p:nvSpPr>
          <p:spPr>
            <a:xfrm>
              <a:off x="6792200" y="2862775"/>
              <a:ext cx="11600" cy="11600"/>
            </a:xfrm>
            <a:custGeom>
              <a:rect b="b" l="l" r="r" t="t"/>
              <a:pathLst>
                <a:path extrusionOk="0" h="464" w="464">
                  <a:moveTo>
                    <a:pt x="229" y="1"/>
                  </a:moveTo>
                  <a:cubicBezTo>
                    <a:pt x="105" y="1"/>
                    <a:pt x="0" y="105"/>
                    <a:pt x="0" y="229"/>
                  </a:cubicBezTo>
                  <a:cubicBezTo>
                    <a:pt x="0" y="359"/>
                    <a:pt x="105" y="464"/>
                    <a:pt x="229" y="464"/>
                  </a:cubicBezTo>
                  <a:cubicBezTo>
                    <a:pt x="359" y="464"/>
                    <a:pt x="463" y="359"/>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2" name="Google Shape;4032;p49"/>
            <p:cNvSpPr/>
            <p:nvPr/>
          </p:nvSpPr>
          <p:spPr>
            <a:xfrm>
              <a:off x="6853850" y="2862775"/>
              <a:ext cx="11600" cy="11600"/>
            </a:xfrm>
            <a:custGeom>
              <a:rect b="b" l="l" r="r" t="t"/>
              <a:pathLst>
                <a:path extrusionOk="0" h="464" w="464">
                  <a:moveTo>
                    <a:pt x="229" y="1"/>
                  </a:moveTo>
                  <a:cubicBezTo>
                    <a:pt x="105" y="1"/>
                    <a:pt x="1" y="105"/>
                    <a:pt x="1" y="229"/>
                  </a:cubicBezTo>
                  <a:cubicBezTo>
                    <a:pt x="1" y="359"/>
                    <a:pt x="105" y="464"/>
                    <a:pt x="229" y="464"/>
                  </a:cubicBezTo>
                  <a:cubicBezTo>
                    <a:pt x="359" y="464"/>
                    <a:pt x="464" y="359"/>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3" name="Google Shape;4033;p49"/>
            <p:cNvSpPr/>
            <p:nvPr/>
          </p:nvSpPr>
          <p:spPr>
            <a:xfrm>
              <a:off x="6915500" y="2862775"/>
              <a:ext cx="11625" cy="11600"/>
            </a:xfrm>
            <a:custGeom>
              <a:rect b="b" l="l" r="r" t="t"/>
              <a:pathLst>
                <a:path extrusionOk="0" h="464" w="465">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4" name="Google Shape;4034;p49"/>
            <p:cNvSpPr/>
            <p:nvPr/>
          </p:nvSpPr>
          <p:spPr>
            <a:xfrm>
              <a:off x="6977175" y="2862775"/>
              <a:ext cx="11600" cy="11600"/>
            </a:xfrm>
            <a:custGeom>
              <a:rect b="b" l="l" r="r" t="t"/>
              <a:pathLst>
                <a:path extrusionOk="0" h="464" w="464">
                  <a:moveTo>
                    <a:pt x="229" y="1"/>
                  </a:moveTo>
                  <a:cubicBezTo>
                    <a:pt x="105" y="1"/>
                    <a:pt x="0" y="105"/>
                    <a:pt x="0" y="229"/>
                  </a:cubicBezTo>
                  <a:cubicBezTo>
                    <a:pt x="0" y="359"/>
                    <a:pt x="105" y="464"/>
                    <a:pt x="229" y="464"/>
                  </a:cubicBezTo>
                  <a:cubicBezTo>
                    <a:pt x="359" y="464"/>
                    <a:pt x="463" y="359"/>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5" name="Google Shape;4035;p49"/>
            <p:cNvSpPr/>
            <p:nvPr/>
          </p:nvSpPr>
          <p:spPr>
            <a:xfrm>
              <a:off x="7038825" y="2862775"/>
              <a:ext cx="11600" cy="11600"/>
            </a:xfrm>
            <a:custGeom>
              <a:rect b="b" l="l" r="r" t="t"/>
              <a:pathLst>
                <a:path extrusionOk="0" h="464" w="464">
                  <a:moveTo>
                    <a:pt x="229" y="1"/>
                  </a:moveTo>
                  <a:cubicBezTo>
                    <a:pt x="105" y="1"/>
                    <a:pt x="1" y="105"/>
                    <a:pt x="1" y="229"/>
                  </a:cubicBezTo>
                  <a:cubicBezTo>
                    <a:pt x="1" y="359"/>
                    <a:pt x="105" y="464"/>
                    <a:pt x="229" y="464"/>
                  </a:cubicBezTo>
                  <a:cubicBezTo>
                    <a:pt x="359" y="464"/>
                    <a:pt x="464" y="359"/>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6" name="Google Shape;4036;p49"/>
            <p:cNvSpPr/>
            <p:nvPr/>
          </p:nvSpPr>
          <p:spPr>
            <a:xfrm>
              <a:off x="7100475" y="2862775"/>
              <a:ext cx="11625" cy="11600"/>
            </a:xfrm>
            <a:custGeom>
              <a:rect b="b" l="l" r="r" t="t"/>
              <a:pathLst>
                <a:path extrusionOk="0" h="464" w="465">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7" name="Google Shape;4037;p49"/>
            <p:cNvSpPr/>
            <p:nvPr/>
          </p:nvSpPr>
          <p:spPr>
            <a:xfrm>
              <a:off x="7162150" y="2862775"/>
              <a:ext cx="11600" cy="11600"/>
            </a:xfrm>
            <a:custGeom>
              <a:rect b="b" l="l" r="r" t="t"/>
              <a:pathLst>
                <a:path extrusionOk="0" h="464" w="464">
                  <a:moveTo>
                    <a:pt x="229" y="1"/>
                  </a:moveTo>
                  <a:cubicBezTo>
                    <a:pt x="105" y="1"/>
                    <a:pt x="0" y="105"/>
                    <a:pt x="0" y="229"/>
                  </a:cubicBezTo>
                  <a:cubicBezTo>
                    <a:pt x="0" y="359"/>
                    <a:pt x="105" y="464"/>
                    <a:pt x="229" y="464"/>
                  </a:cubicBezTo>
                  <a:cubicBezTo>
                    <a:pt x="359" y="464"/>
                    <a:pt x="463" y="359"/>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8" name="Google Shape;4038;p49"/>
            <p:cNvSpPr/>
            <p:nvPr/>
          </p:nvSpPr>
          <p:spPr>
            <a:xfrm>
              <a:off x="7223800" y="2862775"/>
              <a:ext cx="11600" cy="11600"/>
            </a:xfrm>
            <a:custGeom>
              <a:rect b="b" l="l" r="r" t="t"/>
              <a:pathLst>
                <a:path extrusionOk="0" h="464" w="464">
                  <a:moveTo>
                    <a:pt x="229" y="1"/>
                  </a:moveTo>
                  <a:cubicBezTo>
                    <a:pt x="105" y="1"/>
                    <a:pt x="1" y="105"/>
                    <a:pt x="1" y="229"/>
                  </a:cubicBezTo>
                  <a:cubicBezTo>
                    <a:pt x="1" y="359"/>
                    <a:pt x="105" y="464"/>
                    <a:pt x="229" y="464"/>
                  </a:cubicBezTo>
                  <a:cubicBezTo>
                    <a:pt x="359" y="464"/>
                    <a:pt x="464" y="359"/>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9" name="Google Shape;4039;p49"/>
            <p:cNvSpPr/>
            <p:nvPr/>
          </p:nvSpPr>
          <p:spPr>
            <a:xfrm>
              <a:off x="7285450" y="2862775"/>
              <a:ext cx="11625" cy="11600"/>
            </a:xfrm>
            <a:custGeom>
              <a:rect b="b" l="l" r="r" t="t"/>
              <a:pathLst>
                <a:path extrusionOk="0" h="464" w="465">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040" name="Google Shape;4040;p49"/>
          <p:cNvSpPr/>
          <p:nvPr/>
        </p:nvSpPr>
        <p:spPr>
          <a:xfrm>
            <a:off x="4583325" y="955850"/>
            <a:ext cx="317400" cy="317400"/>
          </a:xfrm>
          <a:prstGeom prst="mathPlus">
            <a:avLst>
              <a:gd fmla="val 11090" name="adj1"/>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041" name="Google Shape;4041;p49"/>
          <p:cNvCxnSpPr/>
          <p:nvPr/>
        </p:nvCxnSpPr>
        <p:spPr>
          <a:xfrm>
            <a:off x="-8425" y="1850183"/>
            <a:ext cx="552600" cy="0"/>
          </a:xfrm>
          <a:prstGeom prst="straightConnector1">
            <a:avLst/>
          </a:prstGeom>
          <a:noFill/>
          <a:ln cap="flat" cmpd="sng" w="38100">
            <a:solidFill>
              <a:schemeClr val="lt2"/>
            </a:solidFill>
            <a:prstDash val="solid"/>
            <a:round/>
            <a:headEnd len="sm" w="sm" type="none"/>
            <a:tailEnd len="sm" w="sm" type="none"/>
          </a:ln>
        </p:spPr>
      </p:cxnSp>
      <p:sp>
        <p:nvSpPr>
          <p:cNvPr id="4042" name="Google Shape;4042;p49"/>
          <p:cNvSpPr txBox="1"/>
          <p:nvPr/>
        </p:nvSpPr>
        <p:spPr>
          <a:xfrm>
            <a:off x="2509825" y="293200"/>
            <a:ext cx="5762400" cy="1569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1" lang="en" sz="3000">
                <a:latin typeface="Assistant"/>
                <a:ea typeface="Assistant"/>
                <a:cs typeface="Assistant"/>
                <a:sym typeface="Assistant"/>
              </a:rPr>
              <a:t>Intermediate results</a:t>
            </a:r>
            <a:endParaRPr b="1" i="0" sz="3000" u="none" cap="none" strike="noStrike">
              <a:solidFill>
                <a:srgbClr val="000000"/>
              </a:solidFill>
              <a:latin typeface="Assistant"/>
              <a:ea typeface="Assistant"/>
              <a:cs typeface="Assistant"/>
              <a:sym typeface="Assistant"/>
            </a:endParaRPr>
          </a:p>
          <a:p>
            <a:pPr indent="0" lvl="0" marL="0" marR="0" rtl="0" algn="l">
              <a:lnSpc>
                <a:spcPct val="100000"/>
              </a:lnSpc>
              <a:spcBef>
                <a:spcPts val="0"/>
              </a:spcBef>
              <a:spcAft>
                <a:spcPts val="0"/>
              </a:spcAft>
              <a:buClr>
                <a:srgbClr val="000000"/>
              </a:buClr>
              <a:buSzPts val="3000"/>
              <a:buFont typeface="Arial"/>
              <a:buNone/>
            </a:pPr>
            <a:r>
              <a:t/>
            </a:r>
            <a:endParaRPr b="1" i="0" sz="3000" u="none" cap="none" strike="noStrike">
              <a:solidFill>
                <a:srgbClr val="000000"/>
              </a:solidFill>
              <a:latin typeface="Assistant"/>
              <a:ea typeface="Assistant"/>
              <a:cs typeface="Assistant"/>
              <a:sym typeface="Assistant"/>
            </a:endParaRPr>
          </a:p>
          <a:p>
            <a:pPr indent="0" lvl="0" marL="0" marR="0" rtl="0" algn="l">
              <a:lnSpc>
                <a:spcPct val="100000"/>
              </a:lnSpc>
              <a:spcBef>
                <a:spcPts val="0"/>
              </a:spcBef>
              <a:spcAft>
                <a:spcPts val="0"/>
              </a:spcAft>
              <a:buClr>
                <a:srgbClr val="000000"/>
              </a:buClr>
              <a:buSzPts val="3000"/>
              <a:buFont typeface="Arial"/>
              <a:buNone/>
            </a:pPr>
            <a:r>
              <a:t/>
            </a:r>
            <a:endParaRPr b="1" i="0" sz="3000" u="none" cap="none" strike="noStrike">
              <a:solidFill>
                <a:srgbClr val="000000"/>
              </a:solidFill>
              <a:latin typeface="Assistant"/>
              <a:ea typeface="Assistant"/>
              <a:cs typeface="Assistant"/>
              <a:sym typeface="Assistant"/>
            </a:endParaRPr>
          </a:p>
        </p:txBody>
      </p:sp>
      <p:grpSp>
        <p:nvGrpSpPr>
          <p:cNvPr id="4043" name="Google Shape;4043;p49"/>
          <p:cNvGrpSpPr/>
          <p:nvPr/>
        </p:nvGrpSpPr>
        <p:grpSpPr>
          <a:xfrm>
            <a:off x="1822104" y="366115"/>
            <a:ext cx="506202" cy="346754"/>
            <a:chOff x="5912000" y="2436725"/>
            <a:chExt cx="200500" cy="137350"/>
          </a:xfrm>
        </p:grpSpPr>
        <p:sp>
          <p:nvSpPr>
            <p:cNvPr id="4044" name="Google Shape;4044;p49"/>
            <p:cNvSpPr/>
            <p:nvPr/>
          </p:nvSpPr>
          <p:spPr>
            <a:xfrm>
              <a:off x="6071050" y="2532625"/>
              <a:ext cx="41450" cy="41450"/>
            </a:xfrm>
            <a:custGeom>
              <a:rect b="b" l="l" r="r" t="t"/>
              <a:pathLst>
                <a:path extrusionOk="0" h="1658" w="1658">
                  <a:moveTo>
                    <a:pt x="829" y="1"/>
                  </a:moveTo>
                  <a:lnTo>
                    <a:pt x="0" y="829"/>
                  </a:lnTo>
                  <a:lnTo>
                    <a:pt x="829" y="1658"/>
                  </a:lnTo>
                  <a:lnTo>
                    <a:pt x="1658" y="829"/>
                  </a:lnTo>
                  <a:lnTo>
                    <a:pt x="8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5" name="Google Shape;4045;p49"/>
            <p:cNvSpPr/>
            <p:nvPr/>
          </p:nvSpPr>
          <p:spPr>
            <a:xfrm>
              <a:off x="6071050" y="2436725"/>
              <a:ext cx="41450" cy="41450"/>
            </a:xfrm>
            <a:custGeom>
              <a:rect b="b" l="l" r="r" t="t"/>
              <a:pathLst>
                <a:path extrusionOk="0" h="1658" w="1658">
                  <a:moveTo>
                    <a:pt x="829" y="0"/>
                  </a:moveTo>
                  <a:lnTo>
                    <a:pt x="0" y="829"/>
                  </a:lnTo>
                  <a:lnTo>
                    <a:pt x="829" y="1657"/>
                  </a:lnTo>
                  <a:lnTo>
                    <a:pt x="1658" y="829"/>
                  </a:lnTo>
                  <a:lnTo>
                    <a:pt x="8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6" name="Google Shape;4046;p49"/>
            <p:cNvSpPr/>
            <p:nvPr/>
          </p:nvSpPr>
          <p:spPr>
            <a:xfrm>
              <a:off x="6023250" y="2484675"/>
              <a:ext cx="41450" cy="41450"/>
            </a:xfrm>
            <a:custGeom>
              <a:rect b="b" l="l" r="r" t="t"/>
              <a:pathLst>
                <a:path extrusionOk="0" h="1658" w="1658">
                  <a:moveTo>
                    <a:pt x="829" y="0"/>
                  </a:moveTo>
                  <a:lnTo>
                    <a:pt x="1" y="829"/>
                  </a:lnTo>
                  <a:lnTo>
                    <a:pt x="829" y="1658"/>
                  </a:lnTo>
                  <a:lnTo>
                    <a:pt x="1658" y="829"/>
                  </a:lnTo>
                  <a:lnTo>
                    <a:pt x="8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7" name="Google Shape;4047;p49"/>
            <p:cNvSpPr/>
            <p:nvPr/>
          </p:nvSpPr>
          <p:spPr>
            <a:xfrm>
              <a:off x="5959975" y="2532625"/>
              <a:ext cx="41450" cy="41450"/>
            </a:xfrm>
            <a:custGeom>
              <a:rect b="b" l="l" r="r" t="t"/>
              <a:pathLst>
                <a:path extrusionOk="0" h="1658" w="1658">
                  <a:moveTo>
                    <a:pt x="829" y="1"/>
                  </a:moveTo>
                  <a:lnTo>
                    <a:pt x="0" y="829"/>
                  </a:lnTo>
                  <a:lnTo>
                    <a:pt x="829" y="1658"/>
                  </a:lnTo>
                  <a:lnTo>
                    <a:pt x="1657" y="829"/>
                  </a:lnTo>
                  <a:lnTo>
                    <a:pt x="8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8" name="Google Shape;4048;p49"/>
            <p:cNvSpPr/>
            <p:nvPr/>
          </p:nvSpPr>
          <p:spPr>
            <a:xfrm>
              <a:off x="5959975" y="2436725"/>
              <a:ext cx="41450" cy="41450"/>
            </a:xfrm>
            <a:custGeom>
              <a:rect b="b" l="l" r="r" t="t"/>
              <a:pathLst>
                <a:path extrusionOk="0" h="1658" w="1658">
                  <a:moveTo>
                    <a:pt x="829" y="0"/>
                  </a:moveTo>
                  <a:lnTo>
                    <a:pt x="0" y="829"/>
                  </a:lnTo>
                  <a:lnTo>
                    <a:pt x="829" y="1657"/>
                  </a:lnTo>
                  <a:lnTo>
                    <a:pt x="1657" y="829"/>
                  </a:lnTo>
                  <a:lnTo>
                    <a:pt x="8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9" name="Google Shape;4049;p49"/>
            <p:cNvSpPr/>
            <p:nvPr/>
          </p:nvSpPr>
          <p:spPr>
            <a:xfrm>
              <a:off x="5912000" y="2484675"/>
              <a:ext cx="41475" cy="41450"/>
            </a:xfrm>
            <a:custGeom>
              <a:rect b="b" l="l" r="r" t="t"/>
              <a:pathLst>
                <a:path extrusionOk="0" h="1658" w="1659">
                  <a:moveTo>
                    <a:pt x="829" y="0"/>
                  </a:moveTo>
                  <a:lnTo>
                    <a:pt x="1" y="829"/>
                  </a:lnTo>
                  <a:lnTo>
                    <a:pt x="829" y="1658"/>
                  </a:lnTo>
                  <a:lnTo>
                    <a:pt x="1658" y="829"/>
                  </a:lnTo>
                  <a:lnTo>
                    <a:pt x="8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050" name="Google Shape;4050;p49"/>
          <p:cNvSpPr txBox="1"/>
          <p:nvPr/>
        </p:nvSpPr>
        <p:spPr>
          <a:xfrm>
            <a:off x="2388675" y="1248825"/>
            <a:ext cx="62769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Assistant"/>
                <a:ea typeface="Assistant"/>
                <a:cs typeface="Assistant"/>
                <a:sym typeface="Assistant"/>
              </a:rPr>
              <a:t>Studies</a:t>
            </a:r>
            <a:endParaRPr b="0" i="0" sz="1600" u="none" cap="none" strike="noStrike">
              <a:solidFill>
                <a:srgbClr val="000000"/>
              </a:solidFill>
              <a:latin typeface="Assistant"/>
              <a:ea typeface="Assistant"/>
              <a:cs typeface="Assistant"/>
              <a:sym typeface="Assistant"/>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ssistant"/>
              <a:ea typeface="Assistant"/>
              <a:cs typeface="Assistant"/>
              <a:sym typeface="Assistant"/>
            </a:endParaRPr>
          </a:p>
        </p:txBody>
      </p:sp>
      <p:sp>
        <p:nvSpPr>
          <p:cNvPr id="4051" name="Google Shape;4051;p49"/>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pic>
        <p:nvPicPr>
          <p:cNvPr id="4052" name="Google Shape;4052;p49"/>
          <p:cNvPicPr preferRelativeResize="0"/>
          <p:nvPr/>
        </p:nvPicPr>
        <p:blipFill>
          <a:blip r:embed="rId3">
            <a:alphaModFix/>
          </a:blip>
          <a:stretch>
            <a:fillRect/>
          </a:stretch>
        </p:blipFill>
        <p:spPr>
          <a:xfrm>
            <a:off x="2087400" y="840525"/>
            <a:ext cx="5945824" cy="3344526"/>
          </a:xfrm>
          <a:prstGeom prst="rect">
            <a:avLst/>
          </a:prstGeom>
          <a:noFill/>
          <a:ln>
            <a:noFill/>
          </a:ln>
        </p:spPr>
      </p:pic>
      <p:sp>
        <p:nvSpPr>
          <p:cNvPr id="4053" name="Google Shape;4053;p49"/>
          <p:cNvSpPr txBox="1"/>
          <p:nvPr/>
        </p:nvSpPr>
        <p:spPr>
          <a:xfrm>
            <a:off x="5430600" y="4118750"/>
            <a:ext cx="371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Assistant"/>
                <a:ea typeface="Assistant"/>
                <a:cs typeface="Assistant"/>
                <a:sym typeface="Assistant"/>
              </a:rPr>
              <a:t>Donation page</a:t>
            </a:r>
            <a:endParaRPr b="1">
              <a:latin typeface="Assistant"/>
              <a:ea typeface="Assistant"/>
              <a:cs typeface="Assistant"/>
              <a:sym typeface="Assistan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7" name="Shape 4057"/>
        <p:cNvGrpSpPr/>
        <p:nvPr/>
      </p:nvGrpSpPr>
      <p:grpSpPr>
        <a:xfrm>
          <a:off x="0" y="0"/>
          <a:ext cx="0" cy="0"/>
          <a:chOff x="0" y="0"/>
          <a:chExt cx="0" cy="0"/>
        </a:xfrm>
      </p:grpSpPr>
      <p:grpSp>
        <p:nvGrpSpPr>
          <p:cNvPr id="4058" name="Google Shape;4058;p50"/>
          <p:cNvGrpSpPr/>
          <p:nvPr/>
        </p:nvGrpSpPr>
        <p:grpSpPr>
          <a:xfrm>
            <a:off x="5008443" y="4449758"/>
            <a:ext cx="2357122" cy="308503"/>
            <a:chOff x="4517025" y="2718100"/>
            <a:chExt cx="937300" cy="122675"/>
          </a:xfrm>
        </p:grpSpPr>
        <p:sp>
          <p:nvSpPr>
            <p:cNvPr id="4059" name="Google Shape;4059;p50"/>
            <p:cNvSpPr/>
            <p:nvPr/>
          </p:nvSpPr>
          <p:spPr>
            <a:xfrm>
              <a:off x="4517025" y="2718100"/>
              <a:ext cx="89900" cy="122675"/>
            </a:xfrm>
            <a:custGeom>
              <a:rect b="b" l="l" r="r" t="t"/>
              <a:pathLst>
                <a:path extrusionOk="0" h="4907" w="3596">
                  <a:moveTo>
                    <a:pt x="3158" y="0"/>
                  </a:moveTo>
                  <a:lnTo>
                    <a:pt x="0" y="4907"/>
                  </a:lnTo>
                  <a:lnTo>
                    <a:pt x="444"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0" name="Google Shape;4060;p50"/>
            <p:cNvSpPr/>
            <p:nvPr/>
          </p:nvSpPr>
          <p:spPr>
            <a:xfrm>
              <a:off x="4577550" y="2718100"/>
              <a:ext cx="90050" cy="122675"/>
            </a:xfrm>
            <a:custGeom>
              <a:rect b="b" l="l" r="r" t="t"/>
              <a:pathLst>
                <a:path extrusionOk="0" h="4907" w="3602">
                  <a:moveTo>
                    <a:pt x="3158" y="0"/>
                  </a:moveTo>
                  <a:lnTo>
                    <a:pt x="0" y="4907"/>
                  </a:lnTo>
                  <a:lnTo>
                    <a:pt x="444" y="4907"/>
                  </a:lnTo>
                  <a:lnTo>
                    <a:pt x="360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1" name="Google Shape;4061;p50"/>
            <p:cNvSpPr/>
            <p:nvPr/>
          </p:nvSpPr>
          <p:spPr>
            <a:xfrm>
              <a:off x="4638050" y="2718100"/>
              <a:ext cx="90075" cy="122675"/>
            </a:xfrm>
            <a:custGeom>
              <a:rect b="b" l="l" r="r" t="t"/>
              <a:pathLst>
                <a:path extrusionOk="0" h="4907" w="3603">
                  <a:moveTo>
                    <a:pt x="3159" y="0"/>
                  </a:moveTo>
                  <a:lnTo>
                    <a:pt x="1" y="4907"/>
                  </a:lnTo>
                  <a:lnTo>
                    <a:pt x="444" y="4907"/>
                  </a:lnTo>
                  <a:lnTo>
                    <a:pt x="360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2" name="Google Shape;4062;p50"/>
            <p:cNvSpPr/>
            <p:nvPr/>
          </p:nvSpPr>
          <p:spPr>
            <a:xfrm>
              <a:off x="4698575" y="2718100"/>
              <a:ext cx="89900" cy="122675"/>
            </a:xfrm>
            <a:custGeom>
              <a:rect b="b" l="l" r="r" t="t"/>
              <a:pathLst>
                <a:path extrusionOk="0" h="4907" w="3596">
                  <a:moveTo>
                    <a:pt x="3158" y="0"/>
                  </a:moveTo>
                  <a:lnTo>
                    <a:pt x="0" y="4907"/>
                  </a:lnTo>
                  <a:lnTo>
                    <a:pt x="444"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3" name="Google Shape;4063;p50"/>
            <p:cNvSpPr/>
            <p:nvPr/>
          </p:nvSpPr>
          <p:spPr>
            <a:xfrm>
              <a:off x="4759100" y="2718100"/>
              <a:ext cx="90050" cy="122675"/>
            </a:xfrm>
            <a:custGeom>
              <a:rect b="b" l="l" r="r" t="t"/>
              <a:pathLst>
                <a:path extrusionOk="0" h="4907" w="3602">
                  <a:moveTo>
                    <a:pt x="3158" y="0"/>
                  </a:moveTo>
                  <a:lnTo>
                    <a:pt x="0" y="4907"/>
                  </a:lnTo>
                  <a:lnTo>
                    <a:pt x="444" y="4907"/>
                  </a:lnTo>
                  <a:lnTo>
                    <a:pt x="360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4" name="Google Shape;4064;p50"/>
            <p:cNvSpPr/>
            <p:nvPr/>
          </p:nvSpPr>
          <p:spPr>
            <a:xfrm>
              <a:off x="4819775" y="2718100"/>
              <a:ext cx="89900" cy="122675"/>
            </a:xfrm>
            <a:custGeom>
              <a:rect b="b" l="l" r="r" t="t"/>
              <a:pathLst>
                <a:path extrusionOk="0" h="4907" w="3596">
                  <a:moveTo>
                    <a:pt x="3152" y="0"/>
                  </a:moveTo>
                  <a:lnTo>
                    <a:pt x="0" y="4907"/>
                  </a:lnTo>
                  <a:lnTo>
                    <a:pt x="437" y="4907"/>
                  </a:lnTo>
                  <a:lnTo>
                    <a:pt x="359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5" name="Google Shape;4065;p50"/>
            <p:cNvSpPr/>
            <p:nvPr/>
          </p:nvSpPr>
          <p:spPr>
            <a:xfrm>
              <a:off x="4880125" y="2718100"/>
              <a:ext cx="90075" cy="122675"/>
            </a:xfrm>
            <a:custGeom>
              <a:rect b="b" l="l" r="r" t="t"/>
              <a:pathLst>
                <a:path extrusionOk="0" h="4907" w="3603">
                  <a:moveTo>
                    <a:pt x="3158" y="0"/>
                  </a:moveTo>
                  <a:lnTo>
                    <a:pt x="0" y="4907"/>
                  </a:lnTo>
                  <a:lnTo>
                    <a:pt x="444" y="4907"/>
                  </a:lnTo>
                  <a:lnTo>
                    <a:pt x="360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6" name="Google Shape;4066;p50"/>
            <p:cNvSpPr/>
            <p:nvPr/>
          </p:nvSpPr>
          <p:spPr>
            <a:xfrm>
              <a:off x="4940800" y="2718100"/>
              <a:ext cx="89900" cy="122675"/>
            </a:xfrm>
            <a:custGeom>
              <a:rect b="b" l="l" r="r" t="t"/>
              <a:pathLst>
                <a:path extrusionOk="0" h="4907" w="3596">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7" name="Google Shape;4067;p50"/>
            <p:cNvSpPr/>
            <p:nvPr/>
          </p:nvSpPr>
          <p:spPr>
            <a:xfrm>
              <a:off x="5001325" y="2718100"/>
              <a:ext cx="89900" cy="122675"/>
            </a:xfrm>
            <a:custGeom>
              <a:rect b="b" l="l" r="r" t="t"/>
              <a:pathLst>
                <a:path extrusionOk="0" h="4907" w="3596">
                  <a:moveTo>
                    <a:pt x="3152" y="0"/>
                  </a:moveTo>
                  <a:lnTo>
                    <a:pt x="0" y="4907"/>
                  </a:lnTo>
                  <a:lnTo>
                    <a:pt x="437" y="4907"/>
                  </a:lnTo>
                  <a:lnTo>
                    <a:pt x="359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8" name="Google Shape;4068;p50"/>
            <p:cNvSpPr/>
            <p:nvPr/>
          </p:nvSpPr>
          <p:spPr>
            <a:xfrm>
              <a:off x="5061825" y="2718100"/>
              <a:ext cx="89925" cy="122675"/>
            </a:xfrm>
            <a:custGeom>
              <a:rect b="b" l="l" r="r" t="t"/>
              <a:pathLst>
                <a:path extrusionOk="0" h="4907" w="3597">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9" name="Google Shape;4069;p50"/>
            <p:cNvSpPr/>
            <p:nvPr/>
          </p:nvSpPr>
          <p:spPr>
            <a:xfrm>
              <a:off x="5122350" y="2718100"/>
              <a:ext cx="89900" cy="122675"/>
            </a:xfrm>
            <a:custGeom>
              <a:rect b="b" l="l" r="r" t="t"/>
              <a:pathLst>
                <a:path extrusionOk="0" h="4907" w="3596">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0" name="Google Shape;4070;p50"/>
            <p:cNvSpPr/>
            <p:nvPr/>
          </p:nvSpPr>
          <p:spPr>
            <a:xfrm>
              <a:off x="5182875" y="2718100"/>
              <a:ext cx="89900" cy="122675"/>
            </a:xfrm>
            <a:custGeom>
              <a:rect b="b" l="l" r="r" t="t"/>
              <a:pathLst>
                <a:path extrusionOk="0" h="4907" w="3596">
                  <a:moveTo>
                    <a:pt x="3152" y="0"/>
                  </a:moveTo>
                  <a:lnTo>
                    <a:pt x="0" y="4907"/>
                  </a:lnTo>
                  <a:lnTo>
                    <a:pt x="437" y="4907"/>
                  </a:lnTo>
                  <a:lnTo>
                    <a:pt x="359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1" name="Google Shape;4071;p50"/>
            <p:cNvSpPr/>
            <p:nvPr/>
          </p:nvSpPr>
          <p:spPr>
            <a:xfrm>
              <a:off x="5243375" y="2718100"/>
              <a:ext cx="89925" cy="122675"/>
            </a:xfrm>
            <a:custGeom>
              <a:rect b="b" l="l" r="r" t="t"/>
              <a:pathLst>
                <a:path extrusionOk="0" h="4907" w="3597">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2" name="Google Shape;4072;p50"/>
            <p:cNvSpPr/>
            <p:nvPr/>
          </p:nvSpPr>
          <p:spPr>
            <a:xfrm>
              <a:off x="5303900" y="2718100"/>
              <a:ext cx="89900" cy="122675"/>
            </a:xfrm>
            <a:custGeom>
              <a:rect b="b" l="l" r="r" t="t"/>
              <a:pathLst>
                <a:path extrusionOk="0" h="4907" w="3596">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3" name="Google Shape;4073;p50"/>
            <p:cNvSpPr/>
            <p:nvPr/>
          </p:nvSpPr>
          <p:spPr>
            <a:xfrm>
              <a:off x="5364425" y="2718100"/>
              <a:ext cx="89900" cy="122675"/>
            </a:xfrm>
            <a:custGeom>
              <a:rect b="b" l="l" r="r" t="t"/>
              <a:pathLst>
                <a:path extrusionOk="0" h="4907" w="3596">
                  <a:moveTo>
                    <a:pt x="3158" y="0"/>
                  </a:moveTo>
                  <a:lnTo>
                    <a:pt x="0" y="4907"/>
                  </a:lnTo>
                  <a:lnTo>
                    <a:pt x="437" y="4907"/>
                  </a:lnTo>
                  <a:lnTo>
                    <a:pt x="359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74" name="Google Shape;4074;p50"/>
          <p:cNvGrpSpPr/>
          <p:nvPr/>
        </p:nvGrpSpPr>
        <p:grpSpPr>
          <a:xfrm>
            <a:off x="2328294" y="3955868"/>
            <a:ext cx="1382306" cy="493879"/>
            <a:chOff x="6730525" y="2643050"/>
            <a:chExt cx="647450" cy="231325"/>
          </a:xfrm>
        </p:grpSpPr>
        <p:sp>
          <p:nvSpPr>
            <p:cNvPr id="4075" name="Google Shape;4075;p50"/>
            <p:cNvSpPr/>
            <p:nvPr/>
          </p:nvSpPr>
          <p:spPr>
            <a:xfrm>
              <a:off x="6811450" y="2643050"/>
              <a:ext cx="11600" cy="11625"/>
            </a:xfrm>
            <a:custGeom>
              <a:rect b="b" l="l" r="r" t="t"/>
              <a:pathLst>
                <a:path extrusionOk="0" h="465" w="464">
                  <a:moveTo>
                    <a:pt x="235" y="1"/>
                  </a:moveTo>
                  <a:cubicBezTo>
                    <a:pt x="104" y="1"/>
                    <a:pt x="0" y="105"/>
                    <a:pt x="0" y="236"/>
                  </a:cubicBezTo>
                  <a:cubicBezTo>
                    <a:pt x="0" y="360"/>
                    <a:pt x="104" y="464"/>
                    <a:pt x="235" y="464"/>
                  </a:cubicBezTo>
                  <a:cubicBezTo>
                    <a:pt x="359" y="464"/>
                    <a:pt x="463" y="360"/>
                    <a:pt x="463" y="236"/>
                  </a:cubicBezTo>
                  <a:cubicBezTo>
                    <a:pt x="463" y="105"/>
                    <a:pt x="359" y="1"/>
                    <a:pt x="23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6" name="Google Shape;4076;p50"/>
            <p:cNvSpPr/>
            <p:nvPr/>
          </p:nvSpPr>
          <p:spPr>
            <a:xfrm>
              <a:off x="6873100" y="2643050"/>
              <a:ext cx="11600" cy="11625"/>
            </a:xfrm>
            <a:custGeom>
              <a:rect b="b" l="l" r="r" t="t"/>
              <a:pathLst>
                <a:path extrusionOk="0" h="465" w="464">
                  <a:moveTo>
                    <a:pt x="235" y="1"/>
                  </a:moveTo>
                  <a:cubicBezTo>
                    <a:pt x="105" y="1"/>
                    <a:pt x="0" y="105"/>
                    <a:pt x="0" y="236"/>
                  </a:cubicBezTo>
                  <a:cubicBezTo>
                    <a:pt x="0" y="360"/>
                    <a:pt x="105" y="464"/>
                    <a:pt x="235" y="464"/>
                  </a:cubicBezTo>
                  <a:cubicBezTo>
                    <a:pt x="359" y="464"/>
                    <a:pt x="464" y="360"/>
                    <a:pt x="464" y="236"/>
                  </a:cubicBezTo>
                  <a:cubicBezTo>
                    <a:pt x="464" y="105"/>
                    <a:pt x="359" y="1"/>
                    <a:pt x="23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7" name="Google Shape;4077;p50"/>
            <p:cNvSpPr/>
            <p:nvPr/>
          </p:nvSpPr>
          <p:spPr>
            <a:xfrm>
              <a:off x="6934750" y="2643050"/>
              <a:ext cx="11600" cy="11625"/>
            </a:xfrm>
            <a:custGeom>
              <a:rect b="b" l="l" r="r" t="t"/>
              <a:pathLst>
                <a:path extrusionOk="0" h="465" w="464">
                  <a:moveTo>
                    <a:pt x="236" y="1"/>
                  </a:moveTo>
                  <a:cubicBezTo>
                    <a:pt x="105" y="1"/>
                    <a:pt x="1" y="105"/>
                    <a:pt x="1" y="236"/>
                  </a:cubicBezTo>
                  <a:cubicBezTo>
                    <a:pt x="1" y="360"/>
                    <a:pt x="105" y="464"/>
                    <a:pt x="236" y="464"/>
                  </a:cubicBezTo>
                  <a:cubicBezTo>
                    <a:pt x="360" y="464"/>
                    <a:pt x="464" y="360"/>
                    <a:pt x="464" y="236"/>
                  </a:cubicBezTo>
                  <a:cubicBezTo>
                    <a:pt x="464" y="105"/>
                    <a:pt x="360" y="1"/>
                    <a:pt x="23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8" name="Google Shape;4078;p50"/>
            <p:cNvSpPr/>
            <p:nvPr/>
          </p:nvSpPr>
          <p:spPr>
            <a:xfrm>
              <a:off x="6996425" y="2643050"/>
              <a:ext cx="11600" cy="11625"/>
            </a:xfrm>
            <a:custGeom>
              <a:rect b="b" l="l" r="r" t="t"/>
              <a:pathLst>
                <a:path extrusionOk="0" h="465" w="464">
                  <a:moveTo>
                    <a:pt x="228" y="1"/>
                  </a:moveTo>
                  <a:cubicBezTo>
                    <a:pt x="105" y="1"/>
                    <a:pt x="0" y="105"/>
                    <a:pt x="0" y="236"/>
                  </a:cubicBezTo>
                  <a:cubicBezTo>
                    <a:pt x="0" y="360"/>
                    <a:pt x="105" y="464"/>
                    <a:pt x="228" y="464"/>
                  </a:cubicBezTo>
                  <a:cubicBezTo>
                    <a:pt x="359" y="464"/>
                    <a:pt x="463" y="360"/>
                    <a:pt x="463" y="236"/>
                  </a:cubicBezTo>
                  <a:cubicBezTo>
                    <a:pt x="463" y="105"/>
                    <a:pt x="359" y="1"/>
                    <a:pt x="22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9" name="Google Shape;4079;p50"/>
            <p:cNvSpPr/>
            <p:nvPr/>
          </p:nvSpPr>
          <p:spPr>
            <a:xfrm>
              <a:off x="7058075" y="2643050"/>
              <a:ext cx="11600" cy="11625"/>
            </a:xfrm>
            <a:custGeom>
              <a:rect b="b" l="l" r="r" t="t"/>
              <a:pathLst>
                <a:path extrusionOk="0" h="465" w="464">
                  <a:moveTo>
                    <a:pt x="229" y="1"/>
                  </a:moveTo>
                  <a:cubicBezTo>
                    <a:pt x="105" y="1"/>
                    <a:pt x="0" y="105"/>
                    <a:pt x="0" y="236"/>
                  </a:cubicBezTo>
                  <a:cubicBezTo>
                    <a:pt x="0" y="360"/>
                    <a:pt x="105" y="464"/>
                    <a:pt x="229" y="464"/>
                  </a:cubicBezTo>
                  <a:cubicBezTo>
                    <a:pt x="359" y="464"/>
                    <a:pt x="464" y="360"/>
                    <a:pt x="464" y="236"/>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0" name="Google Shape;4080;p50"/>
            <p:cNvSpPr/>
            <p:nvPr/>
          </p:nvSpPr>
          <p:spPr>
            <a:xfrm>
              <a:off x="7119725" y="2643050"/>
              <a:ext cx="11625" cy="11625"/>
            </a:xfrm>
            <a:custGeom>
              <a:rect b="b" l="l" r="r" t="t"/>
              <a:pathLst>
                <a:path extrusionOk="0" h="465" w="465">
                  <a:moveTo>
                    <a:pt x="229" y="1"/>
                  </a:moveTo>
                  <a:cubicBezTo>
                    <a:pt x="105" y="1"/>
                    <a:pt x="1" y="105"/>
                    <a:pt x="1" y="236"/>
                  </a:cubicBezTo>
                  <a:cubicBezTo>
                    <a:pt x="1" y="360"/>
                    <a:pt x="105" y="464"/>
                    <a:pt x="229" y="464"/>
                  </a:cubicBezTo>
                  <a:cubicBezTo>
                    <a:pt x="360" y="464"/>
                    <a:pt x="464" y="360"/>
                    <a:pt x="464" y="236"/>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1" name="Google Shape;4081;p50"/>
            <p:cNvSpPr/>
            <p:nvPr/>
          </p:nvSpPr>
          <p:spPr>
            <a:xfrm>
              <a:off x="7181400" y="2643050"/>
              <a:ext cx="11600" cy="11625"/>
            </a:xfrm>
            <a:custGeom>
              <a:rect b="b" l="l" r="r" t="t"/>
              <a:pathLst>
                <a:path extrusionOk="0" h="465" w="464">
                  <a:moveTo>
                    <a:pt x="229" y="1"/>
                  </a:moveTo>
                  <a:cubicBezTo>
                    <a:pt x="105" y="1"/>
                    <a:pt x="0" y="105"/>
                    <a:pt x="0" y="236"/>
                  </a:cubicBezTo>
                  <a:cubicBezTo>
                    <a:pt x="0" y="360"/>
                    <a:pt x="105" y="464"/>
                    <a:pt x="229" y="464"/>
                  </a:cubicBezTo>
                  <a:cubicBezTo>
                    <a:pt x="359" y="464"/>
                    <a:pt x="463" y="360"/>
                    <a:pt x="463" y="236"/>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2" name="Google Shape;4082;p50"/>
            <p:cNvSpPr/>
            <p:nvPr/>
          </p:nvSpPr>
          <p:spPr>
            <a:xfrm>
              <a:off x="7243050" y="2643050"/>
              <a:ext cx="11600" cy="11625"/>
            </a:xfrm>
            <a:custGeom>
              <a:rect b="b" l="l" r="r" t="t"/>
              <a:pathLst>
                <a:path extrusionOk="0" h="465" w="464">
                  <a:moveTo>
                    <a:pt x="229" y="1"/>
                  </a:moveTo>
                  <a:cubicBezTo>
                    <a:pt x="105" y="1"/>
                    <a:pt x="0" y="105"/>
                    <a:pt x="0" y="236"/>
                  </a:cubicBezTo>
                  <a:cubicBezTo>
                    <a:pt x="0" y="360"/>
                    <a:pt x="105" y="464"/>
                    <a:pt x="229" y="464"/>
                  </a:cubicBezTo>
                  <a:cubicBezTo>
                    <a:pt x="359" y="464"/>
                    <a:pt x="464" y="360"/>
                    <a:pt x="464" y="236"/>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3" name="Google Shape;4083;p50"/>
            <p:cNvSpPr/>
            <p:nvPr/>
          </p:nvSpPr>
          <p:spPr>
            <a:xfrm>
              <a:off x="7304700" y="2643050"/>
              <a:ext cx="11625" cy="11625"/>
            </a:xfrm>
            <a:custGeom>
              <a:rect b="b" l="l" r="r" t="t"/>
              <a:pathLst>
                <a:path extrusionOk="0" h="465" w="465">
                  <a:moveTo>
                    <a:pt x="229" y="1"/>
                  </a:moveTo>
                  <a:cubicBezTo>
                    <a:pt x="105" y="1"/>
                    <a:pt x="1" y="105"/>
                    <a:pt x="1" y="236"/>
                  </a:cubicBezTo>
                  <a:cubicBezTo>
                    <a:pt x="1" y="360"/>
                    <a:pt x="105" y="464"/>
                    <a:pt x="229" y="464"/>
                  </a:cubicBezTo>
                  <a:cubicBezTo>
                    <a:pt x="360" y="464"/>
                    <a:pt x="464" y="360"/>
                    <a:pt x="464" y="236"/>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4" name="Google Shape;4084;p50"/>
            <p:cNvSpPr/>
            <p:nvPr/>
          </p:nvSpPr>
          <p:spPr>
            <a:xfrm>
              <a:off x="7366375" y="2643050"/>
              <a:ext cx="11600" cy="11625"/>
            </a:xfrm>
            <a:custGeom>
              <a:rect b="b" l="l" r="r" t="t"/>
              <a:pathLst>
                <a:path extrusionOk="0" h="465" w="464">
                  <a:moveTo>
                    <a:pt x="229" y="1"/>
                  </a:moveTo>
                  <a:cubicBezTo>
                    <a:pt x="105" y="1"/>
                    <a:pt x="0" y="105"/>
                    <a:pt x="0" y="236"/>
                  </a:cubicBezTo>
                  <a:cubicBezTo>
                    <a:pt x="0" y="360"/>
                    <a:pt x="105" y="464"/>
                    <a:pt x="229" y="464"/>
                  </a:cubicBezTo>
                  <a:cubicBezTo>
                    <a:pt x="359" y="464"/>
                    <a:pt x="463" y="360"/>
                    <a:pt x="463" y="236"/>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5" name="Google Shape;4085;p50"/>
            <p:cNvSpPr/>
            <p:nvPr/>
          </p:nvSpPr>
          <p:spPr>
            <a:xfrm>
              <a:off x="6730525" y="2716300"/>
              <a:ext cx="11625" cy="11600"/>
            </a:xfrm>
            <a:custGeom>
              <a:rect b="b" l="l" r="r" t="t"/>
              <a:pathLst>
                <a:path extrusionOk="0" h="464" w="465">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6" name="Google Shape;4086;p50"/>
            <p:cNvSpPr/>
            <p:nvPr/>
          </p:nvSpPr>
          <p:spPr>
            <a:xfrm>
              <a:off x="6792200" y="2716300"/>
              <a:ext cx="11600" cy="11600"/>
            </a:xfrm>
            <a:custGeom>
              <a:rect b="b" l="l" r="r" t="t"/>
              <a:pathLst>
                <a:path extrusionOk="0" h="464" w="464">
                  <a:moveTo>
                    <a:pt x="229" y="0"/>
                  </a:moveTo>
                  <a:cubicBezTo>
                    <a:pt x="105" y="0"/>
                    <a:pt x="0" y="105"/>
                    <a:pt x="0" y="229"/>
                  </a:cubicBezTo>
                  <a:cubicBezTo>
                    <a:pt x="0" y="359"/>
                    <a:pt x="105" y="464"/>
                    <a:pt x="229" y="464"/>
                  </a:cubicBezTo>
                  <a:cubicBezTo>
                    <a:pt x="359" y="464"/>
                    <a:pt x="463" y="359"/>
                    <a:pt x="463" y="229"/>
                  </a:cubicBezTo>
                  <a:cubicBezTo>
                    <a:pt x="463"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7" name="Google Shape;4087;p50"/>
            <p:cNvSpPr/>
            <p:nvPr/>
          </p:nvSpPr>
          <p:spPr>
            <a:xfrm>
              <a:off x="6853850" y="2716300"/>
              <a:ext cx="11600" cy="11600"/>
            </a:xfrm>
            <a:custGeom>
              <a:rect b="b" l="l" r="r" t="t"/>
              <a:pathLst>
                <a:path extrusionOk="0" h="464" w="464">
                  <a:moveTo>
                    <a:pt x="229" y="0"/>
                  </a:moveTo>
                  <a:cubicBezTo>
                    <a:pt x="105" y="0"/>
                    <a:pt x="1" y="105"/>
                    <a:pt x="1" y="229"/>
                  </a:cubicBezTo>
                  <a:cubicBezTo>
                    <a:pt x="1" y="359"/>
                    <a:pt x="105" y="464"/>
                    <a:pt x="229" y="464"/>
                  </a:cubicBezTo>
                  <a:cubicBezTo>
                    <a:pt x="359" y="464"/>
                    <a:pt x="464" y="359"/>
                    <a:pt x="464" y="229"/>
                  </a:cubicBezTo>
                  <a:cubicBezTo>
                    <a:pt x="464"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8" name="Google Shape;4088;p50"/>
            <p:cNvSpPr/>
            <p:nvPr/>
          </p:nvSpPr>
          <p:spPr>
            <a:xfrm>
              <a:off x="6915500" y="2716300"/>
              <a:ext cx="11625" cy="11600"/>
            </a:xfrm>
            <a:custGeom>
              <a:rect b="b" l="l" r="r" t="t"/>
              <a:pathLst>
                <a:path extrusionOk="0" h="464" w="465">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9" name="Google Shape;4089;p50"/>
            <p:cNvSpPr/>
            <p:nvPr/>
          </p:nvSpPr>
          <p:spPr>
            <a:xfrm>
              <a:off x="6977175" y="2716300"/>
              <a:ext cx="11600" cy="11600"/>
            </a:xfrm>
            <a:custGeom>
              <a:rect b="b" l="l" r="r" t="t"/>
              <a:pathLst>
                <a:path extrusionOk="0" h="464" w="464">
                  <a:moveTo>
                    <a:pt x="229" y="0"/>
                  </a:moveTo>
                  <a:cubicBezTo>
                    <a:pt x="105" y="0"/>
                    <a:pt x="0" y="105"/>
                    <a:pt x="0" y="229"/>
                  </a:cubicBezTo>
                  <a:cubicBezTo>
                    <a:pt x="0" y="359"/>
                    <a:pt x="105" y="464"/>
                    <a:pt x="229" y="464"/>
                  </a:cubicBezTo>
                  <a:cubicBezTo>
                    <a:pt x="359" y="464"/>
                    <a:pt x="463" y="359"/>
                    <a:pt x="463" y="229"/>
                  </a:cubicBezTo>
                  <a:cubicBezTo>
                    <a:pt x="463"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0" name="Google Shape;4090;p50"/>
            <p:cNvSpPr/>
            <p:nvPr/>
          </p:nvSpPr>
          <p:spPr>
            <a:xfrm>
              <a:off x="7038825" y="2716300"/>
              <a:ext cx="11600" cy="11600"/>
            </a:xfrm>
            <a:custGeom>
              <a:rect b="b" l="l" r="r" t="t"/>
              <a:pathLst>
                <a:path extrusionOk="0" h="464" w="464">
                  <a:moveTo>
                    <a:pt x="229" y="0"/>
                  </a:moveTo>
                  <a:cubicBezTo>
                    <a:pt x="105" y="0"/>
                    <a:pt x="1" y="105"/>
                    <a:pt x="1" y="229"/>
                  </a:cubicBezTo>
                  <a:cubicBezTo>
                    <a:pt x="1" y="359"/>
                    <a:pt x="105" y="464"/>
                    <a:pt x="229" y="464"/>
                  </a:cubicBezTo>
                  <a:cubicBezTo>
                    <a:pt x="359" y="464"/>
                    <a:pt x="464" y="359"/>
                    <a:pt x="464" y="229"/>
                  </a:cubicBezTo>
                  <a:cubicBezTo>
                    <a:pt x="464"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1" name="Google Shape;4091;p50"/>
            <p:cNvSpPr/>
            <p:nvPr/>
          </p:nvSpPr>
          <p:spPr>
            <a:xfrm>
              <a:off x="7100475" y="2716300"/>
              <a:ext cx="11625" cy="11600"/>
            </a:xfrm>
            <a:custGeom>
              <a:rect b="b" l="l" r="r" t="t"/>
              <a:pathLst>
                <a:path extrusionOk="0" h="464" w="465">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2" name="Google Shape;4092;p50"/>
            <p:cNvSpPr/>
            <p:nvPr/>
          </p:nvSpPr>
          <p:spPr>
            <a:xfrm>
              <a:off x="7162150" y="2716300"/>
              <a:ext cx="11600" cy="11600"/>
            </a:xfrm>
            <a:custGeom>
              <a:rect b="b" l="l" r="r" t="t"/>
              <a:pathLst>
                <a:path extrusionOk="0" h="464" w="464">
                  <a:moveTo>
                    <a:pt x="229" y="0"/>
                  </a:moveTo>
                  <a:cubicBezTo>
                    <a:pt x="105" y="0"/>
                    <a:pt x="0" y="105"/>
                    <a:pt x="0" y="229"/>
                  </a:cubicBezTo>
                  <a:cubicBezTo>
                    <a:pt x="0" y="359"/>
                    <a:pt x="105" y="464"/>
                    <a:pt x="229" y="464"/>
                  </a:cubicBezTo>
                  <a:cubicBezTo>
                    <a:pt x="359" y="464"/>
                    <a:pt x="463" y="359"/>
                    <a:pt x="463" y="229"/>
                  </a:cubicBezTo>
                  <a:cubicBezTo>
                    <a:pt x="463"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3" name="Google Shape;4093;p50"/>
            <p:cNvSpPr/>
            <p:nvPr/>
          </p:nvSpPr>
          <p:spPr>
            <a:xfrm>
              <a:off x="7223800" y="2716300"/>
              <a:ext cx="11600" cy="11600"/>
            </a:xfrm>
            <a:custGeom>
              <a:rect b="b" l="l" r="r" t="t"/>
              <a:pathLst>
                <a:path extrusionOk="0" h="464" w="464">
                  <a:moveTo>
                    <a:pt x="229" y="0"/>
                  </a:moveTo>
                  <a:cubicBezTo>
                    <a:pt x="105" y="0"/>
                    <a:pt x="1" y="105"/>
                    <a:pt x="1" y="229"/>
                  </a:cubicBezTo>
                  <a:cubicBezTo>
                    <a:pt x="1" y="359"/>
                    <a:pt x="105" y="464"/>
                    <a:pt x="229" y="464"/>
                  </a:cubicBezTo>
                  <a:cubicBezTo>
                    <a:pt x="359" y="464"/>
                    <a:pt x="464" y="359"/>
                    <a:pt x="464" y="229"/>
                  </a:cubicBezTo>
                  <a:cubicBezTo>
                    <a:pt x="464"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4" name="Google Shape;4094;p50"/>
            <p:cNvSpPr/>
            <p:nvPr/>
          </p:nvSpPr>
          <p:spPr>
            <a:xfrm>
              <a:off x="7285450" y="2716300"/>
              <a:ext cx="11625" cy="11600"/>
            </a:xfrm>
            <a:custGeom>
              <a:rect b="b" l="l" r="r" t="t"/>
              <a:pathLst>
                <a:path extrusionOk="0" h="464" w="465">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5" name="Google Shape;4095;p50"/>
            <p:cNvSpPr/>
            <p:nvPr/>
          </p:nvSpPr>
          <p:spPr>
            <a:xfrm>
              <a:off x="6811450" y="2789525"/>
              <a:ext cx="11600" cy="11625"/>
            </a:xfrm>
            <a:custGeom>
              <a:rect b="b" l="l" r="r" t="t"/>
              <a:pathLst>
                <a:path extrusionOk="0" h="465" w="464">
                  <a:moveTo>
                    <a:pt x="235" y="1"/>
                  </a:moveTo>
                  <a:cubicBezTo>
                    <a:pt x="104" y="1"/>
                    <a:pt x="0" y="105"/>
                    <a:pt x="0" y="229"/>
                  </a:cubicBezTo>
                  <a:cubicBezTo>
                    <a:pt x="0" y="360"/>
                    <a:pt x="104" y="464"/>
                    <a:pt x="235" y="464"/>
                  </a:cubicBezTo>
                  <a:cubicBezTo>
                    <a:pt x="359" y="464"/>
                    <a:pt x="463" y="360"/>
                    <a:pt x="463" y="229"/>
                  </a:cubicBezTo>
                  <a:cubicBezTo>
                    <a:pt x="463" y="105"/>
                    <a:pt x="359" y="1"/>
                    <a:pt x="23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6" name="Google Shape;4096;p50"/>
            <p:cNvSpPr/>
            <p:nvPr/>
          </p:nvSpPr>
          <p:spPr>
            <a:xfrm>
              <a:off x="6873100" y="2789525"/>
              <a:ext cx="11600" cy="11625"/>
            </a:xfrm>
            <a:custGeom>
              <a:rect b="b" l="l" r="r" t="t"/>
              <a:pathLst>
                <a:path extrusionOk="0" h="465" w="464">
                  <a:moveTo>
                    <a:pt x="235" y="1"/>
                  </a:moveTo>
                  <a:cubicBezTo>
                    <a:pt x="105" y="1"/>
                    <a:pt x="0" y="105"/>
                    <a:pt x="0" y="229"/>
                  </a:cubicBezTo>
                  <a:cubicBezTo>
                    <a:pt x="0" y="360"/>
                    <a:pt x="105" y="464"/>
                    <a:pt x="235" y="464"/>
                  </a:cubicBezTo>
                  <a:cubicBezTo>
                    <a:pt x="359" y="464"/>
                    <a:pt x="464" y="360"/>
                    <a:pt x="464" y="229"/>
                  </a:cubicBezTo>
                  <a:cubicBezTo>
                    <a:pt x="464" y="105"/>
                    <a:pt x="359" y="1"/>
                    <a:pt x="23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7" name="Google Shape;4097;p50"/>
            <p:cNvSpPr/>
            <p:nvPr/>
          </p:nvSpPr>
          <p:spPr>
            <a:xfrm>
              <a:off x="6934750" y="2789525"/>
              <a:ext cx="11600" cy="11625"/>
            </a:xfrm>
            <a:custGeom>
              <a:rect b="b" l="l" r="r" t="t"/>
              <a:pathLst>
                <a:path extrusionOk="0" h="465" w="464">
                  <a:moveTo>
                    <a:pt x="236" y="1"/>
                  </a:moveTo>
                  <a:cubicBezTo>
                    <a:pt x="105" y="1"/>
                    <a:pt x="1" y="105"/>
                    <a:pt x="1" y="229"/>
                  </a:cubicBezTo>
                  <a:cubicBezTo>
                    <a:pt x="1" y="360"/>
                    <a:pt x="105" y="464"/>
                    <a:pt x="236" y="464"/>
                  </a:cubicBezTo>
                  <a:cubicBezTo>
                    <a:pt x="360" y="464"/>
                    <a:pt x="464" y="360"/>
                    <a:pt x="464" y="229"/>
                  </a:cubicBezTo>
                  <a:cubicBezTo>
                    <a:pt x="464" y="105"/>
                    <a:pt x="360" y="1"/>
                    <a:pt x="23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8" name="Google Shape;4098;p50"/>
            <p:cNvSpPr/>
            <p:nvPr/>
          </p:nvSpPr>
          <p:spPr>
            <a:xfrm>
              <a:off x="6996425" y="2789525"/>
              <a:ext cx="11600" cy="11625"/>
            </a:xfrm>
            <a:custGeom>
              <a:rect b="b" l="l" r="r" t="t"/>
              <a:pathLst>
                <a:path extrusionOk="0" h="465" w="464">
                  <a:moveTo>
                    <a:pt x="228" y="1"/>
                  </a:moveTo>
                  <a:cubicBezTo>
                    <a:pt x="105" y="1"/>
                    <a:pt x="0" y="105"/>
                    <a:pt x="0" y="229"/>
                  </a:cubicBezTo>
                  <a:cubicBezTo>
                    <a:pt x="0" y="360"/>
                    <a:pt x="105" y="464"/>
                    <a:pt x="228" y="464"/>
                  </a:cubicBezTo>
                  <a:cubicBezTo>
                    <a:pt x="359" y="464"/>
                    <a:pt x="463" y="360"/>
                    <a:pt x="463" y="229"/>
                  </a:cubicBezTo>
                  <a:cubicBezTo>
                    <a:pt x="463" y="105"/>
                    <a:pt x="359" y="1"/>
                    <a:pt x="22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9" name="Google Shape;4099;p50"/>
            <p:cNvSpPr/>
            <p:nvPr/>
          </p:nvSpPr>
          <p:spPr>
            <a:xfrm>
              <a:off x="7058075" y="2789525"/>
              <a:ext cx="11600" cy="11625"/>
            </a:xfrm>
            <a:custGeom>
              <a:rect b="b" l="l" r="r" t="t"/>
              <a:pathLst>
                <a:path extrusionOk="0" h="465" w="464">
                  <a:moveTo>
                    <a:pt x="229" y="1"/>
                  </a:moveTo>
                  <a:cubicBezTo>
                    <a:pt x="105" y="1"/>
                    <a:pt x="0" y="105"/>
                    <a:pt x="0" y="229"/>
                  </a:cubicBezTo>
                  <a:cubicBezTo>
                    <a:pt x="0" y="360"/>
                    <a:pt x="105" y="464"/>
                    <a:pt x="229" y="464"/>
                  </a:cubicBezTo>
                  <a:cubicBezTo>
                    <a:pt x="359" y="464"/>
                    <a:pt x="464" y="360"/>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0" name="Google Shape;4100;p50"/>
            <p:cNvSpPr/>
            <p:nvPr/>
          </p:nvSpPr>
          <p:spPr>
            <a:xfrm>
              <a:off x="7119725" y="2789525"/>
              <a:ext cx="11625" cy="11625"/>
            </a:xfrm>
            <a:custGeom>
              <a:rect b="b" l="l" r="r" t="t"/>
              <a:pathLst>
                <a:path extrusionOk="0" h="465" w="465">
                  <a:moveTo>
                    <a:pt x="229" y="1"/>
                  </a:moveTo>
                  <a:cubicBezTo>
                    <a:pt x="105" y="1"/>
                    <a:pt x="1" y="105"/>
                    <a:pt x="1" y="229"/>
                  </a:cubicBezTo>
                  <a:cubicBezTo>
                    <a:pt x="1" y="360"/>
                    <a:pt x="105" y="464"/>
                    <a:pt x="229" y="464"/>
                  </a:cubicBezTo>
                  <a:cubicBezTo>
                    <a:pt x="360" y="464"/>
                    <a:pt x="464" y="360"/>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1" name="Google Shape;4101;p50"/>
            <p:cNvSpPr/>
            <p:nvPr/>
          </p:nvSpPr>
          <p:spPr>
            <a:xfrm>
              <a:off x="7181400" y="2789525"/>
              <a:ext cx="11600" cy="11625"/>
            </a:xfrm>
            <a:custGeom>
              <a:rect b="b" l="l" r="r" t="t"/>
              <a:pathLst>
                <a:path extrusionOk="0" h="465" w="464">
                  <a:moveTo>
                    <a:pt x="229" y="1"/>
                  </a:moveTo>
                  <a:cubicBezTo>
                    <a:pt x="105" y="1"/>
                    <a:pt x="0" y="105"/>
                    <a:pt x="0" y="229"/>
                  </a:cubicBezTo>
                  <a:cubicBezTo>
                    <a:pt x="0" y="360"/>
                    <a:pt x="105" y="464"/>
                    <a:pt x="229" y="464"/>
                  </a:cubicBezTo>
                  <a:cubicBezTo>
                    <a:pt x="359" y="464"/>
                    <a:pt x="463" y="360"/>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2" name="Google Shape;4102;p50"/>
            <p:cNvSpPr/>
            <p:nvPr/>
          </p:nvSpPr>
          <p:spPr>
            <a:xfrm>
              <a:off x="7243050" y="2789525"/>
              <a:ext cx="11600" cy="11625"/>
            </a:xfrm>
            <a:custGeom>
              <a:rect b="b" l="l" r="r" t="t"/>
              <a:pathLst>
                <a:path extrusionOk="0" h="465" w="464">
                  <a:moveTo>
                    <a:pt x="229" y="1"/>
                  </a:moveTo>
                  <a:cubicBezTo>
                    <a:pt x="105" y="1"/>
                    <a:pt x="0" y="105"/>
                    <a:pt x="0" y="229"/>
                  </a:cubicBezTo>
                  <a:cubicBezTo>
                    <a:pt x="0" y="360"/>
                    <a:pt x="105" y="464"/>
                    <a:pt x="229" y="464"/>
                  </a:cubicBezTo>
                  <a:cubicBezTo>
                    <a:pt x="359" y="464"/>
                    <a:pt x="464" y="360"/>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3" name="Google Shape;4103;p50"/>
            <p:cNvSpPr/>
            <p:nvPr/>
          </p:nvSpPr>
          <p:spPr>
            <a:xfrm>
              <a:off x="7304700" y="2789525"/>
              <a:ext cx="11625" cy="11625"/>
            </a:xfrm>
            <a:custGeom>
              <a:rect b="b" l="l" r="r" t="t"/>
              <a:pathLst>
                <a:path extrusionOk="0" h="465" w="465">
                  <a:moveTo>
                    <a:pt x="229" y="1"/>
                  </a:moveTo>
                  <a:cubicBezTo>
                    <a:pt x="105" y="1"/>
                    <a:pt x="1" y="105"/>
                    <a:pt x="1" y="229"/>
                  </a:cubicBezTo>
                  <a:cubicBezTo>
                    <a:pt x="1" y="360"/>
                    <a:pt x="105" y="464"/>
                    <a:pt x="229" y="464"/>
                  </a:cubicBezTo>
                  <a:cubicBezTo>
                    <a:pt x="360" y="464"/>
                    <a:pt x="464" y="360"/>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4" name="Google Shape;4104;p50"/>
            <p:cNvSpPr/>
            <p:nvPr/>
          </p:nvSpPr>
          <p:spPr>
            <a:xfrm>
              <a:off x="7366375" y="2789525"/>
              <a:ext cx="11600" cy="11625"/>
            </a:xfrm>
            <a:custGeom>
              <a:rect b="b" l="l" r="r" t="t"/>
              <a:pathLst>
                <a:path extrusionOk="0" h="465" w="464">
                  <a:moveTo>
                    <a:pt x="229" y="1"/>
                  </a:moveTo>
                  <a:cubicBezTo>
                    <a:pt x="105" y="1"/>
                    <a:pt x="0" y="105"/>
                    <a:pt x="0" y="229"/>
                  </a:cubicBezTo>
                  <a:cubicBezTo>
                    <a:pt x="0" y="360"/>
                    <a:pt x="105" y="464"/>
                    <a:pt x="229" y="464"/>
                  </a:cubicBezTo>
                  <a:cubicBezTo>
                    <a:pt x="359" y="464"/>
                    <a:pt x="463" y="360"/>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5" name="Google Shape;4105;p50"/>
            <p:cNvSpPr/>
            <p:nvPr/>
          </p:nvSpPr>
          <p:spPr>
            <a:xfrm>
              <a:off x="6730525" y="2862775"/>
              <a:ext cx="11625" cy="11600"/>
            </a:xfrm>
            <a:custGeom>
              <a:rect b="b" l="l" r="r" t="t"/>
              <a:pathLst>
                <a:path extrusionOk="0" h="464" w="465">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6" name="Google Shape;4106;p50"/>
            <p:cNvSpPr/>
            <p:nvPr/>
          </p:nvSpPr>
          <p:spPr>
            <a:xfrm>
              <a:off x="6792200" y="2862775"/>
              <a:ext cx="11600" cy="11600"/>
            </a:xfrm>
            <a:custGeom>
              <a:rect b="b" l="l" r="r" t="t"/>
              <a:pathLst>
                <a:path extrusionOk="0" h="464" w="464">
                  <a:moveTo>
                    <a:pt x="229" y="1"/>
                  </a:moveTo>
                  <a:cubicBezTo>
                    <a:pt x="105" y="1"/>
                    <a:pt x="0" y="105"/>
                    <a:pt x="0" y="229"/>
                  </a:cubicBezTo>
                  <a:cubicBezTo>
                    <a:pt x="0" y="359"/>
                    <a:pt x="105" y="464"/>
                    <a:pt x="229" y="464"/>
                  </a:cubicBezTo>
                  <a:cubicBezTo>
                    <a:pt x="359" y="464"/>
                    <a:pt x="463" y="359"/>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7" name="Google Shape;4107;p50"/>
            <p:cNvSpPr/>
            <p:nvPr/>
          </p:nvSpPr>
          <p:spPr>
            <a:xfrm>
              <a:off x="6853850" y="2862775"/>
              <a:ext cx="11600" cy="11600"/>
            </a:xfrm>
            <a:custGeom>
              <a:rect b="b" l="l" r="r" t="t"/>
              <a:pathLst>
                <a:path extrusionOk="0" h="464" w="464">
                  <a:moveTo>
                    <a:pt x="229" y="1"/>
                  </a:moveTo>
                  <a:cubicBezTo>
                    <a:pt x="105" y="1"/>
                    <a:pt x="1" y="105"/>
                    <a:pt x="1" y="229"/>
                  </a:cubicBezTo>
                  <a:cubicBezTo>
                    <a:pt x="1" y="359"/>
                    <a:pt x="105" y="464"/>
                    <a:pt x="229" y="464"/>
                  </a:cubicBezTo>
                  <a:cubicBezTo>
                    <a:pt x="359" y="464"/>
                    <a:pt x="464" y="359"/>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8" name="Google Shape;4108;p50"/>
            <p:cNvSpPr/>
            <p:nvPr/>
          </p:nvSpPr>
          <p:spPr>
            <a:xfrm>
              <a:off x="6915500" y="2862775"/>
              <a:ext cx="11625" cy="11600"/>
            </a:xfrm>
            <a:custGeom>
              <a:rect b="b" l="l" r="r" t="t"/>
              <a:pathLst>
                <a:path extrusionOk="0" h="464" w="465">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9" name="Google Shape;4109;p50"/>
            <p:cNvSpPr/>
            <p:nvPr/>
          </p:nvSpPr>
          <p:spPr>
            <a:xfrm>
              <a:off x="6977175" y="2862775"/>
              <a:ext cx="11600" cy="11600"/>
            </a:xfrm>
            <a:custGeom>
              <a:rect b="b" l="l" r="r" t="t"/>
              <a:pathLst>
                <a:path extrusionOk="0" h="464" w="464">
                  <a:moveTo>
                    <a:pt x="229" y="1"/>
                  </a:moveTo>
                  <a:cubicBezTo>
                    <a:pt x="105" y="1"/>
                    <a:pt x="0" y="105"/>
                    <a:pt x="0" y="229"/>
                  </a:cubicBezTo>
                  <a:cubicBezTo>
                    <a:pt x="0" y="359"/>
                    <a:pt x="105" y="464"/>
                    <a:pt x="229" y="464"/>
                  </a:cubicBezTo>
                  <a:cubicBezTo>
                    <a:pt x="359" y="464"/>
                    <a:pt x="463" y="359"/>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0" name="Google Shape;4110;p50"/>
            <p:cNvSpPr/>
            <p:nvPr/>
          </p:nvSpPr>
          <p:spPr>
            <a:xfrm>
              <a:off x="7038825" y="2862775"/>
              <a:ext cx="11600" cy="11600"/>
            </a:xfrm>
            <a:custGeom>
              <a:rect b="b" l="l" r="r" t="t"/>
              <a:pathLst>
                <a:path extrusionOk="0" h="464" w="464">
                  <a:moveTo>
                    <a:pt x="229" y="1"/>
                  </a:moveTo>
                  <a:cubicBezTo>
                    <a:pt x="105" y="1"/>
                    <a:pt x="1" y="105"/>
                    <a:pt x="1" y="229"/>
                  </a:cubicBezTo>
                  <a:cubicBezTo>
                    <a:pt x="1" y="359"/>
                    <a:pt x="105" y="464"/>
                    <a:pt x="229" y="464"/>
                  </a:cubicBezTo>
                  <a:cubicBezTo>
                    <a:pt x="359" y="464"/>
                    <a:pt x="464" y="359"/>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1" name="Google Shape;4111;p50"/>
            <p:cNvSpPr/>
            <p:nvPr/>
          </p:nvSpPr>
          <p:spPr>
            <a:xfrm>
              <a:off x="7100475" y="2862775"/>
              <a:ext cx="11625" cy="11600"/>
            </a:xfrm>
            <a:custGeom>
              <a:rect b="b" l="l" r="r" t="t"/>
              <a:pathLst>
                <a:path extrusionOk="0" h="464" w="465">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2" name="Google Shape;4112;p50"/>
            <p:cNvSpPr/>
            <p:nvPr/>
          </p:nvSpPr>
          <p:spPr>
            <a:xfrm>
              <a:off x="7162150" y="2862775"/>
              <a:ext cx="11600" cy="11600"/>
            </a:xfrm>
            <a:custGeom>
              <a:rect b="b" l="l" r="r" t="t"/>
              <a:pathLst>
                <a:path extrusionOk="0" h="464" w="464">
                  <a:moveTo>
                    <a:pt x="229" y="1"/>
                  </a:moveTo>
                  <a:cubicBezTo>
                    <a:pt x="105" y="1"/>
                    <a:pt x="0" y="105"/>
                    <a:pt x="0" y="229"/>
                  </a:cubicBezTo>
                  <a:cubicBezTo>
                    <a:pt x="0" y="359"/>
                    <a:pt x="105" y="464"/>
                    <a:pt x="229" y="464"/>
                  </a:cubicBezTo>
                  <a:cubicBezTo>
                    <a:pt x="359" y="464"/>
                    <a:pt x="463" y="359"/>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3" name="Google Shape;4113;p50"/>
            <p:cNvSpPr/>
            <p:nvPr/>
          </p:nvSpPr>
          <p:spPr>
            <a:xfrm>
              <a:off x="7223800" y="2862775"/>
              <a:ext cx="11600" cy="11600"/>
            </a:xfrm>
            <a:custGeom>
              <a:rect b="b" l="l" r="r" t="t"/>
              <a:pathLst>
                <a:path extrusionOk="0" h="464" w="464">
                  <a:moveTo>
                    <a:pt x="229" y="1"/>
                  </a:moveTo>
                  <a:cubicBezTo>
                    <a:pt x="105" y="1"/>
                    <a:pt x="1" y="105"/>
                    <a:pt x="1" y="229"/>
                  </a:cubicBezTo>
                  <a:cubicBezTo>
                    <a:pt x="1" y="359"/>
                    <a:pt x="105" y="464"/>
                    <a:pt x="229" y="464"/>
                  </a:cubicBezTo>
                  <a:cubicBezTo>
                    <a:pt x="359" y="464"/>
                    <a:pt x="464" y="359"/>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4" name="Google Shape;4114;p50"/>
            <p:cNvSpPr/>
            <p:nvPr/>
          </p:nvSpPr>
          <p:spPr>
            <a:xfrm>
              <a:off x="7285450" y="2862775"/>
              <a:ext cx="11625" cy="11600"/>
            </a:xfrm>
            <a:custGeom>
              <a:rect b="b" l="l" r="r" t="t"/>
              <a:pathLst>
                <a:path extrusionOk="0" h="464" w="465">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115" name="Google Shape;4115;p50"/>
          <p:cNvSpPr/>
          <p:nvPr/>
        </p:nvSpPr>
        <p:spPr>
          <a:xfrm>
            <a:off x="4583325" y="955850"/>
            <a:ext cx="317400" cy="317400"/>
          </a:xfrm>
          <a:prstGeom prst="mathPlus">
            <a:avLst>
              <a:gd fmla="val 11090" name="adj1"/>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116" name="Google Shape;4116;p50"/>
          <p:cNvCxnSpPr/>
          <p:nvPr/>
        </p:nvCxnSpPr>
        <p:spPr>
          <a:xfrm>
            <a:off x="-8425" y="1850183"/>
            <a:ext cx="552600" cy="0"/>
          </a:xfrm>
          <a:prstGeom prst="straightConnector1">
            <a:avLst/>
          </a:prstGeom>
          <a:noFill/>
          <a:ln cap="flat" cmpd="sng" w="38100">
            <a:solidFill>
              <a:schemeClr val="lt2"/>
            </a:solidFill>
            <a:prstDash val="solid"/>
            <a:round/>
            <a:headEnd len="sm" w="sm" type="none"/>
            <a:tailEnd len="sm" w="sm" type="none"/>
          </a:ln>
        </p:spPr>
      </p:cxnSp>
      <p:sp>
        <p:nvSpPr>
          <p:cNvPr id="4117" name="Google Shape;4117;p50"/>
          <p:cNvSpPr txBox="1"/>
          <p:nvPr/>
        </p:nvSpPr>
        <p:spPr>
          <a:xfrm>
            <a:off x="2509825" y="293200"/>
            <a:ext cx="5762400" cy="1569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1" lang="en" sz="3000">
                <a:latin typeface="Assistant"/>
                <a:ea typeface="Assistant"/>
                <a:cs typeface="Assistant"/>
                <a:sym typeface="Assistant"/>
              </a:rPr>
              <a:t>Intermediate results</a:t>
            </a:r>
            <a:endParaRPr b="1" i="0" sz="3000" u="none" cap="none" strike="noStrike">
              <a:solidFill>
                <a:srgbClr val="000000"/>
              </a:solidFill>
              <a:latin typeface="Assistant"/>
              <a:ea typeface="Assistant"/>
              <a:cs typeface="Assistant"/>
              <a:sym typeface="Assistant"/>
            </a:endParaRPr>
          </a:p>
          <a:p>
            <a:pPr indent="0" lvl="0" marL="0" marR="0" rtl="0" algn="l">
              <a:lnSpc>
                <a:spcPct val="100000"/>
              </a:lnSpc>
              <a:spcBef>
                <a:spcPts val="0"/>
              </a:spcBef>
              <a:spcAft>
                <a:spcPts val="0"/>
              </a:spcAft>
              <a:buClr>
                <a:srgbClr val="000000"/>
              </a:buClr>
              <a:buSzPts val="3000"/>
              <a:buFont typeface="Arial"/>
              <a:buNone/>
            </a:pPr>
            <a:r>
              <a:t/>
            </a:r>
            <a:endParaRPr b="1" i="0" sz="3000" u="none" cap="none" strike="noStrike">
              <a:solidFill>
                <a:srgbClr val="000000"/>
              </a:solidFill>
              <a:latin typeface="Assistant"/>
              <a:ea typeface="Assistant"/>
              <a:cs typeface="Assistant"/>
              <a:sym typeface="Assistant"/>
            </a:endParaRPr>
          </a:p>
          <a:p>
            <a:pPr indent="0" lvl="0" marL="0" marR="0" rtl="0" algn="l">
              <a:lnSpc>
                <a:spcPct val="100000"/>
              </a:lnSpc>
              <a:spcBef>
                <a:spcPts val="0"/>
              </a:spcBef>
              <a:spcAft>
                <a:spcPts val="0"/>
              </a:spcAft>
              <a:buClr>
                <a:srgbClr val="000000"/>
              </a:buClr>
              <a:buSzPts val="3000"/>
              <a:buFont typeface="Arial"/>
              <a:buNone/>
            </a:pPr>
            <a:r>
              <a:t/>
            </a:r>
            <a:endParaRPr b="1" i="0" sz="3000" u="none" cap="none" strike="noStrike">
              <a:solidFill>
                <a:srgbClr val="000000"/>
              </a:solidFill>
              <a:latin typeface="Assistant"/>
              <a:ea typeface="Assistant"/>
              <a:cs typeface="Assistant"/>
              <a:sym typeface="Assistant"/>
            </a:endParaRPr>
          </a:p>
        </p:txBody>
      </p:sp>
      <p:grpSp>
        <p:nvGrpSpPr>
          <p:cNvPr id="4118" name="Google Shape;4118;p50"/>
          <p:cNvGrpSpPr/>
          <p:nvPr/>
        </p:nvGrpSpPr>
        <p:grpSpPr>
          <a:xfrm>
            <a:off x="1822104" y="366115"/>
            <a:ext cx="506202" cy="346754"/>
            <a:chOff x="5912000" y="2436725"/>
            <a:chExt cx="200500" cy="137350"/>
          </a:xfrm>
        </p:grpSpPr>
        <p:sp>
          <p:nvSpPr>
            <p:cNvPr id="4119" name="Google Shape;4119;p50"/>
            <p:cNvSpPr/>
            <p:nvPr/>
          </p:nvSpPr>
          <p:spPr>
            <a:xfrm>
              <a:off x="6071050" y="2532625"/>
              <a:ext cx="41450" cy="41450"/>
            </a:xfrm>
            <a:custGeom>
              <a:rect b="b" l="l" r="r" t="t"/>
              <a:pathLst>
                <a:path extrusionOk="0" h="1658" w="1658">
                  <a:moveTo>
                    <a:pt x="829" y="1"/>
                  </a:moveTo>
                  <a:lnTo>
                    <a:pt x="0" y="829"/>
                  </a:lnTo>
                  <a:lnTo>
                    <a:pt x="829" y="1658"/>
                  </a:lnTo>
                  <a:lnTo>
                    <a:pt x="1658" y="829"/>
                  </a:lnTo>
                  <a:lnTo>
                    <a:pt x="8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0" name="Google Shape;4120;p50"/>
            <p:cNvSpPr/>
            <p:nvPr/>
          </p:nvSpPr>
          <p:spPr>
            <a:xfrm>
              <a:off x="6071050" y="2436725"/>
              <a:ext cx="41450" cy="41450"/>
            </a:xfrm>
            <a:custGeom>
              <a:rect b="b" l="l" r="r" t="t"/>
              <a:pathLst>
                <a:path extrusionOk="0" h="1658" w="1658">
                  <a:moveTo>
                    <a:pt x="829" y="0"/>
                  </a:moveTo>
                  <a:lnTo>
                    <a:pt x="0" y="829"/>
                  </a:lnTo>
                  <a:lnTo>
                    <a:pt x="829" y="1657"/>
                  </a:lnTo>
                  <a:lnTo>
                    <a:pt x="1658" y="829"/>
                  </a:lnTo>
                  <a:lnTo>
                    <a:pt x="8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1" name="Google Shape;4121;p50"/>
            <p:cNvSpPr/>
            <p:nvPr/>
          </p:nvSpPr>
          <p:spPr>
            <a:xfrm>
              <a:off x="6023250" y="2484675"/>
              <a:ext cx="41450" cy="41450"/>
            </a:xfrm>
            <a:custGeom>
              <a:rect b="b" l="l" r="r" t="t"/>
              <a:pathLst>
                <a:path extrusionOk="0" h="1658" w="1658">
                  <a:moveTo>
                    <a:pt x="829" y="0"/>
                  </a:moveTo>
                  <a:lnTo>
                    <a:pt x="1" y="829"/>
                  </a:lnTo>
                  <a:lnTo>
                    <a:pt x="829" y="1658"/>
                  </a:lnTo>
                  <a:lnTo>
                    <a:pt x="1658" y="829"/>
                  </a:lnTo>
                  <a:lnTo>
                    <a:pt x="8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2" name="Google Shape;4122;p50"/>
            <p:cNvSpPr/>
            <p:nvPr/>
          </p:nvSpPr>
          <p:spPr>
            <a:xfrm>
              <a:off x="5959975" y="2532625"/>
              <a:ext cx="41450" cy="41450"/>
            </a:xfrm>
            <a:custGeom>
              <a:rect b="b" l="l" r="r" t="t"/>
              <a:pathLst>
                <a:path extrusionOk="0" h="1658" w="1658">
                  <a:moveTo>
                    <a:pt x="829" y="1"/>
                  </a:moveTo>
                  <a:lnTo>
                    <a:pt x="0" y="829"/>
                  </a:lnTo>
                  <a:lnTo>
                    <a:pt x="829" y="1658"/>
                  </a:lnTo>
                  <a:lnTo>
                    <a:pt x="1657" y="829"/>
                  </a:lnTo>
                  <a:lnTo>
                    <a:pt x="8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3" name="Google Shape;4123;p50"/>
            <p:cNvSpPr/>
            <p:nvPr/>
          </p:nvSpPr>
          <p:spPr>
            <a:xfrm>
              <a:off x="5959975" y="2436725"/>
              <a:ext cx="41450" cy="41450"/>
            </a:xfrm>
            <a:custGeom>
              <a:rect b="b" l="l" r="r" t="t"/>
              <a:pathLst>
                <a:path extrusionOk="0" h="1658" w="1658">
                  <a:moveTo>
                    <a:pt x="829" y="0"/>
                  </a:moveTo>
                  <a:lnTo>
                    <a:pt x="0" y="829"/>
                  </a:lnTo>
                  <a:lnTo>
                    <a:pt x="829" y="1657"/>
                  </a:lnTo>
                  <a:lnTo>
                    <a:pt x="1657" y="829"/>
                  </a:lnTo>
                  <a:lnTo>
                    <a:pt x="8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4" name="Google Shape;4124;p50"/>
            <p:cNvSpPr/>
            <p:nvPr/>
          </p:nvSpPr>
          <p:spPr>
            <a:xfrm>
              <a:off x="5912000" y="2484675"/>
              <a:ext cx="41475" cy="41450"/>
            </a:xfrm>
            <a:custGeom>
              <a:rect b="b" l="l" r="r" t="t"/>
              <a:pathLst>
                <a:path extrusionOk="0" h="1658" w="1659">
                  <a:moveTo>
                    <a:pt x="829" y="0"/>
                  </a:moveTo>
                  <a:lnTo>
                    <a:pt x="1" y="829"/>
                  </a:lnTo>
                  <a:lnTo>
                    <a:pt x="829" y="1658"/>
                  </a:lnTo>
                  <a:lnTo>
                    <a:pt x="1658" y="829"/>
                  </a:lnTo>
                  <a:lnTo>
                    <a:pt x="8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125" name="Google Shape;4125;p50"/>
          <p:cNvSpPr txBox="1"/>
          <p:nvPr/>
        </p:nvSpPr>
        <p:spPr>
          <a:xfrm>
            <a:off x="2388675" y="1248825"/>
            <a:ext cx="62769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Assistant"/>
                <a:ea typeface="Assistant"/>
                <a:cs typeface="Assistant"/>
                <a:sym typeface="Assistant"/>
              </a:rPr>
              <a:t>Studies</a:t>
            </a:r>
            <a:endParaRPr b="0" i="0" sz="1600" u="none" cap="none" strike="noStrike">
              <a:solidFill>
                <a:srgbClr val="000000"/>
              </a:solidFill>
              <a:latin typeface="Assistant"/>
              <a:ea typeface="Assistant"/>
              <a:cs typeface="Assistant"/>
              <a:sym typeface="Assistant"/>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ssistant"/>
              <a:ea typeface="Assistant"/>
              <a:cs typeface="Assistant"/>
              <a:sym typeface="Assistant"/>
            </a:endParaRPr>
          </a:p>
        </p:txBody>
      </p:sp>
      <p:sp>
        <p:nvSpPr>
          <p:cNvPr id="4126" name="Google Shape;4126;p50"/>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4127" name="Google Shape;4127;p50"/>
          <p:cNvSpPr txBox="1"/>
          <p:nvPr/>
        </p:nvSpPr>
        <p:spPr>
          <a:xfrm>
            <a:off x="5430600" y="4118750"/>
            <a:ext cx="371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Assistant"/>
                <a:ea typeface="Assistant"/>
                <a:cs typeface="Assistant"/>
                <a:sym typeface="Assistant"/>
              </a:rPr>
              <a:t>Your d</a:t>
            </a:r>
            <a:r>
              <a:rPr b="1" lang="en">
                <a:latin typeface="Assistant"/>
                <a:ea typeface="Assistant"/>
                <a:cs typeface="Assistant"/>
                <a:sym typeface="Assistant"/>
              </a:rPr>
              <a:t>onations page</a:t>
            </a:r>
            <a:endParaRPr b="1">
              <a:latin typeface="Assistant"/>
              <a:ea typeface="Assistant"/>
              <a:cs typeface="Assistant"/>
              <a:sym typeface="Assistant"/>
            </a:endParaRPr>
          </a:p>
        </p:txBody>
      </p:sp>
      <p:pic>
        <p:nvPicPr>
          <p:cNvPr id="4128" name="Google Shape;4128;p50"/>
          <p:cNvPicPr preferRelativeResize="0"/>
          <p:nvPr/>
        </p:nvPicPr>
        <p:blipFill>
          <a:blip r:embed="rId3">
            <a:alphaModFix/>
          </a:blip>
          <a:stretch>
            <a:fillRect/>
          </a:stretch>
        </p:blipFill>
        <p:spPr>
          <a:xfrm>
            <a:off x="1691663" y="923875"/>
            <a:ext cx="5893124" cy="33148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2" name="Shape 4132"/>
        <p:cNvGrpSpPr/>
        <p:nvPr/>
      </p:nvGrpSpPr>
      <p:grpSpPr>
        <a:xfrm>
          <a:off x="0" y="0"/>
          <a:ext cx="0" cy="0"/>
          <a:chOff x="0" y="0"/>
          <a:chExt cx="0" cy="0"/>
        </a:xfrm>
      </p:grpSpPr>
      <p:grpSp>
        <p:nvGrpSpPr>
          <p:cNvPr id="4133" name="Google Shape;4133;p51"/>
          <p:cNvGrpSpPr/>
          <p:nvPr/>
        </p:nvGrpSpPr>
        <p:grpSpPr>
          <a:xfrm>
            <a:off x="5008443" y="4449758"/>
            <a:ext cx="2357122" cy="308503"/>
            <a:chOff x="4517025" y="2718100"/>
            <a:chExt cx="937300" cy="122675"/>
          </a:xfrm>
        </p:grpSpPr>
        <p:sp>
          <p:nvSpPr>
            <p:cNvPr id="4134" name="Google Shape;4134;p51"/>
            <p:cNvSpPr/>
            <p:nvPr/>
          </p:nvSpPr>
          <p:spPr>
            <a:xfrm>
              <a:off x="4517025" y="2718100"/>
              <a:ext cx="89900" cy="122675"/>
            </a:xfrm>
            <a:custGeom>
              <a:rect b="b" l="l" r="r" t="t"/>
              <a:pathLst>
                <a:path extrusionOk="0" h="4907" w="3596">
                  <a:moveTo>
                    <a:pt x="3158" y="0"/>
                  </a:moveTo>
                  <a:lnTo>
                    <a:pt x="0" y="4907"/>
                  </a:lnTo>
                  <a:lnTo>
                    <a:pt x="444"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5" name="Google Shape;4135;p51"/>
            <p:cNvSpPr/>
            <p:nvPr/>
          </p:nvSpPr>
          <p:spPr>
            <a:xfrm>
              <a:off x="4577550" y="2718100"/>
              <a:ext cx="90050" cy="122675"/>
            </a:xfrm>
            <a:custGeom>
              <a:rect b="b" l="l" r="r" t="t"/>
              <a:pathLst>
                <a:path extrusionOk="0" h="4907" w="3602">
                  <a:moveTo>
                    <a:pt x="3158" y="0"/>
                  </a:moveTo>
                  <a:lnTo>
                    <a:pt x="0" y="4907"/>
                  </a:lnTo>
                  <a:lnTo>
                    <a:pt x="444" y="4907"/>
                  </a:lnTo>
                  <a:lnTo>
                    <a:pt x="360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6" name="Google Shape;4136;p51"/>
            <p:cNvSpPr/>
            <p:nvPr/>
          </p:nvSpPr>
          <p:spPr>
            <a:xfrm>
              <a:off x="4638050" y="2718100"/>
              <a:ext cx="90075" cy="122675"/>
            </a:xfrm>
            <a:custGeom>
              <a:rect b="b" l="l" r="r" t="t"/>
              <a:pathLst>
                <a:path extrusionOk="0" h="4907" w="3603">
                  <a:moveTo>
                    <a:pt x="3159" y="0"/>
                  </a:moveTo>
                  <a:lnTo>
                    <a:pt x="1" y="4907"/>
                  </a:lnTo>
                  <a:lnTo>
                    <a:pt x="444" y="4907"/>
                  </a:lnTo>
                  <a:lnTo>
                    <a:pt x="360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7" name="Google Shape;4137;p51"/>
            <p:cNvSpPr/>
            <p:nvPr/>
          </p:nvSpPr>
          <p:spPr>
            <a:xfrm>
              <a:off x="4698575" y="2718100"/>
              <a:ext cx="89900" cy="122675"/>
            </a:xfrm>
            <a:custGeom>
              <a:rect b="b" l="l" r="r" t="t"/>
              <a:pathLst>
                <a:path extrusionOk="0" h="4907" w="3596">
                  <a:moveTo>
                    <a:pt x="3158" y="0"/>
                  </a:moveTo>
                  <a:lnTo>
                    <a:pt x="0" y="4907"/>
                  </a:lnTo>
                  <a:lnTo>
                    <a:pt x="444"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8" name="Google Shape;4138;p51"/>
            <p:cNvSpPr/>
            <p:nvPr/>
          </p:nvSpPr>
          <p:spPr>
            <a:xfrm>
              <a:off x="4759100" y="2718100"/>
              <a:ext cx="90050" cy="122675"/>
            </a:xfrm>
            <a:custGeom>
              <a:rect b="b" l="l" r="r" t="t"/>
              <a:pathLst>
                <a:path extrusionOk="0" h="4907" w="3602">
                  <a:moveTo>
                    <a:pt x="3158" y="0"/>
                  </a:moveTo>
                  <a:lnTo>
                    <a:pt x="0" y="4907"/>
                  </a:lnTo>
                  <a:lnTo>
                    <a:pt x="444" y="4907"/>
                  </a:lnTo>
                  <a:lnTo>
                    <a:pt x="360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9" name="Google Shape;4139;p51"/>
            <p:cNvSpPr/>
            <p:nvPr/>
          </p:nvSpPr>
          <p:spPr>
            <a:xfrm>
              <a:off x="4819775" y="2718100"/>
              <a:ext cx="89900" cy="122675"/>
            </a:xfrm>
            <a:custGeom>
              <a:rect b="b" l="l" r="r" t="t"/>
              <a:pathLst>
                <a:path extrusionOk="0" h="4907" w="3596">
                  <a:moveTo>
                    <a:pt x="3152" y="0"/>
                  </a:moveTo>
                  <a:lnTo>
                    <a:pt x="0" y="4907"/>
                  </a:lnTo>
                  <a:lnTo>
                    <a:pt x="437" y="4907"/>
                  </a:lnTo>
                  <a:lnTo>
                    <a:pt x="359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0" name="Google Shape;4140;p51"/>
            <p:cNvSpPr/>
            <p:nvPr/>
          </p:nvSpPr>
          <p:spPr>
            <a:xfrm>
              <a:off x="4880125" y="2718100"/>
              <a:ext cx="90075" cy="122675"/>
            </a:xfrm>
            <a:custGeom>
              <a:rect b="b" l="l" r="r" t="t"/>
              <a:pathLst>
                <a:path extrusionOk="0" h="4907" w="3603">
                  <a:moveTo>
                    <a:pt x="3158" y="0"/>
                  </a:moveTo>
                  <a:lnTo>
                    <a:pt x="0" y="4907"/>
                  </a:lnTo>
                  <a:lnTo>
                    <a:pt x="444" y="4907"/>
                  </a:lnTo>
                  <a:lnTo>
                    <a:pt x="360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1" name="Google Shape;4141;p51"/>
            <p:cNvSpPr/>
            <p:nvPr/>
          </p:nvSpPr>
          <p:spPr>
            <a:xfrm>
              <a:off x="4940800" y="2718100"/>
              <a:ext cx="89900" cy="122675"/>
            </a:xfrm>
            <a:custGeom>
              <a:rect b="b" l="l" r="r" t="t"/>
              <a:pathLst>
                <a:path extrusionOk="0" h="4907" w="3596">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2" name="Google Shape;4142;p51"/>
            <p:cNvSpPr/>
            <p:nvPr/>
          </p:nvSpPr>
          <p:spPr>
            <a:xfrm>
              <a:off x="5001325" y="2718100"/>
              <a:ext cx="89900" cy="122675"/>
            </a:xfrm>
            <a:custGeom>
              <a:rect b="b" l="l" r="r" t="t"/>
              <a:pathLst>
                <a:path extrusionOk="0" h="4907" w="3596">
                  <a:moveTo>
                    <a:pt x="3152" y="0"/>
                  </a:moveTo>
                  <a:lnTo>
                    <a:pt x="0" y="4907"/>
                  </a:lnTo>
                  <a:lnTo>
                    <a:pt x="437" y="4907"/>
                  </a:lnTo>
                  <a:lnTo>
                    <a:pt x="359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3" name="Google Shape;4143;p51"/>
            <p:cNvSpPr/>
            <p:nvPr/>
          </p:nvSpPr>
          <p:spPr>
            <a:xfrm>
              <a:off x="5061825" y="2718100"/>
              <a:ext cx="89925" cy="122675"/>
            </a:xfrm>
            <a:custGeom>
              <a:rect b="b" l="l" r="r" t="t"/>
              <a:pathLst>
                <a:path extrusionOk="0" h="4907" w="3597">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4" name="Google Shape;4144;p51"/>
            <p:cNvSpPr/>
            <p:nvPr/>
          </p:nvSpPr>
          <p:spPr>
            <a:xfrm>
              <a:off x="5122350" y="2718100"/>
              <a:ext cx="89900" cy="122675"/>
            </a:xfrm>
            <a:custGeom>
              <a:rect b="b" l="l" r="r" t="t"/>
              <a:pathLst>
                <a:path extrusionOk="0" h="4907" w="3596">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5" name="Google Shape;4145;p51"/>
            <p:cNvSpPr/>
            <p:nvPr/>
          </p:nvSpPr>
          <p:spPr>
            <a:xfrm>
              <a:off x="5182875" y="2718100"/>
              <a:ext cx="89900" cy="122675"/>
            </a:xfrm>
            <a:custGeom>
              <a:rect b="b" l="l" r="r" t="t"/>
              <a:pathLst>
                <a:path extrusionOk="0" h="4907" w="3596">
                  <a:moveTo>
                    <a:pt x="3152" y="0"/>
                  </a:moveTo>
                  <a:lnTo>
                    <a:pt x="0" y="4907"/>
                  </a:lnTo>
                  <a:lnTo>
                    <a:pt x="437" y="4907"/>
                  </a:lnTo>
                  <a:lnTo>
                    <a:pt x="359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6" name="Google Shape;4146;p51"/>
            <p:cNvSpPr/>
            <p:nvPr/>
          </p:nvSpPr>
          <p:spPr>
            <a:xfrm>
              <a:off x="5243375" y="2718100"/>
              <a:ext cx="89925" cy="122675"/>
            </a:xfrm>
            <a:custGeom>
              <a:rect b="b" l="l" r="r" t="t"/>
              <a:pathLst>
                <a:path extrusionOk="0" h="4907" w="3597">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7" name="Google Shape;4147;p51"/>
            <p:cNvSpPr/>
            <p:nvPr/>
          </p:nvSpPr>
          <p:spPr>
            <a:xfrm>
              <a:off x="5303900" y="2718100"/>
              <a:ext cx="89900" cy="122675"/>
            </a:xfrm>
            <a:custGeom>
              <a:rect b="b" l="l" r="r" t="t"/>
              <a:pathLst>
                <a:path extrusionOk="0" h="4907" w="3596">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8" name="Google Shape;4148;p51"/>
            <p:cNvSpPr/>
            <p:nvPr/>
          </p:nvSpPr>
          <p:spPr>
            <a:xfrm>
              <a:off x="5364425" y="2718100"/>
              <a:ext cx="89900" cy="122675"/>
            </a:xfrm>
            <a:custGeom>
              <a:rect b="b" l="l" r="r" t="t"/>
              <a:pathLst>
                <a:path extrusionOk="0" h="4907" w="3596">
                  <a:moveTo>
                    <a:pt x="3158" y="0"/>
                  </a:moveTo>
                  <a:lnTo>
                    <a:pt x="0" y="4907"/>
                  </a:lnTo>
                  <a:lnTo>
                    <a:pt x="437" y="4907"/>
                  </a:lnTo>
                  <a:lnTo>
                    <a:pt x="359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49" name="Google Shape;4149;p51"/>
          <p:cNvGrpSpPr/>
          <p:nvPr/>
        </p:nvGrpSpPr>
        <p:grpSpPr>
          <a:xfrm>
            <a:off x="2328294" y="3955868"/>
            <a:ext cx="1382306" cy="493879"/>
            <a:chOff x="6730525" y="2643050"/>
            <a:chExt cx="647450" cy="231325"/>
          </a:xfrm>
        </p:grpSpPr>
        <p:sp>
          <p:nvSpPr>
            <p:cNvPr id="4150" name="Google Shape;4150;p51"/>
            <p:cNvSpPr/>
            <p:nvPr/>
          </p:nvSpPr>
          <p:spPr>
            <a:xfrm>
              <a:off x="6811450" y="2643050"/>
              <a:ext cx="11600" cy="11625"/>
            </a:xfrm>
            <a:custGeom>
              <a:rect b="b" l="l" r="r" t="t"/>
              <a:pathLst>
                <a:path extrusionOk="0" h="465" w="464">
                  <a:moveTo>
                    <a:pt x="235" y="1"/>
                  </a:moveTo>
                  <a:cubicBezTo>
                    <a:pt x="104" y="1"/>
                    <a:pt x="0" y="105"/>
                    <a:pt x="0" y="236"/>
                  </a:cubicBezTo>
                  <a:cubicBezTo>
                    <a:pt x="0" y="360"/>
                    <a:pt x="104" y="464"/>
                    <a:pt x="235" y="464"/>
                  </a:cubicBezTo>
                  <a:cubicBezTo>
                    <a:pt x="359" y="464"/>
                    <a:pt x="463" y="360"/>
                    <a:pt x="463" y="236"/>
                  </a:cubicBezTo>
                  <a:cubicBezTo>
                    <a:pt x="463" y="105"/>
                    <a:pt x="359" y="1"/>
                    <a:pt x="23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1" name="Google Shape;4151;p51"/>
            <p:cNvSpPr/>
            <p:nvPr/>
          </p:nvSpPr>
          <p:spPr>
            <a:xfrm>
              <a:off x="6873100" y="2643050"/>
              <a:ext cx="11600" cy="11625"/>
            </a:xfrm>
            <a:custGeom>
              <a:rect b="b" l="l" r="r" t="t"/>
              <a:pathLst>
                <a:path extrusionOk="0" h="465" w="464">
                  <a:moveTo>
                    <a:pt x="235" y="1"/>
                  </a:moveTo>
                  <a:cubicBezTo>
                    <a:pt x="105" y="1"/>
                    <a:pt x="0" y="105"/>
                    <a:pt x="0" y="236"/>
                  </a:cubicBezTo>
                  <a:cubicBezTo>
                    <a:pt x="0" y="360"/>
                    <a:pt x="105" y="464"/>
                    <a:pt x="235" y="464"/>
                  </a:cubicBezTo>
                  <a:cubicBezTo>
                    <a:pt x="359" y="464"/>
                    <a:pt x="464" y="360"/>
                    <a:pt x="464" y="236"/>
                  </a:cubicBezTo>
                  <a:cubicBezTo>
                    <a:pt x="464" y="105"/>
                    <a:pt x="359" y="1"/>
                    <a:pt x="23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2" name="Google Shape;4152;p51"/>
            <p:cNvSpPr/>
            <p:nvPr/>
          </p:nvSpPr>
          <p:spPr>
            <a:xfrm>
              <a:off x="6934750" y="2643050"/>
              <a:ext cx="11600" cy="11625"/>
            </a:xfrm>
            <a:custGeom>
              <a:rect b="b" l="l" r="r" t="t"/>
              <a:pathLst>
                <a:path extrusionOk="0" h="465" w="464">
                  <a:moveTo>
                    <a:pt x="236" y="1"/>
                  </a:moveTo>
                  <a:cubicBezTo>
                    <a:pt x="105" y="1"/>
                    <a:pt x="1" y="105"/>
                    <a:pt x="1" y="236"/>
                  </a:cubicBezTo>
                  <a:cubicBezTo>
                    <a:pt x="1" y="360"/>
                    <a:pt x="105" y="464"/>
                    <a:pt x="236" y="464"/>
                  </a:cubicBezTo>
                  <a:cubicBezTo>
                    <a:pt x="360" y="464"/>
                    <a:pt x="464" y="360"/>
                    <a:pt x="464" y="236"/>
                  </a:cubicBezTo>
                  <a:cubicBezTo>
                    <a:pt x="464" y="105"/>
                    <a:pt x="360" y="1"/>
                    <a:pt x="23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3" name="Google Shape;4153;p51"/>
            <p:cNvSpPr/>
            <p:nvPr/>
          </p:nvSpPr>
          <p:spPr>
            <a:xfrm>
              <a:off x="6996425" y="2643050"/>
              <a:ext cx="11600" cy="11625"/>
            </a:xfrm>
            <a:custGeom>
              <a:rect b="b" l="l" r="r" t="t"/>
              <a:pathLst>
                <a:path extrusionOk="0" h="465" w="464">
                  <a:moveTo>
                    <a:pt x="228" y="1"/>
                  </a:moveTo>
                  <a:cubicBezTo>
                    <a:pt x="105" y="1"/>
                    <a:pt x="0" y="105"/>
                    <a:pt x="0" y="236"/>
                  </a:cubicBezTo>
                  <a:cubicBezTo>
                    <a:pt x="0" y="360"/>
                    <a:pt x="105" y="464"/>
                    <a:pt x="228" y="464"/>
                  </a:cubicBezTo>
                  <a:cubicBezTo>
                    <a:pt x="359" y="464"/>
                    <a:pt x="463" y="360"/>
                    <a:pt x="463" y="236"/>
                  </a:cubicBezTo>
                  <a:cubicBezTo>
                    <a:pt x="463" y="105"/>
                    <a:pt x="359" y="1"/>
                    <a:pt x="22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4" name="Google Shape;4154;p51"/>
            <p:cNvSpPr/>
            <p:nvPr/>
          </p:nvSpPr>
          <p:spPr>
            <a:xfrm>
              <a:off x="7058075" y="2643050"/>
              <a:ext cx="11600" cy="11625"/>
            </a:xfrm>
            <a:custGeom>
              <a:rect b="b" l="l" r="r" t="t"/>
              <a:pathLst>
                <a:path extrusionOk="0" h="465" w="464">
                  <a:moveTo>
                    <a:pt x="229" y="1"/>
                  </a:moveTo>
                  <a:cubicBezTo>
                    <a:pt x="105" y="1"/>
                    <a:pt x="0" y="105"/>
                    <a:pt x="0" y="236"/>
                  </a:cubicBezTo>
                  <a:cubicBezTo>
                    <a:pt x="0" y="360"/>
                    <a:pt x="105" y="464"/>
                    <a:pt x="229" y="464"/>
                  </a:cubicBezTo>
                  <a:cubicBezTo>
                    <a:pt x="359" y="464"/>
                    <a:pt x="464" y="360"/>
                    <a:pt x="464" y="236"/>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5" name="Google Shape;4155;p51"/>
            <p:cNvSpPr/>
            <p:nvPr/>
          </p:nvSpPr>
          <p:spPr>
            <a:xfrm>
              <a:off x="7119725" y="2643050"/>
              <a:ext cx="11625" cy="11625"/>
            </a:xfrm>
            <a:custGeom>
              <a:rect b="b" l="l" r="r" t="t"/>
              <a:pathLst>
                <a:path extrusionOk="0" h="465" w="465">
                  <a:moveTo>
                    <a:pt x="229" y="1"/>
                  </a:moveTo>
                  <a:cubicBezTo>
                    <a:pt x="105" y="1"/>
                    <a:pt x="1" y="105"/>
                    <a:pt x="1" y="236"/>
                  </a:cubicBezTo>
                  <a:cubicBezTo>
                    <a:pt x="1" y="360"/>
                    <a:pt x="105" y="464"/>
                    <a:pt x="229" y="464"/>
                  </a:cubicBezTo>
                  <a:cubicBezTo>
                    <a:pt x="360" y="464"/>
                    <a:pt x="464" y="360"/>
                    <a:pt x="464" y="236"/>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6" name="Google Shape;4156;p51"/>
            <p:cNvSpPr/>
            <p:nvPr/>
          </p:nvSpPr>
          <p:spPr>
            <a:xfrm>
              <a:off x="7181400" y="2643050"/>
              <a:ext cx="11600" cy="11625"/>
            </a:xfrm>
            <a:custGeom>
              <a:rect b="b" l="l" r="r" t="t"/>
              <a:pathLst>
                <a:path extrusionOk="0" h="465" w="464">
                  <a:moveTo>
                    <a:pt x="229" y="1"/>
                  </a:moveTo>
                  <a:cubicBezTo>
                    <a:pt x="105" y="1"/>
                    <a:pt x="0" y="105"/>
                    <a:pt x="0" y="236"/>
                  </a:cubicBezTo>
                  <a:cubicBezTo>
                    <a:pt x="0" y="360"/>
                    <a:pt x="105" y="464"/>
                    <a:pt x="229" y="464"/>
                  </a:cubicBezTo>
                  <a:cubicBezTo>
                    <a:pt x="359" y="464"/>
                    <a:pt x="463" y="360"/>
                    <a:pt x="463" y="236"/>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7" name="Google Shape;4157;p51"/>
            <p:cNvSpPr/>
            <p:nvPr/>
          </p:nvSpPr>
          <p:spPr>
            <a:xfrm>
              <a:off x="7243050" y="2643050"/>
              <a:ext cx="11600" cy="11625"/>
            </a:xfrm>
            <a:custGeom>
              <a:rect b="b" l="l" r="r" t="t"/>
              <a:pathLst>
                <a:path extrusionOk="0" h="465" w="464">
                  <a:moveTo>
                    <a:pt x="229" y="1"/>
                  </a:moveTo>
                  <a:cubicBezTo>
                    <a:pt x="105" y="1"/>
                    <a:pt x="0" y="105"/>
                    <a:pt x="0" y="236"/>
                  </a:cubicBezTo>
                  <a:cubicBezTo>
                    <a:pt x="0" y="360"/>
                    <a:pt x="105" y="464"/>
                    <a:pt x="229" y="464"/>
                  </a:cubicBezTo>
                  <a:cubicBezTo>
                    <a:pt x="359" y="464"/>
                    <a:pt x="464" y="360"/>
                    <a:pt x="464" y="236"/>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8" name="Google Shape;4158;p51"/>
            <p:cNvSpPr/>
            <p:nvPr/>
          </p:nvSpPr>
          <p:spPr>
            <a:xfrm>
              <a:off x="7304700" y="2643050"/>
              <a:ext cx="11625" cy="11625"/>
            </a:xfrm>
            <a:custGeom>
              <a:rect b="b" l="l" r="r" t="t"/>
              <a:pathLst>
                <a:path extrusionOk="0" h="465" w="465">
                  <a:moveTo>
                    <a:pt x="229" y="1"/>
                  </a:moveTo>
                  <a:cubicBezTo>
                    <a:pt x="105" y="1"/>
                    <a:pt x="1" y="105"/>
                    <a:pt x="1" y="236"/>
                  </a:cubicBezTo>
                  <a:cubicBezTo>
                    <a:pt x="1" y="360"/>
                    <a:pt x="105" y="464"/>
                    <a:pt x="229" y="464"/>
                  </a:cubicBezTo>
                  <a:cubicBezTo>
                    <a:pt x="360" y="464"/>
                    <a:pt x="464" y="360"/>
                    <a:pt x="464" y="236"/>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9" name="Google Shape;4159;p51"/>
            <p:cNvSpPr/>
            <p:nvPr/>
          </p:nvSpPr>
          <p:spPr>
            <a:xfrm>
              <a:off x="7366375" y="2643050"/>
              <a:ext cx="11600" cy="11625"/>
            </a:xfrm>
            <a:custGeom>
              <a:rect b="b" l="l" r="r" t="t"/>
              <a:pathLst>
                <a:path extrusionOk="0" h="465" w="464">
                  <a:moveTo>
                    <a:pt x="229" y="1"/>
                  </a:moveTo>
                  <a:cubicBezTo>
                    <a:pt x="105" y="1"/>
                    <a:pt x="0" y="105"/>
                    <a:pt x="0" y="236"/>
                  </a:cubicBezTo>
                  <a:cubicBezTo>
                    <a:pt x="0" y="360"/>
                    <a:pt x="105" y="464"/>
                    <a:pt x="229" y="464"/>
                  </a:cubicBezTo>
                  <a:cubicBezTo>
                    <a:pt x="359" y="464"/>
                    <a:pt x="463" y="360"/>
                    <a:pt x="463" y="236"/>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0" name="Google Shape;4160;p51"/>
            <p:cNvSpPr/>
            <p:nvPr/>
          </p:nvSpPr>
          <p:spPr>
            <a:xfrm>
              <a:off x="6730525" y="2716300"/>
              <a:ext cx="11625" cy="11600"/>
            </a:xfrm>
            <a:custGeom>
              <a:rect b="b" l="l" r="r" t="t"/>
              <a:pathLst>
                <a:path extrusionOk="0" h="464" w="465">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1" name="Google Shape;4161;p51"/>
            <p:cNvSpPr/>
            <p:nvPr/>
          </p:nvSpPr>
          <p:spPr>
            <a:xfrm>
              <a:off x="6792200" y="2716300"/>
              <a:ext cx="11600" cy="11600"/>
            </a:xfrm>
            <a:custGeom>
              <a:rect b="b" l="l" r="r" t="t"/>
              <a:pathLst>
                <a:path extrusionOk="0" h="464" w="464">
                  <a:moveTo>
                    <a:pt x="229" y="0"/>
                  </a:moveTo>
                  <a:cubicBezTo>
                    <a:pt x="105" y="0"/>
                    <a:pt x="0" y="105"/>
                    <a:pt x="0" y="229"/>
                  </a:cubicBezTo>
                  <a:cubicBezTo>
                    <a:pt x="0" y="359"/>
                    <a:pt x="105" y="464"/>
                    <a:pt x="229" y="464"/>
                  </a:cubicBezTo>
                  <a:cubicBezTo>
                    <a:pt x="359" y="464"/>
                    <a:pt x="463" y="359"/>
                    <a:pt x="463" y="229"/>
                  </a:cubicBezTo>
                  <a:cubicBezTo>
                    <a:pt x="463"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2" name="Google Shape;4162;p51"/>
            <p:cNvSpPr/>
            <p:nvPr/>
          </p:nvSpPr>
          <p:spPr>
            <a:xfrm>
              <a:off x="6853850" y="2716300"/>
              <a:ext cx="11600" cy="11600"/>
            </a:xfrm>
            <a:custGeom>
              <a:rect b="b" l="l" r="r" t="t"/>
              <a:pathLst>
                <a:path extrusionOk="0" h="464" w="464">
                  <a:moveTo>
                    <a:pt x="229" y="0"/>
                  </a:moveTo>
                  <a:cubicBezTo>
                    <a:pt x="105" y="0"/>
                    <a:pt x="1" y="105"/>
                    <a:pt x="1" y="229"/>
                  </a:cubicBezTo>
                  <a:cubicBezTo>
                    <a:pt x="1" y="359"/>
                    <a:pt x="105" y="464"/>
                    <a:pt x="229" y="464"/>
                  </a:cubicBezTo>
                  <a:cubicBezTo>
                    <a:pt x="359" y="464"/>
                    <a:pt x="464" y="359"/>
                    <a:pt x="464" y="229"/>
                  </a:cubicBezTo>
                  <a:cubicBezTo>
                    <a:pt x="464"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3" name="Google Shape;4163;p51"/>
            <p:cNvSpPr/>
            <p:nvPr/>
          </p:nvSpPr>
          <p:spPr>
            <a:xfrm>
              <a:off x="6915500" y="2716300"/>
              <a:ext cx="11625" cy="11600"/>
            </a:xfrm>
            <a:custGeom>
              <a:rect b="b" l="l" r="r" t="t"/>
              <a:pathLst>
                <a:path extrusionOk="0" h="464" w="465">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4" name="Google Shape;4164;p51"/>
            <p:cNvSpPr/>
            <p:nvPr/>
          </p:nvSpPr>
          <p:spPr>
            <a:xfrm>
              <a:off x="6977175" y="2716300"/>
              <a:ext cx="11600" cy="11600"/>
            </a:xfrm>
            <a:custGeom>
              <a:rect b="b" l="l" r="r" t="t"/>
              <a:pathLst>
                <a:path extrusionOk="0" h="464" w="464">
                  <a:moveTo>
                    <a:pt x="229" y="0"/>
                  </a:moveTo>
                  <a:cubicBezTo>
                    <a:pt x="105" y="0"/>
                    <a:pt x="0" y="105"/>
                    <a:pt x="0" y="229"/>
                  </a:cubicBezTo>
                  <a:cubicBezTo>
                    <a:pt x="0" y="359"/>
                    <a:pt x="105" y="464"/>
                    <a:pt x="229" y="464"/>
                  </a:cubicBezTo>
                  <a:cubicBezTo>
                    <a:pt x="359" y="464"/>
                    <a:pt x="463" y="359"/>
                    <a:pt x="463" y="229"/>
                  </a:cubicBezTo>
                  <a:cubicBezTo>
                    <a:pt x="463"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5" name="Google Shape;4165;p51"/>
            <p:cNvSpPr/>
            <p:nvPr/>
          </p:nvSpPr>
          <p:spPr>
            <a:xfrm>
              <a:off x="7038825" y="2716300"/>
              <a:ext cx="11600" cy="11600"/>
            </a:xfrm>
            <a:custGeom>
              <a:rect b="b" l="l" r="r" t="t"/>
              <a:pathLst>
                <a:path extrusionOk="0" h="464" w="464">
                  <a:moveTo>
                    <a:pt x="229" y="0"/>
                  </a:moveTo>
                  <a:cubicBezTo>
                    <a:pt x="105" y="0"/>
                    <a:pt x="1" y="105"/>
                    <a:pt x="1" y="229"/>
                  </a:cubicBezTo>
                  <a:cubicBezTo>
                    <a:pt x="1" y="359"/>
                    <a:pt x="105" y="464"/>
                    <a:pt x="229" y="464"/>
                  </a:cubicBezTo>
                  <a:cubicBezTo>
                    <a:pt x="359" y="464"/>
                    <a:pt x="464" y="359"/>
                    <a:pt x="464" y="229"/>
                  </a:cubicBezTo>
                  <a:cubicBezTo>
                    <a:pt x="464"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6" name="Google Shape;4166;p51"/>
            <p:cNvSpPr/>
            <p:nvPr/>
          </p:nvSpPr>
          <p:spPr>
            <a:xfrm>
              <a:off x="7100475" y="2716300"/>
              <a:ext cx="11625" cy="11600"/>
            </a:xfrm>
            <a:custGeom>
              <a:rect b="b" l="l" r="r" t="t"/>
              <a:pathLst>
                <a:path extrusionOk="0" h="464" w="465">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7" name="Google Shape;4167;p51"/>
            <p:cNvSpPr/>
            <p:nvPr/>
          </p:nvSpPr>
          <p:spPr>
            <a:xfrm>
              <a:off x="7162150" y="2716300"/>
              <a:ext cx="11600" cy="11600"/>
            </a:xfrm>
            <a:custGeom>
              <a:rect b="b" l="l" r="r" t="t"/>
              <a:pathLst>
                <a:path extrusionOk="0" h="464" w="464">
                  <a:moveTo>
                    <a:pt x="229" y="0"/>
                  </a:moveTo>
                  <a:cubicBezTo>
                    <a:pt x="105" y="0"/>
                    <a:pt x="0" y="105"/>
                    <a:pt x="0" y="229"/>
                  </a:cubicBezTo>
                  <a:cubicBezTo>
                    <a:pt x="0" y="359"/>
                    <a:pt x="105" y="464"/>
                    <a:pt x="229" y="464"/>
                  </a:cubicBezTo>
                  <a:cubicBezTo>
                    <a:pt x="359" y="464"/>
                    <a:pt x="463" y="359"/>
                    <a:pt x="463" y="229"/>
                  </a:cubicBezTo>
                  <a:cubicBezTo>
                    <a:pt x="463"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8" name="Google Shape;4168;p51"/>
            <p:cNvSpPr/>
            <p:nvPr/>
          </p:nvSpPr>
          <p:spPr>
            <a:xfrm>
              <a:off x="7223800" y="2716300"/>
              <a:ext cx="11600" cy="11600"/>
            </a:xfrm>
            <a:custGeom>
              <a:rect b="b" l="l" r="r" t="t"/>
              <a:pathLst>
                <a:path extrusionOk="0" h="464" w="464">
                  <a:moveTo>
                    <a:pt x="229" y="0"/>
                  </a:moveTo>
                  <a:cubicBezTo>
                    <a:pt x="105" y="0"/>
                    <a:pt x="1" y="105"/>
                    <a:pt x="1" y="229"/>
                  </a:cubicBezTo>
                  <a:cubicBezTo>
                    <a:pt x="1" y="359"/>
                    <a:pt x="105" y="464"/>
                    <a:pt x="229" y="464"/>
                  </a:cubicBezTo>
                  <a:cubicBezTo>
                    <a:pt x="359" y="464"/>
                    <a:pt x="464" y="359"/>
                    <a:pt x="464" y="229"/>
                  </a:cubicBezTo>
                  <a:cubicBezTo>
                    <a:pt x="464"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9" name="Google Shape;4169;p51"/>
            <p:cNvSpPr/>
            <p:nvPr/>
          </p:nvSpPr>
          <p:spPr>
            <a:xfrm>
              <a:off x="7285450" y="2716300"/>
              <a:ext cx="11625" cy="11600"/>
            </a:xfrm>
            <a:custGeom>
              <a:rect b="b" l="l" r="r" t="t"/>
              <a:pathLst>
                <a:path extrusionOk="0" h="464" w="465">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0" name="Google Shape;4170;p51"/>
            <p:cNvSpPr/>
            <p:nvPr/>
          </p:nvSpPr>
          <p:spPr>
            <a:xfrm>
              <a:off x="6811450" y="2789525"/>
              <a:ext cx="11600" cy="11625"/>
            </a:xfrm>
            <a:custGeom>
              <a:rect b="b" l="l" r="r" t="t"/>
              <a:pathLst>
                <a:path extrusionOk="0" h="465" w="464">
                  <a:moveTo>
                    <a:pt x="235" y="1"/>
                  </a:moveTo>
                  <a:cubicBezTo>
                    <a:pt x="104" y="1"/>
                    <a:pt x="0" y="105"/>
                    <a:pt x="0" y="229"/>
                  </a:cubicBezTo>
                  <a:cubicBezTo>
                    <a:pt x="0" y="360"/>
                    <a:pt x="104" y="464"/>
                    <a:pt x="235" y="464"/>
                  </a:cubicBezTo>
                  <a:cubicBezTo>
                    <a:pt x="359" y="464"/>
                    <a:pt x="463" y="360"/>
                    <a:pt x="463" y="229"/>
                  </a:cubicBezTo>
                  <a:cubicBezTo>
                    <a:pt x="463" y="105"/>
                    <a:pt x="359" y="1"/>
                    <a:pt x="23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1" name="Google Shape;4171;p51"/>
            <p:cNvSpPr/>
            <p:nvPr/>
          </p:nvSpPr>
          <p:spPr>
            <a:xfrm>
              <a:off x="6873100" y="2789525"/>
              <a:ext cx="11600" cy="11625"/>
            </a:xfrm>
            <a:custGeom>
              <a:rect b="b" l="l" r="r" t="t"/>
              <a:pathLst>
                <a:path extrusionOk="0" h="465" w="464">
                  <a:moveTo>
                    <a:pt x="235" y="1"/>
                  </a:moveTo>
                  <a:cubicBezTo>
                    <a:pt x="105" y="1"/>
                    <a:pt x="0" y="105"/>
                    <a:pt x="0" y="229"/>
                  </a:cubicBezTo>
                  <a:cubicBezTo>
                    <a:pt x="0" y="360"/>
                    <a:pt x="105" y="464"/>
                    <a:pt x="235" y="464"/>
                  </a:cubicBezTo>
                  <a:cubicBezTo>
                    <a:pt x="359" y="464"/>
                    <a:pt x="464" y="360"/>
                    <a:pt x="464" y="229"/>
                  </a:cubicBezTo>
                  <a:cubicBezTo>
                    <a:pt x="464" y="105"/>
                    <a:pt x="359" y="1"/>
                    <a:pt x="23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2" name="Google Shape;4172;p51"/>
            <p:cNvSpPr/>
            <p:nvPr/>
          </p:nvSpPr>
          <p:spPr>
            <a:xfrm>
              <a:off x="6934750" y="2789525"/>
              <a:ext cx="11600" cy="11625"/>
            </a:xfrm>
            <a:custGeom>
              <a:rect b="b" l="l" r="r" t="t"/>
              <a:pathLst>
                <a:path extrusionOk="0" h="465" w="464">
                  <a:moveTo>
                    <a:pt x="236" y="1"/>
                  </a:moveTo>
                  <a:cubicBezTo>
                    <a:pt x="105" y="1"/>
                    <a:pt x="1" y="105"/>
                    <a:pt x="1" y="229"/>
                  </a:cubicBezTo>
                  <a:cubicBezTo>
                    <a:pt x="1" y="360"/>
                    <a:pt x="105" y="464"/>
                    <a:pt x="236" y="464"/>
                  </a:cubicBezTo>
                  <a:cubicBezTo>
                    <a:pt x="360" y="464"/>
                    <a:pt x="464" y="360"/>
                    <a:pt x="464" y="229"/>
                  </a:cubicBezTo>
                  <a:cubicBezTo>
                    <a:pt x="464" y="105"/>
                    <a:pt x="360" y="1"/>
                    <a:pt x="23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3" name="Google Shape;4173;p51"/>
            <p:cNvSpPr/>
            <p:nvPr/>
          </p:nvSpPr>
          <p:spPr>
            <a:xfrm>
              <a:off x="6996425" y="2789525"/>
              <a:ext cx="11600" cy="11625"/>
            </a:xfrm>
            <a:custGeom>
              <a:rect b="b" l="l" r="r" t="t"/>
              <a:pathLst>
                <a:path extrusionOk="0" h="465" w="464">
                  <a:moveTo>
                    <a:pt x="228" y="1"/>
                  </a:moveTo>
                  <a:cubicBezTo>
                    <a:pt x="105" y="1"/>
                    <a:pt x="0" y="105"/>
                    <a:pt x="0" y="229"/>
                  </a:cubicBezTo>
                  <a:cubicBezTo>
                    <a:pt x="0" y="360"/>
                    <a:pt x="105" y="464"/>
                    <a:pt x="228" y="464"/>
                  </a:cubicBezTo>
                  <a:cubicBezTo>
                    <a:pt x="359" y="464"/>
                    <a:pt x="463" y="360"/>
                    <a:pt x="463" y="229"/>
                  </a:cubicBezTo>
                  <a:cubicBezTo>
                    <a:pt x="463" y="105"/>
                    <a:pt x="359" y="1"/>
                    <a:pt x="22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4" name="Google Shape;4174;p51"/>
            <p:cNvSpPr/>
            <p:nvPr/>
          </p:nvSpPr>
          <p:spPr>
            <a:xfrm>
              <a:off x="7058075" y="2789525"/>
              <a:ext cx="11600" cy="11625"/>
            </a:xfrm>
            <a:custGeom>
              <a:rect b="b" l="l" r="r" t="t"/>
              <a:pathLst>
                <a:path extrusionOk="0" h="465" w="464">
                  <a:moveTo>
                    <a:pt x="229" y="1"/>
                  </a:moveTo>
                  <a:cubicBezTo>
                    <a:pt x="105" y="1"/>
                    <a:pt x="0" y="105"/>
                    <a:pt x="0" y="229"/>
                  </a:cubicBezTo>
                  <a:cubicBezTo>
                    <a:pt x="0" y="360"/>
                    <a:pt x="105" y="464"/>
                    <a:pt x="229" y="464"/>
                  </a:cubicBezTo>
                  <a:cubicBezTo>
                    <a:pt x="359" y="464"/>
                    <a:pt x="464" y="360"/>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5" name="Google Shape;4175;p51"/>
            <p:cNvSpPr/>
            <p:nvPr/>
          </p:nvSpPr>
          <p:spPr>
            <a:xfrm>
              <a:off x="7119725" y="2789525"/>
              <a:ext cx="11625" cy="11625"/>
            </a:xfrm>
            <a:custGeom>
              <a:rect b="b" l="l" r="r" t="t"/>
              <a:pathLst>
                <a:path extrusionOk="0" h="465" w="465">
                  <a:moveTo>
                    <a:pt x="229" y="1"/>
                  </a:moveTo>
                  <a:cubicBezTo>
                    <a:pt x="105" y="1"/>
                    <a:pt x="1" y="105"/>
                    <a:pt x="1" y="229"/>
                  </a:cubicBezTo>
                  <a:cubicBezTo>
                    <a:pt x="1" y="360"/>
                    <a:pt x="105" y="464"/>
                    <a:pt x="229" y="464"/>
                  </a:cubicBezTo>
                  <a:cubicBezTo>
                    <a:pt x="360" y="464"/>
                    <a:pt x="464" y="360"/>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6" name="Google Shape;4176;p51"/>
            <p:cNvSpPr/>
            <p:nvPr/>
          </p:nvSpPr>
          <p:spPr>
            <a:xfrm>
              <a:off x="7181400" y="2789525"/>
              <a:ext cx="11600" cy="11625"/>
            </a:xfrm>
            <a:custGeom>
              <a:rect b="b" l="l" r="r" t="t"/>
              <a:pathLst>
                <a:path extrusionOk="0" h="465" w="464">
                  <a:moveTo>
                    <a:pt x="229" y="1"/>
                  </a:moveTo>
                  <a:cubicBezTo>
                    <a:pt x="105" y="1"/>
                    <a:pt x="0" y="105"/>
                    <a:pt x="0" y="229"/>
                  </a:cubicBezTo>
                  <a:cubicBezTo>
                    <a:pt x="0" y="360"/>
                    <a:pt x="105" y="464"/>
                    <a:pt x="229" y="464"/>
                  </a:cubicBezTo>
                  <a:cubicBezTo>
                    <a:pt x="359" y="464"/>
                    <a:pt x="463" y="360"/>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7" name="Google Shape;4177;p51"/>
            <p:cNvSpPr/>
            <p:nvPr/>
          </p:nvSpPr>
          <p:spPr>
            <a:xfrm>
              <a:off x="7243050" y="2789525"/>
              <a:ext cx="11600" cy="11625"/>
            </a:xfrm>
            <a:custGeom>
              <a:rect b="b" l="l" r="r" t="t"/>
              <a:pathLst>
                <a:path extrusionOk="0" h="465" w="464">
                  <a:moveTo>
                    <a:pt x="229" y="1"/>
                  </a:moveTo>
                  <a:cubicBezTo>
                    <a:pt x="105" y="1"/>
                    <a:pt x="0" y="105"/>
                    <a:pt x="0" y="229"/>
                  </a:cubicBezTo>
                  <a:cubicBezTo>
                    <a:pt x="0" y="360"/>
                    <a:pt x="105" y="464"/>
                    <a:pt x="229" y="464"/>
                  </a:cubicBezTo>
                  <a:cubicBezTo>
                    <a:pt x="359" y="464"/>
                    <a:pt x="464" y="360"/>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8" name="Google Shape;4178;p51"/>
            <p:cNvSpPr/>
            <p:nvPr/>
          </p:nvSpPr>
          <p:spPr>
            <a:xfrm>
              <a:off x="7304700" y="2789525"/>
              <a:ext cx="11625" cy="11625"/>
            </a:xfrm>
            <a:custGeom>
              <a:rect b="b" l="l" r="r" t="t"/>
              <a:pathLst>
                <a:path extrusionOk="0" h="465" w="465">
                  <a:moveTo>
                    <a:pt x="229" y="1"/>
                  </a:moveTo>
                  <a:cubicBezTo>
                    <a:pt x="105" y="1"/>
                    <a:pt x="1" y="105"/>
                    <a:pt x="1" y="229"/>
                  </a:cubicBezTo>
                  <a:cubicBezTo>
                    <a:pt x="1" y="360"/>
                    <a:pt x="105" y="464"/>
                    <a:pt x="229" y="464"/>
                  </a:cubicBezTo>
                  <a:cubicBezTo>
                    <a:pt x="360" y="464"/>
                    <a:pt x="464" y="360"/>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9" name="Google Shape;4179;p51"/>
            <p:cNvSpPr/>
            <p:nvPr/>
          </p:nvSpPr>
          <p:spPr>
            <a:xfrm>
              <a:off x="7366375" y="2789525"/>
              <a:ext cx="11600" cy="11625"/>
            </a:xfrm>
            <a:custGeom>
              <a:rect b="b" l="l" r="r" t="t"/>
              <a:pathLst>
                <a:path extrusionOk="0" h="465" w="464">
                  <a:moveTo>
                    <a:pt x="229" y="1"/>
                  </a:moveTo>
                  <a:cubicBezTo>
                    <a:pt x="105" y="1"/>
                    <a:pt x="0" y="105"/>
                    <a:pt x="0" y="229"/>
                  </a:cubicBezTo>
                  <a:cubicBezTo>
                    <a:pt x="0" y="360"/>
                    <a:pt x="105" y="464"/>
                    <a:pt x="229" y="464"/>
                  </a:cubicBezTo>
                  <a:cubicBezTo>
                    <a:pt x="359" y="464"/>
                    <a:pt x="463" y="360"/>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0" name="Google Shape;4180;p51"/>
            <p:cNvSpPr/>
            <p:nvPr/>
          </p:nvSpPr>
          <p:spPr>
            <a:xfrm>
              <a:off x="6730525" y="2862775"/>
              <a:ext cx="11625" cy="11600"/>
            </a:xfrm>
            <a:custGeom>
              <a:rect b="b" l="l" r="r" t="t"/>
              <a:pathLst>
                <a:path extrusionOk="0" h="464" w="465">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1" name="Google Shape;4181;p51"/>
            <p:cNvSpPr/>
            <p:nvPr/>
          </p:nvSpPr>
          <p:spPr>
            <a:xfrm>
              <a:off x="6792200" y="2862775"/>
              <a:ext cx="11600" cy="11600"/>
            </a:xfrm>
            <a:custGeom>
              <a:rect b="b" l="l" r="r" t="t"/>
              <a:pathLst>
                <a:path extrusionOk="0" h="464" w="464">
                  <a:moveTo>
                    <a:pt x="229" y="1"/>
                  </a:moveTo>
                  <a:cubicBezTo>
                    <a:pt x="105" y="1"/>
                    <a:pt x="0" y="105"/>
                    <a:pt x="0" y="229"/>
                  </a:cubicBezTo>
                  <a:cubicBezTo>
                    <a:pt x="0" y="359"/>
                    <a:pt x="105" y="464"/>
                    <a:pt x="229" y="464"/>
                  </a:cubicBezTo>
                  <a:cubicBezTo>
                    <a:pt x="359" y="464"/>
                    <a:pt x="463" y="359"/>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2" name="Google Shape;4182;p51"/>
            <p:cNvSpPr/>
            <p:nvPr/>
          </p:nvSpPr>
          <p:spPr>
            <a:xfrm>
              <a:off x="6853850" y="2862775"/>
              <a:ext cx="11600" cy="11600"/>
            </a:xfrm>
            <a:custGeom>
              <a:rect b="b" l="l" r="r" t="t"/>
              <a:pathLst>
                <a:path extrusionOk="0" h="464" w="464">
                  <a:moveTo>
                    <a:pt x="229" y="1"/>
                  </a:moveTo>
                  <a:cubicBezTo>
                    <a:pt x="105" y="1"/>
                    <a:pt x="1" y="105"/>
                    <a:pt x="1" y="229"/>
                  </a:cubicBezTo>
                  <a:cubicBezTo>
                    <a:pt x="1" y="359"/>
                    <a:pt x="105" y="464"/>
                    <a:pt x="229" y="464"/>
                  </a:cubicBezTo>
                  <a:cubicBezTo>
                    <a:pt x="359" y="464"/>
                    <a:pt x="464" y="359"/>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3" name="Google Shape;4183;p51"/>
            <p:cNvSpPr/>
            <p:nvPr/>
          </p:nvSpPr>
          <p:spPr>
            <a:xfrm>
              <a:off x="6915500" y="2862775"/>
              <a:ext cx="11625" cy="11600"/>
            </a:xfrm>
            <a:custGeom>
              <a:rect b="b" l="l" r="r" t="t"/>
              <a:pathLst>
                <a:path extrusionOk="0" h="464" w="465">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4" name="Google Shape;4184;p51"/>
            <p:cNvSpPr/>
            <p:nvPr/>
          </p:nvSpPr>
          <p:spPr>
            <a:xfrm>
              <a:off x="6977175" y="2862775"/>
              <a:ext cx="11600" cy="11600"/>
            </a:xfrm>
            <a:custGeom>
              <a:rect b="b" l="l" r="r" t="t"/>
              <a:pathLst>
                <a:path extrusionOk="0" h="464" w="464">
                  <a:moveTo>
                    <a:pt x="229" y="1"/>
                  </a:moveTo>
                  <a:cubicBezTo>
                    <a:pt x="105" y="1"/>
                    <a:pt x="0" y="105"/>
                    <a:pt x="0" y="229"/>
                  </a:cubicBezTo>
                  <a:cubicBezTo>
                    <a:pt x="0" y="359"/>
                    <a:pt x="105" y="464"/>
                    <a:pt x="229" y="464"/>
                  </a:cubicBezTo>
                  <a:cubicBezTo>
                    <a:pt x="359" y="464"/>
                    <a:pt x="463" y="359"/>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5" name="Google Shape;4185;p51"/>
            <p:cNvSpPr/>
            <p:nvPr/>
          </p:nvSpPr>
          <p:spPr>
            <a:xfrm>
              <a:off x="7038825" y="2862775"/>
              <a:ext cx="11600" cy="11600"/>
            </a:xfrm>
            <a:custGeom>
              <a:rect b="b" l="l" r="r" t="t"/>
              <a:pathLst>
                <a:path extrusionOk="0" h="464" w="464">
                  <a:moveTo>
                    <a:pt x="229" y="1"/>
                  </a:moveTo>
                  <a:cubicBezTo>
                    <a:pt x="105" y="1"/>
                    <a:pt x="1" y="105"/>
                    <a:pt x="1" y="229"/>
                  </a:cubicBezTo>
                  <a:cubicBezTo>
                    <a:pt x="1" y="359"/>
                    <a:pt x="105" y="464"/>
                    <a:pt x="229" y="464"/>
                  </a:cubicBezTo>
                  <a:cubicBezTo>
                    <a:pt x="359" y="464"/>
                    <a:pt x="464" y="359"/>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6" name="Google Shape;4186;p51"/>
            <p:cNvSpPr/>
            <p:nvPr/>
          </p:nvSpPr>
          <p:spPr>
            <a:xfrm>
              <a:off x="7100475" y="2862775"/>
              <a:ext cx="11625" cy="11600"/>
            </a:xfrm>
            <a:custGeom>
              <a:rect b="b" l="l" r="r" t="t"/>
              <a:pathLst>
                <a:path extrusionOk="0" h="464" w="465">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7" name="Google Shape;4187;p51"/>
            <p:cNvSpPr/>
            <p:nvPr/>
          </p:nvSpPr>
          <p:spPr>
            <a:xfrm>
              <a:off x="7162150" y="2862775"/>
              <a:ext cx="11600" cy="11600"/>
            </a:xfrm>
            <a:custGeom>
              <a:rect b="b" l="l" r="r" t="t"/>
              <a:pathLst>
                <a:path extrusionOk="0" h="464" w="464">
                  <a:moveTo>
                    <a:pt x="229" y="1"/>
                  </a:moveTo>
                  <a:cubicBezTo>
                    <a:pt x="105" y="1"/>
                    <a:pt x="0" y="105"/>
                    <a:pt x="0" y="229"/>
                  </a:cubicBezTo>
                  <a:cubicBezTo>
                    <a:pt x="0" y="359"/>
                    <a:pt x="105" y="464"/>
                    <a:pt x="229" y="464"/>
                  </a:cubicBezTo>
                  <a:cubicBezTo>
                    <a:pt x="359" y="464"/>
                    <a:pt x="463" y="359"/>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8" name="Google Shape;4188;p51"/>
            <p:cNvSpPr/>
            <p:nvPr/>
          </p:nvSpPr>
          <p:spPr>
            <a:xfrm>
              <a:off x="7223800" y="2862775"/>
              <a:ext cx="11600" cy="11600"/>
            </a:xfrm>
            <a:custGeom>
              <a:rect b="b" l="l" r="r" t="t"/>
              <a:pathLst>
                <a:path extrusionOk="0" h="464" w="464">
                  <a:moveTo>
                    <a:pt x="229" y="1"/>
                  </a:moveTo>
                  <a:cubicBezTo>
                    <a:pt x="105" y="1"/>
                    <a:pt x="1" y="105"/>
                    <a:pt x="1" y="229"/>
                  </a:cubicBezTo>
                  <a:cubicBezTo>
                    <a:pt x="1" y="359"/>
                    <a:pt x="105" y="464"/>
                    <a:pt x="229" y="464"/>
                  </a:cubicBezTo>
                  <a:cubicBezTo>
                    <a:pt x="359" y="464"/>
                    <a:pt x="464" y="359"/>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9" name="Google Shape;4189;p51"/>
            <p:cNvSpPr/>
            <p:nvPr/>
          </p:nvSpPr>
          <p:spPr>
            <a:xfrm>
              <a:off x="7285450" y="2862775"/>
              <a:ext cx="11625" cy="11600"/>
            </a:xfrm>
            <a:custGeom>
              <a:rect b="b" l="l" r="r" t="t"/>
              <a:pathLst>
                <a:path extrusionOk="0" h="464" w="465">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190" name="Google Shape;4190;p51"/>
          <p:cNvSpPr/>
          <p:nvPr/>
        </p:nvSpPr>
        <p:spPr>
          <a:xfrm>
            <a:off x="4583325" y="955850"/>
            <a:ext cx="317400" cy="317400"/>
          </a:xfrm>
          <a:prstGeom prst="mathPlus">
            <a:avLst>
              <a:gd fmla="val 11090" name="adj1"/>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191" name="Google Shape;4191;p51"/>
          <p:cNvCxnSpPr/>
          <p:nvPr/>
        </p:nvCxnSpPr>
        <p:spPr>
          <a:xfrm>
            <a:off x="-8425" y="1850183"/>
            <a:ext cx="552600" cy="0"/>
          </a:xfrm>
          <a:prstGeom prst="straightConnector1">
            <a:avLst/>
          </a:prstGeom>
          <a:noFill/>
          <a:ln cap="flat" cmpd="sng" w="38100">
            <a:solidFill>
              <a:schemeClr val="lt2"/>
            </a:solidFill>
            <a:prstDash val="solid"/>
            <a:round/>
            <a:headEnd len="sm" w="sm" type="none"/>
            <a:tailEnd len="sm" w="sm" type="none"/>
          </a:ln>
        </p:spPr>
      </p:cxnSp>
      <p:sp>
        <p:nvSpPr>
          <p:cNvPr id="4192" name="Google Shape;4192;p51"/>
          <p:cNvSpPr txBox="1"/>
          <p:nvPr/>
        </p:nvSpPr>
        <p:spPr>
          <a:xfrm>
            <a:off x="2509825" y="293200"/>
            <a:ext cx="5762400" cy="1569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1" lang="en" sz="3000">
                <a:latin typeface="Assistant"/>
                <a:ea typeface="Assistant"/>
                <a:cs typeface="Assistant"/>
                <a:sym typeface="Assistant"/>
              </a:rPr>
              <a:t>Intermediate results</a:t>
            </a:r>
            <a:endParaRPr b="1" i="0" sz="3000" u="none" cap="none" strike="noStrike">
              <a:solidFill>
                <a:srgbClr val="000000"/>
              </a:solidFill>
              <a:latin typeface="Assistant"/>
              <a:ea typeface="Assistant"/>
              <a:cs typeface="Assistant"/>
              <a:sym typeface="Assistant"/>
            </a:endParaRPr>
          </a:p>
          <a:p>
            <a:pPr indent="0" lvl="0" marL="0" marR="0" rtl="0" algn="l">
              <a:lnSpc>
                <a:spcPct val="100000"/>
              </a:lnSpc>
              <a:spcBef>
                <a:spcPts val="0"/>
              </a:spcBef>
              <a:spcAft>
                <a:spcPts val="0"/>
              </a:spcAft>
              <a:buClr>
                <a:srgbClr val="000000"/>
              </a:buClr>
              <a:buSzPts val="3000"/>
              <a:buFont typeface="Arial"/>
              <a:buNone/>
            </a:pPr>
            <a:r>
              <a:t/>
            </a:r>
            <a:endParaRPr b="1" i="0" sz="3000" u="none" cap="none" strike="noStrike">
              <a:solidFill>
                <a:srgbClr val="000000"/>
              </a:solidFill>
              <a:latin typeface="Assistant"/>
              <a:ea typeface="Assistant"/>
              <a:cs typeface="Assistant"/>
              <a:sym typeface="Assistant"/>
            </a:endParaRPr>
          </a:p>
          <a:p>
            <a:pPr indent="0" lvl="0" marL="0" marR="0" rtl="0" algn="l">
              <a:lnSpc>
                <a:spcPct val="100000"/>
              </a:lnSpc>
              <a:spcBef>
                <a:spcPts val="0"/>
              </a:spcBef>
              <a:spcAft>
                <a:spcPts val="0"/>
              </a:spcAft>
              <a:buClr>
                <a:srgbClr val="000000"/>
              </a:buClr>
              <a:buSzPts val="3000"/>
              <a:buFont typeface="Arial"/>
              <a:buNone/>
            </a:pPr>
            <a:r>
              <a:t/>
            </a:r>
            <a:endParaRPr b="1" i="0" sz="3000" u="none" cap="none" strike="noStrike">
              <a:solidFill>
                <a:srgbClr val="000000"/>
              </a:solidFill>
              <a:latin typeface="Assistant"/>
              <a:ea typeface="Assistant"/>
              <a:cs typeface="Assistant"/>
              <a:sym typeface="Assistant"/>
            </a:endParaRPr>
          </a:p>
        </p:txBody>
      </p:sp>
      <p:grpSp>
        <p:nvGrpSpPr>
          <p:cNvPr id="4193" name="Google Shape;4193;p51"/>
          <p:cNvGrpSpPr/>
          <p:nvPr/>
        </p:nvGrpSpPr>
        <p:grpSpPr>
          <a:xfrm>
            <a:off x="1822104" y="366115"/>
            <a:ext cx="506202" cy="346754"/>
            <a:chOff x="5912000" y="2436725"/>
            <a:chExt cx="200500" cy="137350"/>
          </a:xfrm>
        </p:grpSpPr>
        <p:sp>
          <p:nvSpPr>
            <p:cNvPr id="4194" name="Google Shape;4194;p51"/>
            <p:cNvSpPr/>
            <p:nvPr/>
          </p:nvSpPr>
          <p:spPr>
            <a:xfrm>
              <a:off x="6071050" y="2532625"/>
              <a:ext cx="41450" cy="41450"/>
            </a:xfrm>
            <a:custGeom>
              <a:rect b="b" l="l" r="r" t="t"/>
              <a:pathLst>
                <a:path extrusionOk="0" h="1658" w="1658">
                  <a:moveTo>
                    <a:pt x="829" y="1"/>
                  </a:moveTo>
                  <a:lnTo>
                    <a:pt x="0" y="829"/>
                  </a:lnTo>
                  <a:lnTo>
                    <a:pt x="829" y="1658"/>
                  </a:lnTo>
                  <a:lnTo>
                    <a:pt x="1658" y="829"/>
                  </a:lnTo>
                  <a:lnTo>
                    <a:pt x="8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5" name="Google Shape;4195;p51"/>
            <p:cNvSpPr/>
            <p:nvPr/>
          </p:nvSpPr>
          <p:spPr>
            <a:xfrm>
              <a:off x="6071050" y="2436725"/>
              <a:ext cx="41450" cy="41450"/>
            </a:xfrm>
            <a:custGeom>
              <a:rect b="b" l="l" r="r" t="t"/>
              <a:pathLst>
                <a:path extrusionOk="0" h="1658" w="1658">
                  <a:moveTo>
                    <a:pt x="829" y="0"/>
                  </a:moveTo>
                  <a:lnTo>
                    <a:pt x="0" y="829"/>
                  </a:lnTo>
                  <a:lnTo>
                    <a:pt x="829" y="1657"/>
                  </a:lnTo>
                  <a:lnTo>
                    <a:pt x="1658" y="829"/>
                  </a:lnTo>
                  <a:lnTo>
                    <a:pt x="8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6" name="Google Shape;4196;p51"/>
            <p:cNvSpPr/>
            <p:nvPr/>
          </p:nvSpPr>
          <p:spPr>
            <a:xfrm>
              <a:off x="6023250" y="2484675"/>
              <a:ext cx="41450" cy="41450"/>
            </a:xfrm>
            <a:custGeom>
              <a:rect b="b" l="l" r="r" t="t"/>
              <a:pathLst>
                <a:path extrusionOk="0" h="1658" w="1658">
                  <a:moveTo>
                    <a:pt x="829" y="0"/>
                  </a:moveTo>
                  <a:lnTo>
                    <a:pt x="1" y="829"/>
                  </a:lnTo>
                  <a:lnTo>
                    <a:pt x="829" y="1658"/>
                  </a:lnTo>
                  <a:lnTo>
                    <a:pt x="1658" y="829"/>
                  </a:lnTo>
                  <a:lnTo>
                    <a:pt x="8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7" name="Google Shape;4197;p51"/>
            <p:cNvSpPr/>
            <p:nvPr/>
          </p:nvSpPr>
          <p:spPr>
            <a:xfrm>
              <a:off x="5959975" y="2532625"/>
              <a:ext cx="41450" cy="41450"/>
            </a:xfrm>
            <a:custGeom>
              <a:rect b="b" l="l" r="r" t="t"/>
              <a:pathLst>
                <a:path extrusionOk="0" h="1658" w="1658">
                  <a:moveTo>
                    <a:pt x="829" y="1"/>
                  </a:moveTo>
                  <a:lnTo>
                    <a:pt x="0" y="829"/>
                  </a:lnTo>
                  <a:lnTo>
                    <a:pt x="829" y="1658"/>
                  </a:lnTo>
                  <a:lnTo>
                    <a:pt x="1657" y="829"/>
                  </a:lnTo>
                  <a:lnTo>
                    <a:pt x="8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8" name="Google Shape;4198;p51"/>
            <p:cNvSpPr/>
            <p:nvPr/>
          </p:nvSpPr>
          <p:spPr>
            <a:xfrm>
              <a:off x="5959975" y="2436725"/>
              <a:ext cx="41450" cy="41450"/>
            </a:xfrm>
            <a:custGeom>
              <a:rect b="b" l="l" r="r" t="t"/>
              <a:pathLst>
                <a:path extrusionOk="0" h="1658" w="1658">
                  <a:moveTo>
                    <a:pt x="829" y="0"/>
                  </a:moveTo>
                  <a:lnTo>
                    <a:pt x="0" y="829"/>
                  </a:lnTo>
                  <a:lnTo>
                    <a:pt x="829" y="1657"/>
                  </a:lnTo>
                  <a:lnTo>
                    <a:pt x="1657" y="829"/>
                  </a:lnTo>
                  <a:lnTo>
                    <a:pt x="8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9" name="Google Shape;4199;p51"/>
            <p:cNvSpPr/>
            <p:nvPr/>
          </p:nvSpPr>
          <p:spPr>
            <a:xfrm>
              <a:off x="5912000" y="2484675"/>
              <a:ext cx="41475" cy="41450"/>
            </a:xfrm>
            <a:custGeom>
              <a:rect b="b" l="l" r="r" t="t"/>
              <a:pathLst>
                <a:path extrusionOk="0" h="1658" w="1659">
                  <a:moveTo>
                    <a:pt x="829" y="0"/>
                  </a:moveTo>
                  <a:lnTo>
                    <a:pt x="1" y="829"/>
                  </a:lnTo>
                  <a:lnTo>
                    <a:pt x="829" y="1658"/>
                  </a:lnTo>
                  <a:lnTo>
                    <a:pt x="1658" y="829"/>
                  </a:lnTo>
                  <a:lnTo>
                    <a:pt x="8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200" name="Google Shape;4200;p51"/>
          <p:cNvSpPr txBox="1"/>
          <p:nvPr/>
        </p:nvSpPr>
        <p:spPr>
          <a:xfrm>
            <a:off x="2388675" y="1248825"/>
            <a:ext cx="62769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Assistant"/>
                <a:ea typeface="Assistant"/>
                <a:cs typeface="Assistant"/>
                <a:sym typeface="Assistant"/>
              </a:rPr>
              <a:t>Studies</a:t>
            </a:r>
            <a:endParaRPr b="0" i="0" sz="1600" u="none" cap="none" strike="noStrike">
              <a:solidFill>
                <a:srgbClr val="000000"/>
              </a:solidFill>
              <a:latin typeface="Assistant"/>
              <a:ea typeface="Assistant"/>
              <a:cs typeface="Assistant"/>
              <a:sym typeface="Assistant"/>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ssistant"/>
              <a:ea typeface="Assistant"/>
              <a:cs typeface="Assistant"/>
              <a:sym typeface="Assistant"/>
            </a:endParaRPr>
          </a:p>
        </p:txBody>
      </p:sp>
      <p:sp>
        <p:nvSpPr>
          <p:cNvPr id="4201" name="Google Shape;4201;p5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pic>
        <p:nvPicPr>
          <p:cNvPr id="4202" name="Google Shape;4202;p51"/>
          <p:cNvPicPr preferRelativeResize="0"/>
          <p:nvPr/>
        </p:nvPicPr>
        <p:blipFill>
          <a:blip r:embed="rId3">
            <a:alphaModFix/>
          </a:blip>
          <a:stretch>
            <a:fillRect/>
          </a:stretch>
        </p:blipFill>
        <p:spPr>
          <a:xfrm>
            <a:off x="2509825" y="1018175"/>
            <a:ext cx="4331949" cy="3145050"/>
          </a:xfrm>
          <a:prstGeom prst="rect">
            <a:avLst/>
          </a:prstGeom>
          <a:noFill/>
          <a:ln>
            <a:noFill/>
          </a:ln>
        </p:spPr>
      </p:pic>
      <p:sp>
        <p:nvSpPr>
          <p:cNvPr id="4203" name="Google Shape;4203;p51"/>
          <p:cNvSpPr txBox="1"/>
          <p:nvPr/>
        </p:nvSpPr>
        <p:spPr>
          <a:xfrm>
            <a:off x="5328025" y="4049550"/>
            <a:ext cx="34482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Assistant"/>
                <a:ea typeface="Assistant"/>
                <a:cs typeface="Assistant"/>
                <a:sym typeface="Assistant"/>
              </a:rPr>
              <a:t>User Home page</a:t>
            </a:r>
            <a:endParaRPr b="1">
              <a:latin typeface="Assistant"/>
              <a:ea typeface="Assistant"/>
              <a:cs typeface="Assistant"/>
              <a:sym typeface="Assistan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7" name="Shape 4207"/>
        <p:cNvGrpSpPr/>
        <p:nvPr/>
      </p:nvGrpSpPr>
      <p:grpSpPr>
        <a:xfrm>
          <a:off x="0" y="0"/>
          <a:ext cx="0" cy="0"/>
          <a:chOff x="0" y="0"/>
          <a:chExt cx="0" cy="0"/>
        </a:xfrm>
      </p:grpSpPr>
      <p:grpSp>
        <p:nvGrpSpPr>
          <p:cNvPr id="4208" name="Google Shape;4208;p52"/>
          <p:cNvGrpSpPr/>
          <p:nvPr/>
        </p:nvGrpSpPr>
        <p:grpSpPr>
          <a:xfrm>
            <a:off x="5008443" y="4449758"/>
            <a:ext cx="2357122" cy="308503"/>
            <a:chOff x="4517025" y="2718100"/>
            <a:chExt cx="937300" cy="122675"/>
          </a:xfrm>
        </p:grpSpPr>
        <p:sp>
          <p:nvSpPr>
            <p:cNvPr id="4209" name="Google Shape;4209;p52"/>
            <p:cNvSpPr/>
            <p:nvPr/>
          </p:nvSpPr>
          <p:spPr>
            <a:xfrm>
              <a:off x="4517025" y="2718100"/>
              <a:ext cx="89900" cy="122675"/>
            </a:xfrm>
            <a:custGeom>
              <a:rect b="b" l="l" r="r" t="t"/>
              <a:pathLst>
                <a:path extrusionOk="0" h="4907" w="3596">
                  <a:moveTo>
                    <a:pt x="3158" y="0"/>
                  </a:moveTo>
                  <a:lnTo>
                    <a:pt x="0" y="4907"/>
                  </a:lnTo>
                  <a:lnTo>
                    <a:pt x="444"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0" name="Google Shape;4210;p52"/>
            <p:cNvSpPr/>
            <p:nvPr/>
          </p:nvSpPr>
          <p:spPr>
            <a:xfrm>
              <a:off x="4577550" y="2718100"/>
              <a:ext cx="90050" cy="122675"/>
            </a:xfrm>
            <a:custGeom>
              <a:rect b="b" l="l" r="r" t="t"/>
              <a:pathLst>
                <a:path extrusionOk="0" h="4907" w="3602">
                  <a:moveTo>
                    <a:pt x="3158" y="0"/>
                  </a:moveTo>
                  <a:lnTo>
                    <a:pt x="0" y="4907"/>
                  </a:lnTo>
                  <a:lnTo>
                    <a:pt x="444" y="4907"/>
                  </a:lnTo>
                  <a:lnTo>
                    <a:pt x="360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1" name="Google Shape;4211;p52"/>
            <p:cNvSpPr/>
            <p:nvPr/>
          </p:nvSpPr>
          <p:spPr>
            <a:xfrm>
              <a:off x="4638050" y="2718100"/>
              <a:ext cx="90075" cy="122675"/>
            </a:xfrm>
            <a:custGeom>
              <a:rect b="b" l="l" r="r" t="t"/>
              <a:pathLst>
                <a:path extrusionOk="0" h="4907" w="3603">
                  <a:moveTo>
                    <a:pt x="3159" y="0"/>
                  </a:moveTo>
                  <a:lnTo>
                    <a:pt x="1" y="4907"/>
                  </a:lnTo>
                  <a:lnTo>
                    <a:pt x="444" y="4907"/>
                  </a:lnTo>
                  <a:lnTo>
                    <a:pt x="360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2" name="Google Shape;4212;p52"/>
            <p:cNvSpPr/>
            <p:nvPr/>
          </p:nvSpPr>
          <p:spPr>
            <a:xfrm>
              <a:off x="4698575" y="2718100"/>
              <a:ext cx="89900" cy="122675"/>
            </a:xfrm>
            <a:custGeom>
              <a:rect b="b" l="l" r="r" t="t"/>
              <a:pathLst>
                <a:path extrusionOk="0" h="4907" w="3596">
                  <a:moveTo>
                    <a:pt x="3158" y="0"/>
                  </a:moveTo>
                  <a:lnTo>
                    <a:pt x="0" y="4907"/>
                  </a:lnTo>
                  <a:lnTo>
                    <a:pt x="444"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3" name="Google Shape;4213;p52"/>
            <p:cNvSpPr/>
            <p:nvPr/>
          </p:nvSpPr>
          <p:spPr>
            <a:xfrm>
              <a:off x="4759100" y="2718100"/>
              <a:ext cx="90050" cy="122675"/>
            </a:xfrm>
            <a:custGeom>
              <a:rect b="b" l="l" r="r" t="t"/>
              <a:pathLst>
                <a:path extrusionOk="0" h="4907" w="3602">
                  <a:moveTo>
                    <a:pt x="3158" y="0"/>
                  </a:moveTo>
                  <a:lnTo>
                    <a:pt x="0" y="4907"/>
                  </a:lnTo>
                  <a:lnTo>
                    <a:pt x="444" y="4907"/>
                  </a:lnTo>
                  <a:lnTo>
                    <a:pt x="360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4" name="Google Shape;4214;p52"/>
            <p:cNvSpPr/>
            <p:nvPr/>
          </p:nvSpPr>
          <p:spPr>
            <a:xfrm>
              <a:off x="4819775" y="2718100"/>
              <a:ext cx="89900" cy="122675"/>
            </a:xfrm>
            <a:custGeom>
              <a:rect b="b" l="l" r="r" t="t"/>
              <a:pathLst>
                <a:path extrusionOk="0" h="4907" w="3596">
                  <a:moveTo>
                    <a:pt x="3152" y="0"/>
                  </a:moveTo>
                  <a:lnTo>
                    <a:pt x="0" y="4907"/>
                  </a:lnTo>
                  <a:lnTo>
                    <a:pt x="437" y="4907"/>
                  </a:lnTo>
                  <a:lnTo>
                    <a:pt x="359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5" name="Google Shape;4215;p52"/>
            <p:cNvSpPr/>
            <p:nvPr/>
          </p:nvSpPr>
          <p:spPr>
            <a:xfrm>
              <a:off x="4880125" y="2718100"/>
              <a:ext cx="90075" cy="122675"/>
            </a:xfrm>
            <a:custGeom>
              <a:rect b="b" l="l" r="r" t="t"/>
              <a:pathLst>
                <a:path extrusionOk="0" h="4907" w="3603">
                  <a:moveTo>
                    <a:pt x="3158" y="0"/>
                  </a:moveTo>
                  <a:lnTo>
                    <a:pt x="0" y="4907"/>
                  </a:lnTo>
                  <a:lnTo>
                    <a:pt x="444" y="4907"/>
                  </a:lnTo>
                  <a:lnTo>
                    <a:pt x="360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6" name="Google Shape;4216;p52"/>
            <p:cNvSpPr/>
            <p:nvPr/>
          </p:nvSpPr>
          <p:spPr>
            <a:xfrm>
              <a:off x="4940800" y="2718100"/>
              <a:ext cx="89900" cy="122675"/>
            </a:xfrm>
            <a:custGeom>
              <a:rect b="b" l="l" r="r" t="t"/>
              <a:pathLst>
                <a:path extrusionOk="0" h="4907" w="3596">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7" name="Google Shape;4217;p52"/>
            <p:cNvSpPr/>
            <p:nvPr/>
          </p:nvSpPr>
          <p:spPr>
            <a:xfrm>
              <a:off x="5001325" y="2718100"/>
              <a:ext cx="89900" cy="122675"/>
            </a:xfrm>
            <a:custGeom>
              <a:rect b="b" l="l" r="r" t="t"/>
              <a:pathLst>
                <a:path extrusionOk="0" h="4907" w="3596">
                  <a:moveTo>
                    <a:pt x="3152" y="0"/>
                  </a:moveTo>
                  <a:lnTo>
                    <a:pt x="0" y="4907"/>
                  </a:lnTo>
                  <a:lnTo>
                    <a:pt x="437" y="4907"/>
                  </a:lnTo>
                  <a:lnTo>
                    <a:pt x="359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8" name="Google Shape;4218;p52"/>
            <p:cNvSpPr/>
            <p:nvPr/>
          </p:nvSpPr>
          <p:spPr>
            <a:xfrm>
              <a:off x="5061825" y="2718100"/>
              <a:ext cx="89925" cy="122675"/>
            </a:xfrm>
            <a:custGeom>
              <a:rect b="b" l="l" r="r" t="t"/>
              <a:pathLst>
                <a:path extrusionOk="0" h="4907" w="3597">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9" name="Google Shape;4219;p52"/>
            <p:cNvSpPr/>
            <p:nvPr/>
          </p:nvSpPr>
          <p:spPr>
            <a:xfrm>
              <a:off x="5122350" y="2718100"/>
              <a:ext cx="89900" cy="122675"/>
            </a:xfrm>
            <a:custGeom>
              <a:rect b="b" l="l" r="r" t="t"/>
              <a:pathLst>
                <a:path extrusionOk="0" h="4907" w="3596">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0" name="Google Shape;4220;p52"/>
            <p:cNvSpPr/>
            <p:nvPr/>
          </p:nvSpPr>
          <p:spPr>
            <a:xfrm>
              <a:off x="5182875" y="2718100"/>
              <a:ext cx="89900" cy="122675"/>
            </a:xfrm>
            <a:custGeom>
              <a:rect b="b" l="l" r="r" t="t"/>
              <a:pathLst>
                <a:path extrusionOk="0" h="4907" w="3596">
                  <a:moveTo>
                    <a:pt x="3152" y="0"/>
                  </a:moveTo>
                  <a:lnTo>
                    <a:pt x="0" y="4907"/>
                  </a:lnTo>
                  <a:lnTo>
                    <a:pt x="437" y="4907"/>
                  </a:lnTo>
                  <a:lnTo>
                    <a:pt x="359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1" name="Google Shape;4221;p52"/>
            <p:cNvSpPr/>
            <p:nvPr/>
          </p:nvSpPr>
          <p:spPr>
            <a:xfrm>
              <a:off x="5243375" y="2718100"/>
              <a:ext cx="89925" cy="122675"/>
            </a:xfrm>
            <a:custGeom>
              <a:rect b="b" l="l" r="r" t="t"/>
              <a:pathLst>
                <a:path extrusionOk="0" h="4907" w="3597">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2" name="Google Shape;4222;p52"/>
            <p:cNvSpPr/>
            <p:nvPr/>
          </p:nvSpPr>
          <p:spPr>
            <a:xfrm>
              <a:off x="5303900" y="2718100"/>
              <a:ext cx="89900" cy="122675"/>
            </a:xfrm>
            <a:custGeom>
              <a:rect b="b" l="l" r="r" t="t"/>
              <a:pathLst>
                <a:path extrusionOk="0" h="4907" w="3596">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3" name="Google Shape;4223;p52"/>
            <p:cNvSpPr/>
            <p:nvPr/>
          </p:nvSpPr>
          <p:spPr>
            <a:xfrm>
              <a:off x="5364425" y="2718100"/>
              <a:ext cx="89900" cy="122675"/>
            </a:xfrm>
            <a:custGeom>
              <a:rect b="b" l="l" r="r" t="t"/>
              <a:pathLst>
                <a:path extrusionOk="0" h="4907" w="3596">
                  <a:moveTo>
                    <a:pt x="3158" y="0"/>
                  </a:moveTo>
                  <a:lnTo>
                    <a:pt x="0" y="4907"/>
                  </a:lnTo>
                  <a:lnTo>
                    <a:pt x="437" y="4907"/>
                  </a:lnTo>
                  <a:lnTo>
                    <a:pt x="359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24" name="Google Shape;4224;p52"/>
          <p:cNvGrpSpPr/>
          <p:nvPr/>
        </p:nvGrpSpPr>
        <p:grpSpPr>
          <a:xfrm>
            <a:off x="2328294" y="3955868"/>
            <a:ext cx="1382306" cy="493879"/>
            <a:chOff x="6730525" y="2643050"/>
            <a:chExt cx="647450" cy="231325"/>
          </a:xfrm>
        </p:grpSpPr>
        <p:sp>
          <p:nvSpPr>
            <p:cNvPr id="4225" name="Google Shape;4225;p52"/>
            <p:cNvSpPr/>
            <p:nvPr/>
          </p:nvSpPr>
          <p:spPr>
            <a:xfrm>
              <a:off x="6811450" y="2643050"/>
              <a:ext cx="11600" cy="11625"/>
            </a:xfrm>
            <a:custGeom>
              <a:rect b="b" l="l" r="r" t="t"/>
              <a:pathLst>
                <a:path extrusionOk="0" h="465" w="464">
                  <a:moveTo>
                    <a:pt x="235" y="1"/>
                  </a:moveTo>
                  <a:cubicBezTo>
                    <a:pt x="104" y="1"/>
                    <a:pt x="0" y="105"/>
                    <a:pt x="0" y="236"/>
                  </a:cubicBezTo>
                  <a:cubicBezTo>
                    <a:pt x="0" y="360"/>
                    <a:pt x="104" y="464"/>
                    <a:pt x="235" y="464"/>
                  </a:cubicBezTo>
                  <a:cubicBezTo>
                    <a:pt x="359" y="464"/>
                    <a:pt x="463" y="360"/>
                    <a:pt x="463" y="236"/>
                  </a:cubicBezTo>
                  <a:cubicBezTo>
                    <a:pt x="463" y="105"/>
                    <a:pt x="359" y="1"/>
                    <a:pt x="23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6" name="Google Shape;4226;p52"/>
            <p:cNvSpPr/>
            <p:nvPr/>
          </p:nvSpPr>
          <p:spPr>
            <a:xfrm>
              <a:off x="6873100" y="2643050"/>
              <a:ext cx="11600" cy="11625"/>
            </a:xfrm>
            <a:custGeom>
              <a:rect b="b" l="l" r="r" t="t"/>
              <a:pathLst>
                <a:path extrusionOk="0" h="465" w="464">
                  <a:moveTo>
                    <a:pt x="235" y="1"/>
                  </a:moveTo>
                  <a:cubicBezTo>
                    <a:pt x="105" y="1"/>
                    <a:pt x="0" y="105"/>
                    <a:pt x="0" y="236"/>
                  </a:cubicBezTo>
                  <a:cubicBezTo>
                    <a:pt x="0" y="360"/>
                    <a:pt x="105" y="464"/>
                    <a:pt x="235" y="464"/>
                  </a:cubicBezTo>
                  <a:cubicBezTo>
                    <a:pt x="359" y="464"/>
                    <a:pt x="464" y="360"/>
                    <a:pt x="464" y="236"/>
                  </a:cubicBezTo>
                  <a:cubicBezTo>
                    <a:pt x="464" y="105"/>
                    <a:pt x="359" y="1"/>
                    <a:pt x="23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7" name="Google Shape;4227;p52"/>
            <p:cNvSpPr/>
            <p:nvPr/>
          </p:nvSpPr>
          <p:spPr>
            <a:xfrm>
              <a:off x="6934750" y="2643050"/>
              <a:ext cx="11600" cy="11625"/>
            </a:xfrm>
            <a:custGeom>
              <a:rect b="b" l="l" r="r" t="t"/>
              <a:pathLst>
                <a:path extrusionOk="0" h="465" w="464">
                  <a:moveTo>
                    <a:pt x="236" y="1"/>
                  </a:moveTo>
                  <a:cubicBezTo>
                    <a:pt x="105" y="1"/>
                    <a:pt x="1" y="105"/>
                    <a:pt x="1" y="236"/>
                  </a:cubicBezTo>
                  <a:cubicBezTo>
                    <a:pt x="1" y="360"/>
                    <a:pt x="105" y="464"/>
                    <a:pt x="236" y="464"/>
                  </a:cubicBezTo>
                  <a:cubicBezTo>
                    <a:pt x="360" y="464"/>
                    <a:pt x="464" y="360"/>
                    <a:pt x="464" y="236"/>
                  </a:cubicBezTo>
                  <a:cubicBezTo>
                    <a:pt x="464" y="105"/>
                    <a:pt x="360" y="1"/>
                    <a:pt x="23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8" name="Google Shape;4228;p52"/>
            <p:cNvSpPr/>
            <p:nvPr/>
          </p:nvSpPr>
          <p:spPr>
            <a:xfrm>
              <a:off x="6996425" y="2643050"/>
              <a:ext cx="11600" cy="11625"/>
            </a:xfrm>
            <a:custGeom>
              <a:rect b="b" l="l" r="r" t="t"/>
              <a:pathLst>
                <a:path extrusionOk="0" h="465" w="464">
                  <a:moveTo>
                    <a:pt x="228" y="1"/>
                  </a:moveTo>
                  <a:cubicBezTo>
                    <a:pt x="105" y="1"/>
                    <a:pt x="0" y="105"/>
                    <a:pt x="0" y="236"/>
                  </a:cubicBezTo>
                  <a:cubicBezTo>
                    <a:pt x="0" y="360"/>
                    <a:pt x="105" y="464"/>
                    <a:pt x="228" y="464"/>
                  </a:cubicBezTo>
                  <a:cubicBezTo>
                    <a:pt x="359" y="464"/>
                    <a:pt x="463" y="360"/>
                    <a:pt x="463" y="236"/>
                  </a:cubicBezTo>
                  <a:cubicBezTo>
                    <a:pt x="463" y="105"/>
                    <a:pt x="359" y="1"/>
                    <a:pt x="22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9" name="Google Shape;4229;p52"/>
            <p:cNvSpPr/>
            <p:nvPr/>
          </p:nvSpPr>
          <p:spPr>
            <a:xfrm>
              <a:off x="7058075" y="2643050"/>
              <a:ext cx="11600" cy="11625"/>
            </a:xfrm>
            <a:custGeom>
              <a:rect b="b" l="l" r="r" t="t"/>
              <a:pathLst>
                <a:path extrusionOk="0" h="465" w="464">
                  <a:moveTo>
                    <a:pt x="229" y="1"/>
                  </a:moveTo>
                  <a:cubicBezTo>
                    <a:pt x="105" y="1"/>
                    <a:pt x="0" y="105"/>
                    <a:pt x="0" y="236"/>
                  </a:cubicBezTo>
                  <a:cubicBezTo>
                    <a:pt x="0" y="360"/>
                    <a:pt x="105" y="464"/>
                    <a:pt x="229" y="464"/>
                  </a:cubicBezTo>
                  <a:cubicBezTo>
                    <a:pt x="359" y="464"/>
                    <a:pt x="464" y="360"/>
                    <a:pt x="464" y="236"/>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0" name="Google Shape;4230;p52"/>
            <p:cNvSpPr/>
            <p:nvPr/>
          </p:nvSpPr>
          <p:spPr>
            <a:xfrm>
              <a:off x="7119725" y="2643050"/>
              <a:ext cx="11625" cy="11625"/>
            </a:xfrm>
            <a:custGeom>
              <a:rect b="b" l="l" r="r" t="t"/>
              <a:pathLst>
                <a:path extrusionOk="0" h="465" w="465">
                  <a:moveTo>
                    <a:pt x="229" y="1"/>
                  </a:moveTo>
                  <a:cubicBezTo>
                    <a:pt x="105" y="1"/>
                    <a:pt x="1" y="105"/>
                    <a:pt x="1" y="236"/>
                  </a:cubicBezTo>
                  <a:cubicBezTo>
                    <a:pt x="1" y="360"/>
                    <a:pt x="105" y="464"/>
                    <a:pt x="229" y="464"/>
                  </a:cubicBezTo>
                  <a:cubicBezTo>
                    <a:pt x="360" y="464"/>
                    <a:pt x="464" y="360"/>
                    <a:pt x="464" y="236"/>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1" name="Google Shape;4231;p52"/>
            <p:cNvSpPr/>
            <p:nvPr/>
          </p:nvSpPr>
          <p:spPr>
            <a:xfrm>
              <a:off x="7181400" y="2643050"/>
              <a:ext cx="11600" cy="11625"/>
            </a:xfrm>
            <a:custGeom>
              <a:rect b="b" l="l" r="r" t="t"/>
              <a:pathLst>
                <a:path extrusionOk="0" h="465" w="464">
                  <a:moveTo>
                    <a:pt x="229" y="1"/>
                  </a:moveTo>
                  <a:cubicBezTo>
                    <a:pt x="105" y="1"/>
                    <a:pt x="0" y="105"/>
                    <a:pt x="0" y="236"/>
                  </a:cubicBezTo>
                  <a:cubicBezTo>
                    <a:pt x="0" y="360"/>
                    <a:pt x="105" y="464"/>
                    <a:pt x="229" y="464"/>
                  </a:cubicBezTo>
                  <a:cubicBezTo>
                    <a:pt x="359" y="464"/>
                    <a:pt x="463" y="360"/>
                    <a:pt x="463" y="236"/>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2" name="Google Shape;4232;p52"/>
            <p:cNvSpPr/>
            <p:nvPr/>
          </p:nvSpPr>
          <p:spPr>
            <a:xfrm>
              <a:off x="7243050" y="2643050"/>
              <a:ext cx="11600" cy="11625"/>
            </a:xfrm>
            <a:custGeom>
              <a:rect b="b" l="l" r="r" t="t"/>
              <a:pathLst>
                <a:path extrusionOk="0" h="465" w="464">
                  <a:moveTo>
                    <a:pt x="229" y="1"/>
                  </a:moveTo>
                  <a:cubicBezTo>
                    <a:pt x="105" y="1"/>
                    <a:pt x="0" y="105"/>
                    <a:pt x="0" y="236"/>
                  </a:cubicBezTo>
                  <a:cubicBezTo>
                    <a:pt x="0" y="360"/>
                    <a:pt x="105" y="464"/>
                    <a:pt x="229" y="464"/>
                  </a:cubicBezTo>
                  <a:cubicBezTo>
                    <a:pt x="359" y="464"/>
                    <a:pt x="464" y="360"/>
                    <a:pt x="464" y="236"/>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3" name="Google Shape;4233;p52"/>
            <p:cNvSpPr/>
            <p:nvPr/>
          </p:nvSpPr>
          <p:spPr>
            <a:xfrm>
              <a:off x="7304700" y="2643050"/>
              <a:ext cx="11625" cy="11625"/>
            </a:xfrm>
            <a:custGeom>
              <a:rect b="b" l="l" r="r" t="t"/>
              <a:pathLst>
                <a:path extrusionOk="0" h="465" w="465">
                  <a:moveTo>
                    <a:pt x="229" y="1"/>
                  </a:moveTo>
                  <a:cubicBezTo>
                    <a:pt x="105" y="1"/>
                    <a:pt x="1" y="105"/>
                    <a:pt x="1" y="236"/>
                  </a:cubicBezTo>
                  <a:cubicBezTo>
                    <a:pt x="1" y="360"/>
                    <a:pt x="105" y="464"/>
                    <a:pt x="229" y="464"/>
                  </a:cubicBezTo>
                  <a:cubicBezTo>
                    <a:pt x="360" y="464"/>
                    <a:pt x="464" y="360"/>
                    <a:pt x="464" y="236"/>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4" name="Google Shape;4234;p52"/>
            <p:cNvSpPr/>
            <p:nvPr/>
          </p:nvSpPr>
          <p:spPr>
            <a:xfrm>
              <a:off x="7366375" y="2643050"/>
              <a:ext cx="11600" cy="11625"/>
            </a:xfrm>
            <a:custGeom>
              <a:rect b="b" l="l" r="r" t="t"/>
              <a:pathLst>
                <a:path extrusionOk="0" h="465" w="464">
                  <a:moveTo>
                    <a:pt x="229" y="1"/>
                  </a:moveTo>
                  <a:cubicBezTo>
                    <a:pt x="105" y="1"/>
                    <a:pt x="0" y="105"/>
                    <a:pt x="0" y="236"/>
                  </a:cubicBezTo>
                  <a:cubicBezTo>
                    <a:pt x="0" y="360"/>
                    <a:pt x="105" y="464"/>
                    <a:pt x="229" y="464"/>
                  </a:cubicBezTo>
                  <a:cubicBezTo>
                    <a:pt x="359" y="464"/>
                    <a:pt x="463" y="360"/>
                    <a:pt x="463" y="236"/>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5" name="Google Shape;4235;p52"/>
            <p:cNvSpPr/>
            <p:nvPr/>
          </p:nvSpPr>
          <p:spPr>
            <a:xfrm>
              <a:off x="6730525" y="2716300"/>
              <a:ext cx="11625" cy="11600"/>
            </a:xfrm>
            <a:custGeom>
              <a:rect b="b" l="l" r="r" t="t"/>
              <a:pathLst>
                <a:path extrusionOk="0" h="464" w="465">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6" name="Google Shape;4236;p52"/>
            <p:cNvSpPr/>
            <p:nvPr/>
          </p:nvSpPr>
          <p:spPr>
            <a:xfrm>
              <a:off x="6792200" y="2716300"/>
              <a:ext cx="11600" cy="11600"/>
            </a:xfrm>
            <a:custGeom>
              <a:rect b="b" l="l" r="r" t="t"/>
              <a:pathLst>
                <a:path extrusionOk="0" h="464" w="464">
                  <a:moveTo>
                    <a:pt x="229" y="0"/>
                  </a:moveTo>
                  <a:cubicBezTo>
                    <a:pt x="105" y="0"/>
                    <a:pt x="0" y="105"/>
                    <a:pt x="0" y="229"/>
                  </a:cubicBezTo>
                  <a:cubicBezTo>
                    <a:pt x="0" y="359"/>
                    <a:pt x="105" y="464"/>
                    <a:pt x="229" y="464"/>
                  </a:cubicBezTo>
                  <a:cubicBezTo>
                    <a:pt x="359" y="464"/>
                    <a:pt x="463" y="359"/>
                    <a:pt x="463" y="229"/>
                  </a:cubicBezTo>
                  <a:cubicBezTo>
                    <a:pt x="463"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7" name="Google Shape;4237;p52"/>
            <p:cNvSpPr/>
            <p:nvPr/>
          </p:nvSpPr>
          <p:spPr>
            <a:xfrm>
              <a:off x="6853850" y="2716300"/>
              <a:ext cx="11600" cy="11600"/>
            </a:xfrm>
            <a:custGeom>
              <a:rect b="b" l="l" r="r" t="t"/>
              <a:pathLst>
                <a:path extrusionOk="0" h="464" w="464">
                  <a:moveTo>
                    <a:pt x="229" y="0"/>
                  </a:moveTo>
                  <a:cubicBezTo>
                    <a:pt x="105" y="0"/>
                    <a:pt x="1" y="105"/>
                    <a:pt x="1" y="229"/>
                  </a:cubicBezTo>
                  <a:cubicBezTo>
                    <a:pt x="1" y="359"/>
                    <a:pt x="105" y="464"/>
                    <a:pt x="229" y="464"/>
                  </a:cubicBezTo>
                  <a:cubicBezTo>
                    <a:pt x="359" y="464"/>
                    <a:pt x="464" y="359"/>
                    <a:pt x="464" y="229"/>
                  </a:cubicBezTo>
                  <a:cubicBezTo>
                    <a:pt x="464"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8" name="Google Shape;4238;p52"/>
            <p:cNvSpPr/>
            <p:nvPr/>
          </p:nvSpPr>
          <p:spPr>
            <a:xfrm>
              <a:off x="6915500" y="2716300"/>
              <a:ext cx="11625" cy="11600"/>
            </a:xfrm>
            <a:custGeom>
              <a:rect b="b" l="l" r="r" t="t"/>
              <a:pathLst>
                <a:path extrusionOk="0" h="464" w="465">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9" name="Google Shape;4239;p52"/>
            <p:cNvSpPr/>
            <p:nvPr/>
          </p:nvSpPr>
          <p:spPr>
            <a:xfrm>
              <a:off x="6977175" y="2716300"/>
              <a:ext cx="11600" cy="11600"/>
            </a:xfrm>
            <a:custGeom>
              <a:rect b="b" l="l" r="r" t="t"/>
              <a:pathLst>
                <a:path extrusionOk="0" h="464" w="464">
                  <a:moveTo>
                    <a:pt x="229" y="0"/>
                  </a:moveTo>
                  <a:cubicBezTo>
                    <a:pt x="105" y="0"/>
                    <a:pt x="0" y="105"/>
                    <a:pt x="0" y="229"/>
                  </a:cubicBezTo>
                  <a:cubicBezTo>
                    <a:pt x="0" y="359"/>
                    <a:pt x="105" y="464"/>
                    <a:pt x="229" y="464"/>
                  </a:cubicBezTo>
                  <a:cubicBezTo>
                    <a:pt x="359" y="464"/>
                    <a:pt x="463" y="359"/>
                    <a:pt x="463" y="229"/>
                  </a:cubicBezTo>
                  <a:cubicBezTo>
                    <a:pt x="463"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0" name="Google Shape;4240;p52"/>
            <p:cNvSpPr/>
            <p:nvPr/>
          </p:nvSpPr>
          <p:spPr>
            <a:xfrm>
              <a:off x="7038825" y="2716300"/>
              <a:ext cx="11600" cy="11600"/>
            </a:xfrm>
            <a:custGeom>
              <a:rect b="b" l="l" r="r" t="t"/>
              <a:pathLst>
                <a:path extrusionOk="0" h="464" w="464">
                  <a:moveTo>
                    <a:pt x="229" y="0"/>
                  </a:moveTo>
                  <a:cubicBezTo>
                    <a:pt x="105" y="0"/>
                    <a:pt x="1" y="105"/>
                    <a:pt x="1" y="229"/>
                  </a:cubicBezTo>
                  <a:cubicBezTo>
                    <a:pt x="1" y="359"/>
                    <a:pt x="105" y="464"/>
                    <a:pt x="229" y="464"/>
                  </a:cubicBezTo>
                  <a:cubicBezTo>
                    <a:pt x="359" y="464"/>
                    <a:pt x="464" y="359"/>
                    <a:pt x="464" y="229"/>
                  </a:cubicBezTo>
                  <a:cubicBezTo>
                    <a:pt x="464"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1" name="Google Shape;4241;p52"/>
            <p:cNvSpPr/>
            <p:nvPr/>
          </p:nvSpPr>
          <p:spPr>
            <a:xfrm>
              <a:off x="7100475" y="2716300"/>
              <a:ext cx="11625" cy="11600"/>
            </a:xfrm>
            <a:custGeom>
              <a:rect b="b" l="l" r="r" t="t"/>
              <a:pathLst>
                <a:path extrusionOk="0" h="464" w="465">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2" name="Google Shape;4242;p52"/>
            <p:cNvSpPr/>
            <p:nvPr/>
          </p:nvSpPr>
          <p:spPr>
            <a:xfrm>
              <a:off x="7162150" y="2716300"/>
              <a:ext cx="11600" cy="11600"/>
            </a:xfrm>
            <a:custGeom>
              <a:rect b="b" l="l" r="r" t="t"/>
              <a:pathLst>
                <a:path extrusionOk="0" h="464" w="464">
                  <a:moveTo>
                    <a:pt x="229" y="0"/>
                  </a:moveTo>
                  <a:cubicBezTo>
                    <a:pt x="105" y="0"/>
                    <a:pt x="0" y="105"/>
                    <a:pt x="0" y="229"/>
                  </a:cubicBezTo>
                  <a:cubicBezTo>
                    <a:pt x="0" y="359"/>
                    <a:pt x="105" y="464"/>
                    <a:pt x="229" y="464"/>
                  </a:cubicBezTo>
                  <a:cubicBezTo>
                    <a:pt x="359" y="464"/>
                    <a:pt x="463" y="359"/>
                    <a:pt x="463" y="229"/>
                  </a:cubicBezTo>
                  <a:cubicBezTo>
                    <a:pt x="463"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3" name="Google Shape;4243;p52"/>
            <p:cNvSpPr/>
            <p:nvPr/>
          </p:nvSpPr>
          <p:spPr>
            <a:xfrm>
              <a:off x="7223800" y="2716300"/>
              <a:ext cx="11600" cy="11600"/>
            </a:xfrm>
            <a:custGeom>
              <a:rect b="b" l="l" r="r" t="t"/>
              <a:pathLst>
                <a:path extrusionOk="0" h="464" w="464">
                  <a:moveTo>
                    <a:pt x="229" y="0"/>
                  </a:moveTo>
                  <a:cubicBezTo>
                    <a:pt x="105" y="0"/>
                    <a:pt x="1" y="105"/>
                    <a:pt x="1" y="229"/>
                  </a:cubicBezTo>
                  <a:cubicBezTo>
                    <a:pt x="1" y="359"/>
                    <a:pt x="105" y="464"/>
                    <a:pt x="229" y="464"/>
                  </a:cubicBezTo>
                  <a:cubicBezTo>
                    <a:pt x="359" y="464"/>
                    <a:pt x="464" y="359"/>
                    <a:pt x="464" y="229"/>
                  </a:cubicBezTo>
                  <a:cubicBezTo>
                    <a:pt x="464"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4" name="Google Shape;4244;p52"/>
            <p:cNvSpPr/>
            <p:nvPr/>
          </p:nvSpPr>
          <p:spPr>
            <a:xfrm>
              <a:off x="7285450" y="2716300"/>
              <a:ext cx="11625" cy="11600"/>
            </a:xfrm>
            <a:custGeom>
              <a:rect b="b" l="l" r="r" t="t"/>
              <a:pathLst>
                <a:path extrusionOk="0" h="464" w="465">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5" name="Google Shape;4245;p52"/>
            <p:cNvSpPr/>
            <p:nvPr/>
          </p:nvSpPr>
          <p:spPr>
            <a:xfrm>
              <a:off x="6811450" y="2789525"/>
              <a:ext cx="11600" cy="11625"/>
            </a:xfrm>
            <a:custGeom>
              <a:rect b="b" l="l" r="r" t="t"/>
              <a:pathLst>
                <a:path extrusionOk="0" h="465" w="464">
                  <a:moveTo>
                    <a:pt x="235" y="1"/>
                  </a:moveTo>
                  <a:cubicBezTo>
                    <a:pt x="104" y="1"/>
                    <a:pt x="0" y="105"/>
                    <a:pt x="0" y="229"/>
                  </a:cubicBezTo>
                  <a:cubicBezTo>
                    <a:pt x="0" y="360"/>
                    <a:pt x="104" y="464"/>
                    <a:pt x="235" y="464"/>
                  </a:cubicBezTo>
                  <a:cubicBezTo>
                    <a:pt x="359" y="464"/>
                    <a:pt x="463" y="360"/>
                    <a:pt x="463" y="229"/>
                  </a:cubicBezTo>
                  <a:cubicBezTo>
                    <a:pt x="463" y="105"/>
                    <a:pt x="359" y="1"/>
                    <a:pt x="23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6" name="Google Shape;4246;p52"/>
            <p:cNvSpPr/>
            <p:nvPr/>
          </p:nvSpPr>
          <p:spPr>
            <a:xfrm>
              <a:off x="6873100" y="2789525"/>
              <a:ext cx="11600" cy="11625"/>
            </a:xfrm>
            <a:custGeom>
              <a:rect b="b" l="l" r="r" t="t"/>
              <a:pathLst>
                <a:path extrusionOk="0" h="465" w="464">
                  <a:moveTo>
                    <a:pt x="235" y="1"/>
                  </a:moveTo>
                  <a:cubicBezTo>
                    <a:pt x="105" y="1"/>
                    <a:pt x="0" y="105"/>
                    <a:pt x="0" y="229"/>
                  </a:cubicBezTo>
                  <a:cubicBezTo>
                    <a:pt x="0" y="360"/>
                    <a:pt x="105" y="464"/>
                    <a:pt x="235" y="464"/>
                  </a:cubicBezTo>
                  <a:cubicBezTo>
                    <a:pt x="359" y="464"/>
                    <a:pt x="464" y="360"/>
                    <a:pt x="464" y="229"/>
                  </a:cubicBezTo>
                  <a:cubicBezTo>
                    <a:pt x="464" y="105"/>
                    <a:pt x="359" y="1"/>
                    <a:pt x="23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7" name="Google Shape;4247;p52"/>
            <p:cNvSpPr/>
            <p:nvPr/>
          </p:nvSpPr>
          <p:spPr>
            <a:xfrm>
              <a:off x="6934750" y="2789525"/>
              <a:ext cx="11600" cy="11625"/>
            </a:xfrm>
            <a:custGeom>
              <a:rect b="b" l="l" r="r" t="t"/>
              <a:pathLst>
                <a:path extrusionOk="0" h="465" w="464">
                  <a:moveTo>
                    <a:pt x="236" y="1"/>
                  </a:moveTo>
                  <a:cubicBezTo>
                    <a:pt x="105" y="1"/>
                    <a:pt x="1" y="105"/>
                    <a:pt x="1" y="229"/>
                  </a:cubicBezTo>
                  <a:cubicBezTo>
                    <a:pt x="1" y="360"/>
                    <a:pt x="105" y="464"/>
                    <a:pt x="236" y="464"/>
                  </a:cubicBezTo>
                  <a:cubicBezTo>
                    <a:pt x="360" y="464"/>
                    <a:pt x="464" y="360"/>
                    <a:pt x="464" y="229"/>
                  </a:cubicBezTo>
                  <a:cubicBezTo>
                    <a:pt x="464" y="105"/>
                    <a:pt x="360" y="1"/>
                    <a:pt x="23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8" name="Google Shape;4248;p52"/>
            <p:cNvSpPr/>
            <p:nvPr/>
          </p:nvSpPr>
          <p:spPr>
            <a:xfrm>
              <a:off x="6996425" y="2789525"/>
              <a:ext cx="11600" cy="11625"/>
            </a:xfrm>
            <a:custGeom>
              <a:rect b="b" l="l" r="r" t="t"/>
              <a:pathLst>
                <a:path extrusionOk="0" h="465" w="464">
                  <a:moveTo>
                    <a:pt x="228" y="1"/>
                  </a:moveTo>
                  <a:cubicBezTo>
                    <a:pt x="105" y="1"/>
                    <a:pt x="0" y="105"/>
                    <a:pt x="0" y="229"/>
                  </a:cubicBezTo>
                  <a:cubicBezTo>
                    <a:pt x="0" y="360"/>
                    <a:pt x="105" y="464"/>
                    <a:pt x="228" y="464"/>
                  </a:cubicBezTo>
                  <a:cubicBezTo>
                    <a:pt x="359" y="464"/>
                    <a:pt x="463" y="360"/>
                    <a:pt x="463" y="229"/>
                  </a:cubicBezTo>
                  <a:cubicBezTo>
                    <a:pt x="463" y="105"/>
                    <a:pt x="359" y="1"/>
                    <a:pt x="22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9" name="Google Shape;4249;p52"/>
            <p:cNvSpPr/>
            <p:nvPr/>
          </p:nvSpPr>
          <p:spPr>
            <a:xfrm>
              <a:off x="7058075" y="2789525"/>
              <a:ext cx="11600" cy="11625"/>
            </a:xfrm>
            <a:custGeom>
              <a:rect b="b" l="l" r="r" t="t"/>
              <a:pathLst>
                <a:path extrusionOk="0" h="465" w="464">
                  <a:moveTo>
                    <a:pt x="229" y="1"/>
                  </a:moveTo>
                  <a:cubicBezTo>
                    <a:pt x="105" y="1"/>
                    <a:pt x="0" y="105"/>
                    <a:pt x="0" y="229"/>
                  </a:cubicBezTo>
                  <a:cubicBezTo>
                    <a:pt x="0" y="360"/>
                    <a:pt x="105" y="464"/>
                    <a:pt x="229" y="464"/>
                  </a:cubicBezTo>
                  <a:cubicBezTo>
                    <a:pt x="359" y="464"/>
                    <a:pt x="464" y="360"/>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0" name="Google Shape;4250;p52"/>
            <p:cNvSpPr/>
            <p:nvPr/>
          </p:nvSpPr>
          <p:spPr>
            <a:xfrm>
              <a:off x="7119725" y="2789525"/>
              <a:ext cx="11625" cy="11625"/>
            </a:xfrm>
            <a:custGeom>
              <a:rect b="b" l="l" r="r" t="t"/>
              <a:pathLst>
                <a:path extrusionOk="0" h="465" w="465">
                  <a:moveTo>
                    <a:pt x="229" y="1"/>
                  </a:moveTo>
                  <a:cubicBezTo>
                    <a:pt x="105" y="1"/>
                    <a:pt x="1" y="105"/>
                    <a:pt x="1" y="229"/>
                  </a:cubicBezTo>
                  <a:cubicBezTo>
                    <a:pt x="1" y="360"/>
                    <a:pt x="105" y="464"/>
                    <a:pt x="229" y="464"/>
                  </a:cubicBezTo>
                  <a:cubicBezTo>
                    <a:pt x="360" y="464"/>
                    <a:pt x="464" y="360"/>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1" name="Google Shape;4251;p52"/>
            <p:cNvSpPr/>
            <p:nvPr/>
          </p:nvSpPr>
          <p:spPr>
            <a:xfrm>
              <a:off x="7181400" y="2789525"/>
              <a:ext cx="11600" cy="11625"/>
            </a:xfrm>
            <a:custGeom>
              <a:rect b="b" l="l" r="r" t="t"/>
              <a:pathLst>
                <a:path extrusionOk="0" h="465" w="464">
                  <a:moveTo>
                    <a:pt x="229" y="1"/>
                  </a:moveTo>
                  <a:cubicBezTo>
                    <a:pt x="105" y="1"/>
                    <a:pt x="0" y="105"/>
                    <a:pt x="0" y="229"/>
                  </a:cubicBezTo>
                  <a:cubicBezTo>
                    <a:pt x="0" y="360"/>
                    <a:pt x="105" y="464"/>
                    <a:pt x="229" y="464"/>
                  </a:cubicBezTo>
                  <a:cubicBezTo>
                    <a:pt x="359" y="464"/>
                    <a:pt x="463" y="360"/>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2" name="Google Shape;4252;p52"/>
            <p:cNvSpPr/>
            <p:nvPr/>
          </p:nvSpPr>
          <p:spPr>
            <a:xfrm>
              <a:off x="7243050" y="2789525"/>
              <a:ext cx="11600" cy="11625"/>
            </a:xfrm>
            <a:custGeom>
              <a:rect b="b" l="l" r="r" t="t"/>
              <a:pathLst>
                <a:path extrusionOk="0" h="465" w="464">
                  <a:moveTo>
                    <a:pt x="229" y="1"/>
                  </a:moveTo>
                  <a:cubicBezTo>
                    <a:pt x="105" y="1"/>
                    <a:pt x="0" y="105"/>
                    <a:pt x="0" y="229"/>
                  </a:cubicBezTo>
                  <a:cubicBezTo>
                    <a:pt x="0" y="360"/>
                    <a:pt x="105" y="464"/>
                    <a:pt x="229" y="464"/>
                  </a:cubicBezTo>
                  <a:cubicBezTo>
                    <a:pt x="359" y="464"/>
                    <a:pt x="464" y="360"/>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3" name="Google Shape;4253;p52"/>
            <p:cNvSpPr/>
            <p:nvPr/>
          </p:nvSpPr>
          <p:spPr>
            <a:xfrm>
              <a:off x="7304700" y="2789525"/>
              <a:ext cx="11625" cy="11625"/>
            </a:xfrm>
            <a:custGeom>
              <a:rect b="b" l="l" r="r" t="t"/>
              <a:pathLst>
                <a:path extrusionOk="0" h="465" w="465">
                  <a:moveTo>
                    <a:pt x="229" y="1"/>
                  </a:moveTo>
                  <a:cubicBezTo>
                    <a:pt x="105" y="1"/>
                    <a:pt x="1" y="105"/>
                    <a:pt x="1" y="229"/>
                  </a:cubicBezTo>
                  <a:cubicBezTo>
                    <a:pt x="1" y="360"/>
                    <a:pt x="105" y="464"/>
                    <a:pt x="229" y="464"/>
                  </a:cubicBezTo>
                  <a:cubicBezTo>
                    <a:pt x="360" y="464"/>
                    <a:pt x="464" y="360"/>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4" name="Google Shape;4254;p52"/>
            <p:cNvSpPr/>
            <p:nvPr/>
          </p:nvSpPr>
          <p:spPr>
            <a:xfrm>
              <a:off x="7366375" y="2789525"/>
              <a:ext cx="11600" cy="11625"/>
            </a:xfrm>
            <a:custGeom>
              <a:rect b="b" l="l" r="r" t="t"/>
              <a:pathLst>
                <a:path extrusionOk="0" h="465" w="464">
                  <a:moveTo>
                    <a:pt x="229" y="1"/>
                  </a:moveTo>
                  <a:cubicBezTo>
                    <a:pt x="105" y="1"/>
                    <a:pt x="0" y="105"/>
                    <a:pt x="0" y="229"/>
                  </a:cubicBezTo>
                  <a:cubicBezTo>
                    <a:pt x="0" y="360"/>
                    <a:pt x="105" y="464"/>
                    <a:pt x="229" y="464"/>
                  </a:cubicBezTo>
                  <a:cubicBezTo>
                    <a:pt x="359" y="464"/>
                    <a:pt x="463" y="360"/>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5" name="Google Shape;4255;p52"/>
            <p:cNvSpPr/>
            <p:nvPr/>
          </p:nvSpPr>
          <p:spPr>
            <a:xfrm>
              <a:off x="6730525" y="2862775"/>
              <a:ext cx="11625" cy="11600"/>
            </a:xfrm>
            <a:custGeom>
              <a:rect b="b" l="l" r="r" t="t"/>
              <a:pathLst>
                <a:path extrusionOk="0" h="464" w="465">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6" name="Google Shape;4256;p52"/>
            <p:cNvSpPr/>
            <p:nvPr/>
          </p:nvSpPr>
          <p:spPr>
            <a:xfrm>
              <a:off x="6792200" y="2862775"/>
              <a:ext cx="11600" cy="11600"/>
            </a:xfrm>
            <a:custGeom>
              <a:rect b="b" l="l" r="r" t="t"/>
              <a:pathLst>
                <a:path extrusionOk="0" h="464" w="464">
                  <a:moveTo>
                    <a:pt x="229" y="1"/>
                  </a:moveTo>
                  <a:cubicBezTo>
                    <a:pt x="105" y="1"/>
                    <a:pt x="0" y="105"/>
                    <a:pt x="0" y="229"/>
                  </a:cubicBezTo>
                  <a:cubicBezTo>
                    <a:pt x="0" y="359"/>
                    <a:pt x="105" y="464"/>
                    <a:pt x="229" y="464"/>
                  </a:cubicBezTo>
                  <a:cubicBezTo>
                    <a:pt x="359" y="464"/>
                    <a:pt x="463" y="359"/>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7" name="Google Shape;4257;p52"/>
            <p:cNvSpPr/>
            <p:nvPr/>
          </p:nvSpPr>
          <p:spPr>
            <a:xfrm>
              <a:off x="6853850" y="2862775"/>
              <a:ext cx="11600" cy="11600"/>
            </a:xfrm>
            <a:custGeom>
              <a:rect b="b" l="l" r="r" t="t"/>
              <a:pathLst>
                <a:path extrusionOk="0" h="464" w="464">
                  <a:moveTo>
                    <a:pt x="229" y="1"/>
                  </a:moveTo>
                  <a:cubicBezTo>
                    <a:pt x="105" y="1"/>
                    <a:pt x="1" y="105"/>
                    <a:pt x="1" y="229"/>
                  </a:cubicBezTo>
                  <a:cubicBezTo>
                    <a:pt x="1" y="359"/>
                    <a:pt x="105" y="464"/>
                    <a:pt x="229" y="464"/>
                  </a:cubicBezTo>
                  <a:cubicBezTo>
                    <a:pt x="359" y="464"/>
                    <a:pt x="464" y="359"/>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8" name="Google Shape;4258;p52"/>
            <p:cNvSpPr/>
            <p:nvPr/>
          </p:nvSpPr>
          <p:spPr>
            <a:xfrm>
              <a:off x="6915500" y="2862775"/>
              <a:ext cx="11625" cy="11600"/>
            </a:xfrm>
            <a:custGeom>
              <a:rect b="b" l="l" r="r" t="t"/>
              <a:pathLst>
                <a:path extrusionOk="0" h="464" w="465">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9" name="Google Shape;4259;p52"/>
            <p:cNvSpPr/>
            <p:nvPr/>
          </p:nvSpPr>
          <p:spPr>
            <a:xfrm>
              <a:off x="6977175" y="2862775"/>
              <a:ext cx="11600" cy="11600"/>
            </a:xfrm>
            <a:custGeom>
              <a:rect b="b" l="l" r="r" t="t"/>
              <a:pathLst>
                <a:path extrusionOk="0" h="464" w="464">
                  <a:moveTo>
                    <a:pt x="229" y="1"/>
                  </a:moveTo>
                  <a:cubicBezTo>
                    <a:pt x="105" y="1"/>
                    <a:pt x="0" y="105"/>
                    <a:pt x="0" y="229"/>
                  </a:cubicBezTo>
                  <a:cubicBezTo>
                    <a:pt x="0" y="359"/>
                    <a:pt x="105" y="464"/>
                    <a:pt x="229" y="464"/>
                  </a:cubicBezTo>
                  <a:cubicBezTo>
                    <a:pt x="359" y="464"/>
                    <a:pt x="463" y="359"/>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0" name="Google Shape;4260;p52"/>
            <p:cNvSpPr/>
            <p:nvPr/>
          </p:nvSpPr>
          <p:spPr>
            <a:xfrm>
              <a:off x="7038825" y="2862775"/>
              <a:ext cx="11600" cy="11600"/>
            </a:xfrm>
            <a:custGeom>
              <a:rect b="b" l="l" r="r" t="t"/>
              <a:pathLst>
                <a:path extrusionOk="0" h="464" w="464">
                  <a:moveTo>
                    <a:pt x="229" y="1"/>
                  </a:moveTo>
                  <a:cubicBezTo>
                    <a:pt x="105" y="1"/>
                    <a:pt x="1" y="105"/>
                    <a:pt x="1" y="229"/>
                  </a:cubicBezTo>
                  <a:cubicBezTo>
                    <a:pt x="1" y="359"/>
                    <a:pt x="105" y="464"/>
                    <a:pt x="229" y="464"/>
                  </a:cubicBezTo>
                  <a:cubicBezTo>
                    <a:pt x="359" y="464"/>
                    <a:pt x="464" y="359"/>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1" name="Google Shape;4261;p52"/>
            <p:cNvSpPr/>
            <p:nvPr/>
          </p:nvSpPr>
          <p:spPr>
            <a:xfrm>
              <a:off x="7100475" y="2862775"/>
              <a:ext cx="11625" cy="11600"/>
            </a:xfrm>
            <a:custGeom>
              <a:rect b="b" l="l" r="r" t="t"/>
              <a:pathLst>
                <a:path extrusionOk="0" h="464" w="465">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2" name="Google Shape;4262;p52"/>
            <p:cNvSpPr/>
            <p:nvPr/>
          </p:nvSpPr>
          <p:spPr>
            <a:xfrm>
              <a:off x="7162150" y="2862775"/>
              <a:ext cx="11600" cy="11600"/>
            </a:xfrm>
            <a:custGeom>
              <a:rect b="b" l="l" r="r" t="t"/>
              <a:pathLst>
                <a:path extrusionOk="0" h="464" w="464">
                  <a:moveTo>
                    <a:pt x="229" y="1"/>
                  </a:moveTo>
                  <a:cubicBezTo>
                    <a:pt x="105" y="1"/>
                    <a:pt x="0" y="105"/>
                    <a:pt x="0" y="229"/>
                  </a:cubicBezTo>
                  <a:cubicBezTo>
                    <a:pt x="0" y="359"/>
                    <a:pt x="105" y="464"/>
                    <a:pt x="229" y="464"/>
                  </a:cubicBezTo>
                  <a:cubicBezTo>
                    <a:pt x="359" y="464"/>
                    <a:pt x="463" y="359"/>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3" name="Google Shape;4263;p52"/>
            <p:cNvSpPr/>
            <p:nvPr/>
          </p:nvSpPr>
          <p:spPr>
            <a:xfrm>
              <a:off x="7223800" y="2862775"/>
              <a:ext cx="11600" cy="11600"/>
            </a:xfrm>
            <a:custGeom>
              <a:rect b="b" l="l" r="r" t="t"/>
              <a:pathLst>
                <a:path extrusionOk="0" h="464" w="464">
                  <a:moveTo>
                    <a:pt x="229" y="1"/>
                  </a:moveTo>
                  <a:cubicBezTo>
                    <a:pt x="105" y="1"/>
                    <a:pt x="1" y="105"/>
                    <a:pt x="1" y="229"/>
                  </a:cubicBezTo>
                  <a:cubicBezTo>
                    <a:pt x="1" y="359"/>
                    <a:pt x="105" y="464"/>
                    <a:pt x="229" y="464"/>
                  </a:cubicBezTo>
                  <a:cubicBezTo>
                    <a:pt x="359" y="464"/>
                    <a:pt x="464" y="359"/>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4" name="Google Shape;4264;p52"/>
            <p:cNvSpPr/>
            <p:nvPr/>
          </p:nvSpPr>
          <p:spPr>
            <a:xfrm>
              <a:off x="7285450" y="2862775"/>
              <a:ext cx="11625" cy="11600"/>
            </a:xfrm>
            <a:custGeom>
              <a:rect b="b" l="l" r="r" t="t"/>
              <a:pathLst>
                <a:path extrusionOk="0" h="464" w="465">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265" name="Google Shape;4265;p52"/>
          <p:cNvSpPr/>
          <p:nvPr/>
        </p:nvSpPr>
        <p:spPr>
          <a:xfrm>
            <a:off x="4583325" y="955850"/>
            <a:ext cx="317400" cy="317400"/>
          </a:xfrm>
          <a:prstGeom prst="mathPlus">
            <a:avLst>
              <a:gd fmla="val 11090" name="adj1"/>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266" name="Google Shape;4266;p52"/>
          <p:cNvCxnSpPr/>
          <p:nvPr/>
        </p:nvCxnSpPr>
        <p:spPr>
          <a:xfrm>
            <a:off x="-8425" y="1850183"/>
            <a:ext cx="552600" cy="0"/>
          </a:xfrm>
          <a:prstGeom prst="straightConnector1">
            <a:avLst/>
          </a:prstGeom>
          <a:noFill/>
          <a:ln cap="flat" cmpd="sng" w="38100">
            <a:solidFill>
              <a:schemeClr val="lt2"/>
            </a:solidFill>
            <a:prstDash val="solid"/>
            <a:round/>
            <a:headEnd len="sm" w="sm" type="none"/>
            <a:tailEnd len="sm" w="sm" type="none"/>
          </a:ln>
        </p:spPr>
      </p:cxnSp>
      <p:sp>
        <p:nvSpPr>
          <p:cNvPr id="4267" name="Google Shape;4267;p52"/>
          <p:cNvSpPr txBox="1"/>
          <p:nvPr/>
        </p:nvSpPr>
        <p:spPr>
          <a:xfrm>
            <a:off x="2509825" y="293200"/>
            <a:ext cx="5762400" cy="1569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1" lang="en" sz="3000">
                <a:latin typeface="Assistant"/>
                <a:ea typeface="Assistant"/>
                <a:cs typeface="Assistant"/>
                <a:sym typeface="Assistant"/>
              </a:rPr>
              <a:t>Intermediate results</a:t>
            </a:r>
            <a:endParaRPr b="1" i="0" sz="3000" u="none" cap="none" strike="noStrike">
              <a:solidFill>
                <a:srgbClr val="000000"/>
              </a:solidFill>
              <a:latin typeface="Assistant"/>
              <a:ea typeface="Assistant"/>
              <a:cs typeface="Assistant"/>
              <a:sym typeface="Assistant"/>
            </a:endParaRPr>
          </a:p>
          <a:p>
            <a:pPr indent="0" lvl="0" marL="0" marR="0" rtl="0" algn="l">
              <a:lnSpc>
                <a:spcPct val="100000"/>
              </a:lnSpc>
              <a:spcBef>
                <a:spcPts val="0"/>
              </a:spcBef>
              <a:spcAft>
                <a:spcPts val="0"/>
              </a:spcAft>
              <a:buClr>
                <a:srgbClr val="000000"/>
              </a:buClr>
              <a:buSzPts val="3000"/>
              <a:buFont typeface="Arial"/>
              <a:buNone/>
            </a:pPr>
            <a:r>
              <a:t/>
            </a:r>
            <a:endParaRPr b="1" i="0" sz="3000" u="none" cap="none" strike="noStrike">
              <a:solidFill>
                <a:srgbClr val="000000"/>
              </a:solidFill>
              <a:latin typeface="Assistant"/>
              <a:ea typeface="Assistant"/>
              <a:cs typeface="Assistant"/>
              <a:sym typeface="Assistant"/>
            </a:endParaRPr>
          </a:p>
          <a:p>
            <a:pPr indent="0" lvl="0" marL="0" marR="0" rtl="0" algn="l">
              <a:lnSpc>
                <a:spcPct val="100000"/>
              </a:lnSpc>
              <a:spcBef>
                <a:spcPts val="0"/>
              </a:spcBef>
              <a:spcAft>
                <a:spcPts val="0"/>
              </a:spcAft>
              <a:buClr>
                <a:srgbClr val="000000"/>
              </a:buClr>
              <a:buSzPts val="3000"/>
              <a:buFont typeface="Arial"/>
              <a:buNone/>
            </a:pPr>
            <a:r>
              <a:t/>
            </a:r>
            <a:endParaRPr b="1" i="0" sz="3000" u="none" cap="none" strike="noStrike">
              <a:solidFill>
                <a:srgbClr val="000000"/>
              </a:solidFill>
              <a:latin typeface="Assistant"/>
              <a:ea typeface="Assistant"/>
              <a:cs typeface="Assistant"/>
              <a:sym typeface="Assistant"/>
            </a:endParaRPr>
          </a:p>
        </p:txBody>
      </p:sp>
      <p:grpSp>
        <p:nvGrpSpPr>
          <p:cNvPr id="4268" name="Google Shape;4268;p52"/>
          <p:cNvGrpSpPr/>
          <p:nvPr/>
        </p:nvGrpSpPr>
        <p:grpSpPr>
          <a:xfrm>
            <a:off x="1822104" y="366115"/>
            <a:ext cx="506202" cy="346754"/>
            <a:chOff x="5912000" y="2436725"/>
            <a:chExt cx="200500" cy="137350"/>
          </a:xfrm>
        </p:grpSpPr>
        <p:sp>
          <p:nvSpPr>
            <p:cNvPr id="4269" name="Google Shape;4269;p52"/>
            <p:cNvSpPr/>
            <p:nvPr/>
          </p:nvSpPr>
          <p:spPr>
            <a:xfrm>
              <a:off x="6071050" y="2532625"/>
              <a:ext cx="41450" cy="41450"/>
            </a:xfrm>
            <a:custGeom>
              <a:rect b="b" l="l" r="r" t="t"/>
              <a:pathLst>
                <a:path extrusionOk="0" h="1658" w="1658">
                  <a:moveTo>
                    <a:pt x="829" y="1"/>
                  </a:moveTo>
                  <a:lnTo>
                    <a:pt x="0" y="829"/>
                  </a:lnTo>
                  <a:lnTo>
                    <a:pt x="829" y="1658"/>
                  </a:lnTo>
                  <a:lnTo>
                    <a:pt x="1658" y="829"/>
                  </a:lnTo>
                  <a:lnTo>
                    <a:pt x="8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0" name="Google Shape;4270;p52"/>
            <p:cNvSpPr/>
            <p:nvPr/>
          </p:nvSpPr>
          <p:spPr>
            <a:xfrm>
              <a:off x="6071050" y="2436725"/>
              <a:ext cx="41450" cy="41450"/>
            </a:xfrm>
            <a:custGeom>
              <a:rect b="b" l="l" r="r" t="t"/>
              <a:pathLst>
                <a:path extrusionOk="0" h="1658" w="1658">
                  <a:moveTo>
                    <a:pt x="829" y="0"/>
                  </a:moveTo>
                  <a:lnTo>
                    <a:pt x="0" y="829"/>
                  </a:lnTo>
                  <a:lnTo>
                    <a:pt x="829" y="1657"/>
                  </a:lnTo>
                  <a:lnTo>
                    <a:pt x="1658" y="829"/>
                  </a:lnTo>
                  <a:lnTo>
                    <a:pt x="8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1" name="Google Shape;4271;p52"/>
            <p:cNvSpPr/>
            <p:nvPr/>
          </p:nvSpPr>
          <p:spPr>
            <a:xfrm>
              <a:off x="6023250" y="2484675"/>
              <a:ext cx="41450" cy="41450"/>
            </a:xfrm>
            <a:custGeom>
              <a:rect b="b" l="l" r="r" t="t"/>
              <a:pathLst>
                <a:path extrusionOk="0" h="1658" w="1658">
                  <a:moveTo>
                    <a:pt x="829" y="0"/>
                  </a:moveTo>
                  <a:lnTo>
                    <a:pt x="1" y="829"/>
                  </a:lnTo>
                  <a:lnTo>
                    <a:pt x="829" y="1658"/>
                  </a:lnTo>
                  <a:lnTo>
                    <a:pt x="1658" y="829"/>
                  </a:lnTo>
                  <a:lnTo>
                    <a:pt x="8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2" name="Google Shape;4272;p52"/>
            <p:cNvSpPr/>
            <p:nvPr/>
          </p:nvSpPr>
          <p:spPr>
            <a:xfrm>
              <a:off x="5959975" y="2532625"/>
              <a:ext cx="41450" cy="41450"/>
            </a:xfrm>
            <a:custGeom>
              <a:rect b="b" l="l" r="r" t="t"/>
              <a:pathLst>
                <a:path extrusionOk="0" h="1658" w="1658">
                  <a:moveTo>
                    <a:pt x="829" y="1"/>
                  </a:moveTo>
                  <a:lnTo>
                    <a:pt x="0" y="829"/>
                  </a:lnTo>
                  <a:lnTo>
                    <a:pt x="829" y="1658"/>
                  </a:lnTo>
                  <a:lnTo>
                    <a:pt x="1657" y="829"/>
                  </a:lnTo>
                  <a:lnTo>
                    <a:pt x="8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3" name="Google Shape;4273;p52"/>
            <p:cNvSpPr/>
            <p:nvPr/>
          </p:nvSpPr>
          <p:spPr>
            <a:xfrm>
              <a:off x="5959975" y="2436725"/>
              <a:ext cx="41450" cy="41450"/>
            </a:xfrm>
            <a:custGeom>
              <a:rect b="b" l="l" r="r" t="t"/>
              <a:pathLst>
                <a:path extrusionOk="0" h="1658" w="1658">
                  <a:moveTo>
                    <a:pt x="829" y="0"/>
                  </a:moveTo>
                  <a:lnTo>
                    <a:pt x="0" y="829"/>
                  </a:lnTo>
                  <a:lnTo>
                    <a:pt x="829" y="1657"/>
                  </a:lnTo>
                  <a:lnTo>
                    <a:pt x="1657" y="829"/>
                  </a:lnTo>
                  <a:lnTo>
                    <a:pt x="8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4" name="Google Shape;4274;p52"/>
            <p:cNvSpPr/>
            <p:nvPr/>
          </p:nvSpPr>
          <p:spPr>
            <a:xfrm>
              <a:off x="5912000" y="2484675"/>
              <a:ext cx="41475" cy="41450"/>
            </a:xfrm>
            <a:custGeom>
              <a:rect b="b" l="l" r="r" t="t"/>
              <a:pathLst>
                <a:path extrusionOk="0" h="1658" w="1659">
                  <a:moveTo>
                    <a:pt x="829" y="0"/>
                  </a:moveTo>
                  <a:lnTo>
                    <a:pt x="1" y="829"/>
                  </a:lnTo>
                  <a:lnTo>
                    <a:pt x="829" y="1658"/>
                  </a:lnTo>
                  <a:lnTo>
                    <a:pt x="1658" y="829"/>
                  </a:lnTo>
                  <a:lnTo>
                    <a:pt x="8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275" name="Google Shape;4275;p52"/>
          <p:cNvSpPr txBox="1"/>
          <p:nvPr/>
        </p:nvSpPr>
        <p:spPr>
          <a:xfrm>
            <a:off x="2388675" y="1248825"/>
            <a:ext cx="62769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Assistant"/>
                <a:ea typeface="Assistant"/>
                <a:cs typeface="Assistant"/>
                <a:sym typeface="Assistant"/>
              </a:rPr>
              <a:t>Studies</a:t>
            </a:r>
            <a:endParaRPr b="0" i="0" sz="1600" u="none" cap="none" strike="noStrike">
              <a:solidFill>
                <a:srgbClr val="000000"/>
              </a:solidFill>
              <a:latin typeface="Assistant"/>
              <a:ea typeface="Assistant"/>
              <a:cs typeface="Assistant"/>
              <a:sym typeface="Assistant"/>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ssistant"/>
              <a:ea typeface="Assistant"/>
              <a:cs typeface="Assistant"/>
              <a:sym typeface="Assistant"/>
            </a:endParaRPr>
          </a:p>
        </p:txBody>
      </p:sp>
      <p:sp>
        <p:nvSpPr>
          <p:cNvPr id="4276" name="Google Shape;4276;p52"/>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4277" name="Google Shape;4277;p52"/>
          <p:cNvSpPr txBox="1"/>
          <p:nvPr/>
        </p:nvSpPr>
        <p:spPr>
          <a:xfrm>
            <a:off x="5328025" y="4049550"/>
            <a:ext cx="34482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Assistant"/>
                <a:ea typeface="Assistant"/>
                <a:cs typeface="Assistant"/>
                <a:sym typeface="Assistant"/>
              </a:rPr>
              <a:t>User Food donation</a:t>
            </a:r>
            <a:r>
              <a:rPr b="1" lang="en">
                <a:latin typeface="Assistant"/>
                <a:ea typeface="Assistant"/>
                <a:cs typeface="Assistant"/>
                <a:sym typeface="Assistant"/>
              </a:rPr>
              <a:t> page</a:t>
            </a:r>
            <a:endParaRPr b="1">
              <a:latin typeface="Assistant"/>
              <a:ea typeface="Assistant"/>
              <a:cs typeface="Assistant"/>
              <a:sym typeface="Assistant"/>
            </a:endParaRPr>
          </a:p>
        </p:txBody>
      </p:sp>
      <p:pic>
        <p:nvPicPr>
          <p:cNvPr id="4278" name="Google Shape;4278;p52"/>
          <p:cNvPicPr preferRelativeResize="0"/>
          <p:nvPr/>
        </p:nvPicPr>
        <p:blipFill>
          <a:blip r:embed="rId3">
            <a:alphaModFix/>
          </a:blip>
          <a:stretch>
            <a:fillRect/>
          </a:stretch>
        </p:blipFill>
        <p:spPr>
          <a:xfrm>
            <a:off x="2328300" y="998750"/>
            <a:ext cx="4558924" cy="31460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2" name="Shape 4282"/>
        <p:cNvGrpSpPr/>
        <p:nvPr/>
      </p:nvGrpSpPr>
      <p:grpSpPr>
        <a:xfrm>
          <a:off x="0" y="0"/>
          <a:ext cx="0" cy="0"/>
          <a:chOff x="0" y="0"/>
          <a:chExt cx="0" cy="0"/>
        </a:xfrm>
      </p:grpSpPr>
      <p:sp>
        <p:nvSpPr>
          <p:cNvPr id="4283" name="Google Shape;4283;p53"/>
          <p:cNvSpPr/>
          <p:nvPr/>
        </p:nvSpPr>
        <p:spPr>
          <a:xfrm>
            <a:off x="5997225" y="0"/>
            <a:ext cx="3146700" cy="5143500"/>
          </a:xfrm>
          <a:prstGeom prst="rect">
            <a:avLst/>
          </a:prstGeom>
          <a:solidFill>
            <a:srgbClr val="E8E6E4">
              <a:alpha val="4980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4" name="Google Shape;4284;p53"/>
          <p:cNvSpPr txBox="1"/>
          <p:nvPr>
            <p:ph type="ctrTitle"/>
          </p:nvPr>
        </p:nvSpPr>
        <p:spPr>
          <a:xfrm>
            <a:off x="3123300" y="2077025"/>
            <a:ext cx="2897400" cy="7029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SzPts val="5200"/>
              <a:buNone/>
            </a:pPr>
            <a:r>
              <a:rPr lang="en" sz="4200"/>
              <a:t>Thank You</a:t>
            </a:r>
            <a:endParaRPr sz="4200"/>
          </a:p>
        </p:txBody>
      </p:sp>
      <p:sp>
        <p:nvSpPr>
          <p:cNvPr id="4285" name="Google Shape;4285;p53"/>
          <p:cNvSpPr/>
          <p:nvPr/>
        </p:nvSpPr>
        <p:spPr>
          <a:xfrm>
            <a:off x="5858575" y="352000"/>
            <a:ext cx="276175" cy="239150"/>
          </a:xfrm>
          <a:custGeom>
            <a:rect b="b" l="l" r="r" t="t"/>
            <a:pathLst>
              <a:path extrusionOk="0" h="9566" w="11047">
                <a:moveTo>
                  <a:pt x="5527" y="1"/>
                </a:moveTo>
                <a:lnTo>
                  <a:pt x="1" y="9566"/>
                </a:lnTo>
                <a:lnTo>
                  <a:pt x="11047" y="9566"/>
                </a:lnTo>
                <a:lnTo>
                  <a:pt x="552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286" name="Google Shape;4286;p53"/>
          <p:cNvCxnSpPr/>
          <p:nvPr/>
        </p:nvCxnSpPr>
        <p:spPr>
          <a:xfrm>
            <a:off x="-10050" y="1165333"/>
            <a:ext cx="552600" cy="0"/>
          </a:xfrm>
          <a:prstGeom prst="straightConnector1">
            <a:avLst/>
          </a:prstGeom>
          <a:noFill/>
          <a:ln cap="flat" cmpd="sng" w="38100">
            <a:solidFill>
              <a:schemeClr val="lt2"/>
            </a:solidFill>
            <a:prstDash val="solid"/>
            <a:round/>
            <a:headEnd len="sm" w="sm" type="none"/>
            <a:tailEnd len="sm" w="sm" type="none"/>
          </a:ln>
        </p:spPr>
      </p:cxnSp>
      <p:grpSp>
        <p:nvGrpSpPr>
          <p:cNvPr id="4287" name="Google Shape;4287;p53"/>
          <p:cNvGrpSpPr/>
          <p:nvPr/>
        </p:nvGrpSpPr>
        <p:grpSpPr>
          <a:xfrm>
            <a:off x="7493147" y="4218944"/>
            <a:ext cx="1382306" cy="493879"/>
            <a:chOff x="6730525" y="2643050"/>
            <a:chExt cx="647450" cy="231325"/>
          </a:xfrm>
        </p:grpSpPr>
        <p:sp>
          <p:nvSpPr>
            <p:cNvPr id="4288" name="Google Shape;4288;p53"/>
            <p:cNvSpPr/>
            <p:nvPr/>
          </p:nvSpPr>
          <p:spPr>
            <a:xfrm>
              <a:off x="6811450" y="2643050"/>
              <a:ext cx="11600" cy="11625"/>
            </a:xfrm>
            <a:custGeom>
              <a:rect b="b" l="l" r="r" t="t"/>
              <a:pathLst>
                <a:path extrusionOk="0" h="465" w="464">
                  <a:moveTo>
                    <a:pt x="235" y="1"/>
                  </a:moveTo>
                  <a:cubicBezTo>
                    <a:pt x="104" y="1"/>
                    <a:pt x="0" y="105"/>
                    <a:pt x="0" y="236"/>
                  </a:cubicBezTo>
                  <a:cubicBezTo>
                    <a:pt x="0" y="360"/>
                    <a:pt x="104" y="464"/>
                    <a:pt x="235" y="464"/>
                  </a:cubicBezTo>
                  <a:cubicBezTo>
                    <a:pt x="359" y="464"/>
                    <a:pt x="463" y="360"/>
                    <a:pt x="463" y="236"/>
                  </a:cubicBezTo>
                  <a:cubicBezTo>
                    <a:pt x="463" y="105"/>
                    <a:pt x="359" y="1"/>
                    <a:pt x="23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9" name="Google Shape;4289;p53"/>
            <p:cNvSpPr/>
            <p:nvPr/>
          </p:nvSpPr>
          <p:spPr>
            <a:xfrm>
              <a:off x="6873100" y="2643050"/>
              <a:ext cx="11600" cy="11625"/>
            </a:xfrm>
            <a:custGeom>
              <a:rect b="b" l="l" r="r" t="t"/>
              <a:pathLst>
                <a:path extrusionOk="0" h="465" w="464">
                  <a:moveTo>
                    <a:pt x="235" y="1"/>
                  </a:moveTo>
                  <a:cubicBezTo>
                    <a:pt x="105" y="1"/>
                    <a:pt x="0" y="105"/>
                    <a:pt x="0" y="236"/>
                  </a:cubicBezTo>
                  <a:cubicBezTo>
                    <a:pt x="0" y="360"/>
                    <a:pt x="105" y="464"/>
                    <a:pt x="235" y="464"/>
                  </a:cubicBezTo>
                  <a:cubicBezTo>
                    <a:pt x="359" y="464"/>
                    <a:pt x="464" y="360"/>
                    <a:pt x="464" y="236"/>
                  </a:cubicBezTo>
                  <a:cubicBezTo>
                    <a:pt x="464" y="105"/>
                    <a:pt x="359" y="1"/>
                    <a:pt x="23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0" name="Google Shape;4290;p53"/>
            <p:cNvSpPr/>
            <p:nvPr/>
          </p:nvSpPr>
          <p:spPr>
            <a:xfrm>
              <a:off x="6934750" y="2643050"/>
              <a:ext cx="11600" cy="11625"/>
            </a:xfrm>
            <a:custGeom>
              <a:rect b="b" l="l" r="r" t="t"/>
              <a:pathLst>
                <a:path extrusionOk="0" h="465" w="464">
                  <a:moveTo>
                    <a:pt x="236" y="1"/>
                  </a:moveTo>
                  <a:cubicBezTo>
                    <a:pt x="105" y="1"/>
                    <a:pt x="1" y="105"/>
                    <a:pt x="1" y="236"/>
                  </a:cubicBezTo>
                  <a:cubicBezTo>
                    <a:pt x="1" y="360"/>
                    <a:pt x="105" y="464"/>
                    <a:pt x="236" y="464"/>
                  </a:cubicBezTo>
                  <a:cubicBezTo>
                    <a:pt x="360" y="464"/>
                    <a:pt x="464" y="360"/>
                    <a:pt x="464" y="236"/>
                  </a:cubicBezTo>
                  <a:cubicBezTo>
                    <a:pt x="464" y="105"/>
                    <a:pt x="360" y="1"/>
                    <a:pt x="23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1" name="Google Shape;4291;p53"/>
            <p:cNvSpPr/>
            <p:nvPr/>
          </p:nvSpPr>
          <p:spPr>
            <a:xfrm>
              <a:off x="6996425" y="2643050"/>
              <a:ext cx="11600" cy="11625"/>
            </a:xfrm>
            <a:custGeom>
              <a:rect b="b" l="l" r="r" t="t"/>
              <a:pathLst>
                <a:path extrusionOk="0" h="465" w="464">
                  <a:moveTo>
                    <a:pt x="228" y="1"/>
                  </a:moveTo>
                  <a:cubicBezTo>
                    <a:pt x="105" y="1"/>
                    <a:pt x="0" y="105"/>
                    <a:pt x="0" y="236"/>
                  </a:cubicBezTo>
                  <a:cubicBezTo>
                    <a:pt x="0" y="360"/>
                    <a:pt x="105" y="464"/>
                    <a:pt x="228" y="464"/>
                  </a:cubicBezTo>
                  <a:cubicBezTo>
                    <a:pt x="359" y="464"/>
                    <a:pt x="463" y="360"/>
                    <a:pt x="463" y="236"/>
                  </a:cubicBezTo>
                  <a:cubicBezTo>
                    <a:pt x="463" y="105"/>
                    <a:pt x="359" y="1"/>
                    <a:pt x="22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2" name="Google Shape;4292;p53"/>
            <p:cNvSpPr/>
            <p:nvPr/>
          </p:nvSpPr>
          <p:spPr>
            <a:xfrm>
              <a:off x="7058075" y="2643050"/>
              <a:ext cx="11600" cy="11625"/>
            </a:xfrm>
            <a:custGeom>
              <a:rect b="b" l="l" r="r" t="t"/>
              <a:pathLst>
                <a:path extrusionOk="0" h="465" w="464">
                  <a:moveTo>
                    <a:pt x="229" y="1"/>
                  </a:moveTo>
                  <a:cubicBezTo>
                    <a:pt x="105" y="1"/>
                    <a:pt x="0" y="105"/>
                    <a:pt x="0" y="236"/>
                  </a:cubicBezTo>
                  <a:cubicBezTo>
                    <a:pt x="0" y="360"/>
                    <a:pt x="105" y="464"/>
                    <a:pt x="229" y="464"/>
                  </a:cubicBezTo>
                  <a:cubicBezTo>
                    <a:pt x="359" y="464"/>
                    <a:pt x="464" y="360"/>
                    <a:pt x="464" y="236"/>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3" name="Google Shape;4293;p53"/>
            <p:cNvSpPr/>
            <p:nvPr/>
          </p:nvSpPr>
          <p:spPr>
            <a:xfrm>
              <a:off x="7119725" y="2643050"/>
              <a:ext cx="11625" cy="11625"/>
            </a:xfrm>
            <a:custGeom>
              <a:rect b="b" l="l" r="r" t="t"/>
              <a:pathLst>
                <a:path extrusionOk="0" h="465" w="465">
                  <a:moveTo>
                    <a:pt x="229" y="1"/>
                  </a:moveTo>
                  <a:cubicBezTo>
                    <a:pt x="105" y="1"/>
                    <a:pt x="1" y="105"/>
                    <a:pt x="1" y="236"/>
                  </a:cubicBezTo>
                  <a:cubicBezTo>
                    <a:pt x="1" y="360"/>
                    <a:pt x="105" y="464"/>
                    <a:pt x="229" y="464"/>
                  </a:cubicBezTo>
                  <a:cubicBezTo>
                    <a:pt x="360" y="464"/>
                    <a:pt x="464" y="360"/>
                    <a:pt x="464" y="236"/>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4" name="Google Shape;4294;p53"/>
            <p:cNvSpPr/>
            <p:nvPr/>
          </p:nvSpPr>
          <p:spPr>
            <a:xfrm>
              <a:off x="7181400" y="2643050"/>
              <a:ext cx="11600" cy="11625"/>
            </a:xfrm>
            <a:custGeom>
              <a:rect b="b" l="l" r="r" t="t"/>
              <a:pathLst>
                <a:path extrusionOk="0" h="465" w="464">
                  <a:moveTo>
                    <a:pt x="229" y="1"/>
                  </a:moveTo>
                  <a:cubicBezTo>
                    <a:pt x="105" y="1"/>
                    <a:pt x="0" y="105"/>
                    <a:pt x="0" y="236"/>
                  </a:cubicBezTo>
                  <a:cubicBezTo>
                    <a:pt x="0" y="360"/>
                    <a:pt x="105" y="464"/>
                    <a:pt x="229" y="464"/>
                  </a:cubicBezTo>
                  <a:cubicBezTo>
                    <a:pt x="359" y="464"/>
                    <a:pt x="463" y="360"/>
                    <a:pt x="463" y="236"/>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5" name="Google Shape;4295;p53"/>
            <p:cNvSpPr/>
            <p:nvPr/>
          </p:nvSpPr>
          <p:spPr>
            <a:xfrm>
              <a:off x="7243050" y="2643050"/>
              <a:ext cx="11600" cy="11625"/>
            </a:xfrm>
            <a:custGeom>
              <a:rect b="b" l="l" r="r" t="t"/>
              <a:pathLst>
                <a:path extrusionOk="0" h="465" w="464">
                  <a:moveTo>
                    <a:pt x="229" y="1"/>
                  </a:moveTo>
                  <a:cubicBezTo>
                    <a:pt x="105" y="1"/>
                    <a:pt x="0" y="105"/>
                    <a:pt x="0" y="236"/>
                  </a:cubicBezTo>
                  <a:cubicBezTo>
                    <a:pt x="0" y="360"/>
                    <a:pt x="105" y="464"/>
                    <a:pt x="229" y="464"/>
                  </a:cubicBezTo>
                  <a:cubicBezTo>
                    <a:pt x="359" y="464"/>
                    <a:pt x="464" y="360"/>
                    <a:pt x="464" y="236"/>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6" name="Google Shape;4296;p53"/>
            <p:cNvSpPr/>
            <p:nvPr/>
          </p:nvSpPr>
          <p:spPr>
            <a:xfrm>
              <a:off x="7304700" y="2643050"/>
              <a:ext cx="11625" cy="11625"/>
            </a:xfrm>
            <a:custGeom>
              <a:rect b="b" l="l" r="r" t="t"/>
              <a:pathLst>
                <a:path extrusionOk="0" h="465" w="465">
                  <a:moveTo>
                    <a:pt x="229" y="1"/>
                  </a:moveTo>
                  <a:cubicBezTo>
                    <a:pt x="105" y="1"/>
                    <a:pt x="1" y="105"/>
                    <a:pt x="1" y="236"/>
                  </a:cubicBezTo>
                  <a:cubicBezTo>
                    <a:pt x="1" y="360"/>
                    <a:pt x="105" y="464"/>
                    <a:pt x="229" y="464"/>
                  </a:cubicBezTo>
                  <a:cubicBezTo>
                    <a:pt x="360" y="464"/>
                    <a:pt x="464" y="360"/>
                    <a:pt x="464" y="236"/>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7" name="Google Shape;4297;p53"/>
            <p:cNvSpPr/>
            <p:nvPr/>
          </p:nvSpPr>
          <p:spPr>
            <a:xfrm>
              <a:off x="7366375" y="2643050"/>
              <a:ext cx="11600" cy="11625"/>
            </a:xfrm>
            <a:custGeom>
              <a:rect b="b" l="l" r="r" t="t"/>
              <a:pathLst>
                <a:path extrusionOk="0" h="465" w="464">
                  <a:moveTo>
                    <a:pt x="229" y="1"/>
                  </a:moveTo>
                  <a:cubicBezTo>
                    <a:pt x="105" y="1"/>
                    <a:pt x="0" y="105"/>
                    <a:pt x="0" y="236"/>
                  </a:cubicBezTo>
                  <a:cubicBezTo>
                    <a:pt x="0" y="360"/>
                    <a:pt x="105" y="464"/>
                    <a:pt x="229" y="464"/>
                  </a:cubicBezTo>
                  <a:cubicBezTo>
                    <a:pt x="359" y="464"/>
                    <a:pt x="463" y="360"/>
                    <a:pt x="463" y="236"/>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8" name="Google Shape;4298;p53"/>
            <p:cNvSpPr/>
            <p:nvPr/>
          </p:nvSpPr>
          <p:spPr>
            <a:xfrm>
              <a:off x="6730525" y="2716300"/>
              <a:ext cx="11625" cy="11600"/>
            </a:xfrm>
            <a:custGeom>
              <a:rect b="b" l="l" r="r" t="t"/>
              <a:pathLst>
                <a:path extrusionOk="0" h="464" w="465">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9" name="Google Shape;4299;p53"/>
            <p:cNvSpPr/>
            <p:nvPr/>
          </p:nvSpPr>
          <p:spPr>
            <a:xfrm>
              <a:off x="6792200" y="2716300"/>
              <a:ext cx="11600" cy="11600"/>
            </a:xfrm>
            <a:custGeom>
              <a:rect b="b" l="l" r="r" t="t"/>
              <a:pathLst>
                <a:path extrusionOk="0" h="464" w="464">
                  <a:moveTo>
                    <a:pt x="229" y="0"/>
                  </a:moveTo>
                  <a:cubicBezTo>
                    <a:pt x="105" y="0"/>
                    <a:pt x="0" y="105"/>
                    <a:pt x="0" y="229"/>
                  </a:cubicBezTo>
                  <a:cubicBezTo>
                    <a:pt x="0" y="359"/>
                    <a:pt x="105" y="464"/>
                    <a:pt x="229" y="464"/>
                  </a:cubicBezTo>
                  <a:cubicBezTo>
                    <a:pt x="359" y="464"/>
                    <a:pt x="463" y="359"/>
                    <a:pt x="463" y="229"/>
                  </a:cubicBezTo>
                  <a:cubicBezTo>
                    <a:pt x="463"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0" name="Google Shape;4300;p53"/>
            <p:cNvSpPr/>
            <p:nvPr/>
          </p:nvSpPr>
          <p:spPr>
            <a:xfrm>
              <a:off x="6853850" y="2716300"/>
              <a:ext cx="11600" cy="11600"/>
            </a:xfrm>
            <a:custGeom>
              <a:rect b="b" l="l" r="r" t="t"/>
              <a:pathLst>
                <a:path extrusionOk="0" h="464" w="464">
                  <a:moveTo>
                    <a:pt x="229" y="0"/>
                  </a:moveTo>
                  <a:cubicBezTo>
                    <a:pt x="105" y="0"/>
                    <a:pt x="1" y="105"/>
                    <a:pt x="1" y="229"/>
                  </a:cubicBezTo>
                  <a:cubicBezTo>
                    <a:pt x="1" y="359"/>
                    <a:pt x="105" y="464"/>
                    <a:pt x="229" y="464"/>
                  </a:cubicBezTo>
                  <a:cubicBezTo>
                    <a:pt x="359" y="464"/>
                    <a:pt x="464" y="359"/>
                    <a:pt x="464" y="229"/>
                  </a:cubicBezTo>
                  <a:cubicBezTo>
                    <a:pt x="464"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1" name="Google Shape;4301;p53"/>
            <p:cNvSpPr/>
            <p:nvPr/>
          </p:nvSpPr>
          <p:spPr>
            <a:xfrm>
              <a:off x="6915500" y="2716300"/>
              <a:ext cx="11625" cy="11600"/>
            </a:xfrm>
            <a:custGeom>
              <a:rect b="b" l="l" r="r" t="t"/>
              <a:pathLst>
                <a:path extrusionOk="0" h="464" w="465">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2" name="Google Shape;4302;p53"/>
            <p:cNvSpPr/>
            <p:nvPr/>
          </p:nvSpPr>
          <p:spPr>
            <a:xfrm>
              <a:off x="6977175" y="2716300"/>
              <a:ext cx="11600" cy="11600"/>
            </a:xfrm>
            <a:custGeom>
              <a:rect b="b" l="l" r="r" t="t"/>
              <a:pathLst>
                <a:path extrusionOk="0" h="464" w="464">
                  <a:moveTo>
                    <a:pt x="229" y="0"/>
                  </a:moveTo>
                  <a:cubicBezTo>
                    <a:pt x="105" y="0"/>
                    <a:pt x="0" y="105"/>
                    <a:pt x="0" y="229"/>
                  </a:cubicBezTo>
                  <a:cubicBezTo>
                    <a:pt x="0" y="359"/>
                    <a:pt x="105" y="464"/>
                    <a:pt x="229" y="464"/>
                  </a:cubicBezTo>
                  <a:cubicBezTo>
                    <a:pt x="359" y="464"/>
                    <a:pt x="463" y="359"/>
                    <a:pt x="463" y="229"/>
                  </a:cubicBezTo>
                  <a:cubicBezTo>
                    <a:pt x="463"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3" name="Google Shape;4303;p53"/>
            <p:cNvSpPr/>
            <p:nvPr/>
          </p:nvSpPr>
          <p:spPr>
            <a:xfrm>
              <a:off x="7038825" y="2716300"/>
              <a:ext cx="11600" cy="11600"/>
            </a:xfrm>
            <a:custGeom>
              <a:rect b="b" l="l" r="r" t="t"/>
              <a:pathLst>
                <a:path extrusionOk="0" h="464" w="464">
                  <a:moveTo>
                    <a:pt x="229" y="0"/>
                  </a:moveTo>
                  <a:cubicBezTo>
                    <a:pt x="105" y="0"/>
                    <a:pt x="1" y="105"/>
                    <a:pt x="1" y="229"/>
                  </a:cubicBezTo>
                  <a:cubicBezTo>
                    <a:pt x="1" y="359"/>
                    <a:pt x="105" y="464"/>
                    <a:pt x="229" y="464"/>
                  </a:cubicBezTo>
                  <a:cubicBezTo>
                    <a:pt x="359" y="464"/>
                    <a:pt x="464" y="359"/>
                    <a:pt x="464" y="229"/>
                  </a:cubicBezTo>
                  <a:cubicBezTo>
                    <a:pt x="464"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4" name="Google Shape;4304;p53"/>
            <p:cNvSpPr/>
            <p:nvPr/>
          </p:nvSpPr>
          <p:spPr>
            <a:xfrm>
              <a:off x="7100475" y="2716300"/>
              <a:ext cx="11625" cy="11600"/>
            </a:xfrm>
            <a:custGeom>
              <a:rect b="b" l="l" r="r" t="t"/>
              <a:pathLst>
                <a:path extrusionOk="0" h="464" w="465">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5" name="Google Shape;4305;p53"/>
            <p:cNvSpPr/>
            <p:nvPr/>
          </p:nvSpPr>
          <p:spPr>
            <a:xfrm>
              <a:off x="7162150" y="2716300"/>
              <a:ext cx="11600" cy="11600"/>
            </a:xfrm>
            <a:custGeom>
              <a:rect b="b" l="l" r="r" t="t"/>
              <a:pathLst>
                <a:path extrusionOk="0" h="464" w="464">
                  <a:moveTo>
                    <a:pt x="229" y="0"/>
                  </a:moveTo>
                  <a:cubicBezTo>
                    <a:pt x="105" y="0"/>
                    <a:pt x="0" y="105"/>
                    <a:pt x="0" y="229"/>
                  </a:cubicBezTo>
                  <a:cubicBezTo>
                    <a:pt x="0" y="359"/>
                    <a:pt x="105" y="464"/>
                    <a:pt x="229" y="464"/>
                  </a:cubicBezTo>
                  <a:cubicBezTo>
                    <a:pt x="359" y="464"/>
                    <a:pt x="463" y="359"/>
                    <a:pt x="463" y="229"/>
                  </a:cubicBezTo>
                  <a:cubicBezTo>
                    <a:pt x="463"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6" name="Google Shape;4306;p53"/>
            <p:cNvSpPr/>
            <p:nvPr/>
          </p:nvSpPr>
          <p:spPr>
            <a:xfrm>
              <a:off x="7223800" y="2716300"/>
              <a:ext cx="11600" cy="11600"/>
            </a:xfrm>
            <a:custGeom>
              <a:rect b="b" l="l" r="r" t="t"/>
              <a:pathLst>
                <a:path extrusionOk="0" h="464" w="464">
                  <a:moveTo>
                    <a:pt x="229" y="0"/>
                  </a:moveTo>
                  <a:cubicBezTo>
                    <a:pt x="105" y="0"/>
                    <a:pt x="1" y="105"/>
                    <a:pt x="1" y="229"/>
                  </a:cubicBezTo>
                  <a:cubicBezTo>
                    <a:pt x="1" y="359"/>
                    <a:pt x="105" y="464"/>
                    <a:pt x="229" y="464"/>
                  </a:cubicBezTo>
                  <a:cubicBezTo>
                    <a:pt x="359" y="464"/>
                    <a:pt x="464" y="359"/>
                    <a:pt x="464" y="229"/>
                  </a:cubicBezTo>
                  <a:cubicBezTo>
                    <a:pt x="464"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7" name="Google Shape;4307;p53"/>
            <p:cNvSpPr/>
            <p:nvPr/>
          </p:nvSpPr>
          <p:spPr>
            <a:xfrm>
              <a:off x="7285450" y="2716300"/>
              <a:ext cx="11625" cy="11600"/>
            </a:xfrm>
            <a:custGeom>
              <a:rect b="b" l="l" r="r" t="t"/>
              <a:pathLst>
                <a:path extrusionOk="0" h="464" w="465">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8" name="Google Shape;4308;p53"/>
            <p:cNvSpPr/>
            <p:nvPr/>
          </p:nvSpPr>
          <p:spPr>
            <a:xfrm>
              <a:off x="6811450" y="2789525"/>
              <a:ext cx="11600" cy="11625"/>
            </a:xfrm>
            <a:custGeom>
              <a:rect b="b" l="l" r="r" t="t"/>
              <a:pathLst>
                <a:path extrusionOk="0" h="465" w="464">
                  <a:moveTo>
                    <a:pt x="235" y="1"/>
                  </a:moveTo>
                  <a:cubicBezTo>
                    <a:pt x="104" y="1"/>
                    <a:pt x="0" y="105"/>
                    <a:pt x="0" y="229"/>
                  </a:cubicBezTo>
                  <a:cubicBezTo>
                    <a:pt x="0" y="360"/>
                    <a:pt x="104" y="464"/>
                    <a:pt x="235" y="464"/>
                  </a:cubicBezTo>
                  <a:cubicBezTo>
                    <a:pt x="359" y="464"/>
                    <a:pt x="463" y="360"/>
                    <a:pt x="463" y="229"/>
                  </a:cubicBezTo>
                  <a:cubicBezTo>
                    <a:pt x="463" y="105"/>
                    <a:pt x="359" y="1"/>
                    <a:pt x="23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9" name="Google Shape;4309;p53"/>
            <p:cNvSpPr/>
            <p:nvPr/>
          </p:nvSpPr>
          <p:spPr>
            <a:xfrm>
              <a:off x="6873100" y="2789525"/>
              <a:ext cx="11600" cy="11625"/>
            </a:xfrm>
            <a:custGeom>
              <a:rect b="b" l="l" r="r" t="t"/>
              <a:pathLst>
                <a:path extrusionOk="0" h="465" w="464">
                  <a:moveTo>
                    <a:pt x="235" y="1"/>
                  </a:moveTo>
                  <a:cubicBezTo>
                    <a:pt x="105" y="1"/>
                    <a:pt x="0" y="105"/>
                    <a:pt x="0" y="229"/>
                  </a:cubicBezTo>
                  <a:cubicBezTo>
                    <a:pt x="0" y="360"/>
                    <a:pt x="105" y="464"/>
                    <a:pt x="235" y="464"/>
                  </a:cubicBezTo>
                  <a:cubicBezTo>
                    <a:pt x="359" y="464"/>
                    <a:pt x="464" y="360"/>
                    <a:pt x="464" y="229"/>
                  </a:cubicBezTo>
                  <a:cubicBezTo>
                    <a:pt x="464" y="105"/>
                    <a:pt x="359" y="1"/>
                    <a:pt x="23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0" name="Google Shape;4310;p53"/>
            <p:cNvSpPr/>
            <p:nvPr/>
          </p:nvSpPr>
          <p:spPr>
            <a:xfrm>
              <a:off x="6934750" y="2789525"/>
              <a:ext cx="11600" cy="11625"/>
            </a:xfrm>
            <a:custGeom>
              <a:rect b="b" l="l" r="r" t="t"/>
              <a:pathLst>
                <a:path extrusionOk="0" h="465" w="464">
                  <a:moveTo>
                    <a:pt x="236" y="1"/>
                  </a:moveTo>
                  <a:cubicBezTo>
                    <a:pt x="105" y="1"/>
                    <a:pt x="1" y="105"/>
                    <a:pt x="1" y="229"/>
                  </a:cubicBezTo>
                  <a:cubicBezTo>
                    <a:pt x="1" y="360"/>
                    <a:pt x="105" y="464"/>
                    <a:pt x="236" y="464"/>
                  </a:cubicBezTo>
                  <a:cubicBezTo>
                    <a:pt x="360" y="464"/>
                    <a:pt x="464" y="360"/>
                    <a:pt x="464" y="229"/>
                  </a:cubicBezTo>
                  <a:cubicBezTo>
                    <a:pt x="464" y="105"/>
                    <a:pt x="360" y="1"/>
                    <a:pt x="23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1" name="Google Shape;4311;p53"/>
            <p:cNvSpPr/>
            <p:nvPr/>
          </p:nvSpPr>
          <p:spPr>
            <a:xfrm>
              <a:off x="6996425" y="2789525"/>
              <a:ext cx="11600" cy="11625"/>
            </a:xfrm>
            <a:custGeom>
              <a:rect b="b" l="l" r="r" t="t"/>
              <a:pathLst>
                <a:path extrusionOk="0" h="465" w="464">
                  <a:moveTo>
                    <a:pt x="228" y="1"/>
                  </a:moveTo>
                  <a:cubicBezTo>
                    <a:pt x="105" y="1"/>
                    <a:pt x="0" y="105"/>
                    <a:pt x="0" y="229"/>
                  </a:cubicBezTo>
                  <a:cubicBezTo>
                    <a:pt x="0" y="360"/>
                    <a:pt x="105" y="464"/>
                    <a:pt x="228" y="464"/>
                  </a:cubicBezTo>
                  <a:cubicBezTo>
                    <a:pt x="359" y="464"/>
                    <a:pt x="463" y="360"/>
                    <a:pt x="463" y="229"/>
                  </a:cubicBezTo>
                  <a:cubicBezTo>
                    <a:pt x="463" y="105"/>
                    <a:pt x="359" y="1"/>
                    <a:pt x="22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2" name="Google Shape;4312;p53"/>
            <p:cNvSpPr/>
            <p:nvPr/>
          </p:nvSpPr>
          <p:spPr>
            <a:xfrm>
              <a:off x="7058075" y="2789525"/>
              <a:ext cx="11600" cy="11625"/>
            </a:xfrm>
            <a:custGeom>
              <a:rect b="b" l="l" r="r" t="t"/>
              <a:pathLst>
                <a:path extrusionOk="0" h="465" w="464">
                  <a:moveTo>
                    <a:pt x="229" y="1"/>
                  </a:moveTo>
                  <a:cubicBezTo>
                    <a:pt x="105" y="1"/>
                    <a:pt x="0" y="105"/>
                    <a:pt x="0" y="229"/>
                  </a:cubicBezTo>
                  <a:cubicBezTo>
                    <a:pt x="0" y="360"/>
                    <a:pt x="105" y="464"/>
                    <a:pt x="229" y="464"/>
                  </a:cubicBezTo>
                  <a:cubicBezTo>
                    <a:pt x="359" y="464"/>
                    <a:pt x="464" y="360"/>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3" name="Google Shape;4313;p53"/>
            <p:cNvSpPr/>
            <p:nvPr/>
          </p:nvSpPr>
          <p:spPr>
            <a:xfrm>
              <a:off x="7119725" y="2789525"/>
              <a:ext cx="11625" cy="11625"/>
            </a:xfrm>
            <a:custGeom>
              <a:rect b="b" l="l" r="r" t="t"/>
              <a:pathLst>
                <a:path extrusionOk="0" h="465" w="465">
                  <a:moveTo>
                    <a:pt x="229" y="1"/>
                  </a:moveTo>
                  <a:cubicBezTo>
                    <a:pt x="105" y="1"/>
                    <a:pt x="1" y="105"/>
                    <a:pt x="1" y="229"/>
                  </a:cubicBezTo>
                  <a:cubicBezTo>
                    <a:pt x="1" y="360"/>
                    <a:pt x="105" y="464"/>
                    <a:pt x="229" y="464"/>
                  </a:cubicBezTo>
                  <a:cubicBezTo>
                    <a:pt x="360" y="464"/>
                    <a:pt x="464" y="360"/>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4" name="Google Shape;4314;p53"/>
            <p:cNvSpPr/>
            <p:nvPr/>
          </p:nvSpPr>
          <p:spPr>
            <a:xfrm>
              <a:off x="7181400" y="2789525"/>
              <a:ext cx="11600" cy="11625"/>
            </a:xfrm>
            <a:custGeom>
              <a:rect b="b" l="l" r="r" t="t"/>
              <a:pathLst>
                <a:path extrusionOk="0" h="465" w="464">
                  <a:moveTo>
                    <a:pt x="229" y="1"/>
                  </a:moveTo>
                  <a:cubicBezTo>
                    <a:pt x="105" y="1"/>
                    <a:pt x="0" y="105"/>
                    <a:pt x="0" y="229"/>
                  </a:cubicBezTo>
                  <a:cubicBezTo>
                    <a:pt x="0" y="360"/>
                    <a:pt x="105" y="464"/>
                    <a:pt x="229" y="464"/>
                  </a:cubicBezTo>
                  <a:cubicBezTo>
                    <a:pt x="359" y="464"/>
                    <a:pt x="463" y="360"/>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5" name="Google Shape;4315;p53"/>
            <p:cNvSpPr/>
            <p:nvPr/>
          </p:nvSpPr>
          <p:spPr>
            <a:xfrm>
              <a:off x="7243050" y="2789525"/>
              <a:ext cx="11600" cy="11625"/>
            </a:xfrm>
            <a:custGeom>
              <a:rect b="b" l="l" r="r" t="t"/>
              <a:pathLst>
                <a:path extrusionOk="0" h="465" w="464">
                  <a:moveTo>
                    <a:pt x="229" y="1"/>
                  </a:moveTo>
                  <a:cubicBezTo>
                    <a:pt x="105" y="1"/>
                    <a:pt x="0" y="105"/>
                    <a:pt x="0" y="229"/>
                  </a:cubicBezTo>
                  <a:cubicBezTo>
                    <a:pt x="0" y="360"/>
                    <a:pt x="105" y="464"/>
                    <a:pt x="229" y="464"/>
                  </a:cubicBezTo>
                  <a:cubicBezTo>
                    <a:pt x="359" y="464"/>
                    <a:pt x="464" y="360"/>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6" name="Google Shape;4316;p53"/>
            <p:cNvSpPr/>
            <p:nvPr/>
          </p:nvSpPr>
          <p:spPr>
            <a:xfrm>
              <a:off x="7304700" y="2789525"/>
              <a:ext cx="11625" cy="11625"/>
            </a:xfrm>
            <a:custGeom>
              <a:rect b="b" l="l" r="r" t="t"/>
              <a:pathLst>
                <a:path extrusionOk="0" h="465" w="465">
                  <a:moveTo>
                    <a:pt x="229" y="1"/>
                  </a:moveTo>
                  <a:cubicBezTo>
                    <a:pt x="105" y="1"/>
                    <a:pt x="1" y="105"/>
                    <a:pt x="1" y="229"/>
                  </a:cubicBezTo>
                  <a:cubicBezTo>
                    <a:pt x="1" y="360"/>
                    <a:pt x="105" y="464"/>
                    <a:pt x="229" y="464"/>
                  </a:cubicBezTo>
                  <a:cubicBezTo>
                    <a:pt x="360" y="464"/>
                    <a:pt x="464" y="360"/>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7" name="Google Shape;4317;p53"/>
            <p:cNvSpPr/>
            <p:nvPr/>
          </p:nvSpPr>
          <p:spPr>
            <a:xfrm>
              <a:off x="7366375" y="2789525"/>
              <a:ext cx="11600" cy="11625"/>
            </a:xfrm>
            <a:custGeom>
              <a:rect b="b" l="l" r="r" t="t"/>
              <a:pathLst>
                <a:path extrusionOk="0" h="465" w="464">
                  <a:moveTo>
                    <a:pt x="229" y="1"/>
                  </a:moveTo>
                  <a:cubicBezTo>
                    <a:pt x="105" y="1"/>
                    <a:pt x="0" y="105"/>
                    <a:pt x="0" y="229"/>
                  </a:cubicBezTo>
                  <a:cubicBezTo>
                    <a:pt x="0" y="360"/>
                    <a:pt x="105" y="464"/>
                    <a:pt x="229" y="464"/>
                  </a:cubicBezTo>
                  <a:cubicBezTo>
                    <a:pt x="359" y="464"/>
                    <a:pt x="463" y="360"/>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8" name="Google Shape;4318;p53"/>
            <p:cNvSpPr/>
            <p:nvPr/>
          </p:nvSpPr>
          <p:spPr>
            <a:xfrm>
              <a:off x="6730525" y="2862775"/>
              <a:ext cx="11625" cy="11600"/>
            </a:xfrm>
            <a:custGeom>
              <a:rect b="b" l="l" r="r" t="t"/>
              <a:pathLst>
                <a:path extrusionOk="0" h="464" w="465">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9" name="Google Shape;4319;p53"/>
            <p:cNvSpPr/>
            <p:nvPr/>
          </p:nvSpPr>
          <p:spPr>
            <a:xfrm>
              <a:off x="6792200" y="2862775"/>
              <a:ext cx="11600" cy="11600"/>
            </a:xfrm>
            <a:custGeom>
              <a:rect b="b" l="l" r="r" t="t"/>
              <a:pathLst>
                <a:path extrusionOk="0" h="464" w="464">
                  <a:moveTo>
                    <a:pt x="229" y="1"/>
                  </a:moveTo>
                  <a:cubicBezTo>
                    <a:pt x="105" y="1"/>
                    <a:pt x="0" y="105"/>
                    <a:pt x="0" y="229"/>
                  </a:cubicBezTo>
                  <a:cubicBezTo>
                    <a:pt x="0" y="359"/>
                    <a:pt x="105" y="464"/>
                    <a:pt x="229" y="464"/>
                  </a:cubicBezTo>
                  <a:cubicBezTo>
                    <a:pt x="359" y="464"/>
                    <a:pt x="463" y="359"/>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0" name="Google Shape;4320;p53"/>
            <p:cNvSpPr/>
            <p:nvPr/>
          </p:nvSpPr>
          <p:spPr>
            <a:xfrm>
              <a:off x="6853850" y="2862775"/>
              <a:ext cx="11600" cy="11600"/>
            </a:xfrm>
            <a:custGeom>
              <a:rect b="b" l="l" r="r" t="t"/>
              <a:pathLst>
                <a:path extrusionOk="0" h="464" w="464">
                  <a:moveTo>
                    <a:pt x="229" y="1"/>
                  </a:moveTo>
                  <a:cubicBezTo>
                    <a:pt x="105" y="1"/>
                    <a:pt x="1" y="105"/>
                    <a:pt x="1" y="229"/>
                  </a:cubicBezTo>
                  <a:cubicBezTo>
                    <a:pt x="1" y="359"/>
                    <a:pt x="105" y="464"/>
                    <a:pt x="229" y="464"/>
                  </a:cubicBezTo>
                  <a:cubicBezTo>
                    <a:pt x="359" y="464"/>
                    <a:pt x="464" y="359"/>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1" name="Google Shape;4321;p53"/>
            <p:cNvSpPr/>
            <p:nvPr/>
          </p:nvSpPr>
          <p:spPr>
            <a:xfrm>
              <a:off x="6915500" y="2862775"/>
              <a:ext cx="11625" cy="11600"/>
            </a:xfrm>
            <a:custGeom>
              <a:rect b="b" l="l" r="r" t="t"/>
              <a:pathLst>
                <a:path extrusionOk="0" h="464" w="465">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2" name="Google Shape;4322;p53"/>
            <p:cNvSpPr/>
            <p:nvPr/>
          </p:nvSpPr>
          <p:spPr>
            <a:xfrm>
              <a:off x="6977175" y="2862775"/>
              <a:ext cx="11600" cy="11600"/>
            </a:xfrm>
            <a:custGeom>
              <a:rect b="b" l="l" r="r" t="t"/>
              <a:pathLst>
                <a:path extrusionOk="0" h="464" w="464">
                  <a:moveTo>
                    <a:pt x="229" y="1"/>
                  </a:moveTo>
                  <a:cubicBezTo>
                    <a:pt x="105" y="1"/>
                    <a:pt x="0" y="105"/>
                    <a:pt x="0" y="229"/>
                  </a:cubicBezTo>
                  <a:cubicBezTo>
                    <a:pt x="0" y="359"/>
                    <a:pt x="105" y="464"/>
                    <a:pt x="229" y="464"/>
                  </a:cubicBezTo>
                  <a:cubicBezTo>
                    <a:pt x="359" y="464"/>
                    <a:pt x="463" y="359"/>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3" name="Google Shape;4323;p53"/>
            <p:cNvSpPr/>
            <p:nvPr/>
          </p:nvSpPr>
          <p:spPr>
            <a:xfrm>
              <a:off x="7038825" y="2862775"/>
              <a:ext cx="11600" cy="11600"/>
            </a:xfrm>
            <a:custGeom>
              <a:rect b="b" l="l" r="r" t="t"/>
              <a:pathLst>
                <a:path extrusionOk="0" h="464" w="464">
                  <a:moveTo>
                    <a:pt x="229" y="1"/>
                  </a:moveTo>
                  <a:cubicBezTo>
                    <a:pt x="105" y="1"/>
                    <a:pt x="1" y="105"/>
                    <a:pt x="1" y="229"/>
                  </a:cubicBezTo>
                  <a:cubicBezTo>
                    <a:pt x="1" y="359"/>
                    <a:pt x="105" y="464"/>
                    <a:pt x="229" y="464"/>
                  </a:cubicBezTo>
                  <a:cubicBezTo>
                    <a:pt x="359" y="464"/>
                    <a:pt x="464" y="359"/>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4" name="Google Shape;4324;p53"/>
            <p:cNvSpPr/>
            <p:nvPr/>
          </p:nvSpPr>
          <p:spPr>
            <a:xfrm>
              <a:off x="7100475" y="2862775"/>
              <a:ext cx="11625" cy="11600"/>
            </a:xfrm>
            <a:custGeom>
              <a:rect b="b" l="l" r="r" t="t"/>
              <a:pathLst>
                <a:path extrusionOk="0" h="464" w="465">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5" name="Google Shape;4325;p53"/>
            <p:cNvSpPr/>
            <p:nvPr/>
          </p:nvSpPr>
          <p:spPr>
            <a:xfrm>
              <a:off x="7162150" y="2862775"/>
              <a:ext cx="11600" cy="11600"/>
            </a:xfrm>
            <a:custGeom>
              <a:rect b="b" l="l" r="r" t="t"/>
              <a:pathLst>
                <a:path extrusionOk="0" h="464" w="464">
                  <a:moveTo>
                    <a:pt x="229" y="1"/>
                  </a:moveTo>
                  <a:cubicBezTo>
                    <a:pt x="105" y="1"/>
                    <a:pt x="0" y="105"/>
                    <a:pt x="0" y="229"/>
                  </a:cubicBezTo>
                  <a:cubicBezTo>
                    <a:pt x="0" y="359"/>
                    <a:pt x="105" y="464"/>
                    <a:pt x="229" y="464"/>
                  </a:cubicBezTo>
                  <a:cubicBezTo>
                    <a:pt x="359" y="464"/>
                    <a:pt x="463" y="359"/>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6" name="Google Shape;4326;p53"/>
            <p:cNvSpPr/>
            <p:nvPr/>
          </p:nvSpPr>
          <p:spPr>
            <a:xfrm>
              <a:off x="7223800" y="2862775"/>
              <a:ext cx="11600" cy="11600"/>
            </a:xfrm>
            <a:custGeom>
              <a:rect b="b" l="l" r="r" t="t"/>
              <a:pathLst>
                <a:path extrusionOk="0" h="464" w="464">
                  <a:moveTo>
                    <a:pt x="229" y="1"/>
                  </a:moveTo>
                  <a:cubicBezTo>
                    <a:pt x="105" y="1"/>
                    <a:pt x="1" y="105"/>
                    <a:pt x="1" y="229"/>
                  </a:cubicBezTo>
                  <a:cubicBezTo>
                    <a:pt x="1" y="359"/>
                    <a:pt x="105" y="464"/>
                    <a:pt x="229" y="464"/>
                  </a:cubicBezTo>
                  <a:cubicBezTo>
                    <a:pt x="359" y="464"/>
                    <a:pt x="464" y="359"/>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7" name="Google Shape;4327;p53"/>
            <p:cNvSpPr/>
            <p:nvPr/>
          </p:nvSpPr>
          <p:spPr>
            <a:xfrm>
              <a:off x="7285450" y="2862775"/>
              <a:ext cx="11625" cy="11600"/>
            </a:xfrm>
            <a:custGeom>
              <a:rect b="b" l="l" r="r" t="t"/>
              <a:pathLst>
                <a:path extrusionOk="0" h="464" w="465">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328" name="Google Shape;4328;p5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7" name="Shape 2927"/>
        <p:cNvGrpSpPr/>
        <p:nvPr/>
      </p:nvGrpSpPr>
      <p:grpSpPr>
        <a:xfrm>
          <a:off x="0" y="0"/>
          <a:ext cx="0" cy="0"/>
          <a:chOff x="0" y="0"/>
          <a:chExt cx="0" cy="0"/>
        </a:xfrm>
      </p:grpSpPr>
      <p:grpSp>
        <p:nvGrpSpPr>
          <p:cNvPr id="2928" name="Google Shape;2928;p32"/>
          <p:cNvGrpSpPr/>
          <p:nvPr/>
        </p:nvGrpSpPr>
        <p:grpSpPr>
          <a:xfrm>
            <a:off x="5008443" y="4449756"/>
            <a:ext cx="2357122" cy="308503"/>
            <a:chOff x="4517025" y="2718100"/>
            <a:chExt cx="937300" cy="122675"/>
          </a:xfrm>
        </p:grpSpPr>
        <p:sp>
          <p:nvSpPr>
            <p:cNvPr id="2929" name="Google Shape;2929;p32"/>
            <p:cNvSpPr/>
            <p:nvPr/>
          </p:nvSpPr>
          <p:spPr>
            <a:xfrm>
              <a:off x="4517025" y="2718100"/>
              <a:ext cx="89900" cy="122675"/>
            </a:xfrm>
            <a:custGeom>
              <a:rect b="b" l="l" r="r" t="t"/>
              <a:pathLst>
                <a:path extrusionOk="0" h="4907" w="3596">
                  <a:moveTo>
                    <a:pt x="3158" y="0"/>
                  </a:moveTo>
                  <a:lnTo>
                    <a:pt x="0" y="4907"/>
                  </a:lnTo>
                  <a:lnTo>
                    <a:pt x="444"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0" name="Google Shape;2930;p32"/>
            <p:cNvSpPr/>
            <p:nvPr/>
          </p:nvSpPr>
          <p:spPr>
            <a:xfrm>
              <a:off x="4577550" y="2718100"/>
              <a:ext cx="90050" cy="122675"/>
            </a:xfrm>
            <a:custGeom>
              <a:rect b="b" l="l" r="r" t="t"/>
              <a:pathLst>
                <a:path extrusionOk="0" h="4907" w="3602">
                  <a:moveTo>
                    <a:pt x="3158" y="0"/>
                  </a:moveTo>
                  <a:lnTo>
                    <a:pt x="0" y="4907"/>
                  </a:lnTo>
                  <a:lnTo>
                    <a:pt x="444" y="4907"/>
                  </a:lnTo>
                  <a:lnTo>
                    <a:pt x="360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1" name="Google Shape;2931;p32"/>
            <p:cNvSpPr/>
            <p:nvPr/>
          </p:nvSpPr>
          <p:spPr>
            <a:xfrm>
              <a:off x="4638050" y="2718100"/>
              <a:ext cx="90075" cy="122675"/>
            </a:xfrm>
            <a:custGeom>
              <a:rect b="b" l="l" r="r" t="t"/>
              <a:pathLst>
                <a:path extrusionOk="0" h="4907" w="3603">
                  <a:moveTo>
                    <a:pt x="3159" y="0"/>
                  </a:moveTo>
                  <a:lnTo>
                    <a:pt x="1" y="4907"/>
                  </a:lnTo>
                  <a:lnTo>
                    <a:pt x="444" y="4907"/>
                  </a:lnTo>
                  <a:lnTo>
                    <a:pt x="360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2" name="Google Shape;2932;p32"/>
            <p:cNvSpPr/>
            <p:nvPr/>
          </p:nvSpPr>
          <p:spPr>
            <a:xfrm>
              <a:off x="4698575" y="2718100"/>
              <a:ext cx="89900" cy="122675"/>
            </a:xfrm>
            <a:custGeom>
              <a:rect b="b" l="l" r="r" t="t"/>
              <a:pathLst>
                <a:path extrusionOk="0" h="4907" w="3596">
                  <a:moveTo>
                    <a:pt x="3158" y="0"/>
                  </a:moveTo>
                  <a:lnTo>
                    <a:pt x="0" y="4907"/>
                  </a:lnTo>
                  <a:lnTo>
                    <a:pt x="444"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3" name="Google Shape;2933;p32"/>
            <p:cNvSpPr/>
            <p:nvPr/>
          </p:nvSpPr>
          <p:spPr>
            <a:xfrm>
              <a:off x="4759100" y="2718100"/>
              <a:ext cx="90050" cy="122675"/>
            </a:xfrm>
            <a:custGeom>
              <a:rect b="b" l="l" r="r" t="t"/>
              <a:pathLst>
                <a:path extrusionOk="0" h="4907" w="3602">
                  <a:moveTo>
                    <a:pt x="3158" y="0"/>
                  </a:moveTo>
                  <a:lnTo>
                    <a:pt x="0" y="4907"/>
                  </a:lnTo>
                  <a:lnTo>
                    <a:pt x="444" y="4907"/>
                  </a:lnTo>
                  <a:lnTo>
                    <a:pt x="360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4" name="Google Shape;2934;p32"/>
            <p:cNvSpPr/>
            <p:nvPr/>
          </p:nvSpPr>
          <p:spPr>
            <a:xfrm>
              <a:off x="4819775" y="2718100"/>
              <a:ext cx="89900" cy="122675"/>
            </a:xfrm>
            <a:custGeom>
              <a:rect b="b" l="l" r="r" t="t"/>
              <a:pathLst>
                <a:path extrusionOk="0" h="4907" w="3596">
                  <a:moveTo>
                    <a:pt x="3152" y="0"/>
                  </a:moveTo>
                  <a:lnTo>
                    <a:pt x="0" y="4907"/>
                  </a:lnTo>
                  <a:lnTo>
                    <a:pt x="437" y="4907"/>
                  </a:lnTo>
                  <a:lnTo>
                    <a:pt x="359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5" name="Google Shape;2935;p32"/>
            <p:cNvSpPr/>
            <p:nvPr/>
          </p:nvSpPr>
          <p:spPr>
            <a:xfrm>
              <a:off x="4880125" y="2718100"/>
              <a:ext cx="90075" cy="122675"/>
            </a:xfrm>
            <a:custGeom>
              <a:rect b="b" l="l" r="r" t="t"/>
              <a:pathLst>
                <a:path extrusionOk="0" h="4907" w="3603">
                  <a:moveTo>
                    <a:pt x="3158" y="0"/>
                  </a:moveTo>
                  <a:lnTo>
                    <a:pt x="0" y="4907"/>
                  </a:lnTo>
                  <a:lnTo>
                    <a:pt x="444" y="4907"/>
                  </a:lnTo>
                  <a:lnTo>
                    <a:pt x="360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6" name="Google Shape;2936;p32"/>
            <p:cNvSpPr/>
            <p:nvPr/>
          </p:nvSpPr>
          <p:spPr>
            <a:xfrm>
              <a:off x="4940800" y="2718100"/>
              <a:ext cx="89900" cy="122675"/>
            </a:xfrm>
            <a:custGeom>
              <a:rect b="b" l="l" r="r" t="t"/>
              <a:pathLst>
                <a:path extrusionOk="0" h="4907" w="3596">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7" name="Google Shape;2937;p32"/>
            <p:cNvSpPr/>
            <p:nvPr/>
          </p:nvSpPr>
          <p:spPr>
            <a:xfrm>
              <a:off x="5001325" y="2718100"/>
              <a:ext cx="89900" cy="122675"/>
            </a:xfrm>
            <a:custGeom>
              <a:rect b="b" l="l" r="r" t="t"/>
              <a:pathLst>
                <a:path extrusionOk="0" h="4907" w="3596">
                  <a:moveTo>
                    <a:pt x="3152" y="0"/>
                  </a:moveTo>
                  <a:lnTo>
                    <a:pt x="0" y="4907"/>
                  </a:lnTo>
                  <a:lnTo>
                    <a:pt x="437" y="4907"/>
                  </a:lnTo>
                  <a:lnTo>
                    <a:pt x="359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8" name="Google Shape;2938;p32"/>
            <p:cNvSpPr/>
            <p:nvPr/>
          </p:nvSpPr>
          <p:spPr>
            <a:xfrm>
              <a:off x="5061825" y="2718100"/>
              <a:ext cx="89925" cy="122675"/>
            </a:xfrm>
            <a:custGeom>
              <a:rect b="b" l="l" r="r" t="t"/>
              <a:pathLst>
                <a:path extrusionOk="0" h="4907" w="3597">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9" name="Google Shape;2939;p32"/>
            <p:cNvSpPr/>
            <p:nvPr/>
          </p:nvSpPr>
          <p:spPr>
            <a:xfrm>
              <a:off x="5122350" y="2718100"/>
              <a:ext cx="89900" cy="122675"/>
            </a:xfrm>
            <a:custGeom>
              <a:rect b="b" l="l" r="r" t="t"/>
              <a:pathLst>
                <a:path extrusionOk="0" h="4907" w="3596">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0" name="Google Shape;2940;p32"/>
            <p:cNvSpPr/>
            <p:nvPr/>
          </p:nvSpPr>
          <p:spPr>
            <a:xfrm>
              <a:off x="5182875" y="2718100"/>
              <a:ext cx="89900" cy="122675"/>
            </a:xfrm>
            <a:custGeom>
              <a:rect b="b" l="l" r="r" t="t"/>
              <a:pathLst>
                <a:path extrusionOk="0" h="4907" w="3596">
                  <a:moveTo>
                    <a:pt x="3152" y="0"/>
                  </a:moveTo>
                  <a:lnTo>
                    <a:pt x="0" y="4907"/>
                  </a:lnTo>
                  <a:lnTo>
                    <a:pt x="437" y="4907"/>
                  </a:lnTo>
                  <a:lnTo>
                    <a:pt x="359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1" name="Google Shape;2941;p32"/>
            <p:cNvSpPr/>
            <p:nvPr/>
          </p:nvSpPr>
          <p:spPr>
            <a:xfrm>
              <a:off x="5243375" y="2718100"/>
              <a:ext cx="89925" cy="122675"/>
            </a:xfrm>
            <a:custGeom>
              <a:rect b="b" l="l" r="r" t="t"/>
              <a:pathLst>
                <a:path extrusionOk="0" h="4907" w="3597">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2" name="Google Shape;2942;p32"/>
            <p:cNvSpPr/>
            <p:nvPr/>
          </p:nvSpPr>
          <p:spPr>
            <a:xfrm>
              <a:off x="5303900" y="2718100"/>
              <a:ext cx="89900" cy="122675"/>
            </a:xfrm>
            <a:custGeom>
              <a:rect b="b" l="l" r="r" t="t"/>
              <a:pathLst>
                <a:path extrusionOk="0" h="4907" w="3596">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3" name="Google Shape;2943;p32"/>
            <p:cNvSpPr/>
            <p:nvPr/>
          </p:nvSpPr>
          <p:spPr>
            <a:xfrm>
              <a:off x="5364425" y="2718100"/>
              <a:ext cx="89900" cy="122675"/>
            </a:xfrm>
            <a:custGeom>
              <a:rect b="b" l="l" r="r" t="t"/>
              <a:pathLst>
                <a:path extrusionOk="0" h="4907" w="3596">
                  <a:moveTo>
                    <a:pt x="3158" y="0"/>
                  </a:moveTo>
                  <a:lnTo>
                    <a:pt x="0" y="4907"/>
                  </a:lnTo>
                  <a:lnTo>
                    <a:pt x="437" y="4907"/>
                  </a:lnTo>
                  <a:lnTo>
                    <a:pt x="359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44" name="Google Shape;2944;p32"/>
          <p:cNvGrpSpPr/>
          <p:nvPr/>
        </p:nvGrpSpPr>
        <p:grpSpPr>
          <a:xfrm>
            <a:off x="2328297" y="3955869"/>
            <a:ext cx="1382306" cy="493879"/>
            <a:chOff x="6730525" y="2643050"/>
            <a:chExt cx="647450" cy="231325"/>
          </a:xfrm>
        </p:grpSpPr>
        <p:sp>
          <p:nvSpPr>
            <p:cNvPr id="2945" name="Google Shape;2945;p32"/>
            <p:cNvSpPr/>
            <p:nvPr/>
          </p:nvSpPr>
          <p:spPr>
            <a:xfrm>
              <a:off x="6811450" y="2643050"/>
              <a:ext cx="11600" cy="11625"/>
            </a:xfrm>
            <a:custGeom>
              <a:rect b="b" l="l" r="r" t="t"/>
              <a:pathLst>
                <a:path extrusionOk="0" h="465" w="464">
                  <a:moveTo>
                    <a:pt x="235" y="1"/>
                  </a:moveTo>
                  <a:cubicBezTo>
                    <a:pt x="104" y="1"/>
                    <a:pt x="0" y="105"/>
                    <a:pt x="0" y="236"/>
                  </a:cubicBezTo>
                  <a:cubicBezTo>
                    <a:pt x="0" y="360"/>
                    <a:pt x="104" y="464"/>
                    <a:pt x="235" y="464"/>
                  </a:cubicBezTo>
                  <a:cubicBezTo>
                    <a:pt x="359" y="464"/>
                    <a:pt x="463" y="360"/>
                    <a:pt x="463" y="236"/>
                  </a:cubicBezTo>
                  <a:cubicBezTo>
                    <a:pt x="463" y="105"/>
                    <a:pt x="359" y="1"/>
                    <a:pt x="23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6" name="Google Shape;2946;p32"/>
            <p:cNvSpPr/>
            <p:nvPr/>
          </p:nvSpPr>
          <p:spPr>
            <a:xfrm>
              <a:off x="6873100" y="2643050"/>
              <a:ext cx="11600" cy="11625"/>
            </a:xfrm>
            <a:custGeom>
              <a:rect b="b" l="l" r="r" t="t"/>
              <a:pathLst>
                <a:path extrusionOk="0" h="465" w="464">
                  <a:moveTo>
                    <a:pt x="235" y="1"/>
                  </a:moveTo>
                  <a:cubicBezTo>
                    <a:pt x="105" y="1"/>
                    <a:pt x="0" y="105"/>
                    <a:pt x="0" y="236"/>
                  </a:cubicBezTo>
                  <a:cubicBezTo>
                    <a:pt x="0" y="360"/>
                    <a:pt x="105" y="464"/>
                    <a:pt x="235" y="464"/>
                  </a:cubicBezTo>
                  <a:cubicBezTo>
                    <a:pt x="359" y="464"/>
                    <a:pt x="464" y="360"/>
                    <a:pt x="464" y="236"/>
                  </a:cubicBezTo>
                  <a:cubicBezTo>
                    <a:pt x="464" y="105"/>
                    <a:pt x="359" y="1"/>
                    <a:pt x="23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7" name="Google Shape;2947;p32"/>
            <p:cNvSpPr/>
            <p:nvPr/>
          </p:nvSpPr>
          <p:spPr>
            <a:xfrm>
              <a:off x="6934750" y="2643050"/>
              <a:ext cx="11600" cy="11625"/>
            </a:xfrm>
            <a:custGeom>
              <a:rect b="b" l="l" r="r" t="t"/>
              <a:pathLst>
                <a:path extrusionOk="0" h="465" w="464">
                  <a:moveTo>
                    <a:pt x="236" y="1"/>
                  </a:moveTo>
                  <a:cubicBezTo>
                    <a:pt x="105" y="1"/>
                    <a:pt x="1" y="105"/>
                    <a:pt x="1" y="236"/>
                  </a:cubicBezTo>
                  <a:cubicBezTo>
                    <a:pt x="1" y="360"/>
                    <a:pt x="105" y="464"/>
                    <a:pt x="236" y="464"/>
                  </a:cubicBezTo>
                  <a:cubicBezTo>
                    <a:pt x="360" y="464"/>
                    <a:pt x="464" y="360"/>
                    <a:pt x="464" y="236"/>
                  </a:cubicBezTo>
                  <a:cubicBezTo>
                    <a:pt x="464" y="105"/>
                    <a:pt x="360" y="1"/>
                    <a:pt x="23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8" name="Google Shape;2948;p32"/>
            <p:cNvSpPr/>
            <p:nvPr/>
          </p:nvSpPr>
          <p:spPr>
            <a:xfrm>
              <a:off x="6996425" y="2643050"/>
              <a:ext cx="11600" cy="11625"/>
            </a:xfrm>
            <a:custGeom>
              <a:rect b="b" l="l" r="r" t="t"/>
              <a:pathLst>
                <a:path extrusionOk="0" h="465" w="464">
                  <a:moveTo>
                    <a:pt x="228" y="1"/>
                  </a:moveTo>
                  <a:cubicBezTo>
                    <a:pt x="105" y="1"/>
                    <a:pt x="0" y="105"/>
                    <a:pt x="0" y="236"/>
                  </a:cubicBezTo>
                  <a:cubicBezTo>
                    <a:pt x="0" y="360"/>
                    <a:pt x="105" y="464"/>
                    <a:pt x="228" y="464"/>
                  </a:cubicBezTo>
                  <a:cubicBezTo>
                    <a:pt x="359" y="464"/>
                    <a:pt x="463" y="360"/>
                    <a:pt x="463" y="236"/>
                  </a:cubicBezTo>
                  <a:cubicBezTo>
                    <a:pt x="463" y="105"/>
                    <a:pt x="359" y="1"/>
                    <a:pt x="22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9" name="Google Shape;2949;p32"/>
            <p:cNvSpPr/>
            <p:nvPr/>
          </p:nvSpPr>
          <p:spPr>
            <a:xfrm>
              <a:off x="7058075" y="2643050"/>
              <a:ext cx="11600" cy="11625"/>
            </a:xfrm>
            <a:custGeom>
              <a:rect b="b" l="l" r="r" t="t"/>
              <a:pathLst>
                <a:path extrusionOk="0" h="465" w="464">
                  <a:moveTo>
                    <a:pt x="229" y="1"/>
                  </a:moveTo>
                  <a:cubicBezTo>
                    <a:pt x="105" y="1"/>
                    <a:pt x="0" y="105"/>
                    <a:pt x="0" y="236"/>
                  </a:cubicBezTo>
                  <a:cubicBezTo>
                    <a:pt x="0" y="360"/>
                    <a:pt x="105" y="464"/>
                    <a:pt x="229" y="464"/>
                  </a:cubicBezTo>
                  <a:cubicBezTo>
                    <a:pt x="359" y="464"/>
                    <a:pt x="464" y="360"/>
                    <a:pt x="464" y="236"/>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0" name="Google Shape;2950;p32"/>
            <p:cNvSpPr/>
            <p:nvPr/>
          </p:nvSpPr>
          <p:spPr>
            <a:xfrm>
              <a:off x="7119725" y="2643050"/>
              <a:ext cx="11625" cy="11625"/>
            </a:xfrm>
            <a:custGeom>
              <a:rect b="b" l="l" r="r" t="t"/>
              <a:pathLst>
                <a:path extrusionOk="0" h="465" w="465">
                  <a:moveTo>
                    <a:pt x="229" y="1"/>
                  </a:moveTo>
                  <a:cubicBezTo>
                    <a:pt x="105" y="1"/>
                    <a:pt x="1" y="105"/>
                    <a:pt x="1" y="236"/>
                  </a:cubicBezTo>
                  <a:cubicBezTo>
                    <a:pt x="1" y="360"/>
                    <a:pt x="105" y="464"/>
                    <a:pt x="229" y="464"/>
                  </a:cubicBezTo>
                  <a:cubicBezTo>
                    <a:pt x="360" y="464"/>
                    <a:pt x="464" y="360"/>
                    <a:pt x="464" y="236"/>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1" name="Google Shape;2951;p32"/>
            <p:cNvSpPr/>
            <p:nvPr/>
          </p:nvSpPr>
          <p:spPr>
            <a:xfrm>
              <a:off x="7181400" y="2643050"/>
              <a:ext cx="11600" cy="11625"/>
            </a:xfrm>
            <a:custGeom>
              <a:rect b="b" l="l" r="r" t="t"/>
              <a:pathLst>
                <a:path extrusionOk="0" h="465" w="464">
                  <a:moveTo>
                    <a:pt x="229" y="1"/>
                  </a:moveTo>
                  <a:cubicBezTo>
                    <a:pt x="105" y="1"/>
                    <a:pt x="0" y="105"/>
                    <a:pt x="0" y="236"/>
                  </a:cubicBezTo>
                  <a:cubicBezTo>
                    <a:pt x="0" y="360"/>
                    <a:pt x="105" y="464"/>
                    <a:pt x="229" y="464"/>
                  </a:cubicBezTo>
                  <a:cubicBezTo>
                    <a:pt x="359" y="464"/>
                    <a:pt x="463" y="360"/>
                    <a:pt x="463" y="236"/>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2" name="Google Shape;2952;p32"/>
            <p:cNvSpPr/>
            <p:nvPr/>
          </p:nvSpPr>
          <p:spPr>
            <a:xfrm>
              <a:off x="7243050" y="2643050"/>
              <a:ext cx="11600" cy="11625"/>
            </a:xfrm>
            <a:custGeom>
              <a:rect b="b" l="l" r="r" t="t"/>
              <a:pathLst>
                <a:path extrusionOk="0" h="465" w="464">
                  <a:moveTo>
                    <a:pt x="229" y="1"/>
                  </a:moveTo>
                  <a:cubicBezTo>
                    <a:pt x="105" y="1"/>
                    <a:pt x="0" y="105"/>
                    <a:pt x="0" y="236"/>
                  </a:cubicBezTo>
                  <a:cubicBezTo>
                    <a:pt x="0" y="360"/>
                    <a:pt x="105" y="464"/>
                    <a:pt x="229" y="464"/>
                  </a:cubicBezTo>
                  <a:cubicBezTo>
                    <a:pt x="359" y="464"/>
                    <a:pt x="464" y="360"/>
                    <a:pt x="464" y="236"/>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3" name="Google Shape;2953;p32"/>
            <p:cNvSpPr/>
            <p:nvPr/>
          </p:nvSpPr>
          <p:spPr>
            <a:xfrm>
              <a:off x="7304700" y="2643050"/>
              <a:ext cx="11625" cy="11625"/>
            </a:xfrm>
            <a:custGeom>
              <a:rect b="b" l="l" r="r" t="t"/>
              <a:pathLst>
                <a:path extrusionOk="0" h="465" w="465">
                  <a:moveTo>
                    <a:pt x="229" y="1"/>
                  </a:moveTo>
                  <a:cubicBezTo>
                    <a:pt x="105" y="1"/>
                    <a:pt x="1" y="105"/>
                    <a:pt x="1" y="236"/>
                  </a:cubicBezTo>
                  <a:cubicBezTo>
                    <a:pt x="1" y="360"/>
                    <a:pt x="105" y="464"/>
                    <a:pt x="229" y="464"/>
                  </a:cubicBezTo>
                  <a:cubicBezTo>
                    <a:pt x="360" y="464"/>
                    <a:pt x="464" y="360"/>
                    <a:pt x="464" y="236"/>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4" name="Google Shape;2954;p32"/>
            <p:cNvSpPr/>
            <p:nvPr/>
          </p:nvSpPr>
          <p:spPr>
            <a:xfrm>
              <a:off x="7366375" y="2643050"/>
              <a:ext cx="11600" cy="11625"/>
            </a:xfrm>
            <a:custGeom>
              <a:rect b="b" l="l" r="r" t="t"/>
              <a:pathLst>
                <a:path extrusionOk="0" h="465" w="464">
                  <a:moveTo>
                    <a:pt x="229" y="1"/>
                  </a:moveTo>
                  <a:cubicBezTo>
                    <a:pt x="105" y="1"/>
                    <a:pt x="0" y="105"/>
                    <a:pt x="0" y="236"/>
                  </a:cubicBezTo>
                  <a:cubicBezTo>
                    <a:pt x="0" y="360"/>
                    <a:pt x="105" y="464"/>
                    <a:pt x="229" y="464"/>
                  </a:cubicBezTo>
                  <a:cubicBezTo>
                    <a:pt x="359" y="464"/>
                    <a:pt x="463" y="360"/>
                    <a:pt x="463" y="236"/>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5" name="Google Shape;2955;p32"/>
            <p:cNvSpPr/>
            <p:nvPr/>
          </p:nvSpPr>
          <p:spPr>
            <a:xfrm>
              <a:off x="6730525" y="2716300"/>
              <a:ext cx="11625" cy="11600"/>
            </a:xfrm>
            <a:custGeom>
              <a:rect b="b" l="l" r="r" t="t"/>
              <a:pathLst>
                <a:path extrusionOk="0" h="464" w="465">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6" name="Google Shape;2956;p32"/>
            <p:cNvSpPr/>
            <p:nvPr/>
          </p:nvSpPr>
          <p:spPr>
            <a:xfrm>
              <a:off x="6792200" y="2716300"/>
              <a:ext cx="11600" cy="11600"/>
            </a:xfrm>
            <a:custGeom>
              <a:rect b="b" l="l" r="r" t="t"/>
              <a:pathLst>
                <a:path extrusionOk="0" h="464" w="464">
                  <a:moveTo>
                    <a:pt x="229" y="0"/>
                  </a:moveTo>
                  <a:cubicBezTo>
                    <a:pt x="105" y="0"/>
                    <a:pt x="0" y="105"/>
                    <a:pt x="0" y="229"/>
                  </a:cubicBezTo>
                  <a:cubicBezTo>
                    <a:pt x="0" y="359"/>
                    <a:pt x="105" y="464"/>
                    <a:pt x="229" y="464"/>
                  </a:cubicBezTo>
                  <a:cubicBezTo>
                    <a:pt x="359" y="464"/>
                    <a:pt x="463" y="359"/>
                    <a:pt x="463" y="229"/>
                  </a:cubicBezTo>
                  <a:cubicBezTo>
                    <a:pt x="463"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7" name="Google Shape;2957;p32"/>
            <p:cNvSpPr/>
            <p:nvPr/>
          </p:nvSpPr>
          <p:spPr>
            <a:xfrm>
              <a:off x="6853850" y="2716300"/>
              <a:ext cx="11600" cy="11600"/>
            </a:xfrm>
            <a:custGeom>
              <a:rect b="b" l="l" r="r" t="t"/>
              <a:pathLst>
                <a:path extrusionOk="0" h="464" w="464">
                  <a:moveTo>
                    <a:pt x="229" y="0"/>
                  </a:moveTo>
                  <a:cubicBezTo>
                    <a:pt x="105" y="0"/>
                    <a:pt x="1" y="105"/>
                    <a:pt x="1" y="229"/>
                  </a:cubicBezTo>
                  <a:cubicBezTo>
                    <a:pt x="1" y="359"/>
                    <a:pt x="105" y="464"/>
                    <a:pt x="229" y="464"/>
                  </a:cubicBezTo>
                  <a:cubicBezTo>
                    <a:pt x="359" y="464"/>
                    <a:pt x="464" y="359"/>
                    <a:pt x="464" y="229"/>
                  </a:cubicBezTo>
                  <a:cubicBezTo>
                    <a:pt x="464"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8" name="Google Shape;2958;p32"/>
            <p:cNvSpPr/>
            <p:nvPr/>
          </p:nvSpPr>
          <p:spPr>
            <a:xfrm>
              <a:off x="6915500" y="2716300"/>
              <a:ext cx="11625" cy="11600"/>
            </a:xfrm>
            <a:custGeom>
              <a:rect b="b" l="l" r="r" t="t"/>
              <a:pathLst>
                <a:path extrusionOk="0" h="464" w="465">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9" name="Google Shape;2959;p32"/>
            <p:cNvSpPr/>
            <p:nvPr/>
          </p:nvSpPr>
          <p:spPr>
            <a:xfrm>
              <a:off x="6977175" y="2716300"/>
              <a:ext cx="11600" cy="11600"/>
            </a:xfrm>
            <a:custGeom>
              <a:rect b="b" l="l" r="r" t="t"/>
              <a:pathLst>
                <a:path extrusionOk="0" h="464" w="464">
                  <a:moveTo>
                    <a:pt x="229" y="0"/>
                  </a:moveTo>
                  <a:cubicBezTo>
                    <a:pt x="105" y="0"/>
                    <a:pt x="0" y="105"/>
                    <a:pt x="0" y="229"/>
                  </a:cubicBezTo>
                  <a:cubicBezTo>
                    <a:pt x="0" y="359"/>
                    <a:pt x="105" y="464"/>
                    <a:pt x="229" y="464"/>
                  </a:cubicBezTo>
                  <a:cubicBezTo>
                    <a:pt x="359" y="464"/>
                    <a:pt x="463" y="359"/>
                    <a:pt x="463" y="229"/>
                  </a:cubicBezTo>
                  <a:cubicBezTo>
                    <a:pt x="463"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0" name="Google Shape;2960;p32"/>
            <p:cNvSpPr/>
            <p:nvPr/>
          </p:nvSpPr>
          <p:spPr>
            <a:xfrm>
              <a:off x="7038825" y="2716300"/>
              <a:ext cx="11600" cy="11600"/>
            </a:xfrm>
            <a:custGeom>
              <a:rect b="b" l="l" r="r" t="t"/>
              <a:pathLst>
                <a:path extrusionOk="0" h="464" w="464">
                  <a:moveTo>
                    <a:pt x="229" y="0"/>
                  </a:moveTo>
                  <a:cubicBezTo>
                    <a:pt x="105" y="0"/>
                    <a:pt x="1" y="105"/>
                    <a:pt x="1" y="229"/>
                  </a:cubicBezTo>
                  <a:cubicBezTo>
                    <a:pt x="1" y="359"/>
                    <a:pt x="105" y="464"/>
                    <a:pt x="229" y="464"/>
                  </a:cubicBezTo>
                  <a:cubicBezTo>
                    <a:pt x="359" y="464"/>
                    <a:pt x="464" y="359"/>
                    <a:pt x="464" y="229"/>
                  </a:cubicBezTo>
                  <a:cubicBezTo>
                    <a:pt x="464"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1" name="Google Shape;2961;p32"/>
            <p:cNvSpPr/>
            <p:nvPr/>
          </p:nvSpPr>
          <p:spPr>
            <a:xfrm>
              <a:off x="7100475" y="2716300"/>
              <a:ext cx="11625" cy="11600"/>
            </a:xfrm>
            <a:custGeom>
              <a:rect b="b" l="l" r="r" t="t"/>
              <a:pathLst>
                <a:path extrusionOk="0" h="464" w="465">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2" name="Google Shape;2962;p32"/>
            <p:cNvSpPr/>
            <p:nvPr/>
          </p:nvSpPr>
          <p:spPr>
            <a:xfrm>
              <a:off x="7162150" y="2716300"/>
              <a:ext cx="11600" cy="11600"/>
            </a:xfrm>
            <a:custGeom>
              <a:rect b="b" l="l" r="r" t="t"/>
              <a:pathLst>
                <a:path extrusionOk="0" h="464" w="464">
                  <a:moveTo>
                    <a:pt x="229" y="0"/>
                  </a:moveTo>
                  <a:cubicBezTo>
                    <a:pt x="105" y="0"/>
                    <a:pt x="0" y="105"/>
                    <a:pt x="0" y="229"/>
                  </a:cubicBezTo>
                  <a:cubicBezTo>
                    <a:pt x="0" y="359"/>
                    <a:pt x="105" y="464"/>
                    <a:pt x="229" y="464"/>
                  </a:cubicBezTo>
                  <a:cubicBezTo>
                    <a:pt x="359" y="464"/>
                    <a:pt x="463" y="359"/>
                    <a:pt x="463" y="229"/>
                  </a:cubicBezTo>
                  <a:cubicBezTo>
                    <a:pt x="463"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3" name="Google Shape;2963;p32"/>
            <p:cNvSpPr/>
            <p:nvPr/>
          </p:nvSpPr>
          <p:spPr>
            <a:xfrm>
              <a:off x="7223800" y="2716300"/>
              <a:ext cx="11600" cy="11600"/>
            </a:xfrm>
            <a:custGeom>
              <a:rect b="b" l="l" r="r" t="t"/>
              <a:pathLst>
                <a:path extrusionOk="0" h="464" w="464">
                  <a:moveTo>
                    <a:pt x="229" y="0"/>
                  </a:moveTo>
                  <a:cubicBezTo>
                    <a:pt x="105" y="0"/>
                    <a:pt x="1" y="105"/>
                    <a:pt x="1" y="229"/>
                  </a:cubicBezTo>
                  <a:cubicBezTo>
                    <a:pt x="1" y="359"/>
                    <a:pt x="105" y="464"/>
                    <a:pt x="229" y="464"/>
                  </a:cubicBezTo>
                  <a:cubicBezTo>
                    <a:pt x="359" y="464"/>
                    <a:pt x="464" y="359"/>
                    <a:pt x="464" y="229"/>
                  </a:cubicBezTo>
                  <a:cubicBezTo>
                    <a:pt x="464"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4" name="Google Shape;2964;p32"/>
            <p:cNvSpPr/>
            <p:nvPr/>
          </p:nvSpPr>
          <p:spPr>
            <a:xfrm>
              <a:off x="7285450" y="2716300"/>
              <a:ext cx="11625" cy="11600"/>
            </a:xfrm>
            <a:custGeom>
              <a:rect b="b" l="l" r="r" t="t"/>
              <a:pathLst>
                <a:path extrusionOk="0" h="464" w="465">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5" name="Google Shape;2965;p32"/>
            <p:cNvSpPr/>
            <p:nvPr/>
          </p:nvSpPr>
          <p:spPr>
            <a:xfrm>
              <a:off x="6811450" y="2789525"/>
              <a:ext cx="11600" cy="11625"/>
            </a:xfrm>
            <a:custGeom>
              <a:rect b="b" l="l" r="r" t="t"/>
              <a:pathLst>
                <a:path extrusionOk="0" h="465" w="464">
                  <a:moveTo>
                    <a:pt x="235" y="1"/>
                  </a:moveTo>
                  <a:cubicBezTo>
                    <a:pt x="104" y="1"/>
                    <a:pt x="0" y="105"/>
                    <a:pt x="0" y="229"/>
                  </a:cubicBezTo>
                  <a:cubicBezTo>
                    <a:pt x="0" y="360"/>
                    <a:pt x="104" y="464"/>
                    <a:pt x="235" y="464"/>
                  </a:cubicBezTo>
                  <a:cubicBezTo>
                    <a:pt x="359" y="464"/>
                    <a:pt x="463" y="360"/>
                    <a:pt x="463" y="229"/>
                  </a:cubicBezTo>
                  <a:cubicBezTo>
                    <a:pt x="463" y="105"/>
                    <a:pt x="359" y="1"/>
                    <a:pt x="23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6" name="Google Shape;2966;p32"/>
            <p:cNvSpPr/>
            <p:nvPr/>
          </p:nvSpPr>
          <p:spPr>
            <a:xfrm>
              <a:off x="6873100" y="2789525"/>
              <a:ext cx="11600" cy="11625"/>
            </a:xfrm>
            <a:custGeom>
              <a:rect b="b" l="l" r="r" t="t"/>
              <a:pathLst>
                <a:path extrusionOk="0" h="465" w="464">
                  <a:moveTo>
                    <a:pt x="235" y="1"/>
                  </a:moveTo>
                  <a:cubicBezTo>
                    <a:pt x="105" y="1"/>
                    <a:pt x="0" y="105"/>
                    <a:pt x="0" y="229"/>
                  </a:cubicBezTo>
                  <a:cubicBezTo>
                    <a:pt x="0" y="360"/>
                    <a:pt x="105" y="464"/>
                    <a:pt x="235" y="464"/>
                  </a:cubicBezTo>
                  <a:cubicBezTo>
                    <a:pt x="359" y="464"/>
                    <a:pt x="464" y="360"/>
                    <a:pt x="464" y="229"/>
                  </a:cubicBezTo>
                  <a:cubicBezTo>
                    <a:pt x="464" y="105"/>
                    <a:pt x="359" y="1"/>
                    <a:pt x="23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7" name="Google Shape;2967;p32"/>
            <p:cNvSpPr/>
            <p:nvPr/>
          </p:nvSpPr>
          <p:spPr>
            <a:xfrm>
              <a:off x="6934750" y="2789525"/>
              <a:ext cx="11600" cy="11625"/>
            </a:xfrm>
            <a:custGeom>
              <a:rect b="b" l="l" r="r" t="t"/>
              <a:pathLst>
                <a:path extrusionOk="0" h="465" w="464">
                  <a:moveTo>
                    <a:pt x="236" y="1"/>
                  </a:moveTo>
                  <a:cubicBezTo>
                    <a:pt x="105" y="1"/>
                    <a:pt x="1" y="105"/>
                    <a:pt x="1" y="229"/>
                  </a:cubicBezTo>
                  <a:cubicBezTo>
                    <a:pt x="1" y="360"/>
                    <a:pt x="105" y="464"/>
                    <a:pt x="236" y="464"/>
                  </a:cubicBezTo>
                  <a:cubicBezTo>
                    <a:pt x="360" y="464"/>
                    <a:pt x="464" y="360"/>
                    <a:pt x="464" y="229"/>
                  </a:cubicBezTo>
                  <a:cubicBezTo>
                    <a:pt x="464" y="105"/>
                    <a:pt x="360" y="1"/>
                    <a:pt x="23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8" name="Google Shape;2968;p32"/>
            <p:cNvSpPr/>
            <p:nvPr/>
          </p:nvSpPr>
          <p:spPr>
            <a:xfrm>
              <a:off x="6996425" y="2789525"/>
              <a:ext cx="11600" cy="11625"/>
            </a:xfrm>
            <a:custGeom>
              <a:rect b="b" l="l" r="r" t="t"/>
              <a:pathLst>
                <a:path extrusionOk="0" h="465" w="464">
                  <a:moveTo>
                    <a:pt x="228" y="1"/>
                  </a:moveTo>
                  <a:cubicBezTo>
                    <a:pt x="105" y="1"/>
                    <a:pt x="0" y="105"/>
                    <a:pt x="0" y="229"/>
                  </a:cubicBezTo>
                  <a:cubicBezTo>
                    <a:pt x="0" y="360"/>
                    <a:pt x="105" y="464"/>
                    <a:pt x="228" y="464"/>
                  </a:cubicBezTo>
                  <a:cubicBezTo>
                    <a:pt x="359" y="464"/>
                    <a:pt x="463" y="360"/>
                    <a:pt x="463" y="229"/>
                  </a:cubicBezTo>
                  <a:cubicBezTo>
                    <a:pt x="463" y="105"/>
                    <a:pt x="359" y="1"/>
                    <a:pt x="22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9" name="Google Shape;2969;p32"/>
            <p:cNvSpPr/>
            <p:nvPr/>
          </p:nvSpPr>
          <p:spPr>
            <a:xfrm>
              <a:off x="7058075" y="2789525"/>
              <a:ext cx="11600" cy="11625"/>
            </a:xfrm>
            <a:custGeom>
              <a:rect b="b" l="l" r="r" t="t"/>
              <a:pathLst>
                <a:path extrusionOk="0" h="465" w="464">
                  <a:moveTo>
                    <a:pt x="229" y="1"/>
                  </a:moveTo>
                  <a:cubicBezTo>
                    <a:pt x="105" y="1"/>
                    <a:pt x="0" y="105"/>
                    <a:pt x="0" y="229"/>
                  </a:cubicBezTo>
                  <a:cubicBezTo>
                    <a:pt x="0" y="360"/>
                    <a:pt x="105" y="464"/>
                    <a:pt x="229" y="464"/>
                  </a:cubicBezTo>
                  <a:cubicBezTo>
                    <a:pt x="359" y="464"/>
                    <a:pt x="464" y="360"/>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0" name="Google Shape;2970;p32"/>
            <p:cNvSpPr/>
            <p:nvPr/>
          </p:nvSpPr>
          <p:spPr>
            <a:xfrm>
              <a:off x="7119725" y="2789525"/>
              <a:ext cx="11625" cy="11625"/>
            </a:xfrm>
            <a:custGeom>
              <a:rect b="b" l="l" r="r" t="t"/>
              <a:pathLst>
                <a:path extrusionOk="0" h="465" w="465">
                  <a:moveTo>
                    <a:pt x="229" y="1"/>
                  </a:moveTo>
                  <a:cubicBezTo>
                    <a:pt x="105" y="1"/>
                    <a:pt x="1" y="105"/>
                    <a:pt x="1" y="229"/>
                  </a:cubicBezTo>
                  <a:cubicBezTo>
                    <a:pt x="1" y="360"/>
                    <a:pt x="105" y="464"/>
                    <a:pt x="229" y="464"/>
                  </a:cubicBezTo>
                  <a:cubicBezTo>
                    <a:pt x="360" y="464"/>
                    <a:pt x="464" y="360"/>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1" name="Google Shape;2971;p32"/>
            <p:cNvSpPr/>
            <p:nvPr/>
          </p:nvSpPr>
          <p:spPr>
            <a:xfrm>
              <a:off x="7181400" y="2789525"/>
              <a:ext cx="11600" cy="11625"/>
            </a:xfrm>
            <a:custGeom>
              <a:rect b="b" l="l" r="r" t="t"/>
              <a:pathLst>
                <a:path extrusionOk="0" h="465" w="464">
                  <a:moveTo>
                    <a:pt x="229" y="1"/>
                  </a:moveTo>
                  <a:cubicBezTo>
                    <a:pt x="105" y="1"/>
                    <a:pt x="0" y="105"/>
                    <a:pt x="0" y="229"/>
                  </a:cubicBezTo>
                  <a:cubicBezTo>
                    <a:pt x="0" y="360"/>
                    <a:pt x="105" y="464"/>
                    <a:pt x="229" y="464"/>
                  </a:cubicBezTo>
                  <a:cubicBezTo>
                    <a:pt x="359" y="464"/>
                    <a:pt x="463" y="360"/>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2" name="Google Shape;2972;p32"/>
            <p:cNvSpPr/>
            <p:nvPr/>
          </p:nvSpPr>
          <p:spPr>
            <a:xfrm>
              <a:off x="7243050" y="2789525"/>
              <a:ext cx="11600" cy="11625"/>
            </a:xfrm>
            <a:custGeom>
              <a:rect b="b" l="l" r="r" t="t"/>
              <a:pathLst>
                <a:path extrusionOk="0" h="465" w="464">
                  <a:moveTo>
                    <a:pt x="229" y="1"/>
                  </a:moveTo>
                  <a:cubicBezTo>
                    <a:pt x="105" y="1"/>
                    <a:pt x="0" y="105"/>
                    <a:pt x="0" y="229"/>
                  </a:cubicBezTo>
                  <a:cubicBezTo>
                    <a:pt x="0" y="360"/>
                    <a:pt x="105" y="464"/>
                    <a:pt x="229" y="464"/>
                  </a:cubicBezTo>
                  <a:cubicBezTo>
                    <a:pt x="359" y="464"/>
                    <a:pt x="464" y="360"/>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3" name="Google Shape;2973;p32"/>
            <p:cNvSpPr/>
            <p:nvPr/>
          </p:nvSpPr>
          <p:spPr>
            <a:xfrm>
              <a:off x="7304700" y="2789525"/>
              <a:ext cx="11625" cy="11625"/>
            </a:xfrm>
            <a:custGeom>
              <a:rect b="b" l="l" r="r" t="t"/>
              <a:pathLst>
                <a:path extrusionOk="0" h="465" w="465">
                  <a:moveTo>
                    <a:pt x="229" y="1"/>
                  </a:moveTo>
                  <a:cubicBezTo>
                    <a:pt x="105" y="1"/>
                    <a:pt x="1" y="105"/>
                    <a:pt x="1" y="229"/>
                  </a:cubicBezTo>
                  <a:cubicBezTo>
                    <a:pt x="1" y="360"/>
                    <a:pt x="105" y="464"/>
                    <a:pt x="229" y="464"/>
                  </a:cubicBezTo>
                  <a:cubicBezTo>
                    <a:pt x="360" y="464"/>
                    <a:pt x="464" y="360"/>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4" name="Google Shape;2974;p32"/>
            <p:cNvSpPr/>
            <p:nvPr/>
          </p:nvSpPr>
          <p:spPr>
            <a:xfrm>
              <a:off x="7366375" y="2789525"/>
              <a:ext cx="11600" cy="11625"/>
            </a:xfrm>
            <a:custGeom>
              <a:rect b="b" l="l" r="r" t="t"/>
              <a:pathLst>
                <a:path extrusionOk="0" h="465" w="464">
                  <a:moveTo>
                    <a:pt x="229" y="1"/>
                  </a:moveTo>
                  <a:cubicBezTo>
                    <a:pt x="105" y="1"/>
                    <a:pt x="0" y="105"/>
                    <a:pt x="0" y="229"/>
                  </a:cubicBezTo>
                  <a:cubicBezTo>
                    <a:pt x="0" y="360"/>
                    <a:pt x="105" y="464"/>
                    <a:pt x="229" y="464"/>
                  </a:cubicBezTo>
                  <a:cubicBezTo>
                    <a:pt x="359" y="464"/>
                    <a:pt x="463" y="360"/>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5" name="Google Shape;2975;p32"/>
            <p:cNvSpPr/>
            <p:nvPr/>
          </p:nvSpPr>
          <p:spPr>
            <a:xfrm>
              <a:off x="6730525" y="2862775"/>
              <a:ext cx="11625" cy="11600"/>
            </a:xfrm>
            <a:custGeom>
              <a:rect b="b" l="l" r="r" t="t"/>
              <a:pathLst>
                <a:path extrusionOk="0" h="464" w="465">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6" name="Google Shape;2976;p32"/>
            <p:cNvSpPr/>
            <p:nvPr/>
          </p:nvSpPr>
          <p:spPr>
            <a:xfrm>
              <a:off x="6792200" y="2862775"/>
              <a:ext cx="11600" cy="11600"/>
            </a:xfrm>
            <a:custGeom>
              <a:rect b="b" l="l" r="r" t="t"/>
              <a:pathLst>
                <a:path extrusionOk="0" h="464" w="464">
                  <a:moveTo>
                    <a:pt x="229" y="1"/>
                  </a:moveTo>
                  <a:cubicBezTo>
                    <a:pt x="105" y="1"/>
                    <a:pt x="0" y="105"/>
                    <a:pt x="0" y="229"/>
                  </a:cubicBezTo>
                  <a:cubicBezTo>
                    <a:pt x="0" y="359"/>
                    <a:pt x="105" y="464"/>
                    <a:pt x="229" y="464"/>
                  </a:cubicBezTo>
                  <a:cubicBezTo>
                    <a:pt x="359" y="464"/>
                    <a:pt x="463" y="359"/>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7" name="Google Shape;2977;p32"/>
            <p:cNvSpPr/>
            <p:nvPr/>
          </p:nvSpPr>
          <p:spPr>
            <a:xfrm>
              <a:off x="6853850" y="2862775"/>
              <a:ext cx="11600" cy="11600"/>
            </a:xfrm>
            <a:custGeom>
              <a:rect b="b" l="l" r="r" t="t"/>
              <a:pathLst>
                <a:path extrusionOk="0" h="464" w="464">
                  <a:moveTo>
                    <a:pt x="229" y="1"/>
                  </a:moveTo>
                  <a:cubicBezTo>
                    <a:pt x="105" y="1"/>
                    <a:pt x="1" y="105"/>
                    <a:pt x="1" y="229"/>
                  </a:cubicBezTo>
                  <a:cubicBezTo>
                    <a:pt x="1" y="359"/>
                    <a:pt x="105" y="464"/>
                    <a:pt x="229" y="464"/>
                  </a:cubicBezTo>
                  <a:cubicBezTo>
                    <a:pt x="359" y="464"/>
                    <a:pt x="464" y="359"/>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8" name="Google Shape;2978;p32"/>
            <p:cNvSpPr/>
            <p:nvPr/>
          </p:nvSpPr>
          <p:spPr>
            <a:xfrm>
              <a:off x="6915500" y="2862775"/>
              <a:ext cx="11625" cy="11600"/>
            </a:xfrm>
            <a:custGeom>
              <a:rect b="b" l="l" r="r" t="t"/>
              <a:pathLst>
                <a:path extrusionOk="0" h="464" w="465">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9" name="Google Shape;2979;p32"/>
            <p:cNvSpPr/>
            <p:nvPr/>
          </p:nvSpPr>
          <p:spPr>
            <a:xfrm>
              <a:off x="6977175" y="2862775"/>
              <a:ext cx="11600" cy="11600"/>
            </a:xfrm>
            <a:custGeom>
              <a:rect b="b" l="l" r="r" t="t"/>
              <a:pathLst>
                <a:path extrusionOk="0" h="464" w="464">
                  <a:moveTo>
                    <a:pt x="229" y="1"/>
                  </a:moveTo>
                  <a:cubicBezTo>
                    <a:pt x="105" y="1"/>
                    <a:pt x="0" y="105"/>
                    <a:pt x="0" y="229"/>
                  </a:cubicBezTo>
                  <a:cubicBezTo>
                    <a:pt x="0" y="359"/>
                    <a:pt x="105" y="464"/>
                    <a:pt x="229" y="464"/>
                  </a:cubicBezTo>
                  <a:cubicBezTo>
                    <a:pt x="359" y="464"/>
                    <a:pt x="463" y="359"/>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0" name="Google Shape;2980;p32"/>
            <p:cNvSpPr/>
            <p:nvPr/>
          </p:nvSpPr>
          <p:spPr>
            <a:xfrm>
              <a:off x="7038825" y="2862775"/>
              <a:ext cx="11600" cy="11600"/>
            </a:xfrm>
            <a:custGeom>
              <a:rect b="b" l="l" r="r" t="t"/>
              <a:pathLst>
                <a:path extrusionOk="0" h="464" w="464">
                  <a:moveTo>
                    <a:pt x="229" y="1"/>
                  </a:moveTo>
                  <a:cubicBezTo>
                    <a:pt x="105" y="1"/>
                    <a:pt x="1" y="105"/>
                    <a:pt x="1" y="229"/>
                  </a:cubicBezTo>
                  <a:cubicBezTo>
                    <a:pt x="1" y="359"/>
                    <a:pt x="105" y="464"/>
                    <a:pt x="229" y="464"/>
                  </a:cubicBezTo>
                  <a:cubicBezTo>
                    <a:pt x="359" y="464"/>
                    <a:pt x="464" y="359"/>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1" name="Google Shape;2981;p32"/>
            <p:cNvSpPr/>
            <p:nvPr/>
          </p:nvSpPr>
          <p:spPr>
            <a:xfrm>
              <a:off x="7100475" y="2862775"/>
              <a:ext cx="11625" cy="11600"/>
            </a:xfrm>
            <a:custGeom>
              <a:rect b="b" l="l" r="r" t="t"/>
              <a:pathLst>
                <a:path extrusionOk="0" h="464" w="465">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2" name="Google Shape;2982;p32"/>
            <p:cNvSpPr/>
            <p:nvPr/>
          </p:nvSpPr>
          <p:spPr>
            <a:xfrm>
              <a:off x="7162150" y="2862775"/>
              <a:ext cx="11600" cy="11600"/>
            </a:xfrm>
            <a:custGeom>
              <a:rect b="b" l="l" r="r" t="t"/>
              <a:pathLst>
                <a:path extrusionOk="0" h="464" w="464">
                  <a:moveTo>
                    <a:pt x="229" y="1"/>
                  </a:moveTo>
                  <a:cubicBezTo>
                    <a:pt x="105" y="1"/>
                    <a:pt x="0" y="105"/>
                    <a:pt x="0" y="229"/>
                  </a:cubicBezTo>
                  <a:cubicBezTo>
                    <a:pt x="0" y="359"/>
                    <a:pt x="105" y="464"/>
                    <a:pt x="229" y="464"/>
                  </a:cubicBezTo>
                  <a:cubicBezTo>
                    <a:pt x="359" y="464"/>
                    <a:pt x="463" y="359"/>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3" name="Google Shape;2983;p32"/>
            <p:cNvSpPr/>
            <p:nvPr/>
          </p:nvSpPr>
          <p:spPr>
            <a:xfrm>
              <a:off x="7223800" y="2862775"/>
              <a:ext cx="11600" cy="11600"/>
            </a:xfrm>
            <a:custGeom>
              <a:rect b="b" l="l" r="r" t="t"/>
              <a:pathLst>
                <a:path extrusionOk="0" h="464" w="464">
                  <a:moveTo>
                    <a:pt x="229" y="1"/>
                  </a:moveTo>
                  <a:cubicBezTo>
                    <a:pt x="105" y="1"/>
                    <a:pt x="1" y="105"/>
                    <a:pt x="1" y="229"/>
                  </a:cubicBezTo>
                  <a:cubicBezTo>
                    <a:pt x="1" y="359"/>
                    <a:pt x="105" y="464"/>
                    <a:pt x="229" y="464"/>
                  </a:cubicBezTo>
                  <a:cubicBezTo>
                    <a:pt x="359" y="464"/>
                    <a:pt x="464" y="359"/>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4" name="Google Shape;2984;p32"/>
            <p:cNvSpPr/>
            <p:nvPr/>
          </p:nvSpPr>
          <p:spPr>
            <a:xfrm>
              <a:off x="7285450" y="2862775"/>
              <a:ext cx="11625" cy="11600"/>
            </a:xfrm>
            <a:custGeom>
              <a:rect b="b" l="l" r="r" t="t"/>
              <a:pathLst>
                <a:path extrusionOk="0" h="464" w="465">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85" name="Google Shape;2985;p32"/>
          <p:cNvSpPr/>
          <p:nvPr/>
        </p:nvSpPr>
        <p:spPr>
          <a:xfrm>
            <a:off x="4583325" y="955850"/>
            <a:ext cx="317400" cy="317400"/>
          </a:xfrm>
          <a:prstGeom prst="mathPlus">
            <a:avLst>
              <a:gd fmla="val 11090" name="adj1"/>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986" name="Google Shape;2986;p32"/>
          <p:cNvCxnSpPr/>
          <p:nvPr/>
        </p:nvCxnSpPr>
        <p:spPr>
          <a:xfrm>
            <a:off x="-8425" y="1850183"/>
            <a:ext cx="552600" cy="0"/>
          </a:xfrm>
          <a:prstGeom prst="straightConnector1">
            <a:avLst/>
          </a:prstGeom>
          <a:noFill/>
          <a:ln cap="flat" cmpd="sng" w="38100">
            <a:solidFill>
              <a:schemeClr val="lt2"/>
            </a:solidFill>
            <a:prstDash val="solid"/>
            <a:round/>
            <a:headEnd len="sm" w="sm" type="none"/>
            <a:tailEnd len="sm" w="sm" type="none"/>
          </a:ln>
        </p:spPr>
      </p:cxnSp>
      <p:sp>
        <p:nvSpPr>
          <p:cNvPr id="2987" name="Google Shape;2987;p32"/>
          <p:cNvSpPr txBox="1"/>
          <p:nvPr/>
        </p:nvSpPr>
        <p:spPr>
          <a:xfrm>
            <a:off x="2509825" y="293200"/>
            <a:ext cx="57624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1" lang="en" sz="3000">
                <a:latin typeface="Assistant"/>
                <a:ea typeface="Assistant"/>
                <a:cs typeface="Assistant"/>
                <a:sym typeface="Assistant"/>
              </a:rPr>
              <a:t>Introduction</a:t>
            </a:r>
            <a:endParaRPr b="1" i="0" sz="3000" u="none" cap="none" strike="noStrike">
              <a:solidFill>
                <a:srgbClr val="000000"/>
              </a:solidFill>
              <a:latin typeface="Assistant"/>
              <a:ea typeface="Assistant"/>
              <a:cs typeface="Assistant"/>
              <a:sym typeface="Assistant"/>
            </a:endParaRPr>
          </a:p>
        </p:txBody>
      </p:sp>
      <p:grpSp>
        <p:nvGrpSpPr>
          <p:cNvPr id="2988" name="Google Shape;2988;p32"/>
          <p:cNvGrpSpPr/>
          <p:nvPr/>
        </p:nvGrpSpPr>
        <p:grpSpPr>
          <a:xfrm>
            <a:off x="1822094" y="366118"/>
            <a:ext cx="506202" cy="346754"/>
            <a:chOff x="5912000" y="2436725"/>
            <a:chExt cx="200500" cy="137350"/>
          </a:xfrm>
        </p:grpSpPr>
        <p:sp>
          <p:nvSpPr>
            <p:cNvPr id="2989" name="Google Shape;2989;p32"/>
            <p:cNvSpPr/>
            <p:nvPr/>
          </p:nvSpPr>
          <p:spPr>
            <a:xfrm>
              <a:off x="6071050" y="2532625"/>
              <a:ext cx="41450" cy="41450"/>
            </a:xfrm>
            <a:custGeom>
              <a:rect b="b" l="l" r="r" t="t"/>
              <a:pathLst>
                <a:path extrusionOk="0" h="1658" w="1658">
                  <a:moveTo>
                    <a:pt x="829" y="1"/>
                  </a:moveTo>
                  <a:lnTo>
                    <a:pt x="0" y="829"/>
                  </a:lnTo>
                  <a:lnTo>
                    <a:pt x="829" y="1658"/>
                  </a:lnTo>
                  <a:lnTo>
                    <a:pt x="1658" y="829"/>
                  </a:lnTo>
                  <a:lnTo>
                    <a:pt x="8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0" name="Google Shape;2990;p32"/>
            <p:cNvSpPr/>
            <p:nvPr/>
          </p:nvSpPr>
          <p:spPr>
            <a:xfrm>
              <a:off x="6071050" y="2436725"/>
              <a:ext cx="41450" cy="41450"/>
            </a:xfrm>
            <a:custGeom>
              <a:rect b="b" l="l" r="r" t="t"/>
              <a:pathLst>
                <a:path extrusionOk="0" h="1658" w="1658">
                  <a:moveTo>
                    <a:pt x="829" y="0"/>
                  </a:moveTo>
                  <a:lnTo>
                    <a:pt x="0" y="829"/>
                  </a:lnTo>
                  <a:lnTo>
                    <a:pt x="829" y="1657"/>
                  </a:lnTo>
                  <a:lnTo>
                    <a:pt x="1658" y="829"/>
                  </a:lnTo>
                  <a:lnTo>
                    <a:pt x="8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1" name="Google Shape;2991;p32"/>
            <p:cNvSpPr/>
            <p:nvPr/>
          </p:nvSpPr>
          <p:spPr>
            <a:xfrm>
              <a:off x="6023250" y="2484675"/>
              <a:ext cx="41450" cy="41450"/>
            </a:xfrm>
            <a:custGeom>
              <a:rect b="b" l="l" r="r" t="t"/>
              <a:pathLst>
                <a:path extrusionOk="0" h="1658" w="1658">
                  <a:moveTo>
                    <a:pt x="829" y="0"/>
                  </a:moveTo>
                  <a:lnTo>
                    <a:pt x="1" y="829"/>
                  </a:lnTo>
                  <a:lnTo>
                    <a:pt x="829" y="1658"/>
                  </a:lnTo>
                  <a:lnTo>
                    <a:pt x="1658" y="829"/>
                  </a:lnTo>
                  <a:lnTo>
                    <a:pt x="8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2" name="Google Shape;2992;p32"/>
            <p:cNvSpPr/>
            <p:nvPr/>
          </p:nvSpPr>
          <p:spPr>
            <a:xfrm>
              <a:off x="5959975" y="2532625"/>
              <a:ext cx="41450" cy="41450"/>
            </a:xfrm>
            <a:custGeom>
              <a:rect b="b" l="l" r="r" t="t"/>
              <a:pathLst>
                <a:path extrusionOk="0" h="1658" w="1658">
                  <a:moveTo>
                    <a:pt x="829" y="1"/>
                  </a:moveTo>
                  <a:lnTo>
                    <a:pt x="0" y="829"/>
                  </a:lnTo>
                  <a:lnTo>
                    <a:pt x="829" y="1658"/>
                  </a:lnTo>
                  <a:lnTo>
                    <a:pt x="1657" y="829"/>
                  </a:lnTo>
                  <a:lnTo>
                    <a:pt x="8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3" name="Google Shape;2993;p32"/>
            <p:cNvSpPr/>
            <p:nvPr/>
          </p:nvSpPr>
          <p:spPr>
            <a:xfrm>
              <a:off x="5959975" y="2436725"/>
              <a:ext cx="41450" cy="41450"/>
            </a:xfrm>
            <a:custGeom>
              <a:rect b="b" l="l" r="r" t="t"/>
              <a:pathLst>
                <a:path extrusionOk="0" h="1658" w="1658">
                  <a:moveTo>
                    <a:pt x="829" y="0"/>
                  </a:moveTo>
                  <a:lnTo>
                    <a:pt x="0" y="829"/>
                  </a:lnTo>
                  <a:lnTo>
                    <a:pt x="829" y="1657"/>
                  </a:lnTo>
                  <a:lnTo>
                    <a:pt x="1657" y="829"/>
                  </a:lnTo>
                  <a:lnTo>
                    <a:pt x="8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4" name="Google Shape;2994;p32"/>
            <p:cNvSpPr/>
            <p:nvPr/>
          </p:nvSpPr>
          <p:spPr>
            <a:xfrm>
              <a:off x="5912000" y="2484675"/>
              <a:ext cx="41475" cy="41450"/>
            </a:xfrm>
            <a:custGeom>
              <a:rect b="b" l="l" r="r" t="t"/>
              <a:pathLst>
                <a:path extrusionOk="0" h="1658" w="1659">
                  <a:moveTo>
                    <a:pt x="829" y="0"/>
                  </a:moveTo>
                  <a:lnTo>
                    <a:pt x="1" y="829"/>
                  </a:lnTo>
                  <a:lnTo>
                    <a:pt x="829" y="1658"/>
                  </a:lnTo>
                  <a:lnTo>
                    <a:pt x="1658" y="829"/>
                  </a:lnTo>
                  <a:lnTo>
                    <a:pt x="8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95" name="Google Shape;2995;p32"/>
          <p:cNvSpPr txBox="1"/>
          <p:nvPr/>
        </p:nvSpPr>
        <p:spPr>
          <a:xfrm>
            <a:off x="2094250" y="1248825"/>
            <a:ext cx="6571200" cy="3186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 sz="1600">
                <a:latin typeface="Assistant"/>
                <a:ea typeface="Assistant"/>
                <a:cs typeface="Assistant"/>
                <a:sym typeface="Assistant"/>
              </a:rPr>
              <a:t>The Food Management System is a web-based application that helps to manage the food in hostels, catering areas, and hotels. </a:t>
            </a:r>
            <a:br>
              <a:rPr lang="en" sz="1600">
                <a:latin typeface="Assistant"/>
                <a:ea typeface="Assistant"/>
                <a:cs typeface="Assistant"/>
                <a:sym typeface="Assistant"/>
              </a:rPr>
            </a:br>
            <a:br>
              <a:rPr lang="en" sz="1600">
                <a:latin typeface="Assistant"/>
                <a:ea typeface="Assistant"/>
                <a:cs typeface="Assistant"/>
                <a:sym typeface="Assistant"/>
              </a:rPr>
            </a:br>
            <a:r>
              <a:rPr lang="en" sz="1600">
                <a:latin typeface="Assistant"/>
                <a:ea typeface="Assistant"/>
                <a:cs typeface="Assistant"/>
                <a:sym typeface="Assistant"/>
              </a:rPr>
              <a:t>The system provides a platform to display extra food available in the hostel or catering area. </a:t>
            </a:r>
            <a:r>
              <a:rPr lang="en" sz="1600">
                <a:latin typeface="Assistant"/>
                <a:ea typeface="Assistant"/>
                <a:cs typeface="Assistant"/>
                <a:sym typeface="Assistant"/>
              </a:rPr>
              <a:t>Social workers can use this platform to </a:t>
            </a:r>
            <a:r>
              <a:rPr lang="en" sz="1600">
                <a:latin typeface="Assistant"/>
                <a:ea typeface="Assistant"/>
                <a:cs typeface="Assistant"/>
                <a:sym typeface="Assistant"/>
              </a:rPr>
              <a:t>deliver the food without any delivery fee. </a:t>
            </a:r>
            <a:br>
              <a:rPr lang="en" sz="1600">
                <a:latin typeface="Assistant"/>
                <a:ea typeface="Assistant"/>
                <a:cs typeface="Assistant"/>
                <a:sym typeface="Assistant"/>
              </a:rPr>
            </a:br>
            <a:br>
              <a:rPr lang="en" sz="1600">
                <a:latin typeface="Assistant"/>
                <a:ea typeface="Assistant"/>
                <a:cs typeface="Assistant"/>
                <a:sym typeface="Assistant"/>
              </a:rPr>
            </a:br>
            <a:r>
              <a:rPr lang="en" sz="1600">
                <a:latin typeface="Assistant"/>
                <a:ea typeface="Assistant"/>
                <a:cs typeface="Assistant"/>
                <a:sym typeface="Assistant"/>
              </a:rPr>
              <a:t>The system also helps organizations manage their food inventory efficiently and track their food waste, promoting sustainable and responsible food practices.</a:t>
            </a:r>
            <a:endParaRPr sz="1600">
              <a:latin typeface="Assistant"/>
              <a:ea typeface="Assistant"/>
              <a:cs typeface="Assistant"/>
              <a:sym typeface="Assistant"/>
            </a:endParaRPr>
          </a:p>
          <a:p>
            <a:pPr indent="0" lvl="0" marL="0" marR="0" rtl="0" algn="l">
              <a:lnSpc>
                <a:spcPct val="100000"/>
              </a:lnSpc>
              <a:spcBef>
                <a:spcPts val="0"/>
              </a:spcBef>
              <a:spcAft>
                <a:spcPts val="0"/>
              </a:spcAft>
              <a:buNone/>
            </a:pPr>
            <a:r>
              <a:t/>
            </a:r>
            <a:endParaRPr sz="1600">
              <a:latin typeface="Assistant"/>
              <a:ea typeface="Assistant"/>
              <a:cs typeface="Assistant"/>
              <a:sym typeface="Assistant"/>
            </a:endParaRPr>
          </a:p>
          <a:p>
            <a:pPr indent="0" lvl="0" marL="0" marR="0" rtl="0" algn="l">
              <a:lnSpc>
                <a:spcPct val="100000"/>
              </a:lnSpc>
              <a:spcBef>
                <a:spcPts val="0"/>
              </a:spcBef>
              <a:spcAft>
                <a:spcPts val="0"/>
              </a:spcAft>
              <a:buClr>
                <a:srgbClr val="000000"/>
              </a:buClr>
              <a:buSzPts val="1600"/>
              <a:buFont typeface="Arial"/>
              <a:buNone/>
            </a:pPr>
            <a:r>
              <a:t/>
            </a:r>
            <a:endParaRPr sz="1600">
              <a:latin typeface="Assistant"/>
              <a:ea typeface="Assistant"/>
              <a:cs typeface="Assistant"/>
              <a:sym typeface="Assistant"/>
            </a:endParaRPr>
          </a:p>
        </p:txBody>
      </p:sp>
      <p:sp>
        <p:nvSpPr>
          <p:cNvPr id="2996" name="Google Shape;2996;p32"/>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0" name="Shape 3000"/>
        <p:cNvGrpSpPr/>
        <p:nvPr/>
      </p:nvGrpSpPr>
      <p:grpSpPr>
        <a:xfrm>
          <a:off x="0" y="0"/>
          <a:ext cx="0" cy="0"/>
          <a:chOff x="0" y="0"/>
          <a:chExt cx="0" cy="0"/>
        </a:xfrm>
      </p:grpSpPr>
      <p:grpSp>
        <p:nvGrpSpPr>
          <p:cNvPr id="3001" name="Google Shape;3001;p33"/>
          <p:cNvGrpSpPr/>
          <p:nvPr/>
        </p:nvGrpSpPr>
        <p:grpSpPr>
          <a:xfrm>
            <a:off x="5008443" y="4449756"/>
            <a:ext cx="2357122" cy="308503"/>
            <a:chOff x="4517025" y="2718100"/>
            <a:chExt cx="937300" cy="122675"/>
          </a:xfrm>
        </p:grpSpPr>
        <p:sp>
          <p:nvSpPr>
            <p:cNvPr id="3002" name="Google Shape;3002;p33"/>
            <p:cNvSpPr/>
            <p:nvPr/>
          </p:nvSpPr>
          <p:spPr>
            <a:xfrm>
              <a:off x="4517025" y="2718100"/>
              <a:ext cx="89900" cy="122675"/>
            </a:xfrm>
            <a:custGeom>
              <a:rect b="b" l="l" r="r" t="t"/>
              <a:pathLst>
                <a:path extrusionOk="0" h="4907" w="3596">
                  <a:moveTo>
                    <a:pt x="3158" y="0"/>
                  </a:moveTo>
                  <a:lnTo>
                    <a:pt x="0" y="4907"/>
                  </a:lnTo>
                  <a:lnTo>
                    <a:pt x="444"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3" name="Google Shape;3003;p33"/>
            <p:cNvSpPr/>
            <p:nvPr/>
          </p:nvSpPr>
          <p:spPr>
            <a:xfrm>
              <a:off x="4577550" y="2718100"/>
              <a:ext cx="90050" cy="122675"/>
            </a:xfrm>
            <a:custGeom>
              <a:rect b="b" l="l" r="r" t="t"/>
              <a:pathLst>
                <a:path extrusionOk="0" h="4907" w="3602">
                  <a:moveTo>
                    <a:pt x="3158" y="0"/>
                  </a:moveTo>
                  <a:lnTo>
                    <a:pt x="0" y="4907"/>
                  </a:lnTo>
                  <a:lnTo>
                    <a:pt x="444" y="4907"/>
                  </a:lnTo>
                  <a:lnTo>
                    <a:pt x="360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4" name="Google Shape;3004;p33"/>
            <p:cNvSpPr/>
            <p:nvPr/>
          </p:nvSpPr>
          <p:spPr>
            <a:xfrm>
              <a:off x="4638050" y="2718100"/>
              <a:ext cx="90075" cy="122675"/>
            </a:xfrm>
            <a:custGeom>
              <a:rect b="b" l="l" r="r" t="t"/>
              <a:pathLst>
                <a:path extrusionOk="0" h="4907" w="3603">
                  <a:moveTo>
                    <a:pt x="3159" y="0"/>
                  </a:moveTo>
                  <a:lnTo>
                    <a:pt x="1" y="4907"/>
                  </a:lnTo>
                  <a:lnTo>
                    <a:pt x="444" y="4907"/>
                  </a:lnTo>
                  <a:lnTo>
                    <a:pt x="360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5" name="Google Shape;3005;p33"/>
            <p:cNvSpPr/>
            <p:nvPr/>
          </p:nvSpPr>
          <p:spPr>
            <a:xfrm>
              <a:off x="4698575" y="2718100"/>
              <a:ext cx="89900" cy="122675"/>
            </a:xfrm>
            <a:custGeom>
              <a:rect b="b" l="l" r="r" t="t"/>
              <a:pathLst>
                <a:path extrusionOk="0" h="4907" w="3596">
                  <a:moveTo>
                    <a:pt x="3158" y="0"/>
                  </a:moveTo>
                  <a:lnTo>
                    <a:pt x="0" y="4907"/>
                  </a:lnTo>
                  <a:lnTo>
                    <a:pt x="444"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6" name="Google Shape;3006;p33"/>
            <p:cNvSpPr/>
            <p:nvPr/>
          </p:nvSpPr>
          <p:spPr>
            <a:xfrm>
              <a:off x="4759100" y="2718100"/>
              <a:ext cx="90050" cy="122675"/>
            </a:xfrm>
            <a:custGeom>
              <a:rect b="b" l="l" r="r" t="t"/>
              <a:pathLst>
                <a:path extrusionOk="0" h="4907" w="3602">
                  <a:moveTo>
                    <a:pt x="3158" y="0"/>
                  </a:moveTo>
                  <a:lnTo>
                    <a:pt x="0" y="4907"/>
                  </a:lnTo>
                  <a:lnTo>
                    <a:pt x="444" y="4907"/>
                  </a:lnTo>
                  <a:lnTo>
                    <a:pt x="360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7" name="Google Shape;3007;p33"/>
            <p:cNvSpPr/>
            <p:nvPr/>
          </p:nvSpPr>
          <p:spPr>
            <a:xfrm>
              <a:off x="4819775" y="2718100"/>
              <a:ext cx="89900" cy="122675"/>
            </a:xfrm>
            <a:custGeom>
              <a:rect b="b" l="l" r="r" t="t"/>
              <a:pathLst>
                <a:path extrusionOk="0" h="4907" w="3596">
                  <a:moveTo>
                    <a:pt x="3152" y="0"/>
                  </a:moveTo>
                  <a:lnTo>
                    <a:pt x="0" y="4907"/>
                  </a:lnTo>
                  <a:lnTo>
                    <a:pt x="437" y="4907"/>
                  </a:lnTo>
                  <a:lnTo>
                    <a:pt x="359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8" name="Google Shape;3008;p33"/>
            <p:cNvSpPr/>
            <p:nvPr/>
          </p:nvSpPr>
          <p:spPr>
            <a:xfrm>
              <a:off x="4880125" y="2718100"/>
              <a:ext cx="90075" cy="122675"/>
            </a:xfrm>
            <a:custGeom>
              <a:rect b="b" l="l" r="r" t="t"/>
              <a:pathLst>
                <a:path extrusionOk="0" h="4907" w="3603">
                  <a:moveTo>
                    <a:pt x="3158" y="0"/>
                  </a:moveTo>
                  <a:lnTo>
                    <a:pt x="0" y="4907"/>
                  </a:lnTo>
                  <a:lnTo>
                    <a:pt x="444" y="4907"/>
                  </a:lnTo>
                  <a:lnTo>
                    <a:pt x="360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9" name="Google Shape;3009;p33"/>
            <p:cNvSpPr/>
            <p:nvPr/>
          </p:nvSpPr>
          <p:spPr>
            <a:xfrm>
              <a:off x="4940800" y="2718100"/>
              <a:ext cx="89900" cy="122675"/>
            </a:xfrm>
            <a:custGeom>
              <a:rect b="b" l="l" r="r" t="t"/>
              <a:pathLst>
                <a:path extrusionOk="0" h="4907" w="3596">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0" name="Google Shape;3010;p33"/>
            <p:cNvSpPr/>
            <p:nvPr/>
          </p:nvSpPr>
          <p:spPr>
            <a:xfrm>
              <a:off x="5001325" y="2718100"/>
              <a:ext cx="89900" cy="122675"/>
            </a:xfrm>
            <a:custGeom>
              <a:rect b="b" l="l" r="r" t="t"/>
              <a:pathLst>
                <a:path extrusionOk="0" h="4907" w="3596">
                  <a:moveTo>
                    <a:pt x="3152" y="0"/>
                  </a:moveTo>
                  <a:lnTo>
                    <a:pt x="0" y="4907"/>
                  </a:lnTo>
                  <a:lnTo>
                    <a:pt x="437" y="4907"/>
                  </a:lnTo>
                  <a:lnTo>
                    <a:pt x="359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1" name="Google Shape;3011;p33"/>
            <p:cNvSpPr/>
            <p:nvPr/>
          </p:nvSpPr>
          <p:spPr>
            <a:xfrm>
              <a:off x="5061825" y="2718100"/>
              <a:ext cx="89925" cy="122675"/>
            </a:xfrm>
            <a:custGeom>
              <a:rect b="b" l="l" r="r" t="t"/>
              <a:pathLst>
                <a:path extrusionOk="0" h="4907" w="3597">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2" name="Google Shape;3012;p33"/>
            <p:cNvSpPr/>
            <p:nvPr/>
          </p:nvSpPr>
          <p:spPr>
            <a:xfrm>
              <a:off x="5122350" y="2718100"/>
              <a:ext cx="89900" cy="122675"/>
            </a:xfrm>
            <a:custGeom>
              <a:rect b="b" l="l" r="r" t="t"/>
              <a:pathLst>
                <a:path extrusionOk="0" h="4907" w="3596">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3" name="Google Shape;3013;p33"/>
            <p:cNvSpPr/>
            <p:nvPr/>
          </p:nvSpPr>
          <p:spPr>
            <a:xfrm>
              <a:off x="5182875" y="2718100"/>
              <a:ext cx="89900" cy="122675"/>
            </a:xfrm>
            <a:custGeom>
              <a:rect b="b" l="l" r="r" t="t"/>
              <a:pathLst>
                <a:path extrusionOk="0" h="4907" w="3596">
                  <a:moveTo>
                    <a:pt x="3152" y="0"/>
                  </a:moveTo>
                  <a:lnTo>
                    <a:pt x="0" y="4907"/>
                  </a:lnTo>
                  <a:lnTo>
                    <a:pt x="437" y="4907"/>
                  </a:lnTo>
                  <a:lnTo>
                    <a:pt x="359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4" name="Google Shape;3014;p33"/>
            <p:cNvSpPr/>
            <p:nvPr/>
          </p:nvSpPr>
          <p:spPr>
            <a:xfrm>
              <a:off x="5243375" y="2718100"/>
              <a:ext cx="89925" cy="122675"/>
            </a:xfrm>
            <a:custGeom>
              <a:rect b="b" l="l" r="r" t="t"/>
              <a:pathLst>
                <a:path extrusionOk="0" h="4907" w="3597">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5" name="Google Shape;3015;p33"/>
            <p:cNvSpPr/>
            <p:nvPr/>
          </p:nvSpPr>
          <p:spPr>
            <a:xfrm>
              <a:off x="5303900" y="2718100"/>
              <a:ext cx="89900" cy="122675"/>
            </a:xfrm>
            <a:custGeom>
              <a:rect b="b" l="l" r="r" t="t"/>
              <a:pathLst>
                <a:path extrusionOk="0" h="4907" w="3596">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6" name="Google Shape;3016;p33"/>
            <p:cNvSpPr/>
            <p:nvPr/>
          </p:nvSpPr>
          <p:spPr>
            <a:xfrm>
              <a:off x="5364425" y="2718100"/>
              <a:ext cx="89900" cy="122675"/>
            </a:xfrm>
            <a:custGeom>
              <a:rect b="b" l="l" r="r" t="t"/>
              <a:pathLst>
                <a:path extrusionOk="0" h="4907" w="3596">
                  <a:moveTo>
                    <a:pt x="3158" y="0"/>
                  </a:moveTo>
                  <a:lnTo>
                    <a:pt x="0" y="4907"/>
                  </a:lnTo>
                  <a:lnTo>
                    <a:pt x="437" y="4907"/>
                  </a:lnTo>
                  <a:lnTo>
                    <a:pt x="359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17" name="Google Shape;3017;p33"/>
          <p:cNvGrpSpPr/>
          <p:nvPr/>
        </p:nvGrpSpPr>
        <p:grpSpPr>
          <a:xfrm>
            <a:off x="2328297" y="3955869"/>
            <a:ext cx="1382306" cy="493879"/>
            <a:chOff x="6730525" y="2643050"/>
            <a:chExt cx="647450" cy="231325"/>
          </a:xfrm>
        </p:grpSpPr>
        <p:sp>
          <p:nvSpPr>
            <p:cNvPr id="3018" name="Google Shape;3018;p33"/>
            <p:cNvSpPr/>
            <p:nvPr/>
          </p:nvSpPr>
          <p:spPr>
            <a:xfrm>
              <a:off x="6811450" y="2643050"/>
              <a:ext cx="11600" cy="11625"/>
            </a:xfrm>
            <a:custGeom>
              <a:rect b="b" l="l" r="r" t="t"/>
              <a:pathLst>
                <a:path extrusionOk="0" h="465" w="464">
                  <a:moveTo>
                    <a:pt x="235" y="1"/>
                  </a:moveTo>
                  <a:cubicBezTo>
                    <a:pt x="104" y="1"/>
                    <a:pt x="0" y="105"/>
                    <a:pt x="0" y="236"/>
                  </a:cubicBezTo>
                  <a:cubicBezTo>
                    <a:pt x="0" y="360"/>
                    <a:pt x="104" y="464"/>
                    <a:pt x="235" y="464"/>
                  </a:cubicBezTo>
                  <a:cubicBezTo>
                    <a:pt x="359" y="464"/>
                    <a:pt x="463" y="360"/>
                    <a:pt x="463" y="236"/>
                  </a:cubicBezTo>
                  <a:cubicBezTo>
                    <a:pt x="463" y="105"/>
                    <a:pt x="359" y="1"/>
                    <a:pt x="23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9" name="Google Shape;3019;p33"/>
            <p:cNvSpPr/>
            <p:nvPr/>
          </p:nvSpPr>
          <p:spPr>
            <a:xfrm>
              <a:off x="6873100" y="2643050"/>
              <a:ext cx="11600" cy="11625"/>
            </a:xfrm>
            <a:custGeom>
              <a:rect b="b" l="l" r="r" t="t"/>
              <a:pathLst>
                <a:path extrusionOk="0" h="465" w="464">
                  <a:moveTo>
                    <a:pt x="235" y="1"/>
                  </a:moveTo>
                  <a:cubicBezTo>
                    <a:pt x="105" y="1"/>
                    <a:pt x="0" y="105"/>
                    <a:pt x="0" y="236"/>
                  </a:cubicBezTo>
                  <a:cubicBezTo>
                    <a:pt x="0" y="360"/>
                    <a:pt x="105" y="464"/>
                    <a:pt x="235" y="464"/>
                  </a:cubicBezTo>
                  <a:cubicBezTo>
                    <a:pt x="359" y="464"/>
                    <a:pt x="464" y="360"/>
                    <a:pt x="464" y="236"/>
                  </a:cubicBezTo>
                  <a:cubicBezTo>
                    <a:pt x="464" y="105"/>
                    <a:pt x="359" y="1"/>
                    <a:pt x="23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0" name="Google Shape;3020;p33"/>
            <p:cNvSpPr/>
            <p:nvPr/>
          </p:nvSpPr>
          <p:spPr>
            <a:xfrm>
              <a:off x="6934750" y="2643050"/>
              <a:ext cx="11600" cy="11625"/>
            </a:xfrm>
            <a:custGeom>
              <a:rect b="b" l="l" r="r" t="t"/>
              <a:pathLst>
                <a:path extrusionOk="0" h="465" w="464">
                  <a:moveTo>
                    <a:pt x="236" y="1"/>
                  </a:moveTo>
                  <a:cubicBezTo>
                    <a:pt x="105" y="1"/>
                    <a:pt x="1" y="105"/>
                    <a:pt x="1" y="236"/>
                  </a:cubicBezTo>
                  <a:cubicBezTo>
                    <a:pt x="1" y="360"/>
                    <a:pt x="105" y="464"/>
                    <a:pt x="236" y="464"/>
                  </a:cubicBezTo>
                  <a:cubicBezTo>
                    <a:pt x="360" y="464"/>
                    <a:pt x="464" y="360"/>
                    <a:pt x="464" y="236"/>
                  </a:cubicBezTo>
                  <a:cubicBezTo>
                    <a:pt x="464" y="105"/>
                    <a:pt x="360" y="1"/>
                    <a:pt x="23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1" name="Google Shape;3021;p33"/>
            <p:cNvSpPr/>
            <p:nvPr/>
          </p:nvSpPr>
          <p:spPr>
            <a:xfrm>
              <a:off x="6996425" y="2643050"/>
              <a:ext cx="11600" cy="11625"/>
            </a:xfrm>
            <a:custGeom>
              <a:rect b="b" l="l" r="r" t="t"/>
              <a:pathLst>
                <a:path extrusionOk="0" h="465" w="464">
                  <a:moveTo>
                    <a:pt x="228" y="1"/>
                  </a:moveTo>
                  <a:cubicBezTo>
                    <a:pt x="105" y="1"/>
                    <a:pt x="0" y="105"/>
                    <a:pt x="0" y="236"/>
                  </a:cubicBezTo>
                  <a:cubicBezTo>
                    <a:pt x="0" y="360"/>
                    <a:pt x="105" y="464"/>
                    <a:pt x="228" y="464"/>
                  </a:cubicBezTo>
                  <a:cubicBezTo>
                    <a:pt x="359" y="464"/>
                    <a:pt x="463" y="360"/>
                    <a:pt x="463" y="236"/>
                  </a:cubicBezTo>
                  <a:cubicBezTo>
                    <a:pt x="463" y="105"/>
                    <a:pt x="359" y="1"/>
                    <a:pt x="22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2" name="Google Shape;3022;p33"/>
            <p:cNvSpPr/>
            <p:nvPr/>
          </p:nvSpPr>
          <p:spPr>
            <a:xfrm>
              <a:off x="7058075" y="2643050"/>
              <a:ext cx="11600" cy="11625"/>
            </a:xfrm>
            <a:custGeom>
              <a:rect b="b" l="l" r="r" t="t"/>
              <a:pathLst>
                <a:path extrusionOk="0" h="465" w="464">
                  <a:moveTo>
                    <a:pt x="229" y="1"/>
                  </a:moveTo>
                  <a:cubicBezTo>
                    <a:pt x="105" y="1"/>
                    <a:pt x="0" y="105"/>
                    <a:pt x="0" y="236"/>
                  </a:cubicBezTo>
                  <a:cubicBezTo>
                    <a:pt x="0" y="360"/>
                    <a:pt x="105" y="464"/>
                    <a:pt x="229" y="464"/>
                  </a:cubicBezTo>
                  <a:cubicBezTo>
                    <a:pt x="359" y="464"/>
                    <a:pt x="464" y="360"/>
                    <a:pt x="464" y="236"/>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3" name="Google Shape;3023;p33"/>
            <p:cNvSpPr/>
            <p:nvPr/>
          </p:nvSpPr>
          <p:spPr>
            <a:xfrm>
              <a:off x="7119725" y="2643050"/>
              <a:ext cx="11625" cy="11625"/>
            </a:xfrm>
            <a:custGeom>
              <a:rect b="b" l="l" r="r" t="t"/>
              <a:pathLst>
                <a:path extrusionOk="0" h="465" w="465">
                  <a:moveTo>
                    <a:pt x="229" y="1"/>
                  </a:moveTo>
                  <a:cubicBezTo>
                    <a:pt x="105" y="1"/>
                    <a:pt x="1" y="105"/>
                    <a:pt x="1" y="236"/>
                  </a:cubicBezTo>
                  <a:cubicBezTo>
                    <a:pt x="1" y="360"/>
                    <a:pt x="105" y="464"/>
                    <a:pt x="229" y="464"/>
                  </a:cubicBezTo>
                  <a:cubicBezTo>
                    <a:pt x="360" y="464"/>
                    <a:pt x="464" y="360"/>
                    <a:pt x="464" y="236"/>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4" name="Google Shape;3024;p33"/>
            <p:cNvSpPr/>
            <p:nvPr/>
          </p:nvSpPr>
          <p:spPr>
            <a:xfrm>
              <a:off x="7181400" y="2643050"/>
              <a:ext cx="11600" cy="11625"/>
            </a:xfrm>
            <a:custGeom>
              <a:rect b="b" l="l" r="r" t="t"/>
              <a:pathLst>
                <a:path extrusionOk="0" h="465" w="464">
                  <a:moveTo>
                    <a:pt x="229" y="1"/>
                  </a:moveTo>
                  <a:cubicBezTo>
                    <a:pt x="105" y="1"/>
                    <a:pt x="0" y="105"/>
                    <a:pt x="0" y="236"/>
                  </a:cubicBezTo>
                  <a:cubicBezTo>
                    <a:pt x="0" y="360"/>
                    <a:pt x="105" y="464"/>
                    <a:pt x="229" y="464"/>
                  </a:cubicBezTo>
                  <a:cubicBezTo>
                    <a:pt x="359" y="464"/>
                    <a:pt x="463" y="360"/>
                    <a:pt x="463" y="236"/>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5" name="Google Shape;3025;p33"/>
            <p:cNvSpPr/>
            <p:nvPr/>
          </p:nvSpPr>
          <p:spPr>
            <a:xfrm>
              <a:off x="7243050" y="2643050"/>
              <a:ext cx="11600" cy="11625"/>
            </a:xfrm>
            <a:custGeom>
              <a:rect b="b" l="l" r="r" t="t"/>
              <a:pathLst>
                <a:path extrusionOk="0" h="465" w="464">
                  <a:moveTo>
                    <a:pt x="229" y="1"/>
                  </a:moveTo>
                  <a:cubicBezTo>
                    <a:pt x="105" y="1"/>
                    <a:pt x="0" y="105"/>
                    <a:pt x="0" y="236"/>
                  </a:cubicBezTo>
                  <a:cubicBezTo>
                    <a:pt x="0" y="360"/>
                    <a:pt x="105" y="464"/>
                    <a:pt x="229" y="464"/>
                  </a:cubicBezTo>
                  <a:cubicBezTo>
                    <a:pt x="359" y="464"/>
                    <a:pt x="464" y="360"/>
                    <a:pt x="464" y="236"/>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6" name="Google Shape;3026;p33"/>
            <p:cNvSpPr/>
            <p:nvPr/>
          </p:nvSpPr>
          <p:spPr>
            <a:xfrm>
              <a:off x="7304700" y="2643050"/>
              <a:ext cx="11625" cy="11625"/>
            </a:xfrm>
            <a:custGeom>
              <a:rect b="b" l="l" r="r" t="t"/>
              <a:pathLst>
                <a:path extrusionOk="0" h="465" w="465">
                  <a:moveTo>
                    <a:pt x="229" y="1"/>
                  </a:moveTo>
                  <a:cubicBezTo>
                    <a:pt x="105" y="1"/>
                    <a:pt x="1" y="105"/>
                    <a:pt x="1" y="236"/>
                  </a:cubicBezTo>
                  <a:cubicBezTo>
                    <a:pt x="1" y="360"/>
                    <a:pt x="105" y="464"/>
                    <a:pt x="229" y="464"/>
                  </a:cubicBezTo>
                  <a:cubicBezTo>
                    <a:pt x="360" y="464"/>
                    <a:pt x="464" y="360"/>
                    <a:pt x="464" y="236"/>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7" name="Google Shape;3027;p33"/>
            <p:cNvSpPr/>
            <p:nvPr/>
          </p:nvSpPr>
          <p:spPr>
            <a:xfrm>
              <a:off x="7366375" y="2643050"/>
              <a:ext cx="11600" cy="11625"/>
            </a:xfrm>
            <a:custGeom>
              <a:rect b="b" l="l" r="r" t="t"/>
              <a:pathLst>
                <a:path extrusionOk="0" h="465" w="464">
                  <a:moveTo>
                    <a:pt x="229" y="1"/>
                  </a:moveTo>
                  <a:cubicBezTo>
                    <a:pt x="105" y="1"/>
                    <a:pt x="0" y="105"/>
                    <a:pt x="0" y="236"/>
                  </a:cubicBezTo>
                  <a:cubicBezTo>
                    <a:pt x="0" y="360"/>
                    <a:pt x="105" y="464"/>
                    <a:pt x="229" y="464"/>
                  </a:cubicBezTo>
                  <a:cubicBezTo>
                    <a:pt x="359" y="464"/>
                    <a:pt x="463" y="360"/>
                    <a:pt x="463" y="236"/>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8" name="Google Shape;3028;p33"/>
            <p:cNvSpPr/>
            <p:nvPr/>
          </p:nvSpPr>
          <p:spPr>
            <a:xfrm>
              <a:off x="6730525" y="2716300"/>
              <a:ext cx="11625" cy="11600"/>
            </a:xfrm>
            <a:custGeom>
              <a:rect b="b" l="l" r="r" t="t"/>
              <a:pathLst>
                <a:path extrusionOk="0" h="464" w="465">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9" name="Google Shape;3029;p33"/>
            <p:cNvSpPr/>
            <p:nvPr/>
          </p:nvSpPr>
          <p:spPr>
            <a:xfrm>
              <a:off x="6792200" y="2716300"/>
              <a:ext cx="11600" cy="11600"/>
            </a:xfrm>
            <a:custGeom>
              <a:rect b="b" l="l" r="r" t="t"/>
              <a:pathLst>
                <a:path extrusionOk="0" h="464" w="464">
                  <a:moveTo>
                    <a:pt x="229" y="0"/>
                  </a:moveTo>
                  <a:cubicBezTo>
                    <a:pt x="105" y="0"/>
                    <a:pt x="0" y="105"/>
                    <a:pt x="0" y="229"/>
                  </a:cubicBezTo>
                  <a:cubicBezTo>
                    <a:pt x="0" y="359"/>
                    <a:pt x="105" y="464"/>
                    <a:pt x="229" y="464"/>
                  </a:cubicBezTo>
                  <a:cubicBezTo>
                    <a:pt x="359" y="464"/>
                    <a:pt x="463" y="359"/>
                    <a:pt x="463" y="229"/>
                  </a:cubicBezTo>
                  <a:cubicBezTo>
                    <a:pt x="463"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0" name="Google Shape;3030;p33"/>
            <p:cNvSpPr/>
            <p:nvPr/>
          </p:nvSpPr>
          <p:spPr>
            <a:xfrm>
              <a:off x="6853850" y="2716300"/>
              <a:ext cx="11600" cy="11600"/>
            </a:xfrm>
            <a:custGeom>
              <a:rect b="b" l="l" r="r" t="t"/>
              <a:pathLst>
                <a:path extrusionOk="0" h="464" w="464">
                  <a:moveTo>
                    <a:pt x="229" y="0"/>
                  </a:moveTo>
                  <a:cubicBezTo>
                    <a:pt x="105" y="0"/>
                    <a:pt x="1" y="105"/>
                    <a:pt x="1" y="229"/>
                  </a:cubicBezTo>
                  <a:cubicBezTo>
                    <a:pt x="1" y="359"/>
                    <a:pt x="105" y="464"/>
                    <a:pt x="229" y="464"/>
                  </a:cubicBezTo>
                  <a:cubicBezTo>
                    <a:pt x="359" y="464"/>
                    <a:pt x="464" y="359"/>
                    <a:pt x="464" y="229"/>
                  </a:cubicBezTo>
                  <a:cubicBezTo>
                    <a:pt x="464"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1" name="Google Shape;3031;p33"/>
            <p:cNvSpPr/>
            <p:nvPr/>
          </p:nvSpPr>
          <p:spPr>
            <a:xfrm>
              <a:off x="6915500" y="2716300"/>
              <a:ext cx="11625" cy="11600"/>
            </a:xfrm>
            <a:custGeom>
              <a:rect b="b" l="l" r="r" t="t"/>
              <a:pathLst>
                <a:path extrusionOk="0" h="464" w="465">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2" name="Google Shape;3032;p33"/>
            <p:cNvSpPr/>
            <p:nvPr/>
          </p:nvSpPr>
          <p:spPr>
            <a:xfrm>
              <a:off x="6977175" y="2716300"/>
              <a:ext cx="11600" cy="11600"/>
            </a:xfrm>
            <a:custGeom>
              <a:rect b="b" l="l" r="r" t="t"/>
              <a:pathLst>
                <a:path extrusionOk="0" h="464" w="464">
                  <a:moveTo>
                    <a:pt x="229" y="0"/>
                  </a:moveTo>
                  <a:cubicBezTo>
                    <a:pt x="105" y="0"/>
                    <a:pt x="0" y="105"/>
                    <a:pt x="0" y="229"/>
                  </a:cubicBezTo>
                  <a:cubicBezTo>
                    <a:pt x="0" y="359"/>
                    <a:pt x="105" y="464"/>
                    <a:pt x="229" y="464"/>
                  </a:cubicBezTo>
                  <a:cubicBezTo>
                    <a:pt x="359" y="464"/>
                    <a:pt x="463" y="359"/>
                    <a:pt x="463" y="229"/>
                  </a:cubicBezTo>
                  <a:cubicBezTo>
                    <a:pt x="463"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3" name="Google Shape;3033;p33"/>
            <p:cNvSpPr/>
            <p:nvPr/>
          </p:nvSpPr>
          <p:spPr>
            <a:xfrm>
              <a:off x="7038825" y="2716300"/>
              <a:ext cx="11600" cy="11600"/>
            </a:xfrm>
            <a:custGeom>
              <a:rect b="b" l="l" r="r" t="t"/>
              <a:pathLst>
                <a:path extrusionOk="0" h="464" w="464">
                  <a:moveTo>
                    <a:pt x="229" y="0"/>
                  </a:moveTo>
                  <a:cubicBezTo>
                    <a:pt x="105" y="0"/>
                    <a:pt x="1" y="105"/>
                    <a:pt x="1" y="229"/>
                  </a:cubicBezTo>
                  <a:cubicBezTo>
                    <a:pt x="1" y="359"/>
                    <a:pt x="105" y="464"/>
                    <a:pt x="229" y="464"/>
                  </a:cubicBezTo>
                  <a:cubicBezTo>
                    <a:pt x="359" y="464"/>
                    <a:pt x="464" y="359"/>
                    <a:pt x="464" y="229"/>
                  </a:cubicBezTo>
                  <a:cubicBezTo>
                    <a:pt x="464"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4" name="Google Shape;3034;p33"/>
            <p:cNvSpPr/>
            <p:nvPr/>
          </p:nvSpPr>
          <p:spPr>
            <a:xfrm>
              <a:off x="7100475" y="2716300"/>
              <a:ext cx="11625" cy="11600"/>
            </a:xfrm>
            <a:custGeom>
              <a:rect b="b" l="l" r="r" t="t"/>
              <a:pathLst>
                <a:path extrusionOk="0" h="464" w="465">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5" name="Google Shape;3035;p33"/>
            <p:cNvSpPr/>
            <p:nvPr/>
          </p:nvSpPr>
          <p:spPr>
            <a:xfrm>
              <a:off x="7162150" y="2716300"/>
              <a:ext cx="11600" cy="11600"/>
            </a:xfrm>
            <a:custGeom>
              <a:rect b="b" l="l" r="r" t="t"/>
              <a:pathLst>
                <a:path extrusionOk="0" h="464" w="464">
                  <a:moveTo>
                    <a:pt x="229" y="0"/>
                  </a:moveTo>
                  <a:cubicBezTo>
                    <a:pt x="105" y="0"/>
                    <a:pt x="0" y="105"/>
                    <a:pt x="0" y="229"/>
                  </a:cubicBezTo>
                  <a:cubicBezTo>
                    <a:pt x="0" y="359"/>
                    <a:pt x="105" y="464"/>
                    <a:pt x="229" y="464"/>
                  </a:cubicBezTo>
                  <a:cubicBezTo>
                    <a:pt x="359" y="464"/>
                    <a:pt x="463" y="359"/>
                    <a:pt x="463" y="229"/>
                  </a:cubicBezTo>
                  <a:cubicBezTo>
                    <a:pt x="463"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6" name="Google Shape;3036;p33"/>
            <p:cNvSpPr/>
            <p:nvPr/>
          </p:nvSpPr>
          <p:spPr>
            <a:xfrm>
              <a:off x="7223800" y="2716300"/>
              <a:ext cx="11600" cy="11600"/>
            </a:xfrm>
            <a:custGeom>
              <a:rect b="b" l="l" r="r" t="t"/>
              <a:pathLst>
                <a:path extrusionOk="0" h="464" w="464">
                  <a:moveTo>
                    <a:pt x="229" y="0"/>
                  </a:moveTo>
                  <a:cubicBezTo>
                    <a:pt x="105" y="0"/>
                    <a:pt x="1" y="105"/>
                    <a:pt x="1" y="229"/>
                  </a:cubicBezTo>
                  <a:cubicBezTo>
                    <a:pt x="1" y="359"/>
                    <a:pt x="105" y="464"/>
                    <a:pt x="229" y="464"/>
                  </a:cubicBezTo>
                  <a:cubicBezTo>
                    <a:pt x="359" y="464"/>
                    <a:pt x="464" y="359"/>
                    <a:pt x="464" y="229"/>
                  </a:cubicBezTo>
                  <a:cubicBezTo>
                    <a:pt x="464"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7" name="Google Shape;3037;p33"/>
            <p:cNvSpPr/>
            <p:nvPr/>
          </p:nvSpPr>
          <p:spPr>
            <a:xfrm>
              <a:off x="7285450" y="2716300"/>
              <a:ext cx="11625" cy="11600"/>
            </a:xfrm>
            <a:custGeom>
              <a:rect b="b" l="l" r="r" t="t"/>
              <a:pathLst>
                <a:path extrusionOk="0" h="464" w="465">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8" name="Google Shape;3038;p33"/>
            <p:cNvSpPr/>
            <p:nvPr/>
          </p:nvSpPr>
          <p:spPr>
            <a:xfrm>
              <a:off x="6811450" y="2789525"/>
              <a:ext cx="11600" cy="11625"/>
            </a:xfrm>
            <a:custGeom>
              <a:rect b="b" l="l" r="r" t="t"/>
              <a:pathLst>
                <a:path extrusionOk="0" h="465" w="464">
                  <a:moveTo>
                    <a:pt x="235" y="1"/>
                  </a:moveTo>
                  <a:cubicBezTo>
                    <a:pt x="104" y="1"/>
                    <a:pt x="0" y="105"/>
                    <a:pt x="0" y="229"/>
                  </a:cubicBezTo>
                  <a:cubicBezTo>
                    <a:pt x="0" y="360"/>
                    <a:pt x="104" y="464"/>
                    <a:pt x="235" y="464"/>
                  </a:cubicBezTo>
                  <a:cubicBezTo>
                    <a:pt x="359" y="464"/>
                    <a:pt x="463" y="360"/>
                    <a:pt x="463" y="229"/>
                  </a:cubicBezTo>
                  <a:cubicBezTo>
                    <a:pt x="463" y="105"/>
                    <a:pt x="359" y="1"/>
                    <a:pt x="23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9" name="Google Shape;3039;p33"/>
            <p:cNvSpPr/>
            <p:nvPr/>
          </p:nvSpPr>
          <p:spPr>
            <a:xfrm>
              <a:off x="6873100" y="2789525"/>
              <a:ext cx="11600" cy="11625"/>
            </a:xfrm>
            <a:custGeom>
              <a:rect b="b" l="l" r="r" t="t"/>
              <a:pathLst>
                <a:path extrusionOk="0" h="465" w="464">
                  <a:moveTo>
                    <a:pt x="235" y="1"/>
                  </a:moveTo>
                  <a:cubicBezTo>
                    <a:pt x="105" y="1"/>
                    <a:pt x="0" y="105"/>
                    <a:pt x="0" y="229"/>
                  </a:cubicBezTo>
                  <a:cubicBezTo>
                    <a:pt x="0" y="360"/>
                    <a:pt x="105" y="464"/>
                    <a:pt x="235" y="464"/>
                  </a:cubicBezTo>
                  <a:cubicBezTo>
                    <a:pt x="359" y="464"/>
                    <a:pt x="464" y="360"/>
                    <a:pt x="464" y="229"/>
                  </a:cubicBezTo>
                  <a:cubicBezTo>
                    <a:pt x="464" y="105"/>
                    <a:pt x="359" y="1"/>
                    <a:pt x="23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0" name="Google Shape;3040;p33"/>
            <p:cNvSpPr/>
            <p:nvPr/>
          </p:nvSpPr>
          <p:spPr>
            <a:xfrm>
              <a:off x="6934750" y="2789525"/>
              <a:ext cx="11600" cy="11625"/>
            </a:xfrm>
            <a:custGeom>
              <a:rect b="b" l="l" r="r" t="t"/>
              <a:pathLst>
                <a:path extrusionOk="0" h="465" w="464">
                  <a:moveTo>
                    <a:pt x="236" y="1"/>
                  </a:moveTo>
                  <a:cubicBezTo>
                    <a:pt x="105" y="1"/>
                    <a:pt x="1" y="105"/>
                    <a:pt x="1" y="229"/>
                  </a:cubicBezTo>
                  <a:cubicBezTo>
                    <a:pt x="1" y="360"/>
                    <a:pt x="105" y="464"/>
                    <a:pt x="236" y="464"/>
                  </a:cubicBezTo>
                  <a:cubicBezTo>
                    <a:pt x="360" y="464"/>
                    <a:pt x="464" y="360"/>
                    <a:pt x="464" y="229"/>
                  </a:cubicBezTo>
                  <a:cubicBezTo>
                    <a:pt x="464" y="105"/>
                    <a:pt x="360" y="1"/>
                    <a:pt x="23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1" name="Google Shape;3041;p33"/>
            <p:cNvSpPr/>
            <p:nvPr/>
          </p:nvSpPr>
          <p:spPr>
            <a:xfrm>
              <a:off x="6996425" y="2789525"/>
              <a:ext cx="11600" cy="11625"/>
            </a:xfrm>
            <a:custGeom>
              <a:rect b="b" l="l" r="r" t="t"/>
              <a:pathLst>
                <a:path extrusionOk="0" h="465" w="464">
                  <a:moveTo>
                    <a:pt x="228" y="1"/>
                  </a:moveTo>
                  <a:cubicBezTo>
                    <a:pt x="105" y="1"/>
                    <a:pt x="0" y="105"/>
                    <a:pt x="0" y="229"/>
                  </a:cubicBezTo>
                  <a:cubicBezTo>
                    <a:pt x="0" y="360"/>
                    <a:pt x="105" y="464"/>
                    <a:pt x="228" y="464"/>
                  </a:cubicBezTo>
                  <a:cubicBezTo>
                    <a:pt x="359" y="464"/>
                    <a:pt x="463" y="360"/>
                    <a:pt x="463" y="229"/>
                  </a:cubicBezTo>
                  <a:cubicBezTo>
                    <a:pt x="463" y="105"/>
                    <a:pt x="359" y="1"/>
                    <a:pt x="22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2" name="Google Shape;3042;p33"/>
            <p:cNvSpPr/>
            <p:nvPr/>
          </p:nvSpPr>
          <p:spPr>
            <a:xfrm>
              <a:off x="7058075" y="2789525"/>
              <a:ext cx="11600" cy="11625"/>
            </a:xfrm>
            <a:custGeom>
              <a:rect b="b" l="l" r="r" t="t"/>
              <a:pathLst>
                <a:path extrusionOk="0" h="465" w="464">
                  <a:moveTo>
                    <a:pt x="229" y="1"/>
                  </a:moveTo>
                  <a:cubicBezTo>
                    <a:pt x="105" y="1"/>
                    <a:pt x="0" y="105"/>
                    <a:pt x="0" y="229"/>
                  </a:cubicBezTo>
                  <a:cubicBezTo>
                    <a:pt x="0" y="360"/>
                    <a:pt x="105" y="464"/>
                    <a:pt x="229" y="464"/>
                  </a:cubicBezTo>
                  <a:cubicBezTo>
                    <a:pt x="359" y="464"/>
                    <a:pt x="464" y="360"/>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3" name="Google Shape;3043;p33"/>
            <p:cNvSpPr/>
            <p:nvPr/>
          </p:nvSpPr>
          <p:spPr>
            <a:xfrm>
              <a:off x="7119725" y="2789525"/>
              <a:ext cx="11625" cy="11625"/>
            </a:xfrm>
            <a:custGeom>
              <a:rect b="b" l="l" r="r" t="t"/>
              <a:pathLst>
                <a:path extrusionOk="0" h="465" w="465">
                  <a:moveTo>
                    <a:pt x="229" y="1"/>
                  </a:moveTo>
                  <a:cubicBezTo>
                    <a:pt x="105" y="1"/>
                    <a:pt x="1" y="105"/>
                    <a:pt x="1" y="229"/>
                  </a:cubicBezTo>
                  <a:cubicBezTo>
                    <a:pt x="1" y="360"/>
                    <a:pt x="105" y="464"/>
                    <a:pt x="229" y="464"/>
                  </a:cubicBezTo>
                  <a:cubicBezTo>
                    <a:pt x="360" y="464"/>
                    <a:pt x="464" y="360"/>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4" name="Google Shape;3044;p33"/>
            <p:cNvSpPr/>
            <p:nvPr/>
          </p:nvSpPr>
          <p:spPr>
            <a:xfrm>
              <a:off x="7181400" y="2789525"/>
              <a:ext cx="11600" cy="11625"/>
            </a:xfrm>
            <a:custGeom>
              <a:rect b="b" l="l" r="r" t="t"/>
              <a:pathLst>
                <a:path extrusionOk="0" h="465" w="464">
                  <a:moveTo>
                    <a:pt x="229" y="1"/>
                  </a:moveTo>
                  <a:cubicBezTo>
                    <a:pt x="105" y="1"/>
                    <a:pt x="0" y="105"/>
                    <a:pt x="0" y="229"/>
                  </a:cubicBezTo>
                  <a:cubicBezTo>
                    <a:pt x="0" y="360"/>
                    <a:pt x="105" y="464"/>
                    <a:pt x="229" y="464"/>
                  </a:cubicBezTo>
                  <a:cubicBezTo>
                    <a:pt x="359" y="464"/>
                    <a:pt x="463" y="360"/>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5" name="Google Shape;3045;p33"/>
            <p:cNvSpPr/>
            <p:nvPr/>
          </p:nvSpPr>
          <p:spPr>
            <a:xfrm>
              <a:off x="7243050" y="2789525"/>
              <a:ext cx="11600" cy="11625"/>
            </a:xfrm>
            <a:custGeom>
              <a:rect b="b" l="l" r="r" t="t"/>
              <a:pathLst>
                <a:path extrusionOk="0" h="465" w="464">
                  <a:moveTo>
                    <a:pt x="229" y="1"/>
                  </a:moveTo>
                  <a:cubicBezTo>
                    <a:pt x="105" y="1"/>
                    <a:pt x="0" y="105"/>
                    <a:pt x="0" y="229"/>
                  </a:cubicBezTo>
                  <a:cubicBezTo>
                    <a:pt x="0" y="360"/>
                    <a:pt x="105" y="464"/>
                    <a:pt x="229" y="464"/>
                  </a:cubicBezTo>
                  <a:cubicBezTo>
                    <a:pt x="359" y="464"/>
                    <a:pt x="464" y="360"/>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6" name="Google Shape;3046;p33"/>
            <p:cNvSpPr/>
            <p:nvPr/>
          </p:nvSpPr>
          <p:spPr>
            <a:xfrm>
              <a:off x="7304700" y="2789525"/>
              <a:ext cx="11625" cy="11625"/>
            </a:xfrm>
            <a:custGeom>
              <a:rect b="b" l="l" r="r" t="t"/>
              <a:pathLst>
                <a:path extrusionOk="0" h="465" w="465">
                  <a:moveTo>
                    <a:pt x="229" y="1"/>
                  </a:moveTo>
                  <a:cubicBezTo>
                    <a:pt x="105" y="1"/>
                    <a:pt x="1" y="105"/>
                    <a:pt x="1" y="229"/>
                  </a:cubicBezTo>
                  <a:cubicBezTo>
                    <a:pt x="1" y="360"/>
                    <a:pt x="105" y="464"/>
                    <a:pt x="229" y="464"/>
                  </a:cubicBezTo>
                  <a:cubicBezTo>
                    <a:pt x="360" y="464"/>
                    <a:pt x="464" y="360"/>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7" name="Google Shape;3047;p33"/>
            <p:cNvSpPr/>
            <p:nvPr/>
          </p:nvSpPr>
          <p:spPr>
            <a:xfrm>
              <a:off x="7366375" y="2789525"/>
              <a:ext cx="11600" cy="11625"/>
            </a:xfrm>
            <a:custGeom>
              <a:rect b="b" l="l" r="r" t="t"/>
              <a:pathLst>
                <a:path extrusionOk="0" h="465" w="464">
                  <a:moveTo>
                    <a:pt x="229" y="1"/>
                  </a:moveTo>
                  <a:cubicBezTo>
                    <a:pt x="105" y="1"/>
                    <a:pt x="0" y="105"/>
                    <a:pt x="0" y="229"/>
                  </a:cubicBezTo>
                  <a:cubicBezTo>
                    <a:pt x="0" y="360"/>
                    <a:pt x="105" y="464"/>
                    <a:pt x="229" y="464"/>
                  </a:cubicBezTo>
                  <a:cubicBezTo>
                    <a:pt x="359" y="464"/>
                    <a:pt x="463" y="360"/>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8" name="Google Shape;3048;p33"/>
            <p:cNvSpPr/>
            <p:nvPr/>
          </p:nvSpPr>
          <p:spPr>
            <a:xfrm>
              <a:off x="6730525" y="2862775"/>
              <a:ext cx="11625" cy="11600"/>
            </a:xfrm>
            <a:custGeom>
              <a:rect b="b" l="l" r="r" t="t"/>
              <a:pathLst>
                <a:path extrusionOk="0" h="464" w="465">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9" name="Google Shape;3049;p33"/>
            <p:cNvSpPr/>
            <p:nvPr/>
          </p:nvSpPr>
          <p:spPr>
            <a:xfrm>
              <a:off x="6792200" y="2862775"/>
              <a:ext cx="11600" cy="11600"/>
            </a:xfrm>
            <a:custGeom>
              <a:rect b="b" l="l" r="r" t="t"/>
              <a:pathLst>
                <a:path extrusionOk="0" h="464" w="464">
                  <a:moveTo>
                    <a:pt x="229" y="1"/>
                  </a:moveTo>
                  <a:cubicBezTo>
                    <a:pt x="105" y="1"/>
                    <a:pt x="0" y="105"/>
                    <a:pt x="0" y="229"/>
                  </a:cubicBezTo>
                  <a:cubicBezTo>
                    <a:pt x="0" y="359"/>
                    <a:pt x="105" y="464"/>
                    <a:pt x="229" y="464"/>
                  </a:cubicBezTo>
                  <a:cubicBezTo>
                    <a:pt x="359" y="464"/>
                    <a:pt x="463" y="359"/>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0" name="Google Shape;3050;p33"/>
            <p:cNvSpPr/>
            <p:nvPr/>
          </p:nvSpPr>
          <p:spPr>
            <a:xfrm>
              <a:off x="6853850" y="2862775"/>
              <a:ext cx="11600" cy="11600"/>
            </a:xfrm>
            <a:custGeom>
              <a:rect b="b" l="l" r="r" t="t"/>
              <a:pathLst>
                <a:path extrusionOk="0" h="464" w="464">
                  <a:moveTo>
                    <a:pt x="229" y="1"/>
                  </a:moveTo>
                  <a:cubicBezTo>
                    <a:pt x="105" y="1"/>
                    <a:pt x="1" y="105"/>
                    <a:pt x="1" y="229"/>
                  </a:cubicBezTo>
                  <a:cubicBezTo>
                    <a:pt x="1" y="359"/>
                    <a:pt x="105" y="464"/>
                    <a:pt x="229" y="464"/>
                  </a:cubicBezTo>
                  <a:cubicBezTo>
                    <a:pt x="359" y="464"/>
                    <a:pt x="464" y="359"/>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1" name="Google Shape;3051;p33"/>
            <p:cNvSpPr/>
            <p:nvPr/>
          </p:nvSpPr>
          <p:spPr>
            <a:xfrm>
              <a:off x="6915500" y="2862775"/>
              <a:ext cx="11625" cy="11600"/>
            </a:xfrm>
            <a:custGeom>
              <a:rect b="b" l="l" r="r" t="t"/>
              <a:pathLst>
                <a:path extrusionOk="0" h="464" w="465">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2" name="Google Shape;3052;p33"/>
            <p:cNvSpPr/>
            <p:nvPr/>
          </p:nvSpPr>
          <p:spPr>
            <a:xfrm>
              <a:off x="6977175" y="2862775"/>
              <a:ext cx="11600" cy="11600"/>
            </a:xfrm>
            <a:custGeom>
              <a:rect b="b" l="l" r="r" t="t"/>
              <a:pathLst>
                <a:path extrusionOk="0" h="464" w="464">
                  <a:moveTo>
                    <a:pt x="229" y="1"/>
                  </a:moveTo>
                  <a:cubicBezTo>
                    <a:pt x="105" y="1"/>
                    <a:pt x="0" y="105"/>
                    <a:pt x="0" y="229"/>
                  </a:cubicBezTo>
                  <a:cubicBezTo>
                    <a:pt x="0" y="359"/>
                    <a:pt x="105" y="464"/>
                    <a:pt x="229" y="464"/>
                  </a:cubicBezTo>
                  <a:cubicBezTo>
                    <a:pt x="359" y="464"/>
                    <a:pt x="463" y="359"/>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3" name="Google Shape;3053;p33"/>
            <p:cNvSpPr/>
            <p:nvPr/>
          </p:nvSpPr>
          <p:spPr>
            <a:xfrm>
              <a:off x="7038825" y="2862775"/>
              <a:ext cx="11600" cy="11600"/>
            </a:xfrm>
            <a:custGeom>
              <a:rect b="b" l="l" r="r" t="t"/>
              <a:pathLst>
                <a:path extrusionOk="0" h="464" w="464">
                  <a:moveTo>
                    <a:pt x="229" y="1"/>
                  </a:moveTo>
                  <a:cubicBezTo>
                    <a:pt x="105" y="1"/>
                    <a:pt x="1" y="105"/>
                    <a:pt x="1" y="229"/>
                  </a:cubicBezTo>
                  <a:cubicBezTo>
                    <a:pt x="1" y="359"/>
                    <a:pt x="105" y="464"/>
                    <a:pt x="229" y="464"/>
                  </a:cubicBezTo>
                  <a:cubicBezTo>
                    <a:pt x="359" y="464"/>
                    <a:pt x="464" y="359"/>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4" name="Google Shape;3054;p33"/>
            <p:cNvSpPr/>
            <p:nvPr/>
          </p:nvSpPr>
          <p:spPr>
            <a:xfrm>
              <a:off x="7100475" y="2862775"/>
              <a:ext cx="11625" cy="11600"/>
            </a:xfrm>
            <a:custGeom>
              <a:rect b="b" l="l" r="r" t="t"/>
              <a:pathLst>
                <a:path extrusionOk="0" h="464" w="465">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5" name="Google Shape;3055;p33"/>
            <p:cNvSpPr/>
            <p:nvPr/>
          </p:nvSpPr>
          <p:spPr>
            <a:xfrm>
              <a:off x="7162150" y="2862775"/>
              <a:ext cx="11600" cy="11600"/>
            </a:xfrm>
            <a:custGeom>
              <a:rect b="b" l="l" r="r" t="t"/>
              <a:pathLst>
                <a:path extrusionOk="0" h="464" w="464">
                  <a:moveTo>
                    <a:pt x="229" y="1"/>
                  </a:moveTo>
                  <a:cubicBezTo>
                    <a:pt x="105" y="1"/>
                    <a:pt x="0" y="105"/>
                    <a:pt x="0" y="229"/>
                  </a:cubicBezTo>
                  <a:cubicBezTo>
                    <a:pt x="0" y="359"/>
                    <a:pt x="105" y="464"/>
                    <a:pt x="229" y="464"/>
                  </a:cubicBezTo>
                  <a:cubicBezTo>
                    <a:pt x="359" y="464"/>
                    <a:pt x="463" y="359"/>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6" name="Google Shape;3056;p33"/>
            <p:cNvSpPr/>
            <p:nvPr/>
          </p:nvSpPr>
          <p:spPr>
            <a:xfrm>
              <a:off x="7223800" y="2862775"/>
              <a:ext cx="11600" cy="11600"/>
            </a:xfrm>
            <a:custGeom>
              <a:rect b="b" l="l" r="r" t="t"/>
              <a:pathLst>
                <a:path extrusionOk="0" h="464" w="464">
                  <a:moveTo>
                    <a:pt x="229" y="1"/>
                  </a:moveTo>
                  <a:cubicBezTo>
                    <a:pt x="105" y="1"/>
                    <a:pt x="1" y="105"/>
                    <a:pt x="1" y="229"/>
                  </a:cubicBezTo>
                  <a:cubicBezTo>
                    <a:pt x="1" y="359"/>
                    <a:pt x="105" y="464"/>
                    <a:pt x="229" y="464"/>
                  </a:cubicBezTo>
                  <a:cubicBezTo>
                    <a:pt x="359" y="464"/>
                    <a:pt x="464" y="359"/>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7" name="Google Shape;3057;p33"/>
            <p:cNvSpPr/>
            <p:nvPr/>
          </p:nvSpPr>
          <p:spPr>
            <a:xfrm>
              <a:off x="7285450" y="2862775"/>
              <a:ext cx="11625" cy="11600"/>
            </a:xfrm>
            <a:custGeom>
              <a:rect b="b" l="l" r="r" t="t"/>
              <a:pathLst>
                <a:path extrusionOk="0" h="464" w="465">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58" name="Google Shape;3058;p33"/>
          <p:cNvSpPr/>
          <p:nvPr/>
        </p:nvSpPr>
        <p:spPr>
          <a:xfrm>
            <a:off x="4583325" y="955850"/>
            <a:ext cx="317400" cy="317400"/>
          </a:xfrm>
          <a:prstGeom prst="mathPlus">
            <a:avLst>
              <a:gd fmla="val 11090" name="adj1"/>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059" name="Google Shape;3059;p33"/>
          <p:cNvCxnSpPr/>
          <p:nvPr/>
        </p:nvCxnSpPr>
        <p:spPr>
          <a:xfrm>
            <a:off x="-8425" y="1850183"/>
            <a:ext cx="552600" cy="0"/>
          </a:xfrm>
          <a:prstGeom prst="straightConnector1">
            <a:avLst/>
          </a:prstGeom>
          <a:noFill/>
          <a:ln cap="flat" cmpd="sng" w="38100">
            <a:solidFill>
              <a:schemeClr val="lt2"/>
            </a:solidFill>
            <a:prstDash val="solid"/>
            <a:round/>
            <a:headEnd len="sm" w="sm" type="none"/>
            <a:tailEnd len="sm" w="sm" type="none"/>
          </a:ln>
        </p:spPr>
      </p:cxnSp>
      <p:sp>
        <p:nvSpPr>
          <p:cNvPr id="3060" name="Google Shape;3060;p33"/>
          <p:cNvSpPr txBox="1"/>
          <p:nvPr/>
        </p:nvSpPr>
        <p:spPr>
          <a:xfrm>
            <a:off x="2509825" y="293200"/>
            <a:ext cx="57624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rgbClr val="000000"/>
                </a:solidFill>
                <a:latin typeface="Assistant"/>
                <a:ea typeface="Assistant"/>
                <a:cs typeface="Assistant"/>
                <a:sym typeface="Assistant"/>
              </a:rPr>
              <a:t>Problem Statement</a:t>
            </a:r>
            <a:endParaRPr b="1" i="0" sz="3000" u="none" cap="none" strike="noStrike">
              <a:solidFill>
                <a:srgbClr val="000000"/>
              </a:solidFill>
              <a:latin typeface="Assistant"/>
              <a:ea typeface="Assistant"/>
              <a:cs typeface="Assistant"/>
              <a:sym typeface="Assistant"/>
            </a:endParaRPr>
          </a:p>
        </p:txBody>
      </p:sp>
      <p:grpSp>
        <p:nvGrpSpPr>
          <p:cNvPr id="3061" name="Google Shape;3061;p33"/>
          <p:cNvGrpSpPr/>
          <p:nvPr/>
        </p:nvGrpSpPr>
        <p:grpSpPr>
          <a:xfrm>
            <a:off x="1822094" y="366118"/>
            <a:ext cx="506202" cy="346754"/>
            <a:chOff x="5912000" y="2436725"/>
            <a:chExt cx="200500" cy="137350"/>
          </a:xfrm>
        </p:grpSpPr>
        <p:sp>
          <p:nvSpPr>
            <p:cNvPr id="3062" name="Google Shape;3062;p33"/>
            <p:cNvSpPr/>
            <p:nvPr/>
          </p:nvSpPr>
          <p:spPr>
            <a:xfrm>
              <a:off x="6071050" y="2532625"/>
              <a:ext cx="41450" cy="41450"/>
            </a:xfrm>
            <a:custGeom>
              <a:rect b="b" l="l" r="r" t="t"/>
              <a:pathLst>
                <a:path extrusionOk="0" h="1658" w="1658">
                  <a:moveTo>
                    <a:pt x="829" y="1"/>
                  </a:moveTo>
                  <a:lnTo>
                    <a:pt x="0" y="829"/>
                  </a:lnTo>
                  <a:lnTo>
                    <a:pt x="829" y="1658"/>
                  </a:lnTo>
                  <a:lnTo>
                    <a:pt x="1658" y="829"/>
                  </a:lnTo>
                  <a:lnTo>
                    <a:pt x="8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3" name="Google Shape;3063;p33"/>
            <p:cNvSpPr/>
            <p:nvPr/>
          </p:nvSpPr>
          <p:spPr>
            <a:xfrm>
              <a:off x="6071050" y="2436725"/>
              <a:ext cx="41450" cy="41450"/>
            </a:xfrm>
            <a:custGeom>
              <a:rect b="b" l="l" r="r" t="t"/>
              <a:pathLst>
                <a:path extrusionOk="0" h="1658" w="1658">
                  <a:moveTo>
                    <a:pt x="829" y="0"/>
                  </a:moveTo>
                  <a:lnTo>
                    <a:pt x="0" y="829"/>
                  </a:lnTo>
                  <a:lnTo>
                    <a:pt x="829" y="1657"/>
                  </a:lnTo>
                  <a:lnTo>
                    <a:pt x="1658" y="829"/>
                  </a:lnTo>
                  <a:lnTo>
                    <a:pt x="8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4" name="Google Shape;3064;p33"/>
            <p:cNvSpPr/>
            <p:nvPr/>
          </p:nvSpPr>
          <p:spPr>
            <a:xfrm>
              <a:off x="6023250" y="2484675"/>
              <a:ext cx="41450" cy="41450"/>
            </a:xfrm>
            <a:custGeom>
              <a:rect b="b" l="l" r="r" t="t"/>
              <a:pathLst>
                <a:path extrusionOk="0" h="1658" w="1658">
                  <a:moveTo>
                    <a:pt x="829" y="0"/>
                  </a:moveTo>
                  <a:lnTo>
                    <a:pt x="1" y="829"/>
                  </a:lnTo>
                  <a:lnTo>
                    <a:pt x="829" y="1658"/>
                  </a:lnTo>
                  <a:lnTo>
                    <a:pt x="1658" y="829"/>
                  </a:lnTo>
                  <a:lnTo>
                    <a:pt x="8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5" name="Google Shape;3065;p33"/>
            <p:cNvSpPr/>
            <p:nvPr/>
          </p:nvSpPr>
          <p:spPr>
            <a:xfrm>
              <a:off x="5959975" y="2532625"/>
              <a:ext cx="41450" cy="41450"/>
            </a:xfrm>
            <a:custGeom>
              <a:rect b="b" l="l" r="r" t="t"/>
              <a:pathLst>
                <a:path extrusionOk="0" h="1658" w="1658">
                  <a:moveTo>
                    <a:pt x="829" y="1"/>
                  </a:moveTo>
                  <a:lnTo>
                    <a:pt x="0" y="829"/>
                  </a:lnTo>
                  <a:lnTo>
                    <a:pt x="829" y="1658"/>
                  </a:lnTo>
                  <a:lnTo>
                    <a:pt x="1657" y="829"/>
                  </a:lnTo>
                  <a:lnTo>
                    <a:pt x="8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6" name="Google Shape;3066;p33"/>
            <p:cNvSpPr/>
            <p:nvPr/>
          </p:nvSpPr>
          <p:spPr>
            <a:xfrm>
              <a:off x="5959975" y="2436725"/>
              <a:ext cx="41450" cy="41450"/>
            </a:xfrm>
            <a:custGeom>
              <a:rect b="b" l="l" r="r" t="t"/>
              <a:pathLst>
                <a:path extrusionOk="0" h="1658" w="1658">
                  <a:moveTo>
                    <a:pt x="829" y="0"/>
                  </a:moveTo>
                  <a:lnTo>
                    <a:pt x="0" y="829"/>
                  </a:lnTo>
                  <a:lnTo>
                    <a:pt x="829" y="1657"/>
                  </a:lnTo>
                  <a:lnTo>
                    <a:pt x="1657" y="829"/>
                  </a:lnTo>
                  <a:lnTo>
                    <a:pt x="8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7" name="Google Shape;3067;p33"/>
            <p:cNvSpPr/>
            <p:nvPr/>
          </p:nvSpPr>
          <p:spPr>
            <a:xfrm>
              <a:off x="5912000" y="2484675"/>
              <a:ext cx="41475" cy="41450"/>
            </a:xfrm>
            <a:custGeom>
              <a:rect b="b" l="l" r="r" t="t"/>
              <a:pathLst>
                <a:path extrusionOk="0" h="1658" w="1659">
                  <a:moveTo>
                    <a:pt x="829" y="0"/>
                  </a:moveTo>
                  <a:lnTo>
                    <a:pt x="1" y="829"/>
                  </a:lnTo>
                  <a:lnTo>
                    <a:pt x="829" y="1658"/>
                  </a:lnTo>
                  <a:lnTo>
                    <a:pt x="1658" y="829"/>
                  </a:lnTo>
                  <a:lnTo>
                    <a:pt x="8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68" name="Google Shape;3068;p33"/>
          <p:cNvSpPr txBox="1"/>
          <p:nvPr/>
        </p:nvSpPr>
        <p:spPr>
          <a:xfrm>
            <a:off x="2388675" y="1248825"/>
            <a:ext cx="6276900" cy="2586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Assistant"/>
                <a:ea typeface="Assistant"/>
                <a:cs typeface="Assistant"/>
                <a:sym typeface="Assistant"/>
              </a:rPr>
              <a:t>In hostels, catering areas, and hotels, a significant amount of food is wasted daily. </a:t>
            </a:r>
            <a:endParaRPr b="0" i="0" sz="1600" u="none" cap="none" strike="noStrike">
              <a:solidFill>
                <a:srgbClr val="000000"/>
              </a:solidFill>
              <a:latin typeface="Assistant"/>
              <a:ea typeface="Assistant"/>
              <a:cs typeface="Assistant"/>
              <a:sym typeface="Assistant"/>
            </a:endParaRPr>
          </a:p>
          <a:p>
            <a:pPr indent="0" lvl="0" marL="0" marR="0" rtl="0" algn="l">
              <a:lnSpc>
                <a:spcPct val="100000"/>
              </a:lnSpc>
              <a:spcBef>
                <a:spcPts val="0"/>
              </a:spcBef>
              <a:spcAft>
                <a:spcPts val="0"/>
              </a:spcAft>
              <a:buClr>
                <a:srgbClr val="000000"/>
              </a:buClr>
              <a:buSzPts val="1600"/>
              <a:buFont typeface="Arial"/>
              <a:buNone/>
            </a:pPr>
            <a:br>
              <a:rPr b="0" i="0" lang="en" sz="1600" u="none" cap="none" strike="noStrike">
                <a:solidFill>
                  <a:srgbClr val="000000"/>
                </a:solidFill>
                <a:latin typeface="Assistant"/>
                <a:ea typeface="Assistant"/>
                <a:cs typeface="Assistant"/>
                <a:sym typeface="Assistant"/>
              </a:rPr>
            </a:br>
            <a:r>
              <a:rPr b="0" i="0" lang="en" sz="1600" u="none" cap="none" strike="noStrike">
                <a:solidFill>
                  <a:srgbClr val="000000"/>
                </a:solidFill>
                <a:latin typeface="Assistant"/>
                <a:ea typeface="Assistant"/>
                <a:cs typeface="Assistant"/>
                <a:sym typeface="Assistant"/>
              </a:rPr>
              <a:t>The primary reason for this is the difficulty in predicting the amount of food required, leading to excess food preparation and wastage. </a:t>
            </a:r>
            <a:br>
              <a:rPr b="0" i="0" lang="en" sz="1600" u="none" cap="none" strike="noStrike">
                <a:solidFill>
                  <a:srgbClr val="000000"/>
                </a:solidFill>
                <a:latin typeface="Assistant"/>
                <a:ea typeface="Assistant"/>
                <a:cs typeface="Assistant"/>
                <a:sym typeface="Assistant"/>
              </a:rPr>
            </a:br>
            <a:endParaRPr b="0" i="0" sz="1600" u="none" cap="none" strike="noStrike">
              <a:solidFill>
                <a:srgbClr val="000000"/>
              </a:solidFill>
              <a:latin typeface="Assistant"/>
              <a:ea typeface="Assistant"/>
              <a:cs typeface="Assistant"/>
              <a:sym typeface="Assistant"/>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Assistant"/>
                <a:ea typeface="Assistant"/>
                <a:cs typeface="Assistant"/>
                <a:sym typeface="Assistant"/>
              </a:rPr>
              <a:t>This wastage is not only harmful to the environment but also causes financial losses to hostels and catering areas.</a:t>
            </a:r>
            <a:endParaRPr b="0" i="0" sz="1600" u="none" cap="none" strike="noStrike">
              <a:solidFill>
                <a:srgbClr val="000000"/>
              </a:solidFill>
              <a:latin typeface="Assistant"/>
              <a:ea typeface="Assistant"/>
              <a:cs typeface="Assistant"/>
              <a:sym typeface="Assistan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ssistant"/>
              <a:ea typeface="Assistant"/>
              <a:cs typeface="Assistant"/>
              <a:sym typeface="Assistan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ssistant"/>
              <a:ea typeface="Assistant"/>
              <a:cs typeface="Assistant"/>
              <a:sym typeface="Assistant"/>
            </a:endParaRPr>
          </a:p>
        </p:txBody>
      </p:sp>
      <p:sp>
        <p:nvSpPr>
          <p:cNvPr id="3069" name="Google Shape;3069;p3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3" name="Shape 3073"/>
        <p:cNvGrpSpPr/>
        <p:nvPr/>
      </p:nvGrpSpPr>
      <p:grpSpPr>
        <a:xfrm>
          <a:off x="0" y="0"/>
          <a:ext cx="0" cy="0"/>
          <a:chOff x="0" y="0"/>
          <a:chExt cx="0" cy="0"/>
        </a:xfrm>
      </p:grpSpPr>
      <p:grpSp>
        <p:nvGrpSpPr>
          <p:cNvPr id="3074" name="Google Shape;3074;p34"/>
          <p:cNvGrpSpPr/>
          <p:nvPr/>
        </p:nvGrpSpPr>
        <p:grpSpPr>
          <a:xfrm>
            <a:off x="5008443" y="4449756"/>
            <a:ext cx="2357122" cy="308503"/>
            <a:chOff x="4517025" y="2718100"/>
            <a:chExt cx="937300" cy="122675"/>
          </a:xfrm>
        </p:grpSpPr>
        <p:sp>
          <p:nvSpPr>
            <p:cNvPr id="3075" name="Google Shape;3075;p34"/>
            <p:cNvSpPr/>
            <p:nvPr/>
          </p:nvSpPr>
          <p:spPr>
            <a:xfrm>
              <a:off x="4517025" y="2718100"/>
              <a:ext cx="89900" cy="122675"/>
            </a:xfrm>
            <a:custGeom>
              <a:rect b="b" l="l" r="r" t="t"/>
              <a:pathLst>
                <a:path extrusionOk="0" h="4907" w="3596">
                  <a:moveTo>
                    <a:pt x="3158" y="0"/>
                  </a:moveTo>
                  <a:lnTo>
                    <a:pt x="0" y="4907"/>
                  </a:lnTo>
                  <a:lnTo>
                    <a:pt x="444"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6" name="Google Shape;3076;p34"/>
            <p:cNvSpPr/>
            <p:nvPr/>
          </p:nvSpPr>
          <p:spPr>
            <a:xfrm>
              <a:off x="4577550" y="2718100"/>
              <a:ext cx="90050" cy="122675"/>
            </a:xfrm>
            <a:custGeom>
              <a:rect b="b" l="l" r="r" t="t"/>
              <a:pathLst>
                <a:path extrusionOk="0" h="4907" w="3602">
                  <a:moveTo>
                    <a:pt x="3158" y="0"/>
                  </a:moveTo>
                  <a:lnTo>
                    <a:pt x="0" y="4907"/>
                  </a:lnTo>
                  <a:lnTo>
                    <a:pt x="444" y="4907"/>
                  </a:lnTo>
                  <a:lnTo>
                    <a:pt x="360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7" name="Google Shape;3077;p34"/>
            <p:cNvSpPr/>
            <p:nvPr/>
          </p:nvSpPr>
          <p:spPr>
            <a:xfrm>
              <a:off x="4638050" y="2718100"/>
              <a:ext cx="90075" cy="122675"/>
            </a:xfrm>
            <a:custGeom>
              <a:rect b="b" l="l" r="r" t="t"/>
              <a:pathLst>
                <a:path extrusionOk="0" h="4907" w="3603">
                  <a:moveTo>
                    <a:pt x="3159" y="0"/>
                  </a:moveTo>
                  <a:lnTo>
                    <a:pt x="1" y="4907"/>
                  </a:lnTo>
                  <a:lnTo>
                    <a:pt x="444" y="4907"/>
                  </a:lnTo>
                  <a:lnTo>
                    <a:pt x="360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8" name="Google Shape;3078;p34"/>
            <p:cNvSpPr/>
            <p:nvPr/>
          </p:nvSpPr>
          <p:spPr>
            <a:xfrm>
              <a:off x="4698575" y="2718100"/>
              <a:ext cx="89900" cy="122675"/>
            </a:xfrm>
            <a:custGeom>
              <a:rect b="b" l="l" r="r" t="t"/>
              <a:pathLst>
                <a:path extrusionOk="0" h="4907" w="3596">
                  <a:moveTo>
                    <a:pt x="3158" y="0"/>
                  </a:moveTo>
                  <a:lnTo>
                    <a:pt x="0" y="4907"/>
                  </a:lnTo>
                  <a:lnTo>
                    <a:pt x="444"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9" name="Google Shape;3079;p34"/>
            <p:cNvSpPr/>
            <p:nvPr/>
          </p:nvSpPr>
          <p:spPr>
            <a:xfrm>
              <a:off x="4759100" y="2718100"/>
              <a:ext cx="90050" cy="122675"/>
            </a:xfrm>
            <a:custGeom>
              <a:rect b="b" l="l" r="r" t="t"/>
              <a:pathLst>
                <a:path extrusionOk="0" h="4907" w="3602">
                  <a:moveTo>
                    <a:pt x="3158" y="0"/>
                  </a:moveTo>
                  <a:lnTo>
                    <a:pt x="0" y="4907"/>
                  </a:lnTo>
                  <a:lnTo>
                    <a:pt x="444" y="4907"/>
                  </a:lnTo>
                  <a:lnTo>
                    <a:pt x="360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0" name="Google Shape;3080;p34"/>
            <p:cNvSpPr/>
            <p:nvPr/>
          </p:nvSpPr>
          <p:spPr>
            <a:xfrm>
              <a:off x="4819775" y="2718100"/>
              <a:ext cx="89900" cy="122675"/>
            </a:xfrm>
            <a:custGeom>
              <a:rect b="b" l="l" r="r" t="t"/>
              <a:pathLst>
                <a:path extrusionOk="0" h="4907" w="3596">
                  <a:moveTo>
                    <a:pt x="3152" y="0"/>
                  </a:moveTo>
                  <a:lnTo>
                    <a:pt x="0" y="4907"/>
                  </a:lnTo>
                  <a:lnTo>
                    <a:pt x="437" y="4907"/>
                  </a:lnTo>
                  <a:lnTo>
                    <a:pt x="359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1" name="Google Shape;3081;p34"/>
            <p:cNvSpPr/>
            <p:nvPr/>
          </p:nvSpPr>
          <p:spPr>
            <a:xfrm>
              <a:off x="4880125" y="2718100"/>
              <a:ext cx="90075" cy="122675"/>
            </a:xfrm>
            <a:custGeom>
              <a:rect b="b" l="l" r="r" t="t"/>
              <a:pathLst>
                <a:path extrusionOk="0" h="4907" w="3603">
                  <a:moveTo>
                    <a:pt x="3158" y="0"/>
                  </a:moveTo>
                  <a:lnTo>
                    <a:pt x="0" y="4907"/>
                  </a:lnTo>
                  <a:lnTo>
                    <a:pt x="444" y="4907"/>
                  </a:lnTo>
                  <a:lnTo>
                    <a:pt x="360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2" name="Google Shape;3082;p34"/>
            <p:cNvSpPr/>
            <p:nvPr/>
          </p:nvSpPr>
          <p:spPr>
            <a:xfrm>
              <a:off x="4940800" y="2718100"/>
              <a:ext cx="89900" cy="122675"/>
            </a:xfrm>
            <a:custGeom>
              <a:rect b="b" l="l" r="r" t="t"/>
              <a:pathLst>
                <a:path extrusionOk="0" h="4907" w="3596">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3" name="Google Shape;3083;p34"/>
            <p:cNvSpPr/>
            <p:nvPr/>
          </p:nvSpPr>
          <p:spPr>
            <a:xfrm>
              <a:off x="5001325" y="2718100"/>
              <a:ext cx="89900" cy="122675"/>
            </a:xfrm>
            <a:custGeom>
              <a:rect b="b" l="l" r="r" t="t"/>
              <a:pathLst>
                <a:path extrusionOk="0" h="4907" w="3596">
                  <a:moveTo>
                    <a:pt x="3152" y="0"/>
                  </a:moveTo>
                  <a:lnTo>
                    <a:pt x="0" y="4907"/>
                  </a:lnTo>
                  <a:lnTo>
                    <a:pt x="437" y="4907"/>
                  </a:lnTo>
                  <a:lnTo>
                    <a:pt x="359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4" name="Google Shape;3084;p34"/>
            <p:cNvSpPr/>
            <p:nvPr/>
          </p:nvSpPr>
          <p:spPr>
            <a:xfrm>
              <a:off x="5061825" y="2718100"/>
              <a:ext cx="89925" cy="122675"/>
            </a:xfrm>
            <a:custGeom>
              <a:rect b="b" l="l" r="r" t="t"/>
              <a:pathLst>
                <a:path extrusionOk="0" h="4907" w="3597">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5" name="Google Shape;3085;p34"/>
            <p:cNvSpPr/>
            <p:nvPr/>
          </p:nvSpPr>
          <p:spPr>
            <a:xfrm>
              <a:off x="5122350" y="2718100"/>
              <a:ext cx="89900" cy="122675"/>
            </a:xfrm>
            <a:custGeom>
              <a:rect b="b" l="l" r="r" t="t"/>
              <a:pathLst>
                <a:path extrusionOk="0" h="4907" w="3596">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6" name="Google Shape;3086;p34"/>
            <p:cNvSpPr/>
            <p:nvPr/>
          </p:nvSpPr>
          <p:spPr>
            <a:xfrm>
              <a:off x="5182875" y="2718100"/>
              <a:ext cx="89900" cy="122675"/>
            </a:xfrm>
            <a:custGeom>
              <a:rect b="b" l="l" r="r" t="t"/>
              <a:pathLst>
                <a:path extrusionOk="0" h="4907" w="3596">
                  <a:moveTo>
                    <a:pt x="3152" y="0"/>
                  </a:moveTo>
                  <a:lnTo>
                    <a:pt x="0" y="4907"/>
                  </a:lnTo>
                  <a:lnTo>
                    <a:pt x="437" y="4907"/>
                  </a:lnTo>
                  <a:lnTo>
                    <a:pt x="359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7" name="Google Shape;3087;p34"/>
            <p:cNvSpPr/>
            <p:nvPr/>
          </p:nvSpPr>
          <p:spPr>
            <a:xfrm>
              <a:off x="5243375" y="2718100"/>
              <a:ext cx="89925" cy="122675"/>
            </a:xfrm>
            <a:custGeom>
              <a:rect b="b" l="l" r="r" t="t"/>
              <a:pathLst>
                <a:path extrusionOk="0" h="4907" w="3597">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8" name="Google Shape;3088;p34"/>
            <p:cNvSpPr/>
            <p:nvPr/>
          </p:nvSpPr>
          <p:spPr>
            <a:xfrm>
              <a:off x="5303900" y="2718100"/>
              <a:ext cx="89900" cy="122675"/>
            </a:xfrm>
            <a:custGeom>
              <a:rect b="b" l="l" r="r" t="t"/>
              <a:pathLst>
                <a:path extrusionOk="0" h="4907" w="3596">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9" name="Google Shape;3089;p34"/>
            <p:cNvSpPr/>
            <p:nvPr/>
          </p:nvSpPr>
          <p:spPr>
            <a:xfrm>
              <a:off x="5364425" y="2718100"/>
              <a:ext cx="89900" cy="122675"/>
            </a:xfrm>
            <a:custGeom>
              <a:rect b="b" l="l" r="r" t="t"/>
              <a:pathLst>
                <a:path extrusionOk="0" h="4907" w="3596">
                  <a:moveTo>
                    <a:pt x="3158" y="0"/>
                  </a:moveTo>
                  <a:lnTo>
                    <a:pt x="0" y="4907"/>
                  </a:lnTo>
                  <a:lnTo>
                    <a:pt x="437" y="4907"/>
                  </a:lnTo>
                  <a:lnTo>
                    <a:pt x="359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90" name="Google Shape;3090;p34"/>
          <p:cNvGrpSpPr/>
          <p:nvPr/>
        </p:nvGrpSpPr>
        <p:grpSpPr>
          <a:xfrm>
            <a:off x="2328297" y="3955869"/>
            <a:ext cx="1382306" cy="493879"/>
            <a:chOff x="6730525" y="2643050"/>
            <a:chExt cx="647450" cy="231325"/>
          </a:xfrm>
        </p:grpSpPr>
        <p:sp>
          <p:nvSpPr>
            <p:cNvPr id="3091" name="Google Shape;3091;p34"/>
            <p:cNvSpPr/>
            <p:nvPr/>
          </p:nvSpPr>
          <p:spPr>
            <a:xfrm>
              <a:off x="6811450" y="2643050"/>
              <a:ext cx="11600" cy="11625"/>
            </a:xfrm>
            <a:custGeom>
              <a:rect b="b" l="l" r="r" t="t"/>
              <a:pathLst>
                <a:path extrusionOk="0" h="465" w="464">
                  <a:moveTo>
                    <a:pt x="235" y="1"/>
                  </a:moveTo>
                  <a:cubicBezTo>
                    <a:pt x="104" y="1"/>
                    <a:pt x="0" y="105"/>
                    <a:pt x="0" y="236"/>
                  </a:cubicBezTo>
                  <a:cubicBezTo>
                    <a:pt x="0" y="360"/>
                    <a:pt x="104" y="464"/>
                    <a:pt x="235" y="464"/>
                  </a:cubicBezTo>
                  <a:cubicBezTo>
                    <a:pt x="359" y="464"/>
                    <a:pt x="463" y="360"/>
                    <a:pt x="463" y="236"/>
                  </a:cubicBezTo>
                  <a:cubicBezTo>
                    <a:pt x="463" y="105"/>
                    <a:pt x="359" y="1"/>
                    <a:pt x="23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2" name="Google Shape;3092;p34"/>
            <p:cNvSpPr/>
            <p:nvPr/>
          </p:nvSpPr>
          <p:spPr>
            <a:xfrm>
              <a:off x="6873100" y="2643050"/>
              <a:ext cx="11600" cy="11625"/>
            </a:xfrm>
            <a:custGeom>
              <a:rect b="b" l="l" r="r" t="t"/>
              <a:pathLst>
                <a:path extrusionOk="0" h="465" w="464">
                  <a:moveTo>
                    <a:pt x="235" y="1"/>
                  </a:moveTo>
                  <a:cubicBezTo>
                    <a:pt x="105" y="1"/>
                    <a:pt x="0" y="105"/>
                    <a:pt x="0" y="236"/>
                  </a:cubicBezTo>
                  <a:cubicBezTo>
                    <a:pt x="0" y="360"/>
                    <a:pt x="105" y="464"/>
                    <a:pt x="235" y="464"/>
                  </a:cubicBezTo>
                  <a:cubicBezTo>
                    <a:pt x="359" y="464"/>
                    <a:pt x="464" y="360"/>
                    <a:pt x="464" y="236"/>
                  </a:cubicBezTo>
                  <a:cubicBezTo>
                    <a:pt x="464" y="105"/>
                    <a:pt x="359" y="1"/>
                    <a:pt x="23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3" name="Google Shape;3093;p34"/>
            <p:cNvSpPr/>
            <p:nvPr/>
          </p:nvSpPr>
          <p:spPr>
            <a:xfrm>
              <a:off x="6934750" y="2643050"/>
              <a:ext cx="11600" cy="11625"/>
            </a:xfrm>
            <a:custGeom>
              <a:rect b="b" l="l" r="r" t="t"/>
              <a:pathLst>
                <a:path extrusionOk="0" h="465" w="464">
                  <a:moveTo>
                    <a:pt x="236" y="1"/>
                  </a:moveTo>
                  <a:cubicBezTo>
                    <a:pt x="105" y="1"/>
                    <a:pt x="1" y="105"/>
                    <a:pt x="1" y="236"/>
                  </a:cubicBezTo>
                  <a:cubicBezTo>
                    <a:pt x="1" y="360"/>
                    <a:pt x="105" y="464"/>
                    <a:pt x="236" y="464"/>
                  </a:cubicBezTo>
                  <a:cubicBezTo>
                    <a:pt x="360" y="464"/>
                    <a:pt x="464" y="360"/>
                    <a:pt x="464" y="236"/>
                  </a:cubicBezTo>
                  <a:cubicBezTo>
                    <a:pt x="464" y="105"/>
                    <a:pt x="360" y="1"/>
                    <a:pt x="23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4" name="Google Shape;3094;p34"/>
            <p:cNvSpPr/>
            <p:nvPr/>
          </p:nvSpPr>
          <p:spPr>
            <a:xfrm>
              <a:off x="6996425" y="2643050"/>
              <a:ext cx="11600" cy="11625"/>
            </a:xfrm>
            <a:custGeom>
              <a:rect b="b" l="l" r="r" t="t"/>
              <a:pathLst>
                <a:path extrusionOk="0" h="465" w="464">
                  <a:moveTo>
                    <a:pt x="228" y="1"/>
                  </a:moveTo>
                  <a:cubicBezTo>
                    <a:pt x="105" y="1"/>
                    <a:pt x="0" y="105"/>
                    <a:pt x="0" y="236"/>
                  </a:cubicBezTo>
                  <a:cubicBezTo>
                    <a:pt x="0" y="360"/>
                    <a:pt x="105" y="464"/>
                    <a:pt x="228" y="464"/>
                  </a:cubicBezTo>
                  <a:cubicBezTo>
                    <a:pt x="359" y="464"/>
                    <a:pt x="463" y="360"/>
                    <a:pt x="463" y="236"/>
                  </a:cubicBezTo>
                  <a:cubicBezTo>
                    <a:pt x="463" y="105"/>
                    <a:pt x="359" y="1"/>
                    <a:pt x="22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5" name="Google Shape;3095;p34"/>
            <p:cNvSpPr/>
            <p:nvPr/>
          </p:nvSpPr>
          <p:spPr>
            <a:xfrm>
              <a:off x="7058075" y="2643050"/>
              <a:ext cx="11600" cy="11625"/>
            </a:xfrm>
            <a:custGeom>
              <a:rect b="b" l="l" r="r" t="t"/>
              <a:pathLst>
                <a:path extrusionOk="0" h="465" w="464">
                  <a:moveTo>
                    <a:pt x="229" y="1"/>
                  </a:moveTo>
                  <a:cubicBezTo>
                    <a:pt x="105" y="1"/>
                    <a:pt x="0" y="105"/>
                    <a:pt x="0" y="236"/>
                  </a:cubicBezTo>
                  <a:cubicBezTo>
                    <a:pt x="0" y="360"/>
                    <a:pt x="105" y="464"/>
                    <a:pt x="229" y="464"/>
                  </a:cubicBezTo>
                  <a:cubicBezTo>
                    <a:pt x="359" y="464"/>
                    <a:pt x="464" y="360"/>
                    <a:pt x="464" y="236"/>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6" name="Google Shape;3096;p34"/>
            <p:cNvSpPr/>
            <p:nvPr/>
          </p:nvSpPr>
          <p:spPr>
            <a:xfrm>
              <a:off x="7119725" y="2643050"/>
              <a:ext cx="11625" cy="11625"/>
            </a:xfrm>
            <a:custGeom>
              <a:rect b="b" l="l" r="r" t="t"/>
              <a:pathLst>
                <a:path extrusionOk="0" h="465" w="465">
                  <a:moveTo>
                    <a:pt x="229" y="1"/>
                  </a:moveTo>
                  <a:cubicBezTo>
                    <a:pt x="105" y="1"/>
                    <a:pt x="1" y="105"/>
                    <a:pt x="1" y="236"/>
                  </a:cubicBezTo>
                  <a:cubicBezTo>
                    <a:pt x="1" y="360"/>
                    <a:pt x="105" y="464"/>
                    <a:pt x="229" y="464"/>
                  </a:cubicBezTo>
                  <a:cubicBezTo>
                    <a:pt x="360" y="464"/>
                    <a:pt x="464" y="360"/>
                    <a:pt x="464" y="236"/>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7" name="Google Shape;3097;p34"/>
            <p:cNvSpPr/>
            <p:nvPr/>
          </p:nvSpPr>
          <p:spPr>
            <a:xfrm>
              <a:off x="7181400" y="2643050"/>
              <a:ext cx="11600" cy="11625"/>
            </a:xfrm>
            <a:custGeom>
              <a:rect b="b" l="l" r="r" t="t"/>
              <a:pathLst>
                <a:path extrusionOk="0" h="465" w="464">
                  <a:moveTo>
                    <a:pt x="229" y="1"/>
                  </a:moveTo>
                  <a:cubicBezTo>
                    <a:pt x="105" y="1"/>
                    <a:pt x="0" y="105"/>
                    <a:pt x="0" y="236"/>
                  </a:cubicBezTo>
                  <a:cubicBezTo>
                    <a:pt x="0" y="360"/>
                    <a:pt x="105" y="464"/>
                    <a:pt x="229" y="464"/>
                  </a:cubicBezTo>
                  <a:cubicBezTo>
                    <a:pt x="359" y="464"/>
                    <a:pt x="463" y="360"/>
                    <a:pt x="463" y="236"/>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8" name="Google Shape;3098;p34"/>
            <p:cNvSpPr/>
            <p:nvPr/>
          </p:nvSpPr>
          <p:spPr>
            <a:xfrm>
              <a:off x="7243050" y="2643050"/>
              <a:ext cx="11600" cy="11625"/>
            </a:xfrm>
            <a:custGeom>
              <a:rect b="b" l="l" r="r" t="t"/>
              <a:pathLst>
                <a:path extrusionOk="0" h="465" w="464">
                  <a:moveTo>
                    <a:pt x="229" y="1"/>
                  </a:moveTo>
                  <a:cubicBezTo>
                    <a:pt x="105" y="1"/>
                    <a:pt x="0" y="105"/>
                    <a:pt x="0" y="236"/>
                  </a:cubicBezTo>
                  <a:cubicBezTo>
                    <a:pt x="0" y="360"/>
                    <a:pt x="105" y="464"/>
                    <a:pt x="229" y="464"/>
                  </a:cubicBezTo>
                  <a:cubicBezTo>
                    <a:pt x="359" y="464"/>
                    <a:pt x="464" y="360"/>
                    <a:pt x="464" y="236"/>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9" name="Google Shape;3099;p34"/>
            <p:cNvSpPr/>
            <p:nvPr/>
          </p:nvSpPr>
          <p:spPr>
            <a:xfrm>
              <a:off x="7304700" y="2643050"/>
              <a:ext cx="11625" cy="11625"/>
            </a:xfrm>
            <a:custGeom>
              <a:rect b="b" l="l" r="r" t="t"/>
              <a:pathLst>
                <a:path extrusionOk="0" h="465" w="465">
                  <a:moveTo>
                    <a:pt x="229" y="1"/>
                  </a:moveTo>
                  <a:cubicBezTo>
                    <a:pt x="105" y="1"/>
                    <a:pt x="1" y="105"/>
                    <a:pt x="1" y="236"/>
                  </a:cubicBezTo>
                  <a:cubicBezTo>
                    <a:pt x="1" y="360"/>
                    <a:pt x="105" y="464"/>
                    <a:pt x="229" y="464"/>
                  </a:cubicBezTo>
                  <a:cubicBezTo>
                    <a:pt x="360" y="464"/>
                    <a:pt x="464" y="360"/>
                    <a:pt x="464" y="236"/>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0" name="Google Shape;3100;p34"/>
            <p:cNvSpPr/>
            <p:nvPr/>
          </p:nvSpPr>
          <p:spPr>
            <a:xfrm>
              <a:off x="7366375" y="2643050"/>
              <a:ext cx="11600" cy="11625"/>
            </a:xfrm>
            <a:custGeom>
              <a:rect b="b" l="l" r="r" t="t"/>
              <a:pathLst>
                <a:path extrusionOk="0" h="465" w="464">
                  <a:moveTo>
                    <a:pt x="229" y="1"/>
                  </a:moveTo>
                  <a:cubicBezTo>
                    <a:pt x="105" y="1"/>
                    <a:pt x="0" y="105"/>
                    <a:pt x="0" y="236"/>
                  </a:cubicBezTo>
                  <a:cubicBezTo>
                    <a:pt x="0" y="360"/>
                    <a:pt x="105" y="464"/>
                    <a:pt x="229" y="464"/>
                  </a:cubicBezTo>
                  <a:cubicBezTo>
                    <a:pt x="359" y="464"/>
                    <a:pt x="463" y="360"/>
                    <a:pt x="463" y="236"/>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1" name="Google Shape;3101;p34"/>
            <p:cNvSpPr/>
            <p:nvPr/>
          </p:nvSpPr>
          <p:spPr>
            <a:xfrm>
              <a:off x="6730525" y="2716300"/>
              <a:ext cx="11625" cy="11600"/>
            </a:xfrm>
            <a:custGeom>
              <a:rect b="b" l="l" r="r" t="t"/>
              <a:pathLst>
                <a:path extrusionOk="0" h="464" w="465">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2" name="Google Shape;3102;p34"/>
            <p:cNvSpPr/>
            <p:nvPr/>
          </p:nvSpPr>
          <p:spPr>
            <a:xfrm>
              <a:off x="6792200" y="2716300"/>
              <a:ext cx="11600" cy="11600"/>
            </a:xfrm>
            <a:custGeom>
              <a:rect b="b" l="l" r="r" t="t"/>
              <a:pathLst>
                <a:path extrusionOk="0" h="464" w="464">
                  <a:moveTo>
                    <a:pt x="229" y="0"/>
                  </a:moveTo>
                  <a:cubicBezTo>
                    <a:pt x="105" y="0"/>
                    <a:pt x="0" y="105"/>
                    <a:pt x="0" y="229"/>
                  </a:cubicBezTo>
                  <a:cubicBezTo>
                    <a:pt x="0" y="359"/>
                    <a:pt x="105" y="464"/>
                    <a:pt x="229" y="464"/>
                  </a:cubicBezTo>
                  <a:cubicBezTo>
                    <a:pt x="359" y="464"/>
                    <a:pt x="463" y="359"/>
                    <a:pt x="463" y="229"/>
                  </a:cubicBezTo>
                  <a:cubicBezTo>
                    <a:pt x="463"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3" name="Google Shape;3103;p34"/>
            <p:cNvSpPr/>
            <p:nvPr/>
          </p:nvSpPr>
          <p:spPr>
            <a:xfrm>
              <a:off x="6853850" y="2716300"/>
              <a:ext cx="11600" cy="11600"/>
            </a:xfrm>
            <a:custGeom>
              <a:rect b="b" l="l" r="r" t="t"/>
              <a:pathLst>
                <a:path extrusionOk="0" h="464" w="464">
                  <a:moveTo>
                    <a:pt x="229" y="0"/>
                  </a:moveTo>
                  <a:cubicBezTo>
                    <a:pt x="105" y="0"/>
                    <a:pt x="1" y="105"/>
                    <a:pt x="1" y="229"/>
                  </a:cubicBezTo>
                  <a:cubicBezTo>
                    <a:pt x="1" y="359"/>
                    <a:pt x="105" y="464"/>
                    <a:pt x="229" y="464"/>
                  </a:cubicBezTo>
                  <a:cubicBezTo>
                    <a:pt x="359" y="464"/>
                    <a:pt x="464" y="359"/>
                    <a:pt x="464" y="229"/>
                  </a:cubicBezTo>
                  <a:cubicBezTo>
                    <a:pt x="464"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4" name="Google Shape;3104;p34"/>
            <p:cNvSpPr/>
            <p:nvPr/>
          </p:nvSpPr>
          <p:spPr>
            <a:xfrm>
              <a:off x="6915500" y="2716300"/>
              <a:ext cx="11625" cy="11600"/>
            </a:xfrm>
            <a:custGeom>
              <a:rect b="b" l="l" r="r" t="t"/>
              <a:pathLst>
                <a:path extrusionOk="0" h="464" w="465">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5" name="Google Shape;3105;p34"/>
            <p:cNvSpPr/>
            <p:nvPr/>
          </p:nvSpPr>
          <p:spPr>
            <a:xfrm>
              <a:off x="6977175" y="2716300"/>
              <a:ext cx="11600" cy="11600"/>
            </a:xfrm>
            <a:custGeom>
              <a:rect b="b" l="l" r="r" t="t"/>
              <a:pathLst>
                <a:path extrusionOk="0" h="464" w="464">
                  <a:moveTo>
                    <a:pt x="229" y="0"/>
                  </a:moveTo>
                  <a:cubicBezTo>
                    <a:pt x="105" y="0"/>
                    <a:pt x="0" y="105"/>
                    <a:pt x="0" y="229"/>
                  </a:cubicBezTo>
                  <a:cubicBezTo>
                    <a:pt x="0" y="359"/>
                    <a:pt x="105" y="464"/>
                    <a:pt x="229" y="464"/>
                  </a:cubicBezTo>
                  <a:cubicBezTo>
                    <a:pt x="359" y="464"/>
                    <a:pt x="463" y="359"/>
                    <a:pt x="463" y="229"/>
                  </a:cubicBezTo>
                  <a:cubicBezTo>
                    <a:pt x="463"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6" name="Google Shape;3106;p34"/>
            <p:cNvSpPr/>
            <p:nvPr/>
          </p:nvSpPr>
          <p:spPr>
            <a:xfrm>
              <a:off x="7038825" y="2716300"/>
              <a:ext cx="11600" cy="11600"/>
            </a:xfrm>
            <a:custGeom>
              <a:rect b="b" l="l" r="r" t="t"/>
              <a:pathLst>
                <a:path extrusionOk="0" h="464" w="464">
                  <a:moveTo>
                    <a:pt x="229" y="0"/>
                  </a:moveTo>
                  <a:cubicBezTo>
                    <a:pt x="105" y="0"/>
                    <a:pt x="1" y="105"/>
                    <a:pt x="1" y="229"/>
                  </a:cubicBezTo>
                  <a:cubicBezTo>
                    <a:pt x="1" y="359"/>
                    <a:pt x="105" y="464"/>
                    <a:pt x="229" y="464"/>
                  </a:cubicBezTo>
                  <a:cubicBezTo>
                    <a:pt x="359" y="464"/>
                    <a:pt x="464" y="359"/>
                    <a:pt x="464" y="229"/>
                  </a:cubicBezTo>
                  <a:cubicBezTo>
                    <a:pt x="464"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7" name="Google Shape;3107;p34"/>
            <p:cNvSpPr/>
            <p:nvPr/>
          </p:nvSpPr>
          <p:spPr>
            <a:xfrm>
              <a:off x="7100475" y="2716300"/>
              <a:ext cx="11625" cy="11600"/>
            </a:xfrm>
            <a:custGeom>
              <a:rect b="b" l="l" r="r" t="t"/>
              <a:pathLst>
                <a:path extrusionOk="0" h="464" w="465">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8" name="Google Shape;3108;p34"/>
            <p:cNvSpPr/>
            <p:nvPr/>
          </p:nvSpPr>
          <p:spPr>
            <a:xfrm>
              <a:off x="7162150" y="2716300"/>
              <a:ext cx="11600" cy="11600"/>
            </a:xfrm>
            <a:custGeom>
              <a:rect b="b" l="l" r="r" t="t"/>
              <a:pathLst>
                <a:path extrusionOk="0" h="464" w="464">
                  <a:moveTo>
                    <a:pt x="229" y="0"/>
                  </a:moveTo>
                  <a:cubicBezTo>
                    <a:pt x="105" y="0"/>
                    <a:pt x="0" y="105"/>
                    <a:pt x="0" y="229"/>
                  </a:cubicBezTo>
                  <a:cubicBezTo>
                    <a:pt x="0" y="359"/>
                    <a:pt x="105" y="464"/>
                    <a:pt x="229" y="464"/>
                  </a:cubicBezTo>
                  <a:cubicBezTo>
                    <a:pt x="359" y="464"/>
                    <a:pt x="463" y="359"/>
                    <a:pt x="463" y="229"/>
                  </a:cubicBezTo>
                  <a:cubicBezTo>
                    <a:pt x="463"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9" name="Google Shape;3109;p34"/>
            <p:cNvSpPr/>
            <p:nvPr/>
          </p:nvSpPr>
          <p:spPr>
            <a:xfrm>
              <a:off x="7223800" y="2716300"/>
              <a:ext cx="11600" cy="11600"/>
            </a:xfrm>
            <a:custGeom>
              <a:rect b="b" l="l" r="r" t="t"/>
              <a:pathLst>
                <a:path extrusionOk="0" h="464" w="464">
                  <a:moveTo>
                    <a:pt x="229" y="0"/>
                  </a:moveTo>
                  <a:cubicBezTo>
                    <a:pt x="105" y="0"/>
                    <a:pt x="1" y="105"/>
                    <a:pt x="1" y="229"/>
                  </a:cubicBezTo>
                  <a:cubicBezTo>
                    <a:pt x="1" y="359"/>
                    <a:pt x="105" y="464"/>
                    <a:pt x="229" y="464"/>
                  </a:cubicBezTo>
                  <a:cubicBezTo>
                    <a:pt x="359" y="464"/>
                    <a:pt x="464" y="359"/>
                    <a:pt x="464" y="229"/>
                  </a:cubicBezTo>
                  <a:cubicBezTo>
                    <a:pt x="464"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0" name="Google Shape;3110;p34"/>
            <p:cNvSpPr/>
            <p:nvPr/>
          </p:nvSpPr>
          <p:spPr>
            <a:xfrm>
              <a:off x="7285450" y="2716300"/>
              <a:ext cx="11625" cy="11600"/>
            </a:xfrm>
            <a:custGeom>
              <a:rect b="b" l="l" r="r" t="t"/>
              <a:pathLst>
                <a:path extrusionOk="0" h="464" w="465">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1" name="Google Shape;3111;p34"/>
            <p:cNvSpPr/>
            <p:nvPr/>
          </p:nvSpPr>
          <p:spPr>
            <a:xfrm>
              <a:off x="6811450" y="2789525"/>
              <a:ext cx="11600" cy="11625"/>
            </a:xfrm>
            <a:custGeom>
              <a:rect b="b" l="l" r="r" t="t"/>
              <a:pathLst>
                <a:path extrusionOk="0" h="465" w="464">
                  <a:moveTo>
                    <a:pt x="235" y="1"/>
                  </a:moveTo>
                  <a:cubicBezTo>
                    <a:pt x="104" y="1"/>
                    <a:pt x="0" y="105"/>
                    <a:pt x="0" y="229"/>
                  </a:cubicBezTo>
                  <a:cubicBezTo>
                    <a:pt x="0" y="360"/>
                    <a:pt x="104" y="464"/>
                    <a:pt x="235" y="464"/>
                  </a:cubicBezTo>
                  <a:cubicBezTo>
                    <a:pt x="359" y="464"/>
                    <a:pt x="463" y="360"/>
                    <a:pt x="463" y="229"/>
                  </a:cubicBezTo>
                  <a:cubicBezTo>
                    <a:pt x="463" y="105"/>
                    <a:pt x="359" y="1"/>
                    <a:pt x="23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2" name="Google Shape;3112;p34"/>
            <p:cNvSpPr/>
            <p:nvPr/>
          </p:nvSpPr>
          <p:spPr>
            <a:xfrm>
              <a:off x="6873100" y="2789525"/>
              <a:ext cx="11600" cy="11625"/>
            </a:xfrm>
            <a:custGeom>
              <a:rect b="b" l="l" r="r" t="t"/>
              <a:pathLst>
                <a:path extrusionOk="0" h="465" w="464">
                  <a:moveTo>
                    <a:pt x="235" y="1"/>
                  </a:moveTo>
                  <a:cubicBezTo>
                    <a:pt x="105" y="1"/>
                    <a:pt x="0" y="105"/>
                    <a:pt x="0" y="229"/>
                  </a:cubicBezTo>
                  <a:cubicBezTo>
                    <a:pt x="0" y="360"/>
                    <a:pt x="105" y="464"/>
                    <a:pt x="235" y="464"/>
                  </a:cubicBezTo>
                  <a:cubicBezTo>
                    <a:pt x="359" y="464"/>
                    <a:pt x="464" y="360"/>
                    <a:pt x="464" y="229"/>
                  </a:cubicBezTo>
                  <a:cubicBezTo>
                    <a:pt x="464" y="105"/>
                    <a:pt x="359" y="1"/>
                    <a:pt x="23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3" name="Google Shape;3113;p34"/>
            <p:cNvSpPr/>
            <p:nvPr/>
          </p:nvSpPr>
          <p:spPr>
            <a:xfrm>
              <a:off x="6934750" y="2789525"/>
              <a:ext cx="11600" cy="11625"/>
            </a:xfrm>
            <a:custGeom>
              <a:rect b="b" l="l" r="r" t="t"/>
              <a:pathLst>
                <a:path extrusionOk="0" h="465" w="464">
                  <a:moveTo>
                    <a:pt x="236" y="1"/>
                  </a:moveTo>
                  <a:cubicBezTo>
                    <a:pt x="105" y="1"/>
                    <a:pt x="1" y="105"/>
                    <a:pt x="1" y="229"/>
                  </a:cubicBezTo>
                  <a:cubicBezTo>
                    <a:pt x="1" y="360"/>
                    <a:pt x="105" y="464"/>
                    <a:pt x="236" y="464"/>
                  </a:cubicBezTo>
                  <a:cubicBezTo>
                    <a:pt x="360" y="464"/>
                    <a:pt x="464" y="360"/>
                    <a:pt x="464" y="229"/>
                  </a:cubicBezTo>
                  <a:cubicBezTo>
                    <a:pt x="464" y="105"/>
                    <a:pt x="360" y="1"/>
                    <a:pt x="23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4" name="Google Shape;3114;p34"/>
            <p:cNvSpPr/>
            <p:nvPr/>
          </p:nvSpPr>
          <p:spPr>
            <a:xfrm>
              <a:off x="6996425" y="2789525"/>
              <a:ext cx="11600" cy="11625"/>
            </a:xfrm>
            <a:custGeom>
              <a:rect b="b" l="l" r="r" t="t"/>
              <a:pathLst>
                <a:path extrusionOk="0" h="465" w="464">
                  <a:moveTo>
                    <a:pt x="228" y="1"/>
                  </a:moveTo>
                  <a:cubicBezTo>
                    <a:pt x="105" y="1"/>
                    <a:pt x="0" y="105"/>
                    <a:pt x="0" y="229"/>
                  </a:cubicBezTo>
                  <a:cubicBezTo>
                    <a:pt x="0" y="360"/>
                    <a:pt x="105" y="464"/>
                    <a:pt x="228" y="464"/>
                  </a:cubicBezTo>
                  <a:cubicBezTo>
                    <a:pt x="359" y="464"/>
                    <a:pt x="463" y="360"/>
                    <a:pt x="463" y="229"/>
                  </a:cubicBezTo>
                  <a:cubicBezTo>
                    <a:pt x="463" y="105"/>
                    <a:pt x="359" y="1"/>
                    <a:pt x="22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5" name="Google Shape;3115;p34"/>
            <p:cNvSpPr/>
            <p:nvPr/>
          </p:nvSpPr>
          <p:spPr>
            <a:xfrm>
              <a:off x="7058075" y="2789525"/>
              <a:ext cx="11600" cy="11625"/>
            </a:xfrm>
            <a:custGeom>
              <a:rect b="b" l="l" r="r" t="t"/>
              <a:pathLst>
                <a:path extrusionOk="0" h="465" w="464">
                  <a:moveTo>
                    <a:pt x="229" y="1"/>
                  </a:moveTo>
                  <a:cubicBezTo>
                    <a:pt x="105" y="1"/>
                    <a:pt x="0" y="105"/>
                    <a:pt x="0" y="229"/>
                  </a:cubicBezTo>
                  <a:cubicBezTo>
                    <a:pt x="0" y="360"/>
                    <a:pt x="105" y="464"/>
                    <a:pt x="229" y="464"/>
                  </a:cubicBezTo>
                  <a:cubicBezTo>
                    <a:pt x="359" y="464"/>
                    <a:pt x="464" y="360"/>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6" name="Google Shape;3116;p34"/>
            <p:cNvSpPr/>
            <p:nvPr/>
          </p:nvSpPr>
          <p:spPr>
            <a:xfrm>
              <a:off x="7119725" y="2789525"/>
              <a:ext cx="11625" cy="11625"/>
            </a:xfrm>
            <a:custGeom>
              <a:rect b="b" l="l" r="r" t="t"/>
              <a:pathLst>
                <a:path extrusionOk="0" h="465" w="465">
                  <a:moveTo>
                    <a:pt x="229" y="1"/>
                  </a:moveTo>
                  <a:cubicBezTo>
                    <a:pt x="105" y="1"/>
                    <a:pt x="1" y="105"/>
                    <a:pt x="1" y="229"/>
                  </a:cubicBezTo>
                  <a:cubicBezTo>
                    <a:pt x="1" y="360"/>
                    <a:pt x="105" y="464"/>
                    <a:pt x="229" y="464"/>
                  </a:cubicBezTo>
                  <a:cubicBezTo>
                    <a:pt x="360" y="464"/>
                    <a:pt x="464" y="360"/>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7" name="Google Shape;3117;p34"/>
            <p:cNvSpPr/>
            <p:nvPr/>
          </p:nvSpPr>
          <p:spPr>
            <a:xfrm>
              <a:off x="7181400" y="2789525"/>
              <a:ext cx="11600" cy="11625"/>
            </a:xfrm>
            <a:custGeom>
              <a:rect b="b" l="l" r="r" t="t"/>
              <a:pathLst>
                <a:path extrusionOk="0" h="465" w="464">
                  <a:moveTo>
                    <a:pt x="229" y="1"/>
                  </a:moveTo>
                  <a:cubicBezTo>
                    <a:pt x="105" y="1"/>
                    <a:pt x="0" y="105"/>
                    <a:pt x="0" y="229"/>
                  </a:cubicBezTo>
                  <a:cubicBezTo>
                    <a:pt x="0" y="360"/>
                    <a:pt x="105" y="464"/>
                    <a:pt x="229" y="464"/>
                  </a:cubicBezTo>
                  <a:cubicBezTo>
                    <a:pt x="359" y="464"/>
                    <a:pt x="463" y="360"/>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8" name="Google Shape;3118;p34"/>
            <p:cNvSpPr/>
            <p:nvPr/>
          </p:nvSpPr>
          <p:spPr>
            <a:xfrm>
              <a:off x="7243050" y="2789525"/>
              <a:ext cx="11600" cy="11625"/>
            </a:xfrm>
            <a:custGeom>
              <a:rect b="b" l="l" r="r" t="t"/>
              <a:pathLst>
                <a:path extrusionOk="0" h="465" w="464">
                  <a:moveTo>
                    <a:pt x="229" y="1"/>
                  </a:moveTo>
                  <a:cubicBezTo>
                    <a:pt x="105" y="1"/>
                    <a:pt x="0" y="105"/>
                    <a:pt x="0" y="229"/>
                  </a:cubicBezTo>
                  <a:cubicBezTo>
                    <a:pt x="0" y="360"/>
                    <a:pt x="105" y="464"/>
                    <a:pt x="229" y="464"/>
                  </a:cubicBezTo>
                  <a:cubicBezTo>
                    <a:pt x="359" y="464"/>
                    <a:pt x="464" y="360"/>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9" name="Google Shape;3119;p34"/>
            <p:cNvSpPr/>
            <p:nvPr/>
          </p:nvSpPr>
          <p:spPr>
            <a:xfrm>
              <a:off x="7304700" y="2789525"/>
              <a:ext cx="11625" cy="11625"/>
            </a:xfrm>
            <a:custGeom>
              <a:rect b="b" l="l" r="r" t="t"/>
              <a:pathLst>
                <a:path extrusionOk="0" h="465" w="465">
                  <a:moveTo>
                    <a:pt x="229" y="1"/>
                  </a:moveTo>
                  <a:cubicBezTo>
                    <a:pt x="105" y="1"/>
                    <a:pt x="1" y="105"/>
                    <a:pt x="1" y="229"/>
                  </a:cubicBezTo>
                  <a:cubicBezTo>
                    <a:pt x="1" y="360"/>
                    <a:pt x="105" y="464"/>
                    <a:pt x="229" y="464"/>
                  </a:cubicBezTo>
                  <a:cubicBezTo>
                    <a:pt x="360" y="464"/>
                    <a:pt x="464" y="360"/>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0" name="Google Shape;3120;p34"/>
            <p:cNvSpPr/>
            <p:nvPr/>
          </p:nvSpPr>
          <p:spPr>
            <a:xfrm>
              <a:off x="7366375" y="2789525"/>
              <a:ext cx="11600" cy="11625"/>
            </a:xfrm>
            <a:custGeom>
              <a:rect b="b" l="l" r="r" t="t"/>
              <a:pathLst>
                <a:path extrusionOk="0" h="465" w="464">
                  <a:moveTo>
                    <a:pt x="229" y="1"/>
                  </a:moveTo>
                  <a:cubicBezTo>
                    <a:pt x="105" y="1"/>
                    <a:pt x="0" y="105"/>
                    <a:pt x="0" y="229"/>
                  </a:cubicBezTo>
                  <a:cubicBezTo>
                    <a:pt x="0" y="360"/>
                    <a:pt x="105" y="464"/>
                    <a:pt x="229" y="464"/>
                  </a:cubicBezTo>
                  <a:cubicBezTo>
                    <a:pt x="359" y="464"/>
                    <a:pt x="463" y="360"/>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1" name="Google Shape;3121;p34"/>
            <p:cNvSpPr/>
            <p:nvPr/>
          </p:nvSpPr>
          <p:spPr>
            <a:xfrm>
              <a:off x="6730525" y="2862775"/>
              <a:ext cx="11625" cy="11600"/>
            </a:xfrm>
            <a:custGeom>
              <a:rect b="b" l="l" r="r" t="t"/>
              <a:pathLst>
                <a:path extrusionOk="0" h="464" w="465">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2" name="Google Shape;3122;p34"/>
            <p:cNvSpPr/>
            <p:nvPr/>
          </p:nvSpPr>
          <p:spPr>
            <a:xfrm>
              <a:off x="6792200" y="2862775"/>
              <a:ext cx="11600" cy="11600"/>
            </a:xfrm>
            <a:custGeom>
              <a:rect b="b" l="l" r="r" t="t"/>
              <a:pathLst>
                <a:path extrusionOk="0" h="464" w="464">
                  <a:moveTo>
                    <a:pt x="229" y="1"/>
                  </a:moveTo>
                  <a:cubicBezTo>
                    <a:pt x="105" y="1"/>
                    <a:pt x="0" y="105"/>
                    <a:pt x="0" y="229"/>
                  </a:cubicBezTo>
                  <a:cubicBezTo>
                    <a:pt x="0" y="359"/>
                    <a:pt x="105" y="464"/>
                    <a:pt x="229" y="464"/>
                  </a:cubicBezTo>
                  <a:cubicBezTo>
                    <a:pt x="359" y="464"/>
                    <a:pt x="463" y="359"/>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3" name="Google Shape;3123;p34"/>
            <p:cNvSpPr/>
            <p:nvPr/>
          </p:nvSpPr>
          <p:spPr>
            <a:xfrm>
              <a:off x="6853850" y="2862775"/>
              <a:ext cx="11600" cy="11600"/>
            </a:xfrm>
            <a:custGeom>
              <a:rect b="b" l="l" r="r" t="t"/>
              <a:pathLst>
                <a:path extrusionOk="0" h="464" w="464">
                  <a:moveTo>
                    <a:pt x="229" y="1"/>
                  </a:moveTo>
                  <a:cubicBezTo>
                    <a:pt x="105" y="1"/>
                    <a:pt x="1" y="105"/>
                    <a:pt x="1" y="229"/>
                  </a:cubicBezTo>
                  <a:cubicBezTo>
                    <a:pt x="1" y="359"/>
                    <a:pt x="105" y="464"/>
                    <a:pt x="229" y="464"/>
                  </a:cubicBezTo>
                  <a:cubicBezTo>
                    <a:pt x="359" y="464"/>
                    <a:pt x="464" y="359"/>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4" name="Google Shape;3124;p34"/>
            <p:cNvSpPr/>
            <p:nvPr/>
          </p:nvSpPr>
          <p:spPr>
            <a:xfrm>
              <a:off x="6915500" y="2862775"/>
              <a:ext cx="11625" cy="11600"/>
            </a:xfrm>
            <a:custGeom>
              <a:rect b="b" l="l" r="r" t="t"/>
              <a:pathLst>
                <a:path extrusionOk="0" h="464" w="465">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5" name="Google Shape;3125;p34"/>
            <p:cNvSpPr/>
            <p:nvPr/>
          </p:nvSpPr>
          <p:spPr>
            <a:xfrm>
              <a:off x="6977175" y="2862775"/>
              <a:ext cx="11600" cy="11600"/>
            </a:xfrm>
            <a:custGeom>
              <a:rect b="b" l="l" r="r" t="t"/>
              <a:pathLst>
                <a:path extrusionOk="0" h="464" w="464">
                  <a:moveTo>
                    <a:pt x="229" y="1"/>
                  </a:moveTo>
                  <a:cubicBezTo>
                    <a:pt x="105" y="1"/>
                    <a:pt x="0" y="105"/>
                    <a:pt x="0" y="229"/>
                  </a:cubicBezTo>
                  <a:cubicBezTo>
                    <a:pt x="0" y="359"/>
                    <a:pt x="105" y="464"/>
                    <a:pt x="229" y="464"/>
                  </a:cubicBezTo>
                  <a:cubicBezTo>
                    <a:pt x="359" y="464"/>
                    <a:pt x="463" y="359"/>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6" name="Google Shape;3126;p34"/>
            <p:cNvSpPr/>
            <p:nvPr/>
          </p:nvSpPr>
          <p:spPr>
            <a:xfrm>
              <a:off x="7038825" y="2862775"/>
              <a:ext cx="11600" cy="11600"/>
            </a:xfrm>
            <a:custGeom>
              <a:rect b="b" l="l" r="r" t="t"/>
              <a:pathLst>
                <a:path extrusionOk="0" h="464" w="464">
                  <a:moveTo>
                    <a:pt x="229" y="1"/>
                  </a:moveTo>
                  <a:cubicBezTo>
                    <a:pt x="105" y="1"/>
                    <a:pt x="1" y="105"/>
                    <a:pt x="1" y="229"/>
                  </a:cubicBezTo>
                  <a:cubicBezTo>
                    <a:pt x="1" y="359"/>
                    <a:pt x="105" y="464"/>
                    <a:pt x="229" y="464"/>
                  </a:cubicBezTo>
                  <a:cubicBezTo>
                    <a:pt x="359" y="464"/>
                    <a:pt x="464" y="359"/>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7" name="Google Shape;3127;p34"/>
            <p:cNvSpPr/>
            <p:nvPr/>
          </p:nvSpPr>
          <p:spPr>
            <a:xfrm>
              <a:off x="7100475" y="2862775"/>
              <a:ext cx="11625" cy="11600"/>
            </a:xfrm>
            <a:custGeom>
              <a:rect b="b" l="l" r="r" t="t"/>
              <a:pathLst>
                <a:path extrusionOk="0" h="464" w="465">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8" name="Google Shape;3128;p34"/>
            <p:cNvSpPr/>
            <p:nvPr/>
          </p:nvSpPr>
          <p:spPr>
            <a:xfrm>
              <a:off x="7162150" y="2862775"/>
              <a:ext cx="11600" cy="11600"/>
            </a:xfrm>
            <a:custGeom>
              <a:rect b="b" l="l" r="r" t="t"/>
              <a:pathLst>
                <a:path extrusionOk="0" h="464" w="464">
                  <a:moveTo>
                    <a:pt x="229" y="1"/>
                  </a:moveTo>
                  <a:cubicBezTo>
                    <a:pt x="105" y="1"/>
                    <a:pt x="0" y="105"/>
                    <a:pt x="0" y="229"/>
                  </a:cubicBezTo>
                  <a:cubicBezTo>
                    <a:pt x="0" y="359"/>
                    <a:pt x="105" y="464"/>
                    <a:pt x="229" y="464"/>
                  </a:cubicBezTo>
                  <a:cubicBezTo>
                    <a:pt x="359" y="464"/>
                    <a:pt x="463" y="359"/>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9" name="Google Shape;3129;p34"/>
            <p:cNvSpPr/>
            <p:nvPr/>
          </p:nvSpPr>
          <p:spPr>
            <a:xfrm>
              <a:off x="7223800" y="2862775"/>
              <a:ext cx="11600" cy="11600"/>
            </a:xfrm>
            <a:custGeom>
              <a:rect b="b" l="l" r="r" t="t"/>
              <a:pathLst>
                <a:path extrusionOk="0" h="464" w="464">
                  <a:moveTo>
                    <a:pt x="229" y="1"/>
                  </a:moveTo>
                  <a:cubicBezTo>
                    <a:pt x="105" y="1"/>
                    <a:pt x="1" y="105"/>
                    <a:pt x="1" y="229"/>
                  </a:cubicBezTo>
                  <a:cubicBezTo>
                    <a:pt x="1" y="359"/>
                    <a:pt x="105" y="464"/>
                    <a:pt x="229" y="464"/>
                  </a:cubicBezTo>
                  <a:cubicBezTo>
                    <a:pt x="359" y="464"/>
                    <a:pt x="464" y="359"/>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0" name="Google Shape;3130;p34"/>
            <p:cNvSpPr/>
            <p:nvPr/>
          </p:nvSpPr>
          <p:spPr>
            <a:xfrm>
              <a:off x="7285450" y="2862775"/>
              <a:ext cx="11625" cy="11600"/>
            </a:xfrm>
            <a:custGeom>
              <a:rect b="b" l="l" r="r" t="t"/>
              <a:pathLst>
                <a:path extrusionOk="0" h="464" w="465">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31" name="Google Shape;3131;p34"/>
          <p:cNvSpPr/>
          <p:nvPr/>
        </p:nvSpPr>
        <p:spPr>
          <a:xfrm>
            <a:off x="4583325" y="955850"/>
            <a:ext cx="317400" cy="317400"/>
          </a:xfrm>
          <a:prstGeom prst="mathPlus">
            <a:avLst>
              <a:gd fmla="val 11090" name="adj1"/>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132" name="Google Shape;3132;p34"/>
          <p:cNvCxnSpPr/>
          <p:nvPr/>
        </p:nvCxnSpPr>
        <p:spPr>
          <a:xfrm>
            <a:off x="-8425" y="1850183"/>
            <a:ext cx="552600" cy="0"/>
          </a:xfrm>
          <a:prstGeom prst="straightConnector1">
            <a:avLst/>
          </a:prstGeom>
          <a:noFill/>
          <a:ln cap="flat" cmpd="sng" w="38100">
            <a:solidFill>
              <a:schemeClr val="lt2"/>
            </a:solidFill>
            <a:prstDash val="solid"/>
            <a:round/>
            <a:headEnd len="sm" w="sm" type="none"/>
            <a:tailEnd len="sm" w="sm" type="none"/>
          </a:ln>
        </p:spPr>
      </p:cxnSp>
      <p:sp>
        <p:nvSpPr>
          <p:cNvPr id="3133" name="Google Shape;3133;p34"/>
          <p:cNvSpPr txBox="1"/>
          <p:nvPr/>
        </p:nvSpPr>
        <p:spPr>
          <a:xfrm>
            <a:off x="2509825" y="293200"/>
            <a:ext cx="57624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rgbClr val="000000"/>
                </a:solidFill>
                <a:latin typeface="Assistant"/>
                <a:ea typeface="Assistant"/>
                <a:cs typeface="Assistant"/>
                <a:sym typeface="Assistant"/>
              </a:rPr>
              <a:t>Motivation</a:t>
            </a:r>
            <a:endParaRPr b="1" i="0" sz="3000" u="none" cap="none" strike="noStrike">
              <a:solidFill>
                <a:srgbClr val="000000"/>
              </a:solidFill>
              <a:latin typeface="Assistant"/>
              <a:ea typeface="Assistant"/>
              <a:cs typeface="Assistant"/>
              <a:sym typeface="Assistant"/>
            </a:endParaRPr>
          </a:p>
        </p:txBody>
      </p:sp>
      <p:grpSp>
        <p:nvGrpSpPr>
          <p:cNvPr id="3134" name="Google Shape;3134;p34"/>
          <p:cNvGrpSpPr/>
          <p:nvPr/>
        </p:nvGrpSpPr>
        <p:grpSpPr>
          <a:xfrm>
            <a:off x="1822094" y="366118"/>
            <a:ext cx="506202" cy="346754"/>
            <a:chOff x="5912000" y="2436725"/>
            <a:chExt cx="200500" cy="137350"/>
          </a:xfrm>
        </p:grpSpPr>
        <p:sp>
          <p:nvSpPr>
            <p:cNvPr id="3135" name="Google Shape;3135;p34"/>
            <p:cNvSpPr/>
            <p:nvPr/>
          </p:nvSpPr>
          <p:spPr>
            <a:xfrm>
              <a:off x="6071050" y="2532625"/>
              <a:ext cx="41450" cy="41450"/>
            </a:xfrm>
            <a:custGeom>
              <a:rect b="b" l="l" r="r" t="t"/>
              <a:pathLst>
                <a:path extrusionOk="0" h="1658" w="1658">
                  <a:moveTo>
                    <a:pt x="829" y="1"/>
                  </a:moveTo>
                  <a:lnTo>
                    <a:pt x="0" y="829"/>
                  </a:lnTo>
                  <a:lnTo>
                    <a:pt x="829" y="1658"/>
                  </a:lnTo>
                  <a:lnTo>
                    <a:pt x="1658" y="829"/>
                  </a:lnTo>
                  <a:lnTo>
                    <a:pt x="8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6" name="Google Shape;3136;p34"/>
            <p:cNvSpPr/>
            <p:nvPr/>
          </p:nvSpPr>
          <p:spPr>
            <a:xfrm>
              <a:off x="6071050" y="2436725"/>
              <a:ext cx="41450" cy="41450"/>
            </a:xfrm>
            <a:custGeom>
              <a:rect b="b" l="l" r="r" t="t"/>
              <a:pathLst>
                <a:path extrusionOk="0" h="1658" w="1658">
                  <a:moveTo>
                    <a:pt x="829" y="0"/>
                  </a:moveTo>
                  <a:lnTo>
                    <a:pt x="0" y="829"/>
                  </a:lnTo>
                  <a:lnTo>
                    <a:pt x="829" y="1657"/>
                  </a:lnTo>
                  <a:lnTo>
                    <a:pt x="1658" y="829"/>
                  </a:lnTo>
                  <a:lnTo>
                    <a:pt x="8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7" name="Google Shape;3137;p34"/>
            <p:cNvSpPr/>
            <p:nvPr/>
          </p:nvSpPr>
          <p:spPr>
            <a:xfrm>
              <a:off x="6023250" y="2484675"/>
              <a:ext cx="41450" cy="41450"/>
            </a:xfrm>
            <a:custGeom>
              <a:rect b="b" l="l" r="r" t="t"/>
              <a:pathLst>
                <a:path extrusionOk="0" h="1658" w="1658">
                  <a:moveTo>
                    <a:pt x="829" y="0"/>
                  </a:moveTo>
                  <a:lnTo>
                    <a:pt x="1" y="829"/>
                  </a:lnTo>
                  <a:lnTo>
                    <a:pt x="829" y="1658"/>
                  </a:lnTo>
                  <a:lnTo>
                    <a:pt x="1658" y="829"/>
                  </a:lnTo>
                  <a:lnTo>
                    <a:pt x="8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8" name="Google Shape;3138;p34"/>
            <p:cNvSpPr/>
            <p:nvPr/>
          </p:nvSpPr>
          <p:spPr>
            <a:xfrm>
              <a:off x="5959975" y="2532625"/>
              <a:ext cx="41450" cy="41450"/>
            </a:xfrm>
            <a:custGeom>
              <a:rect b="b" l="l" r="r" t="t"/>
              <a:pathLst>
                <a:path extrusionOk="0" h="1658" w="1658">
                  <a:moveTo>
                    <a:pt x="829" y="1"/>
                  </a:moveTo>
                  <a:lnTo>
                    <a:pt x="0" y="829"/>
                  </a:lnTo>
                  <a:lnTo>
                    <a:pt x="829" y="1658"/>
                  </a:lnTo>
                  <a:lnTo>
                    <a:pt x="1657" y="829"/>
                  </a:lnTo>
                  <a:lnTo>
                    <a:pt x="8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9" name="Google Shape;3139;p34"/>
            <p:cNvSpPr/>
            <p:nvPr/>
          </p:nvSpPr>
          <p:spPr>
            <a:xfrm>
              <a:off x="5959975" y="2436725"/>
              <a:ext cx="41450" cy="41450"/>
            </a:xfrm>
            <a:custGeom>
              <a:rect b="b" l="l" r="r" t="t"/>
              <a:pathLst>
                <a:path extrusionOk="0" h="1658" w="1658">
                  <a:moveTo>
                    <a:pt x="829" y="0"/>
                  </a:moveTo>
                  <a:lnTo>
                    <a:pt x="0" y="829"/>
                  </a:lnTo>
                  <a:lnTo>
                    <a:pt x="829" y="1657"/>
                  </a:lnTo>
                  <a:lnTo>
                    <a:pt x="1657" y="829"/>
                  </a:lnTo>
                  <a:lnTo>
                    <a:pt x="8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0" name="Google Shape;3140;p34"/>
            <p:cNvSpPr/>
            <p:nvPr/>
          </p:nvSpPr>
          <p:spPr>
            <a:xfrm>
              <a:off x="5912000" y="2484675"/>
              <a:ext cx="41475" cy="41450"/>
            </a:xfrm>
            <a:custGeom>
              <a:rect b="b" l="l" r="r" t="t"/>
              <a:pathLst>
                <a:path extrusionOk="0" h="1658" w="1659">
                  <a:moveTo>
                    <a:pt x="829" y="0"/>
                  </a:moveTo>
                  <a:lnTo>
                    <a:pt x="1" y="829"/>
                  </a:lnTo>
                  <a:lnTo>
                    <a:pt x="829" y="1658"/>
                  </a:lnTo>
                  <a:lnTo>
                    <a:pt x="1658" y="829"/>
                  </a:lnTo>
                  <a:lnTo>
                    <a:pt x="8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41" name="Google Shape;3141;p34"/>
          <p:cNvSpPr txBox="1"/>
          <p:nvPr/>
        </p:nvSpPr>
        <p:spPr>
          <a:xfrm>
            <a:off x="2388675" y="1248825"/>
            <a:ext cx="6276900" cy="2401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Assistant"/>
                <a:ea typeface="Assistant"/>
                <a:cs typeface="Assistant"/>
                <a:sym typeface="Assistant"/>
              </a:rPr>
              <a:t>Food wastage is a major issue that affects not only our finances but also the environment. In many hostels, catering areas, and hotels, extra food is prepared to accommodate guests, leading to large amounts of food going to waste. </a:t>
            </a:r>
            <a:endParaRPr b="0" i="0" sz="1600" u="none" cap="none" strike="noStrike">
              <a:solidFill>
                <a:srgbClr val="000000"/>
              </a:solidFill>
              <a:latin typeface="Assistant"/>
              <a:ea typeface="Assistant"/>
              <a:cs typeface="Assistant"/>
              <a:sym typeface="Assistant"/>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ssistant"/>
              <a:ea typeface="Assistant"/>
              <a:cs typeface="Assistant"/>
              <a:sym typeface="Assistant"/>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ssistant"/>
              <a:ea typeface="Assistant"/>
              <a:cs typeface="Assistant"/>
              <a:sym typeface="Assistant"/>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Assistant"/>
                <a:ea typeface="Assistant"/>
                <a:cs typeface="Assistant"/>
                <a:sym typeface="Assistant"/>
              </a:rPr>
              <a:t>By developing a food management system, we can tackle this problem by efficiently managing food inventory, orders, and delivery, ensuring that no food goes to waste. </a:t>
            </a:r>
            <a:endParaRPr b="0" i="0" sz="1600" u="none" cap="none" strike="noStrike">
              <a:solidFill>
                <a:srgbClr val="000000"/>
              </a:solidFill>
              <a:latin typeface="Assistant"/>
              <a:ea typeface="Assistant"/>
              <a:cs typeface="Assistant"/>
              <a:sym typeface="Assistant"/>
            </a:endParaRPr>
          </a:p>
        </p:txBody>
      </p:sp>
      <p:sp>
        <p:nvSpPr>
          <p:cNvPr id="3142" name="Google Shape;3142;p34"/>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6" name="Shape 3146"/>
        <p:cNvGrpSpPr/>
        <p:nvPr/>
      </p:nvGrpSpPr>
      <p:grpSpPr>
        <a:xfrm>
          <a:off x="0" y="0"/>
          <a:ext cx="0" cy="0"/>
          <a:chOff x="0" y="0"/>
          <a:chExt cx="0" cy="0"/>
        </a:xfrm>
      </p:grpSpPr>
      <p:grpSp>
        <p:nvGrpSpPr>
          <p:cNvPr id="3147" name="Google Shape;3147;p35"/>
          <p:cNvGrpSpPr/>
          <p:nvPr/>
        </p:nvGrpSpPr>
        <p:grpSpPr>
          <a:xfrm>
            <a:off x="5008443" y="4449756"/>
            <a:ext cx="2357122" cy="308503"/>
            <a:chOff x="4517025" y="2718100"/>
            <a:chExt cx="937300" cy="122675"/>
          </a:xfrm>
        </p:grpSpPr>
        <p:sp>
          <p:nvSpPr>
            <p:cNvPr id="3148" name="Google Shape;3148;p35"/>
            <p:cNvSpPr/>
            <p:nvPr/>
          </p:nvSpPr>
          <p:spPr>
            <a:xfrm>
              <a:off x="4517025" y="2718100"/>
              <a:ext cx="89900" cy="122675"/>
            </a:xfrm>
            <a:custGeom>
              <a:rect b="b" l="l" r="r" t="t"/>
              <a:pathLst>
                <a:path extrusionOk="0" h="4907" w="3596">
                  <a:moveTo>
                    <a:pt x="3158" y="0"/>
                  </a:moveTo>
                  <a:lnTo>
                    <a:pt x="0" y="4907"/>
                  </a:lnTo>
                  <a:lnTo>
                    <a:pt x="444"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9" name="Google Shape;3149;p35"/>
            <p:cNvSpPr/>
            <p:nvPr/>
          </p:nvSpPr>
          <p:spPr>
            <a:xfrm>
              <a:off x="4577550" y="2718100"/>
              <a:ext cx="90050" cy="122675"/>
            </a:xfrm>
            <a:custGeom>
              <a:rect b="b" l="l" r="r" t="t"/>
              <a:pathLst>
                <a:path extrusionOk="0" h="4907" w="3602">
                  <a:moveTo>
                    <a:pt x="3158" y="0"/>
                  </a:moveTo>
                  <a:lnTo>
                    <a:pt x="0" y="4907"/>
                  </a:lnTo>
                  <a:lnTo>
                    <a:pt x="444" y="4907"/>
                  </a:lnTo>
                  <a:lnTo>
                    <a:pt x="360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0" name="Google Shape;3150;p35"/>
            <p:cNvSpPr/>
            <p:nvPr/>
          </p:nvSpPr>
          <p:spPr>
            <a:xfrm>
              <a:off x="4638050" y="2718100"/>
              <a:ext cx="90075" cy="122675"/>
            </a:xfrm>
            <a:custGeom>
              <a:rect b="b" l="l" r="r" t="t"/>
              <a:pathLst>
                <a:path extrusionOk="0" h="4907" w="3603">
                  <a:moveTo>
                    <a:pt x="3159" y="0"/>
                  </a:moveTo>
                  <a:lnTo>
                    <a:pt x="1" y="4907"/>
                  </a:lnTo>
                  <a:lnTo>
                    <a:pt x="444" y="4907"/>
                  </a:lnTo>
                  <a:lnTo>
                    <a:pt x="360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1" name="Google Shape;3151;p35"/>
            <p:cNvSpPr/>
            <p:nvPr/>
          </p:nvSpPr>
          <p:spPr>
            <a:xfrm>
              <a:off x="4698575" y="2718100"/>
              <a:ext cx="89900" cy="122675"/>
            </a:xfrm>
            <a:custGeom>
              <a:rect b="b" l="l" r="r" t="t"/>
              <a:pathLst>
                <a:path extrusionOk="0" h="4907" w="3596">
                  <a:moveTo>
                    <a:pt x="3158" y="0"/>
                  </a:moveTo>
                  <a:lnTo>
                    <a:pt x="0" y="4907"/>
                  </a:lnTo>
                  <a:lnTo>
                    <a:pt x="444"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2" name="Google Shape;3152;p35"/>
            <p:cNvSpPr/>
            <p:nvPr/>
          </p:nvSpPr>
          <p:spPr>
            <a:xfrm>
              <a:off x="4759100" y="2718100"/>
              <a:ext cx="90050" cy="122675"/>
            </a:xfrm>
            <a:custGeom>
              <a:rect b="b" l="l" r="r" t="t"/>
              <a:pathLst>
                <a:path extrusionOk="0" h="4907" w="3602">
                  <a:moveTo>
                    <a:pt x="3158" y="0"/>
                  </a:moveTo>
                  <a:lnTo>
                    <a:pt x="0" y="4907"/>
                  </a:lnTo>
                  <a:lnTo>
                    <a:pt x="444" y="4907"/>
                  </a:lnTo>
                  <a:lnTo>
                    <a:pt x="360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3" name="Google Shape;3153;p35"/>
            <p:cNvSpPr/>
            <p:nvPr/>
          </p:nvSpPr>
          <p:spPr>
            <a:xfrm>
              <a:off x="4819775" y="2718100"/>
              <a:ext cx="89900" cy="122675"/>
            </a:xfrm>
            <a:custGeom>
              <a:rect b="b" l="l" r="r" t="t"/>
              <a:pathLst>
                <a:path extrusionOk="0" h="4907" w="3596">
                  <a:moveTo>
                    <a:pt x="3152" y="0"/>
                  </a:moveTo>
                  <a:lnTo>
                    <a:pt x="0" y="4907"/>
                  </a:lnTo>
                  <a:lnTo>
                    <a:pt x="437" y="4907"/>
                  </a:lnTo>
                  <a:lnTo>
                    <a:pt x="359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4" name="Google Shape;3154;p35"/>
            <p:cNvSpPr/>
            <p:nvPr/>
          </p:nvSpPr>
          <p:spPr>
            <a:xfrm>
              <a:off x="4880125" y="2718100"/>
              <a:ext cx="90075" cy="122675"/>
            </a:xfrm>
            <a:custGeom>
              <a:rect b="b" l="l" r="r" t="t"/>
              <a:pathLst>
                <a:path extrusionOk="0" h="4907" w="3603">
                  <a:moveTo>
                    <a:pt x="3158" y="0"/>
                  </a:moveTo>
                  <a:lnTo>
                    <a:pt x="0" y="4907"/>
                  </a:lnTo>
                  <a:lnTo>
                    <a:pt x="444" y="4907"/>
                  </a:lnTo>
                  <a:lnTo>
                    <a:pt x="360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5" name="Google Shape;3155;p35"/>
            <p:cNvSpPr/>
            <p:nvPr/>
          </p:nvSpPr>
          <p:spPr>
            <a:xfrm>
              <a:off x="4940800" y="2718100"/>
              <a:ext cx="89900" cy="122675"/>
            </a:xfrm>
            <a:custGeom>
              <a:rect b="b" l="l" r="r" t="t"/>
              <a:pathLst>
                <a:path extrusionOk="0" h="4907" w="3596">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6" name="Google Shape;3156;p35"/>
            <p:cNvSpPr/>
            <p:nvPr/>
          </p:nvSpPr>
          <p:spPr>
            <a:xfrm>
              <a:off x="5001325" y="2718100"/>
              <a:ext cx="89900" cy="122675"/>
            </a:xfrm>
            <a:custGeom>
              <a:rect b="b" l="l" r="r" t="t"/>
              <a:pathLst>
                <a:path extrusionOk="0" h="4907" w="3596">
                  <a:moveTo>
                    <a:pt x="3152" y="0"/>
                  </a:moveTo>
                  <a:lnTo>
                    <a:pt x="0" y="4907"/>
                  </a:lnTo>
                  <a:lnTo>
                    <a:pt x="437" y="4907"/>
                  </a:lnTo>
                  <a:lnTo>
                    <a:pt x="359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7" name="Google Shape;3157;p35"/>
            <p:cNvSpPr/>
            <p:nvPr/>
          </p:nvSpPr>
          <p:spPr>
            <a:xfrm>
              <a:off x="5061825" y="2718100"/>
              <a:ext cx="89925" cy="122675"/>
            </a:xfrm>
            <a:custGeom>
              <a:rect b="b" l="l" r="r" t="t"/>
              <a:pathLst>
                <a:path extrusionOk="0" h="4907" w="3597">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8" name="Google Shape;3158;p35"/>
            <p:cNvSpPr/>
            <p:nvPr/>
          </p:nvSpPr>
          <p:spPr>
            <a:xfrm>
              <a:off x="5122350" y="2718100"/>
              <a:ext cx="89900" cy="122675"/>
            </a:xfrm>
            <a:custGeom>
              <a:rect b="b" l="l" r="r" t="t"/>
              <a:pathLst>
                <a:path extrusionOk="0" h="4907" w="3596">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9" name="Google Shape;3159;p35"/>
            <p:cNvSpPr/>
            <p:nvPr/>
          </p:nvSpPr>
          <p:spPr>
            <a:xfrm>
              <a:off x="5182875" y="2718100"/>
              <a:ext cx="89900" cy="122675"/>
            </a:xfrm>
            <a:custGeom>
              <a:rect b="b" l="l" r="r" t="t"/>
              <a:pathLst>
                <a:path extrusionOk="0" h="4907" w="3596">
                  <a:moveTo>
                    <a:pt x="3152" y="0"/>
                  </a:moveTo>
                  <a:lnTo>
                    <a:pt x="0" y="4907"/>
                  </a:lnTo>
                  <a:lnTo>
                    <a:pt x="437" y="4907"/>
                  </a:lnTo>
                  <a:lnTo>
                    <a:pt x="359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0" name="Google Shape;3160;p35"/>
            <p:cNvSpPr/>
            <p:nvPr/>
          </p:nvSpPr>
          <p:spPr>
            <a:xfrm>
              <a:off x="5243375" y="2718100"/>
              <a:ext cx="89925" cy="122675"/>
            </a:xfrm>
            <a:custGeom>
              <a:rect b="b" l="l" r="r" t="t"/>
              <a:pathLst>
                <a:path extrusionOk="0" h="4907" w="3597">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1" name="Google Shape;3161;p35"/>
            <p:cNvSpPr/>
            <p:nvPr/>
          </p:nvSpPr>
          <p:spPr>
            <a:xfrm>
              <a:off x="5303900" y="2718100"/>
              <a:ext cx="89900" cy="122675"/>
            </a:xfrm>
            <a:custGeom>
              <a:rect b="b" l="l" r="r" t="t"/>
              <a:pathLst>
                <a:path extrusionOk="0" h="4907" w="3596">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2" name="Google Shape;3162;p35"/>
            <p:cNvSpPr/>
            <p:nvPr/>
          </p:nvSpPr>
          <p:spPr>
            <a:xfrm>
              <a:off x="5364425" y="2718100"/>
              <a:ext cx="89900" cy="122675"/>
            </a:xfrm>
            <a:custGeom>
              <a:rect b="b" l="l" r="r" t="t"/>
              <a:pathLst>
                <a:path extrusionOk="0" h="4907" w="3596">
                  <a:moveTo>
                    <a:pt x="3158" y="0"/>
                  </a:moveTo>
                  <a:lnTo>
                    <a:pt x="0" y="4907"/>
                  </a:lnTo>
                  <a:lnTo>
                    <a:pt x="437" y="4907"/>
                  </a:lnTo>
                  <a:lnTo>
                    <a:pt x="359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63" name="Google Shape;3163;p35"/>
          <p:cNvGrpSpPr/>
          <p:nvPr/>
        </p:nvGrpSpPr>
        <p:grpSpPr>
          <a:xfrm>
            <a:off x="2328297" y="3955869"/>
            <a:ext cx="1382306" cy="493879"/>
            <a:chOff x="6730525" y="2643050"/>
            <a:chExt cx="647450" cy="231325"/>
          </a:xfrm>
        </p:grpSpPr>
        <p:sp>
          <p:nvSpPr>
            <p:cNvPr id="3164" name="Google Shape;3164;p35"/>
            <p:cNvSpPr/>
            <p:nvPr/>
          </p:nvSpPr>
          <p:spPr>
            <a:xfrm>
              <a:off x="6811450" y="2643050"/>
              <a:ext cx="11600" cy="11625"/>
            </a:xfrm>
            <a:custGeom>
              <a:rect b="b" l="l" r="r" t="t"/>
              <a:pathLst>
                <a:path extrusionOk="0" h="465" w="464">
                  <a:moveTo>
                    <a:pt x="235" y="1"/>
                  </a:moveTo>
                  <a:cubicBezTo>
                    <a:pt x="104" y="1"/>
                    <a:pt x="0" y="105"/>
                    <a:pt x="0" y="236"/>
                  </a:cubicBezTo>
                  <a:cubicBezTo>
                    <a:pt x="0" y="360"/>
                    <a:pt x="104" y="464"/>
                    <a:pt x="235" y="464"/>
                  </a:cubicBezTo>
                  <a:cubicBezTo>
                    <a:pt x="359" y="464"/>
                    <a:pt x="463" y="360"/>
                    <a:pt x="463" y="236"/>
                  </a:cubicBezTo>
                  <a:cubicBezTo>
                    <a:pt x="463" y="105"/>
                    <a:pt x="359" y="1"/>
                    <a:pt x="23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5" name="Google Shape;3165;p35"/>
            <p:cNvSpPr/>
            <p:nvPr/>
          </p:nvSpPr>
          <p:spPr>
            <a:xfrm>
              <a:off x="6873100" y="2643050"/>
              <a:ext cx="11600" cy="11625"/>
            </a:xfrm>
            <a:custGeom>
              <a:rect b="b" l="l" r="r" t="t"/>
              <a:pathLst>
                <a:path extrusionOk="0" h="465" w="464">
                  <a:moveTo>
                    <a:pt x="235" y="1"/>
                  </a:moveTo>
                  <a:cubicBezTo>
                    <a:pt x="105" y="1"/>
                    <a:pt x="0" y="105"/>
                    <a:pt x="0" y="236"/>
                  </a:cubicBezTo>
                  <a:cubicBezTo>
                    <a:pt x="0" y="360"/>
                    <a:pt x="105" y="464"/>
                    <a:pt x="235" y="464"/>
                  </a:cubicBezTo>
                  <a:cubicBezTo>
                    <a:pt x="359" y="464"/>
                    <a:pt x="464" y="360"/>
                    <a:pt x="464" y="236"/>
                  </a:cubicBezTo>
                  <a:cubicBezTo>
                    <a:pt x="464" y="105"/>
                    <a:pt x="359" y="1"/>
                    <a:pt x="23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6" name="Google Shape;3166;p35"/>
            <p:cNvSpPr/>
            <p:nvPr/>
          </p:nvSpPr>
          <p:spPr>
            <a:xfrm>
              <a:off x="6934750" y="2643050"/>
              <a:ext cx="11600" cy="11625"/>
            </a:xfrm>
            <a:custGeom>
              <a:rect b="b" l="l" r="r" t="t"/>
              <a:pathLst>
                <a:path extrusionOk="0" h="465" w="464">
                  <a:moveTo>
                    <a:pt x="236" y="1"/>
                  </a:moveTo>
                  <a:cubicBezTo>
                    <a:pt x="105" y="1"/>
                    <a:pt x="1" y="105"/>
                    <a:pt x="1" y="236"/>
                  </a:cubicBezTo>
                  <a:cubicBezTo>
                    <a:pt x="1" y="360"/>
                    <a:pt x="105" y="464"/>
                    <a:pt x="236" y="464"/>
                  </a:cubicBezTo>
                  <a:cubicBezTo>
                    <a:pt x="360" y="464"/>
                    <a:pt x="464" y="360"/>
                    <a:pt x="464" y="236"/>
                  </a:cubicBezTo>
                  <a:cubicBezTo>
                    <a:pt x="464" y="105"/>
                    <a:pt x="360" y="1"/>
                    <a:pt x="23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7" name="Google Shape;3167;p35"/>
            <p:cNvSpPr/>
            <p:nvPr/>
          </p:nvSpPr>
          <p:spPr>
            <a:xfrm>
              <a:off x="6996425" y="2643050"/>
              <a:ext cx="11600" cy="11625"/>
            </a:xfrm>
            <a:custGeom>
              <a:rect b="b" l="l" r="r" t="t"/>
              <a:pathLst>
                <a:path extrusionOk="0" h="465" w="464">
                  <a:moveTo>
                    <a:pt x="228" y="1"/>
                  </a:moveTo>
                  <a:cubicBezTo>
                    <a:pt x="105" y="1"/>
                    <a:pt x="0" y="105"/>
                    <a:pt x="0" y="236"/>
                  </a:cubicBezTo>
                  <a:cubicBezTo>
                    <a:pt x="0" y="360"/>
                    <a:pt x="105" y="464"/>
                    <a:pt x="228" y="464"/>
                  </a:cubicBezTo>
                  <a:cubicBezTo>
                    <a:pt x="359" y="464"/>
                    <a:pt x="463" y="360"/>
                    <a:pt x="463" y="236"/>
                  </a:cubicBezTo>
                  <a:cubicBezTo>
                    <a:pt x="463" y="105"/>
                    <a:pt x="359" y="1"/>
                    <a:pt x="22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8" name="Google Shape;3168;p35"/>
            <p:cNvSpPr/>
            <p:nvPr/>
          </p:nvSpPr>
          <p:spPr>
            <a:xfrm>
              <a:off x="7058075" y="2643050"/>
              <a:ext cx="11600" cy="11625"/>
            </a:xfrm>
            <a:custGeom>
              <a:rect b="b" l="l" r="r" t="t"/>
              <a:pathLst>
                <a:path extrusionOk="0" h="465" w="464">
                  <a:moveTo>
                    <a:pt x="229" y="1"/>
                  </a:moveTo>
                  <a:cubicBezTo>
                    <a:pt x="105" y="1"/>
                    <a:pt x="0" y="105"/>
                    <a:pt x="0" y="236"/>
                  </a:cubicBezTo>
                  <a:cubicBezTo>
                    <a:pt x="0" y="360"/>
                    <a:pt x="105" y="464"/>
                    <a:pt x="229" y="464"/>
                  </a:cubicBezTo>
                  <a:cubicBezTo>
                    <a:pt x="359" y="464"/>
                    <a:pt x="464" y="360"/>
                    <a:pt x="464" y="236"/>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9" name="Google Shape;3169;p35"/>
            <p:cNvSpPr/>
            <p:nvPr/>
          </p:nvSpPr>
          <p:spPr>
            <a:xfrm>
              <a:off x="7119725" y="2643050"/>
              <a:ext cx="11625" cy="11625"/>
            </a:xfrm>
            <a:custGeom>
              <a:rect b="b" l="l" r="r" t="t"/>
              <a:pathLst>
                <a:path extrusionOk="0" h="465" w="465">
                  <a:moveTo>
                    <a:pt x="229" y="1"/>
                  </a:moveTo>
                  <a:cubicBezTo>
                    <a:pt x="105" y="1"/>
                    <a:pt x="1" y="105"/>
                    <a:pt x="1" y="236"/>
                  </a:cubicBezTo>
                  <a:cubicBezTo>
                    <a:pt x="1" y="360"/>
                    <a:pt x="105" y="464"/>
                    <a:pt x="229" y="464"/>
                  </a:cubicBezTo>
                  <a:cubicBezTo>
                    <a:pt x="360" y="464"/>
                    <a:pt x="464" y="360"/>
                    <a:pt x="464" y="236"/>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0" name="Google Shape;3170;p35"/>
            <p:cNvSpPr/>
            <p:nvPr/>
          </p:nvSpPr>
          <p:spPr>
            <a:xfrm>
              <a:off x="7181400" y="2643050"/>
              <a:ext cx="11600" cy="11625"/>
            </a:xfrm>
            <a:custGeom>
              <a:rect b="b" l="l" r="r" t="t"/>
              <a:pathLst>
                <a:path extrusionOk="0" h="465" w="464">
                  <a:moveTo>
                    <a:pt x="229" y="1"/>
                  </a:moveTo>
                  <a:cubicBezTo>
                    <a:pt x="105" y="1"/>
                    <a:pt x="0" y="105"/>
                    <a:pt x="0" y="236"/>
                  </a:cubicBezTo>
                  <a:cubicBezTo>
                    <a:pt x="0" y="360"/>
                    <a:pt x="105" y="464"/>
                    <a:pt x="229" y="464"/>
                  </a:cubicBezTo>
                  <a:cubicBezTo>
                    <a:pt x="359" y="464"/>
                    <a:pt x="463" y="360"/>
                    <a:pt x="463" y="236"/>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1" name="Google Shape;3171;p35"/>
            <p:cNvSpPr/>
            <p:nvPr/>
          </p:nvSpPr>
          <p:spPr>
            <a:xfrm>
              <a:off x="7243050" y="2643050"/>
              <a:ext cx="11600" cy="11625"/>
            </a:xfrm>
            <a:custGeom>
              <a:rect b="b" l="l" r="r" t="t"/>
              <a:pathLst>
                <a:path extrusionOk="0" h="465" w="464">
                  <a:moveTo>
                    <a:pt x="229" y="1"/>
                  </a:moveTo>
                  <a:cubicBezTo>
                    <a:pt x="105" y="1"/>
                    <a:pt x="0" y="105"/>
                    <a:pt x="0" y="236"/>
                  </a:cubicBezTo>
                  <a:cubicBezTo>
                    <a:pt x="0" y="360"/>
                    <a:pt x="105" y="464"/>
                    <a:pt x="229" y="464"/>
                  </a:cubicBezTo>
                  <a:cubicBezTo>
                    <a:pt x="359" y="464"/>
                    <a:pt x="464" y="360"/>
                    <a:pt x="464" y="236"/>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2" name="Google Shape;3172;p35"/>
            <p:cNvSpPr/>
            <p:nvPr/>
          </p:nvSpPr>
          <p:spPr>
            <a:xfrm>
              <a:off x="7304700" y="2643050"/>
              <a:ext cx="11625" cy="11625"/>
            </a:xfrm>
            <a:custGeom>
              <a:rect b="b" l="l" r="r" t="t"/>
              <a:pathLst>
                <a:path extrusionOk="0" h="465" w="465">
                  <a:moveTo>
                    <a:pt x="229" y="1"/>
                  </a:moveTo>
                  <a:cubicBezTo>
                    <a:pt x="105" y="1"/>
                    <a:pt x="1" y="105"/>
                    <a:pt x="1" y="236"/>
                  </a:cubicBezTo>
                  <a:cubicBezTo>
                    <a:pt x="1" y="360"/>
                    <a:pt x="105" y="464"/>
                    <a:pt x="229" y="464"/>
                  </a:cubicBezTo>
                  <a:cubicBezTo>
                    <a:pt x="360" y="464"/>
                    <a:pt x="464" y="360"/>
                    <a:pt x="464" y="236"/>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3" name="Google Shape;3173;p35"/>
            <p:cNvSpPr/>
            <p:nvPr/>
          </p:nvSpPr>
          <p:spPr>
            <a:xfrm>
              <a:off x="7366375" y="2643050"/>
              <a:ext cx="11600" cy="11625"/>
            </a:xfrm>
            <a:custGeom>
              <a:rect b="b" l="l" r="r" t="t"/>
              <a:pathLst>
                <a:path extrusionOk="0" h="465" w="464">
                  <a:moveTo>
                    <a:pt x="229" y="1"/>
                  </a:moveTo>
                  <a:cubicBezTo>
                    <a:pt x="105" y="1"/>
                    <a:pt x="0" y="105"/>
                    <a:pt x="0" y="236"/>
                  </a:cubicBezTo>
                  <a:cubicBezTo>
                    <a:pt x="0" y="360"/>
                    <a:pt x="105" y="464"/>
                    <a:pt x="229" y="464"/>
                  </a:cubicBezTo>
                  <a:cubicBezTo>
                    <a:pt x="359" y="464"/>
                    <a:pt x="463" y="360"/>
                    <a:pt x="463" y="236"/>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4" name="Google Shape;3174;p35"/>
            <p:cNvSpPr/>
            <p:nvPr/>
          </p:nvSpPr>
          <p:spPr>
            <a:xfrm>
              <a:off x="6730525" y="2716300"/>
              <a:ext cx="11625" cy="11600"/>
            </a:xfrm>
            <a:custGeom>
              <a:rect b="b" l="l" r="r" t="t"/>
              <a:pathLst>
                <a:path extrusionOk="0" h="464" w="465">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5" name="Google Shape;3175;p35"/>
            <p:cNvSpPr/>
            <p:nvPr/>
          </p:nvSpPr>
          <p:spPr>
            <a:xfrm>
              <a:off x="6792200" y="2716300"/>
              <a:ext cx="11600" cy="11600"/>
            </a:xfrm>
            <a:custGeom>
              <a:rect b="b" l="l" r="r" t="t"/>
              <a:pathLst>
                <a:path extrusionOk="0" h="464" w="464">
                  <a:moveTo>
                    <a:pt x="229" y="0"/>
                  </a:moveTo>
                  <a:cubicBezTo>
                    <a:pt x="105" y="0"/>
                    <a:pt x="0" y="105"/>
                    <a:pt x="0" y="229"/>
                  </a:cubicBezTo>
                  <a:cubicBezTo>
                    <a:pt x="0" y="359"/>
                    <a:pt x="105" y="464"/>
                    <a:pt x="229" y="464"/>
                  </a:cubicBezTo>
                  <a:cubicBezTo>
                    <a:pt x="359" y="464"/>
                    <a:pt x="463" y="359"/>
                    <a:pt x="463" y="229"/>
                  </a:cubicBezTo>
                  <a:cubicBezTo>
                    <a:pt x="463"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6" name="Google Shape;3176;p35"/>
            <p:cNvSpPr/>
            <p:nvPr/>
          </p:nvSpPr>
          <p:spPr>
            <a:xfrm>
              <a:off x="6853850" y="2716300"/>
              <a:ext cx="11600" cy="11600"/>
            </a:xfrm>
            <a:custGeom>
              <a:rect b="b" l="l" r="r" t="t"/>
              <a:pathLst>
                <a:path extrusionOk="0" h="464" w="464">
                  <a:moveTo>
                    <a:pt x="229" y="0"/>
                  </a:moveTo>
                  <a:cubicBezTo>
                    <a:pt x="105" y="0"/>
                    <a:pt x="1" y="105"/>
                    <a:pt x="1" y="229"/>
                  </a:cubicBezTo>
                  <a:cubicBezTo>
                    <a:pt x="1" y="359"/>
                    <a:pt x="105" y="464"/>
                    <a:pt x="229" y="464"/>
                  </a:cubicBezTo>
                  <a:cubicBezTo>
                    <a:pt x="359" y="464"/>
                    <a:pt x="464" y="359"/>
                    <a:pt x="464" y="229"/>
                  </a:cubicBezTo>
                  <a:cubicBezTo>
                    <a:pt x="464"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7" name="Google Shape;3177;p35"/>
            <p:cNvSpPr/>
            <p:nvPr/>
          </p:nvSpPr>
          <p:spPr>
            <a:xfrm>
              <a:off x="6915500" y="2716300"/>
              <a:ext cx="11625" cy="11600"/>
            </a:xfrm>
            <a:custGeom>
              <a:rect b="b" l="l" r="r" t="t"/>
              <a:pathLst>
                <a:path extrusionOk="0" h="464" w="465">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8" name="Google Shape;3178;p35"/>
            <p:cNvSpPr/>
            <p:nvPr/>
          </p:nvSpPr>
          <p:spPr>
            <a:xfrm>
              <a:off x="6977175" y="2716300"/>
              <a:ext cx="11600" cy="11600"/>
            </a:xfrm>
            <a:custGeom>
              <a:rect b="b" l="l" r="r" t="t"/>
              <a:pathLst>
                <a:path extrusionOk="0" h="464" w="464">
                  <a:moveTo>
                    <a:pt x="229" y="0"/>
                  </a:moveTo>
                  <a:cubicBezTo>
                    <a:pt x="105" y="0"/>
                    <a:pt x="0" y="105"/>
                    <a:pt x="0" y="229"/>
                  </a:cubicBezTo>
                  <a:cubicBezTo>
                    <a:pt x="0" y="359"/>
                    <a:pt x="105" y="464"/>
                    <a:pt x="229" y="464"/>
                  </a:cubicBezTo>
                  <a:cubicBezTo>
                    <a:pt x="359" y="464"/>
                    <a:pt x="463" y="359"/>
                    <a:pt x="463" y="229"/>
                  </a:cubicBezTo>
                  <a:cubicBezTo>
                    <a:pt x="463"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9" name="Google Shape;3179;p35"/>
            <p:cNvSpPr/>
            <p:nvPr/>
          </p:nvSpPr>
          <p:spPr>
            <a:xfrm>
              <a:off x="7038825" y="2716300"/>
              <a:ext cx="11600" cy="11600"/>
            </a:xfrm>
            <a:custGeom>
              <a:rect b="b" l="l" r="r" t="t"/>
              <a:pathLst>
                <a:path extrusionOk="0" h="464" w="464">
                  <a:moveTo>
                    <a:pt x="229" y="0"/>
                  </a:moveTo>
                  <a:cubicBezTo>
                    <a:pt x="105" y="0"/>
                    <a:pt x="1" y="105"/>
                    <a:pt x="1" y="229"/>
                  </a:cubicBezTo>
                  <a:cubicBezTo>
                    <a:pt x="1" y="359"/>
                    <a:pt x="105" y="464"/>
                    <a:pt x="229" y="464"/>
                  </a:cubicBezTo>
                  <a:cubicBezTo>
                    <a:pt x="359" y="464"/>
                    <a:pt x="464" y="359"/>
                    <a:pt x="464" y="229"/>
                  </a:cubicBezTo>
                  <a:cubicBezTo>
                    <a:pt x="464"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0" name="Google Shape;3180;p35"/>
            <p:cNvSpPr/>
            <p:nvPr/>
          </p:nvSpPr>
          <p:spPr>
            <a:xfrm>
              <a:off x="7100475" y="2716300"/>
              <a:ext cx="11625" cy="11600"/>
            </a:xfrm>
            <a:custGeom>
              <a:rect b="b" l="l" r="r" t="t"/>
              <a:pathLst>
                <a:path extrusionOk="0" h="464" w="465">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1" name="Google Shape;3181;p35"/>
            <p:cNvSpPr/>
            <p:nvPr/>
          </p:nvSpPr>
          <p:spPr>
            <a:xfrm>
              <a:off x="7162150" y="2716300"/>
              <a:ext cx="11600" cy="11600"/>
            </a:xfrm>
            <a:custGeom>
              <a:rect b="b" l="l" r="r" t="t"/>
              <a:pathLst>
                <a:path extrusionOk="0" h="464" w="464">
                  <a:moveTo>
                    <a:pt x="229" y="0"/>
                  </a:moveTo>
                  <a:cubicBezTo>
                    <a:pt x="105" y="0"/>
                    <a:pt x="0" y="105"/>
                    <a:pt x="0" y="229"/>
                  </a:cubicBezTo>
                  <a:cubicBezTo>
                    <a:pt x="0" y="359"/>
                    <a:pt x="105" y="464"/>
                    <a:pt x="229" y="464"/>
                  </a:cubicBezTo>
                  <a:cubicBezTo>
                    <a:pt x="359" y="464"/>
                    <a:pt x="463" y="359"/>
                    <a:pt x="463" y="229"/>
                  </a:cubicBezTo>
                  <a:cubicBezTo>
                    <a:pt x="463"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2" name="Google Shape;3182;p35"/>
            <p:cNvSpPr/>
            <p:nvPr/>
          </p:nvSpPr>
          <p:spPr>
            <a:xfrm>
              <a:off x="7223800" y="2716300"/>
              <a:ext cx="11600" cy="11600"/>
            </a:xfrm>
            <a:custGeom>
              <a:rect b="b" l="l" r="r" t="t"/>
              <a:pathLst>
                <a:path extrusionOk="0" h="464" w="464">
                  <a:moveTo>
                    <a:pt x="229" y="0"/>
                  </a:moveTo>
                  <a:cubicBezTo>
                    <a:pt x="105" y="0"/>
                    <a:pt x="1" y="105"/>
                    <a:pt x="1" y="229"/>
                  </a:cubicBezTo>
                  <a:cubicBezTo>
                    <a:pt x="1" y="359"/>
                    <a:pt x="105" y="464"/>
                    <a:pt x="229" y="464"/>
                  </a:cubicBezTo>
                  <a:cubicBezTo>
                    <a:pt x="359" y="464"/>
                    <a:pt x="464" y="359"/>
                    <a:pt x="464" y="229"/>
                  </a:cubicBezTo>
                  <a:cubicBezTo>
                    <a:pt x="464"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3" name="Google Shape;3183;p35"/>
            <p:cNvSpPr/>
            <p:nvPr/>
          </p:nvSpPr>
          <p:spPr>
            <a:xfrm>
              <a:off x="7285450" y="2716300"/>
              <a:ext cx="11625" cy="11600"/>
            </a:xfrm>
            <a:custGeom>
              <a:rect b="b" l="l" r="r" t="t"/>
              <a:pathLst>
                <a:path extrusionOk="0" h="464" w="465">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4" name="Google Shape;3184;p35"/>
            <p:cNvSpPr/>
            <p:nvPr/>
          </p:nvSpPr>
          <p:spPr>
            <a:xfrm>
              <a:off x="6811450" y="2789525"/>
              <a:ext cx="11600" cy="11625"/>
            </a:xfrm>
            <a:custGeom>
              <a:rect b="b" l="l" r="r" t="t"/>
              <a:pathLst>
                <a:path extrusionOk="0" h="465" w="464">
                  <a:moveTo>
                    <a:pt x="235" y="1"/>
                  </a:moveTo>
                  <a:cubicBezTo>
                    <a:pt x="104" y="1"/>
                    <a:pt x="0" y="105"/>
                    <a:pt x="0" y="229"/>
                  </a:cubicBezTo>
                  <a:cubicBezTo>
                    <a:pt x="0" y="360"/>
                    <a:pt x="104" y="464"/>
                    <a:pt x="235" y="464"/>
                  </a:cubicBezTo>
                  <a:cubicBezTo>
                    <a:pt x="359" y="464"/>
                    <a:pt x="463" y="360"/>
                    <a:pt x="463" y="229"/>
                  </a:cubicBezTo>
                  <a:cubicBezTo>
                    <a:pt x="463" y="105"/>
                    <a:pt x="359" y="1"/>
                    <a:pt x="23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5" name="Google Shape;3185;p35"/>
            <p:cNvSpPr/>
            <p:nvPr/>
          </p:nvSpPr>
          <p:spPr>
            <a:xfrm>
              <a:off x="6873100" y="2789525"/>
              <a:ext cx="11600" cy="11625"/>
            </a:xfrm>
            <a:custGeom>
              <a:rect b="b" l="l" r="r" t="t"/>
              <a:pathLst>
                <a:path extrusionOk="0" h="465" w="464">
                  <a:moveTo>
                    <a:pt x="235" y="1"/>
                  </a:moveTo>
                  <a:cubicBezTo>
                    <a:pt x="105" y="1"/>
                    <a:pt x="0" y="105"/>
                    <a:pt x="0" y="229"/>
                  </a:cubicBezTo>
                  <a:cubicBezTo>
                    <a:pt x="0" y="360"/>
                    <a:pt x="105" y="464"/>
                    <a:pt x="235" y="464"/>
                  </a:cubicBezTo>
                  <a:cubicBezTo>
                    <a:pt x="359" y="464"/>
                    <a:pt x="464" y="360"/>
                    <a:pt x="464" y="229"/>
                  </a:cubicBezTo>
                  <a:cubicBezTo>
                    <a:pt x="464" y="105"/>
                    <a:pt x="359" y="1"/>
                    <a:pt x="23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6" name="Google Shape;3186;p35"/>
            <p:cNvSpPr/>
            <p:nvPr/>
          </p:nvSpPr>
          <p:spPr>
            <a:xfrm>
              <a:off x="6934750" y="2789525"/>
              <a:ext cx="11600" cy="11625"/>
            </a:xfrm>
            <a:custGeom>
              <a:rect b="b" l="l" r="r" t="t"/>
              <a:pathLst>
                <a:path extrusionOk="0" h="465" w="464">
                  <a:moveTo>
                    <a:pt x="236" y="1"/>
                  </a:moveTo>
                  <a:cubicBezTo>
                    <a:pt x="105" y="1"/>
                    <a:pt x="1" y="105"/>
                    <a:pt x="1" y="229"/>
                  </a:cubicBezTo>
                  <a:cubicBezTo>
                    <a:pt x="1" y="360"/>
                    <a:pt x="105" y="464"/>
                    <a:pt x="236" y="464"/>
                  </a:cubicBezTo>
                  <a:cubicBezTo>
                    <a:pt x="360" y="464"/>
                    <a:pt x="464" y="360"/>
                    <a:pt x="464" y="229"/>
                  </a:cubicBezTo>
                  <a:cubicBezTo>
                    <a:pt x="464" y="105"/>
                    <a:pt x="360" y="1"/>
                    <a:pt x="23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7" name="Google Shape;3187;p35"/>
            <p:cNvSpPr/>
            <p:nvPr/>
          </p:nvSpPr>
          <p:spPr>
            <a:xfrm>
              <a:off x="6996425" y="2789525"/>
              <a:ext cx="11600" cy="11625"/>
            </a:xfrm>
            <a:custGeom>
              <a:rect b="b" l="l" r="r" t="t"/>
              <a:pathLst>
                <a:path extrusionOk="0" h="465" w="464">
                  <a:moveTo>
                    <a:pt x="228" y="1"/>
                  </a:moveTo>
                  <a:cubicBezTo>
                    <a:pt x="105" y="1"/>
                    <a:pt x="0" y="105"/>
                    <a:pt x="0" y="229"/>
                  </a:cubicBezTo>
                  <a:cubicBezTo>
                    <a:pt x="0" y="360"/>
                    <a:pt x="105" y="464"/>
                    <a:pt x="228" y="464"/>
                  </a:cubicBezTo>
                  <a:cubicBezTo>
                    <a:pt x="359" y="464"/>
                    <a:pt x="463" y="360"/>
                    <a:pt x="463" y="229"/>
                  </a:cubicBezTo>
                  <a:cubicBezTo>
                    <a:pt x="463" y="105"/>
                    <a:pt x="359" y="1"/>
                    <a:pt x="22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8" name="Google Shape;3188;p35"/>
            <p:cNvSpPr/>
            <p:nvPr/>
          </p:nvSpPr>
          <p:spPr>
            <a:xfrm>
              <a:off x="7058075" y="2789525"/>
              <a:ext cx="11600" cy="11625"/>
            </a:xfrm>
            <a:custGeom>
              <a:rect b="b" l="l" r="r" t="t"/>
              <a:pathLst>
                <a:path extrusionOk="0" h="465" w="464">
                  <a:moveTo>
                    <a:pt x="229" y="1"/>
                  </a:moveTo>
                  <a:cubicBezTo>
                    <a:pt x="105" y="1"/>
                    <a:pt x="0" y="105"/>
                    <a:pt x="0" y="229"/>
                  </a:cubicBezTo>
                  <a:cubicBezTo>
                    <a:pt x="0" y="360"/>
                    <a:pt x="105" y="464"/>
                    <a:pt x="229" y="464"/>
                  </a:cubicBezTo>
                  <a:cubicBezTo>
                    <a:pt x="359" y="464"/>
                    <a:pt x="464" y="360"/>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9" name="Google Shape;3189;p35"/>
            <p:cNvSpPr/>
            <p:nvPr/>
          </p:nvSpPr>
          <p:spPr>
            <a:xfrm>
              <a:off x="7119725" y="2789525"/>
              <a:ext cx="11625" cy="11625"/>
            </a:xfrm>
            <a:custGeom>
              <a:rect b="b" l="l" r="r" t="t"/>
              <a:pathLst>
                <a:path extrusionOk="0" h="465" w="465">
                  <a:moveTo>
                    <a:pt x="229" y="1"/>
                  </a:moveTo>
                  <a:cubicBezTo>
                    <a:pt x="105" y="1"/>
                    <a:pt x="1" y="105"/>
                    <a:pt x="1" y="229"/>
                  </a:cubicBezTo>
                  <a:cubicBezTo>
                    <a:pt x="1" y="360"/>
                    <a:pt x="105" y="464"/>
                    <a:pt x="229" y="464"/>
                  </a:cubicBezTo>
                  <a:cubicBezTo>
                    <a:pt x="360" y="464"/>
                    <a:pt x="464" y="360"/>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0" name="Google Shape;3190;p35"/>
            <p:cNvSpPr/>
            <p:nvPr/>
          </p:nvSpPr>
          <p:spPr>
            <a:xfrm>
              <a:off x="7181400" y="2789525"/>
              <a:ext cx="11600" cy="11625"/>
            </a:xfrm>
            <a:custGeom>
              <a:rect b="b" l="l" r="r" t="t"/>
              <a:pathLst>
                <a:path extrusionOk="0" h="465" w="464">
                  <a:moveTo>
                    <a:pt x="229" y="1"/>
                  </a:moveTo>
                  <a:cubicBezTo>
                    <a:pt x="105" y="1"/>
                    <a:pt x="0" y="105"/>
                    <a:pt x="0" y="229"/>
                  </a:cubicBezTo>
                  <a:cubicBezTo>
                    <a:pt x="0" y="360"/>
                    <a:pt x="105" y="464"/>
                    <a:pt x="229" y="464"/>
                  </a:cubicBezTo>
                  <a:cubicBezTo>
                    <a:pt x="359" y="464"/>
                    <a:pt x="463" y="360"/>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1" name="Google Shape;3191;p35"/>
            <p:cNvSpPr/>
            <p:nvPr/>
          </p:nvSpPr>
          <p:spPr>
            <a:xfrm>
              <a:off x="7243050" y="2789525"/>
              <a:ext cx="11600" cy="11625"/>
            </a:xfrm>
            <a:custGeom>
              <a:rect b="b" l="l" r="r" t="t"/>
              <a:pathLst>
                <a:path extrusionOk="0" h="465" w="464">
                  <a:moveTo>
                    <a:pt x="229" y="1"/>
                  </a:moveTo>
                  <a:cubicBezTo>
                    <a:pt x="105" y="1"/>
                    <a:pt x="0" y="105"/>
                    <a:pt x="0" y="229"/>
                  </a:cubicBezTo>
                  <a:cubicBezTo>
                    <a:pt x="0" y="360"/>
                    <a:pt x="105" y="464"/>
                    <a:pt x="229" y="464"/>
                  </a:cubicBezTo>
                  <a:cubicBezTo>
                    <a:pt x="359" y="464"/>
                    <a:pt x="464" y="360"/>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2" name="Google Shape;3192;p35"/>
            <p:cNvSpPr/>
            <p:nvPr/>
          </p:nvSpPr>
          <p:spPr>
            <a:xfrm>
              <a:off x="7304700" y="2789525"/>
              <a:ext cx="11625" cy="11625"/>
            </a:xfrm>
            <a:custGeom>
              <a:rect b="b" l="l" r="r" t="t"/>
              <a:pathLst>
                <a:path extrusionOk="0" h="465" w="465">
                  <a:moveTo>
                    <a:pt x="229" y="1"/>
                  </a:moveTo>
                  <a:cubicBezTo>
                    <a:pt x="105" y="1"/>
                    <a:pt x="1" y="105"/>
                    <a:pt x="1" y="229"/>
                  </a:cubicBezTo>
                  <a:cubicBezTo>
                    <a:pt x="1" y="360"/>
                    <a:pt x="105" y="464"/>
                    <a:pt x="229" y="464"/>
                  </a:cubicBezTo>
                  <a:cubicBezTo>
                    <a:pt x="360" y="464"/>
                    <a:pt x="464" y="360"/>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3" name="Google Shape;3193;p35"/>
            <p:cNvSpPr/>
            <p:nvPr/>
          </p:nvSpPr>
          <p:spPr>
            <a:xfrm>
              <a:off x="7366375" y="2789525"/>
              <a:ext cx="11600" cy="11625"/>
            </a:xfrm>
            <a:custGeom>
              <a:rect b="b" l="l" r="r" t="t"/>
              <a:pathLst>
                <a:path extrusionOk="0" h="465" w="464">
                  <a:moveTo>
                    <a:pt x="229" y="1"/>
                  </a:moveTo>
                  <a:cubicBezTo>
                    <a:pt x="105" y="1"/>
                    <a:pt x="0" y="105"/>
                    <a:pt x="0" y="229"/>
                  </a:cubicBezTo>
                  <a:cubicBezTo>
                    <a:pt x="0" y="360"/>
                    <a:pt x="105" y="464"/>
                    <a:pt x="229" y="464"/>
                  </a:cubicBezTo>
                  <a:cubicBezTo>
                    <a:pt x="359" y="464"/>
                    <a:pt x="463" y="360"/>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4" name="Google Shape;3194;p35"/>
            <p:cNvSpPr/>
            <p:nvPr/>
          </p:nvSpPr>
          <p:spPr>
            <a:xfrm>
              <a:off x="6730525" y="2862775"/>
              <a:ext cx="11625" cy="11600"/>
            </a:xfrm>
            <a:custGeom>
              <a:rect b="b" l="l" r="r" t="t"/>
              <a:pathLst>
                <a:path extrusionOk="0" h="464" w="465">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5" name="Google Shape;3195;p35"/>
            <p:cNvSpPr/>
            <p:nvPr/>
          </p:nvSpPr>
          <p:spPr>
            <a:xfrm>
              <a:off x="6792200" y="2862775"/>
              <a:ext cx="11600" cy="11600"/>
            </a:xfrm>
            <a:custGeom>
              <a:rect b="b" l="l" r="r" t="t"/>
              <a:pathLst>
                <a:path extrusionOk="0" h="464" w="464">
                  <a:moveTo>
                    <a:pt x="229" y="1"/>
                  </a:moveTo>
                  <a:cubicBezTo>
                    <a:pt x="105" y="1"/>
                    <a:pt x="0" y="105"/>
                    <a:pt x="0" y="229"/>
                  </a:cubicBezTo>
                  <a:cubicBezTo>
                    <a:pt x="0" y="359"/>
                    <a:pt x="105" y="464"/>
                    <a:pt x="229" y="464"/>
                  </a:cubicBezTo>
                  <a:cubicBezTo>
                    <a:pt x="359" y="464"/>
                    <a:pt x="463" y="359"/>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6" name="Google Shape;3196;p35"/>
            <p:cNvSpPr/>
            <p:nvPr/>
          </p:nvSpPr>
          <p:spPr>
            <a:xfrm>
              <a:off x="6853850" y="2862775"/>
              <a:ext cx="11600" cy="11600"/>
            </a:xfrm>
            <a:custGeom>
              <a:rect b="b" l="l" r="r" t="t"/>
              <a:pathLst>
                <a:path extrusionOk="0" h="464" w="464">
                  <a:moveTo>
                    <a:pt x="229" y="1"/>
                  </a:moveTo>
                  <a:cubicBezTo>
                    <a:pt x="105" y="1"/>
                    <a:pt x="1" y="105"/>
                    <a:pt x="1" y="229"/>
                  </a:cubicBezTo>
                  <a:cubicBezTo>
                    <a:pt x="1" y="359"/>
                    <a:pt x="105" y="464"/>
                    <a:pt x="229" y="464"/>
                  </a:cubicBezTo>
                  <a:cubicBezTo>
                    <a:pt x="359" y="464"/>
                    <a:pt x="464" y="359"/>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7" name="Google Shape;3197;p35"/>
            <p:cNvSpPr/>
            <p:nvPr/>
          </p:nvSpPr>
          <p:spPr>
            <a:xfrm>
              <a:off x="6915500" y="2862775"/>
              <a:ext cx="11625" cy="11600"/>
            </a:xfrm>
            <a:custGeom>
              <a:rect b="b" l="l" r="r" t="t"/>
              <a:pathLst>
                <a:path extrusionOk="0" h="464" w="465">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8" name="Google Shape;3198;p35"/>
            <p:cNvSpPr/>
            <p:nvPr/>
          </p:nvSpPr>
          <p:spPr>
            <a:xfrm>
              <a:off x="6977175" y="2862775"/>
              <a:ext cx="11600" cy="11600"/>
            </a:xfrm>
            <a:custGeom>
              <a:rect b="b" l="l" r="r" t="t"/>
              <a:pathLst>
                <a:path extrusionOk="0" h="464" w="464">
                  <a:moveTo>
                    <a:pt x="229" y="1"/>
                  </a:moveTo>
                  <a:cubicBezTo>
                    <a:pt x="105" y="1"/>
                    <a:pt x="0" y="105"/>
                    <a:pt x="0" y="229"/>
                  </a:cubicBezTo>
                  <a:cubicBezTo>
                    <a:pt x="0" y="359"/>
                    <a:pt x="105" y="464"/>
                    <a:pt x="229" y="464"/>
                  </a:cubicBezTo>
                  <a:cubicBezTo>
                    <a:pt x="359" y="464"/>
                    <a:pt x="463" y="359"/>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9" name="Google Shape;3199;p35"/>
            <p:cNvSpPr/>
            <p:nvPr/>
          </p:nvSpPr>
          <p:spPr>
            <a:xfrm>
              <a:off x="7038825" y="2862775"/>
              <a:ext cx="11600" cy="11600"/>
            </a:xfrm>
            <a:custGeom>
              <a:rect b="b" l="l" r="r" t="t"/>
              <a:pathLst>
                <a:path extrusionOk="0" h="464" w="464">
                  <a:moveTo>
                    <a:pt x="229" y="1"/>
                  </a:moveTo>
                  <a:cubicBezTo>
                    <a:pt x="105" y="1"/>
                    <a:pt x="1" y="105"/>
                    <a:pt x="1" y="229"/>
                  </a:cubicBezTo>
                  <a:cubicBezTo>
                    <a:pt x="1" y="359"/>
                    <a:pt x="105" y="464"/>
                    <a:pt x="229" y="464"/>
                  </a:cubicBezTo>
                  <a:cubicBezTo>
                    <a:pt x="359" y="464"/>
                    <a:pt x="464" y="359"/>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0" name="Google Shape;3200;p35"/>
            <p:cNvSpPr/>
            <p:nvPr/>
          </p:nvSpPr>
          <p:spPr>
            <a:xfrm>
              <a:off x="7100475" y="2862775"/>
              <a:ext cx="11625" cy="11600"/>
            </a:xfrm>
            <a:custGeom>
              <a:rect b="b" l="l" r="r" t="t"/>
              <a:pathLst>
                <a:path extrusionOk="0" h="464" w="465">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1" name="Google Shape;3201;p35"/>
            <p:cNvSpPr/>
            <p:nvPr/>
          </p:nvSpPr>
          <p:spPr>
            <a:xfrm>
              <a:off x="7162150" y="2862775"/>
              <a:ext cx="11600" cy="11600"/>
            </a:xfrm>
            <a:custGeom>
              <a:rect b="b" l="l" r="r" t="t"/>
              <a:pathLst>
                <a:path extrusionOk="0" h="464" w="464">
                  <a:moveTo>
                    <a:pt x="229" y="1"/>
                  </a:moveTo>
                  <a:cubicBezTo>
                    <a:pt x="105" y="1"/>
                    <a:pt x="0" y="105"/>
                    <a:pt x="0" y="229"/>
                  </a:cubicBezTo>
                  <a:cubicBezTo>
                    <a:pt x="0" y="359"/>
                    <a:pt x="105" y="464"/>
                    <a:pt x="229" y="464"/>
                  </a:cubicBezTo>
                  <a:cubicBezTo>
                    <a:pt x="359" y="464"/>
                    <a:pt x="463" y="359"/>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2" name="Google Shape;3202;p35"/>
            <p:cNvSpPr/>
            <p:nvPr/>
          </p:nvSpPr>
          <p:spPr>
            <a:xfrm>
              <a:off x="7223800" y="2862775"/>
              <a:ext cx="11600" cy="11600"/>
            </a:xfrm>
            <a:custGeom>
              <a:rect b="b" l="l" r="r" t="t"/>
              <a:pathLst>
                <a:path extrusionOk="0" h="464" w="464">
                  <a:moveTo>
                    <a:pt x="229" y="1"/>
                  </a:moveTo>
                  <a:cubicBezTo>
                    <a:pt x="105" y="1"/>
                    <a:pt x="1" y="105"/>
                    <a:pt x="1" y="229"/>
                  </a:cubicBezTo>
                  <a:cubicBezTo>
                    <a:pt x="1" y="359"/>
                    <a:pt x="105" y="464"/>
                    <a:pt x="229" y="464"/>
                  </a:cubicBezTo>
                  <a:cubicBezTo>
                    <a:pt x="359" y="464"/>
                    <a:pt x="464" y="359"/>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3" name="Google Shape;3203;p35"/>
            <p:cNvSpPr/>
            <p:nvPr/>
          </p:nvSpPr>
          <p:spPr>
            <a:xfrm>
              <a:off x="7285450" y="2862775"/>
              <a:ext cx="11625" cy="11600"/>
            </a:xfrm>
            <a:custGeom>
              <a:rect b="b" l="l" r="r" t="t"/>
              <a:pathLst>
                <a:path extrusionOk="0" h="464" w="465">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204" name="Google Shape;3204;p35"/>
          <p:cNvSpPr/>
          <p:nvPr/>
        </p:nvSpPr>
        <p:spPr>
          <a:xfrm>
            <a:off x="4583325" y="955850"/>
            <a:ext cx="317400" cy="317400"/>
          </a:xfrm>
          <a:prstGeom prst="mathPlus">
            <a:avLst>
              <a:gd fmla="val 11090" name="adj1"/>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205" name="Google Shape;3205;p35"/>
          <p:cNvCxnSpPr/>
          <p:nvPr/>
        </p:nvCxnSpPr>
        <p:spPr>
          <a:xfrm>
            <a:off x="-8425" y="1850183"/>
            <a:ext cx="552600" cy="0"/>
          </a:xfrm>
          <a:prstGeom prst="straightConnector1">
            <a:avLst/>
          </a:prstGeom>
          <a:noFill/>
          <a:ln cap="flat" cmpd="sng" w="38100">
            <a:solidFill>
              <a:schemeClr val="lt2"/>
            </a:solidFill>
            <a:prstDash val="solid"/>
            <a:round/>
            <a:headEnd len="sm" w="sm" type="none"/>
            <a:tailEnd len="sm" w="sm" type="none"/>
          </a:ln>
        </p:spPr>
      </p:cxnSp>
      <p:sp>
        <p:nvSpPr>
          <p:cNvPr id="3206" name="Google Shape;3206;p35"/>
          <p:cNvSpPr txBox="1"/>
          <p:nvPr/>
        </p:nvSpPr>
        <p:spPr>
          <a:xfrm>
            <a:off x="2509825" y="293200"/>
            <a:ext cx="57624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rgbClr val="000000"/>
                </a:solidFill>
                <a:latin typeface="Assistant"/>
                <a:ea typeface="Assistant"/>
                <a:cs typeface="Assistant"/>
                <a:sym typeface="Assistant"/>
              </a:rPr>
              <a:t>Novelty </a:t>
            </a:r>
            <a:endParaRPr b="1" i="0" sz="3000" u="none" cap="none" strike="noStrike">
              <a:solidFill>
                <a:srgbClr val="000000"/>
              </a:solidFill>
              <a:latin typeface="Assistant"/>
              <a:ea typeface="Assistant"/>
              <a:cs typeface="Assistant"/>
              <a:sym typeface="Assistant"/>
            </a:endParaRPr>
          </a:p>
        </p:txBody>
      </p:sp>
      <p:grpSp>
        <p:nvGrpSpPr>
          <p:cNvPr id="3207" name="Google Shape;3207;p35"/>
          <p:cNvGrpSpPr/>
          <p:nvPr/>
        </p:nvGrpSpPr>
        <p:grpSpPr>
          <a:xfrm>
            <a:off x="1822094" y="366118"/>
            <a:ext cx="506202" cy="346754"/>
            <a:chOff x="5912000" y="2436725"/>
            <a:chExt cx="200500" cy="137350"/>
          </a:xfrm>
        </p:grpSpPr>
        <p:sp>
          <p:nvSpPr>
            <p:cNvPr id="3208" name="Google Shape;3208;p35"/>
            <p:cNvSpPr/>
            <p:nvPr/>
          </p:nvSpPr>
          <p:spPr>
            <a:xfrm>
              <a:off x="6071050" y="2532625"/>
              <a:ext cx="41450" cy="41450"/>
            </a:xfrm>
            <a:custGeom>
              <a:rect b="b" l="l" r="r" t="t"/>
              <a:pathLst>
                <a:path extrusionOk="0" h="1658" w="1658">
                  <a:moveTo>
                    <a:pt x="829" y="1"/>
                  </a:moveTo>
                  <a:lnTo>
                    <a:pt x="0" y="829"/>
                  </a:lnTo>
                  <a:lnTo>
                    <a:pt x="829" y="1658"/>
                  </a:lnTo>
                  <a:lnTo>
                    <a:pt x="1658" y="829"/>
                  </a:lnTo>
                  <a:lnTo>
                    <a:pt x="8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9" name="Google Shape;3209;p35"/>
            <p:cNvSpPr/>
            <p:nvPr/>
          </p:nvSpPr>
          <p:spPr>
            <a:xfrm>
              <a:off x="6071050" y="2436725"/>
              <a:ext cx="41450" cy="41450"/>
            </a:xfrm>
            <a:custGeom>
              <a:rect b="b" l="l" r="r" t="t"/>
              <a:pathLst>
                <a:path extrusionOk="0" h="1658" w="1658">
                  <a:moveTo>
                    <a:pt x="829" y="0"/>
                  </a:moveTo>
                  <a:lnTo>
                    <a:pt x="0" y="829"/>
                  </a:lnTo>
                  <a:lnTo>
                    <a:pt x="829" y="1657"/>
                  </a:lnTo>
                  <a:lnTo>
                    <a:pt x="1658" y="829"/>
                  </a:lnTo>
                  <a:lnTo>
                    <a:pt x="8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0" name="Google Shape;3210;p35"/>
            <p:cNvSpPr/>
            <p:nvPr/>
          </p:nvSpPr>
          <p:spPr>
            <a:xfrm>
              <a:off x="6023250" y="2484675"/>
              <a:ext cx="41450" cy="41450"/>
            </a:xfrm>
            <a:custGeom>
              <a:rect b="b" l="l" r="r" t="t"/>
              <a:pathLst>
                <a:path extrusionOk="0" h="1658" w="1658">
                  <a:moveTo>
                    <a:pt x="829" y="0"/>
                  </a:moveTo>
                  <a:lnTo>
                    <a:pt x="1" y="829"/>
                  </a:lnTo>
                  <a:lnTo>
                    <a:pt x="829" y="1658"/>
                  </a:lnTo>
                  <a:lnTo>
                    <a:pt x="1658" y="829"/>
                  </a:lnTo>
                  <a:lnTo>
                    <a:pt x="8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1" name="Google Shape;3211;p35"/>
            <p:cNvSpPr/>
            <p:nvPr/>
          </p:nvSpPr>
          <p:spPr>
            <a:xfrm>
              <a:off x="5959975" y="2532625"/>
              <a:ext cx="41450" cy="41450"/>
            </a:xfrm>
            <a:custGeom>
              <a:rect b="b" l="l" r="r" t="t"/>
              <a:pathLst>
                <a:path extrusionOk="0" h="1658" w="1658">
                  <a:moveTo>
                    <a:pt x="829" y="1"/>
                  </a:moveTo>
                  <a:lnTo>
                    <a:pt x="0" y="829"/>
                  </a:lnTo>
                  <a:lnTo>
                    <a:pt x="829" y="1658"/>
                  </a:lnTo>
                  <a:lnTo>
                    <a:pt x="1657" y="829"/>
                  </a:lnTo>
                  <a:lnTo>
                    <a:pt x="8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2" name="Google Shape;3212;p35"/>
            <p:cNvSpPr/>
            <p:nvPr/>
          </p:nvSpPr>
          <p:spPr>
            <a:xfrm>
              <a:off x="5959975" y="2436725"/>
              <a:ext cx="41450" cy="41450"/>
            </a:xfrm>
            <a:custGeom>
              <a:rect b="b" l="l" r="r" t="t"/>
              <a:pathLst>
                <a:path extrusionOk="0" h="1658" w="1658">
                  <a:moveTo>
                    <a:pt x="829" y="0"/>
                  </a:moveTo>
                  <a:lnTo>
                    <a:pt x="0" y="829"/>
                  </a:lnTo>
                  <a:lnTo>
                    <a:pt x="829" y="1657"/>
                  </a:lnTo>
                  <a:lnTo>
                    <a:pt x="1657" y="829"/>
                  </a:lnTo>
                  <a:lnTo>
                    <a:pt x="8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3" name="Google Shape;3213;p35"/>
            <p:cNvSpPr/>
            <p:nvPr/>
          </p:nvSpPr>
          <p:spPr>
            <a:xfrm>
              <a:off x="5912000" y="2484675"/>
              <a:ext cx="41475" cy="41450"/>
            </a:xfrm>
            <a:custGeom>
              <a:rect b="b" l="l" r="r" t="t"/>
              <a:pathLst>
                <a:path extrusionOk="0" h="1658" w="1659">
                  <a:moveTo>
                    <a:pt x="829" y="0"/>
                  </a:moveTo>
                  <a:lnTo>
                    <a:pt x="1" y="829"/>
                  </a:lnTo>
                  <a:lnTo>
                    <a:pt x="829" y="1658"/>
                  </a:lnTo>
                  <a:lnTo>
                    <a:pt x="1658" y="829"/>
                  </a:lnTo>
                  <a:lnTo>
                    <a:pt x="8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214" name="Google Shape;3214;p35"/>
          <p:cNvSpPr txBox="1"/>
          <p:nvPr/>
        </p:nvSpPr>
        <p:spPr>
          <a:xfrm>
            <a:off x="2388675" y="1248825"/>
            <a:ext cx="6276900" cy="289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lang="en" sz="1600">
                <a:latin typeface="Assistant"/>
                <a:ea typeface="Assistant"/>
                <a:cs typeface="Assistant"/>
                <a:sym typeface="Assistant"/>
              </a:rPr>
              <a:t>The novelty in this project lies in the integration of various functionalities related to food management such as inventory management, ordering, and delivery by social workers or volunteers.</a:t>
            </a:r>
            <a:br>
              <a:rPr lang="en" sz="1600">
                <a:latin typeface="Assistant"/>
                <a:ea typeface="Assistant"/>
                <a:cs typeface="Assistant"/>
                <a:sym typeface="Assistant"/>
              </a:rPr>
            </a:br>
            <a:br>
              <a:rPr lang="en" sz="1600">
                <a:latin typeface="Assistant"/>
                <a:ea typeface="Assistant"/>
                <a:cs typeface="Assistant"/>
                <a:sym typeface="Assistant"/>
              </a:rPr>
            </a:br>
            <a:r>
              <a:rPr lang="en" sz="1600">
                <a:latin typeface="Assistant"/>
                <a:ea typeface="Assistant"/>
                <a:cs typeface="Assistant"/>
                <a:sym typeface="Assistant"/>
              </a:rPr>
              <a:t>Additionally, the project includes a feature where any extra available food can be displayed. </a:t>
            </a:r>
            <a:endParaRPr sz="1600">
              <a:latin typeface="Assistant"/>
              <a:ea typeface="Assistant"/>
              <a:cs typeface="Assistant"/>
              <a:sym typeface="Assistant"/>
            </a:endParaRPr>
          </a:p>
          <a:p>
            <a:pPr indent="0" lvl="0" marL="0" marR="0" rtl="0" algn="l">
              <a:lnSpc>
                <a:spcPct val="100000"/>
              </a:lnSpc>
              <a:spcBef>
                <a:spcPts val="0"/>
              </a:spcBef>
              <a:spcAft>
                <a:spcPts val="0"/>
              </a:spcAft>
              <a:buClr>
                <a:srgbClr val="000000"/>
              </a:buClr>
              <a:buSzPts val="1600"/>
              <a:buFont typeface="Arial"/>
              <a:buNone/>
            </a:pPr>
            <a:r>
              <a:t/>
            </a:r>
            <a:endParaRPr sz="1600">
              <a:latin typeface="Assistant"/>
              <a:ea typeface="Assistant"/>
              <a:cs typeface="Assistant"/>
              <a:sym typeface="Assistant"/>
            </a:endParaRPr>
          </a:p>
          <a:p>
            <a:pPr indent="0" lvl="0" marL="0" marR="0" rtl="0" algn="l">
              <a:lnSpc>
                <a:spcPct val="100000"/>
              </a:lnSpc>
              <a:spcBef>
                <a:spcPts val="0"/>
              </a:spcBef>
              <a:spcAft>
                <a:spcPts val="0"/>
              </a:spcAft>
              <a:buClr>
                <a:srgbClr val="000000"/>
              </a:buClr>
              <a:buSzPts val="1600"/>
              <a:buFont typeface="Arial"/>
              <a:buNone/>
            </a:pPr>
            <a:r>
              <a:rPr lang="en" sz="1600">
                <a:latin typeface="Assistant"/>
                <a:ea typeface="Assistant"/>
                <a:cs typeface="Assistant"/>
                <a:sym typeface="Assistant"/>
              </a:rPr>
              <a:t>These functionalities make the project unique and useful</a:t>
            </a:r>
            <a:r>
              <a:rPr lang="en" sz="1600">
                <a:latin typeface="Assistant"/>
                <a:ea typeface="Assistant"/>
                <a:cs typeface="Assistant"/>
                <a:sym typeface="Assistant"/>
              </a:rPr>
              <a:t> for managing food-related operations in a hostel, catering area, or hotel.</a:t>
            </a:r>
            <a:endParaRPr b="0" i="0" sz="1600" u="none" cap="none" strike="noStrike">
              <a:solidFill>
                <a:srgbClr val="000000"/>
              </a:solidFill>
              <a:latin typeface="Assistant"/>
              <a:ea typeface="Assistant"/>
              <a:cs typeface="Assistant"/>
              <a:sym typeface="Assistant"/>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ssistant"/>
              <a:ea typeface="Assistant"/>
              <a:cs typeface="Assistant"/>
              <a:sym typeface="Assistant"/>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ssistant"/>
              <a:ea typeface="Assistant"/>
              <a:cs typeface="Assistant"/>
              <a:sym typeface="Assistant"/>
            </a:endParaRPr>
          </a:p>
        </p:txBody>
      </p:sp>
      <p:sp>
        <p:nvSpPr>
          <p:cNvPr id="3215" name="Google Shape;3215;p35"/>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9" name="Shape 3219"/>
        <p:cNvGrpSpPr/>
        <p:nvPr/>
      </p:nvGrpSpPr>
      <p:grpSpPr>
        <a:xfrm>
          <a:off x="0" y="0"/>
          <a:ext cx="0" cy="0"/>
          <a:chOff x="0" y="0"/>
          <a:chExt cx="0" cy="0"/>
        </a:xfrm>
      </p:grpSpPr>
      <p:grpSp>
        <p:nvGrpSpPr>
          <p:cNvPr id="3220" name="Google Shape;3220;p36"/>
          <p:cNvGrpSpPr/>
          <p:nvPr/>
        </p:nvGrpSpPr>
        <p:grpSpPr>
          <a:xfrm>
            <a:off x="5008443" y="4449756"/>
            <a:ext cx="2357122" cy="308503"/>
            <a:chOff x="4517025" y="2718100"/>
            <a:chExt cx="937300" cy="122675"/>
          </a:xfrm>
        </p:grpSpPr>
        <p:sp>
          <p:nvSpPr>
            <p:cNvPr id="3221" name="Google Shape;3221;p36"/>
            <p:cNvSpPr/>
            <p:nvPr/>
          </p:nvSpPr>
          <p:spPr>
            <a:xfrm>
              <a:off x="4517025" y="2718100"/>
              <a:ext cx="89900" cy="122675"/>
            </a:xfrm>
            <a:custGeom>
              <a:rect b="b" l="l" r="r" t="t"/>
              <a:pathLst>
                <a:path extrusionOk="0" h="4907" w="3596">
                  <a:moveTo>
                    <a:pt x="3158" y="0"/>
                  </a:moveTo>
                  <a:lnTo>
                    <a:pt x="0" y="4907"/>
                  </a:lnTo>
                  <a:lnTo>
                    <a:pt x="444"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2" name="Google Shape;3222;p36"/>
            <p:cNvSpPr/>
            <p:nvPr/>
          </p:nvSpPr>
          <p:spPr>
            <a:xfrm>
              <a:off x="4577550" y="2718100"/>
              <a:ext cx="90050" cy="122675"/>
            </a:xfrm>
            <a:custGeom>
              <a:rect b="b" l="l" r="r" t="t"/>
              <a:pathLst>
                <a:path extrusionOk="0" h="4907" w="3602">
                  <a:moveTo>
                    <a:pt x="3158" y="0"/>
                  </a:moveTo>
                  <a:lnTo>
                    <a:pt x="0" y="4907"/>
                  </a:lnTo>
                  <a:lnTo>
                    <a:pt x="444" y="4907"/>
                  </a:lnTo>
                  <a:lnTo>
                    <a:pt x="360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3" name="Google Shape;3223;p36"/>
            <p:cNvSpPr/>
            <p:nvPr/>
          </p:nvSpPr>
          <p:spPr>
            <a:xfrm>
              <a:off x="4638050" y="2718100"/>
              <a:ext cx="90075" cy="122675"/>
            </a:xfrm>
            <a:custGeom>
              <a:rect b="b" l="l" r="r" t="t"/>
              <a:pathLst>
                <a:path extrusionOk="0" h="4907" w="3603">
                  <a:moveTo>
                    <a:pt x="3159" y="0"/>
                  </a:moveTo>
                  <a:lnTo>
                    <a:pt x="1" y="4907"/>
                  </a:lnTo>
                  <a:lnTo>
                    <a:pt x="444" y="4907"/>
                  </a:lnTo>
                  <a:lnTo>
                    <a:pt x="360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4" name="Google Shape;3224;p36"/>
            <p:cNvSpPr/>
            <p:nvPr/>
          </p:nvSpPr>
          <p:spPr>
            <a:xfrm>
              <a:off x="4698575" y="2718100"/>
              <a:ext cx="89900" cy="122675"/>
            </a:xfrm>
            <a:custGeom>
              <a:rect b="b" l="l" r="r" t="t"/>
              <a:pathLst>
                <a:path extrusionOk="0" h="4907" w="3596">
                  <a:moveTo>
                    <a:pt x="3158" y="0"/>
                  </a:moveTo>
                  <a:lnTo>
                    <a:pt x="0" y="4907"/>
                  </a:lnTo>
                  <a:lnTo>
                    <a:pt x="444"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5" name="Google Shape;3225;p36"/>
            <p:cNvSpPr/>
            <p:nvPr/>
          </p:nvSpPr>
          <p:spPr>
            <a:xfrm>
              <a:off x="4759100" y="2718100"/>
              <a:ext cx="90050" cy="122675"/>
            </a:xfrm>
            <a:custGeom>
              <a:rect b="b" l="l" r="r" t="t"/>
              <a:pathLst>
                <a:path extrusionOk="0" h="4907" w="3602">
                  <a:moveTo>
                    <a:pt x="3158" y="0"/>
                  </a:moveTo>
                  <a:lnTo>
                    <a:pt x="0" y="4907"/>
                  </a:lnTo>
                  <a:lnTo>
                    <a:pt x="444" y="4907"/>
                  </a:lnTo>
                  <a:lnTo>
                    <a:pt x="360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6" name="Google Shape;3226;p36"/>
            <p:cNvSpPr/>
            <p:nvPr/>
          </p:nvSpPr>
          <p:spPr>
            <a:xfrm>
              <a:off x="4819775" y="2718100"/>
              <a:ext cx="89900" cy="122675"/>
            </a:xfrm>
            <a:custGeom>
              <a:rect b="b" l="l" r="r" t="t"/>
              <a:pathLst>
                <a:path extrusionOk="0" h="4907" w="3596">
                  <a:moveTo>
                    <a:pt x="3152" y="0"/>
                  </a:moveTo>
                  <a:lnTo>
                    <a:pt x="0" y="4907"/>
                  </a:lnTo>
                  <a:lnTo>
                    <a:pt x="437" y="4907"/>
                  </a:lnTo>
                  <a:lnTo>
                    <a:pt x="359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7" name="Google Shape;3227;p36"/>
            <p:cNvSpPr/>
            <p:nvPr/>
          </p:nvSpPr>
          <p:spPr>
            <a:xfrm>
              <a:off x="4880125" y="2718100"/>
              <a:ext cx="90075" cy="122675"/>
            </a:xfrm>
            <a:custGeom>
              <a:rect b="b" l="l" r="r" t="t"/>
              <a:pathLst>
                <a:path extrusionOk="0" h="4907" w="3603">
                  <a:moveTo>
                    <a:pt x="3158" y="0"/>
                  </a:moveTo>
                  <a:lnTo>
                    <a:pt x="0" y="4907"/>
                  </a:lnTo>
                  <a:lnTo>
                    <a:pt x="444" y="4907"/>
                  </a:lnTo>
                  <a:lnTo>
                    <a:pt x="360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8" name="Google Shape;3228;p36"/>
            <p:cNvSpPr/>
            <p:nvPr/>
          </p:nvSpPr>
          <p:spPr>
            <a:xfrm>
              <a:off x="4940800" y="2718100"/>
              <a:ext cx="89900" cy="122675"/>
            </a:xfrm>
            <a:custGeom>
              <a:rect b="b" l="l" r="r" t="t"/>
              <a:pathLst>
                <a:path extrusionOk="0" h="4907" w="3596">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9" name="Google Shape;3229;p36"/>
            <p:cNvSpPr/>
            <p:nvPr/>
          </p:nvSpPr>
          <p:spPr>
            <a:xfrm>
              <a:off x="5001325" y="2718100"/>
              <a:ext cx="89900" cy="122675"/>
            </a:xfrm>
            <a:custGeom>
              <a:rect b="b" l="l" r="r" t="t"/>
              <a:pathLst>
                <a:path extrusionOk="0" h="4907" w="3596">
                  <a:moveTo>
                    <a:pt x="3152" y="0"/>
                  </a:moveTo>
                  <a:lnTo>
                    <a:pt x="0" y="4907"/>
                  </a:lnTo>
                  <a:lnTo>
                    <a:pt x="437" y="4907"/>
                  </a:lnTo>
                  <a:lnTo>
                    <a:pt x="359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0" name="Google Shape;3230;p36"/>
            <p:cNvSpPr/>
            <p:nvPr/>
          </p:nvSpPr>
          <p:spPr>
            <a:xfrm>
              <a:off x="5061825" y="2718100"/>
              <a:ext cx="89925" cy="122675"/>
            </a:xfrm>
            <a:custGeom>
              <a:rect b="b" l="l" r="r" t="t"/>
              <a:pathLst>
                <a:path extrusionOk="0" h="4907" w="3597">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1" name="Google Shape;3231;p36"/>
            <p:cNvSpPr/>
            <p:nvPr/>
          </p:nvSpPr>
          <p:spPr>
            <a:xfrm>
              <a:off x="5122350" y="2718100"/>
              <a:ext cx="89900" cy="122675"/>
            </a:xfrm>
            <a:custGeom>
              <a:rect b="b" l="l" r="r" t="t"/>
              <a:pathLst>
                <a:path extrusionOk="0" h="4907" w="3596">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2" name="Google Shape;3232;p36"/>
            <p:cNvSpPr/>
            <p:nvPr/>
          </p:nvSpPr>
          <p:spPr>
            <a:xfrm>
              <a:off x="5182875" y="2718100"/>
              <a:ext cx="89900" cy="122675"/>
            </a:xfrm>
            <a:custGeom>
              <a:rect b="b" l="l" r="r" t="t"/>
              <a:pathLst>
                <a:path extrusionOk="0" h="4907" w="3596">
                  <a:moveTo>
                    <a:pt x="3152" y="0"/>
                  </a:moveTo>
                  <a:lnTo>
                    <a:pt x="0" y="4907"/>
                  </a:lnTo>
                  <a:lnTo>
                    <a:pt x="437" y="4907"/>
                  </a:lnTo>
                  <a:lnTo>
                    <a:pt x="359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3" name="Google Shape;3233;p36"/>
            <p:cNvSpPr/>
            <p:nvPr/>
          </p:nvSpPr>
          <p:spPr>
            <a:xfrm>
              <a:off x="5243375" y="2718100"/>
              <a:ext cx="89925" cy="122675"/>
            </a:xfrm>
            <a:custGeom>
              <a:rect b="b" l="l" r="r" t="t"/>
              <a:pathLst>
                <a:path extrusionOk="0" h="4907" w="3597">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4" name="Google Shape;3234;p36"/>
            <p:cNvSpPr/>
            <p:nvPr/>
          </p:nvSpPr>
          <p:spPr>
            <a:xfrm>
              <a:off x="5303900" y="2718100"/>
              <a:ext cx="89900" cy="122675"/>
            </a:xfrm>
            <a:custGeom>
              <a:rect b="b" l="l" r="r" t="t"/>
              <a:pathLst>
                <a:path extrusionOk="0" h="4907" w="3596">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5" name="Google Shape;3235;p36"/>
            <p:cNvSpPr/>
            <p:nvPr/>
          </p:nvSpPr>
          <p:spPr>
            <a:xfrm>
              <a:off x="5364425" y="2718100"/>
              <a:ext cx="89900" cy="122675"/>
            </a:xfrm>
            <a:custGeom>
              <a:rect b="b" l="l" r="r" t="t"/>
              <a:pathLst>
                <a:path extrusionOk="0" h="4907" w="3596">
                  <a:moveTo>
                    <a:pt x="3158" y="0"/>
                  </a:moveTo>
                  <a:lnTo>
                    <a:pt x="0" y="4907"/>
                  </a:lnTo>
                  <a:lnTo>
                    <a:pt x="437" y="4907"/>
                  </a:lnTo>
                  <a:lnTo>
                    <a:pt x="359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36" name="Google Shape;3236;p36"/>
          <p:cNvGrpSpPr/>
          <p:nvPr/>
        </p:nvGrpSpPr>
        <p:grpSpPr>
          <a:xfrm>
            <a:off x="2071747" y="4449744"/>
            <a:ext cx="1382306" cy="493879"/>
            <a:chOff x="6730525" y="2643050"/>
            <a:chExt cx="647450" cy="231325"/>
          </a:xfrm>
        </p:grpSpPr>
        <p:sp>
          <p:nvSpPr>
            <p:cNvPr id="3237" name="Google Shape;3237;p36"/>
            <p:cNvSpPr/>
            <p:nvPr/>
          </p:nvSpPr>
          <p:spPr>
            <a:xfrm>
              <a:off x="6811450" y="2643050"/>
              <a:ext cx="11600" cy="11625"/>
            </a:xfrm>
            <a:custGeom>
              <a:rect b="b" l="l" r="r" t="t"/>
              <a:pathLst>
                <a:path extrusionOk="0" h="465" w="464">
                  <a:moveTo>
                    <a:pt x="235" y="1"/>
                  </a:moveTo>
                  <a:cubicBezTo>
                    <a:pt x="104" y="1"/>
                    <a:pt x="0" y="105"/>
                    <a:pt x="0" y="236"/>
                  </a:cubicBezTo>
                  <a:cubicBezTo>
                    <a:pt x="0" y="360"/>
                    <a:pt x="104" y="464"/>
                    <a:pt x="235" y="464"/>
                  </a:cubicBezTo>
                  <a:cubicBezTo>
                    <a:pt x="359" y="464"/>
                    <a:pt x="463" y="360"/>
                    <a:pt x="463" y="236"/>
                  </a:cubicBezTo>
                  <a:cubicBezTo>
                    <a:pt x="463" y="105"/>
                    <a:pt x="359" y="1"/>
                    <a:pt x="23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8" name="Google Shape;3238;p36"/>
            <p:cNvSpPr/>
            <p:nvPr/>
          </p:nvSpPr>
          <p:spPr>
            <a:xfrm>
              <a:off x="6873100" y="2643050"/>
              <a:ext cx="11600" cy="11625"/>
            </a:xfrm>
            <a:custGeom>
              <a:rect b="b" l="l" r="r" t="t"/>
              <a:pathLst>
                <a:path extrusionOk="0" h="465" w="464">
                  <a:moveTo>
                    <a:pt x="235" y="1"/>
                  </a:moveTo>
                  <a:cubicBezTo>
                    <a:pt x="105" y="1"/>
                    <a:pt x="0" y="105"/>
                    <a:pt x="0" y="236"/>
                  </a:cubicBezTo>
                  <a:cubicBezTo>
                    <a:pt x="0" y="360"/>
                    <a:pt x="105" y="464"/>
                    <a:pt x="235" y="464"/>
                  </a:cubicBezTo>
                  <a:cubicBezTo>
                    <a:pt x="359" y="464"/>
                    <a:pt x="464" y="360"/>
                    <a:pt x="464" y="236"/>
                  </a:cubicBezTo>
                  <a:cubicBezTo>
                    <a:pt x="464" y="105"/>
                    <a:pt x="359" y="1"/>
                    <a:pt x="23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9" name="Google Shape;3239;p36"/>
            <p:cNvSpPr/>
            <p:nvPr/>
          </p:nvSpPr>
          <p:spPr>
            <a:xfrm>
              <a:off x="6934750" y="2643050"/>
              <a:ext cx="11600" cy="11625"/>
            </a:xfrm>
            <a:custGeom>
              <a:rect b="b" l="l" r="r" t="t"/>
              <a:pathLst>
                <a:path extrusionOk="0" h="465" w="464">
                  <a:moveTo>
                    <a:pt x="236" y="1"/>
                  </a:moveTo>
                  <a:cubicBezTo>
                    <a:pt x="105" y="1"/>
                    <a:pt x="1" y="105"/>
                    <a:pt x="1" y="236"/>
                  </a:cubicBezTo>
                  <a:cubicBezTo>
                    <a:pt x="1" y="360"/>
                    <a:pt x="105" y="464"/>
                    <a:pt x="236" y="464"/>
                  </a:cubicBezTo>
                  <a:cubicBezTo>
                    <a:pt x="360" y="464"/>
                    <a:pt x="464" y="360"/>
                    <a:pt x="464" y="236"/>
                  </a:cubicBezTo>
                  <a:cubicBezTo>
                    <a:pt x="464" y="105"/>
                    <a:pt x="360" y="1"/>
                    <a:pt x="23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0" name="Google Shape;3240;p36"/>
            <p:cNvSpPr/>
            <p:nvPr/>
          </p:nvSpPr>
          <p:spPr>
            <a:xfrm>
              <a:off x="6996425" y="2643050"/>
              <a:ext cx="11600" cy="11625"/>
            </a:xfrm>
            <a:custGeom>
              <a:rect b="b" l="l" r="r" t="t"/>
              <a:pathLst>
                <a:path extrusionOk="0" h="465" w="464">
                  <a:moveTo>
                    <a:pt x="228" y="1"/>
                  </a:moveTo>
                  <a:cubicBezTo>
                    <a:pt x="105" y="1"/>
                    <a:pt x="0" y="105"/>
                    <a:pt x="0" y="236"/>
                  </a:cubicBezTo>
                  <a:cubicBezTo>
                    <a:pt x="0" y="360"/>
                    <a:pt x="105" y="464"/>
                    <a:pt x="228" y="464"/>
                  </a:cubicBezTo>
                  <a:cubicBezTo>
                    <a:pt x="359" y="464"/>
                    <a:pt x="463" y="360"/>
                    <a:pt x="463" y="236"/>
                  </a:cubicBezTo>
                  <a:cubicBezTo>
                    <a:pt x="463" y="105"/>
                    <a:pt x="359" y="1"/>
                    <a:pt x="22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1" name="Google Shape;3241;p36"/>
            <p:cNvSpPr/>
            <p:nvPr/>
          </p:nvSpPr>
          <p:spPr>
            <a:xfrm>
              <a:off x="7058075" y="2643050"/>
              <a:ext cx="11600" cy="11625"/>
            </a:xfrm>
            <a:custGeom>
              <a:rect b="b" l="l" r="r" t="t"/>
              <a:pathLst>
                <a:path extrusionOk="0" h="465" w="464">
                  <a:moveTo>
                    <a:pt x="229" y="1"/>
                  </a:moveTo>
                  <a:cubicBezTo>
                    <a:pt x="105" y="1"/>
                    <a:pt x="0" y="105"/>
                    <a:pt x="0" y="236"/>
                  </a:cubicBezTo>
                  <a:cubicBezTo>
                    <a:pt x="0" y="360"/>
                    <a:pt x="105" y="464"/>
                    <a:pt x="229" y="464"/>
                  </a:cubicBezTo>
                  <a:cubicBezTo>
                    <a:pt x="359" y="464"/>
                    <a:pt x="464" y="360"/>
                    <a:pt x="464" y="236"/>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2" name="Google Shape;3242;p36"/>
            <p:cNvSpPr/>
            <p:nvPr/>
          </p:nvSpPr>
          <p:spPr>
            <a:xfrm>
              <a:off x="7119725" y="2643050"/>
              <a:ext cx="11625" cy="11625"/>
            </a:xfrm>
            <a:custGeom>
              <a:rect b="b" l="l" r="r" t="t"/>
              <a:pathLst>
                <a:path extrusionOk="0" h="465" w="465">
                  <a:moveTo>
                    <a:pt x="229" y="1"/>
                  </a:moveTo>
                  <a:cubicBezTo>
                    <a:pt x="105" y="1"/>
                    <a:pt x="1" y="105"/>
                    <a:pt x="1" y="236"/>
                  </a:cubicBezTo>
                  <a:cubicBezTo>
                    <a:pt x="1" y="360"/>
                    <a:pt x="105" y="464"/>
                    <a:pt x="229" y="464"/>
                  </a:cubicBezTo>
                  <a:cubicBezTo>
                    <a:pt x="360" y="464"/>
                    <a:pt x="464" y="360"/>
                    <a:pt x="464" y="236"/>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3" name="Google Shape;3243;p36"/>
            <p:cNvSpPr/>
            <p:nvPr/>
          </p:nvSpPr>
          <p:spPr>
            <a:xfrm>
              <a:off x="7181400" y="2643050"/>
              <a:ext cx="11600" cy="11625"/>
            </a:xfrm>
            <a:custGeom>
              <a:rect b="b" l="l" r="r" t="t"/>
              <a:pathLst>
                <a:path extrusionOk="0" h="465" w="464">
                  <a:moveTo>
                    <a:pt x="229" y="1"/>
                  </a:moveTo>
                  <a:cubicBezTo>
                    <a:pt x="105" y="1"/>
                    <a:pt x="0" y="105"/>
                    <a:pt x="0" y="236"/>
                  </a:cubicBezTo>
                  <a:cubicBezTo>
                    <a:pt x="0" y="360"/>
                    <a:pt x="105" y="464"/>
                    <a:pt x="229" y="464"/>
                  </a:cubicBezTo>
                  <a:cubicBezTo>
                    <a:pt x="359" y="464"/>
                    <a:pt x="463" y="360"/>
                    <a:pt x="463" y="236"/>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4" name="Google Shape;3244;p36"/>
            <p:cNvSpPr/>
            <p:nvPr/>
          </p:nvSpPr>
          <p:spPr>
            <a:xfrm>
              <a:off x="7243050" y="2643050"/>
              <a:ext cx="11600" cy="11625"/>
            </a:xfrm>
            <a:custGeom>
              <a:rect b="b" l="l" r="r" t="t"/>
              <a:pathLst>
                <a:path extrusionOk="0" h="465" w="464">
                  <a:moveTo>
                    <a:pt x="229" y="1"/>
                  </a:moveTo>
                  <a:cubicBezTo>
                    <a:pt x="105" y="1"/>
                    <a:pt x="0" y="105"/>
                    <a:pt x="0" y="236"/>
                  </a:cubicBezTo>
                  <a:cubicBezTo>
                    <a:pt x="0" y="360"/>
                    <a:pt x="105" y="464"/>
                    <a:pt x="229" y="464"/>
                  </a:cubicBezTo>
                  <a:cubicBezTo>
                    <a:pt x="359" y="464"/>
                    <a:pt x="464" y="360"/>
                    <a:pt x="464" y="236"/>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5" name="Google Shape;3245;p36"/>
            <p:cNvSpPr/>
            <p:nvPr/>
          </p:nvSpPr>
          <p:spPr>
            <a:xfrm>
              <a:off x="7304700" y="2643050"/>
              <a:ext cx="11625" cy="11625"/>
            </a:xfrm>
            <a:custGeom>
              <a:rect b="b" l="l" r="r" t="t"/>
              <a:pathLst>
                <a:path extrusionOk="0" h="465" w="465">
                  <a:moveTo>
                    <a:pt x="229" y="1"/>
                  </a:moveTo>
                  <a:cubicBezTo>
                    <a:pt x="105" y="1"/>
                    <a:pt x="1" y="105"/>
                    <a:pt x="1" y="236"/>
                  </a:cubicBezTo>
                  <a:cubicBezTo>
                    <a:pt x="1" y="360"/>
                    <a:pt x="105" y="464"/>
                    <a:pt x="229" y="464"/>
                  </a:cubicBezTo>
                  <a:cubicBezTo>
                    <a:pt x="360" y="464"/>
                    <a:pt x="464" y="360"/>
                    <a:pt x="464" y="236"/>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6" name="Google Shape;3246;p36"/>
            <p:cNvSpPr/>
            <p:nvPr/>
          </p:nvSpPr>
          <p:spPr>
            <a:xfrm>
              <a:off x="7366375" y="2643050"/>
              <a:ext cx="11600" cy="11625"/>
            </a:xfrm>
            <a:custGeom>
              <a:rect b="b" l="l" r="r" t="t"/>
              <a:pathLst>
                <a:path extrusionOk="0" h="465" w="464">
                  <a:moveTo>
                    <a:pt x="229" y="1"/>
                  </a:moveTo>
                  <a:cubicBezTo>
                    <a:pt x="105" y="1"/>
                    <a:pt x="0" y="105"/>
                    <a:pt x="0" y="236"/>
                  </a:cubicBezTo>
                  <a:cubicBezTo>
                    <a:pt x="0" y="360"/>
                    <a:pt x="105" y="464"/>
                    <a:pt x="229" y="464"/>
                  </a:cubicBezTo>
                  <a:cubicBezTo>
                    <a:pt x="359" y="464"/>
                    <a:pt x="463" y="360"/>
                    <a:pt x="463" y="236"/>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7" name="Google Shape;3247;p36"/>
            <p:cNvSpPr/>
            <p:nvPr/>
          </p:nvSpPr>
          <p:spPr>
            <a:xfrm>
              <a:off x="6730525" y="2716300"/>
              <a:ext cx="11625" cy="11600"/>
            </a:xfrm>
            <a:custGeom>
              <a:rect b="b" l="l" r="r" t="t"/>
              <a:pathLst>
                <a:path extrusionOk="0" h="464" w="465">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8" name="Google Shape;3248;p36"/>
            <p:cNvSpPr/>
            <p:nvPr/>
          </p:nvSpPr>
          <p:spPr>
            <a:xfrm>
              <a:off x="6792200" y="2716300"/>
              <a:ext cx="11600" cy="11600"/>
            </a:xfrm>
            <a:custGeom>
              <a:rect b="b" l="l" r="r" t="t"/>
              <a:pathLst>
                <a:path extrusionOk="0" h="464" w="464">
                  <a:moveTo>
                    <a:pt x="229" y="0"/>
                  </a:moveTo>
                  <a:cubicBezTo>
                    <a:pt x="105" y="0"/>
                    <a:pt x="0" y="105"/>
                    <a:pt x="0" y="229"/>
                  </a:cubicBezTo>
                  <a:cubicBezTo>
                    <a:pt x="0" y="359"/>
                    <a:pt x="105" y="464"/>
                    <a:pt x="229" y="464"/>
                  </a:cubicBezTo>
                  <a:cubicBezTo>
                    <a:pt x="359" y="464"/>
                    <a:pt x="463" y="359"/>
                    <a:pt x="463" y="229"/>
                  </a:cubicBezTo>
                  <a:cubicBezTo>
                    <a:pt x="463"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9" name="Google Shape;3249;p36"/>
            <p:cNvSpPr/>
            <p:nvPr/>
          </p:nvSpPr>
          <p:spPr>
            <a:xfrm>
              <a:off x="6853850" y="2716300"/>
              <a:ext cx="11600" cy="11600"/>
            </a:xfrm>
            <a:custGeom>
              <a:rect b="b" l="l" r="r" t="t"/>
              <a:pathLst>
                <a:path extrusionOk="0" h="464" w="464">
                  <a:moveTo>
                    <a:pt x="229" y="0"/>
                  </a:moveTo>
                  <a:cubicBezTo>
                    <a:pt x="105" y="0"/>
                    <a:pt x="1" y="105"/>
                    <a:pt x="1" y="229"/>
                  </a:cubicBezTo>
                  <a:cubicBezTo>
                    <a:pt x="1" y="359"/>
                    <a:pt x="105" y="464"/>
                    <a:pt x="229" y="464"/>
                  </a:cubicBezTo>
                  <a:cubicBezTo>
                    <a:pt x="359" y="464"/>
                    <a:pt x="464" y="359"/>
                    <a:pt x="464" y="229"/>
                  </a:cubicBezTo>
                  <a:cubicBezTo>
                    <a:pt x="464"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0" name="Google Shape;3250;p36"/>
            <p:cNvSpPr/>
            <p:nvPr/>
          </p:nvSpPr>
          <p:spPr>
            <a:xfrm>
              <a:off x="6915500" y="2716300"/>
              <a:ext cx="11625" cy="11600"/>
            </a:xfrm>
            <a:custGeom>
              <a:rect b="b" l="l" r="r" t="t"/>
              <a:pathLst>
                <a:path extrusionOk="0" h="464" w="465">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1" name="Google Shape;3251;p36"/>
            <p:cNvSpPr/>
            <p:nvPr/>
          </p:nvSpPr>
          <p:spPr>
            <a:xfrm>
              <a:off x="6977175" y="2716300"/>
              <a:ext cx="11600" cy="11600"/>
            </a:xfrm>
            <a:custGeom>
              <a:rect b="b" l="l" r="r" t="t"/>
              <a:pathLst>
                <a:path extrusionOk="0" h="464" w="464">
                  <a:moveTo>
                    <a:pt x="229" y="0"/>
                  </a:moveTo>
                  <a:cubicBezTo>
                    <a:pt x="105" y="0"/>
                    <a:pt x="0" y="105"/>
                    <a:pt x="0" y="229"/>
                  </a:cubicBezTo>
                  <a:cubicBezTo>
                    <a:pt x="0" y="359"/>
                    <a:pt x="105" y="464"/>
                    <a:pt x="229" y="464"/>
                  </a:cubicBezTo>
                  <a:cubicBezTo>
                    <a:pt x="359" y="464"/>
                    <a:pt x="463" y="359"/>
                    <a:pt x="463" y="229"/>
                  </a:cubicBezTo>
                  <a:cubicBezTo>
                    <a:pt x="463"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2" name="Google Shape;3252;p36"/>
            <p:cNvSpPr/>
            <p:nvPr/>
          </p:nvSpPr>
          <p:spPr>
            <a:xfrm>
              <a:off x="7038825" y="2716300"/>
              <a:ext cx="11600" cy="11600"/>
            </a:xfrm>
            <a:custGeom>
              <a:rect b="b" l="l" r="r" t="t"/>
              <a:pathLst>
                <a:path extrusionOk="0" h="464" w="464">
                  <a:moveTo>
                    <a:pt x="229" y="0"/>
                  </a:moveTo>
                  <a:cubicBezTo>
                    <a:pt x="105" y="0"/>
                    <a:pt x="1" y="105"/>
                    <a:pt x="1" y="229"/>
                  </a:cubicBezTo>
                  <a:cubicBezTo>
                    <a:pt x="1" y="359"/>
                    <a:pt x="105" y="464"/>
                    <a:pt x="229" y="464"/>
                  </a:cubicBezTo>
                  <a:cubicBezTo>
                    <a:pt x="359" y="464"/>
                    <a:pt x="464" y="359"/>
                    <a:pt x="464" y="229"/>
                  </a:cubicBezTo>
                  <a:cubicBezTo>
                    <a:pt x="464"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3" name="Google Shape;3253;p36"/>
            <p:cNvSpPr/>
            <p:nvPr/>
          </p:nvSpPr>
          <p:spPr>
            <a:xfrm>
              <a:off x="7100475" y="2716300"/>
              <a:ext cx="11625" cy="11600"/>
            </a:xfrm>
            <a:custGeom>
              <a:rect b="b" l="l" r="r" t="t"/>
              <a:pathLst>
                <a:path extrusionOk="0" h="464" w="465">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4" name="Google Shape;3254;p36"/>
            <p:cNvSpPr/>
            <p:nvPr/>
          </p:nvSpPr>
          <p:spPr>
            <a:xfrm>
              <a:off x="7162150" y="2716300"/>
              <a:ext cx="11600" cy="11600"/>
            </a:xfrm>
            <a:custGeom>
              <a:rect b="b" l="l" r="r" t="t"/>
              <a:pathLst>
                <a:path extrusionOk="0" h="464" w="464">
                  <a:moveTo>
                    <a:pt x="229" y="0"/>
                  </a:moveTo>
                  <a:cubicBezTo>
                    <a:pt x="105" y="0"/>
                    <a:pt x="0" y="105"/>
                    <a:pt x="0" y="229"/>
                  </a:cubicBezTo>
                  <a:cubicBezTo>
                    <a:pt x="0" y="359"/>
                    <a:pt x="105" y="464"/>
                    <a:pt x="229" y="464"/>
                  </a:cubicBezTo>
                  <a:cubicBezTo>
                    <a:pt x="359" y="464"/>
                    <a:pt x="463" y="359"/>
                    <a:pt x="463" y="229"/>
                  </a:cubicBezTo>
                  <a:cubicBezTo>
                    <a:pt x="463"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5" name="Google Shape;3255;p36"/>
            <p:cNvSpPr/>
            <p:nvPr/>
          </p:nvSpPr>
          <p:spPr>
            <a:xfrm>
              <a:off x="7223800" y="2716300"/>
              <a:ext cx="11600" cy="11600"/>
            </a:xfrm>
            <a:custGeom>
              <a:rect b="b" l="l" r="r" t="t"/>
              <a:pathLst>
                <a:path extrusionOk="0" h="464" w="464">
                  <a:moveTo>
                    <a:pt x="229" y="0"/>
                  </a:moveTo>
                  <a:cubicBezTo>
                    <a:pt x="105" y="0"/>
                    <a:pt x="1" y="105"/>
                    <a:pt x="1" y="229"/>
                  </a:cubicBezTo>
                  <a:cubicBezTo>
                    <a:pt x="1" y="359"/>
                    <a:pt x="105" y="464"/>
                    <a:pt x="229" y="464"/>
                  </a:cubicBezTo>
                  <a:cubicBezTo>
                    <a:pt x="359" y="464"/>
                    <a:pt x="464" y="359"/>
                    <a:pt x="464" y="229"/>
                  </a:cubicBezTo>
                  <a:cubicBezTo>
                    <a:pt x="464"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6" name="Google Shape;3256;p36"/>
            <p:cNvSpPr/>
            <p:nvPr/>
          </p:nvSpPr>
          <p:spPr>
            <a:xfrm>
              <a:off x="7285450" y="2716300"/>
              <a:ext cx="11625" cy="11600"/>
            </a:xfrm>
            <a:custGeom>
              <a:rect b="b" l="l" r="r" t="t"/>
              <a:pathLst>
                <a:path extrusionOk="0" h="464" w="465">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7" name="Google Shape;3257;p36"/>
            <p:cNvSpPr/>
            <p:nvPr/>
          </p:nvSpPr>
          <p:spPr>
            <a:xfrm>
              <a:off x="6811450" y="2789525"/>
              <a:ext cx="11600" cy="11625"/>
            </a:xfrm>
            <a:custGeom>
              <a:rect b="b" l="l" r="r" t="t"/>
              <a:pathLst>
                <a:path extrusionOk="0" h="465" w="464">
                  <a:moveTo>
                    <a:pt x="235" y="1"/>
                  </a:moveTo>
                  <a:cubicBezTo>
                    <a:pt x="104" y="1"/>
                    <a:pt x="0" y="105"/>
                    <a:pt x="0" y="229"/>
                  </a:cubicBezTo>
                  <a:cubicBezTo>
                    <a:pt x="0" y="360"/>
                    <a:pt x="104" y="464"/>
                    <a:pt x="235" y="464"/>
                  </a:cubicBezTo>
                  <a:cubicBezTo>
                    <a:pt x="359" y="464"/>
                    <a:pt x="463" y="360"/>
                    <a:pt x="463" y="229"/>
                  </a:cubicBezTo>
                  <a:cubicBezTo>
                    <a:pt x="463" y="105"/>
                    <a:pt x="359" y="1"/>
                    <a:pt x="23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8" name="Google Shape;3258;p36"/>
            <p:cNvSpPr/>
            <p:nvPr/>
          </p:nvSpPr>
          <p:spPr>
            <a:xfrm>
              <a:off x="6873100" y="2789525"/>
              <a:ext cx="11600" cy="11625"/>
            </a:xfrm>
            <a:custGeom>
              <a:rect b="b" l="l" r="r" t="t"/>
              <a:pathLst>
                <a:path extrusionOk="0" h="465" w="464">
                  <a:moveTo>
                    <a:pt x="235" y="1"/>
                  </a:moveTo>
                  <a:cubicBezTo>
                    <a:pt x="105" y="1"/>
                    <a:pt x="0" y="105"/>
                    <a:pt x="0" y="229"/>
                  </a:cubicBezTo>
                  <a:cubicBezTo>
                    <a:pt x="0" y="360"/>
                    <a:pt x="105" y="464"/>
                    <a:pt x="235" y="464"/>
                  </a:cubicBezTo>
                  <a:cubicBezTo>
                    <a:pt x="359" y="464"/>
                    <a:pt x="464" y="360"/>
                    <a:pt x="464" y="229"/>
                  </a:cubicBezTo>
                  <a:cubicBezTo>
                    <a:pt x="464" y="105"/>
                    <a:pt x="359" y="1"/>
                    <a:pt x="23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9" name="Google Shape;3259;p36"/>
            <p:cNvSpPr/>
            <p:nvPr/>
          </p:nvSpPr>
          <p:spPr>
            <a:xfrm>
              <a:off x="6934750" y="2789525"/>
              <a:ext cx="11600" cy="11625"/>
            </a:xfrm>
            <a:custGeom>
              <a:rect b="b" l="l" r="r" t="t"/>
              <a:pathLst>
                <a:path extrusionOk="0" h="465" w="464">
                  <a:moveTo>
                    <a:pt x="236" y="1"/>
                  </a:moveTo>
                  <a:cubicBezTo>
                    <a:pt x="105" y="1"/>
                    <a:pt x="1" y="105"/>
                    <a:pt x="1" y="229"/>
                  </a:cubicBezTo>
                  <a:cubicBezTo>
                    <a:pt x="1" y="360"/>
                    <a:pt x="105" y="464"/>
                    <a:pt x="236" y="464"/>
                  </a:cubicBezTo>
                  <a:cubicBezTo>
                    <a:pt x="360" y="464"/>
                    <a:pt x="464" y="360"/>
                    <a:pt x="464" y="229"/>
                  </a:cubicBezTo>
                  <a:cubicBezTo>
                    <a:pt x="464" y="105"/>
                    <a:pt x="360" y="1"/>
                    <a:pt x="23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0" name="Google Shape;3260;p36"/>
            <p:cNvSpPr/>
            <p:nvPr/>
          </p:nvSpPr>
          <p:spPr>
            <a:xfrm>
              <a:off x="6996425" y="2789525"/>
              <a:ext cx="11600" cy="11625"/>
            </a:xfrm>
            <a:custGeom>
              <a:rect b="b" l="l" r="r" t="t"/>
              <a:pathLst>
                <a:path extrusionOk="0" h="465" w="464">
                  <a:moveTo>
                    <a:pt x="228" y="1"/>
                  </a:moveTo>
                  <a:cubicBezTo>
                    <a:pt x="105" y="1"/>
                    <a:pt x="0" y="105"/>
                    <a:pt x="0" y="229"/>
                  </a:cubicBezTo>
                  <a:cubicBezTo>
                    <a:pt x="0" y="360"/>
                    <a:pt x="105" y="464"/>
                    <a:pt x="228" y="464"/>
                  </a:cubicBezTo>
                  <a:cubicBezTo>
                    <a:pt x="359" y="464"/>
                    <a:pt x="463" y="360"/>
                    <a:pt x="463" y="229"/>
                  </a:cubicBezTo>
                  <a:cubicBezTo>
                    <a:pt x="463" y="105"/>
                    <a:pt x="359" y="1"/>
                    <a:pt x="22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1" name="Google Shape;3261;p36"/>
            <p:cNvSpPr/>
            <p:nvPr/>
          </p:nvSpPr>
          <p:spPr>
            <a:xfrm>
              <a:off x="7058075" y="2789525"/>
              <a:ext cx="11600" cy="11625"/>
            </a:xfrm>
            <a:custGeom>
              <a:rect b="b" l="l" r="r" t="t"/>
              <a:pathLst>
                <a:path extrusionOk="0" h="465" w="464">
                  <a:moveTo>
                    <a:pt x="229" y="1"/>
                  </a:moveTo>
                  <a:cubicBezTo>
                    <a:pt x="105" y="1"/>
                    <a:pt x="0" y="105"/>
                    <a:pt x="0" y="229"/>
                  </a:cubicBezTo>
                  <a:cubicBezTo>
                    <a:pt x="0" y="360"/>
                    <a:pt x="105" y="464"/>
                    <a:pt x="229" y="464"/>
                  </a:cubicBezTo>
                  <a:cubicBezTo>
                    <a:pt x="359" y="464"/>
                    <a:pt x="464" y="360"/>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2" name="Google Shape;3262;p36"/>
            <p:cNvSpPr/>
            <p:nvPr/>
          </p:nvSpPr>
          <p:spPr>
            <a:xfrm>
              <a:off x="7119725" y="2789525"/>
              <a:ext cx="11625" cy="11625"/>
            </a:xfrm>
            <a:custGeom>
              <a:rect b="b" l="l" r="r" t="t"/>
              <a:pathLst>
                <a:path extrusionOk="0" h="465" w="465">
                  <a:moveTo>
                    <a:pt x="229" y="1"/>
                  </a:moveTo>
                  <a:cubicBezTo>
                    <a:pt x="105" y="1"/>
                    <a:pt x="1" y="105"/>
                    <a:pt x="1" y="229"/>
                  </a:cubicBezTo>
                  <a:cubicBezTo>
                    <a:pt x="1" y="360"/>
                    <a:pt x="105" y="464"/>
                    <a:pt x="229" y="464"/>
                  </a:cubicBezTo>
                  <a:cubicBezTo>
                    <a:pt x="360" y="464"/>
                    <a:pt x="464" y="360"/>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3" name="Google Shape;3263;p36"/>
            <p:cNvSpPr/>
            <p:nvPr/>
          </p:nvSpPr>
          <p:spPr>
            <a:xfrm>
              <a:off x="7181400" y="2789525"/>
              <a:ext cx="11600" cy="11625"/>
            </a:xfrm>
            <a:custGeom>
              <a:rect b="b" l="l" r="r" t="t"/>
              <a:pathLst>
                <a:path extrusionOk="0" h="465" w="464">
                  <a:moveTo>
                    <a:pt x="229" y="1"/>
                  </a:moveTo>
                  <a:cubicBezTo>
                    <a:pt x="105" y="1"/>
                    <a:pt x="0" y="105"/>
                    <a:pt x="0" y="229"/>
                  </a:cubicBezTo>
                  <a:cubicBezTo>
                    <a:pt x="0" y="360"/>
                    <a:pt x="105" y="464"/>
                    <a:pt x="229" y="464"/>
                  </a:cubicBezTo>
                  <a:cubicBezTo>
                    <a:pt x="359" y="464"/>
                    <a:pt x="463" y="360"/>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4" name="Google Shape;3264;p36"/>
            <p:cNvSpPr/>
            <p:nvPr/>
          </p:nvSpPr>
          <p:spPr>
            <a:xfrm>
              <a:off x="7243050" y="2789525"/>
              <a:ext cx="11600" cy="11625"/>
            </a:xfrm>
            <a:custGeom>
              <a:rect b="b" l="l" r="r" t="t"/>
              <a:pathLst>
                <a:path extrusionOk="0" h="465" w="464">
                  <a:moveTo>
                    <a:pt x="229" y="1"/>
                  </a:moveTo>
                  <a:cubicBezTo>
                    <a:pt x="105" y="1"/>
                    <a:pt x="0" y="105"/>
                    <a:pt x="0" y="229"/>
                  </a:cubicBezTo>
                  <a:cubicBezTo>
                    <a:pt x="0" y="360"/>
                    <a:pt x="105" y="464"/>
                    <a:pt x="229" y="464"/>
                  </a:cubicBezTo>
                  <a:cubicBezTo>
                    <a:pt x="359" y="464"/>
                    <a:pt x="464" y="360"/>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5" name="Google Shape;3265;p36"/>
            <p:cNvSpPr/>
            <p:nvPr/>
          </p:nvSpPr>
          <p:spPr>
            <a:xfrm>
              <a:off x="7304700" y="2789525"/>
              <a:ext cx="11625" cy="11625"/>
            </a:xfrm>
            <a:custGeom>
              <a:rect b="b" l="l" r="r" t="t"/>
              <a:pathLst>
                <a:path extrusionOk="0" h="465" w="465">
                  <a:moveTo>
                    <a:pt x="229" y="1"/>
                  </a:moveTo>
                  <a:cubicBezTo>
                    <a:pt x="105" y="1"/>
                    <a:pt x="1" y="105"/>
                    <a:pt x="1" y="229"/>
                  </a:cubicBezTo>
                  <a:cubicBezTo>
                    <a:pt x="1" y="360"/>
                    <a:pt x="105" y="464"/>
                    <a:pt x="229" y="464"/>
                  </a:cubicBezTo>
                  <a:cubicBezTo>
                    <a:pt x="360" y="464"/>
                    <a:pt x="464" y="360"/>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6" name="Google Shape;3266;p36"/>
            <p:cNvSpPr/>
            <p:nvPr/>
          </p:nvSpPr>
          <p:spPr>
            <a:xfrm>
              <a:off x="7366375" y="2789525"/>
              <a:ext cx="11600" cy="11625"/>
            </a:xfrm>
            <a:custGeom>
              <a:rect b="b" l="l" r="r" t="t"/>
              <a:pathLst>
                <a:path extrusionOk="0" h="465" w="464">
                  <a:moveTo>
                    <a:pt x="229" y="1"/>
                  </a:moveTo>
                  <a:cubicBezTo>
                    <a:pt x="105" y="1"/>
                    <a:pt x="0" y="105"/>
                    <a:pt x="0" y="229"/>
                  </a:cubicBezTo>
                  <a:cubicBezTo>
                    <a:pt x="0" y="360"/>
                    <a:pt x="105" y="464"/>
                    <a:pt x="229" y="464"/>
                  </a:cubicBezTo>
                  <a:cubicBezTo>
                    <a:pt x="359" y="464"/>
                    <a:pt x="463" y="360"/>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7" name="Google Shape;3267;p36"/>
            <p:cNvSpPr/>
            <p:nvPr/>
          </p:nvSpPr>
          <p:spPr>
            <a:xfrm>
              <a:off x="6730525" y="2862775"/>
              <a:ext cx="11625" cy="11600"/>
            </a:xfrm>
            <a:custGeom>
              <a:rect b="b" l="l" r="r" t="t"/>
              <a:pathLst>
                <a:path extrusionOk="0" h="464" w="465">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8" name="Google Shape;3268;p36"/>
            <p:cNvSpPr/>
            <p:nvPr/>
          </p:nvSpPr>
          <p:spPr>
            <a:xfrm>
              <a:off x="6792200" y="2862775"/>
              <a:ext cx="11600" cy="11600"/>
            </a:xfrm>
            <a:custGeom>
              <a:rect b="b" l="l" r="r" t="t"/>
              <a:pathLst>
                <a:path extrusionOk="0" h="464" w="464">
                  <a:moveTo>
                    <a:pt x="229" y="1"/>
                  </a:moveTo>
                  <a:cubicBezTo>
                    <a:pt x="105" y="1"/>
                    <a:pt x="0" y="105"/>
                    <a:pt x="0" y="229"/>
                  </a:cubicBezTo>
                  <a:cubicBezTo>
                    <a:pt x="0" y="359"/>
                    <a:pt x="105" y="464"/>
                    <a:pt x="229" y="464"/>
                  </a:cubicBezTo>
                  <a:cubicBezTo>
                    <a:pt x="359" y="464"/>
                    <a:pt x="463" y="359"/>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9" name="Google Shape;3269;p36"/>
            <p:cNvSpPr/>
            <p:nvPr/>
          </p:nvSpPr>
          <p:spPr>
            <a:xfrm>
              <a:off x="6853850" y="2862775"/>
              <a:ext cx="11600" cy="11600"/>
            </a:xfrm>
            <a:custGeom>
              <a:rect b="b" l="l" r="r" t="t"/>
              <a:pathLst>
                <a:path extrusionOk="0" h="464" w="464">
                  <a:moveTo>
                    <a:pt x="229" y="1"/>
                  </a:moveTo>
                  <a:cubicBezTo>
                    <a:pt x="105" y="1"/>
                    <a:pt x="1" y="105"/>
                    <a:pt x="1" y="229"/>
                  </a:cubicBezTo>
                  <a:cubicBezTo>
                    <a:pt x="1" y="359"/>
                    <a:pt x="105" y="464"/>
                    <a:pt x="229" y="464"/>
                  </a:cubicBezTo>
                  <a:cubicBezTo>
                    <a:pt x="359" y="464"/>
                    <a:pt x="464" y="359"/>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0" name="Google Shape;3270;p36"/>
            <p:cNvSpPr/>
            <p:nvPr/>
          </p:nvSpPr>
          <p:spPr>
            <a:xfrm>
              <a:off x="6915500" y="2862775"/>
              <a:ext cx="11625" cy="11600"/>
            </a:xfrm>
            <a:custGeom>
              <a:rect b="b" l="l" r="r" t="t"/>
              <a:pathLst>
                <a:path extrusionOk="0" h="464" w="465">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1" name="Google Shape;3271;p36"/>
            <p:cNvSpPr/>
            <p:nvPr/>
          </p:nvSpPr>
          <p:spPr>
            <a:xfrm>
              <a:off x="6977175" y="2862775"/>
              <a:ext cx="11600" cy="11600"/>
            </a:xfrm>
            <a:custGeom>
              <a:rect b="b" l="l" r="r" t="t"/>
              <a:pathLst>
                <a:path extrusionOk="0" h="464" w="464">
                  <a:moveTo>
                    <a:pt x="229" y="1"/>
                  </a:moveTo>
                  <a:cubicBezTo>
                    <a:pt x="105" y="1"/>
                    <a:pt x="0" y="105"/>
                    <a:pt x="0" y="229"/>
                  </a:cubicBezTo>
                  <a:cubicBezTo>
                    <a:pt x="0" y="359"/>
                    <a:pt x="105" y="464"/>
                    <a:pt x="229" y="464"/>
                  </a:cubicBezTo>
                  <a:cubicBezTo>
                    <a:pt x="359" y="464"/>
                    <a:pt x="463" y="359"/>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2" name="Google Shape;3272;p36"/>
            <p:cNvSpPr/>
            <p:nvPr/>
          </p:nvSpPr>
          <p:spPr>
            <a:xfrm>
              <a:off x="7038825" y="2862775"/>
              <a:ext cx="11600" cy="11600"/>
            </a:xfrm>
            <a:custGeom>
              <a:rect b="b" l="l" r="r" t="t"/>
              <a:pathLst>
                <a:path extrusionOk="0" h="464" w="464">
                  <a:moveTo>
                    <a:pt x="229" y="1"/>
                  </a:moveTo>
                  <a:cubicBezTo>
                    <a:pt x="105" y="1"/>
                    <a:pt x="1" y="105"/>
                    <a:pt x="1" y="229"/>
                  </a:cubicBezTo>
                  <a:cubicBezTo>
                    <a:pt x="1" y="359"/>
                    <a:pt x="105" y="464"/>
                    <a:pt x="229" y="464"/>
                  </a:cubicBezTo>
                  <a:cubicBezTo>
                    <a:pt x="359" y="464"/>
                    <a:pt x="464" y="359"/>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3" name="Google Shape;3273;p36"/>
            <p:cNvSpPr/>
            <p:nvPr/>
          </p:nvSpPr>
          <p:spPr>
            <a:xfrm>
              <a:off x="7100475" y="2862775"/>
              <a:ext cx="11625" cy="11600"/>
            </a:xfrm>
            <a:custGeom>
              <a:rect b="b" l="l" r="r" t="t"/>
              <a:pathLst>
                <a:path extrusionOk="0" h="464" w="465">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4" name="Google Shape;3274;p36"/>
            <p:cNvSpPr/>
            <p:nvPr/>
          </p:nvSpPr>
          <p:spPr>
            <a:xfrm>
              <a:off x="7162150" y="2862775"/>
              <a:ext cx="11600" cy="11600"/>
            </a:xfrm>
            <a:custGeom>
              <a:rect b="b" l="l" r="r" t="t"/>
              <a:pathLst>
                <a:path extrusionOk="0" h="464" w="464">
                  <a:moveTo>
                    <a:pt x="229" y="1"/>
                  </a:moveTo>
                  <a:cubicBezTo>
                    <a:pt x="105" y="1"/>
                    <a:pt x="0" y="105"/>
                    <a:pt x="0" y="229"/>
                  </a:cubicBezTo>
                  <a:cubicBezTo>
                    <a:pt x="0" y="359"/>
                    <a:pt x="105" y="464"/>
                    <a:pt x="229" y="464"/>
                  </a:cubicBezTo>
                  <a:cubicBezTo>
                    <a:pt x="359" y="464"/>
                    <a:pt x="463" y="359"/>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5" name="Google Shape;3275;p36"/>
            <p:cNvSpPr/>
            <p:nvPr/>
          </p:nvSpPr>
          <p:spPr>
            <a:xfrm>
              <a:off x="7223800" y="2862775"/>
              <a:ext cx="11600" cy="11600"/>
            </a:xfrm>
            <a:custGeom>
              <a:rect b="b" l="l" r="r" t="t"/>
              <a:pathLst>
                <a:path extrusionOk="0" h="464" w="464">
                  <a:moveTo>
                    <a:pt x="229" y="1"/>
                  </a:moveTo>
                  <a:cubicBezTo>
                    <a:pt x="105" y="1"/>
                    <a:pt x="1" y="105"/>
                    <a:pt x="1" y="229"/>
                  </a:cubicBezTo>
                  <a:cubicBezTo>
                    <a:pt x="1" y="359"/>
                    <a:pt x="105" y="464"/>
                    <a:pt x="229" y="464"/>
                  </a:cubicBezTo>
                  <a:cubicBezTo>
                    <a:pt x="359" y="464"/>
                    <a:pt x="464" y="359"/>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6" name="Google Shape;3276;p36"/>
            <p:cNvSpPr/>
            <p:nvPr/>
          </p:nvSpPr>
          <p:spPr>
            <a:xfrm>
              <a:off x="7285450" y="2862775"/>
              <a:ext cx="11625" cy="11600"/>
            </a:xfrm>
            <a:custGeom>
              <a:rect b="b" l="l" r="r" t="t"/>
              <a:pathLst>
                <a:path extrusionOk="0" h="464" w="465">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277" name="Google Shape;3277;p36"/>
          <p:cNvSpPr/>
          <p:nvPr/>
        </p:nvSpPr>
        <p:spPr>
          <a:xfrm>
            <a:off x="4583325" y="955850"/>
            <a:ext cx="317400" cy="317400"/>
          </a:xfrm>
          <a:prstGeom prst="mathPlus">
            <a:avLst>
              <a:gd fmla="val 11090" name="adj1"/>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278" name="Google Shape;3278;p36"/>
          <p:cNvCxnSpPr/>
          <p:nvPr/>
        </p:nvCxnSpPr>
        <p:spPr>
          <a:xfrm>
            <a:off x="-8425" y="1850183"/>
            <a:ext cx="552600" cy="0"/>
          </a:xfrm>
          <a:prstGeom prst="straightConnector1">
            <a:avLst/>
          </a:prstGeom>
          <a:noFill/>
          <a:ln cap="flat" cmpd="sng" w="38100">
            <a:solidFill>
              <a:schemeClr val="lt2"/>
            </a:solidFill>
            <a:prstDash val="solid"/>
            <a:round/>
            <a:headEnd len="sm" w="sm" type="none"/>
            <a:tailEnd len="sm" w="sm" type="none"/>
          </a:ln>
        </p:spPr>
      </p:cxnSp>
      <p:sp>
        <p:nvSpPr>
          <p:cNvPr id="3279" name="Google Shape;3279;p36"/>
          <p:cNvSpPr txBox="1"/>
          <p:nvPr/>
        </p:nvSpPr>
        <p:spPr>
          <a:xfrm>
            <a:off x="2509825" y="293200"/>
            <a:ext cx="57624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1" lang="en" sz="3000">
                <a:latin typeface="Assistant"/>
                <a:ea typeface="Assistant"/>
                <a:cs typeface="Assistant"/>
                <a:sym typeface="Assistant"/>
              </a:rPr>
              <a:t>Software Requirements</a:t>
            </a:r>
            <a:endParaRPr b="1" i="0" sz="3000" u="none" cap="none" strike="noStrike">
              <a:solidFill>
                <a:srgbClr val="000000"/>
              </a:solidFill>
              <a:latin typeface="Assistant"/>
              <a:ea typeface="Assistant"/>
              <a:cs typeface="Assistant"/>
              <a:sym typeface="Assistant"/>
            </a:endParaRPr>
          </a:p>
        </p:txBody>
      </p:sp>
      <p:grpSp>
        <p:nvGrpSpPr>
          <p:cNvPr id="3280" name="Google Shape;3280;p36"/>
          <p:cNvGrpSpPr/>
          <p:nvPr/>
        </p:nvGrpSpPr>
        <p:grpSpPr>
          <a:xfrm>
            <a:off x="1822094" y="366118"/>
            <a:ext cx="506202" cy="346754"/>
            <a:chOff x="5912000" y="2436725"/>
            <a:chExt cx="200500" cy="137350"/>
          </a:xfrm>
        </p:grpSpPr>
        <p:sp>
          <p:nvSpPr>
            <p:cNvPr id="3281" name="Google Shape;3281;p36"/>
            <p:cNvSpPr/>
            <p:nvPr/>
          </p:nvSpPr>
          <p:spPr>
            <a:xfrm>
              <a:off x="6071050" y="2532625"/>
              <a:ext cx="41450" cy="41450"/>
            </a:xfrm>
            <a:custGeom>
              <a:rect b="b" l="l" r="r" t="t"/>
              <a:pathLst>
                <a:path extrusionOk="0" h="1658" w="1658">
                  <a:moveTo>
                    <a:pt x="829" y="1"/>
                  </a:moveTo>
                  <a:lnTo>
                    <a:pt x="0" y="829"/>
                  </a:lnTo>
                  <a:lnTo>
                    <a:pt x="829" y="1658"/>
                  </a:lnTo>
                  <a:lnTo>
                    <a:pt x="1658" y="829"/>
                  </a:lnTo>
                  <a:lnTo>
                    <a:pt x="8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2" name="Google Shape;3282;p36"/>
            <p:cNvSpPr/>
            <p:nvPr/>
          </p:nvSpPr>
          <p:spPr>
            <a:xfrm>
              <a:off x="6071050" y="2436725"/>
              <a:ext cx="41450" cy="41450"/>
            </a:xfrm>
            <a:custGeom>
              <a:rect b="b" l="l" r="r" t="t"/>
              <a:pathLst>
                <a:path extrusionOk="0" h="1658" w="1658">
                  <a:moveTo>
                    <a:pt x="829" y="0"/>
                  </a:moveTo>
                  <a:lnTo>
                    <a:pt x="0" y="829"/>
                  </a:lnTo>
                  <a:lnTo>
                    <a:pt x="829" y="1657"/>
                  </a:lnTo>
                  <a:lnTo>
                    <a:pt x="1658" y="829"/>
                  </a:lnTo>
                  <a:lnTo>
                    <a:pt x="8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3" name="Google Shape;3283;p36"/>
            <p:cNvSpPr/>
            <p:nvPr/>
          </p:nvSpPr>
          <p:spPr>
            <a:xfrm>
              <a:off x="6023250" y="2484675"/>
              <a:ext cx="41450" cy="41450"/>
            </a:xfrm>
            <a:custGeom>
              <a:rect b="b" l="l" r="r" t="t"/>
              <a:pathLst>
                <a:path extrusionOk="0" h="1658" w="1658">
                  <a:moveTo>
                    <a:pt x="829" y="0"/>
                  </a:moveTo>
                  <a:lnTo>
                    <a:pt x="1" y="829"/>
                  </a:lnTo>
                  <a:lnTo>
                    <a:pt x="829" y="1658"/>
                  </a:lnTo>
                  <a:lnTo>
                    <a:pt x="1658" y="829"/>
                  </a:lnTo>
                  <a:lnTo>
                    <a:pt x="8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4" name="Google Shape;3284;p36"/>
            <p:cNvSpPr/>
            <p:nvPr/>
          </p:nvSpPr>
          <p:spPr>
            <a:xfrm>
              <a:off x="5959975" y="2532625"/>
              <a:ext cx="41450" cy="41450"/>
            </a:xfrm>
            <a:custGeom>
              <a:rect b="b" l="l" r="r" t="t"/>
              <a:pathLst>
                <a:path extrusionOk="0" h="1658" w="1658">
                  <a:moveTo>
                    <a:pt x="829" y="1"/>
                  </a:moveTo>
                  <a:lnTo>
                    <a:pt x="0" y="829"/>
                  </a:lnTo>
                  <a:lnTo>
                    <a:pt x="829" y="1658"/>
                  </a:lnTo>
                  <a:lnTo>
                    <a:pt x="1657" y="829"/>
                  </a:lnTo>
                  <a:lnTo>
                    <a:pt x="8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5" name="Google Shape;3285;p36"/>
            <p:cNvSpPr/>
            <p:nvPr/>
          </p:nvSpPr>
          <p:spPr>
            <a:xfrm>
              <a:off x="5959975" y="2436725"/>
              <a:ext cx="41450" cy="41450"/>
            </a:xfrm>
            <a:custGeom>
              <a:rect b="b" l="l" r="r" t="t"/>
              <a:pathLst>
                <a:path extrusionOk="0" h="1658" w="1658">
                  <a:moveTo>
                    <a:pt x="829" y="0"/>
                  </a:moveTo>
                  <a:lnTo>
                    <a:pt x="0" y="829"/>
                  </a:lnTo>
                  <a:lnTo>
                    <a:pt x="829" y="1657"/>
                  </a:lnTo>
                  <a:lnTo>
                    <a:pt x="1657" y="829"/>
                  </a:lnTo>
                  <a:lnTo>
                    <a:pt x="8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6" name="Google Shape;3286;p36"/>
            <p:cNvSpPr/>
            <p:nvPr/>
          </p:nvSpPr>
          <p:spPr>
            <a:xfrm>
              <a:off x="5912000" y="2484675"/>
              <a:ext cx="41475" cy="41450"/>
            </a:xfrm>
            <a:custGeom>
              <a:rect b="b" l="l" r="r" t="t"/>
              <a:pathLst>
                <a:path extrusionOk="0" h="1658" w="1659">
                  <a:moveTo>
                    <a:pt x="829" y="0"/>
                  </a:moveTo>
                  <a:lnTo>
                    <a:pt x="1" y="829"/>
                  </a:lnTo>
                  <a:lnTo>
                    <a:pt x="829" y="1658"/>
                  </a:lnTo>
                  <a:lnTo>
                    <a:pt x="1658" y="829"/>
                  </a:lnTo>
                  <a:lnTo>
                    <a:pt x="8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287" name="Google Shape;3287;p36"/>
          <p:cNvSpPr txBox="1"/>
          <p:nvPr/>
        </p:nvSpPr>
        <p:spPr>
          <a:xfrm>
            <a:off x="2509825" y="1122925"/>
            <a:ext cx="6276900" cy="306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Assistant"/>
                <a:ea typeface="Assistant"/>
                <a:cs typeface="Assistant"/>
                <a:sym typeface="Assistant"/>
              </a:rPr>
              <a:t>The software requirements for this project are:</a:t>
            </a:r>
            <a:endParaRPr sz="1600">
              <a:latin typeface="Assistant"/>
              <a:ea typeface="Assistant"/>
              <a:cs typeface="Assistant"/>
              <a:sym typeface="Assistant"/>
            </a:endParaRPr>
          </a:p>
          <a:p>
            <a:pPr indent="0" lvl="0" marL="0" rtl="0" algn="l">
              <a:spcBef>
                <a:spcPts val="0"/>
              </a:spcBef>
              <a:spcAft>
                <a:spcPts val="0"/>
              </a:spcAft>
              <a:buNone/>
            </a:pPr>
            <a:r>
              <a:t/>
            </a:r>
            <a:endParaRPr sz="1600">
              <a:latin typeface="Assistant"/>
              <a:ea typeface="Assistant"/>
              <a:cs typeface="Assistant"/>
              <a:sym typeface="Assistant"/>
            </a:endParaRPr>
          </a:p>
          <a:p>
            <a:pPr indent="-330200" lvl="0" marL="457200" rtl="0" algn="l">
              <a:spcBef>
                <a:spcPts val="0"/>
              </a:spcBef>
              <a:spcAft>
                <a:spcPts val="0"/>
              </a:spcAft>
              <a:buSzPts val="1600"/>
              <a:buFont typeface="Assistant"/>
              <a:buAutoNum type="arabicPeriod"/>
            </a:pPr>
            <a:r>
              <a:rPr lang="en" sz="1600">
                <a:latin typeface="Assistant"/>
                <a:ea typeface="Assistant"/>
                <a:cs typeface="Assistant"/>
                <a:sym typeface="Assistant"/>
              </a:rPr>
              <a:t>Operating System: Windows, Mac OS, or Linux.</a:t>
            </a:r>
            <a:endParaRPr sz="1600">
              <a:latin typeface="Assistant"/>
              <a:ea typeface="Assistant"/>
              <a:cs typeface="Assistant"/>
              <a:sym typeface="Assistant"/>
            </a:endParaRPr>
          </a:p>
          <a:p>
            <a:pPr indent="-330200" lvl="0" marL="457200" rtl="0" algn="l">
              <a:spcBef>
                <a:spcPts val="0"/>
              </a:spcBef>
              <a:spcAft>
                <a:spcPts val="0"/>
              </a:spcAft>
              <a:buSzPts val="1600"/>
              <a:buFont typeface="Assistant"/>
              <a:buAutoNum type="arabicPeriod"/>
            </a:pPr>
            <a:r>
              <a:rPr lang="en" sz="1600">
                <a:latin typeface="Assistant"/>
                <a:ea typeface="Assistant"/>
                <a:cs typeface="Assistant"/>
                <a:sym typeface="Assistant"/>
              </a:rPr>
              <a:t>Python 3.6 or above.</a:t>
            </a:r>
            <a:endParaRPr sz="1600">
              <a:latin typeface="Assistant"/>
              <a:ea typeface="Assistant"/>
              <a:cs typeface="Assistant"/>
              <a:sym typeface="Assistant"/>
            </a:endParaRPr>
          </a:p>
          <a:p>
            <a:pPr indent="-330200" lvl="0" marL="457200" rtl="0" algn="l">
              <a:spcBef>
                <a:spcPts val="0"/>
              </a:spcBef>
              <a:spcAft>
                <a:spcPts val="0"/>
              </a:spcAft>
              <a:buSzPts val="1600"/>
              <a:buFont typeface="Assistant"/>
              <a:buAutoNum type="arabicPeriod"/>
            </a:pPr>
            <a:r>
              <a:rPr lang="en" sz="1600">
                <a:latin typeface="Assistant"/>
                <a:ea typeface="Assistant"/>
                <a:cs typeface="Assistant"/>
                <a:sym typeface="Assistant"/>
              </a:rPr>
              <a:t>Django web framework.</a:t>
            </a:r>
            <a:endParaRPr sz="1600">
              <a:latin typeface="Assistant"/>
              <a:ea typeface="Assistant"/>
              <a:cs typeface="Assistant"/>
              <a:sym typeface="Assistant"/>
            </a:endParaRPr>
          </a:p>
          <a:p>
            <a:pPr indent="-330200" lvl="0" marL="457200" rtl="0" algn="l">
              <a:spcBef>
                <a:spcPts val="0"/>
              </a:spcBef>
              <a:spcAft>
                <a:spcPts val="0"/>
              </a:spcAft>
              <a:buSzPts val="1600"/>
              <a:buFont typeface="Assistant"/>
              <a:buAutoNum type="arabicPeriod"/>
            </a:pPr>
            <a:r>
              <a:rPr lang="en" sz="1600">
                <a:latin typeface="Assistant"/>
                <a:ea typeface="Assistant"/>
                <a:cs typeface="Assistant"/>
                <a:sym typeface="Assistant"/>
              </a:rPr>
              <a:t>HTML, CSS, and JavaScript for front-end development.</a:t>
            </a:r>
            <a:endParaRPr sz="1600">
              <a:latin typeface="Assistant"/>
              <a:ea typeface="Assistant"/>
              <a:cs typeface="Assistant"/>
              <a:sym typeface="Assistant"/>
            </a:endParaRPr>
          </a:p>
          <a:p>
            <a:pPr indent="-330200" lvl="0" marL="457200" rtl="0" algn="l">
              <a:spcBef>
                <a:spcPts val="0"/>
              </a:spcBef>
              <a:spcAft>
                <a:spcPts val="0"/>
              </a:spcAft>
              <a:buSzPts val="1600"/>
              <a:buFont typeface="Assistant"/>
              <a:buAutoNum type="arabicPeriod"/>
            </a:pPr>
            <a:r>
              <a:rPr lang="en" sz="1600">
                <a:latin typeface="Assistant"/>
                <a:ea typeface="Assistant"/>
                <a:cs typeface="Assistant"/>
                <a:sym typeface="Assistant"/>
              </a:rPr>
              <a:t>MySQL for database management.</a:t>
            </a:r>
            <a:endParaRPr sz="1600">
              <a:latin typeface="Assistant"/>
              <a:ea typeface="Assistant"/>
              <a:cs typeface="Assistant"/>
              <a:sym typeface="Assistant"/>
            </a:endParaRPr>
          </a:p>
          <a:p>
            <a:pPr indent="-330200" lvl="0" marL="457200" rtl="0" algn="l">
              <a:spcBef>
                <a:spcPts val="0"/>
              </a:spcBef>
              <a:spcAft>
                <a:spcPts val="0"/>
              </a:spcAft>
              <a:buSzPts val="1600"/>
              <a:buFont typeface="Assistant"/>
              <a:buAutoNum type="arabicPeriod"/>
            </a:pPr>
            <a:r>
              <a:rPr lang="en" sz="1600">
                <a:latin typeface="Assistant"/>
                <a:ea typeface="Assistant"/>
                <a:cs typeface="Assistant"/>
                <a:sym typeface="Assistant"/>
              </a:rPr>
              <a:t>Text editor or IDE for coding (e.g. Visual Studio Code, PyCharm).</a:t>
            </a:r>
            <a:endParaRPr sz="1600">
              <a:latin typeface="Assistant"/>
              <a:ea typeface="Assistant"/>
              <a:cs typeface="Assistant"/>
              <a:sym typeface="Assistant"/>
            </a:endParaRPr>
          </a:p>
          <a:p>
            <a:pPr indent="-330200" lvl="0" marL="457200" rtl="0" algn="l">
              <a:spcBef>
                <a:spcPts val="0"/>
              </a:spcBef>
              <a:spcAft>
                <a:spcPts val="0"/>
              </a:spcAft>
              <a:buSzPts val="1600"/>
              <a:buFont typeface="Assistant"/>
              <a:buAutoNum type="arabicPeriod"/>
            </a:pPr>
            <a:r>
              <a:rPr lang="en" sz="1600">
                <a:latin typeface="Assistant"/>
                <a:ea typeface="Assistant"/>
                <a:cs typeface="Assistant"/>
                <a:sym typeface="Assistant"/>
              </a:rPr>
              <a:t>Git for version control.</a:t>
            </a:r>
            <a:endParaRPr sz="1600">
              <a:latin typeface="Assistant"/>
              <a:ea typeface="Assistant"/>
              <a:cs typeface="Assistant"/>
              <a:sym typeface="Assistant"/>
            </a:endParaRPr>
          </a:p>
          <a:p>
            <a:pPr indent="0" lvl="0" marL="0" rtl="0" algn="l">
              <a:spcBef>
                <a:spcPts val="0"/>
              </a:spcBef>
              <a:spcAft>
                <a:spcPts val="0"/>
              </a:spcAft>
              <a:buClr>
                <a:srgbClr val="000000"/>
              </a:buClr>
              <a:buSzPts val="1600"/>
              <a:buFont typeface="Arial"/>
              <a:buNone/>
            </a:pPr>
            <a:r>
              <a:t/>
            </a:r>
            <a:endParaRPr sz="1600">
              <a:latin typeface="Assistant"/>
              <a:ea typeface="Assistant"/>
              <a:cs typeface="Assistant"/>
              <a:sym typeface="Assistan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2222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Assistant"/>
              <a:ea typeface="Assistant"/>
              <a:cs typeface="Assistant"/>
              <a:sym typeface="Assistant"/>
            </a:endParaRPr>
          </a:p>
        </p:txBody>
      </p:sp>
      <p:sp>
        <p:nvSpPr>
          <p:cNvPr id="3288" name="Google Shape;3288;p36"/>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2" name="Shape 3292"/>
        <p:cNvGrpSpPr/>
        <p:nvPr/>
      </p:nvGrpSpPr>
      <p:grpSpPr>
        <a:xfrm>
          <a:off x="0" y="0"/>
          <a:ext cx="0" cy="0"/>
          <a:chOff x="0" y="0"/>
          <a:chExt cx="0" cy="0"/>
        </a:xfrm>
      </p:grpSpPr>
      <p:grpSp>
        <p:nvGrpSpPr>
          <p:cNvPr id="3293" name="Google Shape;3293;p37"/>
          <p:cNvGrpSpPr/>
          <p:nvPr/>
        </p:nvGrpSpPr>
        <p:grpSpPr>
          <a:xfrm>
            <a:off x="5008443" y="4449756"/>
            <a:ext cx="2357122" cy="308503"/>
            <a:chOff x="4517025" y="2718100"/>
            <a:chExt cx="937300" cy="122675"/>
          </a:xfrm>
        </p:grpSpPr>
        <p:sp>
          <p:nvSpPr>
            <p:cNvPr id="3294" name="Google Shape;3294;p37"/>
            <p:cNvSpPr/>
            <p:nvPr/>
          </p:nvSpPr>
          <p:spPr>
            <a:xfrm>
              <a:off x="4517025" y="2718100"/>
              <a:ext cx="89900" cy="122675"/>
            </a:xfrm>
            <a:custGeom>
              <a:rect b="b" l="l" r="r" t="t"/>
              <a:pathLst>
                <a:path extrusionOk="0" h="4907" w="3596">
                  <a:moveTo>
                    <a:pt x="3158" y="0"/>
                  </a:moveTo>
                  <a:lnTo>
                    <a:pt x="0" y="4907"/>
                  </a:lnTo>
                  <a:lnTo>
                    <a:pt x="444"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5" name="Google Shape;3295;p37"/>
            <p:cNvSpPr/>
            <p:nvPr/>
          </p:nvSpPr>
          <p:spPr>
            <a:xfrm>
              <a:off x="4577550" y="2718100"/>
              <a:ext cx="90050" cy="122675"/>
            </a:xfrm>
            <a:custGeom>
              <a:rect b="b" l="l" r="r" t="t"/>
              <a:pathLst>
                <a:path extrusionOk="0" h="4907" w="3602">
                  <a:moveTo>
                    <a:pt x="3158" y="0"/>
                  </a:moveTo>
                  <a:lnTo>
                    <a:pt x="0" y="4907"/>
                  </a:lnTo>
                  <a:lnTo>
                    <a:pt x="444" y="4907"/>
                  </a:lnTo>
                  <a:lnTo>
                    <a:pt x="360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6" name="Google Shape;3296;p37"/>
            <p:cNvSpPr/>
            <p:nvPr/>
          </p:nvSpPr>
          <p:spPr>
            <a:xfrm>
              <a:off x="4638050" y="2718100"/>
              <a:ext cx="90075" cy="122675"/>
            </a:xfrm>
            <a:custGeom>
              <a:rect b="b" l="l" r="r" t="t"/>
              <a:pathLst>
                <a:path extrusionOk="0" h="4907" w="3603">
                  <a:moveTo>
                    <a:pt x="3159" y="0"/>
                  </a:moveTo>
                  <a:lnTo>
                    <a:pt x="1" y="4907"/>
                  </a:lnTo>
                  <a:lnTo>
                    <a:pt x="444" y="4907"/>
                  </a:lnTo>
                  <a:lnTo>
                    <a:pt x="360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7" name="Google Shape;3297;p37"/>
            <p:cNvSpPr/>
            <p:nvPr/>
          </p:nvSpPr>
          <p:spPr>
            <a:xfrm>
              <a:off x="4698575" y="2718100"/>
              <a:ext cx="89900" cy="122675"/>
            </a:xfrm>
            <a:custGeom>
              <a:rect b="b" l="l" r="r" t="t"/>
              <a:pathLst>
                <a:path extrusionOk="0" h="4907" w="3596">
                  <a:moveTo>
                    <a:pt x="3158" y="0"/>
                  </a:moveTo>
                  <a:lnTo>
                    <a:pt x="0" y="4907"/>
                  </a:lnTo>
                  <a:lnTo>
                    <a:pt x="444"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8" name="Google Shape;3298;p37"/>
            <p:cNvSpPr/>
            <p:nvPr/>
          </p:nvSpPr>
          <p:spPr>
            <a:xfrm>
              <a:off x="4759100" y="2718100"/>
              <a:ext cx="90050" cy="122675"/>
            </a:xfrm>
            <a:custGeom>
              <a:rect b="b" l="l" r="r" t="t"/>
              <a:pathLst>
                <a:path extrusionOk="0" h="4907" w="3602">
                  <a:moveTo>
                    <a:pt x="3158" y="0"/>
                  </a:moveTo>
                  <a:lnTo>
                    <a:pt x="0" y="4907"/>
                  </a:lnTo>
                  <a:lnTo>
                    <a:pt x="444" y="4907"/>
                  </a:lnTo>
                  <a:lnTo>
                    <a:pt x="360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9" name="Google Shape;3299;p37"/>
            <p:cNvSpPr/>
            <p:nvPr/>
          </p:nvSpPr>
          <p:spPr>
            <a:xfrm>
              <a:off x="4819775" y="2718100"/>
              <a:ext cx="89900" cy="122675"/>
            </a:xfrm>
            <a:custGeom>
              <a:rect b="b" l="l" r="r" t="t"/>
              <a:pathLst>
                <a:path extrusionOk="0" h="4907" w="3596">
                  <a:moveTo>
                    <a:pt x="3152" y="0"/>
                  </a:moveTo>
                  <a:lnTo>
                    <a:pt x="0" y="4907"/>
                  </a:lnTo>
                  <a:lnTo>
                    <a:pt x="437" y="4907"/>
                  </a:lnTo>
                  <a:lnTo>
                    <a:pt x="359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0" name="Google Shape;3300;p37"/>
            <p:cNvSpPr/>
            <p:nvPr/>
          </p:nvSpPr>
          <p:spPr>
            <a:xfrm>
              <a:off x="4880125" y="2718100"/>
              <a:ext cx="90075" cy="122675"/>
            </a:xfrm>
            <a:custGeom>
              <a:rect b="b" l="l" r="r" t="t"/>
              <a:pathLst>
                <a:path extrusionOk="0" h="4907" w="3603">
                  <a:moveTo>
                    <a:pt x="3158" y="0"/>
                  </a:moveTo>
                  <a:lnTo>
                    <a:pt x="0" y="4907"/>
                  </a:lnTo>
                  <a:lnTo>
                    <a:pt x="444" y="4907"/>
                  </a:lnTo>
                  <a:lnTo>
                    <a:pt x="360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1" name="Google Shape;3301;p37"/>
            <p:cNvSpPr/>
            <p:nvPr/>
          </p:nvSpPr>
          <p:spPr>
            <a:xfrm>
              <a:off x="4940800" y="2718100"/>
              <a:ext cx="89900" cy="122675"/>
            </a:xfrm>
            <a:custGeom>
              <a:rect b="b" l="l" r="r" t="t"/>
              <a:pathLst>
                <a:path extrusionOk="0" h="4907" w="3596">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2" name="Google Shape;3302;p37"/>
            <p:cNvSpPr/>
            <p:nvPr/>
          </p:nvSpPr>
          <p:spPr>
            <a:xfrm>
              <a:off x="5001325" y="2718100"/>
              <a:ext cx="89900" cy="122675"/>
            </a:xfrm>
            <a:custGeom>
              <a:rect b="b" l="l" r="r" t="t"/>
              <a:pathLst>
                <a:path extrusionOk="0" h="4907" w="3596">
                  <a:moveTo>
                    <a:pt x="3152" y="0"/>
                  </a:moveTo>
                  <a:lnTo>
                    <a:pt x="0" y="4907"/>
                  </a:lnTo>
                  <a:lnTo>
                    <a:pt x="437" y="4907"/>
                  </a:lnTo>
                  <a:lnTo>
                    <a:pt x="359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3" name="Google Shape;3303;p37"/>
            <p:cNvSpPr/>
            <p:nvPr/>
          </p:nvSpPr>
          <p:spPr>
            <a:xfrm>
              <a:off x="5061825" y="2718100"/>
              <a:ext cx="89925" cy="122675"/>
            </a:xfrm>
            <a:custGeom>
              <a:rect b="b" l="l" r="r" t="t"/>
              <a:pathLst>
                <a:path extrusionOk="0" h="4907" w="3597">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4" name="Google Shape;3304;p37"/>
            <p:cNvSpPr/>
            <p:nvPr/>
          </p:nvSpPr>
          <p:spPr>
            <a:xfrm>
              <a:off x="5122350" y="2718100"/>
              <a:ext cx="89900" cy="122675"/>
            </a:xfrm>
            <a:custGeom>
              <a:rect b="b" l="l" r="r" t="t"/>
              <a:pathLst>
                <a:path extrusionOk="0" h="4907" w="3596">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5" name="Google Shape;3305;p37"/>
            <p:cNvSpPr/>
            <p:nvPr/>
          </p:nvSpPr>
          <p:spPr>
            <a:xfrm>
              <a:off x="5182875" y="2718100"/>
              <a:ext cx="89900" cy="122675"/>
            </a:xfrm>
            <a:custGeom>
              <a:rect b="b" l="l" r="r" t="t"/>
              <a:pathLst>
                <a:path extrusionOk="0" h="4907" w="3596">
                  <a:moveTo>
                    <a:pt x="3152" y="0"/>
                  </a:moveTo>
                  <a:lnTo>
                    <a:pt x="0" y="4907"/>
                  </a:lnTo>
                  <a:lnTo>
                    <a:pt x="437" y="4907"/>
                  </a:lnTo>
                  <a:lnTo>
                    <a:pt x="359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6" name="Google Shape;3306;p37"/>
            <p:cNvSpPr/>
            <p:nvPr/>
          </p:nvSpPr>
          <p:spPr>
            <a:xfrm>
              <a:off x="5243375" y="2718100"/>
              <a:ext cx="89925" cy="122675"/>
            </a:xfrm>
            <a:custGeom>
              <a:rect b="b" l="l" r="r" t="t"/>
              <a:pathLst>
                <a:path extrusionOk="0" h="4907" w="3597">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7" name="Google Shape;3307;p37"/>
            <p:cNvSpPr/>
            <p:nvPr/>
          </p:nvSpPr>
          <p:spPr>
            <a:xfrm>
              <a:off x="5303900" y="2718100"/>
              <a:ext cx="89900" cy="122675"/>
            </a:xfrm>
            <a:custGeom>
              <a:rect b="b" l="l" r="r" t="t"/>
              <a:pathLst>
                <a:path extrusionOk="0" h="4907" w="3596">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8" name="Google Shape;3308;p37"/>
            <p:cNvSpPr/>
            <p:nvPr/>
          </p:nvSpPr>
          <p:spPr>
            <a:xfrm>
              <a:off x="5364425" y="2718100"/>
              <a:ext cx="89900" cy="122675"/>
            </a:xfrm>
            <a:custGeom>
              <a:rect b="b" l="l" r="r" t="t"/>
              <a:pathLst>
                <a:path extrusionOk="0" h="4907" w="3596">
                  <a:moveTo>
                    <a:pt x="3158" y="0"/>
                  </a:moveTo>
                  <a:lnTo>
                    <a:pt x="0" y="4907"/>
                  </a:lnTo>
                  <a:lnTo>
                    <a:pt x="437" y="4907"/>
                  </a:lnTo>
                  <a:lnTo>
                    <a:pt x="359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09" name="Google Shape;3309;p37"/>
          <p:cNvGrpSpPr/>
          <p:nvPr/>
        </p:nvGrpSpPr>
        <p:grpSpPr>
          <a:xfrm>
            <a:off x="2328310" y="4074723"/>
            <a:ext cx="1382306" cy="493879"/>
            <a:chOff x="6730525" y="2643050"/>
            <a:chExt cx="647450" cy="231325"/>
          </a:xfrm>
        </p:grpSpPr>
        <p:sp>
          <p:nvSpPr>
            <p:cNvPr id="3310" name="Google Shape;3310;p37"/>
            <p:cNvSpPr/>
            <p:nvPr/>
          </p:nvSpPr>
          <p:spPr>
            <a:xfrm>
              <a:off x="6811450" y="2643050"/>
              <a:ext cx="11600" cy="11625"/>
            </a:xfrm>
            <a:custGeom>
              <a:rect b="b" l="l" r="r" t="t"/>
              <a:pathLst>
                <a:path extrusionOk="0" h="465" w="464">
                  <a:moveTo>
                    <a:pt x="235" y="1"/>
                  </a:moveTo>
                  <a:cubicBezTo>
                    <a:pt x="104" y="1"/>
                    <a:pt x="0" y="105"/>
                    <a:pt x="0" y="236"/>
                  </a:cubicBezTo>
                  <a:cubicBezTo>
                    <a:pt x="0" y="360"/>
                    <a:pt x="104" y="464"/>
                    <a:pt x="235" y="464"/>
                  </a:cubicBezTo>
                  <a:cubicBezTo>
                    <a:pt x="359" y="464"/>
                    <a:pt x="463" y="360"/>
                    <a:pt x="463" y="236"/>
                  </a:cubicBezTo>
                  <a:cubicBezTo>
                    <a:pt x="463" y="105"/>
                    <a:pt x="359" y="1"/>
                    <a:pt x="23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1" name="Google Shape;3311;p37"/>
            <p:cNvSpPr/>
            <p:nvPr/>
          </p:nvSpPr>
          <p:spPr>
            <a:xfrm>
              <a:off x="6873100" y="2643050"/>
              <a:ext cx="11600" cy="11625"/>
            </a:xfrm>
            <a:custGeom>
              <a:rect b="b" l="l" r="r" t="t"/>
              <a:pathLst>
                <a:path extrusionOk="0" h="465" w="464">
                  <a:moveTo>
                    <a:pt x="235" y="1"/>
                  </a:moveTo>
                  <a:cubicBezTo>
                    <a:pt x="105" y="1"/>
                    <a:pt x="0" y="105"/>
                    <a:pt x="0" y="236"/>
                  </a:cubicBezTo>
                  <a:cubicBezTo>
                    <a:pt x="0" y="360"/>
                    <a:pt x="105" y="464"/>
                    <a:pt x="235" y="464"/>
                  </a:cubicBezTo>
                  <a:cubicBezTo>
                    <a:pt x="359" y="464"/>
                    <a:pt x="464" y="360"/>
                    <a:pt x="464" y="236"/>
                  </a:cubicBezTo>
                  <a:cubicBezTo>
                    <a:pt x="464" y="105"/>
                    <a:pt x="359" y="1"/>
                    <a:pt x="23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2" name="Google Shape;3312;p37"/>
            <p:cNvSpPr/>
            <p:nvPr/>
          </p:nvSpPr>
          <p:spPr>
            <a:xfrm>
              <a:off x="6934750" y="2643050"/>
              <a:ext cx="11600" cy="11625"/>
            </a:xfrm>
            <a:custGeom>
              <a:rect b="b" l="l" r="r" t="t"/>
              <a:pathLst>
                <a:path extrusionOk="0" h="465" w="464">
                  <a:moveTo>
                    <a:pt x="236" y="1"/>
                  </a:moveTo>
                  <a:cubicBezTo>
                    <a:pt x="105" y="1"/>
                    <a:pt x="1" y="105"/>
                    <a:pt x="1" y="236"/>
                  </a:cubicBezTo>
                  <a:cubicBezTo>
                    <a:pt x="1" y="360"/>
                    <a:pt x="105" y="464"/>
                    <a:pt x="236" y="464"/>
                  </a:cubicBezTo>
                  <a:cubicBezTo>
                    <a:pt x="360" y="464"/>
                    <a:pt x="464" y="360"/>
                    <a:pt x="464" y="236"/>
                  </a:cubicBezTo>
                  <a:cubicBezTo>
                    <a:pt x="464" y="105"/>
                    <a:pt x="360" y="1"/>
                    <a:pt x="23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3" name="Google Shape;3313;p37"/>
            <p:cNvSpPr/>
            <p:nvPr/>
          </p:nvSpPr>
          <p:spPr>
            <a:xfrm>
              <a:off x="6996425" y="2643050"/>
              <a:ext cx="11600" cy="11625"/>
            </a:xfrm>
            <a:custGeom>
              <a:rect b="b" l="l" r="r" t="t"/>
              <a:pathLst>
                <a:path extrusionOk="0" h="465" w="464">
                  <a:moveTo>
                    <a:pt x="228" y="1"/>
                  </a:moveTo>
                  <a:cubicBezTo>
                    <a:pt x="105" y="1"/>
                    <a:pt x="0" y="105"/>
                    <a:pt x="0" y="236"/>
                  </a:cubicBezTo>
                  <a:cubicBezTo>
                    <a:pt x="0" y="360"/>
                    <a:pt x="105" y="464"/>
                    <a:pt x="228" y="464"/>
                  </a:cubicBezTo>
                  <a:cubicBezTo>
                    <a:pt x="359" y="464"/>
                    <a:pt x="463" y="360"/>
                    <a:pt x="463" y="236"/>
                  </a:cubicBezTo>
                  <a:cubicBezTo>
                    <a:pt x="463" y="105"/>
                    <a:pt x="359" y="1"/>
                    <a:pt x="22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4" name="Google Shape;3314;p37"/>
            <p:cNvSpPr/>
            <p:nvPr/>
          </p:nvSpPr>
          <p:spPr>
            <a:xfrm>
              <a:off x="7058075" y="2643050"/>
              <a:ext cx="11600" cy="11625"/>
            </a:xfrm>
            <a:custGeom>
              <a:rect b="b" l="l" r="r" t="t"/>
              <a:pathLst>
                <a:path extrusionOk="0" h="465" w="464">
                  <a:moveTo>
                    <a:pt x="229" y="1"/>
                  </a:moveTo>
                  <a:cubicBezTo>
                    <a:pt x="105" y="1"/>
                    <a:pt x="0" y="105"/>
                    <a:pt x="0" y="236"/>
                  </a:cubicBezTo>
                  <a:cubicBezTo>
                    <a:pt x="0" y="360"/>
                    <a:pt x="105" y="464"/>
                    <a:pt x="229" y="464"/>
                  </a:cubicBezTo>
                  <a:cubicBezTo>
                    <a:pt x="359" y="464"/>
                    <a:pt x="464" y="360"/>
                    <a:pt x="464" y="236"/>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5" name="Google Shape;3315;p37"/>
            <p:cNvSpPr/>
            <p:nvPr/>
          </p:nvSpPr>
          <p:spPr>
            <a:xfrm>
              <a:off x="7119725" y="2643050"/>
              <a:ext cx="11625" cy="11625"/>
            </a:xfrm>
            <a:custGeom>
              <a:rect b="b" l="l" r="r" t="t"/>
              <a:pathLst>
                <a:path extrusionOk="0" h="465" w="465">
                  <a:moveTo>
                    <a:pt x="229" y="1"/>
                  </a:moveTo>
                  <a:cubicBezTo>
                    <a:pt x="105" y="1"/>
                    <a:pt x="1" y="105"/>
                    <a:pt x="1" y="236"/>
                  </a:cubicBezTo>
                  <a:cubicBezTo>
                    <a:pt x="1" y="360"/>
                    <a:pt x="105" y="464"/>
                    <a:pt x="229" y="464"/>
                  </a:cubicBezTo>
                  <a:cubicBezTo>
                    <a:pt x="360" y="464"/>
                    <a:pt x="464" y="360"/>
                    <a:pt x="464" y="236"/>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6" name="Google Shape;3316;p37"/>
            <p:cNvSpPr/>
            <p:nvPr/>
          </p:nvSpPr>
          <p:spPr>
            <a:xfrm>
              <a:off x="7181400" y="2643050"/>
              <a:ext cx="11600" cy="11625"/>
            </a:xfrm>
            <a:custGeom>
              <a:rect b="b" l="l" r="r" t="t"/>
              <a:pathLst>
                <a:path extrusionOk="0" h="465" w="464">
                  <a:moveTo>
                    <a:pt x="229" y="1"/>
                  </a:moveTo>
                  <a:cubicBezTo>
                    <a:pt x="105" y="1"/>
                    <a:pt x="0" y="105"/>
                    <a:pt x="0" y="236"/>
                  </a:cubicBezTo>
                  <a:cubicBezTo>
                    <a:pt x="0" y="360"/>
                    <a:pt x="105" y="464"/>
                    <a:pt x="229" y="464"/>
                  </a:cubicBezTo>
                  <a:cubicBezTo>
                    <a:pt x="359" y="464"/>
                    <a:pt x="463" y="360"/>
                    <a:pt x="463" y="236"/>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7" name="Google Shape;3317;p37"/>
            <p:cNvSpPr/>
            <p:nvPr/>
          </p:nvSpPr>
          <p:spPr>
            <a:xfrm>
              <a:off x="7243050" y="2643050"/>
              <a:ext cx="11600" cy="11625"/>
            </a:xfrm>
            <a:custGeom>
              <a:rect b="b" l="l" r="r" t="t"/>
              <a:pathLst>
                <a:path extrusionOk="0" h="465" w="464">
                  <a:moveTo>
                    <a:pt x="229" y="1"/>
                  </a:moveTo>
                  <a:cubicBezTo>
                    <a:pt x="105" y="1"/>
                    <a:pt x="0" y="105"/>
                    <a:pt x="0" y="236"/>
                  </a:cubicBezTo>
                  <a:cubicBezTo>
                    <a:pt x="0" y="360"/>
                    <a:pt x="105" y="464"/>
                    <a:pt x="229" y="464"/>
                  </a:cubicBezTo>
                  <a:cubicBezTo>
                    <a:pt x="359" y="464"/>
                    <a:pt x="464" y="360"/>
                    <a:pt x="464" y="236"/>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8" name="Google Shape;3318;p37"/>
            <p:cNvSpPr/>
            <p:nvPr/>
          </p:nvSpPr>
          <p:spPr>
            <a:xfrm>
              <a:off x="7304700" y="2643050"/>
              <a:ext cx="11625" cy="11625"/>
            </a:xfrm>
            <a:custGeom>
              <a:rect b="b" l="l" r="r" t="t"/>
              <a:pathLst>
                <a:path extrusionOk="0" h="465" w="465">
                  <a:moveTo>
                    <a:pt x="229" y="1"/>
                  </a:moveTo>
                  <a:cubicBezTo>
                    <a:pt x="105" y="1"/>
                    <a:pt x="1" y="105"/>
                    <a:pt x="1" y="236"/>
                  </a:cubicBezTo>
                  <a:cubicBezTo>
                    <a:pt x="1" y="360"/>
                    <a:pt x="105" y="464"/>
                    <a:pt x="229" y="464"/>
                  </a:cubicBezTo>
                  <a:cubicBezTo>
                    <a:pt x="360" y="464"/>
                    <a:pt x="464" y="360"/>
                    <a:pt x="464" y="236"/>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9" name="Google Shape;3319;p37"/>
            <p:cNvSpPr/>
            <p:nvPr/>
          </p:nvSpPr>
          <p:spPr>
            <a:xfrm>
              <a:off x="7366375" y="2643050"/>
              <a:ext cx="11600" cy="11625"/>
            </a:xfrm>
            <a:custGeom>
              <a:rect b="b" l="l" r="r" t="t"/>
              <a:pathLst>
                <a:path extrusionOk="0" h="465" w="464">
                  <a:moveTo>
                    <a:pt x="229" y="1"/>
                  </a:moveTo>
                  <a:cubicBezTo>
                    <a:pt x="105" y="1"/>
                    <a:pt x="0" y="105"/>
                    <a:pt x="0" y="236"/>
                  </a:cubicBezTo>
                  <a:cubicBezTo>
                    <a:pt x="0" y="360"/>
                    <a:pt x="105" y="464"/>
                    <a:pt x="229" y="464"/>
                  </a:cubicBezTo>
                  <a:cubicBezTo>
                    <a:pt x="359" y="464"/>
                    <a:pt x="463" y="360"/>
                    <a:pt x="463" y="236"/>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0" name="Google Shape;3320;p37"/>
            <p:cNvSpPr/>
            <p:nvPr/>
          </p:nvSpPr>
          <p:spPr>
            <a:xfrm>
              <a:off x="6730525" y="2716300"/>
              <a:ext cx="11625" cy="11600"/>
            </a:xfrm>
            <a:custGeom>
              <a:rect b="b" l="l" r="r" t="t"/>
              <a:pathLst>
                <a:path extrusionOk="0" h="464" w="465">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1" name="Google Shape;3321;p37"/>
            <p:cNvSpPr/>
            <p:nvPr/>
          </p:nvSpPr>
          <p:spPr>
            <a:xfrm>
              <a:off x="6792200" y="2716300"/>
              <a:ext cx="11600" cy="11600"/>
            </a:xfrm>
            <a:custGeom>
              <a:rect b="b" l="l" r="r" t="t"/>
              <a:pathLst>
                <a:path extrusionOk="0" h="464" w="464">
                  <a:moveTo>
                    <a:pt x="229" y="0"/>
                  </a:moveTo>
                  <a:cubicBezTo>
                    <a:pt x="105" y="0"/>
                    <a:pt x="0" y="105"/>
                    <a:pt x="0" y="229"/>
                  </a:cubicBezTo>
                  <a:cubicBezTo>
                    <a:pt x="0" y="359"/>
                    <a:pt x="105" y="464"/>
                    <a:pt x="229" y="464"/>
                  </a:cubicBezTo>
                  <a:cubicBezTo>
                    <a:pt x="359" y="464"/>
                    <a:pt x="463" y="359"/>
                    <a:pt x="463" y="229"/>
                  </a:cubicBezTo>
                  <a:cubicBezTo>
                    <a:pt x="463"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2" name="Google Shape;3322;p37"/>
            <p:cNvSpPr/>
            <p:nvPr/>
          </p:nvSpPr>
          <p:spPr>
            <a:xfrm>
              <a:off x="6853850" y="2716300"/>
              <a:ext cx="11600" cy="11600"/>
            </a:xfrm>
            <a:custGeom>
              <a:rect b="b" l="l" r="r" t="t"/>
              <a:pathLst>
                <a:path extrusionOk="0" h="464" w="464">
                  <a:moveTo>
                    <a:pt x="229" y="0"/>
                  </a:moveTo>
                  <a:cubicBezTo>
                    <a:pt x="105" y="0"/>
                    <a:pt x="1" y="105"/>
                    <a:pt x="1" y="229"/>
                  </a:cubicBezTo>
                  <a:cubicBezTo>
                    <a:pt x="1" y="359"/>
                    <a:pt x="105" y="464"/>
                    <a:pt x="229" y="464"/>
                  </a:cubicBezTo>
                  <a:cubicBezTo>
                    <a:pt x="359" y="464"/>
                    <a:pt x="464" y="359"/>
                    <a:pt x="464" y="229"/>
                  </a:cubicBezTo>
                  <a:cubicBezTo>
                    <a:pt x="464"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3" name="Google Shape;3323;p37"/>
            <p:cNvSpPr/>
            <p:nvPr/>
          </p:nvSpPr>
          <p:spPr>
            <a:xfrm>
              <a:off x="6915500" y="2716300"/>
              <a:ext cx="11625" cy="11600"/>
            </a:xfrm>
            <a:custGeom>
              <a:rect b="b" l="l" r="r" t="t"/>
              <a:pathLst>
                <a:path extrusionOk="0" h="464" w="465">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4" name="Google Shape;3324;p37"/>
            <p:cNvSpPr/>
            <p:nvPr/>
          </p:nvSpPr>
          <p:spPr>
            <a:xfrm>
              <a:off x="6977175" y="2716300"/>
              <a:ext cx="11600" cy="11600"/>
            </a:xfrm>
            <a:custGeom>
              <a:rect b="b" l="l" r="r" t="t"/>
              <a:pathLst>
                <a:path extrusionOk="0" h="464" w="464">
                  <a:moveTo>
                    <a:pt x="229" y="0"/>
                  </a:moveTo>
                  <a:cubicBezTo>
                    <a:pt x="105" y="0"/>
                    <a:pt x="0" y="105"/>
                    <a:pt x="0" y="229"/>
                  </a:cubicBezTo>
                  <a:cubicBezTo>
                    <a:pt x="0" y="359"/>
                    <a:pt x="105" y="464"/>
                    <a:pt x="229" y="464"/>
                  </a:cubicBezTo>
                  <a:cubicBezTo>
                    <a:pt x="359" y="464"/>
                    <a:pt x="463" y="359"/>
                    <a:pt x="463" y="229"/>
                  </a:cubicBezTo>
                  <a:cubicBezTo>
                    <a:pt x="463"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5" name="Google Shape;3325;p37"/>
            <p:cNvSpPr/>
            <p:nvPr/>
          </p:nvSpPr>
          <p:spPr>
            <a:xfrm>
              <a:off x="7038825" y="2716300"/>
              <a:ext cx="11600" cy="11600"/>
            </a:xfrm>
            <a:custGeom>
              <a:rect b="b" l="l" r="r" t="t"/>
              <a:pathLst>
                <a:path extrusionOk="0" h="464" w="464">
                  <a:moveTo>
                    <a:pt x="229" y="0"/>
                  </a:moveTo>
                  <a:cubicBezTo>
                    <a:pt x="105" y="0"/>
                    <a:pt x="1" y="105"/>
                    <a:pt x="1" y="229"/>
                  </a:cubicBezTo>
                  <a:cubicBezTo>
                    <a:pt x="1" y="359"/>
                    <a:pt x="105" y="464"/>
                    <a:pt x="229" y="464"/>
                  </a:cubicBezTo>
                  <a:cubicBezTo>
                    <a:pt x="359" y="464"/>
                    <a:pt x="464" y="359"/>
                    <a:pt x="464" y="229"/>
                  </a:cubicBezTo>
                  <a:cubicBezTo>
                    <a:pt x="464"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6" name="Google Shape;3326;p37"/>
            <p:cNvSpPr/>
            <p:nvPr/>
          </p:nvSpPr>
          <p:spPr>
            <a:xfrm>
              <a:off x="7100475" y="2716300"/>
              <a:ext cx="11625" cy="11600"/>
            </a:xfrm>
            <a:custGeom>
              <a:rect b="b" l="l" r="r" t="t"/>
              <a:pathLst>
                <a:path extrusionOk="0" h="464" w="465">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7" name="Google Shape;3327;p37"/>
            <p:cNvSpPr/>
            <p:nvPr/>
          </p:nvSpPr>
          <p:spPr>
            <a:xfrm>
              <a:off x="7162150" y="2716300"/>
              <a:ext cx="11600" cy="11600"/>
            </a:xfrm>
            <a:custGeom>
              <a:rect b="b" l="l" r="r" t="t"/>
              <a:pathLst>
                <a:path extrusionOk="0" h="464" w="464">
                  <a:moveTo>
                    <a:pt x="229" y="0"/>
                  </a:moveTo>
                  <a:cubicBezTo>
                    <a:pt x="105" y="0"/>
                    <a:pt x="0" y="105"/>
                    <a:pt x="0" y="229"/>
                  </a:cubicBezTo>
                  <a:cubicBezTo>
                    <a:pt x="0" y="359"/>
                    <a:pt x="105" y="464"/>
                    <a:pt x="229" y="464"/>
                  </a:cubicBezTo>
                  <a:cubicBezTo>
                    <a:pt x="359" y="464"/>
                    <a:pt x="463" y="359"/>
                    <a:pt x="463" y="229"/>
                  </a:cubicBezTo>
                  <a:cubicBezTo>
                    <a:pt x="463"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8" name="Google Shape;3328;p37"/>
            <p:cNvSpPr/>
            <p:nvPr/>
          </p:nvSpPr>
          <p:spPr>
            <a:xfrm>
              <a:off x="7223800" y="2716300"/>
              <a:ext cx="11600" cy="11600"/>
            </a:xfrm>
            <a:custGeom>
              <a:rect b="b" l="l" r="r" t="t"/>
              <a:pathLst>
                <a:path extrusionOk="0" h="464" w="464">
                  <a:moveTo>
                    <a:pt x="229" y="0"/>
                  </a:moveTo>
                  <a:cubicBezTo>
                    <a:pt x="105" y="0"/>
                    <a:pt x="1" y="105"/>
                    <a:pt x="1" y="229"/>
                  </a:cubicBezTo>
                  <a:cubicBezTo>
                    <a:pt x="1" y="359"/>
                    <a:pt x="105" y="464"/>
                    <a:pt x="229" y="464"/>
                  </a:cubicBezTo>
                  <a:cubicBezTo>
                    <a:pt x="359" y="464"/>
                    <a:pt x="464" y="359"/>
                    <a:pt x="464" y="229"/>
                  </a:cubicBezTo>
                  <a:cubicBezTo>
                    <a:pt x="464"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9" name="Google Shape;3329;p37"/>
            <p:cNvSpPr/>
            <p:nvPr/>
          </p:nvSpPr>
          <p:spPr>
            <a:xfrm>
              <a:off x="7285450" y="2716300"/>
              <a:ext cx="11625" cy="11600"/>
            </a:xfrm>
            <a:custGeom>
              <a:rect b="b" l="l" r="r" t="t"/>
              <a:pathLst>
                <a:path extrusionOk="0" h="464" w="465">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0" name="Google Shape;3330;p37"/>
            <p:cNvSpPr/>
            <p:nvPr/>
          </p:nvSpPr>
          <p:spPr>
            <a:xfrm>
              <a:off x="6811450" y="2789525"/>
              <a:ext cx="11600" cy="11625"/>
            </a:xfrm>
            <a:custGeom>
              <a:rect b="b" l="l" r="r" t="t"/>
              <a:pathLst>
                <a:path extrusionOk="0" h="465" w="464">
                  <a:moveTo>
                    <a:pt x="235" y="1"/>
                  </a:moveTo>
                  <a:cubicBezTo>
                    <a:pt x="104" y="1"/>
                    <a:pt x="0" y="105"/>
                    <a:pt x="0" y="229"/>
                  </a:cubicBezTo>
                  <a:cubicBezTo>
                    <a:pt x="0" y="360"/>
                    <a:pt x="104" y="464"/>
                    <a:pt x="235" y="464"/>
                  </a:cubicBezTo>
                  <a:cubicBezTo>
                    <a:pt x="359" y="464"/>
                    <a:pt x="463" y="360"/>
                    <a:pt x="463" y="229"/>
                  </a:cubicBezTo>
                  <a:cubicBezTo>
                    <a:pt x="463" y="105"/>
                    <a:pt x="359" y="1"/>
                    <a:pt x="23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1" name="Google Shape;3331;p37"/>
            <p:cNvSpPr/>
            <p:nvPr/>
          </p:nvSpPr>
          <p:spPr>
            <a:xfrm>
              <a:off x="6873100" y="2789525"/>
              <a:ext cx="11600" cy="11625"/>
            </a:xfrm>
            <a:custGeom>
              <a:rect b="b" l="l" r="r" t="t"/>
              <a:pathLst>
                <a:path extrusionOk="0" h="465" w="464">
                  <a:moveTo>
                    <a:pt x="235" y="1"/>
                  </a:moveTo>
                  <a:cubicBezTo>
                    <a:pt x="105" y="1"/>
                    <a:pt x="0" y="105"/>
                    <a:pt x="0" y="229"/>
                  </a:cubicBezTo>
                  <a:cubicBezTo>
                    <a:pt x="0" y="360"/>
                    <a:pt x="105" y="464"/>
                    <a:pt x="235" y="464"/>
                  </a:cubicBezTo>
                  <a:cubicBezTo>
                    <a:pt x="359" y="464"/>
                    <a:pt x="464" y="360"/>
                    <a:pt x="464" y="229"/>
                  </a:cubicBezTo>
                  <a:cubicBezTo>
                    <a:pt x="464" y="105"/>
                    <a:pt x="359" y="1"/>
                    <a:pt x="23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2" name="Google Shape;3332;p37"/>
            <p:cNvSpPr/>
            <p:nvPr/>
          </p:nvSpPr>
          <p:spPr>
            <a:xfrm>
              <a:off x="6934750" y="2789525"/>
              <a:ext cx="11600" cy="11625"/>
            </a:xfrm>
            <a:custGeom>
              <a:rect b="b" l="l" r="r" t="t"/>
              <a:pathLst>
                <a:path extrusionOk="0" h="465" w="464">
                  <a:moveTo>
                    <a:pt x="236" y="1"/>
                  </a:moveTo>
                  <a:cubicBezTo>
                    <a:pt x="105" y="1"/>
                    <a:pt x="1" y="105"/>
                    <a:pt x="1" y="229"/>
                  </a:cubicBezTo>
                  <a:cubicBezTo>
                    <a:pt x="1" y="360"/>
                    <a:pt x="105" y="464"/>
                    <a:pt x="236" y="464"/>
                  </a:cubicBezTo>
                  <a:cubicBezTo>
                    <a:pt x="360" y="464"/>
                    <a:pt x="464" y="360"/>
                    <a:pt x="464" y="229"/>
                  </a:cubicBezTo>
                  <a:cubicBezTo>
                    <a:pt x="464" y="105"/>
                    <a:pt x="360" y="1"/>
                    <a:pt x="23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3" name="Google Shape;3333;p37"/>
            <p:cNvSpPr/>
            <p:nvPr/>
          </p:nvSpPr>
          <p:spPr>
            <a:xfrm>
              <a:off x="6996425" y="2789525"/>
              <a:ext cx="11600" cy="11625"/>
            </a:xfrm>
            <a:custGeom>
              <a:rect b="b" l="l" r="r" t="t"/>
              <a:pathLst>
                <a:path extrusionOk="0" h="465" w="464">
                  <a:moveTo>
                    <a:pt x="228" y="1"/>
                  </a:moveTo>
                  <a:cubicBezTo>
                    <a:pt x="105" y="1"/>
                    <a:pt x="0" y="105"/>
                    <a:pt x="0" y="229"/>
                  </a:cubicBezTo>
                  <a:cubicBezTo>
                    <a:pt x="0" y="360"/>
                    <a:pt x="105" y="464"/>
                    <a:pt x="228" y="464"/>
                  </a:cubicBezTo>
                  <a:cubicBezTo>
                    <a:pt x="359" y="464"/>
                    <a:pt x="463" y="360"/>
                    <a:pt x="463" y="229"/>
                  </a:cubicBezTo>
                  <a:cubicBezTo>
                    <a:pt x="463" y="105"/>
                    <a:pt x="359" y="1"/>
                    <a:pt x="22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4" name="Google Shape;3334;p37"/>
            <p:cNvSpPr/>
            <p:nvPr/>
          </p:nvSpPr>
          <p:spPr>
            <a:xfrm>
              <a:off x="7058075" y="2789525"/>
              <a:ext cx="11600" cy="11625"/>
            </a:xfrm>
            <a:custGeom>
              <a:rect b="b" l="l" r="r" t="t"/>
              <a:pathLst>
                <a:path extrusionOk="0" h="465" w="464">
                  <a:moveTo>
                    <a:pt x="229" y="1"/>
                  </a:moveTo>
                  <a:cubicBezTo>
                    <a:pt x="105" y="1"/>
                    <a:pt x="0" y="105"/>
                    <a:pt x="0" y="229"/>
                  </a:cubicBezTo>
                  <a:cubicBezTo>
                    <a:pt x="0" y="360"/>
                    <a:pt x="105" y="464"/>
                    <a:pt x="229" y="464"/>
                  </a:cubicBezTo>
                  <a:cubicBezTo>
                    <a:pt x="359" y="464"/>
                    <a:pt x="464" y="360"/>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5" name="Google Shape;3335;p37"/>
            <p:cNvSpPr/>
            <p:nvPr/>
          </p:nvSpPr>
          <p:spPr>
            <a:xfrm>
              <a:off x="7119725" y="2789525"/>
              <a:ext cx="11625" cy="11625"/>
            </a:xfrm>
            <a:custGeom>
              <a:rect b="b" l="l" r="r" t="t"/>
              <a:pathLst>
                <a:path extrusionOk="0" h="465" w="465">
                  <a:moveTo>
                    <a:pt x="229" y="1"/>
                  </a:moveTo>
                  <a:cubicBezTo>
                    <a:pt x="105" y="1"/>
                    <a:pt x="1" y="105"/>
                    <a:pt x="1" y="229"/>
                  </a:cubicBezTo>
                  <a:cubicBezTo>
                    <a:pt x="1" y="360"/>
                    <a:pt x="105" y="464"/>
                    <a:pt x="229" y="464"/>
                  </a:cubicBezTo>
                  <a:cubicBezTo>
                    <a:pt x="360" y="464"/>
                    <a:pt x="464" y="360"/>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6" name="Google Shape;3336;p37"/>
            <p:cNvSpPr/>
            <p:nvPr/>
          </p:nvSpPr>
          <p:spPr>
            <a:xfrm>
              <a:off x="7181400" y="2789525"/>
              <a:ext cx="11600" cy="11625"/>
            </a:xfrm>
            <a:custGeom>
              <a:rect b="b" l="l" r="r" t="t"/>
              <a:pathLst>
                <a:path extrusionOk="0" h="465" w="464">
                  <a:moveTo>
                    <a:pt x="229" y="1"/>
                  </a:moveTo>
                  <a:cubicBezTo>
                    <a:pt x="105" y="1"/>
                    <a:pt x="0" y="105"/>
                    <a:pt x="0" y="229"/>
                  </a:cubicBezTo>
                  <a:cubicBezTo>
                    <a:pt x="0" y="360"/>
                    <a:pt x="105" y="464"/>
                    <a:pt x="229" y="464"/>
                  </a:cubicBezTo>
                  <a:cubicBezTo>
                    <a:pt x="359" y="464"/>
                    <a:pt x="463" y="360"/>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7" name="Google Shape;3337;p37"/>
            <p:cNvSpPr/>
            <p:nvPr/>
          </p:nvSpPr>
          <p:spPr>
            <a:xfrm>
              <a:off x="7243050" y="2789525"/>
              <a:ext cx="11600" cy="11625"/>
            </a:xfrm>
            <a:custGeom>
              <a:rect b="b" l="l" r="r" t="t"/>
              <a:pathLst>
                <a:path extrusionOk="0" h="465" w="464">
                  <a:moveTo>
                    <a:pt x="229" y="1"/>
                  </a:moveTo>
                  <a:cubicBezTo>
                    <a:pt x="105" y="1"/>
                    <a:pt x="0" y="105"/>
                    <a:pt x="0" y="229"/>
                  </a:cubicBezTo>
                  <a:cubicBezTo>
                    <a:pt x="0" y="360"/>
                    <a:pt x="105" y="464"/>
                    <a:pt x="229" y="464"/>
                  </a:cubicBezTo>
                  <a:cubicBezTo>
                    <a:pt x="359" y="464"/>
                    <a:pt x="464" y="360"/>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8" name="Google Shape;3338;p37"/>
            <p:cNvSpPr/>
            <p:nvPr/>
          </p:nvSpPr>
          <p:spPr>
            <a:xfrm>
              <a:off x="7304700" y="2789525"/>
              <a:ext cx="11625" cy="11625"/>
            </a:xfrm>
            <a:custGeom>
              <a:rect b="b" l="l" r="r" t="t"/>
              <a:pathLst>
                <a:path extrusionOk="0" h="465" w="465">
                  <a:moveTo>
                    <a:pt x="229" y="1"/>
                  </a:moveTo>
                  <a:cubicBezTo>
                    <a:pt x="105" y="1"/>
                    <a:pt x="1" y="105"/>
                    <a:pt x="1" y="229"/>
                  </a:cubicBezTo>
                  <a:cubicBezTo>
                    <a:pt x="1" y="360"/>
                    <a:pt x="105" y="464"/>
                    <a:pt x="229" y="464"/>
                  </a:cubicBezTo>
                  <a:cubicBezTo>
                    <a:pt x="360" y="464"/>
                    <a:pt x="464" y="360"/>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9" name="Google Shape;3339;p37"/>
            <p:cNvSpPr/>
            <p:nvPr/>
          </p:nvSpPr>
          <p:spPr>
            <a:xfrm>
              <a:off x="7366375" y="2789525"/>
              <a:ext cx="11600" cy="11625"/>
            </a:xfrm>
            <a:custGeom>
              <a:rect b="b" l="l" r="r" t="t"/>
              <a:pathLst>
                <a:path extrusionOk="0" h="465" w="464">
                  <a:moveTo>
                    <a:pt x="229" y="1"/>
                  </a:moveTo>
                  <a:cubicBezTo>
                    <a:pt x="105" y="1"/>
                    <a:pt x="0" y="105"/>
                    <a:pt x="0" y="229"/>
                  </a:cubicBezTo>
                  <a:cubicBezTo>
                    <a:pt x="0" y="360"/>
                    <a:pt x="105" y="464"/>
                    <a:pt x="229" y="464"/>
                  </a:cubicBezTo>
                  <a:cubicBezTo>
                    <a:pt x="359" y="464"/>
                    <a:pt x="463" y="360"/>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0" name="Google Shape;3340;p37"/>
            <p:cNvSpPr/>
            <p:nvPr/>
          </p:nvSpPr>
          <p:spPr>
            <a:xfrm>
              <a:off x="6730525" y="2862775"/>
              <a:ext cx="11625" cy="11600"/>
            </a:xfrm>
            <a:custGeom>
              <a:rect b="b" l="l" r="r" t="t"/>
              <a:pathLst>
                <a:path extrusionOk="0" h="464" w="465">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1" name="Google Shape;3341;p37"/>
            <p:cNvSpPr/>
            <p:nvPr/>
          </p:nvSpPr>
          <p:spPr>
            <a:xfrm>
              <a:off x="6792200" y="2862775"/>
              <a:ext cx="11600" cy="11600"/>
            </a:xfrm>
            <a:custGeom>
              <a:rect b="b" l="l" r="r" t="t"/>
              <a:pathLst>
                <a:path extrusionOk="0" h="464" w="464">
                  <a:moveTo>
                    <a:pt x="229" y="1"/>
                  </a:moveTo>
                  <a:cubicBezTo>
                    <a:pt x="105" y="1"/>
                    <a:pt x="0" y="105"/>
                    <a:pt x="0" y="229"/>
                  </a:cubicBezTo>
                  <a:cubicBezTo>
                    <a:pt x="0" y="359"/>
                    <a:pt x="105" y="464"/>
                    <a:pt x="229" y="464"/>
                  </a:cubicBezTo>
                  <a:cubicBezTo>
                    <a:pt x="359" y="464"/>
                    <a:pt x="463" y="359"/>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2" name="Google Shape;3342;p37"/>
            <p:cNvSpPr/>
            <p:nvPr/>
          </p:nvSpPr>
          <p:spPr>
            <a:xfrm>
              <a:off x="6853850" y="2862775"/>
              <a:ext cx="11600" cy="11600"/>
            </a:xfrm>
            <a:custGeom>
              <a:rect b="b" l="l" r="r" t="t"/>
              <a:pathLst>
                <a:path extrusionOk="0" h="464" w="464">
                  <a:moveTo>
                    <a:pt x="229" y="1"/>
                  </a:moveTo>
                  <a:cubicBezTo>
                    <a:pt x="105" y="1"/>
                    <a:pt x="1" y="105"/>
                    <a:pt x="1" y="229"/>
                  </a:cubicBezTo>
                  <a:cubicBezTo>
                    <a:pt x="1" y="359"/>
                    <a:pt x="105" y="464"/>
                    <a:pt x="229" y="464"/>
                  </a:cubicBezTo>
                  <a:cubicBezTo>
                    <a:pt x="359" y="464"/>
                    <a:pt x="464" y="359"/>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3" name="Google Shape;3343;p37"/>
            <p:cNvSpPr/>
            <p:nvPr/>
          </p:nvSpPr>
          <p:spPr>
            <a:xfrm>
              <a:off x="6915500" y="2862775"/>
              <a:ext cx="11625" cy="11600"/>
            </a:xfrm>
            <a:custGeom>
              <a:rect b="b" l="l" r="r" t="t"/>
              <a:pathLst>
                <a:path extrusionOk="0" h="464" w="465">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4" name="Google Shape;3344;p37"/>
            <p:cNvSpPr/>
            <p:nvPr/>
          </p:nvSpPr>
          <p:spPr>
            <a:xfrm>
              <a:off x="6977175" y="2862775"/>
              <a:ext cx="11600" cy="11600"/>
            </a:xfrm>
            <a:custGeom>
              <a:rect b="b" l="l" r="r" t="t"/>
              <a:pathLst>
                <a:path extrusionOk="0" h="464" w="464">
                  <a:moveTo>
                    <a:pt x="229" y="1"/>
                  </a:moveTo>
                  <a:cubicBezTo>
                    <a:pt x="105" y="1"/>
                    <a:pt x="0" y="105"/>
                    <a:pt x="0" y="229"/>
                  </a:cubicBezTo>
                  <a:cubicBezTo>
                    <a:pt x="0" y="359"/>
                    <a:pt x="105" y="464"/>
                    <a:pt x="229" y="464"/>
                  </a:cubicBezTo>
                  <a:cubicBezTo>
                    <a:pt x="359" y="464"/>
                    <a:pt x="463" y="359"/>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5" name="Google Shape;3345;p37"/>
            <p:cNvSpPr/>
            <p:nvPr/>
          </p:nvSpPr>
          <p:spPr>
            <a:xfrm>
              <a:off x="7038825" y="2862775"/>
              <a:ext cx="11600" cy="11600"/>
            </a:xfrm>
            <a:custGeom>
              <a:rect b="b" l="l" r="r" t="t"/>
              <a:pathLst>
                <a:path extrusionOk="0" h="464" w="464">
                  <a:moveTo>
                    <a:pt x="229" y="1"/>
                  </a:moveTo>
                  <a:cubicBezTo>
                    <a:pt x="105" y="1"/>
                    <a:pt x="1" y="105"/>
                    <a:pt x="1" y="229"/>
                  </a:cubicBezTo>
                  <a:cubicBezTo>
                    <a:pt x="1" y="359"/>
                    <a:pt x="105" y="464"/>
                    <a:pt x="229" y="464"/>
                  </a:cubicBezTo>
                  <a:cubicBezTo>
                    <a:pt x="359" y="464"/>
                    <a:pt x="464" y="359"/>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6" name="Google Shape;3346;p37"/>
            <p:cNvSpPr/>
            <p:nvPr/>
          </p:nvSpPr>
          <p:spPr>
            <a:xfrm>
              <a:off x="7100475" y="2862775"/>
              <a:ext cx="11625" cy="11600"/>
            </a:xfrm>
            <a:custGeom>
              <a:rect b="b" l="l" r="r" t="t"/>
              <a:pathLst>
                <a:path extrusionOk="0" h="464" w="465">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7" name="Google Shape;3347;p37"/>
            <p:cNvSpPr/>
            <p:nvPr/>
          </p:nvSpPr>
          <p:spPr>
            <a:xfrm>
              <a:off x="7162150" y="2862775"/>
              <a:ext cx="11600" cy="11600"/>
            </a:xfrm>
            <a:custGeom>
              <a:rect b="b" l="l" r="r" t="t"/>
              <a:pathLst>
                <a:path extrusionOk="0" h="464" w="464">
                  <a:moveTo>
                    <a:pt x="229" y="1"/>
                  </a:moveTo>
                  <a:cubicBezTo>
                    <a:pt x="105" y="1"/>
                    <a:pt x="0" y="105"/>
                    <a:pt x="0" y="229"/>
                  </a:cubicBezTo>
                  <a:cubicBezTo>
                    <a:pt x="0" y="359"/>
                    <a:pt x="105" y="464"/>
                    <a:pt x="229" y="464"/>
                  </a:cubicBezTo>
                  <a:cubicBezTo>
                    <a:pt x="359" y="464"/>
                    <a:pt x="463" y="359"/>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8" name="Google Shape;3348;p37"/>
            <p:cNvSpPr/>
            <p:nvPr/>
          </p:nvSpPr>
          <p:spPr>
            <a:xfrm>
              <a:off x="7223800" y="2862775"/>
              <a:ext cx="11600" cy="11600"/>
            </a:xfrm>
            <a:custGeom>
              <a:rect b="b" l="l" r="r" t="t"/>
              <a:pathLst>
                <a:path extrusionOk="0" h="464" w="464">
                  <a:moveTo>
                    <a:pt x="229" y="1"/>
                  </a:moveTo>
                  <a:cubicBezTo>
                    <a:pt x="105" y="1"/>
                    <a:pt x="1" y="105"/>
                    <a:pt x="1" y="229"/>
                  </a:cubicBezTo>
                  <a:cubicBezTo>
                    <a:pt x="1" y="359"/>
                    <a:pt x="105" y="464"/>
                    <a:pt x="229" y="464"/>
                  </a:cubicBezTo>
                  <a:cubicBezTo>
                    <a:pt x="359" y="464"/>
                    <a:pt x="464" y="359"/>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9" name="Google Shape;3349;p37"/>
            <p:cNvSpPr/>
            <p:nvPr/>
          </p:nvSpPr>
          <p:spPr>
            <a:xfrm>
              <a:off x="7285450" y="2862775"/>
              <a:ext cx="11625" cy="11600"/>
            </a:xfrm>
            <a:custGeom>
              <a:rect b="b" l="l" r="r" t="t"/>
              <a:pathLst>
                <a:path extrusionOk="0" h="464" w="465">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50" name="Google Shape;3350;p37"/>
          <p:cNvSpPr/>
          <p:nvPr/>
        </p:nvSpPr>
        <p:spPr>
          <a:xfrm>
            <a:off x="4583325" y="955850"/>
            <a:ext cx="317400" cy="317400"/>
          </a:xfrm>
          <a:prstGeom prst="mathPlus">
            <a:avLst>
              <a:gd fmla="val 11090" name="adj1"/>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351" name="Google Shape;3351;p37"/>
          <p:cNvCxnSpPr/>
          <p:nvPr/>
        </p:nvCxnSpPr>
        <p:spPr>
          <a:xfrm>
            <a:off x="-8425" y="1850183"/>
            <a:ext cx="552600" cy="0"/>
          </a:xfrm>
          <a:prstGeom prst="straightConnector1">
            <a:avLst/>
          </a:prstGeom>
          <a:noFill/>
          <a:ln cap="flat" cmpd="sng" w="38100">
            <a:solidFill>
              <a:schemeClr val="lt2"/>
            </a:solidFill>
            <a:prstDash val="solid"/>
            <a:round/>
            <a:headEnd len="sm" w="sm" type="none"/>
            <a:tailEnd len="sm" w="sm" type="none"/>
          </a:ln>
        </p:spPr>
      </p:cxnSp>
      <p:sp>
        <p:nvSpPr>
          <p:cNvPr id="3352" name="Google Shape;3352;p37"/>
          <p:cNvSpPr txBox="1"/>
          <p:nvPr/>
        </p:nvSpPr>
        <p:spPr>
          <a:xfrm>
            <a:off x="2509825" y="293200"/>
            <a:ext cx="5762400" cy="1569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1" lang="en" sz="3000">
                <a:latin typeface="Assistant"/>
                <a:ea typeface="Assistant"/>
                <a:cs typeface="Assistant"/>
                <a:sym typeface="Assistant"/>
              </a:rPr>
              <a:t>Design Details</a:t>
            </a:r>
            <a:endParaRPr b="1" i="0" sz="3000" u="none" cap="none" strike="noStrike">
              <a:solidFill>
                <a:srgbClr val="000000"/>
              </a:solidFill>
              <a:latin typeface="Assistant"/>
              <a:ea typeface="Assistant"/>
              <a:cs typeface="Assistant"/>
              <a:sym typeface="Assistant"/>
            </a:endParaRPr>
          </a:p>
          <a:p>
            <a:pPr indent="0" lvl="0" marL="0" marR="0" rtl="0" algn="l">
              <a:lnSpc>
                <a:spcPct val="100000"/>
              </a:lnSpc>
              <a:spcBef>
                <a:spcPts val="0"/>
              </a:spcBef>
              <a:spcAft>
                <a:spcPts val="0"/>
              </a:spcAft>
              <a:buClr>
                <a:srgbClr val="000000"/>
              </a:buClr>
              <a:buSzPts val="3000"/>
              <a:buFont typeface="Arial"/>
              <a:buNone/>
            </a:pPr>
            <a:r>
              <a:t/>
            </a:r>
            <a:endParaRPr b="1" i="0" sz="3000" u="none" cap="none" strike="noStrike">
              <a:solidFill>
                <a:srgbClr val="000000"/>
              </a:solidFill>
              <a:latin typeface="Assistant"/>
              <a:ea typeface="Assistant"/>
              <a:cs typeface="Assistant"/>
              <a:sym typeface="Assistant"/>
            </a:endParaRPr>
          </a:p>
          <a:p>
            <a:pPr indent="0" lvl="0" marL="0" marR="0" rtl="0" algn="l">
              <a:lnSpc>
                <a:spcPct val="100000"/>
              </a:lnSpc>
              <a:spcBef>
                <a:spcPts val="0"/>
              </a:spcBef>
              <a:spcAft>
                <a:spcPts val="0"/>
              </a:spcAft>
              <a:buClr>
                <a:srgbClr val="000000"/>
              </a:buClr>
              <a:buSzPts val="3000"/>
              <a:buFont typeface="Arial"/>
              <a:buNone/>
            </a:pPr>
            <a:r>
              <a:t/>
            </a:r>
            <a:endParaRPr b="1" i="0" sz="3000" u="none" cap="none" strike="noStrike">
              <a:solidFill>
                <a:srgbClr val="000000"/>
              </a:solidFill>
              <a:latin typeface="Assistant"/>
              <a:ea typeface="Assistant"/>
              <a:cs typeface="Assistant"/>
              <a:sym typeface="Assistant"/>
            </a:endParaRPr>
          </a:p>
        </p:txBody>
      </p:sp>
      <p:grpSp>
        <p:nvGrpSpPr>
          <p:cNvPr id="3353" name="Google Shape;3353;p37"/>
          <p:cNvGrpSpPr/>
          <p:nvPr/>
        </p:nvGrpSpPr>
        <p:grpSpPr>
          <a:xfrm>
            <a:off x="1822094" y="366118"/>
            <a:ext cx="506202" cy="346754"/>
            <a:chOff x="5912000" y="2436725"/>
            <a:chExt cx="200500" cy="137350"/>
          </a:xfrm>
        </p:grpSpPr>
        <p:sp>
          <p:nvSpPr>
            <p:cNvPr id="3354" name="Google Shape;3354;p37"/>
            <p:cNvSpPr/>
            <p:nvPr/>
          </p:nvSpPr>
          <p:spPr>
            <a:xfrm>
              <a:off x="6071050" y="2532625"/>
              <a:ext cx="41450" cy="41450"/>
            </a:xfrm>
            <a:custGeom>
              <a:rect b="b" l="l" r="r" t="t"/>
              <a:pathLst>
                <a:path extrusionOk="0" h="1658" w="1658">
                  <a:moveTo>
                    <a:pt x="829" y="1"/>
                  </a:moveTo>
                  <a:lnTo>
                    <a:pt x="0" y="829"/>
                  </a:lnTo>
                  <a:lnTo>
                    <a:pt x="829" y="1658"/>
                  </a:lnTo>
                  <a:lnTo>
                    <a:pt x="1658" y="829"/>
                  </a:lnTo>
                  <a:lnTo>
                    <a:pt x="8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5" name="Google Shape;3355;p37"/>
            <p:cNvSpPr/>
            <p:nvPr/>
          </p:nvSpPr>
          <p:spPr>
            <a:xfrm>
              <a:off x="6071050" y="2436725"/>
              <a:ext cx="41450" cy="41450"/>
            </a:xfrm>
            <a:custGeom>
              <a:rect b="b" l="l" r="r" t="t"/>
              <a:pathLst>
                <a:path extrusionOk="0" h="1658" w="1658">
                  <a:moveTo>
                    <a:pt x="829" y="0"/>
                  </a:moveTo>
                  <a:lnTo>
                    <a:pt x="0" y="829"/>
                  </a:lnTo>
                  <a:lnTo>
                    <a:pt x="829" y="1657"/>
                  </a:lnTo>
                  <a:lnTo>
                    <a:pt x="1658" y="829"/>
                  </a:lnTo>
                  <a:lnTo>
                    <a:pt x="8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6" name="Google Shape;3356;p37"/>
            <p:cNvSpPr/>
            <p:nvPr/>
          </p:nvSpPr>
          <p:spPr>
            <a:xfrm>
              <a:off x="6023250" y="2484675"/>
              <a:ext cx="41450" cy="41450"/>
            </a:xfrm>
            <a:custGeom>
              <a:rect b="b" l="l" r="r" t="t"/>
              <a:pathLst>
                <a:path extrusionOk="0" h="1658" w="1658">
                  <a:moveTo>
                    <a:pt x="829" y="0"/>
                  </a:moveTo>
                  <a:lnTo>
                    <a:pt x="1" y="829"/>
                  </a:lnTo>
                  <a:lnTo>
                    <a:pt x="829" y="1658"/>
                  </a:lnTo>
                  <a:lnTo>
                    <a:pt x="1658" y="829"/>
                  </a:lnTo>
                  <a:lnTo>
                    <a:pt x="8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7" name="Google Shape;3357;p37"/>
            <p:cNvSpPr/>
            <p:nvPr/>
          </p:nvSpPr>
          <p:spPr>
            <a:xfrm>
              <a:off x="5959975" y="2532625"/>
              <a:ext cx="41450" cy="41450"/>
            </a:xfrm>
            <a:custGeom>
              <a:rect b="b" l="l" r="r" t="t"/>
              <a:pathLst>
                <a:path extrusionOk="0" h="1658" w="1658">
                  <a:moveTo>
                    <a:pt x="829" y="1"/>
                  </a:moveTo>
                  <a:lnTo>
                    <a:pt x="0" y="829"/>
                  </a:lnTo>
                  <a:lnTo>
                    <a:pt x="829" y="1658"/>
                  </a:lnTo>
                  <a:lnTo>
                    <a:pt x="1657" y="829"/>
                  </a:lnTo>
                  <a:lnTo>
                    <a:pt x="8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8" name="Google Shape;3358;p37"/>
            <p:cNvSpPr/>
            <p:nvPr/>
          </p:nvSpPr>
          <p:spPr>
            <a:xfrm>
              <a:off x="5959975" y="2436725"/>
              <a:ext cx="41450" cy="41450"/>
            </a:xfrm>
            <a:custGeom>
              <a:rect b="b" l="l" r="r" t="t"/>
              <a:pathLst>
                <a:path extrusionOk="0" h="1658" w="1658">
                  <a:moveTo>
                    <a:pt x="829" y="0"/>
                  </a:moveTo>
                  <a:lnTo>
                    <a:pt x="0" y="829"/>
                  </a:lnTo>
                  <a:lnTo>
                    <a:pt x="829" y="1657"/>
                  </a:lnTo>
                  <a:lnTo>
                    <a:pt x="1657" y="829"/>
                  </a:lnTo>
                  <a:lnTo>
                    <a:pt x="8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9" name="Google Shape;3359;p37"/>
            <p:cNvSpPr/>
            <p:nvPr/>
          </p:nvSpPr>
          <p:spPr>
            <a:xfrm>
              <a:off x="5912000" y="2484675"/>
              <a:ext cx="41475" cy="41450"/>
            </a:xfrm>
            <a:custGeom>
              <a:rect b="b" l="l" r="r" t="t"/>
              <a:pathLst>
                <a:path extrusionOk="0" h="1658" w="1659">
                  <a:moveTo>
                    <a:pt x="829" y="0"/>
                  </a:moveTo>
                  <a:lnTo>
                    <a:pt x="1" y="829"/>
                  </a:lnTo>
                  <a:lnTo>
                    <a:pt x="829" y="1658"/>
                  </a:lnTo>
                  <a:lnTo>
                    <a:pt x="1658" y="829"/>
                  </a:lnTo>
                  <a:lnTo>
                    <a:pt x="8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60" name="Google Shape;3360;p37"/>
          <p:cNvSpPr txBox="1"/>
          <p:nvPr/>
        </p:nvSpPr>
        <p:spPr>
          <a:xfrm>
            <a:off x="1329925" y="823775"/>
            <a:ext cx="6276900" cy="923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lang="en" sz="1600">
                <a:latin typeface="Assistant"/>
                <a:ea typeface="Assistant"/>
                <a:cs typeface="Assistant"/>
                <a:sym typeface="Assistant"/>
              </a:rPr>
              <a:t>Django Architecture:</a:t>
            </a:r>
            <a:endParaRPr sz="1600">
              <a:latin typeface="Assistant"/>
              <a:ea typeface="Assistant"/>
              <a:cs typeface="Assistant"/>
              <a:sym typeface="Assistant"/>
            </a:endParaRPr>
          </a:p>
          <a:p>
            <a:pPr indent="0" lvl="0" marL="0" marR="0" rtl="0" algn="l">
              <a:lnSpc>
                <a:spcPct val="100000"/>
              </a:lnSpc>
              <a:spcBef>
                <a:spcPts val="0"/>
              </a:spcBef>
              <a:spcAft>
                <a:spcPts val="0"/>
              </a:spcAft>
              <a:buClr>
                <a:srgbClr val="000000"/>
              </a:buClr>
              <a:buSzPts val="1600"/>
              <a:buFont typeface="Arial"/>
              <a:buNone/>
            </a:pPr>
            <a:r>
              <a:t/>
            </a:r>
            <a:endParaRPr sz="1600">
              <a:latin typeface="Assistant"/>
              <a:ea typeface="Assistant"/>
              <a:cs typeface="Assistant"/>
              <a:sym typeface="Assistant"/>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ssistant"/>
              <a:ea typeface="Assistant"/>
              <a:cs typeface="Assistant"/>
              <a:sym typeface="Assistant"/>
            </a:endParaRPr>
          </a:p>
        </p:txBody>
      </p:sp>
      <p:sp>
        <p:nvSpPr>
          <p:cNvPr id="3361" name="Google Shape;3361;p37"/>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pic>
        <p:nvPicPr>
          <p:cNvPr id="3362" name="Google Shape;3362;p37"/>
          <p:cNvPicPr preferRelativeResize="0"/>
          <p:nvPr/>
        </p:nvPicPr>
        <p:blipFill rotWithShape="1">
          <a:blip r:embed="rId3">
            <a:alphaModFix/>
          </a:blip>
          <a:srcRect b="27263" l="0" r="0" t="10221"/>
          <a:stretch/>
        </p:blipFill>
        <p:spPr>
          <a:xfrm>
            <a:off x="1329925" y="1650150"/>
            <a:ext cx="7660150" cy="23057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6" name="Shape 3366"/>
        <p:cNvGrpSpPr/>
        <p:nvPr/>
      </p:nvGrpSpPr>
      <p:grpSpPr>
        <a:xfrm>
          <a:off x="0" y="0"/>
          <a:ext cx="0" cy="0"/>
          <a:chOff x="0" y="0"/>
          <a:chExt cx="0" cy="0"/>
        </a:xfrm>
      </p:grpSpPr>
      <p:grpSp>
        <p:nvGrpSpPr>
          <p:cNvPr id="3367" name="Google Shape;3367;p38"/>
          <p:cNvGrpSpPr/>
          <p:nvPr/>
        </p:nvGrpSpPr>
        <p:grpSpPr>
          <a:xfrm>
            <a:off x="5008443" y="4449758"/>
            <a:ext cx="2357122" cy="308503"/>
            <a:chOff x="4517025" y="2718100"/>
            <a:chExt cx="937300" cy="122675"/>
          </a:xfrm>
        </p:grpSpPr>
        <p:sp>
          <p:nvSpPr>
            <p:cNvPr id="3368" name="Google Shape;3368;p38"/>
            <p:cNvSpPr/>
            <p:nvPr/>
          </p:nvSpPr>
          <p:spPr>
            <a:xfrm>
              <a:off x="4517025" y="2718100"/>
              <a:ext cx="89900" cy="122675"/>
            </a:xfrm>
            <a:custGeom>
              <a:rect b="b" l="l" r="r" t="t"/>
              <a:pathLst>
                <a:path extrusionOk="0" h="4907" w="3596">
                  <a:moveTo>
                    <a:pt x="3158" y="0"/>
                  </a:moveTo>
                  <a:lnTo>
                    <a:pt x="0" y="4907"/>
                  </a:lnTo>
                  <a:lnTo>
                    <a:pt x="444"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9" name="Google Shape;3369;p38"/>
            <p:cNvSpPr/>
            <p:nvPr/>
          </p:nvSpPr>
          <p:spPr>
            <a:xfrm>
              <a:off x="4577550" y="2718100"/>
              <a:ext cx="90050" cy="122675"/>
            </a:xfrm>
            <a:custGeom>
              <a:rect b="b" l="l" r="r" t="t"/>
              <a:pathLst>
                <a:path extrusionOk="0" h="4907" w="3602">
                  <a:moveTo>
                    <a:pt x="3158" y="0"/>
                  </a:moveTo>
                  <a:lnTo>
                    <a:pt x="0" y="4907"/>
                  </a:lnTo>
                  <a:lnTo>
                    <a:pt x="444" y="4907"/>
                  </a:lnTo>
                  <a:lnTo>
                    <a:pt x="360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0" name="Google Shape;3370;p38"/>
            <p:cNvSpPr/>
            <p:nvPr/>
          </p:nvSpPr>
          <p:spPr>
            <a:xfrm>
              <a:off x="4638050" y="2718100"/>
              <a:ext cx="90075" cy="122675"/>
            </a:xfrm>
            <a:custGeom>
              <a:rect b="b" l="l" r="r" t="t"/>
              <a:pathLst>
                <a:path extrusionOk="0" h="4907" w="3603">
                  <a:moveTo>
                    <a:pt x="3159" y="0"/>
                  </a:moveTo>
                  <a:lnTo>
                    <a:pt x="1" y="4907"/>
                  </a:lnTo>
                  <a:lnTo>
                    <a:pt x="444" y="4907"/>
                  </a:lnTo>
                  <a:lnTo>
                    <a:pt x="360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1" name="Google Shape;3371;p38"/>
            <p:cNvSpPr/>
            <p:nvPr/>
          </p:nvSpPr>
          <p:spPr>
            <a:xfrm>
              <a:off x="4698575" y="2718100"/>
              <a:ext cx="89900" cy="122675"/>
            </a:xfrm>
            <a:custGeom>
              <a:rect b="b" l="l" r="r" t="t"/>
              <a:pathLst>
                <a:path extrusionOk="0" h="4907" w="3596">
                  <a:moveTo>
                    <a:pt x="3158" y="0"/>
                  </a:moveTo>
                  <a:lnTo>
                    <a:pt x="0" y="4907"/>
                  </a:lnTo>
                  <a:lnTo>
                    <a:pt x="444"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2" name="Google Shape;3372;p38"/>
            <p:cNvSpPr/>
            <p:nvPr/>
          </p:nvSpPr>
          <p:spPr>
            <a:xfrm>
              <a:off x="4759100" y="2718100"/>
              <a:ext cx="90050" cy="122675"/>
            </a:xfrm>
            <a:custGeom>
              <a:rect b="b" l="l" r="r" t="t"/>
              <a:pathLst>
                <a:path extrusionOk="0" h="4907" w="3602">
                  <a:moveTo>
                    <a:pt x="3158" y="0"/>
                  </a:moveTo>
                  <a:lnTo>
                    <a:pt x="0" y="4907"/>
                  </a:lnTo>
                  <a:lnTo>
                    <a:pt x="444" y="4907"/>
                  </a:lnTo>
                  <a:lnTo>
                    <a:pt x="360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3" name="Google Shape;3373;p38"/>
            <p:cNvSpPr/>
            <p:nvPr/>
          </p:nvSpPr>
          <p:spPr>
            <a:xfrm>
              <a:off x="4819775" y="2718100"/>
              <a:ext cx="89900" cy="122675"/>
            </a:xfrm>
            <a:custGeom>
              <a:rect b="b" l="l" r="r" t="t"/>
              <a:pathLst>
                <a:path extrusionOk="0" h="4907" w="3596">
                  <a:moveTo>
                    <a:pt x="3152" y="0"/>
                  </a:moveTo>
                  <a:lnTo>
                    <a:pt x="0" y="4907"/>
                  </a:lnTo>
                  <a:lnTo>
                    <a:pt x="437" y="4907"/>
                  </a:lnTo>
                  <a:lnTo>
                    <a:pt x="359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4" name="Google Shape;3374;p38"/>
            <p:cNvSpPr/>
            <p:nvPr/>
          </p:nvSpPr>
          <p:spPr>
            <a:xfrm>
              <a:off x="4880125" y="2718100"/>
              <a:ext cx="90075" cy="122675"/>
            </a:xfrm>
            <a:custGeom>
              <a:rect b="b" l="l" r="r" t="t"/>
              <a:pathLst>
                <a:path extrusionOk="0" h="4907" w="3603">
                  <a:moveTo>
                    <a:pt x="3158" y="0"/>
                  </a:moveTo>
                  <a:lnTo>
                    <a:pt x="0" y="4907"/>
                  </a:lnTo>
                  <a:lnTo>
                    <a:pt x="444" y="4907"/>
                  </a:lnTo>
                  <a:lnTo>
                    <a:pt x="360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5" name="Google Shape;3375;p38"/>
            <p:cNvSpPr/>
            <p:nvPr/>
          </p:nvSpPr>
          <p:spPr>
            <a:xfrm>
              <a:off x="4940800" y="2718100"/>
              <a:ext cx="89900" cy="122675"/>
            </a:xfrm>
            <a:custGeom>
              <a:rect b="b" l="l" r="r" t="t"/>
              <a:pathLst>
                <a:path extrusionOk="0" h="4907" w="3596">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6" name="Google Shape;3376;p38"/>
            <p:cNvSpPr/>
            <p:nvPr/>
          </p:nvSpPr>
          <p:spPr>
            <a:xfrm>
              <a:off x="5001325" y="2718100"/>
              <a:ext cx="89900" cy="122675"/>
            </a:xfrm>
            <a:custGeom>
              <a:rect b="b" l="l" r="r" t="t"/>
              <a:pathLst>
                <a:path extrusionOk="0" h="4907" w="3596">
                  <a:moveTo>
                    <a:pt x="3152" y="0"/>
                  </a:moveTo>
                  <a:lnTo>
                    <a:pt x="0" y="4907"/>
                  </a:lnTo>
                  <a:lnTo>
                    <a:pt x="437" y="4907"/>
                  </a:lnTo>
                  <a:lnTo>
                    <a:pt x="359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7" name="Google Shape;3377;p38"/>
            <p:cNvSpPr/>
            <p:nvPr/>
          </p:nvSpPr>
          <p:spPr>
            <a:xfrm>
              <a:off x="5061825" y="2718100"/>
              <a:ext cx="89925" cy="122675"/>
            </a:xfrm>
            <a:custGeom>
              <a:rect b="b" l="l" r="r" t="t"/>
              <a:pathLst>
                <a:path extrusionOk="0" h="4907" w="3597">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8" name="Google Shape;3378;p38"/>
            <p:cNvSpPr/>
            <p:nvPr/>
          </p:nvSpPr>
          <p:spPr>
            <a:xfrm>
              <a:off x="5122350" y="2718100"/>
              <a:ext cx="89900" cy="122675"/>
            </a:xfrm>
            <a:custGeom>
              <a:rect b="b" l="l" r="r" t="t"/>
              <a:pathLst>
                <a:path extrusionOk="0" h="4907" w="3596">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9" name="Google Shape;3379;p38"/>
            <p:cNvSpPr/>
            <p:nvPr/>
          </p:nvSpPr>
          <p:spPr>
            <a:xfrm>
              <a:off x="5182875" y="2718100"/>
              <a:ext cx="89900" cy="122675"/>
            </a:xfrm>
            <a:custGeom>
              <a:rect b="b" l="l" r="r" t="t"/>
              <a:pathLst>
                <a:path extrusionOk="0" h="4907" w="3596">
                  <a:moveTo>
                    <a:pt x="3152" y="0"/>
                  </a:moveTo>
                  <a:lnTo>
                    <a:pt x="0" y="4907"/>
                  </a:lnTo>
                  <a:lnTo>
                    <a:pt x="437" y="4907"/>
                  </a:lnTo>
                  <a:lnTo>
                    <a:pt x="359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0" name="Google Shape;3380;p38"/>
            <p:cNvSpPr/>
            <p:nvPr/>
          </p:nvSpPr>
          <p:spPr>
            <a:xfrm>
              <a:off x="5243375" y="2718100"/>
              <a:ext cx="89925" cy="122675"/>
            </a:xfrm>
            <a:custGeom>
              <a:rect b="b" l="l" r="r" t="t"/>
              <a:pathLst>
                <a:path extrusionOk="0" h="4907" w="3597">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1" name="Google Shape;3381;p38"/>
            <p:cNvSpPr/>
            <p:nvPr/>
          </p:nvSpPr>
          <p:spPr>
            <a:xfrm>
              <a:off x="5303900" y="2718100"/>
              <a:ext cx="89900" cy="122675"/>
            </a:xfrm>
            <a:custGeom>
              <a:rect b="b" l="l" r="r" t="t"/>
              <a:pathLst>
                <a:path extrusionOk="0" h="4907" w="3596">
                  <a:moveTo>
                    <a:pt x="3152" y="0"/>
                  </a:moveTo>
                  <a:lnTo>
                    <a:pt x="1" y="4907"/>
                  </a:lnTo>
                  <a:lnTo>
                    <a:pt x="438" y="4907"/>
                  </a:lnTo>
                  <a:lnTo>
                    <a:pt x="35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2" name="Google Shape;3382;p38"/>
            <p:cNvSpPr/>
            <p:nvPr/>
          </p:nvSpPr>
          <p:spPr>
            <a:xfrm>
              <a:off x="5364425" y="2718100"/>
              <a:ext cx="89900" cy="122675"/>
            </a:xfrm>
            <a:custGeom>
              <a:rect b="b" l="l" r="r" t="t"/>
              <a:pathLst>
                <a:path extrusionOk="0" h="4907" w="3596">
                  <a:moveTo>
                    <a:pt x="3158" y="0"/>
                  </a:moveTo>
                  <a:lnTo>
                    <a:pt x="0" y="4907"/>
                  </a:lnTo>
                  <a:lnTo>
                    <a:pt x="437" y="4907"/>
                  </a:lnTo>
                  <a:lnTo>
                    <a:pt x="359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83" name="Google Shape;3383;p38"/>
          <p:cNvGrpSpPr/>
          <p:nvPr/>
        </p:nvGrpSpPr>
        <p:grpSpPr>
          <a:xfrm>
            <a:off x="2328294" y="3955868"/>
            <a:ext cx="1382306" cy="493879"/>
            <a:chOff x="6730525" y="2643050"/>
            <a:chExt cx="647450" cy="231325"/>
          </a:xfrm>
        </p:grpSpPr>
        <p:sp>
          <p:nvSpPr>
            <p:cNvPr id="3384" name="Google Shape;3384;p38"/>
            <p:cNvSpPr/>
            <p:nvPr/>
          </p:nvSpPr>
          <p:spPr>
            <a:xfrm>
              <a:off x="6811450" y="2643050"/>
              <a:ext cx="11600" cy="11625"/>
            </a:xfrm>
            <a:custGeom>
              <a:rect b="b" l="l" r="r" t="t"/>
              <a:pathLst>
                <a:path extrusionOk="0" h="465" w="464">
                  <a:moveTo>
                    <a:pt x="235" y="1"/>
                  </a:moveTo>
                  <a:cubicBezTo>
                    <a:pt x="104" y="1"/>
                    <a:pt x="0" y="105"/>
                    <a:pt x="0" y="236"/>
                  </a:cubicBezTo>
                  <a:cubicBezTo>
                    <a:pt x="0" y="360"/>
                    <a:pt x="104" y="464"/>
                    <a:pt x="235" y="464"/>
                  </a:cubicBezTo>
                  <a:cubicBezTo>
                    <a:pt x="359" y="464"/>
                    <a:pt x="463" y="360"/>
                    <a:pt x="463" y="236"/>
                  </a:cubicBezTo>
                  <a:cubicBezTo>
                    <a:pt x="463" y="105"/>
                    <a:pt x="359" y="1"/>
                    <a:pt x="23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5" name="Google Shape;3385;p38"/>
            <p:cNvSpPr/>
            <p:nvPr/>
          </p:nvSpPr>
          <p:spPr>
            <a:xfrm>
              <a:off x="6873100" y="2643050"/>
              <a:ext cx="11600" cy="11625"/>
            </a:xfrm>
            <a:custGeom>
              <a:rect b="b" l="l" r="r" t="t"/>
              <a:pathLst>
                <a:path extrusionOk="0" h="465" w="464">
                  <a:moveTo>
                    <a:pt x="235" y="1"/>
                  </a:moveTo>
                  <a:cubicBezTo>
                    <a:pt x="105" y="1"/>
                    <a:pt x="0" y="105"/>
                    <a:pt x="0" y="236"/>
                  </a:cubicBezTo>
                  <a:cubicBezTo>
                    <a:pt x="0" y="360"/>
                    <a:pt x="105" y="464"/>
                    <a:pt x="235" y="464"/>
                  </a:cubicBezTo>
                  <a:cubicBezTo>
                    <a:pt x="359" y="464"/>
                    <a:pt x="464" y="360"/>
                    <a:pt x="464" y="236"/>
                  </a:cubicBezTo>
                  <a:cubicBezTo>
                    <a:pt x="464" y="105"/>
                    <a:pt x="359" y="1"/>
                    <a:pt x="23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6" name="Google Shape;3386;p38"/>
            <p:cNvSpPr/>
            <p:nvPr/>
          </p:nvSpPr>
          <p:spPr>
            <a:xfrm>
              <a:off x="6934750" y="2643050"/>
              <a:ext cx="11600" cy="11625"/>
            </a:xfrm>
            <a:custGeom>
              <a:rect b="b" l="l" r="r" t="t"/>
              <a:pathLst>
                <a:path extrusionOk="0" h="465" w="464">
                  <a:moveTo>
                    <a:pt x="236" y="1"/>
                  </a:moveTo>
                  <a:cubicBezTo>
                    <a:pt x="105" y="1"/>
                    <a:pt x="1" y="105"/>
                    <a:pt x="1" y="236"/>
                  </a:cubicBezTo>
                  <a:cubicBezTo>
                    <a:pt x="1" y="360"/>
                    <a:pt x="105" y="464"/>
                    <a:pt x="236" y="464"/>
                  </a:cubicBezTo>
                  <a:cubicBezTo>
                    <a:pt x="360" y="464"/>
                    <a:pt x="464" y="360"/>
                    <a:pt x="464" y="236"/>
                  </a:cubicBezTo>
                  <a:cubicBezTo>
                    <a:pt x="464" y="105"/>
                    <a:pt x="360" y="1"/>
                    <a:pt x="23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7" name="Google Shape;3387;p38"/>
            <p:cNvSpPr/>
            <p:nvPr/>
          </p:nvSpPr>
          <p:spPr>
            <a:xfrm>
              <a:off x="6996425" y="2643050"/>
              <a:ext cx="11600" cy="11625"/>
            </a:xfrm>
            <a:custGeom>
              <a:rect b="b" l="l" r="r" t="t"/>
              <a:pathLst>
                <a:path extrusionOk="0" h="465" w="464">
                  <a:moveTo>
                    <a:pt x="228" y="1"/>
                  </a:moveTo>
                  <a:cubicBezTo>
                    <a:pt x="105" y="1"/>
                    <a:pt x="0" y="105"/>
                    <a:pt x="0" y="236"/>
                  </a:cubicBezTo>
                  <a:cubicBezTo>
                    <a:pt x="0" y="360"/>
                    <a:pt x="105" y="464"/>
                    <a:pt x="228" y="464"/>
                  </a:cubicBezTo>
                  <a:cubicBezTo>
                    <a:pt x="359" y="464"/>
                    <a:pt x="463" y="360"/>
                    <a:pt x="463" y="236"/>
                  </a:cubicBezTo>
                  <a:cubicBezTo>
                    <a:pt x="463" y="105"/>
                    <a:pt x="359" y="1"/>
                    <a:pt x="22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8" name="Google Shape;3388;p38"/>
            <p:cNvSpPr/>
            <p:nvPr/>
          </p:nvSpPr>
          <p:spPr>
            <a:xfrm>
              <a:off x="7058075" y="2643050"/>
              <a:ext cx="11600" cy="11625"/>
            </a:xfrm>
            <a:custGeom>
              <a:rect b="b" l="l" r="r" t="t"/>
              <a:pathLst>
                <a:path extrusionOk="0" h="465" w="464">
                  <a:moveTo>
                    <a:pt x="229" y="1"/>
                  </a:moveTo>
                  <a:cubicBezTo>
                    <a:pt x="105" y="1"/>
                    <a:pt x="0" y="105"/>
                    <a:pt x="0" y="236"/>
                  </a:cubicBezTo>
                  <a:cubicBezTo>
                    <a:pt x="0" y="360"/>
                    <a:pt x="105" y="464"/>
                    <a:pt x="229" y="464"/>
                  </a:cubicBezTo>
                  <a:cubicBezTo>
                    <a:pt x="359" y="464"/>
                    <a:pt x="464" y="360"/>
                    <a:pt x="464" y="236"/>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9" name="Google Shape;3389;p38"/>
            <p:cNvSpPr/>
            <p:nvPr/>
          </p:nvSpPr>
          <p:spPr>
            <a:xfrm>
              <a:off x="7119725" y="2643050"/>
              <a:ext cx="11625" cy="11625"/>
            </a:xfrm>
            <a:custGeom>
              <a:rect b="b" l="l" r="r" t="t"/>
              <a:pathLst>
                <a:path extrusionOk="0" h="465" w="465">
                  <a:moveTo>
                    <a:pt x="229" y="1"/>
                  </a:moveTo>
                  <a:cubicBezTo>
                    <a:pt x="105" y="1"/>
                    <a:pt x="1" y="105"/>
                    <a:pt x="1" y="236"/>
                  </a:cubicBezTo>
                  <a:cubicBezTo>
                    <a:pt x="1" y="360"/>
                    <a:pt x="105" y="464"/>
                    <a:pt x="229" y="464"/>
                  </a:cubicBezTo>
                  <a:cubicBezTo>
                    <a:pt x="360" y="464"/>
                    <a:pt x="464" y="360"/>
                    <a:pt x="464" y="236"/>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0" name="Google Shape;3390;p38"/>
            <p:cNvSpPr/>
            <p:nvPr/>
          </p:nvSpPr>
          <p:spPr>
            <a:xfrm>
              <a:off x="7181400" y="2643050"/>
              <a:ext cx="11600" cy="11625"/>
            </a:xfrm>
            <a:custGeom>
              <a:rect b="b" l="l" r="r" t="t"/>
              <a:pathLst>
                <a:path extrusionOk="0" h="465" w="464">
                  <a:moveTo>
                    <a:pt x="229" y="1"/>
                  </a:moveTo>
                  <a:cubicBezTo>
                    <a:pt x="105" y="1"/>
                    <a:pt x="0" y="105"/>
                    <a:pt x="0" y="236"/>
                  </a:cubicBezTo>
                  <a:cubicBezTo>
                    <a:pt x="0" y="360"/>
                    <a:pt x="105" y="464"/>
                    <a:pt x="229" y="464"/>
                  </a:cubicBezTo>
                  <a:cubicBezTo>
                    <a:pt x="359" y="464"/>
                    <a:pt x="463" y="360"/>
                    <a:pt x="463" y="236"/>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1" name="Google Shape;3391;p38"/>
            <p:cNvSpPr/>
            <p:nvPr/>
          </p:nvSpPr>
          <p:spPr>
            <a:xfrm>
              <a:off x="7243050" y="2643050"/>
              <a:ext cx="11600" cy="11625"/>
            </a:xfrm>
            <a:custGeom>
              <a:rect b="b" l="l" r="r" t="t"/>
              <a:pathLst>
                <a:path extrusionOk="0" h="465" w="464">
                  <a:moveTo>
                    <a:pt x="229" y="1"/>
                  </a:moveTo>
                  <a:cubicBezTo>
                    <a:pt x="105" y="1"/>
                    <a:pt x="0" y="105"/>
                    <a:pt x="0" y="236"/>
                  </a:cubicBezTo>
                  <a:cubicBezTo>
                    <a:pt x="0" y="360"/>
                    <a:pt x="105" y="464"/>
                    <a:pt x="229" y="464"/>
                  </a:cubicBezTo>
                  <a:cubicBezTo>
                    <a:pt x="359" y="464"/>
                    <a:pt x="464" y="360"/>
                    <a:pt x="464" y="236"/>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2" name="Google Shape;3392;p38"/>
            <p:cNvSpPr/>
            <p:nvPr/>
          </p:nvSpPr>
          <p:spPr>
            <a:xfrm>
              <a:off x="7304700" y="2643050"/>
              <a:ext cx="11625" cy="11625"/>
            </a:xfrm>
            <a:custGeom>
              <a:rect b="b" l="l" r="r" t="t"/>
              <a:pathLst>
                <a:path extrusionOk="0" h="465" w="465">
                  <a:moveTo>
                    <a:pt x="229" y="1"/>
                  </a:moveTo>
                  <a:cubicBezTo>
                    <a:pt x="105" y="1"/>
                    <a:pt x="1" y="105"/>
                    <a:pt x="1" y="236"/>
                  </a:cubicBezTo>
                  <a:cubicBezTo>
                    <a:pt x="1" y="360"/>
                    <a:pt x="105" y="464"/>
                    <a:pt x="229" y="464"/>
                  </a:cubicBezTo>
                  <a:cubicBezTo>
                    <a:pt x="360" y="464"/>
                    <a:pt x="464" y="360"/>
                    <a:pt x="464" y="236"/>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3" name="Google Shape;3393;p38"/>
            <p:cNvSpPr/>
            <p:nvPr/>
          </p:nvSpPr>
          <p:spPr>
            <a:xfrm>
              <a:off x="7366375" y="2643050"/>
              <a:ext cx="11600" cy="11625"/>
            </a:xfrm>
            <a:custGeom>
              <a:rect b="b" l="l" r="r" t="t"/>
              <a:pathLst>
                <a:path extrusionOk="0" h="465" w="464">
                  <a:moveTo>
                    <a:pt x="229" y="1"/>
                  </a:moveTo>
                  <a:cubicBezTo>
                    <a:pt x="105" y="1"/>
                    <a:pt x="0" y="105"/>
                    <a:pt x="0" y="236"/>
                  </a:cubicBezTo>
                  <a:cubicBezTo>
                    <a:pt x="0" y="360"/>
                    <a:pt x="105" y="464"/>
                    <a:pt x="229" y="464"/>
                  </a:cubicBezTo>
                  <a:cubicBezTo>
                    <a:pt x="359" y="464"/>
                    <a:pt x="463" y="360"/>
                    <a:pt x="463" y="236"/>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4" name="Google Shape;3394;p38"/>
            <p:cNvSpPr/>
            <p:nvPr/>
          </p:nvSpPr>
          <p:spPr>
            <a:xfrm>
              <a:off x="6730525" y="2716300"/>
              <a:ext cx="11625" cy="11600"/>
            </a:xfrm>
            <a:custGeom>
              <a:rect b="b" l="l" r="r" t="t"/>
              <a:pathLst>
                <a:path extrusionOk="0" h="464" w="465">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5" name="Google Shape;3395;p38"/>
            <p:cNvSpPr/>
            <p:nvPr/>
          </p:nvSpPr>
          <p:spPr>
            <a:xfrm>
              <a:off x="6792200" y="2716300"/>
              <a:ext cx="11600" cy="11600"/>
            </a:xfrm>
            <a:custGeom>
              <a:rect b="b" l="l" r="r" t="t"/>
              <a:pathLst>
                <a:path extrusionOk="0" h="464" w="464">
                  <a:moveTo>
                    <a:pt x="229" y="0"/>
                  </a:moveTo>
                  <a:cubicBezTo>
                    <a:pt x="105" y="0"/>
                    <a:pt x="0" y="105"/>
                    <a:pt x="0" y="229"/>
                  </a:cubicBezTo>
                  <a:cubicBezTo>
                    <a:pt x="0" y="359"/>
                    <a:pt x="105" y="464"/>
                    <a:pt x="229" y="464"/>
                  </a:cubicBezTo>
                  <a:cubicBezTo>
                    <a:pt x="359" y="464"/>
                    <a:pt x="463" y="359"/>
                    <a:pt x="463" y="229"/>
                  </a:cubicBezTo>
                  <a:cubicBezTo>
                    <a:pt x="463"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6" name="Google Shape;3396;p38"/>
            <p:cNvSpPr/>
            <p:nvPr/>
          </p:nvSpPr>
          <p:spPr>
            <a:xfrm>
              <a:off x="6853850" y="2716300"/>
              <a:ext cx="11600" cy="11600"/>
            </a:xfrm>
            <a:custGeom>
              <a:rect b="b" l="l" r="r" t="t"/>
              <a:pathLst>
                <a:path extrusionOk="0" h="464" w="464">
                  <a:moveTo>
                    <a:pt x="229" y="0"/>
                  </a:moveTo>
                  <a:cubicBezTo>
                    <a:pt x="105" y="0"/>
                    <a:pt x="1" y="105"/>
                    <a:pt x="1" y="229"/>
                  </a:cubicBezTo>
                  <a:cubicBezTo>
                    <a:pt x="1" y="359"/>
                    <a:pt x="105" y="464"/>
                    <a:pt x="229" y="464"/>
                  </a:cubicBezTo>
                  <a:cubicBezTo>
                    <a:pt x="359" y="464"/>
                    <a:pt x="464" y="359"/>
                    <a:pt x="464" y="229"/>
                  </a:cubicBezTo>
                  <a:cubicBezTo>
                    <a:pt x="464"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7" name="Google Shape;3397;p38"/>
            <p:cNvSpPr/>
            <p:nvPr/>
          </p:nvSpPr>
          <p:spPr>
            <a:xfrm>
              <a:off x="6915500" y="2716300"/>
              <a:ext cx="11625" cy="11600"/>
            </a:xfrm>
            <a:custGeom>
              <a:rect b="b" l="l" r="r" t="t"/>
              <a:pathLst>
                <a:path extrusionOk="0" h="464" w="465">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8" name="Google Shape;3398;p38"/>
            <p:cNvSpPr/>
            <p:nvPr/>
          </p:nvSpPr>
          <p:spPr>
            <a:xfrm>
              <a:off x="6977175" y="2716300"/>
              <a:ext cx="11600" cy="11600"/>
            </a:xfrm>
            <a:custGeom>
              <a:rect b="b" l="l" r="r" t="t"/>
              <a:pathLst>
                <a:path extrusionOk="0" h="464" w="464">
                  <a:moveTo>
                    <a:pt x="229" y="0"/>
                  </a:moveTo>
                  <a:cubicBezTo>
                    <a:pt x="105" y="0"/>
                    <a:pt x="0" y="105"/>
                    <a:pt x="0" y="229"/>
                  </a:cubicBezTo>
                  <a:cubicBezTo>
                    <a:pt x="0" y="359"/>
                    <a:pt x="105" y="464"/>
                    <a:pt x="229" y="464"/>
                  </a:cubicBezTo>
                  <a:cubicBezTo>
                    <a:pt x="359" y="464"/>
                    <a:pt x="463" y="359"/>
                    <a:pt x="463" y="229"/>
                  </a:cubicBezTo>
                  <a:cubicBezTo>
                    <a:pt x="463"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9" name="Google Shape;3399;p38"/>
            <p:cNvSpPr/>
            <p:nvPr/>
          </p:nvSpPr>
          <p:spPr>
            <a:xfrm>
              <a:off x="7038825" y="2716300"/>
              <a:ext cx="11600" cy="11600"/>
            </a:xfrm>
            <a:custGeom>
              <a:rect b="b" l="l" r="r" t="t"/>
              <a:pathLst>
                <a:path extrusionOk="0" h="464" w="464">
                  <a:moveTo>
                    <a:pt x="229" y="0"/>
                  </a:moveTo>
                  <a:cubicBezTo>
                    <a:pt x="105" y="0"/>
                    <a:pt x="1" y="105"/>
                    <a:pt x="1" y="229"/>
                  </a:cubicBezTo>
                  <a:cubicBezTo>
                    <a:pt x="1" y="359"/>
                    <a:pt x="105" y="464"/>
                    <a:pt x="229" y="464"/>
                  </a:cubicBezTo>
                  <a:cubicBezTo>
                    <a:pt x="359" y="464"/>
                    <a:pt x="464" y="359"/>
                    <a:pt x="464" y="229"/>
                  </a:cubicBezTo>
                  <a:cubicBezTo>
                    <a:pt x="464"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0" name="Google Shape;3400;p38"/>
            <p:cNvSpPr/>
            <p:nvPr/>
          </p:nvSpPr>
          <p:spPr>
            <a:xfrm>
              <a:off x="7100475" y="2716300"/>
              <a:ext cx="11625" cy="11600"/>
            </a:xfrm>
            <a:custGeom>
              <a:rect b="b" l="l" r="r" t="t"/>
              <a:pathLst>
                <a:path extrusionOk="0" h="464" w="465">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1" name="Google Shape;3401;p38"/>
            <p:cNvSpPr/>
            <p:nvPr/>
          </p:nvSpPr>
          <p:spPr>
            <a:xfrm>
              <a:off x="7162150" y="2716300"/>
              <a:ext cx="11600" cy="11600"/>
            </a:xfrm>
            <a:custGeom>
              <a:rect b="b" l="l" r="r" t="t"/>
              <a:pathLst>
                <a:path extrusionOk="0" h="464" w="464">
                  <a:moveTo>
                    <a:pt x="229" y="0"/>
                  </a:moveTo>
                  <a:cubicBezTo>
                    <a:pt x="105" y="0"/>
                    <a:pt x="0" y="105"/>
                    <a:pt x="0" y="229"/>
                  </a:cubicBezTo>
                  <a:cubicBezTo>
                    <a:pt x="0" y="359"/>
                    <a:pt x="105" y="464"/>
                    <a:pt x="229" y="464"/>
                  </a:cubicBezTo>
                  <a:cubicBezTo>
                    <a:pt x="359" y="464"/>
                    <a:pt x="463" y="359"/>
                    <a:pt x="463" y="229"/>
                  </a:cubicBezTo>
                  <a:cubicBezTo>
                    <a:pt x="463"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2" name="Google Shape;3402;p38"/>
            <p:cNvSpPr/>
            <p:nvPr/>
          </p:nvSpPr>
          <p:spPr>
            <a:xfrm>
              <a:off x="7223800" y="2716300"/>
              <a:ext cx="11600" cy="11600"/>
            </a:xfrm>
            <a:custGeom>
              <a:rect b="b" l="l" r="r" t="t"/>
              <a:pathLst>
                <a:path extrusionOk="0" h="464" w="464">
                  <a:moveTo>
                    <a:pt x="229" y="0"/>
                  </a:moveTo>
                  <a:cubicBezTo>
                    <a:pt x="105" y="0"/>
                    <a:pt x="1" y="105"/>
                    <a:pt x="1" y="229"/>
                  </a:cubicBezTo>
                  <a:cubicBezTo>
                    <a:pt x="1" y="359"/>
                    <a:pt x="105" y="464"/>
                    <a:pt x="229" y="464"/>
                  </a:cubicBezTo>
                  <a:cubicBezTo>
                    <a:pt x="359" y="464"/>
                    <a:pt x="464" y="359"/>
                    <a:pt x="464" y="229"/>
                  </a:cubicBezTo>
                  <a:cubicBezTo>
                    <a:pt x="464" y="105"/>
                    <a:pt x="359"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3" name="Google Shape;3403;p38"/>
            <p:cNvSpPr/>
            <p:nvPr/>
          </p:nvSpPr>
          <p:spPr>
            <a:xfrm>
              <a:off x="7285450" y="2716300"/>
              <a:ext cx="11625" cy="11600"/>
            </a:xfrm>
            <a:custGeom>
              <a:rect b="b" l="l" r="r" t="t"/>
              <a:pathLst>
                <a:path extrusionOk="0" h="464" w="465">
                  <a:moveTo>
                    <a:pt x="229" y="0"/>
                  </a:moveTo>
                  <a:cubicBezTo>
                    <a:pt x="105" y="0"/>
                    <a:pt x="1" y="105"/>
                    <a:pt x="1" y="229"/>
                  </a:cubicBezTo>
                  <a:cubicBezTo>
                    <a:pt x="1" y="359"/>
                    <a:pt x="105" y="464"/>
                    <a:pt x="229" y="464"/>
                  </a:cubicBezTo>
                  <a:cubicBezTo>
                    <a:pt x="360" y="464"/>
                    <a:pt x="464" y="359"/>
                    <a:pt x="464" y="229"/>
                  </a:cubicBezTo>
                  <a:cubicBezTo>
                    <a:pt x="464" y="105"/>
                    <a:pt x="360"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4" name="Google Shape;3404;p38"/>
            <p:cNvSpPr/>
            <p:nvPr/>
          </p:nvSpPr>
          <p:spPr>
            <a:xfrm>
              <a:off x="6811450" y="2789525"/>
              <a:ext cx="11600" cy="11625"/>
            </a:xfrm>
            <a:custGeom>
              <a:rect b="b" l="l" r="r" t="t"/>
              <a:pathLst>
                <a:path extrusionOk="0" h="465" w="464">
                  <a:moveTo>
                    <a:pt x="235" y="1"/>
                  </a:moveTo>
                  <a:cubicBezTo>
                    <a:pt x="104" y="1"/>
                    <a:pt x="0" y="105"/>
                    <a:pt x="0" y="229"/>
                  </a:cubicBezTo>
                  <a:cubicBezTo>
                    <a:pt x="0" y="360"/>
                    <a:pt x="104" y="464"/>
                    <a:pt x="235" y="464"/>
                  </a:cubicBezTo>
                  <a:cubicBezTo>
                    <a:pt x="359" y="464"/>
                    <a:pt x="463" y="360"/>
                    <a:pt x="463" y="229"/>
                  </a:cubicBezTo>
                  <a:cubicBezTo>
                    <a:pt x="463" y="105"/>
                    <a:pt x="359" y="1"/>
                    <a:pt x="23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5" name="Google Shape;3405;p38"/>
            <p:cNvSpPr/>
            <p:nvPr/>
          </p:nvSpPr>
          <p:spPr>
            <a:xfrm>
              <a:off x="6873100" y="2789525"/>
              <a:ext cx="11600" cy="11625"/>
            </a:xfrm>
            <a:custGeom>
              <a:rect b="b" l="l" r="r" t="t"/>
              <a:pathLst>
                <a:path extrusionOk="0" h="465" w="464">
                  <a:moveTo>
                    <a:pt x="235" y="1"/>
                  </a:moveTo>
                  <a:cubicBezTo>
                    <a:pt x="105" y="1"/>
                    <a:pt x="0" y="105"/>
                    <a:pt x="0" y="229"/>
                  </a:cubicBezTo>
                  <a:cubicBezTo>
                    <a:pt x="0" y="360"/>
                    <a:pt x="105" y="464"/>
                    <a:pt x="235" y="464"/>
                  </a:cubicBezTo>
                  <a:cubicBezTo>
                    <a:pt x="359" y="464"/>
                    <a:pt x="464" y="360"/>
                    <a:pt x="464" y="229"/>
                  </a:cubicBezTo>
                  <a:cubicBezTo>
                    <a:pt x="464" y="105"/>
                    <a:pt x="359" y="1"/>
                    <a:pt x="23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6" name="Google Shape;3406;p38"/>
            <p:cNvSpPr/>
            <p:nvPr/>
          </p:nvSpPr>
          <p:spPr>
            <a:xfrm>
              <a:off x="6934750" y="2789525"/>
              <a:ext cx="11600" cy="11625"/>
            </a:xfrm>
            <a:custGeom>
              <a:rect b="b" l="l" r="r" t="t"/>
              <a:pathLst>
                <a:path extrusionOk="0" h="465" w="464">
                  <a:moveTo>
                    <a:pt x="236" y="1"/>
                  </a:moveTo>
                  <a:cubicBezTo>
                    <a:pt x="105" y="1"/>
                    <a:pt x="1" y="105"/>
                    <a:pt x="1" y="229"/>
                  </a:cubicBezTo>
                  <a:cubicBezTo>
                    <a:pt x="1" y="360"/>
                    <a:pt x="105" y="464"/>
                    <a:pt x="236" y="464"/>
                  </a:cubicBezTo>
                  <a:cubicBezTo>
                    <a:pt x="360" y="464"/>
                    <a:pt x="464" y="360"/>
                    <a:pt x="464" y="229"/>
                  </a:cubicBezTo>
                  <a:cubicBezTo>
                    <a:pt x="464" y="105"/>
                    <a:pt x="360" y="1"/>
                    <a:pt x="23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7" name="Google Shape;3407;p38"/>
            <p:cNvSpPr/>
            <p:nvPr/>
          </p:nvSpPr>
          <p:spPr>
            <a:xfrm>
              <a:off x="6996425" y="2789525"/>
              <a:ext cx="11600" cy="11625"/>
            </a:xfrm>
            <a:custGeom>
              <a:rect b="b" l="l" r="r" t="t"/>
              <a:pathLst>
                <a:path extrusionOk="0" h="465" w="464">
                  <a:moveTo>
                    <a:pt x="228" y="1"/>
                  </a:moveTo>
                  <a:cubicBezTo>
                    <a:pt x="105" y="1"/>
                    <a:pt x="0" y="105"/>
                    <a:pt x="0" y="229"/>
                  </a:cubicBezTo>
                  <a:cubicBezTo>
                    <a:pt x="0" y="360"/>
                    <a:pt x="105" y="464"/>
                    <a:pt x="228" y="464"/>
                  </a:cubicBezTo>
                  <a:cubicBezTo>
                    <a:pt x="359" y="464"/>
                    <a:pt x="463" y="360"/>
                    <a:pt x="463" y="229"/>
                  </a:cubicBezTo>
                  <a:cubicBezTo>
                    <a:pt x="463" y="105"/>
                    <a:pt x="359" y="1"/>
                    <a:pt x="22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8" name="Google Shape;3408;p38"/>
            <p:cNvSpPr/>
            <p:nvPr/>
          </p:nvSpPr>
          <p:spPr>
            <a:xfrm>
              <a:off x="7058075" y="2789525"/>
              <a:ext cx="11600" cy="11625"/>
            </a:xfrm>
            <a:custGeom>
              <a:rect b="b" l="l" r="r" t="t"/>
              <a:pathLst>
                <a:path extrusionOk="0" h="465" w="464">
                  <a:moveTo>
                    <a:pt x="229" y="1"/>
                  </a:moveTo>
                  <a:cubicBezTo>
                    <a:pt x="105" y="1"/>
                    <a:pt x="0" y="105"/>
                    <a:pt x="0" y="229"/>
                  </a:cubicBezTo>
                  <a:cubicBezTo>
                    <a:pt x="0" y="360"/>
                    <a:pt x="105" y="464"/>
                    <a:pt x="229" y="464"/>
                  </a:cubicBezTo>
                  <a:cubicBezTo>
                    <a:pt x="359" y="464"/>
                    <a:pt x="464" y="360"/>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9" name="Google Shape;3409;p38"/>
            <p:cNvSpPr/>
            <p:nvPr/>
          </p:nvSpPr>
          <p:spPr>
            <a:xfrm>
              <a:off x="7119725" y="2789525"/>
              <a:ext cx="11625" cy="11625"/>
            </a:xfrm>
            <a:custGeom>
              <a:rect b="b" l="l" r="r" t="t"/>
              <a:pathLst>
                <a:path extrusionOk="0" h="465" w="465">
                  <a:moveTo>
                    <a:pt x="229" y="1"/>
                  </a:moveTo>
                  <a:cubicBezTo>
                    <a:pt x="105" y="1"/>
                    <a:pt x="1" y="105"/>
                    <a:pt x="1" y="229"/>
                  </a:cubicBezTo>
                  <a:cubicBezTo>
                    <a:pt x="1" y="360"/>
                    <a:pt x="105" y="464"/>
                    <a:pt x="229" y="464"/>
                  </a:cubicBezTo>
                  <a:cubicBezTo>
                    <a:pt x="360" y="464"/>
                    <a:pt x="464" y="360"/>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0" name="Google Shape;3410;p38"/>
            <p:cNvSpPr/>
            <p:nvPr/>
          </p:nvSpPr>
          <p:spPr>
            <a:xfrm>
              <a:off x="7181400" y="2789525"/>
              <a:ext cx="11600" cy="11625"/>
            </a:xfrm>
            <a:custGeom>
              <a:rect b="b" l="l" r="r" t="t"/>
              <a:pathLst>
                <a:path extrusionOk="0" h="465" w="464">
                  <a:moveTo>
                    <a:pt x="229" y="1"/>
                  </a:moveTo>
                  <a:cubicBezTo>
                    <a:pt x="105" y="1"/>
                    <a:pt x="0" y="105"/>
                    <a:pt x="0" y="229"/>
                  </a:cubicBezTo>
                  <a:cubicBezTo>
                    <a:pt x="0" y="360"/>
                    <a:pt x="105" y="464"/>
                    <a:pt x="229" y="464"/>
                  </a:cubicBezTo>
                  <a:cubicBezTo>
                    <a:pt x="359" y="464"/>
                    <a:pt x="463" y="360"/>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1" name="Google Shape;3411;p38"/>
            <p:cNvSpPr/>
            <p:nvPr/>
          </p:nvSpPr>
          <p:spPr>
            <a:xfrm>
              <a:off x="7243050" y="2789525"/>
              <a:ext cx="11600" cy="11625"/>
            </a:xfrm>
            <a:custGeom>
              <a:rect b="b" l="l" r="r" t="t"/>
              <a:pathLst>
                <a:path extrusionOk="0" h="465" w="464">
                  <a:moveTo>
                    <a:pt x="229" y="1"/>
                  </a:moveTo>
                  <a:cubicBezTo>
                    <a:pt x="105" y="1"/>
                    <a:pt x="0" y="105"/>
                    <a:pt x="0" y="229"/>
                  </a:cubicBezTo>
                  <a:cubicBezTo>
                    <a:pt x="0" y="360"/>
                    <a:pt x="105" y="464"/>
                    <a:pt x="229" y="464"/>
                  </a:cubicBezTo>
                  <a:cubicBezTo>
                    <a:pt x="359" y="464"/>
                    <a:pt x="464" y="360"/>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2" name="Google Shape;3412;p38"/>
            <p:cNvSpPr/>
            <p:nvPr/>
          </p:nvSpPr>
          <p:spPr>
            <a:xfrm>
              <a:off x="7304700" y="2789525"/>
              <a:ext cx="11625" cy="11625"/>
            </a:xfrm>
            <a:custGeom>
              <a:rect b="b" l="l" r="r" t="t"/>
              <a:pathLst>
                <a:path extrusionOk="0" h="465" w="465">
                  <a:moveTo>
                    <a:pt x="229" y="1"/>
                  </a:moveTo>
                  <a:cubicBezTo>
                    <a:pt x="105" y="1"/>
                    <a:pt x="1" y="105"/>
                    <a:pt x="1" y="229"/>
                  </a:cubicBezTo>
                  <a:cubicBezTo>
                    <a:pt x="1" y="360"/>
                    <a:pt x="105" y="464"/>
                    <a:pt x="229" y="464"/>
                  </a:cubicBezTo>
                  <a:cubicBezTo>
                    <a:pt x="360" y="464"/>
                    <a:pt x="464" y="360"/>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3" name="Google Shape;3413;p38"/>
            <p:cNvSpPr/>
            <p:nvPr/>
          </p:nvSpPr>
          <p:spPr>
            <a:xfrm>
              <a:off x="7366375" y="2789525"/>
              <a:ext cx="11600" cy="11625"/>
            </a:xfrm>
            <a:custGeom>
              <a:rect b="b" l="l" r="r" t="t"/>
              <a:pathLst>
                <a:path extrusionOk="0" h="465" w="464">
                  <a:moveTo>
                    <a:pt x="229" y="1"/>
                  </a:moveTo>
                  <a:cubicBezTo>
                    <a:pt x="105" y="1"/>
                    <a:pt x="0" y="105"/>
                    <a:pt x="0" y="229"/>
                  </a:cubicBezTo>
                  <a:cubicBezTo>
                    <a:pt x="0" y="360"/>
                    <a:pt x="105" y="464"/>
                    <a:pt x="229" y="464"/>
                  </a:cubicBezTo>
                  <a:cubicBezTo>
                    <a:pt x="359" y="464"/>
                    <a:pt x="463" y="360"/>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4" name="Google Shape;3414;p38"/>
            <p:cNvSpPr/>
            <p:nvPr/>
          </p:nvSpPr>
          <p:spPr>
            <a:xfrm>
              <a:off x="6730525" y="2862775"/>
              <a:ext cx="11625" cy="11600"/>
            </a:xfrm>
            <a:custGeom>
              <a:rect b="b" l="l" r="r" t="t"/>
              <a:pathLst>
                <a:path extrusionOk="0" h="464" w="465">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5" name="Google Shape;3415;p38"/>
            <p:cNvSpPr/>
            <p:nvPr/>
          </p:nvSpPr>
          <p:spPr>
            <a:xfrm>
              <a:off x="6792200" y="2862775"/>
              <a:ext cx="11600" cy="11600"/>
            </a:xfrm>
            <a:custGeom>
              <a:rect b="b" l="l" r="r" t="t"/>
              <a:pathLst>
                <a:path extrusionOk="0" h="464" w="464">
                  <a:moveTo>
                    <a:pt x="229" y="1"/>
                  </a:moveTo>
                  <a:cubicBezTo>
                    <a:pt x="105" y="1"/>
                    <a:pt x="0" y="105"/>
                    <a:pt x="0" y="229"/>
                  </a:cubicBezTo>
                  <a:cubicBezTo>
                    <a:pt x="0" y="359"/>
                    <a:pt x="105" y="464"/>
                    <a:pt x="229" y="464"/>
                  </a:cubicBezTo>
                  <a:cubicBezTo>
                    <a:pt x="359" y="464"/>
                    <a:pt x="463" y="359"/>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6" name="Google Shape;3416;p38"/>
            <p:cNvSpPr/>
            <p:nvPr/>
          </p:nvSpPr>
          <p:spPr>
            <a:xfrm>
              <a:off x="6853850" y="2862775"/>
              <a:ext cx="11600" cy="11600"/>
            </a:xfrm>
            <a:custGeom>
              <a:rect b="b" l="l" r="r" t="t"/>
              <a:pathLst>
                <a:path extrusionOk="0" h="464" w="464">
                  <a:moveTo>
                    <a:pt x="229" y="1"/>
                  </a:moveTo>
                  <a:cubicBezTo>
                    <a:pt x="105" y="1"/>
                    <a:pt x="1" y="105"/>
                    <a:pt x="1" y="229"/>
                  </a:cubicBezTo>
                  <a:cubicBezTo>
                    <a:pt x="1" y="359"/>
                    <a:pt x="105" y="464"/>
                    <a:pt x="229" y="464"/>
                  </a:cubicBezTo>
                  <a:cubicBezTo>
                    <a:pt x="359" y="464"/>
                    <a:pt x="464" y="359"/>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7" name="Google Shape;3417;p38"/>
            <p:cNvSpPr/>
            <p:nvPr/>
          </p:nvSpPr>
          <p:spPr>
            <a:xfrm>
              <a:off x="6915500" y="2862775"/>
              <a:ext cx="11625" cy="11600"/>
            </a:xfrm>
            <a:custGeom>
              <a:rect b="b" l="l" r="r" t="t"/>
              <a:pathLst>
                <a:path extrusionOk="0" h="464" w="465">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8" name="Google Shape;3418;p38"/>
            <p:cNvSpPr/>
            <p:nvPr/>
          </p:nvSpPr>
          <p:spPr>
            <a:xfrm>
              <a:off x="6977175" y="2862775"/>
              <a:ext cx="11600" cy="11600"/>
            </a:xfrm>
            <a:custGeom>
              <a:rect b="b" l="l" r="r" t="t"/>
              <a:pathLst>
                <a:path extrusionOk="0" h="464" w="464">
                  <a:moveTo>
                    <a:pt x="229" y="1"/>
                  </a:moveTo>
                  <a:cubicBezTo>
                    <a:pt x="105" y="1"/>
                    <a:pt x="0" y="105"/>
                    <a:pt x="0" y="229"/>
                  </a:cubicBezTo>
                  <a:cubicBezTo>
                    <a:pt x="0" y="359"/>
                    <a:pt x="105" y="464"/>
                    <a:pt x="229" y="464"/>
                  </a:cubicBezTo>
                  <a:cubicBezTo>
                    <a:pt x="359" y="464"/>
                    <a:pt x="463" y="359"/>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9" name="Google Shape;3419;p38"/>
            <p:cNvSpPr/>
            <p:nvPr/>
          </p:nvSpPr>
          <p:spPr>
            <a:xfrm>
              <a:off x="7038825" y="2862775"/>
              <a:ext cx="11600" cy="11600"/>
            </a:xfrm>
            <a:custGeom>
              <a:rect b="b" l="l" r="r" t="t"/>
              <a:pathLst>
                <a:path extrusionOk="0" h="464" w="464">
                  <a:moveTo>
                    <a:pt x="229" y="1"/>
                  </a:moveTo>
                  <a:cubicBezTo>
                    <a:pt x="105" y="1"/>
                    <a:pt x="1" y="105"/>
                    <a:pt x="1" y="229"/>
                  </a:cubicBezTo>
                  <a:cubicBezTo>
                    <a:pt x="1" y="359"/>
                    <a:pt x="105" y="464"/>
                    <a:pt x="229" y="464"/>
                  </a:cubicBezTo>
                  <a:cubicBezTo>
                    <a:pt x="359" y="464"/>
                    <a:pt x="464" y="359"/>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0" name="Google Shape;3420;p38"/>
            <p:cNvSpPr/>
            <p:nvPr/>
          </p:nvSpPr>
          <p:spPr>
            <a:xfrm>
              <a:off x="7100475" y="2862775"/>
              <a:ext cx="11625" cy="11600"/>
            </a:xfrm>
            <a:custGeom>
              <a:rect b="b" l="l" r="r" t="t"/>
              <a:pathLst>
                <a:path extrusionOk="0" h="464" w="465">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1" name="Google Shape;3421;p38"/>
            <p:cNvSpPr/>
            <p:nvPr/>
          </p:nvSpPr>
          <p:spPr>
            <a:xfrm>
              <a:off x="7162150" y="2862775"/>
              <a:ext cx="11600" cy="11600"/>
            </a:xfrm>
            <a:custGeom>
              <a:rect b="b" l="l" r="r" t="t"/>
              <a:pathLst>
                <a:path extrusionOk="0" h="464" w="464">
                  <a:moveTo>
                    <a:pt x="229" y="1"/>
                  </a:moveTo>
                  <a:cubicBezTo>
                    <a:pt x="105" y="1"/>
                    <a:pt x="0" y="105"/>
                    <a:pt x="0" y="229"/>
                  </a:cubicBezTo>
                  <a:cubicBezTo>
                    <a:pt x="0" y="359"/>
                    <a:pt x="105" y="464"/>
                    <a:pt x="229" y="464"/>
                  </a:cubicBezTo>
                  <a:cubicBezTo>
                    <a:pt x="359" y="464"/>
                    <a:pt x="463" y="359"/>
                    <a:pt x="463" y="229"/>
                  </a:cubicBezTo>
                  <a:cubicBezTo>
                    <a:pt x="463"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2" name="Google Shape;3422;p38"/>
            <p:cNvSpPr/>
            <p:nvPr/>
          </p:nvSpPr>
          <p:spPr>
            <a:xfrm>
              <a:off x="7223800" y="2862775"/>
              <a:ext cx="11600" cy="11600"/>
            </a:xfrm>
            <a:custGeom>
              <a:rect b="b" l="l" r="r" t="t"/>
              <a:pathLst>
                <a:path extrusionOk="0" h="464" w="464">
                  <a:moveTo>
                    <a:pt x="229" y="1"/>
                  </a:moveTo>
                  <a:cubicBezTo>
                    <a:pt x="105" y="1"/>
                    <a:pt x="1" y="105"/>
                    <a:pt x="1" y="229"/>
                  </a:cubicBezTo>
                  <a:cubicBezTo>
                    <a:pt x="1" y="359"/>
                    <a:pt x="105" y="464"/>
                    <a:pt x="229" y="464"/>
                  </a:cubicBezTo>
                  <a:cubicBezTo>
                    <a:pt x="359" y="464"/>
                    <a:pt x="464" y="359"/>
                    <a:pt x="464" y="229"/>
                  </a:cubicBezTo>
                  <a:cubicBezTo>
                    <a:pt x="464" y="105"/>
                    <a:pt x="359"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3" name="Google Shape;3423;p38"/>
            <p:cNvSpPr/>
            <p:nvPr/>
          </p:nvSpPr>
          <p:spPr>
            <a:xfrm>
              <a:off x="7285450" y="2862775"/>
              <a:ext cx="11625" cy="11600"/>
            </a:xfrm>
            <a:custGeom>
              <a:rect b="b" l="l" r="r" t="t"/>
              <a:pathLst>
                <a:path extrusionOk="0" h="464" w="465">
                  <a:moveTo>
                    <a:pt x="229" y="1"/>
                  </a:moveTo>
                  <a:cubicBezTo>
                    <a:pt x="105" y="1"/>
                    <a:pt x="1" y="105"/>
                    <a:pt x="1" y="229"/>
                  </a:cubicBezTo>
                  <a:cubicBezTo>
                    <a:pt x="1" y="359"/>
                    <a:pt x="105" y="464"/>
                    <a:pt x="229" y="464"/>
                  </a:cubicBezTo>
                  <a:cubicBezTo>
                    <a:pt x="360" y="464"/>
                    <a:pt x="464" y="359"/>
                    <a:pt x="464" y="229"/>
                  </a:cubicBezTo>
                  <a:cubicBezTo>
                    <a:pt x="464" y="105"/>
                    <a:pt x="360"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24" name="Google Shape;3424;p38"/>
          <p:cNvSpPr/>
          <p:nvPr/>
        </p:nvSpPr>
        <p:spPr>
          <a:xfrm>
            <a:off x="4583325" y="955850"/>
            <a:ext cx="317400" cy="317400"/>
          </a:xfrm>
          <a:prstGeom prst="mathPlus">
            <a:avLst>
              <a:gd fmla="val 11090" name="adj1"/>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425" name="Google Shape;3425;p38"/>
          <p:cNvCxnSpPr/>
          <p:nvPr/>
        </p:nvCxnSpPr>
        <p:spPr>
          <a:xfrm>
            <a:off x="-8425" y="1850183"/>
            <a:ext cx="552600" cy="0"/>
          </a:xfrm>
          <a:prstGeom prst="straightConnector1">
            <a:avLst/>
          </a:prstGeom>
          <a:noFill/>
          <a:ln cap="flat" cmpd="sng" w="38100">
            <a:solidFill>
              <a:schemeClr val="lt2"/>
            </a:solidFill>
            <a:prstDash val="solid"/>
            <a:round/>
            <a:headEnd len="sm" w="sm" type="none"/>
            <a:tailEnd len="sm" w="sm" type="none"/>
          </a:ln>
        </p:spPr>
      </p:cxnSp>
      <p:grpSp>
        <p:nvGrpSpPr>
          <p:cNvPr id="3426" name="Google Shape;3426;p38"/>
          <p:cNvGrpSpPr/>
          <p:nvPr/>
        </p:nvGrpSpPr>
        <p:grpSpPr>
          <a:xfrm>
            <a:off x="1822104" y="366115"/>
            <a:ext cx="506202" cy="346754"/>
            <a:chOff x="5912000" y="2436725"/>
            <a:chExt cx="200500" cy="137350"/>
          </a:xfrm>
        </p:grpSpPr>
        <p:sp>
          <p:nvSpPr>
            <p:cNvPr id="3427" name="Google Shape;3427;p38"/>
            <p:cNvSpPr/>
            <p:nvPr/>
          </p:nvSpPr>
          <p:spPr>
            <a:xfrm>
              <a:off x="6071050" y="2532625"/>
              <a:ext cx="41450" cy="41450"/>
            </a:xfrm>
            <a:custGeom>
              <a:rect b="b" l="l" r="r" t="t"/>
              <a:pathLst>
                <a:path extrusionOk="0" h="1658" w="1658">
                  <a:moveTo>
                    <a:pt x="829" y="1"/>
                  </a:moveTo>
                  <a:lnTo>
                    <a:pt x="0" y="829"/>
                  </a:lnTo>
                  <a:lnTo>
                    <a:pt x="829" y="1658"/>
                  </a:lnTo>
                  <a:lnTo>
                    <a:pt x="1658" y="829"/>
                  </a:lnTo>
                  <a:lnTo>
                    <a:pt x="8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8" name="Google Shape;3428;p38"/>
            <p:cNvSpPr/>
            <p:nvPr/>
          </p:nvSpPr>
          <p:spPr>
            <a:xfrm>
              <a:off x="6071050" y="2436725"/>
              <a:ext cx="41450" cy="41450"/>
            </a:xfrm>
            <a:custGeom>
              <a:rect b="b" l="l" r="r" t="t"/>
              <a:pathLst>
                <a:path extrusionOk="0" h="1658" w="1658">
                  <a:moveTo>
                    <a:pt x="829" y="0"/>
                  </a:moveTo>
                  <a:lnTo>
                    <a:pt x="0" y="829"/>
                  </a:lnTo>
                  <a:lnTo>
                    <a:pt x="829" y="1657"/>
                  </a:lnTo>
                  <a:lnTo>
                    <a:pt x="1658" y="829"/>
                  </a:lnTo>
                  <a:lnTo>
                    <a:pt x="8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9" name="Google Shape;3429;p38"/>
            <p:cNvSpPr/>
            <p:nvPr/>
          </p:nvSpPr>
          <p:spPr>
            <a:xfrm>
              <a:off x="6023250" y="2484675"/>
              <a:ext cx="41450" cy="41450"/>
            </a:xfrm>
            <a:custGeom>
              <a:rect b="b" l="l" r="r" t="t"/>
              <a:pathLst>
                <a:path extrusionOk="0" h="1658" w="1658">
                  <a:moveTo>
                    <a:pt x="829" y="0"/>
                  </a:moveTo>
                  <a:lnTo>
                    <a:pt x="1" y="829"/>
                  </a:lnTo>
                  <a:lnTo>
                    <a:pt x="829" y="1658"/>
                  </a:lnTo>
                  <a:lnTo>
                    <a:pt x="1658" y="829"/>
                  </a:lnTo>
                  <a:lnTo>
                    <a:pt x="8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0" name="Google Shape;3430;p38"/>
            <p:cNvSpPr/>
            <p:nvPr/>
          </p:nvSpPr>
          <p:spPr>
            <a:xfrm>
              <a:off x="5959975" y="2532625"/>
              <a:ext cx="41450" cy="41450"/>
            </a:xfrm>
            <a:custGeom>
              <a:rect b="b" l="l" r="r" t="t"/>
              <a:pathLst>
                <a:path extrusionOk="0" h="1658" w="1658">
                  <a:moveTo>
                    <a:pt x="829" y="1"/>
                  </a:moveTo>
                  <a:lnTo>
                    <a:pt x="0" y="829"/>
                  </a:lnTo>
                  <a:lnTo>
                    <a:pt x="829" y="1658"/>
                  </a:lnTo>
                  <a:lnTo>
                    <a:pt x="1657" y="829"/>
                  </a:lnTo>
                  <a:lnTo>
                    <a:pt x="8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1" name="Google Shape;3431;p38"/>
            <p:cNvSpPr/>
            <p:nvPr/>
          </p:nvSpPr>
          <p:spPr>
            <a:xfrm>
              <a:off x="5959975" y="2436725"/>
              <a:ext cx="41450" cy="41450"/>
            </a:xfrm>
            <a:custGeom>
              <a:rect b="b" l="l" r="r" t="t"/>
              <a:pathLst>
                <a:path extrusionOk="0" h="1658" w="1658">
                  <a:moveTo>
                    <a:pt x="829" y="0"/>
                  </a:moveTo>
                  <a:lnTo>
                    <a:pt x="0" y="829"/>
                  </a:lnTo>
                  <a:lnTo>
                    <a:pt x="829" y="1657"/>
                  </a:lnTo>
                  <a:lnTo>
                    <a:pt x="1657" y="829"/>
                  </a:lnTo>
                  <a:lnTo>
                    <a:pt x="8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2" name="Google Shape;3432;p38"/>
            <p:cNvSpPr/>
            <p:nvPr/>
          </p:nvSpPr>
          <p:spPr>
            <a:xfrm>
              <a:off x="5912000" y="2484675"/>
              <a:ext cx="41475" cy="41450"/>
            </a:xfrm>
            <a:custGeom>
              <a:rect b="b" l="l" r="r" t="t"/>
              <a:pathLst>
                <a:path extrusionOk="0" h="1658" w="1659">
                  <a:moveTo>
                    <a:pt x="829" y="0"/>
                  </a:moveTo>
                  <a:lnTo>
                    <a:pt x="1" y="829"/>
                  </a:lnTo>
                  <a:lnTo>
                    <a:pt x="829" y="1658"/>
                  </a:lnTo>
                  <a:lnTo>
                    <a:pt x="1658" y="829"/>
                  </a:lnTo>
                  <a:lnTo>
                    <a:pt x="8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33" name="Google Shape;3433;p38"/>
          <p:cNvSpPr txBox="1"/>
          <p:nvPr/>
        </p:nvSpPr>
        <p:spPr>
          <a:xfrm>
            <a:off x="2328300" y="204525"/>
            <a:ext cx="6276900" cy="923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lang="en" sz="1600">
                <a:latin typeface="Assistant"/>
                <a:ea typeface="Assistant"/>
                <a:cs typeface="Assistant"/>
                <a:sym typeface="Assistant"/>
              </a:rPr>
              <a:t>1.Food donors (hotels, hostels, catering):</a:t>
            </a:r>
            <a:endParaRPr sz="1600">
              <a:latin typeface="Assistant"/>
              <a:ea typeface="Assistant"/>
              <a:cs typeface="Assistant"/>
              <a:sym typeface="Assistant"/>
            </a:endParaRPr>
          </a:p>
          <a:p>
            <a:pPr indent="0" lvl="0" marL="0" marR="0" rtl="0" algn="l">
              <a:lnSpc>
                <a:spcPct val="100000"/>
              </a:lnSpc>
              <a:spcBef>
                <a:spcPts val="0"/>
              </a:spcBef>
              <a:spcAft>
                <a:spcPts val="0"/>
              </a:spcAft>
              <a:buClr>
                <a:srgbClr val="000000"/>
              </a:buClr>
              <a:buSzPts val="1600"/>
              <a:buFont typeface="Arial"/>
              <a:buNone/>
            </a:pPr>
            <a:r>
              <a:t/>
            </a:r>
            <a:endParaRPr sz="1600">
              <a:latin typeface="Assistant"/>
              <a:ea typeface="Assistant"/>
              <a:cs typeface="Assistant"/>
              <a:sym typeface="Assistant"/>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ssistant"/>
              <a:ea typeface="Assistant"/>
              <a:cs typeface="Assistant"/>
              <a:sym typeface="Assistant"/>
            </a:endParaRPr>
          </a:p>
        </p:txBody>
      </p:sp>
      <p:sp>
        <p:nvSpPr>
          <p:cNvPr id="3434" name="Google Shape;3434;p38"/>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pic>
        <p:nvPicPr>
          <p:cNvPr id="3435" name="Google Shape;3435;p38"/>
          <p:cNvPicPr preferRelativeResize="0"/>
          <p:nvPr/>
        </p:nvPicPr>
        <p:blipFill>
          <a:blip r:embed="rId3">
            <a:alphaModFix/>
          </a:blip>
          <a:stretch>
            <a:fillRect/>
          </a:stretch>
        </p:blipFill>
        <p:spPr>
          <a:xfrm>
            <a:off x="1412025" y="712880"/>
            <a:ext cx="6276901" cy="424649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New Neighbourhood Building Project Proposal by Slidesgo">
  <a:themeElements>
    <a:clrScheme name="Simple Light">
      <a:dk1>
        <a:srgbClr val="211E1B"/>
      </a:dk1>
      <a:lt1>
        <a:srgbClr val="F5F5F1"/>
      </a:lt1>
      <a:dk2>
        <a:srgbClr val="E8E6E4"/>
      </a:dk2>
      <a:lt2>
        <a:srgbClr val="A0A996"/>
      </a:lt2>
      <a:accent1>
        <a:srgbClr val="5C5042"/>
      </a:accent1>
      <a:accent2>
        <a:srgbClr val="FFFFFF"/>
      </a:accent2>
      <a:accent3>
        <a:srgbClr val="FFFFFF"/>
      </a:accent3>
      <a:accent4>
        <a:srgbClr val="FFFFFF"/>
      </a:accent4>
      <a:accent5>
        <a:srgbClr val="FFFFFF"/>
      </a:accent5>
      <a:accent6>
        <a:srgbClr val="FFFFFF"/>
      </a:accent6>
      <a:hlink>
        <a:srgbClr val="211E1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