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85" r:id="rId14"/>
    <p:sldId id="270" r:id="rId15"/>
    <p:sldId id="271" r:id="rId16"/>
    <p:sldId id="283" r:id="rId17"/>
    <p:sldId id="276" r:id="rId18"/>
    <p:sldId id="284" r:id="rId19"/>
    <p:sldId id="277" r:id="rId20"/>
    <p:sldId id="278" r:id="rId21"/>
    <p:sldId id="280" r:id="rId22"/>
    <p:sldId id="279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43496-0314-498A-AC3A-AB04BFC901D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A4FA5-1B34-45EE-A250-8E2CA775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A4FA5-1B34-45EE-A250-8E2CA775BF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3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459" y="360607"/>
            <a:ext cx="8500056" cy="1068947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687" y="128789"/>
            <a:ext cx="2072886" cy="2176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639" y="4335759"/>
            <a:ext cx="3464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Akkas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Ali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&amp; Chairman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 CSE,BSMRSTU.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78095" y="4335759"/>
            <a:ext cx="3041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endParaRPr lang="en-US" sz="2000" dirty="0" smtClean="0"/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Biswas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20121201047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 CSE,BSMRSTU.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40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0760" y="180304"/>
            <a:ext cx="11642502" cy="106894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sz="2800" dirty="0"/>
              <a:t>cont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      </a:t>
            </a:r>
            <a:r>
              <a:rPr lang="en-US" sz="2800" dirty="0" smtClean="0"/>
              <a:t>Gabor filtering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7456" y="2239782"/>
            <a:ext cx="52195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Gabor filtering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done by the following formula: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0" y="3052293"/>
                <a:ext cx="7637172" cy="20943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A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A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A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A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A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A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AU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AU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A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AU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AU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A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A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𝑓𝑋𝑖</m:t>
                              </m:r>
                            </m:e>
                          </m:d>
                        </m:e>
                      </m:func>
                      <m:r>
                        <a:rPr lang="en-A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</m:t>
                        </m:r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func>
                      <m:func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r>
                  <a:rPr lang="en-AU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sz="2400" dirty="0" smtClean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A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A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A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A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52293"/>
                <a:ext cx="7637172" cy="20943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721" y="2239782"/>
            <a:ext cx="3127652" cy="30147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3944" y="5396247"/>
            <a:ext cx="359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</a:t>
            </a:r>
            <a:r>
              <a:rPr lang="en-US" dirty="0"/>
              <a:t>Image Enhancement by Gabor filtering</a:t>
            </a:r>
          </a:p>
        </p:txBody>
      </p:sp>
    </p:spTree>
    <p:extLst>
      <p:ext uri="{BB962C8B-B14F-4D97-AF65-F5344CB8AC3E}">
        <p14:creationId xmlns:p14="http://schemas.microsoft.com/office/powerpoint/2010/main" val="13298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2580" y="231819"/>
            <a:ext cx="11642502" cy="106894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dirty="0"/>
              <a:t>cont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2800" dirty="0" smtClean="0"/>
              <a:t>Image </a:t>
            </a:r>
            <a:r>
              <a:rPr lang="en-US" sz="2800" dirty="0" err="1" smtClean="0"/>
              <a:t>Binarization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520616"/>
              </p:ext>
            </p:extLst>
          </p:nvPr>
        </p:nvGraphicFramePr>
        <p:xfrm>
          <a:off x="6503831" y="2025863"/>
          <a:ext cx="3200400" cy="2423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</a:tblGrid>
              <a:tr h="40303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303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303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303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850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303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7" y="1790364"/>
            <a:ext cx="3644722" cy="2894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ight Arrow 6"/>
          <p:cNvSpPr/>
          <p:nvPr/>
        </p:nvSpPr>
        <p:spPr>
          <a:xfrm>
            <a:off x="4700789" y="2909279"/>
            <a:ext cx="1803042" cy="6568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2580" y="5058704"/>
            <a:ext cx="6143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calculate the average of </a:t>
            </a:r>
            <a:r>
              <a:rPr lang="en-US" dirty="0" err="1"/>
              <a:t>rgb</a:t>
            </a:r>
            <a:r>
              <a:rPr lang="en-US" dirty="0"/>
              <a:t> color values from a cell;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if(average </a:t>
            </a:r>
            <a:r>
              <a:rPr lang="en-US" dirty="0"/>
              <a:t>&gt; 127) then the cell is 1;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else </a:t>
            </a:r>
            <a:r>
              <a:rPr lang="en-US" dirty="0"/>
              <a:t>cell is 0;</a:t>
            </a:r>
          </a:p>
        </p:txBody>
      </p:sp>
    </p:spTree>
    <p:extLst>
      <p:ext uri="{BB962C8B-B14F-4D97-AF65-F5344CB8AC3E}">
        <p14:creationId xmlns:p14="http://schemas.microsoft.com/office/powerpoint/2010/main" val="14356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7730" y="167426"/>
            <a:ext cx="11616744" cy="105606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dirty="0"/>
              <a:t>cont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              </a:t>
            </a:r>
            <a:r>
              <a:rPr lang="en-US" sz="2800" dirty="0" smtClean="0"/>
              <a:t>Thinning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36" y="1385417"/>
            <a:ext cx="3695700" cy="3230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9488" y="4655505"/>
            <a:ext cx="213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: After thinning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96" y="1632193"/>
            <a:ext cx="3190354" cy="307523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180150" y="3025861"/>
            <a:ext cx="1975952" cy="60530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16026" y="4840171"/>
            <a:ext cx="248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: Before thinning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7730" y="167426"/>
            <a:ext cx="11616744" cy="105606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dirty="0"/>
              <a:t>cont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              </a:t>
            </a:r>
            <a:r>
              <a:rPr lang="en-US" sz="2800" dirty="0" smtClean="0"/>
              <a:t>Thinning..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00" y="1860165"/>
            <a:ext cx="6366174" cy="30888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524" y="3100794"/>
            <a:ext cx="5351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 2 + P 3 + P 4 + P 5 + P 6 + P 7 + P 8 + 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A(P1)= 1; center point must be Black/1 itself 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if(A == 1&amp;&amp;3 &lt;= B &lt;= 6) then center cell color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color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730" y="2049612"/>
            <a:ext cx="5022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thinning is used to reduce the darkness of all ridge lines. </a:t>
            </a:r>
          </a:p>
        </p:txBody>
      </p:sp>
    </p:spTree>
    <p:extLst>
      <p:ext uri="{BB962C8B-B14F-4D97-AF65-F5344CB8AC3E}">
        <p14:creationId xmlns:p14="http://schemas.microsoft.com/office/powerpoint/2010/main" val="18935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7730" y="167426"/>
            <a:ext cx="12015988" cy="105606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cont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en-A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A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Minutiae Marking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93" y="3381241"/>
            <a:ext cx="7924800" cy="2362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4096" y="2382592"/>
            <a:ext cx="9169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concept of Crossing Number (CN) is widely used for extracting the minutiae</a:t>
            </a:r>
          </a:p>
        </p:txBody>
      </p:sp>
    </p:spTree>
    <p:extLst>
      <p:ext uri="{BB962C8B-B14F-4D97-AF65-F5344CB8AC3E}">
        <p14:creationId xmlns:p14="http://schemas.microsoft.com/office/powerpoint/2010/main" val="24381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6012" y="231821"/>
            <a:ext cx="12015988" cy="105606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dirty="0"/>
              <a:t>cont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en-A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A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Minutiae Marking..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386"/>
            <a:ext cx="12192000" cy="553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6165" y="263396"/>
            <a:ext cx="12015988" cy="14166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dirty="0"/>
              <a:t>cont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Getting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from Fingerprint using Heap algorithm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398" y="2142963"/>
            <a:ext cx="6379595" cy="3382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3792" y="2142963"/>
            <a:ext cx="413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 is the nodes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 </a:t>
            </a:r>
            <a:r>
              <a:rPr lang="en-US" dirty="0"/>
              <a:t>is the distance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56879" y="2678806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5780" y="2789294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2" y="3833999"/>
            <a:ext cx="4211486" cy="9835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9702" y="3483738"/>
            <a:ext cx="229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13127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6012" y="231821"/>
            <a:ext cx="12015988" cy="77273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dirty="0"/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0328" y="4107387"/>
            <a:ext cx="397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Keeping </a:t>
            </a:r>
            <a:r>
              <a:rPr lang="en-US" dirty="0"/>
              <a:t>information in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50" y="1868410"/>
            <a:ext cx="7763285" cy="22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6165" y="263396"/>
            <a:ext cx="11440731" cy="142373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dirty="0"/>
              <a:t>cont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Fingerprint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Matching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32" y="2117205"/>
            <a:ext cx="6379595" cy="33820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84879" y="2743200"/>
            <a:ext cx="74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00299" y="2558534"/>
            <a:ext cx="110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6012" y="231821"/>
            <a:ext cx="11260427" cy="77273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Result And Discussion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564" y="1704184"/>
            <a:ext cx="6823322" cy="30867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6840" y="4997003"/>
            <a:ext cx="767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/>
              <a:t>FFT enhancement and Gabor filter enhancement</a:t>
            </a:r>
          </a:p>
        </p:txBody>
      </p:sp>
    </p:spTree>
    <p:extLst>
      <p:ext uri="{BB962C8B-B14F-4D97-AF65-F5344CB8AC3E}">
        <p14:creationId xmlns:p14="http://schemas.microsoft.com/office/powerpoint/2010/main" val="42240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32636" y="519447"/>
            <a:ext cx="8596668" cy="7426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2732" y="1700011"/>
            <a:ext cx="9878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Fingerprint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3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6012" y="231821"/>
            <a:ext cx="11260427" cy="77273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Result And Discussion </a:t>
            </a:r>
            <a:r>
              <a:rPr lang="en-US" dirty="0"/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4873" y="4713668"/>
            <a:ext cx="385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</a:t>
            </a:r>
            <a:r>
              <a:rPr lang="en-US" dirty="0" smtClean="0"/>
              <a:t>: </a:t>
            </a:r>
            <a:r>
              <a:rPr lang="en-US" dirty="0"/>
              <a:t>Difference of data-type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17" y="2026998"/>
            <a:ext cx="5416670" cy="268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76" y="1602234"/>
            <a:ext cx="4199097" cy="388416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76012" y="231821"/>
            <a:ext cx="11260427" cy="105606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 And Discussion 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								</a:t>
            </a:r>
            <a:r>
              <a:rPr lang="en-US" sz="3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Identification(1-N</a:t>
            </a: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331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6012" y="231821"/>
            <a:ext cx="11260427" cy="11333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 And Discussion 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										</a:t>
            </a: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Verification(1-1)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96" y="1662397"/>
            <a:ext cx="4178858" cy="394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2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6012" y="231821"/>
            <a:ext cx="11260427" cy="77273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 And Discussion 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									</a:t>
            </a: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3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endParaRPr lang="en-US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96" y="1983801"/>
            <a:ext cx="6468657" cy="35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3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10578" y="2443066"/>
            <a:ext cx="4016735" cy="102135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n-BD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648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7334" y="609600"/>
            <a:ext cx="8596668" cy="7555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7334" y="2341218"/>
            <a:ext cx="9602788" cy="28232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</a:t>
            </a:r>
            <a:r>
              <a:rPr lang="en-US" sz="2400" dirty="0" smtClean="0"/>
              <a:t>o </a:t>
            </a:r>
            <a:r>
              <a:rPr lang="en-US" sz="2400" dirty="0"/>
              <a:t>increase the image quality .</a:t>
            </a:r>
          </a:p>
          <a:p>
            <a:r>
              <a:rPr lang="en-US" sz="2400" dirty="0" smtClean="0"/>
              <a:t>Verification </a:t>
            </a:r>
            <a:r>
              <a:rPr lang="en-US" sz="2400" dirty="0"/>
              <a:t>and Identification.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establish a better security system.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get a better accuracy .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keep data in database as byte stream .</a:t>
            </a:r>
          </a:p>
        </p:txBody>
      </p:sp>
    </p:spTree>
    <p:extLst>
      <p:ext uri="{BB962C8B-B14F-4D97-AF65-F5344CB8AC3E}">
        <p14:creationId xmlns:p14="http://schemas.microsoft.com/office/powerpoint/2010/main" val="87160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33451" y="377781"/>
            <a:ext cx="8596668" cy="6654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fingerprint 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33451" y="2768958"/>
            <a:ext cx="5736345" cy="94015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fingerprint is the feature pattern of one finger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defRPr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46" y="1358821"/>
            <a:ext cx="3498093" cy="3013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6731618" y="4687910"/>
            <a:ext cx="3631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fingerprint image</a:t>
            </a:r>
          </a:p>
        </p:txBody>
      </p:sp>
    </p:spTree>
    <p:extLst>
      <p:ext uri="{BB962C8B-B14F-4D97-AF65-F5344CB8AC3E}">
        <p14:creationId xmlns:p14="http://schemas.microsoft.com/office/powerpoint/2010/main" val="40515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33451" y="377781"/>
            <a:ext cx="8596668" cy="6654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fingerprint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dirty="0"/>
              <a:t>cont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72118" y="2599459"/>
            <a:ext cx="5894939" cy="185455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two most prominent local ridge characteristics, called minutiae, are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ridge ending and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ridge bifurcation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73" y="1790162"/>
            <a:ext cx="2657846" cy="2457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119" y="1799688"/>
            <a:ext cx="2457793" cy="24482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51701" y="4856376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. Minutiae.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4744" y="4269350"/>
            <a:ext cx="15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ridge ending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23549" y="4269350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bifurcation</a:t>
            </a:r>
          </a:p>
        </p:txBody>
      </p:sp>
    </p:spTree>
    <p:extLst>
      <p:ext uri="{BB962C8B-B14F-4D97-AF65-F5344CB8AC3E}">
        <p14:creationId xmlns:p14="http://schemas.microsoft.com/office/powerpoint/2010/main" val="362289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3639" y="296214"/>
            <a:ext cx="8766480" cy="7469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70"/>
          <p:cNvSpPr>
            <a:spLocks noChangeArrowheads="1"/>
          </p:cNvSpPr>
          <p:nvPr/>
        </p:nvSpPr>
        <p:spPr bwMode="auto">
          <a:xfrm>
            <a:off x="1442433" y="7598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89" name="Rectangle 84"/>
          <p:cNvSpPr>
            <a:spLocks noChangeArrowheads="1"/>
          </p:cNvSpPr>
          <p:nvPr/>
        </p:nvSpPr>
        <p:spPr bwMode="auto">
          <a:xfrm>
            <a:off x="1442433" y="12170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059" y="1043189"/>
            <a:ext cx="7335274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3639" y="296214"/>
            <a:ext cx="8766480" cy="90152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  </a:t>
            </a:r>
            <a:r>
              <a:rPr lang="en-US" dirty="0"/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51" y="2196864"/>
            <a:ext cx="5015308" cy="3606084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607737" y="2827928"/>
            <a:ext cx="6253705" cy="16925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A fingerprint </a:t>
            </a:r>
            <a:r>
              <a:rPr lang="en-US" sz="2400" dirty="0"/>
              <a:t>scanner</a:t>
            </a:r>
            <a:r>
              <a:rPr lang="en-US" sz="2400" dirty="0" smtClean="0"/>
              <a:t> an electronic </a:t>
            </a:r>
            <a:r>
              <a:rPr lang="en-US" sz="2400" dirty="0"/>
              <a:t>device used to capture a digital image of the fingerprint </a:t>
            </a:r>
            <a:r>
              <a:rPr lang="en-US" sz="2400" dirty="0" smtClean="0"/>
              <a:t>pattern.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67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3639" y="296214"/>
            <a:ext cx="8766480" cy="90152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 </a:t>
            </a:r>
            <a:r>
              <a:rPr lang="en-US" dirty="0"/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Minutiae Extractor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59185" y="2501445"/>
            <a:ext cx="2232205" cy="97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Enhancement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</a:t>
            </a:r>
            <a:r>
              <a:rPr lang="en-A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Binarization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68710" y="3698178"/>
            <a:ext cx="2222680" cy="97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Thinning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Minutiae Marking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8710" y="4824365"/>
            <a:ext cx="2222680" cy="855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Remove False Minutiae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31831" y="2709262"/>
            <a:ext cx="2431207" cy="548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Pre-processing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73533" y="3731964"/>
            <a:ext cx="2389505" cy="747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AU" sz="2000" b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2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Minutia </a:t>
            </a:r>
            <a:r>
              <a:rPr lang="en-A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extraction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73532" y="4819414"/>
            <a:ext cx="2389505" cy="599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2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Post-processing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368993" y="2897746"/>
            <a:ext cx="1490192" cy="2393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363037" y="3984339"/>
            <a:ext cx="1496148" cy="2785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4363037" y="5007041"/>
            <a:ext cx="1496148" cy="2169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1558343" y="1622737"/>
            <a:ext cx="9639744" cy="61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1558343" y="2079937"/>
            <a:ext cx="96397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0760" y="180304"/>
            <a:ext cx="11642502" cy="106894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 </a:t>
            </a:r>
            <a:r>
              <a:rPr lang="en-US" dirty="0"/>
              <a:t>cont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smtClean="0"/>
              <a:t>Histogram </a:t>
            </a:r>
            <a:r>
              <a:rPr lang="en-US" sz="2800" dirty="0"/>
              <a:t>equalization 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3184" y="2627291"/>
            <a:ext cx="4128692" cy="16871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Histogram equalization is mainly used to </a:t>
            </a:r>
            <a:r>
              <a:rPr lang="en-US" sz="2400" dirty="0" smtClean="0"/>
              <a:t>increase the </a:t>
            </a:r>
            <a:r>
              <a:rPr lang="en-US" sz="2400" dirty="0"/>
              <a:t>pixel value of an image 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98" y="1545465"/>
            <a:ext cx="7943142" cy="502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951</TotalTime>
  <Words>481</Words>
  <Application>Microsoft Office PowerPoint</Application>
  <PresentationFormat>Widescreen</PresentationFormat>
  <Paragraphs>166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Cambria Math</vt:lpstr>
      <vt:lpstr>Symbol</vt:lpstr>
      <vt:lpstr>Times New Roman</vt:lpstr>
      <vt:lpstr>Trebuchet MS</vt:lpstr>
      <vt:lpstr>Vrinda</vt:lpstr>
      <vt:lpstr>Wingdings</vt:lpstr>
      <vt:lpstr>Wingdings 3</vt:lpstr>
      <vt:lpstr>Facet</vt:lpstr>
      <vt:lpstr>Fingerprint Based Authentication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AB47</dc:creator>
  <cp:lastModifiedBy>AB47</cp:lastModifiedBy>
  <cp:revision>83</cp:revision>
  <dcterms:created xsi:type="dcterms:W3CDTF">2017-01-17T15:06:19Z</dcterms:created>
  <dcterms:modified xsi:type="dcterms:W3CDTF">2017-01-31T04:13:31Z</dcterms:modified>
</cp:coreProperties>
</file>