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052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45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4A22-D40D-4A18-B4DD-2C22457E61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BC4637-6E56-4954-A945-80D35C48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C0C3-BDCD-48A1-9074-89F9E2B8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Data transfer from Bluetooth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64B71-1C19-4B54-BF8E-98BDC268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724" y="3962087"/>
            <a:ext cx="7224457" cy="18750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 sz="13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US" sz="13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This application will receive the data from the Bluetooth module which is attached to some sensor. It will store the data in the mobile for further analysis</a:t>
            </a: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BDE62-5141-47E8-B2A7-319F5EE4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57" y="643467"/>
            <a:ext cx="692828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05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2925F-7F83-4C7D-951D-8243F14E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86" y="643466"/>
            <a:ext cx="3407285" cy="55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1F1E7-EC1E-4D17-89F8-8A1804B8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643467"/>
            <a:ext cx="795866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424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33</Words>
  <Application>Microsoft Office PowerPoint</Application>
  <PresentationFormat>Widescreen</PresentationFormat>
  <Paragraphs>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Data transfer from Bluetooth Module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from Bluetooth Module</dc:title>
  <dc:creator>Arun</dc:creator>
  <cp:lastModifiedBy>Arun Arun</cp:lastModifiedBy>
  <cp:revision>1</cp:revision>
  <dcterms:created xsi:type="dcterms:W3CDTF">2020-07-24T00:57:42Z</dcterms:created>
  <dcterms:modified xsi:type="dcterms:W3CDTF">2020-07-24T01:02:27Z</dcterms:modified>
</cp:coreProperties>
</file>