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59" r:id="rId5"/>
    <p:sldId id="260" r:id="rId6"/>
    <p:sldId id="268" r:id="rId7"/>
    <p:sldId id="261" r:id="rId8"/>
    <p:sldId id="265" r:id="rId9"/>
    <p:sldId id="266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648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Mention:</a:t>
            </a:r>
          </a:p>
          <a:p>
            <a:r>
              <a:rPr lang="en-GB" dirty="0" smtClean="0"/>
              <a:t>	Write caching</a:t>
            </a:r>
            <a:r>
              <a:rPr lang="en-GB" baseline="0" dirty="0" smtClean="0"/>
              <a:t> on the log drive can cause loss of data.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Notes to self:</a:t>
            </a:r>
          </a:p>
          <a:p>
            <a:r>
              <a:rPr lang="en-GB" dirty="0" smtClean="0"/>
              <a:t>	Need</a:t>
            </a:r>
            <a:r>
              <a:rPr lang="en-GB" baseline="0" dirty="0" smtClean="0"/>
              <a:t> to cover what a page is somewhere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8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9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6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3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2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6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1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233C-AED0-40A2-94DD-085E6C2BAB99}" type="datetimeFigureOut">
              <a:rPr lang="en-GB" smtClean="0"/>
              <a:t>24/09/2015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2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server/database</a:t>
            </a:r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Contains multiple Virtual Log Files (VLF’s)</a:t>
            </a:r>
          </a:p>
          <a:p>
            <a:pPr lvl="1"/>
            <a:r>
              <a:rPr lang="en-GB" dirty="0" smtClean="0"/>
              <a:t>These vary in size and number</a:t>
            </a:r>
          </a:p>
          <a:p>
            <a:r>
              <a:rPr lang="en-GB" dirty="0" smtClean="0"/>
              <a:t>Writing to the VLF is always sequential for performance</a:t>
            </a:r>
          </a:p>
          <a:p>
            <a:r>
              <a:rPr lang="en-GB" dirty="0" smtClean="0"/>
              <a:t>At the end of the last VLF it loops back to the first </a:t>
            </a:r>
            <a:r>
              <a:rPr lang="en-GB" i="1" dirty="0" smtClean="0"/>
              <a:t>available</a:t>
            </a:r>
            <a:r>
              <a:rPr lang="en-GB" dirty="0" smtClean="0"/>
              <a:t> VLF</a:t>
            </a:r>
          </a:p>
          <a:p>
            <a:r>
              <a:rPr lang="en-GB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76" y="4412050"/>
            <a:ext cx="5380633" cy="15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of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contains data files and log files</a:t>
            </a:r>
          </a:p>
          <a:p>
            <a:r>
              <a:rPr lang="en-GB" dirty="0" smtClean="0"/>
              <a:t>Both use memory buffers</a:t>
            </a:r>
          </a:p>
          <a:p>
            <a:r>
              <a:rPr lang="en-GB" dirty="0" smtClean="0"/>
              <a:t>On commit transaction:</a:t>
            </a:r>
          </a:p>
          <a:p>
            <a:pPr lvl="1"/>
            <a:r>
              <a:rPr lang="en-GB" dirty="0" smtClean="0"/>
              <a:t>The log records must be harden to disk</a:t>
            </a:r>
          </a:p>
          <a:p>
            <a:pPr lvl="1"/>
            <a:r>
              <a:rPr lang="en-GB" dirty="0" smtClean="0"/>
              <a:t>The data “page” is updated in memory only (dirty page)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92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77" y="2690793"/>
            <a:ext cx="6618150" cy="2048475"/>
          </a:xfrm>
        </p:spPr>
      </p:pic>
    </p:spTree>
    <p:extLst>
      <p:ext uri="{BB962C8B-B14F-4D97-AF65-F5344CB8AC3E}">
        <p14:creationId xmlns:p14="http://schemas.microsoft.com/office/powerpoint/2010/main" val="30339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page (bulk logging)</a:t>
            </a:r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in recovery</a:t>
            </a:r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logged, space is reserved during an uncommitted operation to 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performance issue with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SabinIO.Logging.Demo1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pervious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advanced setting</a:t>
            </a:r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failovers</a:t>
            </a:r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Background process the 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be invoked by memory pressure</a:t>
            </a:r>
          </a:p>
          <a:p>
            <a:r>
              <a:rPr lang="en-GB" dirty="0" smtClean="0"/>
              <a:t>Can 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451</Words>
  <Application>Microsoft Office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Writing Data</vt:lpstr>
      <vt:lpstr>Order of writing</vt:lpstr>
      <vt:lpstr>PowerPoint Presentation</vt:lpstr>
      <vt:lpstr>Transaction Logging</vt:lpstr>
      <vt:lpstr>Log Buffer</vt:lpstr>
      <vt:lpstr>Demo</vt:lpstr>
      <vt:lpstr>Data File Writes</vt:lpstr>
      <vt:lpstr>Checkpoints</vt:lpstr>
      <vt:lpstr>Lazy Writer</vt:lpstr>
      <vt:lpstr>Recovery</vt:lpstr>
      <vt:lpstr>Log Structure</vt:lpstr>
      <vt:lpstr>Clearing the 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Simon</cp:lastModifiedBy>
  <cp:revision>15</cp:revision>
  <dcterms:created xsi:type="dcterms:W3CDTF">2015-09-24T10:59:27Z</dcterms:created>
  <dcterms:modified xsi:type="dcterms:W3CDTF">2015-09-24T17:32:52Z</dcterms:modified>
</cp:coreProperties>
</file>