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sldIdLst>
    <p:sldId id="305" r:id="rId2"/>
    <p:sldId id="256" r:id="rId3"/>
    <p:sldId id="304" r:id="rId4"/>
    <p:sldId id="288" r:id="rId5"/>
    <p:sldId id="299" r:id="rId6"/>
    <p:sldId id="281" r:id="rId7"/>
    <p:sldId id="257" r:id="rId8"/>
    <p:sldId id="276" r:id="rId9"/>
    <p:sldId id="277" r:id="rId10"/>
    <p:sldId id="258" r:id="rId11"/>
    <p:sldId id="280" r:id="rId12"/>
    <p:sldId id="259" r:id="rId13"/>
    <p:sldId id="283" r:id="rId14"/>
    <p:sldId id="289" r:id="rId15"/>
    <p:sldId id="264" r:id="rId16"/>
    <p:sldId id="297" r:id="rId17"/>
    <p:sldId id="287" r:id="rId18"/>
    <p:sldId id="279" r:id="rId19"/>
    <p:sldId id="278" r:id="rId20"/>
    <p:sldId id="265" r:id="rId21"/>
    <p:sldId id="286" r:id="rId22"/>
    <p:sldId id="298" r:id="rId23"/>
    <p:sldId id="285" r:id="rId24"/>
    <p:sldId id="296" r:id="rId25"/>
    <p:sldId id="300" r:id="rId26"/>
    <p:sldId id="273" r:id="rId27"/>
    <p:sldId id="271" r:id="rId28"/>
    <p:sldId id="290" r:id="rId29"/>
    <p:sldId id="301" r:id="rId30"/>
    <p:sldId id="260" r:id="rId31"/>
    <p:sldId id="263" r:id="rId32"/>
    <p:sldId id="292" r:id="rId33"/>
    <p:sldId id="275" r:id="rId34"/>
    <p:sldId id="294" r:id="rId35"/>
    <p:sldId id="293" r:id="rId36"/>
    <p:sldId id="269" r:id="rId37"/>
    <p:sldId id="302" r:id="rId38"/>
    <p:sldId id="303" r:id="rId39"/>
    <p:sldId id="29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305"/>
            <p14:sldId id="256"/>
            <p14:sldId id="30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89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98"/>
            <p14:sldId id="285"/>
            <p14:sldId id="296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303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68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memory, we will wait for disk when we start to execute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141 and 160.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During this demo explain the parts of the query plan</a:t>
            </a:r>
          </a:p>
          <a:p>
            <a:endParaRPr lang="en-GB" dirty="0" smtClean="0"/>
          </a:p>
          <a:p>
            <a:r>
              <a:rPr lang="en-GB" dirty="0" smtClean="0"/>
              <a:t>DBCC SHOW STATS:</a:t>
            </a:r>
          </a:p>
          <a:p>
            <a:r>
              <a:rPr lang="en-GB" dirty="0" smtClean="0"/>
              <a:t>RANGE_HI_KEY – Upper bound of the key value</a:t>
            </a:r>
          </a:p>
          <a:p>
            <a:r>
              <a:rPr lang="en-GB" dirty="0" smtClean="0"/>
              <a:t>RANGE_ROWS</a:t>
            </a:r>
            <a:r>
              <a:rPr lang="en-GB" baseline="0" dirty="0" smtClean="0"/>
              <a:t> – Estimated number of rows in range (excluding key)</a:t>
            </a:r>
          </a:p>
          <a:p>
            <a:r>
              <a:rPr lang="en-GB" baseline="0" dirty="0" smtClean="0"/>
              <a:t>EQ_ROW – Estimated number of matching rows</a:t>
            </a:r>
          </a:p>
          <a:p>
            <a:r>
              <a:rPr lang="en-GB" baseline="0" dirty="0" smtClean="0"/>
              <a:t>DISTINCT_RANGE – Estimated number of distinct values in range (excluding key)</a:t>
            </a:r>
          </a:p>
          <a:p>
            <a:r>
              <a:rPr lang="en-GB" baseline="0" dirty="0" smtClean="0"/>
              <a:t>AVG_RANGE_ROWS – Average number of duplicates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DBCC USEROPTIONS()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7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02/03/2016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0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r>
              <a:rPr lang="en-GB" dirty="0" smtClean="0"/>
              <a:t>Plan Guides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Out of Date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/>
              <a:t>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Evicted from memory</a:t>
            </a:r>
          </a:p>
          <a:p>
            <a:pPr lvl="1"/>
            <a:r>
              <a:rPr lang="en-GB" dirty="0" smtClean="0"/>
              <a:t>Based on usage and cost to generate</a:t>
            </a:r>
          </a:p>
          <a:p>
            <a:r>
              <a:rPr lang="en-GB" dirty="0" smtClean="0"/>
              <a:t>Different SET options – next demo</a:t>
            </a:r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plan</a:t>
            </a:r>
          </a:p>
          <a:p>
            <a:r>
              <a:rPr lang="en-GB" dirty="0" smtClean="0"/>
              <a:t>When plans are and are not reused</a:t>
            </a:r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10100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workings 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look for in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Actuals vs Estimates</a:t>
            </a:r>
          </a:p>
          <a:p>
            <a:pPr lvl="1"/>
            <a:r>
              <a:rPr lang="en-GB" dirty="0" smtClean="0"/>
              <a:t>Statistics out of date?</a:t>
            </a:r>
          </a:p>
          <a:p>
            <a:r>
              <a:rPr lang="en-GB" dirty="0" smtClean="0"/>
              <a:t>Large arrows between operators</a:t>
            </a:r>
          </a:p>
          <a:p>
            <a:pPr lvl="1"/>
            <a:r>
              <a:rPr lang="en-GB" dirty="0" smtClean="0"/>
              <a:t>Usually from excessive scanning</a:t>
            </a:r>
          </a:p>
          <a:p>
            <a:pPr lvl="1"/>
            <a:r>
              <a:rPr lang="en-GB" dirty="0" smtClean="0"/>
              <a:t>Missing indexes? </a:t>
            </a:r>
          </a:p>
          <a:p>
            <a:pPr lvl="1"/>
            <a:r>
              <a:rPr lang="en-GB" dirty="0" smtClean="0"/>
              <a:t>Poor predicates?</a:t>
            </a:r>
          </a:p>
          <a:p>
            <a:r>
              <a:rPr lang="en-GB" dirty="0" smtClean="0"/>
              <a:t>Warnings (Yellow exclamation marks)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9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will not take place</a:t>
            </a:r>
          </a:p>
          <a:p>
            <a:r>
              <a:rPr lang="en-GB" dirty="0" smtClean="0"/>
              <a:t>FORCE ORDER</a:t>
            </a:r>
          </a:p>
          <a:p>
            <a:r>
              <a:rPr lang="en-GB" dirty="0" smtClean="0"/>
              <a:t>MERGE/HASH/LOOP Join</a:t>
            </a:r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strictly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(CPU)</a:t>
            </a:r>
          </a:p>
          <a:p>
            <a:r>
              <a:rPr lang="en-GB" dirty="0" smtClean="0"/>
              <a:t>Results returns/data modified</a:t>
            </a:r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Estimates resources required	</a:t>
            </a:r>
          </a:p>
          <a:p>
            <a:pPr lvl="1"/>
            <a:r>
              <a:rPr lang="en-GB" dirty="0" smtClean="0"/>
              <a:t>Cost (CPU/Memory)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1728</TotalTime>
  <Words>1146</Words>
  <Application>Microsoft Office PowerPoint</Application>
  <PresentationFormat>Widescreen</PresentationFormat>
  <Paragraphs>246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Ubuntu Titling Rg</vt:lpstr>
      <vt:lpstr>Theme</vt:lpstr>
      <vt:lpstr>SQL Bootcamp</vt:lpstr>
      <vt:lpstr>Query Execution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Demo – Out of Date Statistics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Demo – Parameterisation</vt:lpstr>
      <vt:lpstr>Bad plans</vt:lpstr>
      <vt:lpstr>Demo – Forced Parametrisation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What to look for in plans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64</cp:revision>
  <dcterms:created xsi:type="dcterms:W3CDTF">2016-01-07T09:07:29Z</dcterms:created>
  <dcterms:modified xsi:type="dcterms:W3CDTF">2016-03-02T10:10:45Z</dcterms:modified>
</cp:coreProperties>
</file>