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4" r:id="rId4"/>
    <p:sldId id="273" r:id="rId5"/>
    <p:sldId id="259" r:id="rId6"/>
    <p:sldId id="260" r:id="rId7"/>
    <p:sldId id="268" r:id="rId8"/>
    <p:sldId id="261" r:id="rId9"/>
    <p:sldId id="265" r:id="rId10"/>
    <p:sldId id="266" r:id="rId11"/>
    <p:sldId id="264" r:id="rId12"/>
    <p:sldId id="262" r:id="rId13"/>
    <p:sldId id="269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48" autoAdjust="0"/>
  </p:normalViewPr>
  <p:slideViewPr>
    <p:cSldViewPr snapToGrid="0">
      <p:cViewPr varScale="1">
        <p:scale>
          <a:sx n="56" d="100"/>
          <a:sy n="56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9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3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2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6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1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233C-AED0-40A2-94DD-085E6C2BAB99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2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 process the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be invoked by memory pressure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 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anatomy of a data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Extents</a:t>
            </a:r>
          </a:p>
          <a:p>
            <a:r>
              <a:rPr lang="en-GB" dirty="0" smtClean="0"/>
              <a:t>Pages</a:t>
            </a:r>
          </a:p>
          <a:p>
            <a:r>
              <a:rPr lang="en-GB" dirty="0" smtClean="0"/>
              <a:t>PFS/SGAM/GAM/IAM/DIFF/BOOT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transaction log is record of truth</a:t>
            </a:r>
          </a:p>
          <a:p>
            <a:r>
              <a:rPr lang="en-GB" dirty="0" smtClean="0"/>
              <a:t>Changes are written to the log not the data file</a:t>
            </a:r>
          </a:p>
          <a:p>
            <a:r>
              <a:rPr lang="en-GB" dirty="0" smtClean="0"/>
              <a:t>The log is used to rollback transactions</a:t>
            </a:r>
          </a:p>
          <a:p>
            <a:r>
              <a:rPr lang="en-GB" dirty="0" smtClean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 of QE to Storage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79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in recovery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logged, space is reserved during an </a:t>
            </a:r>
            <a:r>
              <a:rPr lang="en-GB" dirty="0" smtClean="0"/>
              <a:t>any operation </a:t>
            </a:r>
            <a:r>
              <a:rPr lang="en-GB" dirty="0" smtClean="0"/>
              <a:t>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bottleneck at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advanced setting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550</Words>
  <Application>Microsoft Office PowerPoint</Application>
  <PresentationFormat>Widescreen</PresentationFormat>
  <Paragraphs>90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The anatomy of a data file</vt:lpstr>
      <vt:lpstr>Write Ahead Logging</vt:lpstr>
      <vt:lpstr>Diagram of QE to Storage Engine</vt:lpstr>
      <vt:lpstr>Transaction Logging</vt:lpstr>
      <vt:lpstr>Log Buffer</vt:lpstr>
      <vt:lpstr>Demo</vt:lpstr>
      <vt:lpstr>Data File Writes</vt:lpstr>
      <vt:lpstr>Checkpoints</vt:lpstr>
      <vt:lpstr>Lazy Writer</vt:lpstr>
      <vt:lpstr>Recovery</vt:lpstr>
      <vt:lpstr>Log Structure</vt:lpstr>
      <vt:lpstr>Demo</vt:lpstr>
      <vt:lpstr>Clearing the Log</vt:lpstr>
      <vt:lpstr>Data Integrity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 D'Morias</cp:lastModifiedBy>
  <cp:revision>26</cp:revision>
  <dcterms:created xsi:type="dcterms:W3CDTF">2015-09-24T10:59:27Z</dcterms:created>
  <dcterms:modified xsi:type="dcterms:W3CDTF">2015-10-01T11:28:14Z</dcterms:modified>
</cp:coreProperties>
</file>