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59" r:id="rId5"/>
    <p:sldId id="260" r:id="rId6"/>
    <p:sldId id="268" r:id="rId7"/>
    <p:sldId id="261" r:id="rId8"/>
    <p:sldId id="265" r:id="rId9"/>
    <p:sldId id="266" r:id="rId10"/>
    <p:sldId id="264" r:id="rId11"/>
    <p:sldId id="262" r:id="rId12"/>
    <p:sldId id="269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Mention:</a:t>
            </a:r>
          </a:p>
          <a:p>
            <a:r>
              <a:rPr lang="en-GB" dirty="0" smtClean="0"/>
              <a:t>	Write caching</a:t>
            </a:r>
            <a:r>
              <a:rPr lang="en-GB" baseline="0" dirty="0" smtClean="0"/>
              <a:t> on the log drive can cause loss of data.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Notes to self:</a:t>
            </a:r>
          </a:p>
          <a:p>
            <a:r>
              <a:rPr lang="en-GB" dirty="0" smtClean="0"/>
              <a:t>	Need</a:t>
            </a:r>
            <a:r>
              <a:rPr lang="en-GB" baseline="0" dirty="0" smtClean="0"/>
              <a:t> to cover what a page is somewhere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233C-AED0-40A2-94DD-085E6C2BAB99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  <a:endParaRPr lang="en-GB" dirty="0" smtClean="0"/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of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contains data files and log files</a:t>
            </a:r>
          </a:p>
          <a:p>
            <a:r>
              <a:rPr lang="en-GB" dirty="0" smtClean="0"/>
              <a:t>Both use memory buffers</a:t>
            </a:r>
          </a:p>
          <a:p>
            <a:r>
              <a:rPr lang="en-GB" dirty="0" smtClean="0"/>
              <a:t>On commit transaction:</a:t>
            </a:r>
          </a:p>
          <a:p>
            <a:pPr lvl="1"/>
            <a:r>
              <a:rPr lang="en-GB" dirty="0" smtClean="0"/>
              <a:t>The log records must be harden to disk</a:t>
            </a:r>
          </a:p>
          <a:p>
            <a:pPr lvl="1"/>
            <a:r>
              <a:rPr lang="en-GB" dirty="0" smtClean="0"/>
              <a:t>The data “page” is updated in memory only (dirty page)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92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Experience of Data Modification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8" y="1787544"/>
            <a:ext cx="6618150" cy="2048475"/>
          </a:xfrm>
        </p:spPr>
      </p:pic>
      <p:sp>
        <p:nvSpPr>
          <p:cNvPr id="3" name="TextBox 2"/>
          <p:cNvSpPr txBox="1"/>
          <p:nvPr/>
        </p:nvSpPr>
        <p:spPr>
          <a:xfrm>
            <a:off x="1003610" y="4337823"/>
            <a:ext cx="10225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User Issues Modification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is written to the Buffer Pool and Log Buffer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is written to the Transaction Log – the user is now sent an acknowledgement and can continue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data pages are written to disk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</a:t>
            </a:r>
            <a:r>
              <a:rPr lang="en-GB" dirty="0" smtClean="0"/>
              <a:t>page</a:t>
            </a:r>
            <a:endParaRPr lang="en-GB" dirty="0" smtClean="0"/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in recovery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logged, space is reserved during an uncommitted operation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</a:t>
            </a:r>
            <a:r>
              <a:rPr lang="en-GB" dirty="0" smtClean="0"/>
              <a:t>bottleneck at </a:t>
            </a:r>
            <a:r>
              <a:rPr lang="en-GB" dirty="0" smtClean="0"/>
              <a:t>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</a:t>
            </a:r>
            <a:r>
              <a:rPr lang="en-GB" dirty="0" smtClean="0"/>
              <a:t>previous </a:t>
            </a:r>
            <a:r>
              <a:rPr lang="en-GB" dirty="0" smtClean="0"/>
              <a:t>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advanced setting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 process the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be invoked by memory pressure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589</Words>
  <Application>Microsoft Office PowerPoint</Application>
  <PresentationFormat>Widescreen</PresentationFormat>
  <Paragraphs>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Writing Data</vt:lpstr>
      <vt:lpstr>Order of writing</vt:lpstr>
      <vt:lpstr>User Experience of Data Modification</vt:lpstr>
      <vt:lpstr>Transaction Logging</vt:lpstr>
      <vt:lpstr>Log Buffer</vt:lpstr>
      <vt:lpstr>Demo</vt:lpstr>
      <vt:lpstr>Data File Writes</vt:lpstr>
      <vt:lpstr>Checkpoints</vt:lpstr>
      <vt:lpstr>Lazy Writer</vt:lpstr>
      <vt:lpstr>Recovery</vt:lpstr>
      <vt:lpstr>Log Structure</vt:lpstr>
      <vt:lpstr>Demo</vt:lpstr>
      <vt:lpstr>Clearing the Log</vt:lpstr>
      <vt:lpstr>Data Integrity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D'Morias</cp:lastModifiedBy>
  <cp:revision>21</cp:revision>
  <dcterms:created xsi:type="dcterms:W3CDTF">2015-09-24T10:59:27Z</dcterms:created>
  <dcterms:modified xsi:type="dcterms:W3CDTF">2015-09-25T10:21:34Z</dcterms:modified>
</cp:coreProperties>
</file>