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88" r:id="rId3"/>
    <p:sldId id="284" r:id="rId4"/>
    <p:sldId id="281" r:id="rId5"/>
    <p:sldId id="257" r:id="rId6"/>
    <p:sldId id="276" r:id="rId7"/>
    <p:sldId id="277" r:id="rId8"/>
    <p:sldId id="258" r:id="rId9"/>
    <p:sldId id="280" r:id="rId10"/>
    <p:sldId id="259" r:id="rId11"/>
    <p:sldId id="289" r:id="rId12"/>
    <p:sldId id="283" r:id="rId13"/>
    <p:sldId id="264" r:id="rId14"/>
    <p:sldId id="287" r:id="rId15"/>
    <p:sldId id="279" r:id="rId16"/>
    <p:sldId id="278" r:id="rId17"/>
    <p:sldId id="265" r:id="rId18"/>
    <p:sldId id="286" r:id="rId19"/>
    <p:sldId id="272" r:id="rId20"/>
    <p:sldId id="285" r:id="rId21"/>
    <p:sldId id="273" r:id="rId22"/>
    <p:sldId id="271" r:id="rId23"/>
    <p:sldId id="290" r:id="rId24"/>
    <p:sldId id="260" r:id="rId25"/>
    <p:sldId id="263" r:id="rId26"/>
    <p:sldId id="292" r:id="rId27"/>
    <p:sldId id="275" r:id="rId28"/>
    <p:sldId id="294" r:id="rId29"/>
    <p:sldId id="293" r:id="rId30"/>
    <p:sldId id="269" r:id="rId31"/>
    <p:sldId id="270" r:id="rId32"/>
    <p:sldId id="295" r:id="rId33"/>
    <p:sldId id="291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256"/>
            <p14:sldId id="288"/>
            <p14:sldId id="284"/>
            <p14:sldId id="281"/>
            <p14:sldId id="257"/>
            <p14:sldId id="276"/>
            <p14:sldId id="277"/>
            <p14:sldId id="258"/>
            <p14:sldId id="280"/>
            <p14:sldId id="259"/>
            <p14:sldId id="289"/>
            <p14:sldId id="283"/>
            <p14:sldId id="264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72"/>
            <p14:sldId id="285"/>
            <p14:sldId id="273"/>
            <p14:sldId id="271"/>
            <p14:sldId id="290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270"/>
            <p14:sldId id="295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2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memory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Simple example where the number of distinct values in</a:t>
            </a:r>
            <a:r>
              <a:rPr lang="en-GB" baseline="0" dirty="0" smtClean="0"/>
              <a:t> the column is low, but the number of matching records is high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160 and 175. 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</a:t>
            </a:r>
            <a:r>
              <a:rPr lang="en-GB" dirty="0" smtClean="0"/>
              <a:t>contents</a:t>
            </a:r>
          </a:p>
          <a:p>
            <a:r>
              <a:rPr lang="en-GB" dirty="0" smtClean="0"/>
              <a:t>Calculates the cardinality of a column (uniqueness of values)</a:t>
            </a:r>
            <a:endParaRPr lang="en-GB" dirty="0" smtClean="0"/>
          </a:p>
          <a:p>
            <a:r>
              <a:rPr lang="en-GB" dirty="0" smtClean="0"/>
              <a:t>Estimated from a sample (usually</a:t>
            </a:r>
            <a:r>
              <a:rPr lang="en-GB" dirty="0" smtClean="0"/>
              <a:t>)</a:t>
            </a:r>
          </a:p>
          <a:p>
            <a:r>
              <a:rPr lang="en-GB" dirty="0" smtClean="0"/>
              <a:t>Always exist for indexes</a:t>
            </a:r>
            <a:endParaRPr lang="en-GB" dirty="0" smtClean="0"/>
          </a:p>
          <a:p>
            <a:r>
              <a:rPr lang="en-GB" dirty="0" smtClean="0"/>
              <a:t>Auto generated (usually</a:t>
            </a:r>
            <a:r>
              <a:rPr lang="en-GB" dirty="0" smtClean="0"/>
              <a:t>) on other columns if used as predicates</a:t>
            </a:r>
            <a:endParaRPr lang="en-GB" dirty="0" smtClean="0"/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DBCC SHOW_STATISTICS</a:t>
            </a:r>
            <a:endParaRPr lang="en-GB" dirty="0"/>
          </a:p>
        </p:txBody>
      </p:sp>
      <p:pic>
        <p:nvPicPr>
          <p:cNvPr id="1026" name="Picture 2" descr="post64_Statitsics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30" y="1839125"/>
            <a:ext cx="5515745" cy="23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Caching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plans is slow/expensive in an OLTP world</a:t>
            </a:r>
          </a:p>
          <a:p>
            <a:pPr lvl="1"/>
            <a:r>
              <a:rPr lang="en-GB" dirty="0" smtClean="0"/>
              <a:t>Not so much of an issue for </a:t>
            </a:r>
            <a:r>
              <a:rPr lang="en-GB" dirty="0" smtClean="0"/>
              <a:t>data warehouses</a:t>
            </a:r>
            <a:endParaRPr lang="en-GB" dirty="0" smtClean="0"/>
          </a:p>
          <a:p>
            <a:r>
              <a:rPr lang="en-GB" dirty="0" err="1" smtClean="0"/>
              <a:t>sys.dm_exec_cached_plans</a:t>
            </a:r>
            <a:r>
              <a:rPr lang="en-GB" dirty="0" smtClean="0"/>
              <a:t> - View</a:t>
            </a:r>
          </a:p>
          <a:p>
            <a:r>
              <a:rPr lang="en-GB" dirty="0" err="1" smtClean="0"/>
              <a:t>sys.dm_exec_query_plan</a:t>
            </a:r>
            <a:r>
              <a:rPr lang="en-GB" dirty="0" smtClean="0"/>
              <a:t> -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</a:t>
            </a:r>
            <a:r>
              <a:rPr lang="en-GB" dirty="0" smtClean="0"/>
              <a:t>Change</a:t>
            </a:r>
          </a:p>
          <a:p>
            <a:r>
              <a:rPr lang="en-GB" dirty="0" smtClean="0"/>
              <a:t>Different SET options - DBCC </a:t>
            </a:r>
            <a:r>
              <a:rPr lang="en-GB" dirty="0"/>
              <a:t>USEROPTIONS</a:t>
            </a:r>
            <a:r>
              <a:rPr lang="en-GB" dirty="0" smtClean="0"/>
              <a:t>()</a:t>
            </a:r>
            <a:endParaRPr lang="en-GB" dirty="0" smtClean="0"/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</a:t>
            </a:r>
            <a:r>
              <a:rPr lang="en-GB" dirty="0" smtClean="0"/>
              <a:t>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 that have unnecessary joins can slow queries if:</a:t>
            </a:r>
          </a:p>
          <a:p>
            <a:pPr lvl="1"/>
            <a:r>
              <a:rPr lang="en-GB" dirty="0" smtClean="0"/>
              <a:t>They are missing Foreign Keys</a:t>
            </a:r>
          </a:p>
          <a:p>
            <a:pPr lvl="1"/>
            <a:r>
              <a:rPr lang="en-GB" dirty="0" smtClean="0"/>
              <a:t>Or, the Foreign key is untrusted</a:t>
            </a:r>
          </a:p>
          <a:p>
            <a:r>
              <a:rPr lang="en-GB" dirty="0" smtClean="0"/>
              <a:t>By having trusted keys the join does not need to be checked when not in use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0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  <a:endParaRPr lang="en-GB" dirty="0" smtClean="0"/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for merge joins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working 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</a:t>
            </a:r>
            <a:r>
              <a:rPr lang="en-GB" dirty="0" smtClean="0"/>
              <a:t>plan</a:t>
            </a:r>
          </a:p>
          <a:p>
            <a:r>
              <a:rPr lang="en-GB" dirty="0" smtClean="0"/>
              <a:t>Looking at the memory grant &amp; cost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Parameterization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smtClean="0"/>
              <a:t>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</a:t>
            </a:r>
            <a:r>
              <a:rPr lang="en-GB" dirty="0" err="1" smtClean="0"/>
              <a:t>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906</TotalTime>
  <Words>891</Words>
  <Application>Microsoft Office PowerPoint</Application>
  <PresentationFormat>Widescreen</PresentationFormat>
  <Paragraphs>190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Ubuntu Titling Rg</vt:lpstr>
      <vt:lpstr>Theme</vt:lpstr>
      <vt:lpstr>Query Execution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DBCC SHOW_STATISTICS</vt:lpstr>
      <vt:lpstr>Statistics Histogram</vt:lpstr>
      <vt:lpstr>Statistics Again</vt:lpstr>
      <vt:lpstr>Plan Reuse</vt:lpstr>
      <vt:lpstr>Why plan reuse</vt:lpstr>
      <vt:lpstr>Plan reuse</vt:lpstr>
      <vt:lpstr>Parameterisation</vt:lpstr>
      <vt:lpstr>Parametrisation Example</vt:lpstr>
      <vt:lpstr>Plan Caching</vt:lpstr>
      <vt:lpstr>Bad plans</vt:lpstr>
      <vt:lpstr>ORMs</vt:lpstr>
      <vt:lpstr>When do plans change?</vt:lpstr>
      <vt:lpstr>Demo – Arithabort On/Off</vt:lpstr>
      <vt:lpstr>Parallelism</vt:lpstr>
      <vt:lpstr>Foreign Keys</vt:lpstr>
      <vt:lpstr>Plan Operators</vt:lpstr>
      <vt:lpstr>What do all these things mean?</vt:lpstr>
      <vt:lpstr>Seeks and Scans</vt:lpstr>
      <vt:lpstr>Join Types</vt:lpstr>
      <vt:lpstr>Costly Operators</vt:lpstr>
      <vt:lpstr>Demo</vt:lpstr>
      <vt:lpstr>PowerPoint Presentation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34</cp:revision>
  <dcterms:created xsi:type="dcterms:W3CDTF">2016-01-07T09:07:29Z</dcterms:created>
  <dcterms:modified xsi:type="dcterms:W3CDTF">2016-02-12T12:27:54Z</dcterms:modified>
</cp:coreProperties>
</file>