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9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E7FD-169F-464A-8003-B2893D8D8FF1}" type="datetimeFigureOut">
              <a:rPr lang="en-GB" smtClean="0"/>
              <a:t>07/01/2016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/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Based vs Row Based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1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2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SARGable</a:t>
            </a:r>
            <a:r>
              <a:rPr lang="en-GB" dirty="0" smtClean="0"/>
              <a:t>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</a:t>
            </a:r>
            <a:r>
              <a:rPr lang="en-GB" dirty="0" err="1" smtClean="0"/>
              <a:t>ARGuments</a:t>
            </a:r>
            <a:endParaRPr lang="en-GB" dirty="0" smtClean="0"/>
          </a:p>
          <a:p>
            <a:pPr lvl="1"/>
            <a:r>
              <a:rPr lang="en-GB" dirty="0" smtClean="0"/>
              <a:t>Avoid functions on both sides of an equality operation</a:t>
            </a:r>
          </a:p>
          <a:p>
            <a:pPr lvl="1"/>
            <a:r>
              <a:rPr lang="en-GB" dirty="0" smtClean="0"/>
              <a:t>Avoid LIKE ‘%</a:t>
            </a:r>
            <a:r>
              <a:rPr lang="en-GB" dirty="0" err="1" smtClean="0"/>
              <a:t>sometext</a:t>
            </a:r>
            <a:r>
              <a:rPr lang="en-GB" dirty="0" smtClean="0"/>
              <a:t>%’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60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Estimated Plan</a:t>
            </a:r>
          </a:p>
          <a:p>
            <a:r>
              <a:rPr lang="en-GB" dirty="0" smtClean="0"/>
              <a:t>Actual Plan</a:t>
            </a:r>
          </a:p>
        </p:txBody>
      </p:sp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Caching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plans is slow/expensive in an OLTP world</a:t>
            </a:r>
          </a:p>
          <a:p>
            <a:pPr lvl="1"/>
            <a:r>
              <a:rPr lang="en-GB" dirty="0" smtClean="0"/>
              <a:t>Not so much of an issue for warehouses</a:t>
            </a:r>
          </a:p>
          <a:p>
            <a:r>
              <a:rPr lang="en-GB" dirty="0" err="1" smtClean="0"/>
              <a:t>sys.dm_exec_cached_plans</a:t>
            </a:r>
            <a:r>
              <a:rPr lang="en-GB" dirty="0" smtClean="0"/>
              <a:t> - View</a:t>
            </a:r>
          </a:p>
          <a:p>
            <a:r>
              <a:rPr lang="en-GB" dirty="0" err="1" smtClean="0"/>
              <a:t>sys.dm_exec_query_plan</a:t>
            </a:r>
            <a:r>
              <a:rPr lang="en-GB" dirty="0" smtClean="0"/>
              <a:t> -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7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a plan</a:t>
            </a:r>
          </a:p>
          <a:p>
            <a:r>
              <a:rPr lang="en-GB" dirty="0" smtClean="0"/>
              <a:t>Viewing the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7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Parameterization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Auto generated (usually)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demo of DBCC SHOWSTATISTICS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0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demo showing execution plan for parallel vs non parallel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2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Views that have unnecessary joins can slow queries if:</a:t>
            </a:r>
          </a:p>
          <a:p>
            <a:pPr lvl="1"/>
            <a:r>
              <a:rPr lang="en-GB" dirty="0" smtClean="0"/>
              <a:t>They are missing Foreign Keys</a:t>
            </a:r>
          </a:p>
          <a:p>
            <a:pPr lvl="1"/>
            <a:r>
              <a:rPr lang="en-GB" dirty="0" smtClean="0"/>
              <a:t>Or, the Foreign key is untrusted</a:t>
            </a:r>
          </a:p>
          <a:p>
            <a:r>
              <a:rPr lang="en-GB" dirty="0" smtClean="0"/>
              <a:t>By having trusted keys the join does not need to be checked when not in use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395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Query Execution</vt:lpstr>
      <vt:lpstr>What is a Plan</vt:lpstr>
      <vt:lpstr>Building a Plan</vt:lpstr>
      <vt:lpstr>Statistics</vt:lpstr>
      <vt:lpstr>Demo</vt:lpstr>
      <vt:lpstr>Parallelism</vt:lpstr>
      <vt:lpstr>Demo</vt:lpstr>
      <vt:lpstr>Foreign Keys</vt:lpstr>
      <vt:lpstr>Statistics Again</vt:lpstr>
      <vt:lpstr>Parameterization</vt:lpstr>
      <vt:lpstr>Set Based vs Row Based</vt:lpstr>
      <vt:lpstr>User Defined Functions</vt:lpstr>
      <vt:lpstr>SARGable Queries</vt:lpstr>
      <vt:lpstr>Viewing the Plan</vt:lpstr>
      <vt:lpstr>Plan Caching</vt:lpstr>
      <vt:lpstr>Demo</vt:lpstr>
      <vt:lpstr>ORMs</vt:lpstr>
      <vt:lpstr>When do plans change?</vt:lpstr>
      <vt:lpstr>Hints</vt:lpstr>
      <vt:lpstr>Join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10</cp:revision>
  <dcterms:created xsi:type="dcterms:W3CDTF">2016-01-07T09:07:29Z</dcterms:created>
  <dcterms:modified xsi:type="dcterms:W3CDTF">2016-01-07T13:32:24Z</dcterms:modified>
</cp:coreProperties>
</file>