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E4F64-ECD8-4BB0-B222-00C5B9E5FDCC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A675E-995A-41EB-8C29-61C03C03F0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7369-7AE7-49F5-A3A1-F9551D3A4685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FE33-29FF-4711-BAFC-A9ED4D8351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76400"/>
            <a:ext cx="7924800" cy="16002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Bell MT" pitchFamily="18" charset="0"/>
              </a:rPr>
              <a:t>LINGAYA’S  VIDYAPEETH</a:t>
            </a:r>
            <a:br>
              <a:rPr lang="en-US" sz="4000" b="1" dirty="0" smtClean="0">
                <a:latin typeface="Bell MT" pitchFamily="18" charset="0"/>
              </a:rPr>
            </a:b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FARIDABAD ,  HARYANA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BACHELOR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PHARMACY</a:t>
            </a:r>
            <a:br>
              <a:rPr lang="en-US" sz="27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7th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SEMESTER</a:t>
            </a:r>
            <a:endParaRPr lang="en-US" sz="27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0"/>
            <a:ext cx="1672425" cy="152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47244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                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dirty="0">
                <a:solidFill>
                  <a:srgbClr val="C00000"/>
                </a:solidFill>
              </a:rPr>
              <a:t>Subject Code: </a:t>
            </a:r>
            <a:r>
              <a:rPr lang="en-US" sz="2400" b="1" dirty="0" smtClean="0">
                <a:solidFill>
                  <a:srgbClr val="C00000"/>
                </a:solidFill>
              </a:rPr>
              <a:t>BP-706PS</a:t>
            </a:r>
            <a:r>
              <a:rPr lang="en-US" sz="2400" b="1" dirty="0">
                <a:solidFill>
                  <a:srgbClr val="C00000"/>
                </a:solidFill>
              </a:rPr>
              <a:t>)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42672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PRACTICE  SCHOOL REPORT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181600"/>
            <a:ext cx="7315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BY</a:t>
            </a:r>
            <a:endParaRPr lang="en-US" sz="2400" dirty="0"/>
          </a:p>
          <a:p>
            <a:r>
              <a:rPr lang="en-US" b="1" dirty="0"/>
              <a:t> </a:t>
            </a:r>
            <a:endParaRPr lang="en-US" dirty="0"/>
          </a:p>
          <a:p>
            <a:pPr algn="ctr"/>
            <a:r>
              <a:rPr lang="en-US" sz="2400" b="1" dirty="0" smtClean="0">
                <a:solidFill>
                  <a:srgbClr val="FF3300"/>
                </a:solidFill>
              </a:rPr>
              <a:t>RAJAN CHAUHAN </a:t>
            </a:r>
          </a:p>
          <a:p>
            <a:pPr algn="ctr"/>
            <a:r>
              <a:rPr lang="en-US" sz="2400" b="1" dirty="0" smtClean="0">
                <a:solidFill>
                  <a:srgbClr val="FF3300"/>
                </a:solidFill>
              </a:rPr>
              <a:t>(18BPH40)</a:t>
            </a:r>
            <a:r>
              <a:rPr lang="en-US" sz="2400" dirty="0" smtClean="0">
                <a:solidFill>
                  <a:srgbClr val="FF3300"/>
                </a:solidFill>
              </a:rPr>
              <a:t>  </a:t>
            </a:r>
            <a:r>
              <a:rPr lang="en-US" dirty="0" smtClean="0">
                <a:solidFill>
                  <a:srgbClr val="FF3300"/>
                </a:solidFill>
              </a:rPr>
              <a:t>                                                                                                                              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9400" y="365760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 SESSION   :   2021 -  2022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3048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761998"/>
          <a:ext cx="8077200" cy="5181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/>
                <a:gridCol w="2692400"/>
                <a:gridCol w="2692400"/>
              </a:tblGrid>
              <a:tr h="153057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SECTION A </a:t>
                      </a:r>
                    </a:p>
                    <a:p>
                      <a:r>
                        <a:rPr lang="en-US" sz="2800" dirty="0" smtClean="0"/>
                        <a:t>  </a:t>
                      </a:r>
                      <a:r>
                        <a:rPr lang="en-US" sz="2000" dirty="0" smtClean="0"/>
                        <a:t>PHARMACEUTICAL</a:t>
                      </a:r>
                    </a:p>
                    <a:p>
                      <a:r>
                        <a:rPr lang="en-US" sz="2000" dirty="0" smtClean="0"/>
                        <a:t>         CHEMISTRY</a:t>
                      </a:r>
                      <a:r>
                        <a:rPr lang="en-US" sz="2800" dirty="0" smtClean="0"/>
                        <a:t> 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SECTION B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</a:p>
                    <a:p>
                      <a:r>
                        <a:rPr lang="en-US" sz="2000" dirty="0" smtClean="0"/>
                        <a:t>    PHARMACOGNOSY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</a:t>
                      </a:r>
                      <a:r>
                        <a:rPr lang="en-US" sz="2800" b="1" dirty="0" smtClean="0"/>
                        <a:t>SECTION C</a:t>
                      </a:r>
                    </a:p>
                    <a:p>
                      <a:r>
                        <a:rPr lang="en-US" sz="2800" b="1" dirty="0" smtClean="0"/>
                        <a:t>   </a:t>
                      </a:r>
                      <a:r>
                        <a:rPr lang="en-US" sz="2000" b="1" dirty="0" smtClean="0"/>
                        <a:t>PHARMACEUTICS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138556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endParaRPr lang="en-US" sz="20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EXPERIMENTS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OR</a:t>
                      </a:r>
                      <a:r>
                        <a:rPr lang="en-US" sz="20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AIMS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EXPERIMENTS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OR   AIMS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v"/>
                      </a:pPr>
                      <a:endParaRPr lang="en-US" b="1" dirty="0" smtClean="0"/>
                    </a:p>
                    <a:p>
                      <a:pPr>
                        <a:buFont typeface="Wingdings" pitchFamily="2" charset="2"/>
                        <a:buChar char="v"/>
                      </a:pPr>
                      <a:r>
                        <a:rPr lang="en-US" b="1" dirty="0" smtClean="0"/>
                        <a:t>   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EXPERIMENTS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OR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AIMS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008781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    THEORY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 THEORY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 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 THEORY</a:t>
                      </a:r>
                      <a:endParaRPr lang="en-US" dirty="0"/>
                    </a:p>
                  </a:txBody>
                  <a:tcPr/>
                </a:tc>
              </a:tr>
              <a:tr h="1256679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endParaRPr lang="en-US" b="1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b="1" dirty="0" smtClean="0"/>
                        <a:t>  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APPLICATIONS</a:t>
                      </a:r>
                      <a:r>
                        <a:rPr lang="en-US" b="1" dirty="0" smtClean="0"/>
                        <a:t> 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OR   USES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  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APPLICATIONS</a:t>
                      </a:r>
                      <a:r>
                        <a:rPr lang="en-US" b="1" dirty="0" smtClean="0"/>
                        <a:t> 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OR   USES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 marL="0" indent="0">
                        <a:buFont typeface="Wingdings" pitchFamily="2" charset="2"/>
                        <a:buChar char="Ø"/>
                      </a:pPr>
                      <a:r>
                        <a:rPr lang="en-US" dirty="0" smtClean="0"/>
                        <a:t>   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APPLICATIONS</a:t>
                      </a:r>
                      <a:r>
                        <a:rPr lang="en-US" b="1" dirty="0" smtClean="0"/>
                        <a:t>  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en-US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OR   USES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SECTION  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8194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PHARMACEUTICAL    CHEMISTRY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79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LINGAYA’S  VIDYAPEETH FARIDABAD ,  HARYANA  BACHELOR OF PHARMACY  7th SEMESTER</vt:lpstr>
      <vt:lpstr>CONTENT</vt:lpstr>
      <vt:lpstr>    SECTION  A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LINGAYA’S  VIDYAPEETH FARIDABAD ,  HARYANA  BACHELOR OF PHARMACY  7th SEMESTER</dc:title>
  <dc:creator>admin</dc:creator>
  <cp:lastModifiedBy>admin</cp:lastModifiedBy>
  <cp:revision>6</cp:revision>
  <dcterms:created xsi:type="dcterms:W3CDTF">2022-02-04T08:54:48Z</dcterms:created>
  <dcterms:modified xsi:type="dcterms:W3CDTF">2022-02-06T16:08:26Z</dcterms:modified>
</cp:coreProperties>
</file>