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9" r:id="rId4"/>
    <p:sldId id="258" r:id="rId5"/>
    <p:sldId id="257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94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1AC34-7195-4CC3-A310-64CD5746A774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3BF6E-F5A4-4C19-9EB9-623E403291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3BF6E-F5A4-4C19-9EB9-623E403291C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76F-D85C-4907-AB05-D18CFD8715AE}" type="datetimeFigureOut">
              <a:rPr lang="en-US" smtClean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C53B-2158-4574-9E5E-CB4495852F5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931"/>
            <a:ext cx="7772400" cy="1266669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CRSSIET JHAJJAR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153400" cy="4572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800" dirty="0" smtClean="0">
                <a:solidFill>
                  <a:srgbClr val="00B0F0"/>
                </a:solidFill>
              </a:rPr>
              <a:t>GENERAL INFO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Campus size: 22acre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Established :2017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Address: Haryana, </a:t>
            </a:r>
            <a:r>
              <a:rPr lang="en-US" sz="3600" dirty="0" err="1" smtClean="0">
                <a:solidFill>
                  <a:schemeClr val="tx1"/>
                </a:solidFill>
              </a:rPr>
              <a:t>Jhajjar</a:t>
            </a:r>
            <a:r>
              <a:rPr lang="en-US" sz="3600" dirty="0" smtClean="0">
                <a:solidFill>
                  <a:schemeClr val="tx1"/>
                </a:solidFill>
              </a:rPr>
              <a:t> (</a:t>
            </a:r>
            <a:r>
              <a:rPr lang="en-US" sz="3600" dirty="0" err="1" smtClean="0">
                <a:solidFill>
                  <a:schemeClr val="tx1"/>
                </a:solidFill>
              </a:rPr>
              <a:t>kheto</a:t>
            </a:r>
            <a:r>
              <a:rPr lang="en-US" sz="3600" dirty="0" smtClean="0">
                <a:solidFill>
                  <a:schemeClr val="tx1"/>
                </a:solidFill>
              </a:rPr>
              <a:t> k beech)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Mode of admission: </a:t>
            </a:r>
            <a:r>
              <a:rPr lang="en-US" sz="3600" dirty="0" err="1">
                <a:solidFill>
                  <a:schemeClr val="tx1"/>
                </a:solidFill>
              </a:rPr>
              <a:t>J</a:t>
            </a:r>
            <a:r>
              <a:rPr lang="en-US" sz="3600" dirty="0" err="1" smtClean="0">
                <a:solidFill>
                  <a:schemeClr val="tx1"/>
                </a:solidFill>
              </a:rPr>
              <a:t>ee</a:t>
            </a:r>
            <a:r>
              <a:rPr lang="en-US" sz="3600" dirty="0" smtClean="0">
                <a:solidFill>
                  <a:schemeClr val="tx1"/>
                </a:solidFill>
              </a:rPr>
              <a:t> mains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Affiliated to maharishi </a:t>
            </a:r>
            <a:r>
              <a:rPr lang="en-US" sz="3600" dirty="0" err="1" smtClean="0">
                <a:solidFill>
                  <a:schemeClr val="tx1"/>
                </a:solidFill>
              </a:rPr>
              <a:t>dayanand</a:t>
            </a:r>
            <a:r>
              <a:rPr lang="en-US" sz="3600" dirty="0" smtClean="0">
                <a:solidFill>
                  <a:schemeClr val="tx1"/>
                </a:solidFill>
              </a:rPr>
              <a:t> university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58km away from </a:t>
            </a:r>
            <a:r>
              <a:rPr lang="en-US" sz="3600" dirty="0" err="1" smtClean="0">
                <a:solidFill>
                  <a:schemeClr val="tx1"/>
                </a:solidFill>
              </a:rPr>
              <a:t>indira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gandhi</a:t>
            </a:r>
            <a:r>
              <a:rPr lang="en-US" sz="3600" dirty="0" smtClean="0">
                <a:solidFill>
                  <a:schemeClr val="tx1"/>
                </a:solidFill>
              </a:rPr>
              <a:t> international airport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Chatysus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C00000"/>
                </a:solidFill>
              </a:rPr>
              <a:t>Scholarship Schemes</a:t>
            </a:r>
          </a:p>
          <a:p>
            <a:pPr>
              <a:buNone/>
            </a:pPr>
            <a:r>
              <a:rPr lang="en-US" sz="4000" dirty="0" smtClean="0"/>
              <a:t>1) scholarship scheme for sc students(2.5 </a:t>
            </a:r>
            <a:r>
              <a:rPr lang="en-US" sz="4000" dirty="0" err="1" smtClean="0"/>
              <a:t>lakh</a:t>
            </a:r>
            <a:r>
              <a:rPr lang="en-US" sz="4000" dirty="0" smtClean="0"/>
              <a:t>)</a:t>
            </a:r>
          </a:p>
          <a:p>
            <a:pPr>
              <a:buNone/>
            </a:pPr>
            <a:r>
              <a:rPr lang="en-US" sz="4000" dirty="0" smtClean="0"/>
              <a:t>2) scholarship scheme for BC students(1.5lakh)</a:t>
            </a:r>
          </a:p>
          <a:p>
            <a:pPr>
              <a:buNone/>
            </a:pPr>
            <a:r>
              <a:rPr lang="en-US" sz="4000" dirty="0" smtClean="0"/>
              <a:t>3) B.R. </a:t>
            </a:r>
            <a:r>
              <a:rPr lang="en-US" sz="4000" dirty="0" err="1" smtClean="0"/>
              <a:t>Ambedkar</a:t>
            </a:r>
            <a:r>
              <a:rPr lang="en-US" sz="4000" dirty="0" smtClean="0"/>
              <a:t> merit scholarship scheme</a:t>
            </a:r>
          </a:p>
          <a:p>
            <a:pPr>
              <a:buNone/>
            </a:pPr>
            <a:r>
              <a:rPr lang="en-US" sz="4000" dirty="0" smtClean="0"/>
              <a:t>4) Scholarship scheme for UP residents</a:t>
            </a:r>
          </a:p>
          <a:p>
            <a:pPr>
              <a:buNone/>
            </a:pPr>
            <a:r>
              <a:rPr lang="en-US" sz="4000" dirty="0" smtClean="0"/>
              <a:t>5) Scholarship scheme for </a:t>
            </a:r>
            <a:r>
              <a:rPr lang="en-US" sz="4000" dirty="0" err="1" smtClean="0"/>
              <a:t>bihar</a:t>
            </a:r>
            <a:r>
              <a:rPr lang="en-US" sz="4000" dirty="0" smtClean="0"/>
              <a:t> residents</a:t>
            </a:r>
          </a:p>
          <a:p>
            <a:pPr>
              <a:buNone/>
            </a:pPr>
            <a:r>
              <a:rPr lang="en-US" sz="4000" dirty="0" smtClean="0"/>
              <a:t>6) Scholarship scheme for </a:t>
            </a:r>
            <a:r>
              <a:rPr lang="en-US" sz="4000" dirty="0" err="1" smtClean="0"/>
              <a:t>miniority</a:t>
            </a:r>
            <a:r>
              <a:rPr lang="en-US" sz="4000" dirty="0" smtClean="0"/>
              <a:t> students of the states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Fee </a:t>
            </a:r>
            <a:r>
              <a:rPr lang="en-US" sz="7200" dirty="0" err="1" smtClean="0">
                <a:solidFill>
                  <a:srgbClr val="002060"/>
                </a:solidFill>
              </a:rPr>
              <a:t>Sturcture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year fee : 40,000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year fees: 40,000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fees: 40,000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fees: 40,000</a:t>
            </a:r>
          </a:p>
          <a:p>
            <a:r>
              <a:rPr lang="en-US" dirty="0" smtClean="0"/>
              <a:t>At the time of admission 25000  to be paid and balance in next semester</a:t>
            </a:r>
          </a:p>
          <a:p>
            <a:r>
              <a:rPr lang="en-US" dirty="0" smtClean="0"/>
              <a:t>Hostel fee per year: 10100</a:t>
            </a:r>
          </a:p>
          <a:p>
            <a:r>
              <a:rPr lang="en-US" dirty="0" smtClean="0"/>
              <a:t>Total: 2,00,400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Courses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Electronics and Communication Engineering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en-US" dirty="0" smtClean="0"/>
              <a:t>Civil engineering</a:t>
            </a:r>
          </a:p>
          <a:p>
            <a:r>
              <a:rPr lang="en-US" dirty="0" smtClean="0"/>
              <a:t>Computer science engineering</a:t>
            </a:r>
          </a:p>
          <a:p>
            <a:r>
              <a:rPr lang="en-US" dirty="0" smtClean="0"/>
              <a:t>Mechanical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</a:p>
          <a:p>
            <a:r>
              <a:rPr lang="en-US" dirty="0" smtClean="0"/>
              <a:t>Workshop</a:t>
            </a:r>
          </a:p>
          <a:p>
            <a:r>
              <a:rPr lang="en-US" dirty="0" smtClean="0"/>
              <a:t>Scholarship</a:t>
            </a:r>
          </a:p>
          <a:p>
            <a:r>
              <a:rPr lang="en-US" dirty="0" smtClean="0"/>
              <a:t>Hostel</a:t>
            </a:r>
          </a:p>
          <a:p>
            <a:r>
              <a:rPr lang="en-US" dirty="0" smtClean="0"/>
              <a:t>Sports </a:t>
            </a:r>
          </a:p>
          <a:p>
            <a:r>
              <a:rPr lang="en-US" dirty="0" smtClean="0"/>
              <a:t>fests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57800" cy="3200401"/>
          </a:xfrm>
          <a:prstGeom prst="rect">
            <a:avLst/>
          </a:prstGeom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52578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PLACEMENTS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 CSE Branch</a:t>
            </a:r>
          </a:p>
          <a:p>
            <a:pPr>
              <a:buNone/>
            </a:pPr>
            <a:r>
              <a:rPr lang="en-US" dirty="0" smtClean="0"/>
              <a:t>Highest Package-9LPA</a:t>
            </a:r>
          </a:p>
          <a:p>
            <a:pPr>
              <a:buNone/>
            </a:pPr>
            <a:r>
              <a:rPr lang="en-US" dirty="0" smtClean="0"/>
              <a:t>Lowest Package-1LPA</a:t>
            </a:r>
          </a:p>
          <a:p>
            <a:pPr>
              <a:buNone/>
            </a:pPr>
            <a:r>
              <a:rPr lang="en-US" dirty="0" smtClean="0"/>
              <a:t>Average Package-4LPA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Electrical Engineering</a:t>
            </a:r>
          </a:p>
          <a:p>
            <a:pPr>
              <a:buNone/>
            </a:pPr>
            <a:r>
              <a:rPr lang="en-US" dirty="0" smtClean="0"/>
              <a:t>Highest Package-4LPA</a:t>
            </a:r>
          </a:p>
          <a:p>
            <a:pPr>
              <a:buNone/>
            </a:pPr>
            <a:r>
              <a:rPr lang="en-US" dirty="0" smtClean="0"/>
              <a:t>Lowest Package-2.5LPA</a:t>
            </a:r>
          </a:p>
          <a:p>
            <a:pPr>
              <a:buNone/>
            </a:pPr>
            <a:r>
              <a:rPr lang="en-US" dirty="0" smtClean="0"/>
              <a:t>Average Package-3LPA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177</Words>
  <Application>Microsoft Office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CRSSIET JHAJJAR</vt:lpstr>
      <vt:lpstr>Slide 2</vt:lpstr>
      <vt:lpstr>Slide 3</vt:lpstr>
      <vt:lpstr>Fee Sturcture</vt:lpstr>
      <vt:lpstr>Courses</vt:lpstr>
      <vt:lpstr>facilities</vt:lpstr>
      <vt:lpstr>Slide 7</vt:lpstr>
      <vt:lpstr>PLACEMENTS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CRSSIET JHAJJAR</dc:title>
  <dc:creator>admin</dc:creator>
  <cp:lastModifiedBy>admin</cp:lastModifiedBy>
  <cp:revision>4</cp:revision>
  <dcterms:created xsi:type="dcterms:W3CDTF">2022-01-02T17:51:33Z</dcterms:created>
  <dcterms:modified xsi:type="dcterms:W3CDTF">2022-03-13T18:19:20Z</dcterms:modified>
</cp:coreProperties>
</file>