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8" r:id="rId5"/>
    <p:sldId id="261" r:id="rId6"/>
    <p:sldId id="269" r:id="rId7"/>
    <p:sldId id="270" r:id="rId8"/>
    <p:sldId id="271" r:id="rId9"/>
    <p:sldId id="264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330" y="-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7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3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9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1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8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44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3" y="3923906"/>
            <a:ext cx="6235483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01 – Project Planning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39246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1986718" y="803128"/>
            <a:ext cx="821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Enhancing and Securing Node Server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0577639" cy="44935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>
                <a:ln/>
                <a:solidFill>
                  <a:schemeClr val="accent3"/>
                </a:solidFill>
              </a:rPr>
              <a:t>Add the type module in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package.json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</a:p>
          <a:p>
            <a:r>
              <a:rPr lang="en-US" sz="2800" b="1" dirty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r>
              <a:rPr lang="en-US" sz="2800" b="1" dirty="0" smtClean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“</a:t>
            </a:r>
            <a:r>
              <a:rPr lang="en-US" sz="2800" b="1" dirty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type”: 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“module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”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>
                <a:ln/>
                <a:solidFill>
                  <a:schemeClr val="accent3"/>
                </a:solidFill>
              </a:rPr>
              <a:t>Import the every package this format</a:t>
            </a:r>
          </a:p>
          <a:p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>
                <a:ln/>
                <a:solidFill>
                  <a:schemeClr val="accent3"/>
                </a:solidFill>
              </a:rPr>
              <a:t>Dotenv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package :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npm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install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dotenv</a:t>
            </a: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// </a:t>
            </a:r>
            <a:r>
              <a:rPr lang="en-IN" dirty="0" err="1">
                <a:solidFill>
                  <a:srgbClr val="00B050"/>
                </a:solidFill>
              </a:rPr>
              <a:t>isko</a:t>
            </a:r>
            <a:r>
              <a:rPr lang="en-IN" dirty="0">
                <a:solidFill>
                  <a:srgbClr val="00B050"/>
                </a:solidFill>
              </a:rPr>
              <a:t> import </a:t>
            </a:r>
            <a:r>
              <a:rPr lang="en-IN" dirty="0" err="1">
                <a:solidFill>
                  <a:srgbClr val="00B050"/>
                </a:solidFill>
              </a:rPr>
              <a:t>kerne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ke</a:t>
            </a:r>
            <a:r>
              <a:rPr lang="en-IN" dirty="0">
                <a:solidFill>
                  <a:srgbClr val="00B050"/>
                </a:solidFill>
              </a:rPr>
              <a:t> bad </a:t>
            </a:r>
            <a:r>
              <a:rPr lang="en-IN" dirty="0" err="1">
                <a:solidFill>
                  <a:srgbClr val="00B050"/>
                </a:solidFill>
              </a:rPr>
              <a:t>configration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bhi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kerna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padta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hai</a:t>
            </a:r>
            <a:r>
              <a:rPr lang="en-IN" dirty="0">
                <a:solidFill>
                  <a:srgbClr val="00B050"/>
                </a:solidFill>
              </a:rPr>
              <a:t>, </a:t>
            </a:r>
            <a:r>
              <a:rPr lang="en-IN" dirty="0" err="1">
                <a:solidFill>
                  <a:srgbClr val="00B050"/>
                </a:solidFill>
              </a:rPr>
              <a:t>tabhi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hm</a:t>
            </a:r>
            <a:r>
              <a:rPr lang="en-IN" dirty="0">
                <a:solidFill>
                  <a:srgbClr val="00B050"/>
                </a:solidFill>
              </a:rPr>
              <a:t> is .</a:t>
            </a:r>
            <a:r>
              <a:rPr lang="en-IN" dirty="0" err="1">
                <a:solidFill>
                  <a:srgbClr val="00B050"/>
                </a:solidFill>
              </a:rPr>
              <a:t>env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mtlb</a:t>
            </a:r>
            <a:r>
              <a:rPr lang="en-IN" dirty="0">
                <a:solidFill>
                  <a:srgbClr val="00B050"/>
                </a:solidFill>
              </a:rPr>
              <a:t> environmental variable </a:t>
            </a:r>
            <a:endParaRPr lang="en-IN" dirty="0" smtClean="0">
              <a:solidFill>
                <a:srgbClr val="00B05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 smtClean="0">
                <a:solidFill>
                  <a:srgbClr val="00B050"/>
                </a:solidFill>
              </a:rPr>
              <a:t>// </a:t>
            </a:r>
            <a:r>
              <a:rPr lang="en-IN" dirty="0" err="1" smtClean="0">
                <a:solidFill>
                  <a:srgbClr val="00B050"/>
                </a:solidFill>
              </a:rPr>
              <a:t>ka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>
                <a:solidFill>
                  <a:srgbClr val="00B050"/>
                </a:solidFill>
              </a:rPr>
              <a:t>use </a:t>
            </a:r>
            <a:r>
              <a:rPr lang="en-IN" dirty="0" err="1">
                <a:solidFill>
                  <a:srgbClr val="00B050"/>
                </a:solidFill>
              </a:rPr>
              <a:t>ker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payegay</a:t>
            </a:r>
            <a:endParaRPr lang="en-US" b="1" dirty="0">
              <a:ln/>
              <a:solidFill>
                <a:srgbClr val="00B05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import </a:t>
            </a:r>
            <a:r>
              <a:rPr lang="en-IN" dirty="0" err="1">
                <a:solidFill>
                  <a:srgbClr val="00B0F0"/>
                </a:solidFill>
              </a:rPr>
              <a:t>dotenv</a:t>
            </a:r>
            <a:r>
              <a:rPr lang="en-IN" dirty="0">
                <a:solidFill>
                  <a:srgbClr val="00B0F0"/>
                </a:solidFill>
              </a:rPr>
              <a:t> from "</a:t>
            </a:r>
            <a:r>
              <a:rPr lang="en-IN" dirty="0" err="1">
                <a:solidFill>
                  <a:srgbClr val="00B0F0"/>
                </a:solidFill>
              </a:rPr>
              <a:t>dotenv</a:t>
            </a:r>
            <a:r>
              <a:rPr lang="en-IN" dirty="0">
                <a:solidFill>
                  <a:srgbClr val="00B0F0"/>
                </a:solidFill>
              </a:rPr>
              <a:t>"; </a:t>
            </a:r>
            <a:endParaRPr lang="en-IN" dirty="0" smtClean="0">
              <a:solidFill>
                <a:srgbClr val="00B0F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// DOT ENV </a:t>
            </a:r>
            <a:r>
              <a:rPr lang="en-IN" dirty="0" err="1">
                <a:solidFill>
                  <a:srgbClr val="00B050"/>
                </a:solidFill>
              </a:rPr>
              <a:t>config</a:t>
            </a:r>
            <a:r>
              <a:rPr lang="en-IN" dirty="0">
                <a:solidFill>
                  <a:srgbClr val="00B050"/>
                </a:solidFill>
              </a:rPr>
              <a:t> - </a:t>
            </a:r>
            <a:r>
              <a:rPr lang="en-IN" dirty="0" err="1">
                <a:solidFill>
                  <a:srgbClr val="00B050"/>
                </a:solidFill>
              </a:rPr>
              <a:t>configration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hame</a:t>
            </a:r>
            <a:r>
              <a:rPr lang="en-IN" dirty="0">
                <a:solidFill>
                  <a:srgbClr val="00B050"/>
                </a:solidFill>
              </a:rPr>
              <a:t> starting me </a:t>
            </a:r>
            <a:r>
              <a:rPr lang="en-IN" dirty="0" err="1">
                <a:solidFill>
                  <a:srgbClr val="00B050"/>
                </a:solidFill>
              </a:rPr>
              <a:t>kuch</a:t>
            </a:r>
            <a:r>
              <a:rPr lang="en-IN" dirty="0">
                <a:solidFill>
                  <a:srgbClr val="00B050"/>
                </a:solidFill>
              </a:rPr>
              <a:t> is </a:t>
            </a:r>
            <a:r>
              <a:rPr lang="en-IN" dirty="0" err="1">
                <a:solidFill>
                  <a:srgbClr val="00B050"/>
                </a:solidFill>
              </a:rPr>
              <a:t>tarah</a:t>
            </a:r>
            <a:r>
              <a:rPr lang="en-IN" dirty="0">
                <a:solidFill>
                  <a:srgbClr val="00B050"/>
                </a:solidFill>
              </a:rPr>
              <a:t> se </a:t>
            </a:r>
            <a:r>
              <a:rPr lang="en-IN" dirty="0" err="1">
                <a:solidFill>
                  <a:srgbClr val="00B050"/>
                </a:solidFill>
              </a:rPr>
              <a:t>kerna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hoga</a:t>
            </a:r>
            <a:endParaRPr lang="en-IN" dirty="0">
              <a:solidFill>
                <a:srgbClr val="00B05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 err="1" smtClean="0">
                <a:solidFill>
                  <a:srgbClr val="00B0F0"/>
                </a:solidFill>
              </a:rPr>
              <a:t>dotenv.config</a:t>
            </a:r>
            <a:r>
              <a:rPr lang="en-IN" dirty="0">
                <a:solidFill>
                  <a:srgbClr val="00B0F0"/>
                </a:solidFill>
              </a:rPr>
              <a:t>();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1986718" y="803128"/>
            <a:ext cx="821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Enhancing and Securing Node Server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61988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>
                <a:ln/>
                <a:solidFill>
                  <a:schemeClr val="accent3"/>
                </a:solidFill>
              </a:rPr>
              <a:t>Colors package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help se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console per color format me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dekha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sakte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h </a:t>
            </a:r>
            <a:r>
              <a:rPr lang="en-US" sz="2800" b="1" dirty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 </a:t>
            </a:r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install colors</a:t>
            </a:r>
          </a:p>
        </p:txBody>
      </p:sp>
    </p:spTree>
    <p:extLst>
      <p:ext uri="{BB962C8B-B14F-4D97-AF65-F5344CB8AC3E}">
        <p14:creationId xmlns:p14="http://schemas.microsoft.com/office/powerpoint/2010/main" val="12365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773821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05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MVC Pattern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13718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168275" y="536652"/>
            <a:ext cx="5855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Project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38667" y="145998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F3083EB-6165-BD39-2D85-02AA2D741B13}"/>
              </a:ext>
            </a:extLst>
          </p:cNvPr>
          <p:cNvSpPr/>
          <p:nvPr/>
        </p:nvSpPr>
        <p:spPr>
          <a:xfrm>
            <a:off x="438667" y="2582132"/>
            <a:ext cx="2860118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First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EBDDA5D-00B8-9A2A-7372-55F40A2644FF}"/>
              </a:ext>
            </a:extLst>
          </p:cNvPr>
          <p:cNvSpPr/>
          <p:nvPr/>
        </p:nvSpPr>
        <p:spPr>
          <a:xfrm>
            <a:off x="438667" y="371701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MVC Pattern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19BCB0C-40D6-1E0D-6442-7DF84548D43F}"/>
              </a:ext>
            </a:extLst>
          </p:cNvPr>
          <p:cNvSpPr/>
          <p:nvPr/>
        </p:nvSpPr>
        <p:spPr>
          <a:xfrm>
            <a:off x="438667" y="4920964"/>
            <a:ext cx="2860118" cy="95410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Models Route </a:t>
            </a:r>
            <a:r>
              <a:rPr lang="en-US" sz="28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</a:t>
            </a:r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D2F40066-53C4-2830-3FFB-449E38CFE370}"/>
              </a:ext>
            </a:extLst>
          </p:cNvPr>
          <p:cNvSpPr/>
          <p:nvPr/>
        </p:nvSpPr>
        <p:spPr>
          <a:xfrm rot="5400000">
            <a:off x="1708032" y="3302525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64077960-ADC9-ADAB-D722-6E8BC684F779}"/>
              </a:ext>
            </a:extLst>
          </p:cNvPr>
          <p:cNvSpPr/>
          <p:nvPr/>
        </p:nvSpPr>
        <p:spPr>
          <a:xfrm rot="5400000">
            <a:off x="1708031" y="2136391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E4F4760F-2035-D8F4-D807-57798CB0FD05}"/>
              </a:ext>
            </a:extLst>
          </p:cNvPr>
          <p:cNvSpPr/>
          <p:nvPr/>
        </p:nvSpPr>
        <p:spPr>
          <a:xfrm rot="5400000">
            <a:off x="1708030" y="4434323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B49D5C2-17B0-32A8-27B9-F6344AEB5BF8}"/>
              </a:ext>
            </a:extLst>
          </p:cNvPr>
          <p:cNvSpPr/>
          <p:nvPr/>
        </p:nvSpPr>
        <p:spPr>
          <a:xfrm>
            <a:off x="8893217" y="258213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More Security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B98FBE8-B50D-C646-C46D-51070DAE8DDD}"/>
              </a:ext>
            </a:extLst>
          </p:cNvPr>
          <p:cNvSpPr/>
          <p:nvPr/>
        </p:nvSpPr>
        <p:spPr>
          <a:xfrm>
            <a:off x="4683303" y="258213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Auth &amp; 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9ADF2BE-371E-2FFF-642A-0807C2B39F2E}"/>
              </a:ext>
            </a:extLst>
          </p:cNvPr>
          <p:cNvSpPr/>
          <p:nvPr/>
        </p:nvSpPr>
        <p:spPr>
          <a:xfrm>
            <a:off x="4683303" y="145998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Hashing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1D5E24E-2588-D8C6-CB16-536DE22D068C}"/>
              </a:ext>
            </a:extLst>
          </p:cNvPr>
          <p:cNvSpPr/>
          <p:nvPr/>
        </p:nvSpPr>
        <p:spPr>
          <a:xfrm>
            <a:off x="8893217" y="145998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Stats &amp; Filters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D5AD00A-0C1F-E485-8831-10F8357E2F89}"/>
              </a:ext>
            </a:extLst>
          </p:cNvPr>
          <p:cNvSpPr/>
          <p:nvPr/>
        </p:nvSpPr>
        <p:spPr>
          <a:xfrm>
            <a:off x="4648579" y="371701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User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98C665C-CDFA-1DF1-2748-8981D2FB1147}"/>
              </a:ext>
            </a:extLst>
          </p:cNvPr>
          <p:cNvSpPr/>
          <p:nvPr/>
        </p:nvSpPr>
        <p:spPr>
          <a:xfrm>
            <a:off x="8893217" y="3679996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API Docs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81D920E-6EEF-1038-60E3-8AE65A6FBD9D}"/>
              </a:ext>
            </a:extLst>
          </p:cNvPr>
          <p:cNvSpPr/>
          <p:nvPr/>
        </p:nvSpPr>
        <p:spPr>
          <a:xfrm>
            <a:off x="4665941" y="492096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JOBS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C76CF098-D51F-2A54-822F-D15F5EF42E29}"/>
              </a:ext>
            </a:extLst>
          </p:cNvPr>
          <p:cNvSpPr/>
          <p:nvPr/>
        </p:nvSpPr>
        <p:spPr>
          <a:xfrm>
            <a:off x="8858493" y="492096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Deployment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4F52EA90-C209-2BC8-9D94-FCE0C70254CD}"/>
              </a:ext>
            </a:extLst>
          </p:cNvPr>
          <p:cNvSpPr/>
          <p:nvPr/>
        </p:nvSpPr>
        <p:spPr>
          <a:xfrm rot="5400000">
            <a:off x="5935307" y="2156231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65E147C2-DFD2-0517-B239-DE0371210C06}"/>
              </a:ext>
            </a:extLst>
          </p:cNvPr>
          <p:cNvSpPr/>
          <p:nvPr/>
        </p:nvSpPr>
        <p:spPr>
          <a:xfrm rot="5400000">
            <a:off x="10127859" y="2159648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EA639EE4-14A5-E821-8101-3B82A8E31947}"/>
              </a:ext>
            </a:extLst>
          </p:cNvPr>
          <p:cNvSpPr/>
          <p:nvPr/>
        </p:nvSpPr>
        <p:spPr>
          <a:xfrm rot="5400000">
            <a:off x="5935307" y="3282724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DECAD470-B061-8369-EABA-5A7C600DBB7C}"/>
              </a:ext>
            </a:extLst>
          </p:cNvPr>
          <p:cNvSpPr/>
          <p:nvPr/>
        </p:nvSpPr>
        <p:spPr>
          <a:xfrm rot="5400000">
            <a:off x="10162584" y="3209763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="" xmlns:a16="http://schemas.microsoft.com/office/drawing/2014/main" id="{78BCC98F-CC41-882A-BF29-63DB99407B4B}"/>
              </a:ext>
            </a:extLst>
          </p:cNvPr>
          <p:cNvSpPr/>
          <p:nvPr/>
        </p:nvSpPr>
        <p:spPr>
          <a:xfrm rot="5400000">
            <a:off x="5935309" y="4443692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="" xmlns:a16="http://schemas.microsoft.com/office/drawing/2014/main" id="{86ABEC90-C658-819D-80C2-6359AEB5D027}"/>
              </a:ext>
            </a:extLst>
          </p:cNvPr>
          <p:cNvSpPr/>
          <p:nvPr/>
        </p:nvSpPr>
        <p:spPr>
          <a:xfrm rot="5400000">
            <a:off x="10162586" y="4450137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Connector: Elbow 47">
            <a:extLst>
              <a:ext uri="{FF2B5EF4-FFF2-40B4-BE49-F238E27FC236}">
                <a16:creationId xmlns="" xmlns:a16="http://schemas.microsoft.com/office/drawing/2014/main" id="{8EE19297-B22C-C33A-7F9B-33CA177C28D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98785" y="3105352"/>
            <a:ext cx="763929" cy="229266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="" xmlns:a16="http://schemas.microsoft.com/office/drawing/2014/main" id="{5B70617B-F357-05D5-6FAB-2CAA6E586C64}"/>
              </a:ext>
            </a:extLst>
          </p:cNvPr>
          <p:cNvCxnSpPr>
            <a:endCxn id="23" idx="1"/>
          </p:cNvCxnSpPr>
          <p:nvPr/>
        </p:nvCxnSpPr>
        <p:spPr>
          <a:xfrm rot="5400000" flipH="1" flipV="1">
            <a:off x="3681128" y="2103178"/>
            <a:ext cx="1383760" cy="620589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="" xmlns:a16="http://schemas.microsoft.com/office/drawing/2014/main" id="{495A0F21-38EB-6EBA-EFA2-2E49FCC947D8}"/>
              </a:ext>
            </a:extLst>
          </p:cNvPr>
          <p:cNvCxnSpPr>
            <a:cxnSpLocks/>
          </p:cNvCxnSpPr>
          <p:nvPr/>
        </p:nvCxnSpPr>
        <p:spPr>
          <a:xfrm flipV="1">
            <a:off x="7508697" y="2906532"/>
            <a:ext cx="763929" cy="229266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="" xmlns:a16="http://schemas.microsoft.com/office/drawing/2014/main" id="{5A559DC8-A2F3-C81D-2F22-7AA2A241AD57}"/>
              </a:ext>
            </a:extLst>
          </p:cNvPr>
          <p:cNvCxnSpPr/>
          <p:nvPr/>
        </p:nvCxnSpPr>
        <p:spPr>
          <a:xfrm rot="5400000" flipH="1" flipV="1">
            <a:off x="7891421" y="2103177"/>
            <a:ext cx="1383760" cy="620589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773821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02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err="1" smtClean="0">
                <a:ln/>
                <a:solidFill>
                  <a:schemeClr val="accent3"/>
                </a:solidFill>
              </a:rPr>
              <a:t>PreReq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.</a:t>
            </a:r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 &amp; </a:t>
            </a:r>
            <a:r>
              <a:rPr lang="en-US" sz="4000" b="1" cap="none" spc="0" dirty="0" err="1" smtClean="0">
                <a:ln/>
                <a:solidFill>
                  <a:schemeClr val="accent3"/>
                </a:solidFill>
                <a:effectLst/>
              </a:rPr>
              <a:t>Softwares</a:t>
            </a:r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 Setup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10646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880716" y="803128"/>
            <a:ext cx="4430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Prerequisites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488567" y="1830372"/>
            <a:ext cx="45524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</a:rPr>
              <a:t>Basic 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JavaScript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488567" y="2694454"/>
            <a:ext cx="40943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</a:rPr>
              <a:t>Basic 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JS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3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697428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03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Creating Node Server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5875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617581" y="803128"/>
            <a:ext cx="4956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Creating Node Server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483465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PS 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:\Users\Public\min_projeact\job-portal-app-2023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&gt; 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init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package name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: 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job-portal-app-2023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version: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1.0.0)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description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: 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job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portal project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entry point: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index.js)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server.js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test command: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err="1">
                <a:ln/>
                <a:solidFill>
                  <a:schemeClr val="accent3"/>
                </a:solidFill>
              </a:rPr>
              <a:t>git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repository: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keywords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author: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Arun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Choudhary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license: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(ISC)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617567" y="859817"/>
            <a:ext cx="4956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Creating Node Server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8638070" cy="45858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Express Package :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install express </a:t>
            </a:r>
          </a:p>
          <a:p>
            <a:r>
              <a:rPr lang="en-US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 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Express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nodejs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framework 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</a:t>
            </a:r>
          </a:p>
          <a:p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 smtClean="0">
                <a:ln/>
                <a:solidFill>
                  <a:schemeClr val="accent3"/>
                </a:solidFill>
              </a:rPr>
              <a:t>Nodemon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>
                <a:ln/>
                <a:solidFill>
                  <a:schemeClr val="accent3"/>
                </a:solidFill>
              </a:rPr>
              <a:t>Package </a:t>
            </a:r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install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nodemon</a:t>
            </a: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</a:t>
            </a:r>
            <a:r>
              <a:rPr lang="en-US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Nodemon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server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automatically refresh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dega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save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</a:t>
            </a:r>
          </a:p>
          <a:p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Add script for running :  </a:t>
            </a:r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"scripts": {</a:t>
            </a:r>
          </a:p>
          <a:p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  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  "start": "node server.js",</a:t>
            </a:r>
          </a:p>
          <a:p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    "server": "</a:t>
            </a:r>
            <a:r>
              <a:rPr lang="en-IN" sz="28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nodemon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server.js"</a:t>
            </a:r>
          </a:p>
          <a:p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  </a:t>
            </a:r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en-IN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0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617581" y="803128"/>
            <a:ext cx="49568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Creating Node Server</a:t>
            </a:r>
          </a:p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Basic </a:t>
            </a:r>
            <a:r>
              <a:rPr lang="en-US" sz="3600" b="1" dirty="0" err="1" smtClean="0">
                <a:ln/>
                <a:solidFill>
                  <a:schemeClr val="accent3"/>
                </a:solidFill>
              </a:rPr>
              <a:t>NodeJS</a:t>
            </a:r>
            <a:r>
              <a:rPr lang="en-US" sz="3600" b="1" dirty="0" smtClean="0">
                <a:ln/>
                <a:solidFill>
                  <a:schemeClr val="accent3"/>
                </a:solidFill>
              </a:rPr>
              <a:t> Setup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5236690" cy="53553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b="1" dirty="0" smtClean="0">
              <a:ln/>
              <a:solidFill>
                <a:srgbClr val="C00000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en-US" b="1" dirty="0" smtClean="0">
              <a:ln/>
              <a:solidFill>
                <a:srgbClr val="C00000"/>
              </a:solidFill>
            </a:endParaRPr>
          </a:p>
          <a:p>
            <a:endParaRPr lang="en-IN" dirty="0" smtClean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00B050"/>
                </a:solidFill>
              </a:rPr>
              <a:t>// </a:t>
            </a:r>
            <a:r>
              <a:rPr lang="en-IN" dirty="0">
                <a:solidFill>
                  <a:srgbClr val="00B050"/>
                </a:solidFill>
              </a:rPr>
              <a:t>imports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const</a:t>
            </a:r>
            <a:r>
              <a:rPr lang="en-IN" dirty="0">
                <a:solidFill>
                  <a:srgbClr val="00B0F0"/>
                </a:solidFill>
              </a:rPr>
              <a:t> express = require("express");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// Rest Object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const</a:t>
            </a:r>
            <a:r>
              <a:rPr lang="en-IN" dirty="0">
                <a:solidFill>
                  <a:srgbClr val="00B0F0"/>
                </a:solidFill>
              </a:rPr>
              <a:t> app = express();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// Routes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app.get</a:t>
            </a:r>
            <a:r>
              <a:rPr lang="en-IN" dirty="0">
                <a:solidFill>
                  <a:srgbClr val="00B0F0"/>
                </a:solidFill>
              </a:rPr>
              <a:t>("/", (</a:t>
            </a:r>
            <a:r>
              <a:rPr lang="en-IN" dirty="0" err="1">
                <a:solidFill>
                  <a:srgbClr val="00B0F0"/>
                </a:solidFill>
              </a:rPr>
              <a:t>req</a:t>
            </a:r>
            <a:r>
              <a:rPr lang="en-IN" dirty="0">
                <a:solidFill>
                  <a:srgbClr val="00B0F0"/>
                </a:solidFill>
              </a:rPr>
              <a:t>, res) =&gt;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    </a:t>
            </a:r>
            <a:r>
              <a:rPr lang="en-IN" dirty="0" err="1">
                <a:solidFill>
                  <a:srgbClr val="00B0F0"/>
                </a:solidFill>
              </a:rPr>
              <a:t>res.send</a:t>
            </a:r>
            <a:r>
              <a:rPr lang="en-IN" dirty="0">
                <a:solidFill>
                  <a:srgbClr val="00B0F0"/>
                </a:solidFill>
              </a:rPr>
              <a:t>("&lt;h1&gt;Welcome to Job Portal...&lt;/h1&gt;")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})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// Listen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app.listen</a:t>
            </a:r>
            <a:r>
              <a:rPr lang="en-IN" dirty="0">
                <a:solidFill>
                  <a:srgbClr val="00B0F0"/>
                </a:solidFill>
              </a:rPr>
              <a:t>(8080, () =&gt;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    console.log("Node Server Running")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})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1444" y="3537686"/>
            <a:ext cx="7518578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04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Securing &amp; Enhancing Server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1948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320</TotalTime>
  <Words>277</Words>
  <Application>Microsoft Office PowerPoint</Application>
  <PresentationFormat>Custom</PresentationFormat>
  <Paragraphs>202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Choudhary</dc:creator>
  <cp:lastModifiedBy>DELL</cp:lastModifiedBy>
  <cp:revision>58</cp:revision>
  <dcterms:created xsi:type="dcterms:W3CDTF">2023-07-22T04:24:14Z</dcterms:created>
  <dcterms:modified xsi:type="dcterms:W3CDTF">2023-07-22T13:05:59Z</dcterms:modified>
</cp:coreProperties>
</file>