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A9E9-8D63-42FC-B9EF-AB9A1F291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91B60-3979-48B8-823D-560B6B5C5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DBA44-69A5-4E01-8D9C-57BBE77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4623-0012-44DB-A1BB-32941802F53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F43A-9900-4C2D-8DAC-7C2CF203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EDCF-9C74-4F94-A1C6-E6A83640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533F-1713-4248-AF2E-4DFBD1F1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9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D69C-5651-4DB1-9A49-DECC4D41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E59CE-DF2D-4F60-B3A5-CB82AC580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6BA43-F7F9-4DB2-9ED9-3362924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4623-0012-44DB-A1BB-32941802F53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94BFD-FE1D-4A19-93C5-A292A086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03246-23C3-45C7-BCA1-8A5B820E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533F-1713-4248-AF2E-4DFBD1F1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9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AC132-0F14-4088-AD8F-1C3B7A852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8DACE-7BA1-40D2-A87D-7F7855EEA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B97C8-9CE9-4C3B-98F7-7D7B2FFC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4623-0012-44DB-A1BB-32941802F53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F9B79-D99D-463D-901F-3A6C0233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32CD4-F9F6-41C3-95FB-44591643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533F-1713-4248-AF2E-4DFBD1F1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0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A496-8D56-4359-9E65-42CDBDBA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376B-3655-4A69-ABE9-DB5752A6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A08A5-3274-4D8F-AB18-D6D0D09B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4623-0012-44DB-A1BB-32941802F53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3C235-6B48-4D8D-8345-EFA4BDE5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28551-DB2E-450E-8B3E-2AE785F7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533F-1713-4248-AF2E-4DFBD1F1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1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B36A-220D-4CCC-99BB-727E76A6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5047C-6AA3-4C43-BD59-FD17EC2D8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EF04-6305-47DD-9783-A1D3C0C1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4623-0012-44DB-A1BB-32941802F53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B670-DFA8-4A54-BE85-F0761FD3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718BC-E7AF-4A55-8C4F-4F561AD8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533F-1713-4248-AF2E-4DFBD1F1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3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F2C3-8FF3-4F76-B746-EF45B5ED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5CD1-1264-48D4-97A4-4D5ADC261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2F8FF-7194-40F8-B781-727BEB310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D0E02-1F96-475D-AA9F-83B8B888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4623-0012-44DB-A1BB-32941802F53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7F15E-D7DD-43D0-A5B1-05369478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AA61F-4D66-4DAB-AA90-DD986BB2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533F-1713-4248-AF2E-4DFBD1F1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53DF-12EF-4103-AE72-B4FE31EA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7D309-E71E-44C9-8F83-BF1E4BA5F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BE034-E852-4F0B-B2F9-1049FBF1D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DF9FC-637F-40E1-88AE-8CC9835D2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D63B9-FB2B-4948-AD8D-A35DD8089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6CE16-E895-4772-B715-262F5F9B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4623-0012-44DB-A1BB-32941802F53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E2BE1-7426-4BDF-98C6-2E8C46FF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A68B6-B206-4BF2-98E0-4E452F3C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533F-1713-4248-AF2E-4DFBD1F1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2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8F87-9990-4539-A7EE-7C30164E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48039-C340-4A85-B9FA-937FEF74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4623-0012-44DB-A1BB-32941802F53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C2F48-1520-4C6B-B997-678A6070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DDA30-DBDA-4CCC-A8A3-7EF9EF37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533F-1713-4248-AF2E-4DFBD1F1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6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45BB0-0B81-4AB8-B1AB-FA2552AD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4623-0012-44DB-A1BB-32941802F53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E4B7B-C8AF-45CF-BE93-52132B8A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B6686-8A58-46F1-B4A2-70A8312F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533F-1713-4248-AF2E-4DFBD1F1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4BB8-C52A-4379-A2A9-15DB996B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926C-DEBB-4702-BF19-DF30FF12F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55EB4-65CE-4DE1-961B-C0B58EFC3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C512D-C275-4986-ACC5-99B96E52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4623-0012-44DB-A1BB-32941802F53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9306E-2B54-452A-A101-70D62AD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CF772-B21F-40FF-9614-ED06ED4F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533F-1713-4248-AF2E-4DFBD1F1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6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835B-0A5C-4033-A0F7-1E98000F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4CD80-EE27-4F2A-BEF4-78CE83BC2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2094A-213F-4635-9F60-7C22E7C03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9BF6F-05D3-42D8-B7C5-82E0CC60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4623-0012-44DB-A1BB-32941802F53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37831-2760-4DD4-A11F-86F02B83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8BF95-4B43-458B-9D03-9581CA8E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533F-1713-4248-AF2E-4DFBD1F1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7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CE758-5A54-4DAD-821B-B7A11CBE2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7191E-9F07-480B-80BA-56C2C5CB6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B01BA-8BA4-457E-BDF0-8C6062398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64623-0012-44DB-A1BB-32941802F533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EC177-39A6-4B89-B055-81FBC7C56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16ADC-8C75-4FA9-AF12-3F91538CD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7533F-1713-4248-AF2E-4DFBD1F18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Connector: Curved 258">
            <a:extLst>
              <a:ext uri="{FF2B5EF4-FFF2-40B4-BE49-F238E27FC236}">
                <a16:creationId xmlns:a16="http://schemas.microsoft.com/office/drawing/2014/main" id="{F7136DED-7CB5-46CA-ADB0-69F48A4AEA54}"/>
              </a:ext>
            </a:extLst>
          </p:cNvPr>
          <p:cNvCxnSpPr>
            <a:cxnSpLocks/>
            <a:stCxn id="28" idx="6"/>
            <a:endCxn id="48" idx="0"/>
          </p:cNvCxnSpPr>
          <p:nvPr/>
        </p:nvCxnSpPr>
        <p:spPr>
          <a:xfrm>
            <a:off x="6615232" y="1401864"/>
            <a:ext cx="2350755" cy="2762023"/>
          </a:xfrm>
          <a:prstGeom prst="curved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C04443D-53E7-4761-AD57-9E4ECA0B5377}"/>
              </a:ext>
            </a:extLst>
          </p:cNvPr>
          <p:cNvSpPr/>
          <p:nvPr/>
        </p:nvSpPr>
        <p:spPr>
          <a:xfrm>
            <a:off x="4224827" y="3579944"/>
            <a:ext cx="922844" cy="43838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Patient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(</a:t>
            </a:r>
            <a:r>
              <a:rPr lang="en-US" sz="900" i="1" dirty="0">
                <a:solidFill>
                  <a:schemeClr val="tx1"/>
                </a:solidFill>
              </a:rPr>
              <a:t>insured</a:t>
            </a:r>
            <a:r>
              <a:rPr lang="en-US" sz="1000" i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67BF89-CF9E-41B2-8141-C89BACFD5759}"/>
              </a:ext>
            </a:extLst>
          </p:cNvPr>
          <p:cNvSpPr/>
          <p:nvPr/>
        </p:nvSpPr>
        <p:spPr>
          <a:xfrm>
            <a:off x="7162374" y="3539165"/>
            <a:ext cx="922844" cy="42882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Doctor</a:t>
            </a:r>
          </a:p>
          <a:p>
            <a:pPr algn="ctr"/>
            <a:r>
              <a:rPr lang="en-US" sz="900" i="1" dirty="0">
                <a:solidFill>
                  <a:schemeClr val="tx1"/>
                </a:solidFill>
              </a:rPr>
              <a:t>(provider)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4732A3-0E7C-45A4-AADA-D179EF3E18DD}"/>
              </a:ext>
            </a:extLst>
          </p:cNvPr>
          <p:cNvSpPr/>
          <p:nvPr/>
        </p:nvSpPr>
        <p:spPr>
          <a:xfrm>
            <a:off x="5463602" y="2334889"/>
            <a:ext cx="922844" cy="35937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Drug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4CA42C4-2989-4B0F-8194-91DD951B173E}"/>
              </a:ext>
            </a:extLst>
          </p:cNvPr>
          <p:cNvCxnSpPr>
            <a:cxnSpLocks/>
            <a:stCxn id="4" idx="5"/>
            <a:endCxn id="5" idx="3"/>
          </p:cNvCxnSpPr>
          <p:nvPr/>
        </p:nvCxnSpPr>
        <p:spPr>
          <a:xfrm rot="5400000" flipH="1" flipV="1">
            <a:off x="6130555" y="2787161"/>
            <a:ext cx="48934" cy="2284997"/>
          </a:xfrm>
          <a:prstGeom prst="curvedConnector3">
            <a:avLst>
              <a:gd name="adj1" fmla="val -598357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60547FFA-9BC6-4CA2-8617-584AF59FE918}"/>
              </a:ext>
            </a:extLst>
          </p:cNvPr>
          <p:cNvCxnSpPr>
            <a:cxnSpLocks/>
            <a:stCxn id="4" idx="7"/>
            <a:endCxn id="6" idx="2"/>
          </p:cNvCxnSpPr>
          <p:nvPr/>
        </p:nvCxnSpPr>
        <p:spPr>
          <a:xfrm rot="5400000" flipH="1" flipV="1">
            <a:off x="4673280" y="2853822"/>
            <a:ext cx="1129567" cy="451078"/>
          </a:xfrm>
          <a:prstGeom prst="curved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3F14FCE-6835-4189-8D55-182166FA8346}"/>
              </a:ext>
            </a:extLst>
          </p:cNvPr>
          <p:cNvCxnSpPr>
            <a:cxnSpLocks/>
            <a:stCxn id="5" idx="1"/>
            <a:endCxn id="6" idx="6"/>
          </p:cNvCxnSpPr>
          <p:nvPr/>
        </p:nvCxnSpPr>
        <p:spPr>
          <a:xfrm rot="16200000" flipV="1">
            <a:off x="6298290" y="2602733"/>
            <a:ext cx="1087388" cy="911075"/>
          </a:xfrm>
          <a:prstGeom prst="curved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67DAAD-B140-43BE-963E-69266FB9ED38}"/>
              </a:ext>
            </a:extLst>
          </p:cNvPr>
          <p:cNvSpPr/>
          <p:nvPr/>
        </p:nvSpPr>
        <p:spPr>
          <a:xfrm>
            <a:off x="4821667" y="3250586"/>
            <a:ext cx="457200" cy="1524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98D3CFB-761D-4C3D-BD97-59A78AC6DE99}"/>
              </a:ext>
            </a:extLst>
          </p:cNvPr>
          <p:cNvSpPr/>
          <p:nvPr/>
        </p:nvSpPr>
        <p:spPr>
          <a:xfrm>
            <a:off x="6739172" y="2920259"/>
            <a:ext cx="731520" cy="1524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prescribes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62EA99B-733B-429A-8B22-B1A914DEDFCA}"/>
              </a:ext>
            </a:extLst>
          </p:cNvPr>
          <p:cNvSpPr/>
          <p:nvPr/>
        </p:nvSpPr>
        <p:spPr>
          <a:xfrm>
            <a:off x="5751569" y="4163887"/>
            <a:ext cx="457200" cy="1524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visits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C7C9C2-612A-4F5B-A8E5-FDDDEF4FED6D}"/>
              </a:ext>
            </a:extLst>
          </p:cNvPr>
          <p:cNvSpPr/>
          <p:nvPr/>
        </p:nvSpPr>
        <p:spPr>
          <a:xfrm>
            <a:off x="5537200" y="1187450"/>
            <a:ext cx="1078032" cy="4288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Medicare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(</a:t>
            </a:r>
            <a:r>
              <a:rPr lang="en-US" sz="900" i="1" dirty="0">
                <a:solidFill>
                  <a:schemeClr val="tx1"/>
                </a:solidFill>
              </a:rPr>
              <a:t>insurer</a:t>
            </a:r>
            <a:r>
              <a:rPr lang="en-US" sz="1000" i="1" dirty="0">
                <a:solidFill>
                  <a:schemeClr val="tx1"/>
                </a:solidFill>
              </a:rPr>
              <a:t>)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937C872E-C5FF-4E49-BB61-6E9B1F2699D2}"/>
              </a:ext>
            </a:extLst>
          </p:cNvPr>
          <p:cNvCxnSpPr>
            <a:cxnSpLocks/>
            <a:stCxn id="4" idx="0"/>
            <a:endCxn id="28" idx="2"/>
          </p:cNvCxnSpPr>
          <p:nvPr/>
        </p:nvCxnSpPr>
        <p:spPr>
          <a:xfrm rot="5400000" flipH="1" flipV="1">
            <a:off x="4022684" y="2065429"/>
            <a:ext cx="2178080" cy="850951"/>
          </a:xfrm>
          <a:prstGeom prst="curved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255F3AC-EB91-4E46-97C9-9BC6564BB727}"/>
              </a:ext>
            </a:extLst>
          </p:cNvPr>
          <p:cNvSpPr/>
          <p:nvPr/>
        </p:nvSpPr>
        <p:spPr>
          <a:xfrm>
            <a:off x="4562519" y="2741721"/>
            <a:ext cx="365760" cy="1524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94B2512-A777-42C1-A2D1-09D2C2460D96}"/>
              </a:ext>
            </a:extLst>
          </p:cNvPr>
          <p:cNvCxnSpPr>
            <a:cxnSpLocks/>
            <a:stCxn id="28" idx="4"/>
            <a:endCxn id="6" idx="0"/>
          </p:cNvCxnSpPr>
          <p:nvPr/>
        </p:nvCxnSpPr>
        <p:spPr>
          <a:xfrm rot="5400000">
            <a:off x="5641315" y="1899987"/>
            <a:ext cx="718611" cy="151192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175A1D4-34AC-432A-8865-B509221A4572}"/>
              </a:ext>
            </a:extLst>
          </p:cNvPr>
          <p:cNvSpPr/>
          <p:nvPr/>
        </p:nvSpPr>
        <p:spPr>
          <a:xfrm>
            <a:off x="5726300" y="1844822"/>
            <a:ext cx="548640" cy="1524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covers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FC123ED-ACF1-4AF1-A15E-55AE790392A3}"/>
              </a:ext>
            </a:extLst>
          </p:cNvPr>
          <p:cNvSpPr/>
          <p:nvPr/>
        </p:nvSpPr>
        <p:spPr>
          <a:xfrm>
            <a:off x="7623795" y="1495877"/>
            <a:ext cx="1431305" cy="7186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Manufacturer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42F19C11-D2A1-49F8-BB08-09869D5A03FD}"/>
              </a:ext>
            </a:extLst>
          </p:cNvPr>
          <p:cNvCxnSpPr>
            <a:cxnSpLocks/>
            <a:stCxn id="41" idx="2"/>
            <a:endCxn id="6" idx="7"/>
          </p:cNvCxnSpPr>
          <p:nvPr/>
        </p:nvCxnSpPr>
        <p:spPr>
          <a:xfrm rot="10800000" flipV="1">
            <a:off x="6251299" y="1855182"/>
            <a:ext cx="1372496" cy="532335"/>
          </a:xfrm>
          <a:prstGeom prst="curved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0D5742B-03D3-4872-9319-CEE7755394EC}"/>
              </a:ext>
            </a:extLst>
          </p:cNvPr>
          <p:cNvSpPr/>
          <p:nvPr/>
        </p:nvSpPr>
        <p:spPr>
          <a:xfrm>
            <a:off x="6569336" y="1914278"/>
            <a:ext cx="548640" cy="1524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F127C3F-E8BA-4ADB-8DD5-91EA440D9FC5}"/>
              </a:ext>
            </a:extLst>
          </p:cNvPr>
          <p:cNvSpPr/>
          <p:nvPr/>
        </p:nvSpPr>
        <p:spPr>
          <a:xfrm>
            <a:off x="8464124" y="4163887"/>
            <a:ext cx="1003726" cy="35937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Hospital</a:t>
            </a:r>
          </a:p>
          <a:p>
            <a:pPr algn="ctr"/>
            <a:r>
              <a:rPr lang="en-US" sz="900" i="1" dirty="0">
                <a:solidFill>
                  <a:schemeClr val="tx1"/>
                </a:solidFill>
              </a:rPr>
              <a:t>(provider)</a:t>
            </a:r>
            <a:endParaRPr lang="en-US" sz="1000" i="1" dirty="0">
              <a:solidFill>
                <a:schemeClr val="tx1"/>
              </a:solidFill>
            </a:endParaRP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51194699-0254-4C2F-8CE8-9E83CD932F03}"/>
              </a:ext>
            </a:extLst>
          </p:cNvPr>
          <p:cNvCxnSpPr>
            <a:cxnSpLocks/>
            <a:stCxn id="5" idx="6"/>
            <a:endCxn id="48" idx="2"/>
          </p:cNvCxnSpPr>
          <p:nvPr/>
        </p:nvCxnSpPr>
        <p:spPr>
          <a:xfrm>
            <a:off x="8085218" y="3753579"/>
            <a:ext cx="378906" cy="589996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891ED4F-2A6A-45B7-8803-E976ED1C5982}"/>
              </a:ext>
            </a:extLst>
          </p:cNvPr>
          <p:cNvSpPr/>
          <p:nvPr/>
        </p:nvSpPr>
        <p:spPr>
          <a:xfrm>
            <a:off x="8034507" y="3962853"/>
            <a:ext cx="731520" cy="1524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works at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A5406F6-4E82-4EB1-BBFE-50A567B8F31C}"/>
              </a:ext>
            </a:extLst>
          </p:cNvPr>
          <p:cNvSpPr/>
          <p:nvPr/>
        </p:nvSpPr>
        <p:spPr>
          <a:xfrm>
            <a:off x="9746824" y="4406900"/>
            <a:ext cx="787826" cy="4757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99C94B5-A384-4389-8A03-789F28C3F925}"/>
              </a:ext>
            </a:extLst>
          </p:cNvPr>
          <p:cNvSpPr/>
          <p:nvPr/>
        </p:nvSpPr>
        <p:spPr>
          <a:xfrm>
            <a:off x="10534650" y="4940300"/>
            <a:ext cx="1352550" cy="6223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Contribution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425657EE-DEB6-49CE-9780-22FD549DCAB3}"/>
              </a:ext>
            </a:extLst>
          </p:cNvPr>
          <p:cNvCxnSpPr>
            <a:cxnSpLocks/>
            <a:stCxn id="48" idx="4"/>
            <a:endCxn id="55" idx="3"/>
          </p:cNvCxnSpPr>
          <p:nvPr/>
        </p:nvCxnSpPr>
        <p:spPr>
          <a:xfrm rot="16200000" flipH="1">
            <a:off x="9269239" y="4220010"/>
            <a:ext cx="289706" cy="896211"/>
          </a:xfrm>
          <a:prstGeom prst="curvedConnector3">
            <a:avLst>
              <a:gd name="adj1" fmla="val 139391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1CECD54-F521-4386-BFED-24B89F1F06D9}"/>
              </a:ext>
            </a:extLst>
          </p:cNvPr>
          <p:cNvSpPr/>
          <p:nvPr/>
        </p:nvSpPr>
        <p:spPr>
          <a:xfrm>
            <a:off x="8764373" y="4695383"/>
            <a:ext cx="731520" cy="1524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located at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03FEF68-F3FC-4847-AF98-5BEE771B176E}"/>
              </a:ext>
            </a:extLst>
          </p:cNvPr>
          <p:cNvCxnSpPr>
            <a:cxnSpLocks/>
            <a:stCxn id="41" idx="5"/>
            <a:endCxn id="73" idx="0"/>
          </p:cNvCxnSpPr>
          <p:nvPr/>
        </p:nvCxnSpPr>
        <p:spPr>
          <a:xfrm rot="16200000" flipH="1">
            <a:off x="8953733" y="2001008"/>
            <a:ext cx="352117" cy="568602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D9300D0-7255-4336-9E5E-6D160999C514}"/>
              </a:ext>
            </a:extLst>
          </p:cNvPr>
          <p:cNvSpPr/>
          <p:nvPr/>
        </p:nvSpPr>
        <p:spPr>
          <a:xfrm>
            <a:off x="10329947" y="3295464"/>
            <a:ext cx="1096878" cy="60972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Legislator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201F9F2-D08C-486F-A178-2242E13B1D07}"/>
              </a:ext>
            </a:extLst>
          </p:cNvPr>
          <p:cNvSpPr/>
          <p:nvPr/>
        </p:nvSpPr>
        <p:spPr>
          <a:xfrm>
            <a:off x="8915404" y="2461368"/>
            <a:ext cx="997376" cy="59847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Lobbyist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D2D95CD-CEEC-4A58-89F7-5C00747DF2AC}"/>
              </a:ext>
            </a:extLst>
          </p:cNvPr>
          <p:cNvSpPr/>
          <p:nvPr/>
        </p:nvSpPr>
        <p:spPr>
          <a:xfrm>
            <a:off x="8903279" y="2173114"/>
            <a:ext cx="457200" cy="1524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hires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F87F8515-1F9A-4337-BD49-8C4DE70385D9}"/>
              </a:ext>
            </a:extLst>
          </p:cNvPr>
          <p:cNvCxnSpPr>
            <a:cxnSpLocks/>
            <a:stCxn id="73" idx="4"/>
            <a:endCxn id="56" idx="4"/>
          </p:cNvCxnSpPr>
          <p:nvPr/>
        </p:nvCxnSpPr>
        <p:spPr>
          <a:xfrm rot="16200000" flipH="1">
            <a:off x="9061128" y="3412803"/>
            <a:ext cx="2502760" cy="1796833"/>
          </a:xfrm>
          <a:prstGeom prst="curvedConnector3">
            <a:avLst>
              <a:gd name="adj1" fmla="val 109134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6A46FCC-0B8A-4E15-A1CC-D6458F1312A2}"/>
              </a:ext>
            </a:extLst>
          </p:cNvPr>
          <p:cNvSpPr/>
          <p:nvPr/>
        </p:nvSpPr>
        <p:spPr>
          <a:xfrm>
            <a:off x="9663325" y="5444012"/>
            <a:ext cx="548640" cy="1524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makes</a:t>
            </a:r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EDC26F4D-90A6-47DF-AF0B-369ADD9A06BD}"/>
              </a:ext>
            </a:extLst>
          </p:cNvPr>
          <p:cNvCxnSpPr>
            <a:cxnSpLocks/>
            <a:stCxn id="56" idx="6"/>
            <a:endCxn id="72" idx="6"/>
          </p:cNvCxnSpPr>
          <p:nvPr/>
        </p:nvCxnSpPr>
        <p:spPr>
          <a:xfrm flipH="1" flipV="1">
            <a:off x="11426825" y="3600328"/>
            <a:ext cx="460375" cy="1651122"/>
          </a:xfrm>
          <a:prstGeom prst="curvedConnector3">
            <a:avLst>
              <a:gd name="adj1" fmla="val -5517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BCFA8CC-53AF-4047-AF5E-03B6E4AEEC5D}"/>
              </a:ext>
            </a:extLst>
          </p:cNvPr>
          <p:cNvSpPr/>
          <p:nvPr/>
        </p:nvSpPr>
        <p:spPr>
          <a:xfrm>
            <a:off x="11526231" y="4406900"/>
            <a:ext cx="640080" cy="1524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receives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4C11873D-15E4-49CB-BBAF-D7D510D1EF71}"/>
              </a:ext>
            </a:extLst>
          </p:cNvPr>
          <p:cNvCxnSpPr>
            <a:cxnSpLocks/>
            <a:stCxn id="72" idx="2"/>
            <a:endCxn id="55" idx="0"/>
          </p:cNvCxnSpPr>
          <p:nvPr/>
        </p:nvCxnSpPr>
        <p:spPr>
          <a:xfrm rot="10800000" flipV="1">
            <a:off x="10140737" y="3600328"/>
            <a:ext cx="189210" cy="806572"/>
          </a:xfrm>
          <a:prstGeom prst="curved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3581BBA-8F7A-4400-B448-729275C6DBD0}"/>
              </a:ext>
            </a:extLst>
          </p:cNvPr>
          <p:cNvSpPr/>
          <p:nvPr/>
        </p:nvSpPr>
        <p:spPr>
          <a:xfrm>
            <a:off x="9816895" y="3962853"/>
            <a:ext cx="731520" cy="1524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represents</a:t>
            </a: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509AB748-EFB9-4AAE-B34C-0011A55BC731}"/>
              </a:ext>
            </a:extLst>
          </p:cNvPr>
          <p:cNvCxnSpPr>
            <a:cxnSpLocks/>
            <a:stCxn id="41" idx="6"/>
            <a:endCxn id="55" idx="6"/>
          </p:cNvCxnSpPr>
          <p:nvPr/>
        </p:nvCxnSpPr>
        <p:spPr>
          <a:xfrm>
            <a:off x="9055100" y="1855183"/>
            <a:ext cx="1479550" cy="2789587"/>
          </a:xfrm>
          <a:prstGeom prst="curvedConnector3">
            <a:avLst>
              <a:gd name="adj1" fmla="val 187125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2BE4679-6E53-4BAF-A359-17473DC7201D}"/>
              </a:ext>
            </a:extLst>
          </p:cNvPr>
          <p:cNvSpPr/>
          <p:nvPr/>
        </p:nvSpPr>
        <p:spPr>
          <a:xfrm>
            <a:off x="11407584" y="3039664"/>
            <a:ext cx="731520" cy="1524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located at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3B3D95D-E8FF-4C2C-BBFD-8B783261C9E3}"/>
              </a:ext>
            </a:extLst>
          </p:cNvPr>
          <p:cNvSpPr/>
          <p:nvPr/>
        </p:nvSpPr>
        <p:spPr>
          <a:xfrm>
            <a:off x="11210924" y="1619650"/>
            <a:ext cx="811847" cy="4949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Bill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D263D71-5B92-4572-BEF2-359F7DA14AA5}"/>
              </a:ext>
            </a:extLst>
          </p:cNvPr>
          <p:cNvSpPr/>
          <p:nvPr/>
        </p:nvSpPr>
        <p:spPr>
          <a:xfrm>
            <a:off x="9851820" y="311149"/>
            <a:ext cx="917780" cy="44978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Subject</a:t>
            </a:r>
          </a:p>
        </p:txBody>
      </p: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BCFFD8FA-7704-4ED1-8EFC-87623AE058F6}"/>
              </a:ext>
            </a:extLst>
          </p:cNvPr>
          <p:cNvCxnSpPr>
            <a:cxnSpLocks/>
            <a:stCxn id="105" idx="0"/>
            <a:endCxn id="106" idx="6"/>
          </p:cNvCxnSpPr>
          <p:nvPr/>
        </p:nvCxnSpPr>
        <p:spPr>
          <a:xfrm rot="16200000" flipV="1">
            <a:off x="10651420" y="654222"/>
            <a:ext cx="1083609" cy="847248"/>
          </a:xfrm>
          <a:prstGeom prst="curved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D8E68E9-A926-461D-9980-B511C934B82A}"/>
              </a:ext>
            </a:extLst>
          </p:cNvPr>
          <p:cNvSpPr/>
          <p:nvPr/>
        </p:nvSpPr>
        <p:spPr>
          <a:xfrm>
            <a:off x="11067832" y="1003756"/>
            <a:ext cx="731520" cy="1524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deals with</a:t>
            </a:r>
          </a:p>
        </p:txBody>
      </p: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A8FA12EF-990D-452E-BF05-F6F26863088B}"/>
              </a:ext>
            </a:extLst>
          </p:cNvPr>
          <p:cNvCxnSpPr>
            <a:cxnSpLocks/>
            <a:stCxn id="72" idx="0"/>
            <a:endCxn id="105" idx="2"/>
          </p:cNvCxnSpPr>
          <p:nvPr/>
        </p:nvCxnSpPr>
        <p:spPr>
          <a:xfrm rot="5400000" flipH="1" flipV="1">
            <a:off x="10330489" y="2415029"/>
            <a:ext cx="1428333" cy="332538"/>
          </a:xfrm>
          <a:prstGeom prst="curved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BD71C33E-03FC-4688-8E3B-BDDB06C99BEA}"/>
              </a:ext>
            </a:extLst>
          </p:cNvPr>
          <p:cNvSpPr/>
          <p:nvPr/>
        </p:nvSpPr>
        <p:spPr>
          <a:xfrm>
            <a:off x="10612559" y="2596330"/>
            <a:ext cx="640080" cy="1524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votes on</a:t>
            </a: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4A0473EA-BE3E-4787-991B-37E2E23FA172}"/>
              </a:ext>
            </a:extLst>
          </p:cNvPr>
          <p:cNvCxnSpPr>
            <a:cxnSpLocks/>
            <a:stCxn id="73" idx="6"/>
            <a:endCxn id="72" idx="1"/>
          </p:cNvCxnSpPr>
          <p:nvPr/>
        </p:nvCxnSpPr>
        <p:spPr>
          <a:xfrm>
            <a:off x="9912780" y="2760604"/>
            <a:ext cx="577801" cy="624153"/>
          </a:xfrm>
          <a:prstGeom prst="curved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75DC29A2-F013-4A9E-9512-CCDE15250FDC}"/>
              </a:ext>
            </a:extLst>
          </p:cNvPr>
          <p:cNvSpPr/>
          <p:nvPr/>
        </p:nvSpPr>
        <p:spPr>
          <a:xfrm>
            <a:off x="10027620" y="2869686"/>
            <a:ext cx="457200" cy="1524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lobby</a:t>
            </a:r>
          </a:p>
        </p:txBody>
      </p: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EDF3C6D7-9EA9-43AE-B5A5-199781020DF6}"/>
              </a:ext>
            </a:extLst>
          </p:cNvPr>
          <p:cNvCxnSpPr>
            <a:cxnSpLocks/>
            <a:stCxn id="106" idx="2"/>
            <a:endCxn id="28" idx="7"/>
          </p:cNvCxnSpPr>
          <p:nvPr/>
        </p:nvCxnSpPr>
        <p:spPr>
          <a:xfrm rot="10800000" flipV="1">
            <a:off x="6457358" y="536040"/>
            <a:ext cx="3394462" cy="714209"/>
          </a:xfrm>
          <a:prstGeom prst="curved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133D5DA-C49B-4F9F-9634-B8A0A58C5BD5}"/>
              </a:ext>
            </a:extLst>
          </p:cNvPr>
          <p:cNvSpPr/>
          <p:nvPr/>
        </p:nvSpPr>
        <p:spPr>
          <a:xfrm>
            <a:off x="7841337" y="583111"/>
            <a:ext cx="731520" cy="1524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relates to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16BB3B2E-A262-48CF-9D7F-5952335358B0}"/>
              </a:ext>
            </a:extLst>
          </p:cNvPr>
          <p:cNvSpPr/>
          <p:nvPr/>
        </p:nvSpPr>
        <p:spPr>
          <a:xfrm>
            <a:off x="2964172" y="4668136"/>
            <a:ext cx="1059556" cy="43838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Symptom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768BA4A-4626-4DF2-8101-3DDC3012CA2C}"/>
              </a:ext>
            </a:extLst>
          </p:cNvPr>
          <p:cNvSpPr/>
          <p:nvPr/>
        </p:nvSpPr>
        <p:spPr>
          <a:xfrm>
            <a:off x="1521550" y="5630228"/>
            <a:ext cx="1059556" cy="43838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Disease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5039A50-9245-4ED3-8A46-CADAC80C577E}"/>
              </a:ext>
            </a:extLst>
          </p:cNvPr>
          <p:cNvSpPr/>
          <p:nvPr/>
        </p:nvSpPr>
        <p:spPr>
          <a:xfrm>
            <a:off x="480251" y="3872836"/>
            <a:ext cx="1059556" cy="43838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534C972-4D0D-4C81-9B86-3B4E95E040B9}"/>
              </a:ext>
            </a:extLst>
          </p:cNvPr>
          <p:cNvSpPr/>
          <p:nvPr/>
        </p:nvSpPr>
        <p:spPr>
          <a:xfrm>
            <a:off x="2151224" y="2560687"/>
            <a:ext cx="922844" cy="42882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Lab</a:t>
            </a:r>
          </a:p>
          <a:p>
            <a:pPr algn="ctr"/>
            <a:r>
              <a:rPr lang="en-US" sz="900" i="1" dirty="0">
                <a:solidFill>
                  <a:schemeClr val="tx1"/>
                </a:solidFill>
              </a:rPr>
              <a:t>(provider)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96D68C03-AA97-4E4D-BAA2-381365DC50A0}"/>
              </a:ext>
            </a:extLst>
          </p:cNvPr>
          <p:cNvSpPr/>
          <p:nvPr/>
        </p:nvSpPr>
        <p:spPr>
          <a:xfrm>
            <a:off x="572340" y="1914605"/>
            <a:ext cx="1117464" cy="450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Operation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C4646A2-DD15-449F-AD5D-75F0A1E6761B}"/>
              </a:ext>
            </a:extLst>
          </p:cNvPr>
          <p:cNvSpPr/>
          <p:nvPr/>
        </p:nvSpPr>
        <p:spPr>
          <a:xfrm>
            <a:off x="2035461" y="289040"/>
            <a:ext cx="1267564" cy="4504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Treatment</a:t>
            </a:r>
          </a:p>
        </p:txBody>
      </p: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0C34D82E-D853-40FE-BB48-53B44CC80E90}"/>
              </a:ext>
            </a:extLst>
          </p:cNvPr>
          <p:cNvCxnSpPr>
            <a:cxnSpLocks/>
            <a:stCxn id="4" idx="4"/>
            <a:endCxn id="127" idx="0"/>
          </p:cNvCxnSpPr>
          <p:nvPr/>
        </p:nvCxnSpPr>
        <p:spPr>
          <a:xfrm rot="5400000">
            <a:off x="3765196" y="3747082"/>
            <a:ext cx="649809" cy="1192299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579B492-E16A-4AEA-AC2B-B5A3A59BE7ED}"/>
              </a:ext>
            </a:extLst>
          </p:cNvPr>
          <p:cNvSpPr/>
          <p:nvPr/>
        </p:nvSpPr>
        <p:spPr>
          <a:xfrm>
            <a:off x="3971360" y="4227014"/>
            <a:ext cx="548640" cy="1524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shows</a:t>
            </a:r>
          </a:p>
        </p:txBody>
      </p:sp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74A62036-896A-40FB-A7D8-05A0C2C8F66A}"/>
              </a:ext>
            </a:extLst>
          </p:cNvPr>
          <p:cNvCxnSpPr>
            <a:cxnSpLocks/>
            <a:stCxn id="4" idx="3"/>
            <a:endCxn id="128" idx="0"/>
          </p:cNvCxnSpPr>
          <p:nvPr/>
        </p:nvCxnSpPr>
        <p:spPr>
          <a:xfrm rot="5400000">
            <a:off x="2367601" y="3637854"/>
            <a:ext cx="1676101" cy="2308646"/>
          </a:xfrm>
          <a:prstGeom prst="curvedConnector3">
            <a:avLst>
              <a:gd name="adj1" fmla="val 13251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7FE060CD-AA34-4947-BD3A-FCB96303F826}"/>
              </a:ext>
            </a:extLst>
          </p:cNvPr>
          <p:cNvSpPr/>
          <p:nvPr/>
        </p:nvSpPr>
        <p:spPr>
          <a:xfrm>
            <a:off x="2356472" y="4416653"/>
            <a:ext cx="365760" cy="1524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</a:p>
        </p:txBody>
      </p: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64303121-2D11-4252-A0CA-B42F976A529D}"/>
              </a:ext>
            </a:extLst>
          </p:cNvPr>
          <p:cNvCxnSpPr>
            <a:cxnSpLocks/>
            <a:stCxn id="128" idx="1"/>
            <a:endCxn id="129" idx="4"/>
          </p:cNvCxnSpPr>
          <p:nvPr/>
        </p:nvCxnSpPr>
        <p:spPr>
          <a:xfrm rot="16200000" flipV="1">
            <a:off x="651770" y="4669479"/>
            <a:ext cx="1383209" cy="666689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011C2A57-CD47-4E6A-A16F-04BBA700D61A}"/>
              </a:ext>
            </a:extLst>
          </p:cNvPr>
          <p:cNvSpPr/>
          <p:nvPr/>
        </p:nvSpPr>
        <p:spPr>
          <a:xfrm>
            <a:off x="927989" y="4867013"/>
            <a:ext cx="731520" cy="1524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relates to</a:t>
            </a:r>
          </a:p>
        </p:txBody>
      </p: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3F4BD9CE-8AAA-40AE-BDBC-CDB2C7DEC204}"/>
              </a:ext>
            </a:extLst>
          </p:cNvPr>
          <p:cNvCxnSpPr>
            <a:cxnSpLocks/>
            <a:stCxn id="128" idx="6"/>
            <a:endCxn id="127" idx="4"/>
          </p:cNvCxnSpPr>
          <p:nvPr/>
        </p:nvCxnSpPr>
        <p:spPr>
          <a:xfrm flipV="1">
            <a:off x="2581106" y="5106519"/>
            <a:ext cx="912844" cy="742901"/>
          </a:xfrm>
          <a:prstGeom prst="curved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7F198F9F-3710-472F-9FDC-AB18C5E47E78}"/>
              </a:ext>
            </a:extLst>
          </p:cNvPr>
          <p:cNvSpPr/>
          <p:nvPr/>
        </p:nvSpPr>
        <p:spPr>
          <a:xfrm>
            <a:off x="2830004" y="5536715"/>
            <a:ext cx="731520" cy="1524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relates to</a:t>
            </a:r>
          </a:p>
        </p:txBody>
      </p: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75692BBE-7A7B-429A-9A60-8D31AEA68C35}"/>
              </a:ext>
            </a:extLst>
          </p:cNvPr>
          <p:cNvCxnSpPr>
            <a:cxnSpLocks/>
            <a:stCxn id="128" idx="2"/>
            <a:endCxn id="131" idx="2"/>
          </p:cNvCxnSpPr>
          <p:nvPr/>
        </p:nvCxnSpPr>
        <p:spPr>
          <a:xfrm rot="10800000">
            <a:off x="572340" y="2139850"/>
            <a:ext cx="949210" cy="3709571"/>
          </a:xfrm>
          <a:prstGeom prst="curvedConnector3">
            <a:avLst>
              <a:gd name="adj1" fmla="val 124083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547D6AC9-12DB-4144-B9D2-D446C64CC2AD}"/>
              </a:ext>
            </a:extLst>
          </p:cNvPr>
          <p:cNvCxnSpPr>
            <a:cxnSpLocks/>
            <a:stCxn id="128" idx="3"/>
            <a:endCxn id="132" idx="2"/>
          </p:cNvCxnSpPr>
          <p:nvPr/>
        </p:nvCxnSpPr>
        <p:spPr>
          <a:xfrm rot="5400000" flipH="1" flipV="1">
            <a:off x="-888975" y="3079976"/>
            <a:ext cx="5490127" cy="358743"/>
          </a:xfrm>
          <a:prstGeom prst="curvedConnector4">
            <a:avLst>
              <a:gd name="adj1" fmla="val -5333"/>
              <a:gd name="adj2" fmla="val -429129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63561185-3C8A-4B71-8EAF-050D01298065}"/>
              </a:ext>
            </a:extLst>
          </p:cNvPr>
          <p:cNvSpPr/>
          <p:nvPr/>
        </p:nvSpPr>
        <p:spPr>
          <a:xfrm>
            <a:off x="20274" y="2560687"/>
            <a:ext cx="365760" cy="1524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2D5C8BBD-35E1-40D4-A0E8-9C45187D848A}"/>
              </a:ext>
            </a:extLst>
          </p:cNvPr>
          <p:cNvSpPr/>
          <p:nvPr/>
        </p:nvSpPr>
        <p:spPr>
          <a:xfrm>
            <a:off x="222200" y="3263703"/>
            <a:ext cx="640080" cy="1524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requires</a:t>
            </a:r>
          </a:p>
        </p:txBody>
      </p:sp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52174867-958C-4339-8707-B8C59CFD92A7}"/>
              </a:ext>
            </a:extLst>
          </p:cNvPr>
          <p:cNvCxnSpPr>
            <a:cxnSpLocks/>
            <a:stCxn id="5" idx="4"/>
            <a:endCxn id="130" idx="4"/>
          </p:cNvCxnSpPr>
          <p:nvPr/>
        </p:nvCxnSpPr>
        <p:spPr>
          <a:xfrm rot="5400000" flipH="1">
            <a:off x="4628982" y="973179"/>
            <a:ext cx="978478" cy="5011150"/>
          </a:xfrm>
          <a:prstGeom prst="curvedConnector3">
            <a:avLst>
              <a:gd name="adj1" fmla="val -91505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DDE8628F-97E7-4EFF-ABCD-649EA33A48B2}"/>
              </a:ext>
            </a:extLst>
          </p:cNvPr>
          <p:cNvCxnSpPr>
            <a:cxnSpLocks/>
            <a:stCxn id="5" idx="5"/>
            <a:endCxn id="128" idx="5"/>
          </p:cNvCxnSpPr>
          <p:nvPr/>
        </p:nvCxnSpPr>
        <p:spPr>
          <a:xfrm rot="5400000">
            <a:off x="4138396" y="2192736"/>
            <a:ext cx="2099218" cy="5524133"/>
          </a:xfrm>
          <a:prstGeom prst="curvedConnector3">
            <a:avLst>
              <a:gd name="adj1" fmla="val 113948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A10568E3-7EAC-4D79-A56D-B05B31303180}"/>
              </a:ext>
            </a:extLst>
          </p:cNvPr>
          <p:cNvSpPr/>
          <p:nvPr/>
        </p:nvSpPr>
        <p:spPr>
          <a:xfrm>
            <a:off x="4839638" y="4768335"/>
            <a:ext cx="548640" cy="1524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orders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5A906D03-D78A-4A64-B609-C1D3BE5763AB}"/>
              </a:ext>
            </a:extLst>
          </p:cNvPr>
          <p:cNvSpPr/>
          <p:nvPr/>
        </p:nvSpPr>
        <p:spPr>
          <a:xfrm>
            <a:off x="4914962" y="6199357"/>
            <a:ext cx="731520" cy="1524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diagnoses</a:t>
            </a:r>
          </a:p>
        </p:txBody>
      </p: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890781EB-51E9-4304-B213-F645EBA1E9EA}"/>
              </a:ext>
            </a:extLst>
          </p:cNvPr>
          <p:cNvCxnSpPr>
            <a:cxnSpLocks/>
            <a:stCxn id="4" idx="2"/>
            <a:endCxn id="130" idx="6"/>
          </p:cNvCxnSpPr>
          <p:nvPr/>
        </p:nvCxnSpPr>
        <p:spPr>
          <a:xfrm rot="10800000">
            <a:off x="3074069" y="2775102"/>
            <a:ext cx="1150759" cy="102403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8E35D2FE-A549-4A26-9ACE-7B57386C3897}"/>
              </a:ext>
            </a:extLst>
          </p:cNvPr>
          <p:cNvSpPr/>
          <p:nvPr/>
        </p:nvSpPr>
        <p:spPr>
          <a:xfrm>
            <a:off x="3406459" y="3189442"/>
            <a:ext cx="457200" cy="1524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takes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95BA4079-E2B8-479C-9399-CFF55F6C8613}"/>
              </a:ext>
            </a:extLst>
          </p:cNvPr>
          <p:cNvCxnSpPr>
            <a:cxnSpLocks/>
            <a:stCxn id="130" idx="2"/>
            <a:endCxn id="129" idx="0"/>
          </p:cNvCxnSpPr>
          <p:nvPr/>
        </p:nvCxnSpPr>
        <p:spPr>
          <a:xfrm rot="10800000" flipV="1">
            <a:off x="1010030" y="2775100"/>
            <a:ext cx="1141195" cy="1097735"/>
          </a:xfrm>
          <a:prstGeom prst="curved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6C3E8FE3-0855-4CE2-AFD7-45BC10416B4F}"/>
              </a:ext>
            </a:extLst>
          </p:cNvPr>
          <p:cNvSpPr/>
          <p:nvPr/>
        </p:nvSpPr>
        <p:spPr>
          <a:xfrm>
            <a:off x="1233288" y="2946089"/>
            <a:ext cx="640080" cy="1524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</a:t>
            </a:r>
          </a:p>
        </p:txBody>
      </p: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2F5DE4FB-D147-4669-829B-63FFD46FB4D9}"/>
              </a:ext>
            </a:extLst>
          </p:cNvPr>
          <p:cNvCxnSpPr>
            <a:cxnSpLocks/>
            <a:stCxn id="5" idx="2"/>
            <a:endCxn id="131" idx="7"/>
          </p:cNvCxnSpPr>
          <p:nvPr/>
        </p:nvCxnSpPr>
        <p:spPr>
          <a:xfrm rot="10800000">
            <a:off x="1526156" y="1980577"/>
            <a:ext cx="5636219" cy="1773002"/>
          </a:xfrm>
          <a:prstGeom prst="curvedConnector4">
            <a:avLst>
              <a:gd name="adj1" fmla="val 36606"/>
              <a:gd name="adj2" fmla="val 112893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48B41FC4-A242-4942-9BA2-E39106E1FF83}"/>
              </a:ext>
            </a:extLst>
          </p:cNvPr>
          <p:cNvSpPr/>
          <p:nvPr/>
        </p:nvSpPr>
        <p:spPr>
          <a:xfrm>
            <a:off x="3243569" y="1681526"/>
            <a:ext cx="457200" cy="1524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gives</a:t>
            </a:r>
          </a:p>
        </p:txBody>
      </p:sp>
      <p:cxnSp>
        <p:nvCxnSpPr>
          <p:cNvPr id="200" name="Connector: Curved 199">
            <a:extLst>
              <a:ext uri="{FF2B5EF4-FFF2-40B4-BE49-F238E27FC236}">
                <a16:creationId xmlns:a16="http://schemas.microsoft.com/office/drawing/2014/main" id="{469066B8-58E0-4B2D-BE12-81CB860A2386}"/>
              </a:ext>
            </a:extLst>
          </p:cNvPr>
          <p:cNvCxnSpPr>
            <a:cxnSpLocks/>
            <a:stCxn id="132" idx="3"/>
            <a:endCxn id="131" idx="0"/>
          </p:cNvCxnSpPr>
          <p:nvPr/>
        </p:nvCxnSpPr>
        <p:spPr>
          <a:xfrm rot="5400000">
            <a:off x="1055558" y="749071"/>
            <a:ext cx="1241049" cy="1090019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804D3973-0999-4DB4-B3CD-16B9AC44739B}"/>
              </a:ext>
            </a:extLst>
          </p:cNvPr>
          <p:cNvSpPr/>
          <p:nvPr/>
        </p:nvSpPr>
        <p:spPr>
          <a:xfrm>
            <a:off x="1583798" y="1207631"/>
            <a:ext cx="365760" cy="1524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</a:p>
        </p:txBody>
      </p: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024551EA-1D83-4DF8-967B-868940ADF342}"/>
              </a:ext>
            </a:extLst>
          </p:cNvPr>
          <p:cNvCxnSpPr>
            <a:cxnSpLocks/>
            <a:stCxn id="4" idx="1"/>
            <a:endCxn id="132" idx="4"/>
          </p:cNvCxnSpPr>
          <p:nvPr/>
        </p:nvCxnSpPr>
        <p:spPr>
          <a:xfrm rot="16200000" flipV="1">
            <a:off x="2062301" y="1346470"/>
            <a:ext cx="2904616" cy="169073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93442924-8513-48EA-955F-3649E9CF4B08}"/>
              </a:ext>
            </a:extLst>
          </p:cNvPr>
          <p:cNvSpPr/>
          <p:nvPr/>
        </p:nvSpPr>
        <p:spPr>
          <a:xfrm>
            <a:off x="2517499" y="1075351"/>
            <a:ext cx="457200" cy="1524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takes</a:t>
            </a:r>
          </a:p>
        </p:txBody>
      </p: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3C5019F8-6002-480E-90D2-98848663104B}"/>
              </a:ext>
            </a:extLst>
          </p:cNvPr>
          <p:cNvCxnSpPr>
            <a:cxnSpLocks/>
            <a:stCxn id="5" idx="0"/>
            <a:endCxn id="132" idx="7"/>
          </p:cNvCxnSpPr>
          <p:nvPr/>
        </p:nvCxnSpPr>
        <p:spPr>
          <a:xfrm rot="16200000" flipV="1">
            <a:off x="3778520" y="-306112"/>
            <a:ext cx="3184153" cy="4506401"/>
          </a:xfrm>
          <a:prstGeom prst="curvedConnector3">
            <a:avLst>
              <a:gd name="adj1" fmla="val 109251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C2E0C4F9-E80A-4B50-86F0-3E99F9DA2D4C}"/>
              </a:ext>
            </a:extLst>
          </p:cNvPr>
          <p:cNvSpPr/>
          <p:nvPr/>
        </p:nvSpPr>
        <p:spPr>
          <a:xfrm>
            <a:off x="6022699" y="335493"/>
            <a:ext cx="457200" cy="1524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gives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1DFECFFC-A29E-4FD7-9D61-59A08B0AACA3}"/>
              </a:ext>
            </a:extLst>
          </p:cNvPr>
          <p:cNvSpPr/>
          <p:nvPr/>
        </p:nvSpPr>
        <p:spPr>
          <a:xfrm>
            <a:off x="-93743" y="-8805"/>
            <a:ext cx="1694324" cy="346242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Extended View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7E629383-934F-4CC0-9B42-15E4E4F19309}"/>
              </a:ext>
            </a:extLst>
          </p:cNvPr>
          <p:cNvCxnSpPr>
            <a:cxnSpLocks/>
            <a:stCxn id="132" idx="5"/>
            <a:endCxn id="6" idx="1"/>
          </p:cNvCxnSpPr>
          <p:nvPr/>
        </p:nvCxnSpPr>
        <p:spPr>
          <a:xfrm rot="16200000" flipH="1">
            <a:off x="3501091" y="289860"/>
            <a:ext cx="1713962" cy="2481354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: Rounded Corners 243">
            <a:extLst>
              <a:ext uri="{FF2B5EF4-FFF2-40B4-BE49-F238E27FC236}">
                <a16:creationId xmlns:a16="http://schemas.microsoft.com/office/drawing/2014/main" id="{87334315-C110-42DA-ABCA-9B7103C84C19}"/>
              </a:ext>
            </a:extLst>
          </p:cNvPr>
          <p:cNvSpPr/>
          <p:nvPr/>
        </p:nvSpPr>
        <p:spPr>
          <a:xfrm>
            <a:off x="4047939" y="1438826"/>
            <a:ext cx="365760" cy="1524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</a:p>
        </p:txBody>
      </p:sp>
      <p:cxnSp>
        <p:nvCxnSpPr>
          <p:cNvPr id="245" name="Connector: Curved 244">
            <a:extLst>
              <a:ext uri="{FF2B5EF4-FFF2-40B4-BE49-F238E27FC236}">
                <a16:creationId xmlns:a16="http://schemas.microsoft.com/office/drawing/2014/main" id="{B484866A-7EAA-4B1A-9F24-A544C77EF8F8}"/>
              </a:ext>
            </a:extLst>
          </p:cNvPr>
          <p:cNvCxnSpPr>
            <a:cxnSpLocks/>
            <a:stCxn id="28" idx="0"/>
            <a:endCxn id="132" idx="6"/>
          </p:cNvCxnSpPr>
          <p:nvPr/>
        </p:nvCxnSpPr>
        <p:spPr>
          <a:xfrm rot="16200000" flipV="1">
            <a:off x="4353038" y="-535729"/>
            <a:ext cx="673166" cy="2773191"/>
          </a:xfrm>
          <a:prstGeom prst="curved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2D5B1C5D-2C7A-4A18-96C9-9E08A8AB973C}"/>
              </a:ext>
            </a:extLst>
          </p:cNvPr>
          <p:cNvSpPr/>
          <p:nvPr/>
        </p:nvSpPr>
        <p:spPr>
          <a:xfrm>
            <a:off x="4741877" y="625510"/>
            <a:ext cx="548640" cy="1524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covers</a:t>
            </a:r>
          </a:p>
        </p:txBody>
      </p:sp>
      <p:cxnSp>
        <p:nvCxnSpPr>
          <p:cNvPr id="249" name="Connector: Curved 248">
            <a:extLst>
              <a:ext uri="{FF2B5EF4-FFF2-40B4-BE49-F238E27FC236}">
                <a16:creationId xmlns:a16="http://schemas.microsoft.com/office/drawing/2014/main" id="{C258A494-3BDB-45FC-BFF0-3F5ED67EDB80}"/>
              </a:ext>
            </a:extLst>
          </p:cNvPr>
          <p:cNvCxnSpPr>
            <a:cxnSpLocks/>
            <a:stCxn id="28" idx="1"/>
            <a:endCxn id="130" idx="0"/>
          </p:cNvCxnSpPr>
          <p:nvPr/>
        </p:nvCxnSpPr>
        <p:spPr>
          <a:xfrm rot="16200000" flipH="1" flipV="1">
            <a:off x="3498641" y="364254"/>
            <a:ext cx="1310437" cy="3082428"/>
          </a:xfrm>
          <a:prstGeom prst="curvedConnector3">
            <a:avLst>
              <a:gd name="adj1" fmla="val -22237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45C7EA95-250D-4B04-A45E-5682338B5758}"/>
              </a:ext>
            </a:extLst>
          </p:cNvPr>
          <p:cNvSpPr/>
          <p:nvPr/>
        </p:nvSpPr>
        <p:spPr>
          <a:xfrm>
            <a:off x="3838197" y="880884"/>
            <a:ext cx="548640" cy="1524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covers</a:t>
            </a:r>
          </a:p>
        </p:txBody>
      </p:sp>
      <p:cxnSp>
        <p:nvCxnSpPr>
          <p:cNvPr id="255" name="Connector: Curved 254">
            <a:extLst>
              <a:ext uri="{FF2B5EF4-FFF2-40B4-BE49-F238E27FC236}">
                <a16:creationId xmlns:a16="http://schemas.microsoft.com/office/drawing/2014/main" id="{98DB76AE-5323-479E-BE61-0714CCC794DD}"/>
              </a:ext>
            </a:extLst>
          </p:cNvPr>
          <p:cNvCxnSpPr>
            <a:cxnSpLocks/>
            <a:stCxn id="28" idx="5"/>
          </p:cNvCxnSpPr>
          <p:nvPr/>
        </p:nvCxnSpPr>
        <p:spPr>
          <a:xfrm rot="16200000" flipH="1">
            <a:off x="6135928" y="1874907"/>
            <a:ext cx="2012056" cy="1369197"/>
          </a:xfrm>
          <a:prstGeom prst="curvedConnector3">
            <a:avLst>
              <a:gd name="adj1" fmla="val 53471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44C96AD7-9A48-4403-B61E-E56FFEB1943C}"/>
              </a:ext>
            </a:extLst>
          </p:cNvPr>
          <p:cNvSpPr/>
          <p:nvPr/>
        </p:nvSpPr>
        <p:spPr>
          <a:xfrm>
            <a:off x="7681263" y="3235130"/>
            <a:ext cx="548640" cy="1524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covers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A008AABA-DE9E-44E7-B2E8-776872B9B464}"/>
              </a:ext>
            </a:extLst>
          </p:cNvPr>
          <p:cNvSpPr/>
          <p:nvPr/>
        </p:nvSpPr>
        <p:spPr>
          <a:xfrm>
            <a:off x="8583239" y="3228884"/>
            <a:ext cx="548640" cy="1524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covers</a:t>
            </a:r>
          </a:p>
        </p:txBody>
      </p:sp>
    </p:spTree>
    <p:extLst>
      <p:ext uri="{BB962C8B-B14F-4D97-AF65-F5344CB8AC3E}">
        <p14:creationId xmlns:p14="http://schemas.microsoft.com/office/powerpoint/2010/main" val="48022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79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Shanmugasundaram, Arunkumar</dc:creator>
  <cp:lastModifiedBy>Shanmugasundaram, Arunkumar</cp:lastModifiedBy>
  <cp:revision>43</cp:revision>
  <dcterms:created xsi:type="dcterms:W3CDTF">2021-04-04T08:54:38Z</dcterms:created>
  <dcterms:modified xsi:type="dcterms:W3CDTF">2021-04-04T17:22:56Z</dcterms:modified>
</cp:coreProperties>
</file>