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2" r:id="rId3"/>
    <p:sldId id="303" r:id="rId4"/>
    <p:sldId id="301" r:id="rId5"/>
    <p:sldId id="305" r:id="rId6"/>
    <p:sldId id="306" r:id="rId7"/>
    <p:sldId id="307" r:id="rId8"/>
    <p:sldId id="308" r:id="rId9"/>
    <p:sldId id="309" r:id="rId10"/>
    <p:sldId id="314" r:id="rId11"/>
    <p:sldId id="310" r:id="rId12"/>
    <p:sldId id="315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r2vSYpmEQ2mN4HsvAH1wg==" hashData="TvwlNnfjJ2OC9+pCQvPn3X2uOU93IdegkxcMK7qIZ/nKNwxbAvXoHOPpg5owzHBkIPozuWqzpe3X3elyDZp7F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95AF-D90A-2C81-903B-A85E20DC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E8D94-00B9-EEE5-CB45-961799AF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C007-0B68-6131-2F63-7E72C5E6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124F3-440A-7383-55C3-3E2188F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27905-08F4-5A40-D7A0-D0204317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2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9831-786E-D4FC-E785-3DDAE34D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08AF-EA98-6C79-4F3A-C0FBD169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7F5A5-5DCA-5F83-5CAE-711A7EB1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141-9C05-4FFE-E00F-CC775CB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E68-6252-E04B-6B4A-89E1F2BD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91A5F1-B76F-5C37-F310-282E24937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BD8B-2932-BB50-8A28-5683D86C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487-90A0-FC68-B808-17C4A33E1C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2621B-C3A2-696A-15C7-0DACF715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2FD8-BA3A-0CF9-FFB4-021CA810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7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9655-8422-B934-E8AF-58EE413BB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68B8-F138-4B11-DEC0-291D7B2D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FD53-4EBC-D7BC-83C8-20A9359E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96DF-BB63-FC93-9888-F2875D056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5968-942F-15EE-506F-65970DC2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07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A4D3-062C-981B-B095-B7ED37B0E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00861-F003-F6E3-BC6C-7CA62B59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76636-3A2A-0463-4D1D-9AAD3ECD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5B2EA-31B6-17E4-6631-6B58DA67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931D-E946-6E48-C963-F440741E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3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D6E-C5EA-0DD3-76B3-D62C2591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2E3C-5C13-F722-127B-1306FDBAE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742BC-D12C-BC8A-5BC3-5747C667F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98FF-F9AE-673A-84FC-D65146EE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CB79-06E1-6B49-3B51-22913B4A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E59A2-C2EE-A06E-2420-EC329C72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42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6FFF-B657-5AD5-7DEA-D7148BB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DBAAB-01A0-A5C6-E91B-A337E695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0FEAB-6F53-B108-B60C-DD12A350C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BF0D7-5371-B037-F278-F1AFA0881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A484F-42BD-4ECA-644A-10E118F6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A367A-E8A9-12C9-040D-1EDCB96A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B57-1B3D-B604-00F2-E33ED1F7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E2184-7C7A-A48D-4146-B37748AA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9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184A-B921-E6BF-E7C4-1E797845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400A5-E589-F66D-1061-A9D1EF6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8671D-F136-151B-3CB6-3EC6AC2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ECC0A-DD3A-B9A7-63A4-D17E762B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99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4216-CBB5-FAAD-CB9C-E0FDE93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82963-221E-A894-2FB6-8D86926A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4F34E-D561-057E-4AE3-DA5EB634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0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F6B8-A6EC-230E-3635-0275C53A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6551-CB85-7AB9-8EF2-8D89E196B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D6A82-DC9A-9E22-829E-084460670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39836-09DA-8E8E-C7EB-6A88AB27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2D738-FB07-4A80-0AF4-3FA9D8F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45C6-9644-F2E0-C0BC-3807A6A0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6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8AC-33F1-B4CF-8780-FB98408A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4E166-BA00-08D3-5287-74DD1E876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9009-8891-065A-2BC3-AF24E314D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13F2-024E-B880-A6F9-1A5609A7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EF0B2D-92A6-4268-9844-28BB52ED04B5}" type="datetimeFigureOut">
              <a:rPr lang="en-IN" smtClean="0"/>
              <a:t>24-11-2023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2C04-BBC9-82C7-4BDA-5ED4DE09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0B5DC-132B-FB46-E3EA-36AF5FD1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FE42F21-7A9B-4122-B1FF-F618D2D33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7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48E41A-452B-41BC-342B-E00B7748DE4C}"/>
              </a:ext>
            </a:extLst>
          </p:cNvPr>
          <p:cNvSpPr txBox="1"/>
          <p:nvPr userDrawn="1"/>
        </p:nvSpPr>
        <p:spPr>
          <a:xfrm rot="20193259">
            <a:off x="483576" y="2910254"/>
            <a:ext cx="11447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2">
                    <a:lumMod val="90000"/>
                  </a:schemeClr>
                </a:solidFill>
              </a:rPr>
              <a:t>PREPARED BY RINJU RAVINDRAN, ADHOC ASST. PROFESSOR-ECE, GCEK</a:t>
            </a:r>
            <a:endParaRPr lang="en-IN" sz="30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9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6D91-EAF8-521B-F75B-131B25FF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MONOSTABLE MULTIVIBRATOR USING 555 TIMER </a:t>
            </a:r>
            <a:endParaRPr lang="en-IN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42F5A-DCB1-62CF-5AA0-EC8597CD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638175"/>
            <a:ext cx="8258175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F2418-ACF0-8010-BA3E-8F08CE347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884592"/>
            <a:ext cx="10515600" cy="435133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sz="3600" dirty="0">
                <a:solidFill>
                  <a:srgbClr val="FF0000"/>
                </a:solidFill>
              </a:rPr>
              <a:t>For pulse width modulation (PWM)</a:t>
            </a:r>
          </a:p>
          <a:p>
            <a:pPr marL="0" indent="0" algn="just">
              <a:buNone/>
            </a:pPr>
            <a:r>
              <a:rPr lang="en-US" sz="3600" dirty="0"/>
              <a:t>Till now we used only internal reference voltages. </a:t>
            </a:r>
          </a:p>
          <a:p>
            <a:pPr marL="0" indent="0" algn="just">
              <a:buNone/>
            </a:pPr>
            <a:r>
              <a:rPr lang="en-US" sz="3600" dirty="0"/>
              <a:t>If we apply a modulating s/g at control pin, it is possible to generate PW modulated o/p.</a:t>
            </a:r>
          </a:p>
          <a:p>
            <a:pPr marL="0" indent="0" algn="just">
              <a:buNone/>
            </a:pPr>
            <a:r>
              <a:rPr lang="en-US" sz="3600" dirty="0"/>
              <a:t>Here ref V will continuously change based on this modulating s/g. </a:t>
            </a:r>
          </a:p>
          <a:p>
            <a:pPr marL="0" indent="0" algn="just">
              <a:buNone/>
            </a:pPr>
            <a:r>
              <a:rPr lang="en-US" sz="3600" dirty="0"/>
              <a:t>Depending on that o/p PW will continuously change.</a:t>
            </a:r>
          </a:p>
        </p:txBody>
      </p:sp>
    </p:spTree>
    <p:extLst>
      <p:ext uri="{BB962C8B-B14F-4D97-AF65-F5344CB8AC3E}">
        <p14:creationId xmlns:p14="http://schemas.microsoft.com/office/powerpoint/2010/main" val="344715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C5079-9A83-7333-B7C4-AD43DFF9D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47637"/>
            <a:ext cx="7524750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1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163F-9E59-749B-734B-8536CAAA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DESIGN</a:t>
            </a:r>
            <a:endParaRPr lang="en-IN" b="1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DAE06-356D-8E44-751C-06E1B0A294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 err="1"/>
                  <a:t>c</a:t>
                </a:r>
                <a:r>
                  <a:rPr lang="en-US" sz="3600" dirty="0"/>
                  <a:t>(t) = 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 + (V</a:t>
                </a:r>
                <a:r>
                  <a:rPr lang="en-US" sz="3600" baseline="-25000" dirty="0"/>
                  <a:t>I</a:t>
                </a:r>
                <a:r>
                  <a:rPr lang="en-US" sz="3600" dirty="0"/>
                  <a:t> – 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600" dirty="0" smtClean="0"/>
                          <m:t>R</m:t>
                        </m:r>
                        <m:r>
                          <m:rPr>
                            <m:nor/>
                          </m:rPr>
                          <a:rPr lang="en-US" sz="3600" baseline="30000" dirty="0" smtClean="0"/>
                          <m:t>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IN" sz="3600" dirty="0"/>
                  <a:t> </a:t>
                </a:r>
              </a:p>
              <a:p>
                <a:pPr marL="0" indent="0">
                  <a:buNone/>
                </a:pPr>
                <a:endParaRPr lang="en-IN" sz="3600" dirty="0"/>
              </a:p>
              <a:p>
                <a:pPr marL="0" indent="0">
                  <a:buNone/>
                </a:pPr>
                <a:r>
                  <a:rPr lang="en-IN" sz="3600" dirty="0">
                    <a:solidFill>
                      <a:srgbClr val="FF0000"/>
                    </a:solidFill>
                  </a:rPr>
                  <a:t>To find T</a:t>
                </a:r>
              </a:p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/>
                  <a:t>I</a:t>
                </a:r>
                <a:r>
                  <a:rPr lang="en-US" sz="3600" dirty="0"/>
                  <a:t> = 0</a:t>
                </a:r>
              </a:p>
              <a:p>
                <a:pPr marL="0" indent="0">
                  <a:buNone/>
                </a:pPr>
                <a:r>
                  <a:rPr lang="en-US" sz="3600" dirty="0"/>
                  <a:t>V</a:t>
                </a:r>
                <a:r>
                  <a:rPr lang="en-US" sz="3600" baseline="-25000" dirty="0"/>
                  <a:t>F</a:t>
                </a:r>
                <a:r>
                  <a:rPr lang="en-US" sz="3600" dirty="0"/>
                  <a:t> = V</a:t>
                </a:r>
                <a:r>
                  <a:rPr lang="en-US" sz="3600" baseline="-25000" dirty="0"/>
                  <a:t>cc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err="1"/>
                  <a:t>V</a:t>
                </a:r>
                <a:r>
                  <a:rPr lang="en-US" sz="3600" baseline="-25000" dirty="0" err="1"/>
                  <a:t>c</a:t>
                </a:r>
                <a:r>
                  <a:rPr lang="en-US" sz="3600" dirty="0"/>
                  <a:t>(t) = 2/3 V</a:t>
                </a:r>
                <a:r>
                  <a:rPr lang="en-US" sz="3600" baseline="-25000" dirty="0"/>
                  <a:t>cc 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R</a:t>
                </a:r>
                <a:r>
                  <a:rPr lang="en-US" sz="3600" baseline="30000" dirty="0"/>
                  <a:t>’</a:t>
                </a:r>
                <a:r>
                  <a:rPr lang="en-US" sz="3600" dirty="0"/>
                  <a:t> = R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 </a:t>
                </a:r>
                <a:endParaRPr lang="en-IN" sz="3600" dirty="0"/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DAE06-356D-8E44-751C-06E1B0A294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1681" b="-58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0FBF28A-F602-8A8A-7C98-3267E794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83" y="2601157"/>
            <a:ext cx="6425166" cy="35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52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49A8-E168-2E99-740F-0F9F71A8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8" y="538362"/>
            <a:ext cx="10515600" cy="59600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IN" sz="36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IN" sz="3600" b="1" dirty="0">
                <a:solidFill>
                  <a:srgbClr val="FF0000"/>
                </a:solidFill>
              </a:rPr>
              <a:t>T = 1.1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IN" sz="3600" b="1" dirty="0">
                <a:solidFill>
                  <a:srgbClr val="FF0000"/>
                </a:solidFill>
              </a:rPr>
              <a:t>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10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1888-040F-AE31-D2CC-F15AE40C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5287C-F1A1-3527-8EA9-93B7C02E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BC1A3-89FE-2CD6-F4EE-311FECD8F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23837"/>
            <a:ext cx="11239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1639C-57DA-F8BF-E555-DB6111A3F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345" y="292939"/>
            <a:ext cx="9339309" cy="6272122"/>
          </a:xfrm>
        </p:spPr>
      </p:pic>
    </p:spTree>
    <p:extLst>
      <p:ext uri="{BB962C8B-B14F-4D97-AF65-F5344CB8AC3E}">
        <p14:creationId xmlns:p14="http://schemas.microsoft.com/office/powerpoint/2010/main" val="172469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1CD35-57CB-9EBA-B96C-A06850A26E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0606"/>
                <a:ext cx="10515600" cy="6031113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Initially lets assume timer o/p = 0 (stable state)</a:t>
                </a:r>
              </a:p>
              <a:p>
                <a:r>
                  <a:rPr lang="en-US" sz="3600" dirty="0"/>
                  <a:t>So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=1.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Q1 will become ON</a:t>
                </a:r>
              </a:p>
              <a:p>
                <a:r>
                  <a:rPr lang="en-US" sz="3600" dirty="0"/>
                  <a:t>So V</a:t>
                </a:r>
                <a:r>
                  <a:rPr lang="en-US" sz="3600" baseline="-25000" dirty="0"/>
                  <a:t>C</a:t>
                </a:r>
                <a:r>
                  <a:rPr lang="en-US" sz="3600" dirty="0"/>
                  <a:t> = 0. V at pin 6 =0.</a:t>
                </a:r>
              </a:p>
              <a:p>
                <a:r>
                  <a:rPr lang="en-US" sz="3600" dirty="0"/>
                  <a:t>So o/p of UC = 0</a:t>
                </a:r>
              </a:p>
              <a:p>
                <a:r>
                  <a:rPr lang="en-US" sz="3600" dirty="0"/>
                  <a:t>When no trigger is given, trigger pin is connected to Vcc .</a:t>
                </a:r>
              </a:p>
              <a:p>
                <a:r>
                  <a:rPr lang="en-US" sz="3600" dirty="0"/>
                  <a:t>So o/p of LC = 0</a:t>
                </a:r>
              </a:p>
              <a:p>
                <a:r>
                  <a:rPr lang="en-US" sz="3600" dirty="0"/>
                  <a:t>S=R=0 -----  O/p of FF = previous state = 0(</a:t>
                </a:r>
                <a:r>
                  <a:rPr lang="en-US" sz="3600" dirty="0">
                    <a:solidFill>
                      <a:srgbClr val="FF0000"/>
                    </a:solidFill>
                  </a:rPr>
                  <a:t>stable state</a:t>
                </a:r>
                <a:r>
                  <a:rPr lang="en-US" sz="3600" dirty="0"/>
                  <a:t>)</a:t>
                </a:r>
              </a:p>
              <a:p>
                <a:r>
                  <a:rPr lang="en-US" sz="3600" dirty="0"/>
                  <a:t>Timer o/p =0</a:t>
                </a:r>
              </a:p>
              <a:p>
                <a:endParaRPr lang="en-IN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1CD35-57CB-9EBA-B96C-A06850A26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0606"/>
                <a:ext cx="10515600" cy="6031113"/>
              </a:xfrm>
              <a:blipFill>
                <a:blip r:embed="rId2"/>
                <a:stretch>
                  <a:fillRect l="-1623" t="-2424" r="-522" b="-4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71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FD3F-D190-F1CE-D0C8-FD8CA349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365124"/>
            <a:ext cx="10515600" cy="1325563"/>
          </a:xfrm>
        </p:spPr>
        <p:txBody>
          <a:bodyPr/>
          <a:lstStyle/>
          <a:p>
            <a:r>
              <a:rPr lang="en-US" u="sng" dirty="0">
                <a:solidFill>
                  <a:srgbClr val="FF0000"/>
                </a:solidFill>
              </a:rPr>
              <a:t>When trigger is applied</a:t>
            </a:r>
            <a:endParaRPr lang="en-IN" u="sn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F9818-4A18-3B3D-8C15-006E0BCFE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301" y="155929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Trigger s/g is applied such that o/p of pin 2 goes below 1/3 Vcc.</a:t>
                </a:r>
              </a:p>
              <a:p>
                <a:r>
                  <a:rPr lang="en-US" sz="3600" dirty="0"/>
                  <a:t>Hence o/p of LC =1</a:t>
                </a:r>
              </a:p>
              <a:p>
                <a:r>
                  <a:rPr lang="en-US" sz="3600" dirty="0"/>
                  <a:t>o/p of UC is still at 0</a:t>
                </a:r>
              </a:p>
              <a:p>
                <a:r>
                  <a:rPr lang="en-US" sz="3600" dirty="0"/>
                  <a:t>S=1, R=0 ---- Q=1. Timer o/p goes HIGH(</a:t>
                </a:r>
                <a:r>
                  <a:rPr lang="en-US" sz="3600" dirty="0">
                    <a:solidFill>
                      <a:srgbClr val="FF0000"/>
                    </a:solidFill>
                  </a:rPr>
                  <a:t>unstable state</a:t>
                </a:r>
                <a:r>
                  <a:rPr lang="en-US" sz="3600" dirty="0"/>
                  <a:t>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=0. </m:t>
                    </m:r>
                  </m:oMath>
                </a14:m>
                <a:r>
                  <a:rPr lang="en-IN" sz="3600" dirty="0"/>
                  <a:t> Q1 is OFF.</a:t>
                </a:r>
              </a:p>
              <a:p>
                <a:r>
                  <a:rPr lang="en-IN" sz="3600" dirty="0"/>
                  <a:t>C will charge thru R1 towards </a:t>
                </a:r>
                <a:r>
                  <a:rPr lang="en-IN" sz="3600" dirty="0" err="1"/>
                  <a:t>Vcc</a:t>
                </a:r>
                <a:r>
                  <a:rPr lang="en-IN" sz="3600" dirty="0"/>
                  <a:t>.</a:t>
                </a:r>
              </a:p>
              <a:p>
                <a:r>
                  <a:rPr lang="en-IN" sz="3600" dirty="0">
                    <a:solidFill>
                      <a:srgbClr val="FF0000"/>
                    </a:solidFill>
                  </a:rPr>
                  <a:t>So once triggering happens, C starts charging towards supply V.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F9818-4A18-3B3D-8C15-006E0BCFE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301" y="1559295"/>
                <a:ext cx="10515600" cy="4351338"/>
              </a:xfrm>
              <a:blipFill>
                <a:blip r:embed="rId2"/>
                <a:stretch>
                  <a:fillRect l="-1565" t="-3501" r="-2725" b="-270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5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BA2B0-021B-D539-AEF4-CD0C1797E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6219"/>
                <a:ext cx="10515600" cy="6155399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/>
                  <a:t>After triggering action, V at pin 2 is again Vcc.</a:t>
                </a:r>
              </a:p>
              <a:p>
                <a:pPr algn="just"/>
                <a:r>
                  <a:rPr lang="en-US" sz="3600" dirty="0"/>
                  <a:t>So now again o/p of LC becomes 0</a:t>
                </a:r>
              </a:p>
              <a:p>
                <a:pPr algn="just"/>
                <a:r>
                  <a:rPr lang="en-US" sz="3600" dirty="0"/>
                  <a:t>During charging, whenever V at pin 6 &gt; 2/3 Vcc , o/p of UC = 1</a:t>
                </a:r>
              </a:p>
              <a:p>
                <a:pPr algn="just"/>
                <a:r>
                  <a:rPr lang="en-US" sz="3600" dirty="0"/>
                  <a:t>S=0, R=1 ------ Q=0. Timer o/p =0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stable</a:t>
                </a:r>
                <a:r>
                  <a:rPr lang="en-US" sz="3600" dirty="0"/>
                  <a:t>)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=1. </m:t>
                    </m:r>
                  </m:oMath>
                </a14:m>
                <a:endParaRPr lang="en-US" sz="3600" dirty="0"/>
              </a:p>
              <a:p>
                <a:pPr algn="just"/>
                <a:r>
                  <a:rPr lang="en-US" sz="3600" dirty="0"/>
                  <a:t>Q1 will become ON</a:t>
                </a:r>
              </a:p>
              <a:p>
                <a:pPr algn="just"/>
                <a:r>
                  <a:rPr lang="en-IN" sz="3600" dirty="0"/>
                  <a:t>So C will start discharging thru Q1.</a:t>
                </a:r>
              </a:p>
              <a:p>
                <a:pPr algn="just"/>
                <a:r>
                  <a:rPr lang="en-IN" sz="3600" dirty="0"/>
                  <a:t>So again o/p of both UC &amp; LC =0. so timer o/p =previous state = 0(</a:t>
                </a:r>
                <a:r>
                  <a:rPr lang="en-IN" sz="3600" dirty="0">
                    <a:solidFill>
                      <a:srgbClr val="FF0000"/>
                    </a:solidFill>
                  </a:rPr>
                  <a:t>stable state</a:t>
                </a:r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BA2B0-021B-D539-AEF4-CD0C1797E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6219"/>
                <a:ext cx="10515600" cy="6155399"/>
              </a:xfrm>
              <a:blipFill>
                <a:blip r:embed="rId2"/>
                <a:stretch>
                  <a:fillRect l="-1623" t="-2376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82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7B2EB-5790-9521-B977-D4B06198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375" y="941033"/>
            <a:ext cx="9599571" cy="53424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F7E27-1344-7A01-A43C-7BF09AC1E066}"/>
              </a:ext>
            </a:extLst>
          </p:cNvPr>
          <p:cNvSpPr txBox="1"/>
          <p:nvPr/>
        </p:nvSpPr>
        <p:spPr>
          <a:xfrm>
            <a:off x="7919086" y="1136341"/>
            <a:ext cx="3080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T = 1.1 R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9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149C-0F78-19E0-20A3-00903F1E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488" y="786938"/>
            <a:ext cx="10515600" cy="551620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When trigger is applied, a pulse is obtained for a short duration.</a:t>
            </a:r>
          </a:p>
          <a:p>
            <a:pPr algn="just"/>
            <a:r>
              <a:rPr lang="en-US" sz="3600" dirty="0"/>
              <a:t>Duration of pulse depends upon charging of the capacitor.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T = 1.1 R</a:t>
            </a:r>
            <a:r>
              <a:rPr lang="en-US" sz="3600" b="1" baseline="-25000" dirty="0">
                <a:solidFill>
                  <a:srgbClr val="FF0000"/>
                </a:solidFill>
              </a:rPr>
              <a:t>1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</a:p>
          <a:p>
            <a:pPr algn="just"/>
            <a:endParaRPr lang="en-IN" sz="3600" b="1" dirty="0"/>
          </a:p>
          <a:p>
            <a:pPr algn="just"/>
            <a:r>
              <a:rPr lang="en-IN" sz="3600" dirty="0"/>
              <a:t>In this way, by changing R1 and C, we can design a MMV and we can change the timing of the pulse.</a:t>
            </a:r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825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FF73-1E0B-C66D-4767-96304B2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Applications of MMV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72DC-0B79-D90B-F695-6A3DC7E63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FF0000"/>
                </a:solidFill>
              </a:rPr>
              <a:t>For generating timing delays. </a:t>
            </a:r>
          </a:p>
          <a:p>
            <a:pPr marL="0" indent="0" algn="just">
              <a:buNone/>
            </a:pPr>
            <a:r>
              <a:rPr lang="en-US" sz="3600" dirty="0"/>
              <a:t>(</a:t>
            </a:r>
            <a:r>
              <a:rPr lang="en-IN" sz="3600" dirty="0"/>
              <a:t>By changing R1 and C, we can design a MMV and we can change the timing of the pulse. )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IN" sz="3600" dirty="0">
                <a:solidFill>
                  <a:srgbClr val="FF0000"/>
                </a:solidFill>
              </a:rPr>
              <a:t>For frequency division. </a:t>
            </a:r>
          </a:p>
          <a:p>
            <a:pPr marL="0" indent="0" algn="just">
              <a:buNone/>
            </a:pPr>
            <a:r>
              <a:rPr lang="en-IN" sz="3600" dirty="0"/>
              <a:t>(If we are applying a periodic trigger s/g at pin 2)</a:t>
            </a:r>
          </a:p>
          <a:p>
            <a:pPr marL="0" indent="0" algn="just">
              <a:buNone/>
            </a:pPr>
            <a:r>
              <a:rPr lang="en-IN" sz="3600" dirty="0"/>
              <a:t>Time duration of o/p pulse T </a:t>
            </a:r>
            <a:r>
              <a:rPr lang="en-IN" sz="3600" dirty="0" err="1"/>
              <a:t>shud</a:t>
            </a:r>
            <a:r>
              <a:rPr lang="en-IN" sz="3600" dirty="0"/>
              <a:t> be slightly more than that of triggering s/g t.  (T &gt; t).</a:t>
            </a:r>
          </a:p>
          <a:p>
            <a:pPr marL="0" indent="0" algn="just">
              <a:buNone/>
            </a:pPr>
            <a:r>
              <a:rPr lang="en-IN" sz="3600" dirty="0"/>
              <a:t>In that case o/p s/g </a:t>
            </a:r>
            <a:r>
              <a:rPr lang="en-IN" sz="3600" dirty="0" err="1"/>
              <a:t>freq</a:t>
            </a:r>
            <a:r>
              <a:rPr lang="en-IN" sz="3600" dirty="0"/>
              <a:t> will be half than the trigger s/g freq.</a:t>
            </a:r>
            <a:endParaRPr lang="en-US" sz="3600" dirty="0"/>
          </a:p>
          <a:p>
            <a:pPr algn="just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6237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547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MONOSTABLE MULTIVIBRATOR USING 555 TIMER </vt:lpstr>
      <vt:lpstr>PowerPoint Presentation</vt:lpstr>
      <vt:lpstr>PowerPoint Presentation</vt:lpstr>
      <vt:lpstr>PowerPoint Presentation</vt:lpstr>
      <vt:lpstr>When trigger is applied</vt:lpstr>
      <vt:lpstr>PowerPoint Presentation</vt:lpstr>
      <vt:lpstr>PowerPoint Presentation</vt:lpstr>
      <vt:lpstr>PowerPoint Presentation</vt:lpstr>
      <vt:lpstr>Applications of MMV</vt:lpstr>
      <vt:lpstr>PowerPoint Presentation</vt:lpstr>
      <vt:lpstr>PowerPoint Presentation</vt:lpstr>
      <vt:lpstr>PowerPoint Presentation</vt:lpstr>
      <vt:lpstr>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MULTIVIBRATOR</dc:title>
  <dc:creator>S R</dc:creator>
  <cp:lastModifiedBy>S R</cp:lastModifiedBy>
  <cp:revision>2</cp:revision>
  <dcterms:created xsi:type="dcterms:W3CDTF">2023-11-03T16:41:55Z</dcterms:created>
  <dcterms:modified xsi:type="dcterms:W3CDTF">2023-11-24T08:55:37Z</dcterms:modified>
</cp:coreProperties>
</file>