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23" r:id="rId3"/>
    <p:sldId id="322" r:id="rId4"/>
    <p:sldId id="327" r:id="rId5"/>
    <p:sldId id="329" r:id="rId6"/>
    <p:sldId id="330" r:id="rId7"/>
    <p:sldId id="331" r:id="rId8"/>
    <p:sldId id="342" r:id="rId9"/>
    <p:sldId id="332" r:id="rId10"/>
    <p:sldId id="333" r:id="rId11"/>
    <p:sldId id="334" r:id="rId12"/>
    <p:sldId id="335" r:id="rId13"/>
    <p:sldId id="336" r:id="rId14"/>
    <p:sldId id="337" r:id="rId15"/>
    <p:sldId id="338" r:id="rId16"/>
    <p:sldId id="339"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r2vSYpmEQ2mN4HsvAH1wg==" hashData="TvwlNnfjJ2OC9+pCQvPn3X2uOU93IdegkxcMK7qIZ/nKNwxbAvXoHOPpg5owzHBkIPozuWqzpe3X3elyDZp7F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R" userId="c4b50ba4606b11ae" providerId="LiveId" clId="{5B5D30CA-ED6C-432D-9DD7-653E50313298}"/>
    <pc:docChg chg="addSld delSld modSld">
      <pc:chgData name="S R" userId="c4b50ba4606b11ae" providerId="LiveId" clId="{5B5D30CA-ED6C-432D-9DD7-653E50313298}" dt="2023-11-17T15:12:37.431" v="4" actId="47"/>
      <pc:docMkLst>
        <pc:docMk/>
      </pc:docMkLst>
      <pc:sldChg chg="add">
        <pc:chgData name="S R" userId="c4b50ba4606b11ae" providerId="LiveId" clId="{5B5D30CA-ED6C-432D-9DD7-653E50313298}" dt="2023-11-17T14:58:40.029" v="3"/>
        <pc:sldMkLst>
          <pc:docMk/>
          <pc:sldMk cId="2929564661" sldId="256"/>
        </pc:sldMkLst>
      </pc:sldChg>
      <pc:sldChg chg="add">
        <pc:chgData name="S R" userId="c4b50ba4606b11ae" providerId="LiveId" clId="{5B5D30CA-ED6C-432D-9DD7-653E50313298}" dt="2023-11-17T14:58:40.029" v="3"/>
        <pc:sldMkLst>
          <pc:docMk/>
          <pc:sldMk cId="9400744" sldId="257"/>
        </pc:sldMkLst>
      </pc:sldChg>
      <pc:sldChg chg="add">
        <pc:chgData name="S R" userId="c4b50ba4606b11ae" providerId="LiveId" clId="{5B5D30CA-ED6C-432D-9DD7-653E50313298}" dt="2023-11-17T14:58:40.029" v="3"/>
        <pc:sldMkLst>
          <pc:docMk/>
          <pc:sldMk cId="2435240009" sldId="258"/>
        </pc:sldMkLst>
      </pc:sldChg>
      <pc:sldChg chg="add">
        <pc:chgData name="S R" userId="c4b50ba4606b11ae" providerId="LiveId" clId="{5B5D30CA-ED6C-432D-9DD7-653E50313298}" dt="2023-11-17T14:58:40.029" v="3"/>
        <pc:sldMkLst>
          <pc:docMk/>
          <pc:sldMk cId="3377375445" sldId="259"/>
        </pc:sldMkLst>
      </pc:sldChg>
      <pc:sldChg chg="add">
        <pc:chgData name="S R" userId="c4b50ba4606b11ae" providerId="LiveId" clId="{5B5D30CA-ED6C-432D-9DD7-653E50313298}" dt="2023-11-17T14:58:40.029" v="3"/>
        <pc:sldMkLst>
          <pc:docMk/>
          <pc:sldMk cId="689158296" sldId="260"/>
        </pc:sldMkLst>
      </pc:sldChg>
      <pc:sldChg chg="add">
        <pc:chgData name="S R" userId="c4b50ba4606b11ae" providerId="LiveId" clId="{5B5D30CA-ED6C-432D-9DD7-653E50313298}" dt="2023-11-17T14:58:40.029" v="3"/>
        <pc:sldMkLst>
          <pc:docMk/>
          <pc:sldMk cId="3463044627" sldId="267"/>
        </pc:sldMkLst>
      </pc:sldChg>
      <pc:sldChg chg="add">
        <pc:chgData name="S R" userId="c4b50ba4606b11ae" providerId="LiveId" clId="{5B5D30CA-ED6C-432D-9DD7-653E50313298}" dt="2023-11-17T14:58:40.029" v="3"/>
        <pc:sldMkLst>
          <pc:docMk/>
          <pc:sldMk cId="1587454429" sldId="268"/>
        </pc:sldMkLst>
      </pc:sldChg>
      <pc:sldChg chg="add">
        <pc:chgData name="S R" userId="c4b50ba4606b11ae" providerId="LiveId" clId="{5B5D30CA-ED6C-432D-9DD7-653E50313298}" dt="2023-11-17T14:58:40.029" v="3"/>
        <pc:sldMkLst>
          <pc:docMk/>
          <pc:sldMk cId="4248486886" sldId="269"/>
        </pc:sldMkLst>
      </pc:sldChg>
      <pc:sldChg chg="add">
        <pc:chgData name="S R" userId="c4b50ba4606b11ae" providerId="LiveId" clId="{5B5D30CA-ED6C-432D-9DD7-653E50313298}" dt="2023-11-17T14:58:40.029" v="3"/>
        <pc:sldMkLst>
          <pc:docMk/>
          <pc:sldMk cId="235821408" sldId="270"/>
        </pc:sldMkLst>
      </pc:sldChg>
      <pc:sldChg chg="add">
        <pc:chgData name="S R" userId="c4b50ba4606b11ae" providerId="LiveId" clId="{5B5D30CA-ED6C-432D-9DD7-653E50313298}" dt="2023-11-17T14:58:40.029" v="3"/>
        <pc:sldMkLst>
          <pc:docMk/>
          <pc:sldMk cId="2174582322" sldId="271"/>
        </pc:sldMkLst>
      </pc:sldChg>
      <pc:sldChg chg="add">
        <pc:chgData name="S R" userId="c4b50ba4606b11ae" providerId="LiveId" clId="{5B5D30CA-ED6C-432D-9DD7-653E50313298}" dt="2023-11-17T14:58:40.029" v="3"/>
        <pc:sldMkLst>
          <pc:docMk/>
          <pc:sldMk cId="2442195707" sldId="272"/>
        </pc:sldMkLst>
      </pc:sldChg>
      <pc:sldChg chg="add">
        <pc:chgData name="S R" userId="c4b50ba4606b11ae" providerId="LiveId" clId="{5B5D30CA-ED6C-432D-9DD7-653E50313298}" dt="2023-11-17T14:58:40.029" v="3"/>
        <pc:sldMkLst>
          <pc:docMk/>
          <pc:sldMk cId="3371129269" sldId="273"/>
        </pc:sldMkLst>
      </pc:sldChg>
      <pc:sldChg chg="add">
        <pc:chgData name="S R" userId="c4b50ba4606b11ae" providerId="LiveId" clId="{5B5D30CA-ED6C-432D-9DD7-653E50313298}" dt="2023-11-17T14:58:40.029" v="3"/>
        <pc:sldMkLst>
          <pc:docMk/>
          <pc:sldMk cId="3016739242" sldId="274"/>
        </pc:sldMkLst>
      </pc:sldChg>
      <pc:sldChg chg="add">
        <pc:chgData name="S R" userId="c4b50ba4606b11ae" providerId="LiveId" clId="{5B5D30CA-ED6C-432D-9DD7-653E50313298}" dt="2023-11-17T14:58:40.029" v="3"/>
        <pc:sldMkLst>
          <pc:docMk/>
          <pc:sldMk cId="3067655922" sldId="275"/>
        </pc:sldMkLst>
      </pc:sldChg>
      <pc:sldChg chg="add">
        <pc:chgData name="S R" userId="c4b50ba4606b11ae" providerId="LiveId" clId="{5B5D30CA-ED6C-432D-9DD7-653E50313298}" dt="2023-11-17T14:58:40.029" v="3"/>
        <pc:sldMkLst>
          <pc:docMk/>
          <pc:sldMk cId="1705491483" sldId="276"/>
        </pc:sldMkLst>
      </pc:sldChg>
      <pc:sldChg chg="add">
        <pc:chgData name="S R" userId="c4b50ba4606b11ae" providerId="LiveId" clId="{5B5D30CA-ED6C-432D-9DD7-653E50313298}" dt="2023-11-17T14:58:40.029" v="3"/>
        <pc:sldMkLst>
          <pc:docMk/>
          <pc:sldMk cId="1949602851" sldId="277"/>
        </pc:sldMkLst>
      </pc:sldChg>
      <pc:sldChg chg="add">
        <pc:chgData name="S R" userId="c4b50ba4606b11ae" providerId="LiveId" clId="{5B5D30CA-ED6C-432D-9DD7-653E50313298}" dt="2023-11-17T14:58:40.029" v="3"/>
        <pc:sldMkLst>
          <pc:docMk/>
          <pc:sldMk cId="2750272845" sldId="278"/>
        </pc:sldMkLst>
      </pc:sldChg>
      <pc:sldChg chg="add">
        <pc:chgData name="S R" userId="c4b50ba4606b11ae" providerId="LiveId" clId="{5B5D30CA-ED6C-432D-9DD7-653E50313298}" dt="2023-11-17T14:58:40.029" v="3"/>
        <pc:sldMkLst>
          <pc:docMk/>
          <pc:sldMk cId="3623729377" sldId="279"/>
        </pc:sldMkLst>
      </pc:sldChg>
      <pc:sldChg chg="add">
        <pc:chgData name="S R" userId="c4b50ba4606b11ae" providerId="LiveId" clId="{5B5D30CA-ED6C-432D-9DD7-653E50313298}" dt="2023-11-17T14:58:40.029" v="3"/>
        <pc:sldMkLst>
          <pc:docMk/>
          <pc:sldMk cId="3323468373" sldId="280"/>
        </pc:sldMkLst>
      </pc:sldChg>
      <pc:sldChg chg="add">
        <pc:chgData name="S R" userId="c4b50ba4606b11ae" providerId="LiveId" clId="{5B5D30CA-ED6C-432D-9DD7-653E50313298}" dt="2023-11-17T14:58:40.029" v="3"/>
        <pc:sldMkLst>
          <pc:docMk/>
          <pc:sldMk cId="4203565127" sldId="281"/>
        </pc:sldMkLst>
      </pc:sldChg>
      <pc:sldChg chg="add">
        <pc:chgData name="S R" userId="c4b50ba4606b11ae" providerId="LiveId" clId="{5B5D30CA-ED6C-432D-9DD7-653E50313298}" dt="2023-11-17T14:58:40.029" v="3"/>
        <pc:sldMkLst>
          <pc:docMk/>
          <pc:sldMk cId="1724695649" sldId="282"/>
        </pc:sldMkLst>
      </pc:sldChg>
      <pc:sldChg chg="del">
        <pc:chgData name="S R" userId="c4b50ba4606b11ae" providerId="LiveId" clId="{5B5D30CA-ED6C-432D-9DD7-653E50313298}" dt="2023-11-17T14:57:02.337" v="0" actId="47"/>
        <pc:sldMkLst>
          <pc:docMk/>
          <pc:sldMk cId="3414269954" sldId="302"/>
        </pc:sldMkLst>
      </pc:sldChg>
      <pc:sldChg chg="modSp del mod">
        <pc:chgData name="S R" userId="c4b50ba4606b11ae" providerId="LiveId" clId="{5B5D30CA-ED6C-432D-9DD7-653E50313298}" dt="2023-11-17T15:12:37.431" v="4" actId="47"/>
        <pc:sldMkLst>
          <pc:docMk/>
          <pc:sldMk cId="3477551197" sldId="303"/>
        </pc:sldMkLst>
        <pc:spChg chg="mod">
          <ac:chgData name="S R" userId="c4b50ba4606b11ae" providerId="LiveId" clId="{5B5D30CA-ED6C-432D-9DD7-653E50313298}" dt="2023-11-17T14:57:11.056" v="2" actId="20577"/>
          <ac:spMkLst>
            <pc:docMk/>
            <pc:sldMk cId="3477551197" sldId="303"/>
            <ac:spMk id="2" creationId="{96F122BC-68CA-12F2-F528-E5F7F02E840B}"/>
          </ac:spMkLst>
        </pc:spChg>
        <pc:spChg chg="mod">
          <ac:chgData name="S R" userId="c4b50ba4606b11ae" providerId="LiveId" clId="{5B5D30CA-ED6C-432D-9DD7-653E50313298}" dt="2023-11-17T14:57:08.300" v="1" actId="20577"/>
          <ac:spMkLst>
            <pc:docMk/>
            <pc:sldMk cId="3477551197" sldId="303"/>
            <ac:spMk id="3" creationId="{52E10796-2270-5A57-1DEA-E7C4DFE5FCD5}"/>
          </ac:spMkLst>
        </pc:spChg>
      </pc:sldChg>
      <pc:sldChg chg="del">
        <pc:chgData name="S R" userId="c4b50ba4606b11ae" providerId="LiveId" clId="{5B5D30CA-ED6C-432D-9DD7-653E50313298}" dt="2023-11-17T14:57:02.337" v="0" actId="47"/>
        <pc:sldMkLst>
          <pc:docMk/>
          <pc:sldMk cId="546710751" sldId="304"/>
        </pc:sldMkLst>
      </pc:sldChg>
      <pc:sldChg chg="del">
        <pc:chgData name="S R" userId="c4b50ba4606b11ae" providerId="LiveId" clId="{5B5D30CA-ED6C-432D-9DD7-653E50313298}" dt="2023-11-17T14:57:02.337" v="0" actId="47"/>
        <pc:sldMkLst>
          <pc:docMk/>
          <pc:sldMk cId="373971200" sldId="305"/>
        </pc:sldMkLst>
      </pc:sldChg>
      <pc:sldChg chg="del">
        <pc:chgData name="S R" userId="c4b50ba4606b11ae" providerId="LiveId" clId="{5B5D30CA-ED6C-432D-9DD7-653E50313298}" dt="2023-11-17T14:57:02.337" v="0" actId="47"/>
        <pc:sldMkLst>
          <pc:docMk/>
          <pc:sldMk cId="1070092767" sldId="306"/>
        </pc:sldMkLst>
      </pc:sldChg>
      <pc:sldChg chg="del">
        <pc:chgData name="S R" userId="c4b50ba4606b11ae" providerId="LiveId" clId="{5B5D30CA-ED6C-432D-9DD7-653E50313298}" dt="2023-11-17T14:57:02.337" v="0" actId="47"/>
        <pc:sldMkLst>
          <pc:docMk/>
          <pc:sldMk cId="2842299906" sldId="307"/>
        </pc:sldMkLst>
      </pc:sldChg>
      <pc:sldChg chg="del">
        <pc:chgData name="S R" userId="c4b50ba4606b11ae" providerId="LiveId" clId="{5B5D30CA-ED6C-432D-9DD7-653E50313298}" dt="2023-11-17T14:57:02.337" v="0" actId="47"/>
        <pc:sldMkLst>
          <pc:docMk/>
          <pc:sldMk cId="3200471884" sldId="308"/>
        </pc:sldMkLst>
      </pc:sldChg>
      <pc:sldChg chg="del">
        <pc:chgData name="S R" userId="c4b50ba4606b11ae" providerId="LiveId" clId="{5B5D30CA-ED6C-432D-9DD7-653E50313298}" dt="2023-11-17T14:57:02.337" v="0" actId="47"/>
        <pc:sldMkLst>
          <pc:docMk/>
          <pc:sldMk cId="531818392" sldId="309"/>
        </pc:sldMkLst>
      </pc:sldChg>
      <pc:sldChg chg="del">
        <pc:chgData name="S R" userId="c4b50ba4606b11ae" providerId="LiveId" clId="{5B5D30CA-ED6C-432D-9DD7-653E50313298}" dt="2023-11-17T14:57:02.337" v="0" actId="47"/>
        <pc:sldMkLst>
          <pc:docMk/>
          <pc:sldMk cId="2202878504" sldId="310"/>
        </pc:sldMkLst>
      </pc:sldChg>
      <pc:sldChg chg="del">
        <pc:chgData name="S R" userId="c4b50ba4606b11ae" providerId="LiveId" clId="{5B5D30CA-ED6C-432D-9DD7-653E50313298}" dt="2023-11-17T14:57:02.337" v="0" actId="47"/>
        <pc:sldMkLst>
          <pc:docMk/>
          <pc:sldMk cId="3164575174" sldId="311"/>
        </pc:sldMkLst>
      </pc:sldChg>
      <pc:sldChg chg="del">
        <pc:chgData name="S R" userId="c4b50ba4606b11ae" providerId="LiveId" clId="{5B5D30CA-ED6C-432D-9DD7-653E50313298}" dt="2023-11-17T14:57:02.337" v="0" actId="47"/>
        <pc:sldMkLst>
          <pc:docMk/>
          <pc:sldMk cId="3145050798" sldId="312"/>
        </pc:sldMkLst>
      </pc:sldChg>
      <pc:sldChg chg="del">
        <pc:chgData name="S R" userId="c4b50ba4606b11ae" providerId="LiveId" clId="{5B5D30CA-ED6C-432D-9DD7-653E50313298}" dt="2023-11-17T14:57:02.337" v="0" actId="47"/>
        <pc:sldMkLst>
          <pc:docMk/>
          <pc:sldMk cId="3273844294" sldId="313"/>
        </pc:sldMkLst>
      </pc:sldChg>
      <pc:sldChg chg="del">
        <pc:chgData name="S R" userId="c4b50ba4606b11ae" providerId="LiveId" clId="{5B5D30CA-ED6C-432D-9DD7-653E50313298}" dt="2023-11-17T14:57:02.337" v="0" actId="47"/>
        <pc:sldMkLst>
          <pc:docMk/>
          <pc:sldMk cId="2278310296" sldId="314"/>
        </pc:sldMkLst>
      </pc:sldChg>
      <pc:sldChg chg="del">
        <pc:chgData name="S R" userId="c4b50ba4606b11ae" providerId="LiveId" clId="{5B5D30CA-ED6C-432D-9DD7-653E50313298}" dt="2023-11-17T14:57:02.337" v="0" actId="47"/>
        <pc:sldMkLst>
          <pc:docMk/>
          <pc:sldMk cId="2188409773" sldId="315"/>
        </pc:sldMkLst>
      </pc:sldChg>
      <pc:sldChg chg="del">
        <pc:chgData name="S R" userId="c4b50ba4606b11ae" providerId="LiveId" clId="{5B5D30CA-ED6C-432D-9DD7-653E50313298}" dt="2023-11-17T14:57:02.337" v="0" actId="47"/>
        <pc:sldMkLst>
          <pc:docMk/>
          <pc:sldMk cId="2814981665" sldId="316"/>
        </pc:sldMkLst>
      </pc:sldChg>
      <pc:sldChg chg="del">
        <pc:chgData name="S R" userId="c4b50ba4606b11ae" providerId="LiveId" clId="{5B5D30CA-ED6C-432D-9DD7-653E50313298}" dt="2023-11-17T14:57:02.337" v="0" actId="47"/>
        <pc:sldMkLst>
          <pc:docMk/>
          <pc:sldMk cId="318342026" sldId="317"/>
        </pc:sldMkLst>
      </pc:sldChg>
      <pc:sldChg chg="del">
        <pc:chgData name="S R" userId="c4b50ba4606b11ae" providerId="LiveId" clId="{5B5D30CA-ED6C-432D-9DD7-653E50313298}" dt="2023-11-17T14:57:02.337" v="0" actId="47"/>
        <pc:sldMkLst>
          <pc:docMk/>
          <pc:sldMk cId="2836702505" sldId="318"/>
        </pc:sldMkLst>
      </pc:sldChg>
      <pc:sldChg chg="del">
        <pc:chgData name="S R" userId="c4b50ba4606b11ae" providerId="LiveId" clId="{5B5D30CA-ED6C-432D-9DD7-653E50313298}" dt="2023-11-17T14:57:02.337" v="0" actId="47"/>
        <pc:sldMkLst>
          <pc:docMk/>
          <pc:sldMk cId="2291625698" sldId="319"/>
        </pc:sldMkLst>
      </pc:sldChg>
      <pc:sldChg chg="del">
        <pc:chgData name="S R" userId="c4b50ba4606b11ae" providerId="LiveId" clId="{5B5D30CA-ED6C-432D-9DD7-653E50313298}" dt="2023-11-17T14:57:02.337" v="0" actId="47"/>
        <pc:sldMkLst>
          <pc:docMk/>
          <pc:sldMk cId="2082074514" sldId="320"/>
        </pc:sldMkLst>
      </pc:sldChg>
      <pc:sldChg chg="del">
        <pc:chgData name="S R" userId="c4b50ba4606b11ae" providerId="LiveId" clId="{5B5D30CA-ED6C-432D-9DD7-653E50313298}" dt="2023-11-17T14:57:02.337" v="0" actId="47"/>
        <pc:sldMkLst>
          <pc:docMk/>
          <pc:sldMk cId="3007346893" sldId="321"/>
        </pc:sldMkLst>
      </pc:sldChg>
      <pc:sldChg chg="del">
        <pc:chgData name="S R" userId="c4b50ba4606b11ae" providerId="LiveId" clId="{5B5D30CA-ED6C-432D-9DD7-653E50313298}" dt="2023-11-17T14:57:02.337" v="0" actId="47"/>
        <pc:sldMkLst>
          <pc:docMk/>
          <pc:sldMk cId="3250691278" sldId="322"/>
        </pc:sldMkLst>
      </pc:sldChg>
      <pc:sldChg chg="del">
        <pc:chgData name="S R" userId="c4b50ba4606b11ae" providerId="LiveId" clId="{5B5D30CA-ED6C-432D-9DD7-653E50313298}" dt="2023-11-17T14:57:02.337" v="0" actId="47"/>
        <pc:sldMkLst>
          <pc:docMk/>
          <pc:sldMk cId="4005043796" sldId="323"/>
        </pc:sldMkLst>
      </pc:sldChg>
      <pc:sldChg chg="del">
        <pc:chgData name="S R" userId="c4b50ba4606b11ae" providerId="LiveId" clId="{5B5D30CA-ED6C-432D-9DD7-653E50313298}" dt="2023-11-17T14:57:02.337" v="0" actId="47"/>
        <pc:sldMkLst>
          <pc:docMk/>
          <pc:sldMk cId="622418958" sldId="324"/>
        </pc:sldMkLst>
      </pc:sldChg>
      <pc:sldChg chg="del">
        <pc:chgData name="S R" userId="c4b50ba4606b11ae" providerId="LiveId" clId="{5B5D30CA-ED6C-432D-9DD7-653E50313298}" dt="2023-11-17T14:57:02.337" v="0" actId="47"/>
        <pc:sldMkLst>
          <pc:docMk/>
          <pc:sldMk cId="3855179478" sldId="325"/>
        </pc:sldMkLst>
      </pc:sldChg>
      <pc:sldChg chg="del">
        <pc:chgData name="S R" userId="c4b50ba4606b11ae" providerId="LiveId" clId="{5B5D30CA-ED6C-432D-9DD7-653E50313298}" dt="2023-11-17T14:57:02.337" v="0" actId="47"/>
        <pc:sldMkLst>
          <pc:docMk/>
          <pc:sldMk cId="3770412268" sldId="326"/>
        </pc:sldMkLst>
      </pc:sldChg>
      <pc:sldChg chg="del">
        <pc:chgData name="S R" userId="c4b50ba4606b11ae" providerId="LiveId" clId="{5B5D30CA-ED6C-432D-9DD7-653E50313298}" dt="2023-11-17T14:57:02.337" v="0" actId="47"/>
        <pc:sldMkLst>
          <pc:docMk/>
          <pc:sldMk cId="3816691933" sldId="327"/>
        </pc:sldMkLst>
      </pc:sldChg>
      <pc:sldChg chg="del">
        <pc:chgData name="S R" userId="c4b50ba4606b11ae" providerId="LiveId" clId="{5B5D30CA-ED6C-432D-9DD7-653E50313298}" dt="2023-11-17T14:57:02.337" v="0" actId="47"/>
        <pc:sldMkLst>
          <pc:docMk/>
          <pc:sldMk cId="3465365668" sldId="328"/>
        </pc:sldMkLst>
      </pc:sldChg>
      <pc:sldChg chg="del">
        <pc:chgData name="S R" userId="c4b50ba4606b11ae" providerId="LiveId" clId="{5B5D30CA-ED6C-432D-9DD7-653E50313298}" dt="2023-11-17T14:57:02.337" v="0" actId="47"/>
        <pc:sldMkLst>
          <pc:docMk/>
          <pc:sldMk cId="270913850" sldId="330"/>
        </pc:sldMkLst>
      </pc:sldChg>
      <pc:sldChg chg="del">
        <pc:chgData name="S R" userId="c4b50ba4606b11ae" providerId="LiveId" clId="{5B5D30CA-ED6C-432D-9DD7-653E50313298}" dt="2023-11-17T14:57:02.337" v="0" actId="47"/>
        <pc:sldMkLst>
          <pc:docMk/>
          <pc:sldMk cId="1235094566" sldId="331"/>
        </pc:sldMkLst>
      </pc:sldChg>
      <pc:sldChg chg="del">
        <pc:chgData name="S R" userId="c4b50ba4606b11ae" providerId="LiveId" clId="{5B5D30CA-ED6C-432D-9DD7-653E50313298}" dt="2023-11-17T14:57:02.337" v="0" actId="47"/>
        <pc:sldMkLst>
          <pc:docMk/>
          <pc:sldMk cId="868826358" sldId="332"/>
        </pc:sldMkLst>
      </pc:sldChg>
      <pc:sldChg chg="del">
        <pc:chgData name="S R" userId="c4b50ba4606b11ae" providerId="LiveId" clId="{5B5D30CA-ED6C-432D-9DD7-653E50313298}" dt="2023-11-17T14:57:02.337" v="0" actId="47"/>
        <pc:sldMkLst>
          <pc:docMk/>
          <pc:sldMk cId="192195744" sldId="333"/>
        </pc:sldMkLst>
      </pc:sldChg>
      <pc:sldChg chg="del">
        <pc:chgData name="S R" userId="c4b50ba4606b11ae" providerId="LiveId" clId="{5B5D30CA-ED6C-432D-9DD7-653E50313298}" dt="2023-11-17T14:57:02.337" v="0" actId="47"/>
        <pc:sldMkLst>
          <pc:docMk/>
          <pc:sldMk cId="266622812" sldId="334"/>
        </pc:sldMkLst>
      </pc:sldChg>
      <pc:sldChg chg="del">
        <pc:chgData name="S R" userId="c4b50ba4606b11ae" providerId="LiveId" clId="{5B5D30CA-ED6C-432D-9DD7-653E50313298}" dt="2023-11-17T14:57:02.337" v="0" actId="47"/>
        <pc:sldMkLst>
          <pc:docMk/>
          <pc:sldMk cId="651856982" sldId="335"/>
        </pc:sldMkLst>
      </pc:sldChg>
      <pc:sldChg chg="del">
        <pc:chgData name="S R" userId="c4b50ba4606b11ae" providerId="LiveId" clId="{5B5D30CA-ED6C-432D-9DD7-653E50313298}" dt="2023-11-17T14:57:02.337" v="0" actId="47"/>
        <pc:sldMkLst>
          <pc:docMk/>
          <pc:sldMk cId="70548511" sldId="336"/>
        </pc:sldMkLst>
      </pc:sldChg>
      <pc:sldChg chg="del">
        <pc:chgData name="S R" userId="c4b50ba4606b11ae" providerId="LiveId" clId="{5B5D30CA-ED6C-432D-9DD7-653E50313298}" dt="2023-11-17T14:57:02.337" v="0" actId="47"/>
        <pc:sldMkLst>
          <pc:docMk/>
          <pc:sldMk cId="161022502" sldId="337"/>
        </pc:sldMkLst>
      </pc:sldChg>
      <pc:sldChg chg="del">
        <pc:chgData name="S R" userId="c4b50ba4606b11ae" providerId="LiveId" clId="{5B5D30CA-ED6C-432D-9DD7-653E50313298}" dt="2023-11-17T14:57:02.337" v="0" actId="47"/>
        <pc:sldMkLst>
          <pc:docMk/>
          <pc:sldMk cId="2014830193" sldId="338"/>
        </pc:sldMkLst>
      </pc:sldChg>
      <pc:sldChg chg="del">
        <pc:chgData name="S R" userId="c4b50ba4606b11ae" providerId="LiveId" clId="{5B5D30CA-ED6C-432D-9DD7-653E50313298}" dt="2023-11-17T14:57:02.337" v="0" actId="47"/>
        <pc:sldMkLst>
          <pc:docMk/>
          <pc:sldMk cId="2984803272" sldId="339"/>
        </pc:sldMkLst>
      </pc:sldChg>
      <pc:sldChg chg="del">
        <pc:chgData name="S R" userId="c4b50ba4606b11ae" providerId="LiveId" clId="{5B5D30CA-ED6C-432D-9DD7-653E50313298}" dt="2023-11-17T14:57:02.337" v="0" actId="47"/>
        <pc:sldMkLst>
          <pc:docMk/>
          <pc:sldMk cId="660067516" sldId="340"/>
        </pc:sldMkLst>
      </pc:sldChg>
      <pc:sldChg chg="del">
        <pc:chgData name="S R" userId="c4b50ba4606b11ae" providerId="LiveId" clId="{5B5D30CA-ED6C-432D-9DD7-653E50313298}" dt="2023-11-17T14:57:02.337" v="0" actId="47"/>
        <pc:sldMkLst>
          <pc:docMk/>
          <pc:sldMk cId="792059553" sldId="341"/>
        </pc:sldMkLst>
      </pc:sldChg>
      <pc:sldChg chg="del">
        <pc:chgData name="S R" userId="c4b50ba4606b11ae" providerId="LiveId" clId="{5B5D30CA-ED6C-432D-9DD7-653E50313298}" dt="2023-11-17T14:57:02.337" v="0" actId="47"/>
        <pc:sldMkLst>
          <pc:docMk/>
          <pc:sldMk cId="1650483691" sldId="342"/>
        </pc:sldMkLst>
      </pc:sldChg>
      <pc:sldChg chg="del">
        <pc:chgData name="S R" userId="c4b50ba4606b11ae" providerId="LiveId" clId="{5B5D30CA-ED6C-432D-9DD7-653E50313298}" dt="2023-11-17T14:57:02.337" v="0" actId="47"/>
        <pc:sldMkLst>
          <pc:docMk/>
          <pc:sldMk cId="2701533673" sldId="343"/>
        </pc:sldMkLst>
      </pc:sldChg>
      <pc:sldChg chg="del">
        <pc:chgData name="S R" userId="c4b50ba4606b11ae" providerId="LiveId" clId="{5B5D30CA-ED6C-432D-9DD7-653E50313298}" dt="2023-11-17T14:57:02.337" v="0" actId="47"/>
        <pc:sldMkLst>
          <pc:docMk/>
          <pc:sldMk cId="3042986934" sldId="344"/>
        </pc:sldMkLst>
      </pc:sldChg>
      <pc:sldChg chg="del">
        <pc:chgData name="S R" userId="c4b50ba4606b11ae" providerId="LiveId" clId="{5B5D30CA-ED6C-432D-9DD7-653E50313298}" dt="2023-11-17T14:57:02.337" v="0" actId="47"/>
        <pc:sldMkLst>
          <pc:docMk/>
          <pc:sldMk cId="1423241627" sldId="345"/>
        </pc:sldMkLst>
      </pc:sldChg>
    </pc:docChg>
  </pc:docChgLst>
  <pc:docChgLst>
    <pc:chgData name="S R" userId="c4b50ba4606b11ae" providerId="LiveId" clId="{B80EF0B9-67F9-4588-92E9-AB9FF90FBD61}"/>
    <pc:docChg chg="addSld delSld modSld">
      <pc:chgData name="S R" userId="c4b50ba4606b11ae" providerId="LiveId" clId="{B80EF0B9-67F9-4588-92E9-AB9FF90FBD61}" dt="2023-12-19T07:28:19.004" v="4" actId="47"/>
      <pc:docMkLst>
        <pc:docMk/>
      </pc:docMkLst>
      <pc:sldChg chg="del">
        <pc:chgData name="S R" userId="c4b50ba4606b11ae" providerId="LiveId" clId="{B80EF0B9-67F9-4588-92E9-AB9FF90FBD61}" dt="2023-12-19T06:50:36.068" v="2" actId="47"/>
        <pc:sldMkLst>
          <pc:docMk/>
          <pc:sldMk cId="2929564661" sldId="256"/>
        </pc:sldMkLst>
      </pc:sldChg>
      <pc:sldChg chg="del">
        <pc:chgData name="S R" userId="c4b50ba4606b11ae" providerId="LiveId" clId="{B80EF0B9-67F9-4588-92E9-AB9FF90FBD61}" dt="2023-12-19T06:50:32.738" v="0" actId="47"/>
        <pc:sldMkLst>
          <pc:docMk/>
          <pc:sldMk cId="9400744" sldId="257"/>
        </pc:sldMkLst>
      </pc:sldChg>
      <pc:sldChg chg="new del">
        <pc:chgData name="S R" userId="c4b50ba4606b11ae" providerId="LiveId" clId="{B80EF0B9-67F9-4588-92E9-AB9FF90FBD61}" dt="2023-12-19T07:28:19.004" v="4" actId="47"/>
        <pc:sldMkLst>
          <pc:docMk/>
          <pc:sldMk cId="3761621372" sldId="257"/>
        </pc:sldMkLst>
      </pc:sldChg>
      <pc:sldChg chg="del">
        <pc:chgData name="S R" userId="c4b50ba4606b11ae" providerId="LiveId" clId="{B80EF0B9-67F9-4588-92E9-AB9FF90FBD61}" dt="2023-12-19T06:50:32.738" v="0" actId="47"/>
        <pc:sldMkLst>
          <pc:docMk/>
          <pc:sldMk cId="2435240009" sldId="258"/>
        </pc:sldMkLst>
      </pc:sldChg>
      <pc:sldChg chg="del">
        <pc:chgData name="S R" userId="c4b50ba4606b11ae" providerId="LiveId" clId="{B80EF0B9-67F9-4588-92E9-AB9FF90FBD61}" dt="2023-12-19T06:50:32.738" v="0" actId="47"/>
        <pc:sldMkLst>
          <pc:docMk/>
          <pc:sldMk cId="3377375445" sldId="259"/>
        </pc:sldMkLst>
      </pc:sldChg>
      <pc:sldChg chg="del">
        <pc:chgData name="S R" userId="c4b50ba4606b11ae" providerId="LiveId" clId="{B80EF0B9-67F9-4588-92E9-AB9FF90FBD61}" dt="2023-12-19T06:50:32.738" v="0" actId="47"/>
        <pc:sldMkLst>
          <pc:docMk/>
          <pc:sldMk cId="689158296" sldId="260"/>
        </pc:sldMkLst>
      </pc:sldChg>
      <pc:sldChg chg="del">
        <pc:chgData name="S R" userId="c4b50ba4606b11ae" providerId="LiveId" clId="{B80EF0B9-67F9-4588-92E9-AB9FF90FBD61}" dt="2023-12-19T06:50:32.738" v="0" actId="47"/>
        <pc:sldMkLst>
          <pc:docMk/>
          <pc:sldMk cId="3463044627" sldId="267"/>
        </pc:sldMkLst>
      </pc:sldChg>
      <pc:sldChg chg="del">
        <pc:chgData name="S R" userId="c4b50ba4606b11ae" providerId="LiveId" clId="{B80EF0B9-67F9-4588-92E9-AB9FF90FBD61}" dt="2023-12-19T06:50:32.738" v="0" actId="47"/>
        <pc:sldMkLst>
          <pc:docMk/>
          <pc:sldMk cId="1587454429" sldId="268"/>
        </pc:sldMkLst>
      </pc:sldChg>
      <pc:sldChg chg="del">
        <pc:chgData name="S R" userId="c4b50ba4606b11ae" providerId="LiveId" clId="{B80EF0B9-67F9-4588-92E9-AB9FF90FBD61}" dt="2023-12-19T06:50:32.738" v="0" actId="47"/>
        <pc:sldMkLst>
          <pc:docMk/>
          <pc:sldMk cId="4248486886" sldId="269"/>
        </pc:sldMkLst>
      </pc:sldChg>
      <pc:sldChg chg="del">
        <pc:chgData name="S R" userId="c4b50ba4606b11ae" providerId="LiveId" clId="{B80EF0B9-67F9-4588-92E9-AB9FF90FBD61}" dt="2023-12-19T06:50:32.738" v="0" actId="47"/>
        <pc:sldMkLst>
          <pc:docMk/>
          <pc:sldMk cId="235821408" sldId="270"/>
        </pc:sldMkLst>
      </pc:sldChg>
      <pc:sldChg chg="del">
        <pc:chgData name="S R" userId="c4b50ba4606b11ae" providerId="LiveId" clId="{B80EF0B9-67F9-4588-92E9-AB9FF90FBD61}" dt="2023-12-19T06:50:32.738" v="0" actId="47"/>
        <pc:sldMkLst>
          <pc:docMk/>
          <pc:sldMk cId="2174582322" sldId="271"/>
        </pc:sldMkLst>
      </pc:sldChg>
      <pc:sldChg chg="del">
        <pc:chgData name="S R" userId="c4b50ba4606b11ae" providerId="LiveId" clId="{B80EF0B9-67F9-4588-92E9-AB9FF90FBD61}" dt="2023-12-19T06:50:32.738" v="0" actId="47"/>
        <pc:sldMkLst>
          <pc:docMk/>
          <pc:sldMk cId="2442195707" sldId="272"/>
        </pc:sldMkLst>
      </pc:sldChg>
      <pc:sldChg chg="del">
        <pc:chgData name="S R" userId="c4b50ba4606b11ae" providerId="LiveId" clId="{B80EF0B9-67F9-4588-92E9-AB9FF90FBD61}" dt="2023-12-19T06:50:32.738" v="0" actId="47"/>
        <pc:sldMkLst>
          <pc:docMk/>
          <pc:sldMk cId="3371129269" sldId="273"/>
        </pc:sldMkLst>
      </pc:sldChg>
      <pc:sldChg chg="del">
        <pc:chgData name="S R" userId="c4b50ba4606b11ae" providerId="LiveId" clId="{B80EF0B9-67F9-4588-92E9-AB9FF90FBD61}" dt="2023-12-19T06:50:32.738" v="0" actId="47"/>
        <pc:sldMkLst>
          <pc:docMk/>
          <pc:sldMk cId="3016739242" sldId="274"/>
        </pc:sldMkLst>
      </pc:sldChg>
      <pc:sldChg chg="del">
        <pc:chgData name="S R" userId="c4b50ba4606b11ae" providerId="LiveId" clId="{B80EF0B9-67F9-4588-92E9-AB9FF90FBD61}" dt="2023-12-19T06:50:32.738" v="0" actId="47"/>
        <pc:sldMkLst>
          <pc:docMk/>
          <pc:sldMk cId="3067655922" sldId="275"/>
        </pc:sldMkLst>
      </pc:sldChg>
      <pc:sldChg chg="del">
        <pc:chgData name="S R" userId="c4b50ba4606b11ae" providerId="LiveId" clId="{B80EF0B9-67F9-4588-92E9-AB9FF90FBD61}" dt="2023-12-19T06:50:32.738" v="0" actId="47"/>
        <pc:sldMkLst>
          <pc:docMk/>
          <pc:sldMk cId="1705491483" sldId="276"/>
        </pc:sldMkLst>
      </pc:sldChg>
      <pc:sldChg chg="del">
        <pc:chgData name="S R" userId="c4b50ba4606b11ae" providerId="LiveId" clId="{B80EF0B9-67F9-4588-92E9-AB9FF90FBD61}" dt="2023-12-19T06:50:32.738" v="0" actId="47"/>
        <pc:sldMkLst>
          <pc:docMk/>
          <pc:sldMk cId="1949602851" sldId="277"/>
        </pc:sldMkLst>
      </pc:sldChg>
      <pc:sldChg chg="del">
        <pc:chgData name="S R" userId="c4b50ba4606b11ae" providerId="LiveId" clId="{B80EF0B9-67F9-4588-92E9-AB9FF90FBD61}" dt="2023-12-19T06:50:32.738" v="0" actId="47"/>
        <pc:sldMkLst>
          <pc:docMk/>
          <pc:sldMk cId="2750272845" sldId="278"/>
        </pc:sldMkLst>
      </pc:sldChg>
      <pc:sldChg chg="del">
        <pc:chgData name="S R" userId="c4b50ba4606b11ae" providerId="LiveId" clId="{B80EF0B9-67F9-4588-92E9-AB9FF90FBD61}" dt="2023-12-19T06:50:32.738" v="0" actId="47"/>
        <pc:sldMkLst>
          <pc:docMk/>
          <pc:sldMk cId="3623729377" sldId="279"/>
        </pc:sldMkLst>
      </pc:sldChg>
      <pc:sldChg chg="del">
        <pc:chgData name="S R" userId="c4b50ba4606b11ae" providerId="LiveId" clId="{B80EF0B9-67F9-4588-92E9-AB9FF90FBD61}" dt="2023-12-19T06:50:32.738" v="0" actId="47"/>
        <pc:sldMkLst>
          <pc:docMk/>
          <pc:sldMk cId="3323468373" sldId="280"/>
        </pc:sldMkLst>
      </pc:sldChg>
      <pc:sldChg chg="del">
        <pc:chgData name="S R" userId="c4b50ba4606b11ae" providerId="LiveId" clId="{B80EF0B9-67F9-4588-92E9-AB9FF90FBD61}" dt="2023-12-19T06:50:32.738" v="0" actId="47"/>
        <pc:sldMkLst>
          <pc:docMk/>
          <pc:sldMk cId="4203565127" sldId="281"/>
        </pc:sldMkLst>
      </pc:sldChg>
      <pc:sldChg chg="del">
        <pc:chgData name="S R" userId="c4b50ba4606b11ae" providerId="LiveId" clId="{B80EF0B9-67F9-4588-92E9-AB9FF90FBD61}" dt="2023-12-19T06:50:32.738" v="0" actId="47"/>
        <pc:sldMkLst>
          <pc:docMk/>
          <pc:sldMk cId="1724695649" sldId="282"/>
        </pc:sldMkLst>
      </pc:sldChg>
      <pc:sldChg chg="add">
        <pc:chgData name="S R" userId="c4b50ba4606b11ae" providerId="LiveId" clId="{B80EF0B9-67F9-4588-92E9-AB9FF90FBD61}" dt="2023-12-19T07:28:16.671" v="3"/>
        <pc:sldMkLst>
          <pc:docMk/>
          <pc:sldMk cId="3782635499" sldId="306"/>
        </pc:sldMkLst>
      </pc:sldChg>
      <pc:sldChg chg="add">
        <pc:chgData name="S R" userId="c4b50ba4606b11ae" providerId="LiveId" clId="{B80EF0B9-67F9-4588-92E9-AB9FF90FBD61}" dt="2023-12-19T07:28:16.671" v="3"/>
        <pc:sldMkLst>
          <pc:docMk/>
          <pc:sldMk cId="3909376536" sldId="322"/>
        </pc:sldMkLst>
      </pc:sldChg>
      <pc:sldChg chg="add">
        <pc:chgData name="S R" userId="c4b50ba4606b11ae" providerId="LiveId" clId="{B80EF0B9-67F9-4588-92E9-AB9FF90FBD61}" dt="2023-12-19T07:28:16.671" v="3"/>
        <pc:sldMkLst>
          <pc:docMk/>
          <pc:sldMk cId="3689823706" sldId="323"/>
        </pc:sldMkLst>
      </pc:sldChg>
      <pc:sldChg chg="add">
        <pc:chgData name="S R" userId="c4b50ba4606b11ae" providerId="LiveId" clId="{B80EF0B9-67F9-4588-92E9-AB9FF90FBD61}" dt="2023-12-19T07:28:16.671" v="3"/>
        <pc:sldMkLst>
          <pc:docMk/>
          <pc:sldMk cId="2140208421" sldId="327"/>
        </pc:sldMkLst>
      </pc:sldChg>
      <pc:sldChg chg="add">
        <pc:chgData name="S R" userId="c4b50ba4606b11ae" providerId="LiveId" clId="{B80EF0B9-67F9-4588-92E9-AB9FF90FBD61}" dt="2023-12-19T07:28:16.671" v="3"/>
        <pc:sldMkLst>
          <pc:docMk/>
          <pc:sldMk cId="3630905368" sldId="329"/>
        </pc:sldMkLst>
      </pc:sldChg>
      <pc:sldChg chg="add">
        <pc:chgData name="S R" userId="c4b50ba4606b11ae" providerId="LiveId" clId="{B80EF0B9-67F9-4588-92E9-AB9FF90FBD61}" dt="2023-12-19T07:28:16.671" v="3"/>
        <pc:sldMkLst>
          <pc:docMk/>
          <pc:sldMk cId="985744350" sldId="330"/>
        </pc:sldMkLst>
      </pc:sldChg>
      <pc:sldChg chg="add">
        <pc:chgData name="S R" userId="c4b50ba4606b11ae" providerId="LiveId" clId="{B80EF0B9-67F9-4588-92E9-AB9FF90FBD61}" dt="2023-12-19T07:28:16.671" v="3"/>
        <pc:sldMkLst>
          <pc:docMk/>
          <pc:sldMk cId="1839464312" sldId="331"/>
        </pc:sldMkLst>
      </pc:sldChg>
      <pc:sldChg chg="add">
        <pc:chgData name="S R" userId="c4b50ba4606b11ae" providerId="LiveId" clId="{B80EF0B9-67F9-4588-92E9-AB9FF90FBD61}" dt="2023-12-19T07:28:16.671" v="3"/>
        <pc:sldMkLst>
          <pc:docMk/>
          <pc:sldMk cId="3211157702" sldId="332"/>
        </pc:sldMkLst>
      </pc:sldChg>
      <pc:sldChg chg="add">
        <pc:chgData name="S R" userId="c4b50ba4606b11ae" providerId="LiveId" clId="{B80EF0B9-67F9-4588-92E9-AB9FF90FBD61}" dt="2023-12-19T07:28:16.671" v="3"/>
        <pc:sldMkLst>
          <pc:docMk/>
          <pc:sldMk cId="1304399006" sldId="333"/>
        </pc:sldMkLst>
      </pc:sldChg>
      <pc:sldChg chg="add">
        <pc:chgData name="S R" userId="c4b50ba4606b11ae" providerId="LiveId" clId="{B80EF0B9-67F9-4588-92E9-AB9FF90FBD61}" dt="2023-12-19T07:28:16.671" v="3"/>
        <pc:sldMkLst>
          <pc:docMk/>
          <pc:sldMk cId="3910644163" sldId="334"/>
        </pc:sldMkLst>
      </pc:sldChg>
      <pc:sldChg chg="add">
        <pc:chgData name="S R" userId="c4b50ba4606b11ae" providerId="LiveId" clId="{B80EF0B9-67F9-4588-92E9-AB9FF90FBD61}" dt="2023-12-19T07:28:16.671" v="3"/>
        <pc:sldMkLst>
          <pc:docMk/>
          <pc:sldMk cId="1207177187" sldId="335"/>
        </pc:sldMkLst>
      </pc:sldChg>
      <pc:sldChg chg="add">
        <pc:chgData name="S R" userId="c4b50ba4606b11ae" providerId="LiveId" clId="{B80EF0B9-67F9-4588-92E9-AB9FF90FBD61}" dt="2023-12-19T07:28:16.671" v="3"/>
        <pc:sldMkLst>
          <pc:docMk/>
          <pc:sldMk cId="2594123050" sldId="336"/>
        </pc:sldMkLst>
      </pc:sldChg>
      <pc:sldChg chg="add">
        <pc:chgData name="S R" userId="c4b50ba4606b11ae" providerId="LiveId" clId="{B80EF0B9-67F9-4588-92E9-AB9FF90FBD61}" dt="2023-12-19T07:28:16.671" v="3"/>
        <pc:sldMkLst>
          <pc:docMk/>
          <pc:sldMk cId="1146227643" sldId="337"/>
        </pc:sldMkLst>
      </pc:sldChg>
      <pc:sldChg chg="add">
        <pc:chgData name="S R" userId="c4b50ba4606b11ae" providerId="LiveId" clId="{B80EF0B9-67F9-4588-92E9-AB9FF90FBD61}" dt="2023-12-19T07:28:16.671" v="3"/>
        <pc:sldMkLst>
          <pc:docMk/>
          <pc:sldMk cId="959850036" sldId="338"/>
        </pc:sldMkLst>
      </pc:sldChg>
      <pc:sldChg chg="add">
        <pc:chgData name="S R" userId="c4b50ba4606b11ae" providerId="LiveId" clId="{B80EF0B9-67F9-4588-92E9-AB9FF90FBD61}" dt="2023-12-19T07:28:16.671" v="3"/>
        <pc:sldMkLst>
          <pc:docMk/>
          <pc:sldMk cId="2821006276" sldId="339"/>
        </pc:sldMkLst>
      </pc:sldChg>
      <pc:sldChg chg="add">
        <pc:chgData name="S R" userId="c4b50ba4606b11ae" providerId="LiveId" clId="{B80EF0B9-67F9-4588-92E9-AB9FF90FBD61}" dt="2023-12-19T07:28:16.671" v="3"/>
        <pc:sldMkLst>
          <pc:docMk/>
          <pc:sldMk cId="3291328412" sldId="342"/>
        </pc:sldMkLst>
      </pc:sldChg>
      <pc:sldChg chg="add">
        <pc:chgData name="S R" userId="c4b50ba4606b11ae" providerId="LiveId" clId="{B80EF0B9-67F9-4588-92E9-AB9FF90FBD61}" dt="2023-12-19T07:28:16.671" v="3"/>
        <pc:sldMkLst>
          <pc:docMk/>
          <pc:sldMk cId="3149956106" sldId="34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95AF-D90A-2C81-903B-A85E20DC364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9E8D94-00B9-EEE5-CB45-961799AF06A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0DC007-0B68-6131-2F63-7E72C5E6F524}"/>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5" name="Footer Placeholder 4">
            <a:extLst>
              <a:ext uri="{FF2B5EF4-FFF2-40B4-BE49-F238E27FC236}">
                <a16:creationId xmlns:a16="http://schemas.microsoft.com/office/drawing/2014/main" id="{B31124F3-440A-7383-55C3-3E2188FCAF9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C027905-08F4-5A40-D7A0-D02043179912}"/>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276862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9831-786E-D4FC-E785-3DDAE34D6C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6108AF-EA98-6C79-4F3A-C0FBD169740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7F5A5-5DCA-5F83-5CAE-711A7EB1C369}"/>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5" name="Footer Placeholder 4">
            <a:extLst>
              <a:ext uri="{FF2B5EF4-FFF2-40B4-BE49-F238E27FC236}">
                <a16:creationId xmlns:a16="http://schemas.microsoft.com/office/drawing/2014/main" id="{E13B2141-9C05-4FFE-E00F-CC775CBD797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2CE9E68-6252-E04B-6B4A-89E1F2BDFA52}"/>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39531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1A5F1-B76F-5C37-F310-282E24937D9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ABD8B-2932-BB50-8A28-5683D86CA26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F6487-90A0-FC68-B808-17C4A33E1CDD}"/>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5" name="Footer Placeholder 4">
            <a:extLst>
              <a:ext uri="{FF2B5EF4-FFF2-40B4-BE49-F238E27FC236}">
                <a16:creationId xmlns:a16="http://schemas.microsoft.com/office/drawing/2014/main" id="{0A52621B-C3A2-696A-15C7-0DACF7153C0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99B2FD8-BA3A-0CF9-FFB4-021CA8105DF0}"/>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40278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9655-8422-B934-E8AF-58EE413BB51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1C68B8-F138-4B11-DEC0-291D7B2DD8D8}"/>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2FD53-4EBC-D7BC-83C8-20A9359EE947}"/>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5" name="Footer Placeholder 4">
            <a:extLst>
              <a:ext uri="{FF2B5EF4-FFF2-40B4-BE49-F238E27FC236}">
                <a16:creationId xmlns:a16="http://schemas.microsoft.com/office/drawing/2014/main" id="{132896DF-BB63-FC93-9888-F2875D05671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DB85968-942F-15EE-506F-65970DC206E4}"/>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427007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A4D3-062C-981B-B095-B7ED37B0E9B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300861-F003-F6E3-BC6C-7CA62B5944E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76636-3A2A-0463-4D1D-9AAD3ECD331E}"/>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5" name="Footer Placeholder 4">
            <a:extLst>
              <a:ext uri="{FF2B5EF4-FFF2-40B4-BE49-F238E27FC236}">
                <a16:creationId xmlns:a16="http://schemas.microsoft.com/office/drawing/2014/main" id="{3D05B2EA-31B6-17E4-6631-6B58DA679BC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AD8931D-E946-6E48-C963-F440741E85FC}"/>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27835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8D6E-C5EA-0DD3-76B3-D62C2591A98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132E3C-5C13-F722-127B-1306FDBAE4D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742BC-D12C-BC8A-5BC3-5747C667F20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CF98FF-F9AE-673A-84FC-D65146EE6AAC}"/>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6" name="Footer Placeholder 5">
            <a:extLst>
              <a:ext uri="{FF2B5EF4-FFF2-40B4-BE49-F238E27FC236}">
                <a16:creationId xmlns:a16="http://schemas.microsoft.com/office/drawing/2014/main" id="{97F8CB79-06E1-6B49-3B51-22913B4A15D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C2E59A2-C2EE-A06E-2420-EC329C72F882}"/>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155984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6FFF-B657-5AD5-7DEA-D7148BBCB12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DBAAB-01A0-A5C6-E91B-A337E69516B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B0FEAB-6F53-B108-B60C-DD12A350CF8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EBF0D7-5371-B037-F278-F1AFA08816E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1A484F-42BD-4ECA-644A-10E118F6532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AA367A-E8A9-12C9-040D-1EDCB96A7056}"/>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8" name="Footer Placeholder 7">
            <a:extLst>
              <a:ext uri="{FF2B5EF4-FFF2-40B4-BE49-F238E27FC236}">
                <a16:creationId xmlns:a16="http://schemas.microsoft.com/office/drawing/2014/main" id="{20EB7B57-1B3D-B604-00F2-E33ED1F758F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7BEE2184-7C7A-A48D-4146-B37748AA952B}"/>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81909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184A-B921-E6BF-E7C4-1E797845E2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B400A5-E589-F66D-1061-A9D1EF620FEF}"/>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4" name="Footer Placeholder 3">
            <a:extLst>
              <a:ext uri="{FF2B5EF4-FFF2-40B4-BE49-F238E27FC236}">
                <a16:creationId xmlns:a16="http://schemas.microsoft.com/office/drawing/2014/main" id="{E9A8671D-F136-151B-3CB6-3EC6AC2D2E6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E80ECC0A-DD3A-B9A7-63A4-D17E762B3EDE}"/>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61299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F4216-CBB5-FAAD-CB9C-E0FDE93247F8}"/>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3" name="Footer Placeholder 2">
            <a:extLst>
              <a:ext uri="{FF2B5EF4-FFF2-40B4-BE49-F238E27FC236}">
                <a16:creationId xmlns:a16="http://schemas.microsoft.com/office/drawing/2014/main" id="{CAD82963-221E-A894-2FB6-8D86926A4A0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2854F34E-D561-057E-4AE3-DA5EB6346593}"/>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201900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F6B8-A6EC-230E-3635-0275C53AF5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126551-CB85-7AB9-8EF2-8D89E196B91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AD6A82-DC9A-9E22-829E-08446067052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39836-09DA-8E8E-C7EB-6A88AB27F6E4}"/>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6" name="Footer Placeholder 5">
            <a:extLst>
              <a:ext uri="{FF2B5EF4-FFF2-40B4-BE49-F238E27FC236}">
                <a16:creationId xmlns:a16="http://schemas.microsoft.com/office/drawing/2014/main" id="{51D2D738-FB07-4A80-0AF4-3FA9D8F1FEE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6DB145C6-9644-F2E0-C0BC-3807A6A0C58B}"/>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373736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18AC-33F1-B4CF-8780-FB98408A54B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24E166-BA00-08D3-5287-74DD1E87646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199009-8891-065A-2BC3-AF24E314DF8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A13F2-024E-B880-A6F9-1A5609A71053}"/>
              </a:ext>
            </a:extLst>
          </p:cNvPr>
          <p:cNvSpPr>
            <a:spLocks noGrp="1"/>
          </p:cNvSpPr>
          <p:nvPr>
            <p:ph type="dt" sz="half" idx="10"/>
          </p:nvPr>
        </p:nvSpPr>
        <p:spPr>
          <a:xfrm>
            <a:off x="838200" y="6356350"/>
            <a:ext cx="2743200" cy="365125"/>
          </a:xfrm>
          <a:prstGeom prst="rect">
            <a:avLst/>
          </a:prstGeom>
        </p:spPr>
        <p:txBody>
          <a:bodyPr/>
          <a:lstStyle/>
          <a:p>
            <a:fld id="{44EF0B2D-92A6-4268-9844-28BB52ED04B5}" type="datetimeFigureOut">
              <a:rPr lang="en-IN" smtClean="0"/>
              <a:t>19-12-2023</a:t>
            </a:fld>
            <a:endParaRPr lang="en-IN"/>
          </a:p>
        </p:txBody>
      </p:sp>
      <p:sp>
        <p:nvSpPr>
          <p:cNvPr id="6" name="Footer Placeholder 5">
            <a:extLst>
              <a:ext uri="{FF2B5EF4-FFF2-40B4-BE49-F238E27FC236}">
                <a16:creationId xmlns:a16="http://schemas.microsoft.com/office/drawing/2014/main" id="{AFA92C04-BBC9-82C7-4BDA-5ED4DE091E4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5460B5DC-132B-FB46-E3EA-36AF5FD18E26}"/>
              </a:ext>
            </a:extLst>
          </p:cNvPr>
          <p:cNvSpPr>
            <a:spLocks noGrp="1"/>
          </p:cNvSpPr>
          <p:nvPr>
            <p:ph type="sldNum" sz="quarter" idx="12"/>
          </p:nvPr>
        </p:nvSpPr>
        <p:spPr>
          <a:xfrm>
            <a:off x="8610600" y="6356350"/>
            <a:ext cx="2743200" cy="365125"/>
          </a:xfrm>
          <a:prstGeom prst="rect">
            <a:avLst/>
          </a:prstGeom>
        </p:spPr>
        <p:txBody>
          <a:bodyPr/>
          <a:lstStyle/>
          <a:p>
            <a:fld id="{FFE42F21-7A9B-4122-B1FF-F618D2D338CA}" type="slidenum">
              <a:rPr lang="en-IN" smtClean="0"/>
              <a:t>‹#›</a:t>
            </a:fld>
            <a:endParaRPr lang="en-IN"/>
          </a:p>
        </p:txBody>
      </p:sp>
    </p:spTree>
    <p:extLst>
      <p:ext uri="{BB962C8B-B14F-4D97-AF65-F5344CB8AC3E}">
        <p14:creationId xmlns:p14="http://schemas.microsoft.com/office/powerpoint/2010/main" val="384877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48E41A-452B-41BC-342B-E00B7748DE4C}"/>
              </a:ext>
            </a:extLst>
          </p:cNvPr>
          <p:cNvSpPr txBox="1"/>
          <p:nvPr userDrawn="1"/>
        </p:nvSpPr>
        <p:spPr>
          <a:xfrm rot="20193259">
            <a:off x="483576" y="2910254"/>
            <a:ext cx="11447585" cy="553998"/>
          </a:xfrm>
          <a:prstGeom prst="rect">
            <a:avLst/>
          </a:prstGeom>
          <a:noFill/>
        </p:spPr>
        <p:txBody>
          <a:bodyPr wrap="square" rtlCol="0">
            <a:spAutoFit/>
          </a:bodyPr>
          <a:lstStyle/>
          <a:p>
            <a:r>
              <a:rPr lang="en-US" sz="3000" b="1" dirty="0">
                <a:solidFill>
                  <a:schemeClr val="bg2">
                    <a:lumMod val="90000"/>
                  </a:schemeClr>
                </a:solidFill>
              </a:rPr>
              <a:t>PREPARED BY RINJU RAVINDRAN, ADHOC ASST. PROFESSOR-ECE, GCEK</a:t>
            </a:r>
            <a:endParaRPr lang="en-IN" sz="3000" b="1" dirty="0">
              <a:solidFill>
                <a:schemeClr val="bg2">
                  <a:lumMod val="90000"/>
                </a:schemeClr>
              </a:solidFill>
            </a:endParaRPr>
          </a:p>
        </p:txBody>
      </p:sp>
    </p:spTree>
    <p:extLst>
      <p:ext uri="{BB962C8B-B14F-4D97-AF65-F5344CB8AC3E}">
        <p14:creationId xmlns:p14="http://schemas.microsoft.com/office/powerpoint/2010/main" val="172690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528-D7C3-EB67-6E5E-8FB937E58E43}"/>
              </a:ext>
            </a:extLst>
          </p:cNvPr>
          <p:cNvSpPr>
            <a:spLocks noGrp="1"/>
          </p:cNvSpPr>
          <p:nvPr>
            <p:ph type="title"/>
          </p:nvPr>
        </p:nvSpPr>
        <p:spPr>
          <a:xfrm>
            <a:off x="838200" y="89917"/>
            <a:ext cx="10515600" cy="1325563"/>
          </a:xfrm>
        </p:spPr>
        <p:txBody>
          <a:bodyPr>
            <a:normAutofit/>
          </a:bodyPr>
          <a:lstStyle/>
          <a:p>
            <a:pPr algn="ctr"/>
            <a:r>
              <a:rPr lang="en-US" sz="6000" b="1" dirty="0">
                <a:solidFill>
                  <a:srgbClr val="FF0000"/>
                </a:solidFill>
              </a:rPr>
              <a:t>Encoder</a:t>
            </a:r>
            <a:endParaRPr lang="en-IN" sz="6000" b="1" dirty="0">
              <a:solidFill>
                <a:srgbClr val="FF0000"/>
              </a:solidFill>
            </a:endParaRPr>
          </a:p>
        </p:txBody>
      </p:sp>
      <p:sp>
        <p:nvSpPr>
          <p:cNvPr id="3" name="Content Placeholder 2">
            <a:extLst>
              <a:ext uri="{FF2B5EF4-FFF2-40B4-BE49-F238E27FC236}">
                <a16:creationId xmlns:a16="http://schemas.microsoft.com/office/drawing/2014/main" id="{EAB979C2-02ED-D2D6-98DB-B98C577C1C9B}"/>
              </a:ext>
            </a:extLst>
          </p:cNvPr>
          <p:cNvSpPr>
            <a:spLocks noGrp="1"/>
          </p:cNvSpPr>
          <p:nvPr>
            <p:ph idx="1"/>
          </p:nvPr>
        </p:nvSpPr>
        <p:spPr>
          <a:xfrm>
            <a:off x="838200" y="1253331"/>
            <a:ext cx="10515600" cy="4351338"/>
          </a:xfrm>
        </p:spPr>
        <p:txBody>
          <a:bodyPr>
            <a:noAutofit/>
          </a:bodyPr>
          <a:lstStyle/>
          <a:p>
            <a:pPr algn="just"/>
            <a:r>
              <a:rPr lang="en-US" sz="3200" dirty="0"/>
              <a:t>Quantized s/g level </a:t>
            </a:r>
            <a:r>
              <a:rPr lang="en-US" sz="3200" dirty="0" err="1"/>
              <a:t>x</a:t>
            </a:r>
            <a:r>
              <a:rPr lang="en-US" sz="3200" baseline="-25000" dirty="0" err="1"/>
              <a:t>q</a:t>
            </a:r>
            <a:r>
              <a:rPr lang="en-US" sz="3200" dirty="0"/>
              <a:t>(</a:t>
            </a:r>
            <a:r>
              <a:rPr lang="en-US" sz="3200" dirty="0" err="1"/>
              <a:t>nT</a:t>
            </a:r>
            <a:r>
              <a:rPr lang="en-US" sz="3200" baseline="-25000" dirty="0" err="1"/>
              <a:t>s</a:t>
            </a:r>
            <a:r>
              <a:rPr lang="en-US" sz="3200" dirty="0"/>
              <a:t>) is passed through a binary encoder. </a:t>
            </a:r>
          </a:p>
          <a:p>
            <a:pPr algn="just"/>
            <a:r>
              <a:rPr lang="en-US" sz="3200" dirty="0"/>
              <a:t>It converts </a:t>
            </a:r>
            <a:r>
              <a:rPr lang="en-US" sz="3200" dirty="0" err="1"/>
              <a:t>i</a:t>
            </a:r>
            <a:r>
              <a:rPr lang="en-US" sz="3200" dirty="0"/>
              <a:t>/p s/g to v digits binary word.</a:t>
            </a:r>
          </a:p>
          <a:p>
            <a:pPr algn="just"/>
            <a:r>
              <a:rPr lang="en-IN" sz="3200" dirty="0"/>
              <a:t>This encoder is also known as </a:t>
            </a:r>
            <a:r>
              <a:rPr lang="en-IN" sz="3200" dirty="0">
                <a:solidFill>
                  <a:srgbClr val="FF0000"/>
                </a:solidFill>
              </a:rPr>
              <a:t>digitizer</a:t>
            </a:r>
            <a:r>
              <a:rPr lang="en-IN" sz="3200" dirty="0"/>
              <a:t>.</a:t>
            </a:r>
          </a:p>
          <a:p>
            <a:pPr algn="just">
              <a:buFont typeface="Arial" panose="020B0604020202020204" pitchFamily="34" charset="0"/>
              <a:buChar char="•"/>
            </a:pPr>
            <a:r>
              <a:rPr lang="en-US" sz="3200" b="0" i="0" dirty="0">
                <a:solidFill>
                  <a:srgbClr val="222222"/>
                </a:solidFill>
                <a:effectLst/>
              </a:rPr>
              <a:t>An encoder performs the conversion of the quantized signal into binary codes. This unit generates a digitally encoded signal which is a sequence of binary pulses that acts as the modulated output.</a:t>
            </a:r>
          </a:p>
          <a:p>
            <a:pPr algn="just"/>
            <a:r>
              <a:rPr lang="en-US" sz="3200" b="0" i="0" dirty="0">
                <a:solidFill>
                  <a:srgbClr val="222222"/>
                </a:solidFill>
                <a:effectLst/>
              </a:rPr>
              <a:t>As it is a binary encoder, this generates a </a:t>
            </a:r>
            <a:r>
              <a:rPr lang="en-US" sz="3200" b="1" i="0" dirty="0">
                <a:solidFill>
                  <a:srgbClr val="222222"/>
                </a:solidFill>
                <a:effectLst/>
              </a:rPr>
              <a:t>binary coded sequence</a:t>
            </a:r>
            <a:r>
              <a:rPr lang="en-US" sz="3200" b="0" i="0" dirty="0">
                <a:solidFill>
                  <a:srgbClr val="222222"/>
                </a:solidFill>
                <a:effectLst/>
              </a:rPr>
              <a:t>. That is transmitted through the transmission path.</a:t>
            </a:r>
          </a:p>
        </p:txBody>
      </p:sp>
    </p:spTree>
    <p:extLst>
      <p:ext uri="{BB962C8B-B14F-4D97-AF65-F5344CB8AC3E}">
        <p14:creationId xmlns:p14="http://schemas.microsoft.com/office/powerpoint/2010/main" val="378263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4E1B9-B905-C939-EA4D-7B2A06DA4F26}"/>
              </a:ext>
            </a:extLst>
          </p:cNvPr>
          <p:cNvSpPr>
            <a:spLocks noGrp="1"/>
          </p:cNvSpPr>
          <p:nvPr>
            <p:ph idx="1"/>
          </p:nvPr>
        </p:nvSpPr>
        <p:spPr>
          <a:xfrm>
            <a:off x="953610" y="453392"/>
            <a:ext cx="10515600" cy="6222615"/>
          </a:xfrm>
        </p:spPr>
        <p:txBody>
          <a:bodyPr>
            <a:normAutofit/>
          </a:bodyPr>
          <a:lstStyle/>
          <a:p>
            <a:pPr algn="just"/>
            <a:r>
              <a:rPr lang="en-US" sz="3600" b="1" i="0" dirty="0">
                <a:solidFill>
                  <a:srgbClr val="00B0F0"/>
                </a:solidFill>
                <a:effectLst/>
              </a:rPr>
              <a:t>LPF</a:t>
            </a:r>
            <a:r>
              <a:rPr lang="en-US" sz="3600" b="0" i="0" dirty="0">
                <a:solidFill>
                  <a:srgbClr val="00B0F0"/>
                </a:solidFill>
                <a:effectLst/>
              </a:rPr>
              <a:t>:</a:t>
            </a:r>
            <a:r>
              <a:rPr lang="en-US" sz="3600" b="0" i="0" dirty="0">
                <a:solidFill>
                  <a:srgbClr val="222222"/>
                </a:solidFill>
                <a:effectLst/>
              </a:rPr>
              <a:t> The sampler generates analog signal but that is not the original message signal. Thus, the output of the sampler is fed to the LPF having cutoff frequency f</a:t>
            </a:r>
            <a:r>
              <a:rPr lang="en-US" sz="3600" b="0" i="0" baseline="-25000" dirty="0">
                <a:solidFill>
                  <a:srgbClr val="222222"/>
                </a:solidFill>
                <a:effectLst/>
              </a:rPr>
              <a:t>m</a:t>
            </a:r>
            <a:r>
              <a:rPr lang="en-US" sz="3600" b="0" i="0" dirty="0">
                <a:solidFill>
                  <a:srgbClr val="222222"/>
                </a:solidFill>
                <a:effectLst/>
              </a:rPr>
              <a:t>. This is sometimes termed as the </a:t>
            </a:r>
            <a:r>
              <a:rPr lang="en-US" sz="3600" b="0" i="0" dirty="0">
                <a:solidFill>
                  <a:srgbClr val="FF0000"/>
                </a:solidFill>
                <a:effectLst/>
              </a:rPr>
              <a:t>reconstruction filter(</a:t>
            </a:r>
            <a:r>
              <a:rPr lang="en-US" sz="3600" dirty="0">
                <a:solidFill>
                  <a:srgbClr val="FF0000"/>
                </a:solidFill>
                <a:cs typeface="Times New Roman" pitchFamily="18" charset="0"/>
              </a:rPr>
              <a:t>Interpolation Filter)</a:t>
            </a:r>
            <a:r>
              <a:rPr lang="en-US" sz="3600" b="0" i="0" dirty="0">
                <a:solidFill>
                  <a:srgbClr val="FF0000"/>
                </a:solidFill>
                <a:effectLst/>
              </a:rPr>
              <a:t> </a:t>
            </a:r>
            <a:r>
              <a:rPr lang="en-US" sz="3600" b="0" i="0" dirty="0">
                <a:solidFill>
                  <a:srgbClr val="222222"/>
                </a:solidFill>
                <a:effectLst/>
              </a:rPr>
              <a:t>that produces the original message signal.</a:t>
            </a:r>
            <a:r>
              <a:rPr lang="en-US" sz="3600" dirty="0">
                <a:solidFill>
                  <a:srgbClr val="222222"/>
                </a:solidFill>
              </a:rPr>
              <a:t> </a:t>
            </a:r>
            <a:r>
              <a:rPr lang="en-US" sz="3600" dirty="0">
                <a:cs typeface="Times New Roman" pitchFamily="18" charset="0"/>
              </a:rPr>
              <a:t>The process of reconstructing continuous time signal from its samples is called </a:t>
            </a:r>
            <a:r>
              <a:rPr lang="en-US" sz="3600" dirty="0">
                <a:solidFill>
                  <a:srgbClr val="FF0000"/>
                </a:solidFill>
                <a:cs typeface="Times New Roman" pitchFamily="18" charset="0"/>
              </a:rPr>
              <a:t>interpolation.</a:t>
            </a:r>
          </a:p>
          <a:p>
            <a:pPr algn="just"/>
            <a:r>
              <a:rPr lang="en-US" sz="3600" b="0" i="0" dirty="0">
                <a:solidFill>
                  <a:srgbClr val="222222"/>
                </a:solidFill>
                <a:effectLst/>
              </a:rPr>
              <a:t>The process done at the transmitter is somewhat reversed at the receiver in order to generate the original analog message signal. </a:t>
            </a:r>
          </a:p>
          <a:p>
            <a:pPr algn="just"/>
            <a:endParaRPr lang="en-US" sz="3600" dirty="0">
              <a:solidFill>
                <a:srgbClr val="222222"/>
              </a:solidFill>
            </a:endParaRPr>
          </a:p>
          <a:p>
            <a:endParaRPr lang="en-IN" sz="3600" dirty="0"/>
          </a:p>
        </p:txBody>
      </p:sp>
    </p:spTree>
    <p:extLst>
      <p:ext uri="{BB962C8B-B14F-4D97-AF65-F5344CB8AC3E}">
        <p14:creationId xmlns:p14="http://schemas.microsoft.com/office/powerpoint/2010/main" val="130439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0AD6-2BE7-DD85-1FFF-2F704FFDEE7D}"/>
              </a:ext>
            </a:extLst>
          </p:cNvPr>
          <p:cNvSpPr>
            <a:spLocks noGrp="1"/>
          </p:cNvSpPr>
          <p:nvPr>
            <p:ph type="title"/>
          </p:nvPr>
        </p:nvSpPr>
        <p:spPr/>
        <p:txBody>
          <a:bodyPr>
            <a:normAutofit fontScale="90000"/>
          </a:bodyPr>
          <a:lstStyle/>
          <a:p>
            <a:pPr algn="just"/>
            <a:r>
              <a:rPr lang="en-US" sz="4400" b="0" i="0" dirty="0">
                <a:solidFill>
                  <a:srgbClr val="222222"/>
                </a:solidFill>
                <a:effectLst/>
                <a:latin typeface="+mn-lt"/>
              </a:rPr>
              <a:t>The figure below shows the reconstruction of the actual analog message signal at the receiver.</a:t>
            </a:r>
            <a:br>
              <a:rPr lang="en-US" sz="4400" b="0" i="0" dirty="0">
                <a:solidFill>
                  <a:srgbClr val="222222"/>
                </a:solidFill>
                <a:effectLst/>
                <a:latin typeface="+mn-lt"/>
              </a:rPr>
            </a:br>
            <a:endParaRPr lang="en-IN" dirty="0">
              <a:latin typeface="+mn-lt"/>
            </a:endParaRPr>
          </a:p>
        </p:txBody>
      </p:sp>
      <p:pic>
        <p:nvPicPr>
          <p:cNvPr id="5" name="Content Placeholder 4">
            <a:extLst>
              <a:ext uri="{FF2B5EF4-FFF2-40B4-BE49-F238E27FC236}">
                <a16:creationId xmlns:a16="http://schemas.microsoft.com/office/drawing/2014/main" id="{F8DF33D9-4308-548F-AEFF-C35D9439A67A}"/>
              </a:ext>
            </a:extLst>
          </p:cNvPr>
          <p:cNvPicPr>
            <a:picLocks noGrp="1" noChangeAspect="1"/>
          </p:cNvPicPr>
          <p:nvPr>
            <p:ph idx="1"/>
          </p:nvPr>
        </p:nvPicPr>
        <p:blipFill>
          <a:blip r:embed="rId2"/>
          <a:stretch>
            <a:fillRect/>
          </a:stretch>
        </p:blipFill>
        <p:spPr>
          <a:xfrm>
            <a:off x="2813032" y="1825625"/>
            <a:ext cx="6565935" cy="4351338"/>
          </a:xfrm>
        </p:spPr>
      </p:pic>
    </p:spTree>
    <p:extLst>
      <p:ext uri="{BB962C8B-B14F-4D97-AF65-F5344CB8AC3E}">
        <p14:creationId xmlns:p14="http://schemas.microsoft.com/office/powerpoint/2010/main" val="391064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7402-7E76-5BF9-4853-7B5D4171FFD8}"/>
              </a:ext>
            </a:extLst>
          </p:cNvPr>
          <p:cNvSpPr>
            <a:spLocks noGrp="1"/>
          </p:cNvSpPr>
          <p:nvPr>
            <p:ph type="title"/>
          </p:nvPr>
        </p:nvSpPr>
        <p:spPr/>
        <p:txBody>
          <a:bodyPr>
            <a:normAutofit/>
          </a:bodyPr>
          <a:lstStyle/>
          <a:p>
            <a:pPr algn="ctr"/>
            <a:r>
              <a:rPr lang="en-IN" b="1" i="0" dirty="0">
                <a:solidFill>
                  <a:srgbClr val="FF0000"/>
                </a:solidFill>
                <a:effectLst/>
                <a:latin typeface="+mn-lt"/>
              </a:rPr>
              <a:t>Transmission bandwidth in PCM</a:t>
            </a:r>
            <a:br>
              <a:rPr lang="en-IN" b="0" i="0" dirty="0">
                <a:solidFill>
                  <a:srgbClr val="222222"/>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92B8376C-9E29-0E45-5CC6-EBDDDF4E054D}"/>
              </a:ext>
            </a:extLst>
          </p:cNvPr>
          <p:cNvSpPr>
            <a:spLocks noGrp="1"/>
          </p:cNvSpPr>
          <p:nvPr>
            <p:ph idx="1"/>
          </p:nvPr>
        </p:nvSpPr>
        <p:spPr>
          <a:xfrm>
            <a:off x="838200" y="1506029"/>
            <a:ext cx="10515600" cy="4986846"/>
          </a:xfrm>
        </p:spPr>
        <p:txBody>
          <a:bodyPr>
            <a:noAutofit/>
          </a:bodyPr>
          <a:lstStyle/>
          <a:p>
            <a:pPr algn="just"/>
            <a:r>
              <a:rPr lang="en-US" sz="3600" b="0" i="0" dirty="0">
                <a:solidFill>
                  <a:srgbClr val="222222"/>
                </a:solidFill>
                <a:effectLst/>
              </a:rPr>
              <a:t>The transmission </a:t>
            </a:r>
            <a:r>
              <a:rPr lang="en-US" sz="3600" b="1" dirty="0">
                <a:solidFill>
                  <a:srgbClr val="222222"/>
                </a:solidFill>
              </a:rPr>
              <a:t>BW</a:t>
            </a:r>
            <a:r>
              <a:rPr lang="en-US" sz="3600" b="1" i="0" dirty="0">
                <a:solidFill>
                  <a:srgbClr val="222222"/>
                </a:solidFill>
                <a:effectLst/>
              </a:rPr>
              <a:t> of a PCM system is associated with a number of bits per sample</a:t>
            </a:r>
            <a:r>
              <a:rPr lang="en-US" sz="3600" b="0" i="0" dirty="0">
                <a:solidFill>
                  <a:srgbClr val="222222"/>
                </a:solidFill>
                <a:effectLst/>
              </a:rPr>
              <a:t>. </a:t>
            </a:r>
          </a:p>
          <a:p>
            <a:pPr algn="just"/>
            <a:r>
              <a:rPr lang="en-US" sz="3600" b="0" i="0" dirty="0">
                <a:solidFill>
                  <a:srgbClr val="222222"/>
                </a:solidFill>
                <a:effectLst/>
              </a:rPr>
              <a:t>If the no. of bits/sample increases, BW also increases. </a:t>
            </a:r>
          </a:p>
          <a:p>
            <a:pPr algn="just"/>
            <a:r>
              <a:rPr lang="en-US" sz="3600" b="0" i="0" dirty="0">
                <a:solidFill>
                  <a:srgbClr val="222222"/>
                </a:solidFill>
                <a:effectLst/>
              </a:rPr>
              <a:t>In order to have a good approximation, a large no. of levels must be used but that will lead to a larger BW  requirement.</a:t>
            </a:r>
          </a:p>
          <a:p>
            <a:pPr algn="just"/>
            <a:r>
              <a:rPr lang="en-US" sz="3600" b="0" i="0" dirty="0">
                <a:solidFill>
                  <a:srgbClr val="222222"/>
                </a:solidFill>
                <a:effectLst/>
              </a:rPr>
              <a:t>Let us consider each quantizer level is represented by ‘n’ binary digits. Then the levels represented by n binary digits is given as,</a:t>
            </a:r>
          </a:p>
          <a:p>
            <a:pPr algn="just"/>
            <a:endParaRPr lang="en-IN" sz="3600" dirty="0"/>
          </a:p>
        </p:txBody>
      </p:sp>
    </p:spTree>
    <p:extLst>
      <p:ext uri="{BB962C8B-B14F-4D97-AF65-F5344CB8AC3E}">
        <p14:creationId xmlns:p14="http://schemas.microsoft.com/office/powerpoint/2010/main" val="120717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7869B-8BB9-9ACE-A71B-5C07A1E6F6A7}"/>
              </a:ext>
            </a:extLst>
          </p:cNvPr>
          <p:cNvSpPr>
            <a:spLocks noGrp="1"/>
          </p:cNvSpPr>
          <p:nvPr>
            <p:ph idx="1"/>
          </p:nvPr>
        </p:nvSpPr>
        <p:spPr>
          <a:xfrm>
            <a:off x="838200" y="786937"/>
            <a:ext cx="10515600" cy="5542841"/>
          </a:xfrm>
        </p:spPr>
        <p:txBody>
          <a:bodyPr>
            <a:noAutofit/>
          </a:bodyPr>
          <a:lstStyle/>
          <a:p>
            <a:pPr marL="0" indent="0" algn="ctr">
              <a:buNone/>
            </a:pPr>
            <a:r>
              <a:rPr lang="en-US" sz="3600" dirty="0"/>
              <a:t>L=2</a:t>
            </a:r>
            <a:r>
              <a:rPr lang="en-US" sz="3600" baseline="30000" dirty="0"/>
              <a:t>n    </a:t>
            </a:r>
            <a:r>
              <a:rPr lang="en-US" sz="3600" dirty="0"/>
              <a:t> </a:t>
            </a:r>
          </a:p>
          <a:p>
            <a:pPr algn="just"/>
            <a:r>
              <a:rPr lang="en-US" sz="3600" dirty="0"/>
              <a:t>L is the digital level of quantizer. Also denoted by ‘q’.</a:t>
            </a:r>
            <a:endParaRPr lang="en-US" sz="3600" baseline="30000" dirty="0"/>
          </a:p>
          <a:p>
            <a:pPr marL="0" indent="0" algn="ctr">
              <a:buNone/>
            </a:pPr>
            <a:r>
              <a:rPr lang="en-US" sz="3600" dirty="0">
                <a:solidFill>
                  <a:srgbClr val="FF0000"/>
                </a:solidFill>
              </a:rPr>
              <a:t>L = q = 2</a:t>
            </a:r>
            <a:r>
              <a:rPr lang="en-US" sz="3600" baseline="30000" dirty="0">
                <a:solidFill>
                  <a:srgbClr val="FF0000"/>
                </a:solidFill>
              </a:rPr>
              <a:t>n </a:t>
            </a:r>
          </a:p>
          <a:p>
            <a:pPr algn="just"/>
            <a:r>
              <a:rPr lang="en-US" sz="3600" b="0" i="0" dirty="0">
                <a:solidFill>
                  <a:srgbClr val="222222"/>
                </a:solidFill>
                <a:effectLst/>
              </a:rPr>
              <a:t>Every sample is changed into n bits, thus, a number of bit per sample is ‘n’.</a:t>
            </a:r>
          </a:p>
          <a:p>
            <a:pPr algn="just"/>
            <a:r>
              <a:rPr lang="en-US" sz="3600" b="0" i="0" dirty="0">
                <a:solidFill>
                  <a:srgbClr val="222222"/>
                </a:solidFill>
                <a:effectLst/>
              </a:rPr>
              <a:t>The number of samples per second is f</a:t>
            </a:r>
            <a:r>
              <a:rPr lang="en-US" sz="3600" b="0" i="0" baseline="-25000" dirty="0">
                <a:solidFill>
                  <a:srgbClr val="222222"/>
                </a:solidFill>
                <a:effectLst/>
              </a:rPr>
              <a:t>s</a:t>
            </a:r>
            <a:r>
              <a:rPr lang="en-US" sz="3600" b="0" i="0" dirty="0">
                <a:solidFill>
                  <a:srgbClr val="222222"/>
                </a:solidFill>
                <a:effectLst/>
              </a:rPr>
              <a:t>.</a:t>
            </a:r>
          </a:p>
          <a:p>
            <a:pPr algn="just"/>
            <a:r>
              <a:rPr lang="en-US" sz="3600" b="0" i="0" dirty="0">
                <a:solidFill>
                  <a:srgbClr val="222222"/>
                </a:solidFill>
                <a:effectLst/>
              </a:rPr>
              <a:t> Hence the number of bits per second which is also termed as </a:t>
            </a:r>
            <a:r>
              <a:rPr lang="en-US" sz="3600" b="0" i="0" dirty="0">
                <a:solidFill>
                  <a:srgbClr val="FF0000"/>
                </a:solidFill>
                <a:effectLst/>
              </a:rPr>
              <a:t>signaling rate </a:t>
            </a:r>
            <a:r>
              <a:rPr lang="en-US" sz="3600" b="0" i="0" dirty="0">
                <a:solidFill>
                  <a:srgbClr val="222222"/>
                </a:solidFill>
                <a:effectLst/>
              </a:rPr>
              <a:t>is given as,  </a:t>
            </a:r>
          </a:p>
          <a:p>
            <a:pPr marL="0" indent="0" algn="ctr">
              <a:buNone/>
            </a:pPr>
            <a:r>
              <a:rPr lang="en-US" sz="3600" b="0" i="0" dirty="0">
                <a:solidFill>
                  <a:srgbClr val="FF0000"/>
                </a:solidFill>
                <a:effectLst/>
              </a:rPr>
              <a:t>r= </a:t>
            </a:r>
            <a:r>
              <a:rPr lang="en-US" sz="3600" b="0" i="0" dirty="0" err="1">
                <a:solidFill>
                  <a:srgbClr val="FF0000"/>
                </a:solidFill>
                <a:effectLst/>
              </a:rPr>
              <a:t>nf</a:t>
            </a:r>
            <a:r>
              <a:rPr lang="en-US" sz="3600" b="0" i="0" baseline="-25000" dirty="0" err="1">
                <a:solidFill>
                  <a:srgbClr val="FF0000"/>
                </a:solidFill>
                <a:effectLst/>
              </a:rPr>
              <a:t>s</a:t>
            </a:r>
            <a:r>
              <a:rPr lang="en-US" sz="3600" b="0" i="0" dirty="0">
                <a:solidFill>
                  <a:srgbClr val="FF0000"/>
                </a:solidFill>
                <a:effectLst/>
              </a:rPr>
              <a:t> </a:t>
            </a:r>
          </a:p>
          <a:p>
            <a:pPr algn="just"/>
            <a:endParaRPr lang="en-US" sz="3600" b="0" i="0" dirty="0">
              <a:solidFill>
                <a:srgbClr val="222222"/>
              </a:solidFill>
              <a:effectLst/>
            </a:endParaRPr>
          </a:p>
          <a:p>
            <a:pPr algn="just"/>
            <a:endParaRPr lang="en-IN" sz="3600" dirty="0">
              <a:solidFill>
                <a:srgbClr val="FF0000"/>
              </a:solidFill>
            </a:endParaRPr>
          </a:p>
        </p:txBody>
      </p:sp>
    </p:spTree>
    <p:extLst>
      <p:ext uri="{BB962C8B-B14F-4D97-AF65-F5344CB8AC3E}">
        <p14:creationId xmlns:p14="http://schemas.microsoft.com/office/powerpoint/2010/main" val="259412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284B7A-C383-FF61-15A8-4F54F3A38B0F}"/>
                  </a:ext>
                </a:extLst>
              </p:cNvPr>
              <p:cNvSpPr>
                <a:spLocks noGrp="1"/>
              </p:cNvSpPr>
              <p:nvPr>
                <p:ph idx="1"/>
              </p:nvPr>
            </p:nvSpPr>
            <p:spPr>
              <a:xfrm>
                <a:off x="838200" y="778059"/>
                <a:ext cx="10515600" cy="5551719"/>
              </a:xfrm>
            </p:spPr>
            <p:txBody>
              <a:bodyPr>
                <a:normAutofit/>
              </a:bodyPr>
              <a:lstStyle/>
              <a:p>
                <a:r>
                  <a:rPr lang="en-US" sz="3600" b="0" i="0" dirty="0">
                    <a:solidFill>
                      <a:srgbClr val="222222"/>
                    </a:solidFill>
                    <a:effectLst/>
                  </a:rPr>
                  <a:t>As transmission bandwidth is half the signaling rate, hence</a:t>
                </a:r>
              </a:p>
              <a:p>
                <a:pPr marL="0" indent="0" algn="ctr">
                  <a:buNone/>
                </a:pPr>
                <a:r>
                  <a:rPr lang="en-IN" sz="3600" dirty="0"/>
                  <a:t>Transmission BW in PCM </a:t>
                </a:r>
                <a14:m>
                  <m:oMath xmlns:m="http://schemas.openxmlformats.org/officeDocument/2006/math">
                    <m:r>
                      <a:rPr lang="en-IN" sz="3600" i="1" smtClean="0">
                        <a:latin typeface="Cambria Math" panose="02040503050406030204" pitchFamily="18" charset="0"/>
                        <a:ea typeface="Cambria Math" panose="02040503050406030204" pitchFamily="18" charset="0"/>
                      </a:rPr>
                      <m:t>≥</m:t>
                    </m:r>
                  </m:oMath>
                </a14:m>
                <a:r>
                  <a:rPr lang="en-IN" sz="3600" dirty="0"/>
                  <a:t> half of sampling rate </a:t>
                </a:r>
              </a:p>
              <a:p>
                <a:pPr marL="0" indent="0">
                  <a:buNone/>
                </a:pPr>
                <a:r>
                  <a:rPr lang="en-IN" sz="3600" dirty="0"/>
                  <a:t>  		BW </a:t>
                </a:r>
                <a14:m>
                  <m:oMath xmlns:m="http://schemas.openxmlformats.org/officeDocument/2006/math">
                    <m:r>
                      <a:rPr lang="en-IN"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 </m:t>
                    </m:r>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1</m:t>
                        </m:r>
                      </m:num>
                      <m:den>
                        <m:r>
                          <a:rPr lang="en-US" sz="3600" b="0" i="1" smtClean="0">
                            <a:latin typeface="Cambria Math" panose="02040503050406030204" pitchFamily="18" charset="0"/>
                            <a:ea typeface="Cambria Math" panose="02040503050406030204" pitchFamily="18" charset="0"/>
                          </a:rPr>
                          <m:t>2</m:t>
                        </m:r>
                      </m:den>
                    </m:f>
                  </m:oMath>
                </a14:m>
                <a:r>
                  <a:rPr lang="en-IN" sz="3600" dirty="0"/>
                  <a:t> </a:t>
                </a:r>
                <a:r>
                  <a:rPr lang="en-IN" sz="3600" dirty="0" err="1"/>
                  <a:t>nf</a:t>
                </a:r>
                <a:r>
                  <a:rPr lang="en-IN" sz="3600" baseline="-25000" dirty="0" err="1"/>
                  <a:t>s</a:t>
                </a:r>
                <a:r>
                  <a:rPr lang="en-IN" sz="3600" baseline="-25000" dirty="0"/>
                  <a:t>   </a:t>
                </a:r>
                <a:r>
                  <a:rPr lang="en-IN" sz="3600" dirty="0"/>
                  <a:t>  &amp;     since f</a:t>
                </a:r>
                <a:r>
                  <a:rPr lang="en-IN" sz="3600" baseline="-25000" dirty="0"/>
                  <a:t>s</a:t>
                </a:r>
                <a:r>
                  <a:rPr lang="en-IN" sz="3600" dirty="0"/>
                  <a:t> </a:t>
                </a:r>
                <a14:m>
                  <m:oMath xmlns:m="http://schemas.openxmlformats.org/officeDocument/2006/math">
                    <m:r>
                      <a:rPr lang="en-IN" sz="3600" i="1">
                        <a:latin typeface="Cambria Math" panose="02040503050406030204" pitchFamily="18" charset="0"/>
                        <a:ea typeface="Cambria Math" panose="02040503050406030204" pitchFamily="18" charset="0"/>
                      </a:rPr>
                      <m:t>≥</m:t>
                    </m:r>
                  </m:oMath>
                </a14:m>
                <a:r>
                  <a:rPr lang="en-IN" sz="3600" dirty="0"/>
                  <a:t> 2f</a:t>
                </a:r>
                <a:r>
                  <a:rPr lang="en-IN" sz="3600" baseline="-25000" dirty="0"/>
                  <a:t>m</a:t>
                </a:r>
                <a:r>
                  <a:rPr lang="en-IN" sz="3600" dirty="0"/>
                  <a:t> </a:t>
                </a:r>
              </a:p>
              <a:p>
                <a:pPr marL="0" indent="0">
                  <a:buNone/>
                </a:pPr>
                <a:endParaRPr lang="en-IN" sz="3600" dirty="0"/>
              </a:p>
              <a:p>
                <a:pPr marL="0" indent="0" algn="ctr">
                  <a:buNone/>
                </a:pPr>
                <a:r>
                  <a:rPr lang="en-IN" sz="4400" b="1" dirty="0">
                    <a:solidFill>
                      <a:srgbClr val="FF0000"/>
                    </a:solidFill>
                  </a:rPr>
                  <a:t>BW </a:t>
                </a:r>
                <a14:m>
                  <m:oMath xmlns:m="http://schemas.openxmlformats.org/officeDocument/2006/math">
                    <m:r>
                      <a:rPr lang="en-IN" sz="4400" b="1" i="1" smtClean="0">
                        <a:solidFill>
                          <a:srgbClr val="FF0000"/>
                        </a:solidFill>
                        <a:latin typeface="Cambria Math" panose="02040503050406030204" pitchFamily="18" charset="0"/>
                        <a:ea typeface="Cambria Math" panose="02040503050406030204" pitchFamily="18" charset="0"/>
                      </a:rPr>
                      <m:t>≥</m:t>
                    </m:r>
                    <m:r>
                      <a:rPr lang="en-US" sz="4400" b="1" i="1" smtClean="0">
                        <a:solidFill>
                          <a:srgbClr val="FF0000"/>
                        </a:solidFill>
                        <a:latin typeface="Cambria Math" panose="02040503050406030204" pitchFamily="18" charset="0"/>
                        <a:ea typeface="Cambria Math" panose="02040503050406030204" pitchFamily="18" charset="0"/>
                      </a:rPr>
                      <m:t> </m:t>
                    </m:r>
                  </m:oMath>
                </a14:m>
                <a:r>
                  <a:rPr lang="en-IN" sz="4400" b="1" dirty="0" err="1">
                    <a:solidFill>
                      <a:srgbClr val="FF0000"/>
                    </a:solidFill>
                  </a:rPr>
                  <a:t>nf</a:t>
                </a:r>
                <a:r>
                  <a:rPr lang="en-IN" sz="4400" b="1" baseline="-25000" dirty="0" err="1">
                    <a:solidFill>
                      <a:srgbClr val="FF0000"/>
                    </a:solidFill>
                  </a:rPr>
                  <a:t>m</a:t>
                </a:r>
                <a:r>
                  <a:rPr lang="en-IN" sz="4400" b="1" baseline="-25000" dirty="0">
                    <a:solidFill>
                      <a:srgbClr val="FF0000"/>
                    </a:solidFill>
                  </a:rPr>
                  <a:t>   </a:t>
                </a:r>
                <a:r>
                  <a:rPr lang="en-IN" sz="4400" b="1" dirty="0">
                    <a:solidFill>
                      <a:srgbClr val="FF0000"/>
                    </a:solidFill>
                  </a:rPr>
                  <a:t> </a:t>
                </a:r>
              </a:p>
              <a:p>
                <a:endParaRPr lang="en-IN" sz="3600" dirty="0"/>
              </a:p>
            </p:txBody>
          </p:sp>
        </mc:Choice>
        <mc:Fallback xmlns="">
          <p:sp>
            <p:nvSpPr>
              <p:cNvPr id="3" name="Content Placeholder 2">
                <a:extLst>
                  <a:ext uri="{FF2B5EF4-FFF2-40B4-BE49-F238E27FC236}">
                    <a16:creationId xmlns:a16="http://schemas.microsoft.com/office/drawing/2014/main" id="{23284B7A-C383-FF61-15A8-4F54F3A38B0F}"/>
                  </a:ext>
                </a:extLst>
              </p:cNvPr>
              <p:cNvSpPr>
                <a:spLocks noGrp="1" noRot="1" noChangeAspect="1" noMove="1" noResize="1" noEditPoints="1" noAdjustHandles="1" noChangeArrowheads="1" noChangeShapeType="1" noTextEdit="1"/>
              </p:cNvSpPr>
              <p:nvPr>
                <p:ph idx="1"/>
              </p:nvPr>
            </p:nvSpPr>
            <p:spPr>
              <a:xfrm>
                <a:off x="838200" y="778059"/>
                <a:ext cx="10515600" cy="5551719"/>
              </a:xfrm>
              <a:blipFill>
                <a:blip r:embed="rId2"/>
                <a:stretch>
                  <a:fillRect l="-1623" t="-2747"/>
                </a:stretch>
              </a:blipFill>
            </p:spPr>
            <p:txBody>
              <a:bodyPr/>
              <a:lstStyle/>
              <a:p>
                <a:r>
                  <a:rPr lang="en-IN">
                    <a:noFill/>
                  </a:rPr>
                  <a:t> </a:t>
                </a:r>
              </a:p>
            </p:txBody>
          </p:sp>
        </mc:Fallback>
      </mc:AlternateContent>
    </p:spTree>
    <p:extLst>
      <p:ext uri="{BB962C8B-B14F-4D97-AF65-F5344CB8AC3E}">
        <p14:creationId xmlns:p14="http://schemas.microsoft.com/office/powerpoint/2010/main" val="114622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5D262-52EC-FAA3-3A1C-7EEA34893395}"/>
              </a:ext>
            </a:extLst>
          </p:cNvPr>
          <p:cNvSpPr>
            <a:spLocks noGrp="1"/>
          </p:cNvSpPr>
          <p:nvPr>
            <p:ph idx="1"/>
          </p:nvPr>
        </p:nvSpPr>
        <p:spPr>
          <a:xfrm>
            <a:off x="838200" y="786937"/>
            <a:ext cx="10515600" cy="5702640"/>
          </a:xfrm>
        </p:spPr>
        <p:txBody>
          <a:bodyPr>
            <a:noAutofit/>
          </a:bodyPr>
          <a:lstStyle/>
          <a:p>
            <a:pPr marL="0" indent="0" algn="just">
              <a:buNone/>
            </a:pPr>
            <a:r>
              <a:rPr lang="en-US" sz="3200" b="0" i="0" dirty="0">
                <a:solidFill>
                  <a:srgbClr val="FF0000"/>
                </a:solidFill>
                <a:effectLst/>
              </a:rPr>
              <a:t>Advantages of PCM</a:t>
            </a:r>
          </a:p>
          <a:p>
            <a:pPr algn="just">
              <a:buFont typeface="+mj-lt"/>
              <a:buAutoNum type="arabicPeriod"/>
            </a:pPr>
            <a:r>
              <a:rPr lang="en-US" sz="3200" b="0" i="0" dirty="0">
                <a:solidFill>
                  <a:srgbClr val="222222"/>
                </a:solidFill>
                <a:effectLst/>
              </a:rPr>
              <a:t>Immune to channel induced noise and distortion.</a:t>
            </a:r>
          </a:p>
          <a:p>
            <a:pPr algn="just">
              <a:buFont typeface="+mj-lt"/>
              <a:buAutoNum type="arabicPeriod"/>
            </a:pPr>
            <a:r>
              <a:rPr lang="en-US" sz="3200" b="0" i="0" dirty="0">
                <a:solidFill>
                  <a:srgbClr val="222222"/>
                </a:solidFill>
                <a:effectLst/>
              </a:rPr>
              <a:t>Repeaters can be employed along the transmitting channel.</a:t>
            </a:r>
          </a:p>
          <a:p>
            <a:pPr algn="just">
              <a:buFont typeface="+mj-lt"/>
              <a:buAutoNum type="arabicPeriod"/>
            </a:pPr>
            <a:r>
              <a:rPr lang="en-US" sz="3200" b="0" i="0" dirty="0">
                <a:solidFill>
                  <a:srgbClr val="222222"/>
                </a:solidFill>
                <a:effectLst/>
              </a:rPr>
              <a:t>Encoders allow secured data transmission.</a:t>
            </a:r>
          </a:p>
          <a:p>
            <a:pPr algn="just">
              <a:buFont typeface="+mj-lt"/>
              <a:buAutoNum type="arabicPeriod"/>
            </a:pPr>
            <a:r>
              <a:rPr lang="en-US" sz="3200" b="0" i="0" dirty="0">
                <a:solidFill>
                  <a:srgbClr val="222222"/>
                </a:solidFill>
                <a:effectLst/>
              </a:rPr>
              <a:t>It ensures uniform transmission quality.</a:t>
            </a:r>
          </a:p>
          <a:p>
            <a:pPr algn="just">
              <a:buFont typeface="+mj-lt"/>
              <a:buAutoNum type="arabicPeriod"/>
            </a:pPr>
            <a:endParaRPr lang="en-US" sz="3200" b="0" i="0" dirty="0">
              <a:solidFill>
                <a:srgbClr val="222222"/>
              </a:solidFill>
              <a:effectLst/>
            </a:endParaRPr>
          </a:p>
          <a:p>
            <a:pPr marL="0" indent="0" algn="just">
              <a:buNone/>
            </a:pPr>
            <a:r>
              <a:rPr lang="en-US" sz="3200" b="0" i="0" dirty="0">
                <a:solidFill>
                  <a:srgbClr val="FF0000"/>
                </a:solidFill>
                <a:effectLst/>
              </a:rPr>
              <a:t>Disadvantages of PCM</a:t>
            </a:r>
          </a:p>
          <a:p>
            <a:pPr algn="just">
              <a:buFont typeface="+mj-lt"/>
              <a:buAutoNum type="arabicPeriod"/>
            </a:pPr>
            <a:r>
              <a:rPr lang="en-US" sz="3200" b="0" i="0" dirty="0">
                <a:solidFill>
                  <a:srgbClr val="222222"/>
                </a:solidFill>
                <a:effectLst/>
              </a:rPr>
              <a:t>Pulse code modulation increases the transmission bandwidth.</a:t>
            </a:r>
          </a:p>
          <a:p>
            <a:pPr algn="just">
              <a:buFont typeface="+mj-lt"/>
              <a:buAutoNum type="arabicPeriod"/>
            </a:pPr>
            <a:r>
              <a:rPr lang="en-US" sz="3200" b="0" i="0" dirty="0">
                <a:solidFill>
                  <a:srgbClr val="222222"/>
                </a:solidFill>
                <a:effectLst/>
              </a:rPr>
              <a:t>A PCM system is somewhat more complex than another system as it includes encoding, decoding &amp; quantizing </a:t>
            </a:r>
            <a:r>
              <a:rPr lang="en-US" sz="3200" b="0" i="0" dirty="0" err="1">
                <a:solidFill>
                  <a:srgbClr val="222222"/>
                </a:solidFill>
                <a:effectLst/>
              </a:rPr>
              <a:t>cktry</a:t>
            </a:r>
            <a:r>
              <a:rPr lang="en-US" sz="3200" b="0" i="0" dirty="0">
                <a:solidFill>
                  <a:srgbClr val="222222"/>
                </a:solidFill>
                <a:effectLst/>
              </a:rPr>
              <a:t>.</a:t>
            </a:r>
          </a:p>
          <a:p>
            <a:pPr algn="just"/>
            <a:endParaRPr lang="en-IN" sz="3200" dirty="0"/>
          </a:p>
        </p:txBody>
      </p:sp>
    </p:spTree>
    <p:extLst>
      <p:ext uri="{BB962C8B-B14F-4D97-AF65-F5344CB8AC3E}">
        <p14:creationId xmlns:p14="http://schemas.microsoft.com/office/powerpoint/2010/main" val="95985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5D14C-8783-5255-F8FF-C42A1F69210B}"/>
              </a:ext>
            </a:extLst>
          </p:cNvPr>
          <p:cNvSpPr>
            <a:spLocks noGrp="1"/>
          </p:cNvSpPr>
          <p:nvPr>
            <p:ph idx="1"/>
          </p:nvPr>
        </p:nvSpPr>
        <p:spPr>
          <a:xfrm>
            <a:off x="838200" y="556117"/>
            <a:ext cx="10515600" cy="5880193"/>
          </a:xfrm>
        </p:spPr>
        <p:txBody>
          <a:bodyPr>
            <a:normAutofit/>
          </a:bodyPr>
          <a:lstStyle/>
          <a:p>
            <a:pPr algn="just">
              <a:buFont typeface="Wingdings" panose="05000000000000000000" pitchFamily="2" charset="2"/>
              <a:buChar char="q"/>
            </a:pPr>
            <a:r>
              <a:rPr lang="en-US" sz="3600" b="0" i="0" dirty="0">
                <a:solidFill>
                  <a:srgbClr val="222222"/>
                </a:solidFill>
                <a:effectLst/>
              </a:rPr>
              <a:t>A PCM system transmits data in a coded format, that ensures secured transmission. </a:t>
            </a:r>
          </a:p>
          <a:p>
            <a:pPr algn="just">
              <a:buFont typeface="Wingdings" panose="05000000000000000000" pitchFamily="2" charset="2"/>
              <a:buChar char="q"/>
            </a:pPr>
            <a:r>
              <a:rPr lang="en-US" sz="3600" b="0" i="0" dirty="0">
                <a:solidFill>
                  <a:srgbClr val="222222"/>
                </a:solidFill>
                <a:effectLst/>
              </a:rPr>
              <a:t>But,  at the same time needs decoding system at </a:t>
            </a:r>
            <a:r>
              <a:rPr lang="en-US" sz="3600" b="0" i="0" dirty="0" err="1">
                <a:solidFill>
                  <a:srgbClr val="222222"/>
                </a:solidFill>
                <a:effectLst/>
              </a:rPr>
              <a:t>rxr</a:t>
            </a:r>
            <a:r>
              <a:rPr lang="en-US" sz="3600" b="0" i="0" dirty="0">
                <a:solidFill>
                  <a:srgbClr val="222222"/>
                </a:solidFill>
                <a:effectLst/>
              </a:rPr>
              <a:t> in order to reproduce exact message signal that increases system complexity.</a:t>
            </a:r>
            <a:endParaRPr lang="en-IN" sz="3600" dirty="0"/>
          </a:p>
        </p:txBody>
      </p:sp>
    </p:spTree>
    <p:extLst>
      <p:ext uri="{BB962C8B-B14F-4D97-AF65-F5344CB8AC3E}">
        <p14:creationId xmlns:p14="http://schemas.microsoft.com/office/powerpoint/2010/main" val="282100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7E9B-D72C-AE8A-16E2-84D1E5E25BF3}"/>
              </a:ext>
            </a:extLst>
          </p:cNvPr>
          <p:cNvSpPr>
            <a:spLocks noGrp="1"/>
          </p:cNvSpPr>
          <p:nvPr>
            <p:ph type="title"/>
          </p:nvPr>
        </p:nvSpPr>
        <p:spPr/>
        <p:txBody>
          <a:bodyPr/>
          <a:lstStyle/>
          <a:p>
            <a:r>
              <a:rPr lang="en-US" dirty="0">
                <a:solidFill>
                  <a:srgbClr val="FF0000"/>
                </a:solidFill>
              </a:rPr>
              <a:t>Applications of PCM</a:t>
            </a:r>
            <a:endParaRPr lang="en-IN" dirty="0">
              <a:solidFill>
                <a:srgbClr val="FF0000"/>
              </a:solidFill>
            </a:endParaRPr>
          </a:p>
        </p:txBody>
      </p:sp>
      <p:sp>
        <p:nvSpPr>
          <p:cNvPr id="3" name="Content Placeholder 2">
            <a:extLst>
              <a:ext uri="{FF2B5EF4-FFF2-40B4-BE49-F238E27FC236}">
                <a16:creationId xmlns:a16="http://schemas.microsoft.com/office/drawing/2014/main" id="{73E2D38A-B8A3-08BB-1563-A5C0A55A0DB8}"/>
              </a:ext>
            </a:extLst>
          </p:cNvPr>
          <p:cNvSpPr>
            <a:spLocks noGrp="1"/>
          </p:cNvSpPr>
          <p:nvPr>
            <p:ph idx="1"/>
          </p:nvPr>
        </p:nvSpPr>
        <p:spPr/>
        <p:txBody>
          <a:bodyPr>
            <a:normAutofit/>
          </a:bodyPr>
          <a:lstStyle/>
          <a:p>
            <a:pPr marL="514350" indent="-514350" algn="just">
              <a:buFont typeface="+mj-lt"/>
              <a:buAutoNum type="arabicPeriod"/>
            </a:pPr>
            <a:r>
              <a:rPr lang="en-US" sz="3600" dirty="0"/>
              <a:t>With the advent of </a:t>
            </a:r>
            <a:r>
              <a:rPr lang="en-US" sz="3600" dirty="0" err="1"/>
              <a:t>fibre</a:t>
            </a:r>
            <a:r>
              <a:rPr lang="en-US" sz="3600" dirty="0"/>
              <a:t> optic cables, PCM is used in telephony.</a:t>
            </a:r>
          </a:p>
          <a:p>
            <a:pPr marL="514350" indent="-514350" algn="just">
              <a:buFont typeface="+mj-lt"/>
              <a:buAutoNum type="arabicPeriod"/>
            </a:pPr>
            <a:r>
              <a:rPr lang="en-US" sz="3600" dirty="0"/>
              <a:t>In space communication, space craft transmits s/</a:t>
            </a:r>
            <a:r>
              <a:rPr lang="en-US" sz="3600" dirty="0" err="1"/>
              <a:t>gs</a:t>
            </a:r>
            <a:r>
              <a:rPr lang="en-US" sz="3600" dirty="0"/>
              <a:t> to earth. Here </a:t>
            </a:r>
            <a:r>
              <a:rPr lang="en-US" sz="3600" dirty="0" err="1"/>
              <a:t>txd</a:t>
            </a:r>
            <a:r>
              <a:rPr lang="en-US" sz="3600" dirty="0"/>
              <a:t> power is quite small (10 or 15 W) &amp; distances are very large (few million km). However due to the high noise immunity, only PCM s/</a:t>
            </a:r>
            <a:r>
              <a:rPr lang="en-US" sz="3600" dirty="0" err="1"/>
              <a:t>ms</a:t>
            </a:r>
            <a:r>
              <a:rPr lang="en-US" sz="3600" dirty="0"/>
              <a:t> can be used in such applications.</a:t>
            </a:r>
            <a:endParaRPr lang="en-IN" sz="3600" dirty="0"/>
          </a:p>
        </p:txBody>
      </p:sp>
    </p:spTree>
    <p:extLst>
      <p:ext uri="{BB962C8B-B14F-4D97-AF65-F5344CB8AC3E}">
        <p14:creationId xmlns:p14="http://schemas.microsoft.com/office/powerpoint/2010/main" val="314995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1457E-CB42-BD8D-993A-549F89ABD699}"/>
              </a:ext>
            </a:extLst>
          </p:cNvPr>
          <p:cNvSpPr>
            <a:spLocks noGrp="1"/>
          </p:cNvSpPr>
          <p:nvPr>
            <p:ph idx="1"/>
          </p:nvPr>
        </p:nvSpPr>
        <p:spPr>
          <a:xfrm>
            <a:off x="953610" y="556117"/>
            <a:ext cx="10515600" cy="6075501"/>
          </a:xfrm>
        </p:spPr>
        <p:txBody>
          <a:bodyPr>
            <a:normAutofit lnSpcReduction="10000"/>
          </a:bodyPr>
          <a:lstStyle/>
          <a:p>
            <a:pPr algn="just"/>
            <a:r>
              <a:rPr lang="en-IN" sz="3600" dirty="0"/>
              <a:t>It is not possible to transmit each bit of binary word separately on transmission line. </a:t>
            </a:r>
          </a:p>
          <a:p>
            <a:pPr algn="just"/>
            <a:r>
              <a:rPr lang="en-IN" sz="3600" dirty="0"/>
              <a:t>So v binary digits are converted to serial bit stream to generate single baseband s/g. </a:t>
            </a:r>
            <a:endParaRPr lang="en-US" sz="3600" dirty="0"/>
          </a:p>
          <a:p>
            <a:pPr algn="just"/>
            <a:r>
              <a:rPr lang="en-US" sz="3600" dirty="0"/>
              <a:t>In a parallel to serial converter, usually a shift register does this job. </a:t>
            </a:r>
          </a:p>
          <a:p>
            <a:pPr algn="just"/>
            <a:endParaRPr lang="en-US" sz="3600" dirty="0"/>
          </a:p>
          <a:p>
            <a:pPr algn="just"/>
            <a:r>
              <a:rPr lang="en-US" sz="3600" dirty="0"/>
              <a:t>So the o/p of a PCM generator is thus a single baseband s/g of binary bits.</a:t>
            </a:r>
          </a:p>
          <a:p>
            <a:pPr algn="just"/>
            <a:r>
              <a:rPr lang="en-US" sz="3600" dirty="0"/>
              <a:t>In PCM generator, sample &amp; hold </a:t>
            </a:r>
            <a:r>
              <a:rPr lang="en-US" sz="3600" dirty="0" err="1"/>
              <a:t>ckt</a:t>
            </a:r>
            <a:r>
              <a:rPr lang="en-US" sz="3600" dirty="0"/>
              <a:t>, quantizer &amp; encoder together form an </a:t>
            </a:r>
            <a:r>
              <a:rPr lang="en-US" sz="3600" dirty="0">
                <a:solidFill>
                  <a:srgbClr val="FF0000"/>
                </a:solidFill>
              </a:rPr>
              <a:t>Analog to Digital Converter </a:t>
            </a:r>
            <a:r>
              <a:rPr lang="en-US" sz="3600" dirty="0"/>
              <a:t>(ADC).</a:t>
            </a:r>
            <a:endParaRPr lang="en-IN" sz="3600" dirty="0"/>
          </a:p>
        </p:txBody>
      </p:sp>
    </p:spTree>
    <p:extLst>
      <p:ext uri="{BB962C8B-B14F-4D97-AF65-F5344CB8AC3E}">
        <p14:creationId xmlns:p14="http://schemas.microsoft.com/office/powerpoint/2010/main" val="368982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D1D5-B09F-B09C-A1A0-711183696B59}"/>
              </a:ext>
            </a:extLst>
          </p:cNvPr>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Components of a PCM encoder</a:t>
            </a:r>
            <a:endParaRPr lang="en-IN" b="1" dirty="0">
              <a:solidFill>
                <a:srgbClr val="FF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C892A453-3084-5EB2-B76B-CD0D86BB51B6}"/>
              </a:ext>
            </a:extLst>
          </p:cNvPr>
          <p:cNvPicPr>
            <a:picLocks noGrp="1" noChangeAspect="1"/>
          </p:cNvPicPr>
          <p:nvPr>
            <p:ph idx="1"/>
          </p:nvPr>
        </p:nvPicPr>
        <p:blipFill>
          <a:blip r:embed="rId2"/>
          <a:stretch>
            <a:fillRect/>
          </a:stretch>
        </p:blipFill>
        <p:spPr>
          <a:xfrm>
            <a:off x="1287262" y="1576296"/>
            <a:ext cx="9996255" cy="5041009"/>
          </a:xfrm>
        </p:spPr>
      </p:pic>
    </p:spTree>
    <p:extLst>
      <p:ext uri="{BB962C8B-B14F-4D97-AF65-F5344CB8AC3E}">
        <p14:creationId xmlns:p14="http://schemas.microsoft.com/office/powerpoint/2010/main" val="390937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635B-F813-FEDA-CFCD-5FCBEB2251B8}"/>
              </a:ext>
            </a:extLst>
          </p:cNvPr>
          <p:cNvSpPr>
            <a:spLocks noGrp="1"/>
          </p:cNvSpPr>
          <p:nvPr>
            <p:ph type="title"/>
          </p:nvPr>
        </p:nvSpPr>
        <p:spPr/>
        <p:txBody>
          <a:bodyPr/>
          <a:lstStyle/>
          <a:p>
            <a:pPr marL="742950" indent="-742950" algn="ctr">
              <a:buFont typeface="+mj-lt"/>
              <a:buAutoNum type="arabicPeriod" startAt="2"/>
            </a:pPr>
            <a:r>
              <a:rPr lang="en-US" b="1" i="0" dirty="0">
                <a:solidFill>
                  <a:srgbClr val="00B050"/>
                </a:solidFill>
                <a:effectLst>
                  <a:outerShdw blurRad="38100" dist="38100" dir="2700000" algn="tl">
                    <a:srgbClr val="000000">
                      <a:alpha val="43137"/>
                    </a:srgbClr>
                  </a:outerShdw>
                </a:effectLst>
                <a:latin typeface="+mn-lt"/>
              </a:rPr>
              <a:t>Transmission path in a PCM system</a:t>
            </a:r>
            <a:br>
              <a:rPr lang="en-US" b="0" i="0" dirty="0">
                <a:solidFill>
                  <a:srgbClr val="00B050"/>
                </a:solidFill>
                <a:effectLst/>
                <a:latin typeface="Raleway" pitchFamily="2" charset="0"/>
              </a:rPr>
            </a:br>
            <a:endParaRPr lang="en-IN" dirty="0">
              <a:solidFill>
                <a:srgbClr val="00B050"/>
              </a:solidFill>
            </a:endParaRPr>
          </a:p>
        </p:txBody>
      </p:sp>
      <p:sp>
        <p:nvSpPr>
          <p:cNvPr id="3" name="Content Placeholder 2">
            <a:extLst>
              <a:ext uri="{FF2B5EF4-FFF2-40B4-BE49-F238E27FC236}">
                <a16:creationId xmlns:a16="http://schemas.microsoft.com/office/drawing/2014/main" id="{3C063DD6-D849-C6C2-915D-F936683170DC}"/>
              </a:ext>
            </a:extLst>
          </p:cNvPr>
          <p:cNvSpPr>
            <a:spLocks noGrp="1"/>
          </p:cNvSpPr>
          <p:nvPr>
            <p:ph idx="1"/>
          </p:nvPr>
        </p:nvSpPr>
        <p:spPr>
          <a:xfrm>
            <a:off x="487162" y="1121884"/>
            <a:ext cx="11217676" cy="5370991"/>
          </a:xfrm>
        </p:spPr>
        <p:txBody>
          <a:bodyPr>
            <a:normAutofit/>
          </a:bodyPr>
          <a:lstStyle/>
          <a:p>
            <a:pPr algn="just"/>
            <a:r>
              <a:rPr lang="en-US" sz="3200" b="0" i="0" dirty="0">
                <a:solidFill>
                  <a:srgbClr val="222222"/>
                </a:solidFill>
                <a:effectLst/>
              </a:rPr>
              <a:t>PCM system has a better control over signal distortion introduced during transmission through the channel than other systems. PCM achieves low signal distortion by employing regenerative receivers along the transmission path.</a:t>
            </a:r>
          </a:p>
          <a:p>
            <a:pPr algn="just"/>
            <a:r>
              <a:rPr lang="en-US" sz="3200" b="0" i="0" dirty="0">
                <a:solidFill>
                  <a:srgbClr val="222222"/>
                </a:solidFill>
                <a:effectLst/>
              </a:rPr>
              <a:t>The channel introduces distortion in the signal during transmission. This distortion is eliminated by the regenerator in order to provide a </a:t>
            </a:r>
            <a:r>
              <a:rPr lang="en-US" sz="3200" b="0" i="0" dirty="0" err="1">
                <a:solidFill>
                  <a:srgbClr val="222222"/>
                </a:solidFill>
                <a:effectLst/>
              </a:rPr>
              <a:t>distortionless</a:t>
            </a:r>
            <a:r>
              <a:rPr lang="en-US" sz="3200" b="0" i="0" dirty="0">
                <a:solidFill>
                  <a:srgbClr val="222222"/>
                </a:solidFill>
                <a:effectLst/>
              </a:rPr>
              <a:t> PCM signal. Thus enhancing the transmission ability of the system.</a:t>
            </a:r>
          </a:p>
          <a:p>
            <a:pPr algn="just"/>
            <a:endParaRPr lang="en-IN" sz="3200" dirty="0"/>
          </a:p>
        </p:txBody>
      </p:sp>
      <p:pic>
        <p:nvPicPr>
          <p:cNvPr id="4" name="Content Placeholder 4">
            <a:extLst>
              <a:ext uri="{FF2B5EF4-FFF2-40B4-BE49-F238E27FC236}">
                <a16:creationId xmlns:a16="http://schemas.microsoft.com/office/drawing/2014/main" id="{6F98681C-73B7-C9A0-BD13-3E9123CCB99C}"/>
              </a:ext>
            </a:extLst>
          </p:cNvPr>
          <p:cNvPicPr>
            <a:picLocks noChangeAspect="1"/>
          </p:cNvPicPr>
          <p:nvPr/>
        </p:nvPicPr>
        <p:blipFill rotWithShape="1">
          <a:blip r:embed="rId2"/>
          <a:srcRect t="23817" b="4720"/>
          <a:stretch/>
        </p:blipFill>
        <p:spPr>
          <a:xfrm>
            <a:off x="792659" y="5007005"/>
            <a:ext cx="10561141" cy="1393795"/>
          </a:xfrm>
          <a:prstGeom prst="rect">
            <a:avLst/>
          </a:prstGeom>
        </p:spPr>
      </p:pic>
    </p:spTree>
    <p:extLst>
      <p:ext uri="{BB962C8B-B14F-4D97-AF65-F5344CB8AC3E}">
        <p14:creationId xmlns:p14="http://schemas.microsoft.com/office/powerpoint/2010/main" val="214020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C3F484-4CC4-702D-FA2C-0EF9610E0FE7}"/>
              </a:ext>
            </a:extLst>
          </p:cNvPr>
          <p:cNvSpPr txBox="1"/>
          <p:nvPr/>
        </p:nvSpPr>
        <p:spPr>
          <a:xfrm>
            <a:off x="754602" y="2832727"/>
            <a:ext cx="10928412" cy="4524315"/>
          </a:xfrm>
          <a:prstGeom prst="rect">
            <a:avLst/>
          </a:prstGeom>
          <a:noFill/>
        </p:spPr>
        <p:txBody>
          <a:bodyPr wrap="square">
            <a:spAutoFit/>
          </a:bodyPr>
          <a:lstStyle/>
          <a:p>
            <a:pPr marL="457200" indent="-457200" algn="just">
              <a:buFont typeface="Arial" panose="020B0604020202020204" pitchFamily="34" charset="0"/>
              <a:buChar char="•"/>
            </a:pPr>
            <a:r>
              <a:rPr lang="en-US" sz="3200" b="0" i="0" dirty="0">
                <a:solidFill>
                  <a:srgbClr val="222222"/>
                </a:solidFill>
                <a:effectLst/>
              </a:rPr>
              <a:t>The figure shows the block diagram of a regenerative repeater. It basically performs equalization and timing and then executes decision making.</a:t>
            </a:r>
          </a:p>
          <a:p>
            <a:pPr marL="457200" indent="-457200" algn="just">
              <a:buFont typeface="Arial" panose="020B0604020202020204" pitchFamily="34" charset="0"/>
              <a:buChar char="•"/>
            </a:pPr>
            <a:r>
              <a:rPr lang="en-US" sz="3200" b="0" i="0" dirty="0">
                <a:solidFill>
                  <a:srgbClr val="222222"/>
                </a:solidFill>
                <a:effectLst/>
              </a:rPr>
              <a:t>The PCM signal when provided to the regenerative repeater, the </a:t>
            </a:r>
            <a:r>
              <a:rPr lang="en-US" sz="3200" b="0" i="0" u="sng" dirty="0">
                <a:solidFill>
                  <a:srgbClr val="222222"/>
                </a:solidFill>
                <a:effectLst/>
              </a:rPr>
              <a:t>equalizer circuit </a:t>
            </a:r>
            <a:r>
              <a:rPr lang="en-US" sz="3200" b="0" i="0" dirty="0">
                <a:solidFill>
                  <a:srgbClr val="222222"/>
                </a:solidFill>
                <a:effectLst/>
              </a:rPr>
              <a:t>at the beginning performs the </a:t>
            </a:r>
            <a:r>
              <a:rPr lang="en-US" sz="3200" b="0" i="0" dirty="0">
                <a:solidFill>
                  <a:srgbClr val="FF0000"/>
                </a:solidFill>
                <a:effectLst/>
              </a:rPr>
              <a:t>reshaping of the distorted signal</a:t>
            </a:r>
            <a:r>
              <a:rPr lang="en-US" sz="3200" b="0" i="0" dirty="0">
                <a:solidFill>
                  <a:srgbClr val="222222"/>
                </a:solidFill>
                <a:effectLst/>
              </a:rPr>
              <a:t>. At the same time, the timing circuit generates a pulse train that is a derivative of input PCM pulses.</a:t>
            </a:r>
          </a:p>
          <a:p>
            <a:pPr algn="l"/>
            <a:endParaRPr lang="en-US" sz="3200" b="0" i="0" dirty="0">
              <a:solidFill>
                <a:srgbClr val="222222"/>
              </a:solidFill>
              <a:effectLst/>
            </a:endParaRPr>
          </a:p>
        </p:txBody>
      </p:sp>
      <p:pic>
        <p:nvPicPr>
          <p:cNvPr id="11" name="Picture 10">
            <a:extLst>
              <a:ext uri="{FF2B5EF4-FFF2-40B4-BE49-F238E27FC236}">
                <a16:creationId xmlns:a16="http://schemas.microsoft.com/office/drawing/2014/main" id="{C1D60E75-9C2C-7922-6922-B024FA79853E}"/>
              </a:ext>
            </a:extLst>
          </p:cNvPr>
          <p:cNvPicPr>
            <a:picLocks noChangeAspect="1"/>
          </p:cNvPicPr>
          <p:nvPr/>
        </p:nvPicPr>
        <p:blipFill>
          <a:blip r:embed="rId2"/>
          <a:stretch>
            <a:fillRect/>
          </a:stretch>
        </p:blipFill>
        <p:spPr>
          <a:xfrm>
            <a:off x="1824037" y="198556"/>
            <a:ext cx="8543925" cy="2314575"/>
          </a:xfrm>
          <a:prstGeom prst="rect">
            <a:avLst/>
          </a:prstGeom>
        </p:spPr>
      </p:pic>
    </p:spTree>
    <p:extLst>
      <p:ext uri="{BB962C8B-B14F-4D97-AF65-F5344CB8AC3E}">
        <p14:creationId xmlns:p14="http://schemas.microsoft.com/office/powerpoint/2010/main" val="363090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7CF63-EC27-794B-F495-B929713869E7}"/>
              </a:ext>
            </a:extLst>
          </p:cNvPr>
          <p:cNvSpPr>
            <a:spLocks noGrp="1"/>
          </p:cNvSpPr>
          <p:nvPr>
            <p:ph idx="1"/>
          </p:nvPr>
        </p:nvSpPr>
        <p:spPr>
          <a:xfrm>
            <a:off x="696158" y="689282"/>
            <a:ext cx="10515600" cy="5809171"/>
          </a:xfrm>
        </p:spPr>
        <p:txBody>
          <a:bodyPr>
            <a:normAutofit/>
          </a:bodyPr>
          <a:lstStyle/>
          <a:p>
            <a:pPr algn="just"/>
            <a:r>
              <a:rPr lang="en-US" sz="3200" b="0" i="0" dirty="0">
                <a:solidFill>
                  <a:srgbClr val="222222"/>
                </a:solidFill>
                <a:effectLst/>
              </a:rPr>
              <a:t>This pulse train is then utilized by the decision-making device in order to sample the PCM pulses. </a:t>
            </a:r>
          </a:p>
          <a:p>
            <a:pPr algn="just"/>
            <a:r>
              <a:rPr lang="en-US" sz="3200" b="0" i="0" dirty="0">
                <a:solidFill>
                  <a:srgbClr val="222222"/>
                </a:solidFill>
                <a:effectLst/>
              </a:rPr>
              <a:t>This sampling is done at the instant where maximum SNR can be achieved.</a:t>
            </a:r>
          </a:p>
          <a:p>
            <a:pPr algn="just"/>
            <a:r>
              <a:rPr lang="en-US" sz="3200" dirty="0">
                <a:solidFill>
                  <a:srgbClr val="222222"/>
                </a:solidFill>
              </a:rPr>
              <a:t>A threshold will be set by the decision device. Received pulse will be compared with threshold.</a:t>
            </a:r>
          </a:p>
          <a:p>
            <a:pPr algn="just"/>
            <a:r>
              <a:rPr lang="en-US" sz="3200" b="0" i="0" dirty="0">
                <a:solidFill>
                  <a:srgbClr val="222222"/>
                </a:solidFill>
                <a:effectLst/>
              </a:rPr>
              <a:t>If </a:t>
            </a:r>
            <a:r>
              <a:rPr lang="en-US" sz="3200" b="0" i="0" dirty="0" err="1">
                <a:solidFill>
                  <a:srgbClr val="222222"/>
                </a:solidFill>
                <a:effectLst/>
              </a:rPr>
              <a:t>rxd</a:t>
            </a:r>
            <a:r>
              <a:rPr lang="en-US" sz="3200" b="0" i="0" dirty="0">
                <a:solidFill>
                  <a:srgbClr val="222222"/>
                </a:solidFill>
                <a:effectLst/>
              </a:rPr>
              <a:t> pulse</a:t>
            </a:r>
            <a:r>
              <a:rPr lang="en-US" sz="3200" dirty="0">
                <a:solidFill>
                  <a:srgbClr val="222222"/>
                </a:solidFill>
              </a:rPr>
              <a:t> &lt; threshold pulse----assign 0</a:t>
            </a:r>
          </a:p>
          <a:p>
            <a:pPr algn="just"/>
            <a:r>
              <a:rPr lang="en-US" sz="3200" dirty="0">
                <a:solidFill>
                  <a:srgbClr val="222222"/>
                </a:solidFill>
              </a:rPr>
              <a:t>If </a:t>
            </a:r>
            <a:r>
              <a:rPr lang="en-US" sz="3200" dirty="0" err="1">
                <a:solidFill>
                  <a:srgbClr val="222222"/>
                </a:solidFill>
              </a:rPr>
              <a:t>rxd</a:t>
            </a:r>
            <a:r>
              <a:rPr lang="en-US" sz="3200" dirty="0">
                <a:solidFill>
                  <a:srgbClr val="222222"/>
                </a:solidFill>
              </a:rPr>
              <a:t> pulse &gt; threshold pulse----assign 1</a:t>
            </a:r>
            <a:endParaRPr lang="en-US" sz="3200" b="0" i="0" dirty="0">
              <a:solidFill>
                <a:srgbClr val="222222"/>
              </a:solidFill>
              <a:effectLst/>
            </a:endParaRPr>
          </a:p>
          <a:p>
            <a:pPr algn="just"/>
            <a:r>
              <a:rPr lang="en-US" sz="3200" b="0" i="0" dirty="0">
                <a:solidFill>
                  <a:srgbClr val="222222"/>
                </a:solidFill>
                <a:effectLst/>
              </a:rPr>
              <a:t> In this way, the decision-making device generates the </a:t>
            </a:r>
            <a:r>
              <a:rPr lang="en-US" sz="3200" b="0" i="0" dirty="0" err="1">
                <a:solidFill>
                  <a:srgbClr val="222222"/>
                </a:solidFill>
                <a:effectLst/>
              </a:rPr>
              <a:t>distortionless</a:t>
            </a:r>
            <a:r>
              <a:rPr lang="en-US" sz="3200" b="0" i="0" dirty="0">
                <a:solidFill>
                  <a:srgbClr val="222222"/>
                </a:solidFill>
                <a:effectLst/>
              </a:rPr>
              <a:t> PCM wave.</a:t>
            </a:r>
          </a:p>
          <a:p>
            <a:pPr algn="just"/>
            <a:endParaRPr lang="en-IN" sz="3200" dirty="0"/>
          </a:p>
        </p:txBody>
      </p:sp>
    </p:spTree>
    <p:extLst>
      <p:ext uri="{BB962C8B-B14F-4D97-AF65-F5344CB8AC3E}">
        <p14:creationId xmlns:p14="http://schemas.microsoft.com/office/powerpoint/2010/main" val="98574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8D22-624D-D636-0970-F87C2C6E46BE}"/>
              </a:ext>
            </a:extLst>
          </p:cNvPr>
          <p:cNvSpPr>
            <a:spLocks noGrp="1"/>
          </p:cNvSpPr>
          <p:nvPr>
            <p:ph type="title"/>
          </p:nvPr>
        </p:nvSpPr>
        <p:spPr/>
        <p:txBody>
          <a:bodyPr>
            <a:normAutofit/>
          </a:bodyPr>
          <a:lstStyle/>
          <a:p>
            <a:pPr marL="1143000" indent="-1143000" algn="ctr">
              <a:buFont typeface="+mj-lt"/>
              <a:buAutoNum type="arabicPeriod" startAt="3"/>
            </a:pPr>
            <a:r>
              <a:rPr lang="en-US" sz="6000" b="1" dirty="0">
                <a:solidFill>
                  <a:srgbClr val="00B050"/>
                </a:solidFill>
                <a:effectLst>
                  <a:outerShdw blurRad="38100" dist="38100" dir="2700000" algn="tl">
                    <a:srgbClr val="000000">
                      <a:alpha val="43137"/>
                    </a:srgbClr>
                  </a:outerShdw>
                </a:effectLst>
                <a:latin typeface="+mn-lt"/>
              </a:rPr>
              <a:t>PCM RECEIVER</a:t>
            </a:r>
            <a:endParaRPr lang="en-IN" sz="6000" b="1" dirty="0">
              <a:solidFill>
                <a:srgbClr val="00B050"/>
              </a:solidFill>
              <a:effectLst>
                <a:outerShdw blurRad="38100" dist="38100" dir="2700000" algn="tl">
                  <a:srgbClr val="000000">
                    <a:alpha val="43137"/>
                  </a:srgbClr>
                </a:outerShdw>
              </a:effectLst>
              <a:latin typeface="+mn-lt"/>
            </a:endParaRPr>
          </a:p>
        </p:txBody>
      </p:sp>
      <p:pic>
        <p:nvPicPr>
          <p:cNvPr id="9" name="Picture 8">
            <a:extLst>
              <a:ext uri="{FF2B5EF4-FFF2-40B4-BE49-F238E27FC236}">
                <a16:creationId xmlns:a16="http://schemas.microsoft.com/office/drawing/2014/main" id="{2E020335-8A89-81EB-C710-5AEF7030295D}"/>
              </a:ext>
            </a:extLst>
          </p:cNvPr>
          <p:cNvPicPr>
            <a:picLocks noChangeAspect="1"/>
          </p:cNvPicPr>
          <p:nvPr/>
        </p:nvPicPr>
        <p:blipFill rotWithShape="1">
          <a:blip r:embed="rId2"/>
          <a:srcRect t="1" r="7001" b="4011"/>
          <a:stretch/>
        </p:blipFill>
        <p:spPr>
          <a:xfrm>
            <a:off x="699114" y="2293304"/>
            <a:ext cx="11134079" cy="2562780"/>
          </a:xfrm>
          <a:prstGeom prst="rect">
            <a:avLst/>
          </a:prstGeom>
        </p:spPr>
      </p:pic>
    </p:spTree>
    <p:extLst>
      <p:ext uri="{BB962C8B-B14F-4D97-AF65-F5344CB8AC3E}">
        <p14:creationId xmlns:p14="http://schemas.microsoft.com/office/powerpoint/2010/main" val="183946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28A2-50DC-A084-92C6-CDB202A08AE7}"/>
              </a:ext>
            </a:extLst>
          </p:cNvPr>
          <p:cNvSpPr>
            <a:spLocks noGrp="1"/>
          </p:cNvSpPr>
          <p:nvPr>
            <p:ph type="title"/>
          </p:nvPr>
        </p:nvSpPr>
        <p:spPr/>
        <p:txBody>
          <a:bodyPr/>
          <a:lstStyle/>
          <a:p>
            <a:pPr algn="ctr"/>
            <a:r>
              <a:rPr lang="en-US" dirty="0"/>
              <a:t>PCM RECEIVER</a:t>
            </a:r>
            <a:endParaRPr lang="en-IN" dirty="0"/>
          </a:p>
        </p:txBody>
      </p:sp>
      <p:pic>
        <p:nvPicPr>
          <p:cNvPr id="5" name="Content Placeholder 4">
            <a:extLst>
              <a:ext uri="{FF2B5EF4-FFF2-40B4-BE49-F238E27FC236}">
                <a16:creationId xmlns:a16="http://schemas.microsoft.com/office/drawing/2014/main" id="{67513FAD-5542-312B-8C82-76F0D04C29D7}"/>
              </a:ext>
            </a:extLst>
          </p:cNvPr>
          <p:cNvPicPr>
            <a:picLocks noGrp="1" noChangeAspect="1"/>
          </p:cNvPicPr>
          <p:nvPr>
            <p:ph idx="1"/>
          </p:nvPr>
        </p:nvPicPr>
        <p:blipFill rotWithShape="1">
          <a:blip r:embed="rId2"/>
          <a:srcRect r="5544"/>
          <a:stretch/>
        </p:blipFill>
        <p:spPr>
          <a:xfrm>
            <a:off x="496953" y="2121763"/>
            <a:ext cx="11357714" cy="3435658"/>
          </a:xfrm>
        </p:spPr>
      </p:pic>
    </p:spTree>
    <p:extLst>
      <p:ext uri="{BB962C8B-B14F-4D97-AF65-F5344CB8AC3E}">
        <p14:creationId xmlns:p14="http://schemas.microsoft.com/office/powerpoint/2010/main" val="329132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8BAF2-B244-0521-A988-394E30827A50}"/>
              </a:ext>
            </a:extLst>
          </p:cNvPr>
          <p:cNvSpPr>
            <a:spLocks noGrp="1"/>
          </p:cNvSpPr>
          <p:nvPr>
            <p:ph idx="1"/>
          </p:nvPr>
        </p:nvSpPr>
        <p:spPr>
          <a:xfrm>
            <a:off x="838200" y="804692"/>
            <a:ext cx="10515600" cy="5604985"/>
          </a:xfrm>
        </p:spPr>
        <p:txBody>
          <a:bodyPr>
            <a:noAutofit/>
          </a:bodyPr>
          <a:lstStyle/>
          <a:p>
            <a:pPr algn="just"/>
            <a:r>
              <a:rPr lang="en-US" sz="3200" b="1" i="0" dirty="0">
                <a:solidFill>
                  <a:srgbClr val="00B0F0"/>
                </a:solidFill>
                <a:effectLst/>
              </a:rPr>
              <a:t>Regenerator</a:t>
            </a:r>
            <a:r>
              <a:rPr lang="en-US" sz="3200" b="0" i="0" dirty="0">
                <a:solidFill>
                  <a:srgbClr val="00B0F0"/>
                </a:solidFill>
                <a:effectLst/>
              </a:rPr>
              <a:t>:</a:t>
            </a:r>
            <a:r>
              <a:rPr lang="en-US" sz="3200" b="0" i="0" dirty="0">
                <a:solidFill>
                  <a:srgbClr val="222222"/>
                </a:solidFill>
                <a:effectLst/>
              </a:rPr>
              <a:t> A regenerative repeater is placed at the receiving end also so as to have an exact PCM transmitted signal. Here, also the regenerator works in a similar manner as that when employed in the transmission path. It </a:t>
            </a:r>
            <a:r>
              <a:rPr lang="en-US" sz="3200" b="0" i="0" dirty="0">
                <a:solidFill>
                  <a:srgbClr val="FF0000"/>
                </a:solidFill>
                <a:effectLst/>
              </a:rPr>
              <a:t>eliminates the channel induced noise and reshapes the pulse</a:t>
            </a:r>
            <a:r>
              <a:rPr lang="en-US" sz="3200" b="0" i="0" dirty="0">
                <a:solidFill>
                  <a:srgbClr val="222222"/>
                </a:solidFill>
                <a:effectLst/>
              </a:rPr>
              <a:t>.</a:t>
            </a:r>
          </a:p>
          <a:p>
            <a:pPr algn="just"/>
            <a:endParaRPr lang="en-US" sz="3200" b="0" i="0" dirty="0">
              <a:solidFill>
                <a:srgbClr val="222222"/>
              </a:solidFill>
              <a:effectLst/>
            </a:endParaRPr>
          </a:p>
          <a:p>
            <a:pPr algn="just"/>
            <a:r>
              <a:rPr lang="en-US" sz="3200" b="1" i="0" dirty="0">
                <a:solidFill>
                  <a:srgbClr val="00B0F0"/>
                </a:solidFill>
                <a:effectLst/>
              </a:rPr>
              <a:t>DAC and Sampler (decoder)</a:t>
            </a:r>
            <a:r>
              <a:rPr lang="en-US" sz="3200" b="0" i="0" dirty="0">
                <a:solidFill>
                  <a:srgbClr val="00B0F0"/>
                </a:solidFill>
                <a:effectLst/>
              </a:rPr>
              <a:t>: </a:t>
            </a:r>
            <a:r>
              <a:rPr lang="en-US" sz="3200" b="0" i="0" dirty="0">
                <a:solidFill>
                  <a:srgbClr val="222222"/>
                </a:solidFill>
                <a:effectLst/>
              </a:rPr>
              <a:t>Digital to analog converter performs the conversion of digital signal again into its analog form by making use of the sampler. As the actual message signal was analog thus at the receiver end there is a necessity to again convert it into its original form.</a:t>
            </a:r>
          </a:p>
          <a:p>
            <a:pPr algn="just"/>
            <a:endParaRPr lang="en-IN" sz="3200" dirty="0"/>
          </a:p>
        </p:txBody>
      </p:sp>
    </p:spTree>
    <p:extLst>
      <p:ext uri="{BB962C8B-B14F-4D97-AF65-F5344CB8AC3E}">
        <p14:creationId xmlns:p14="http://schemas.microsoft.com/office/powerpoint/2010/main" val="321115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1001</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Raleway</vt:lpstr>
      <vt:lpstr>Wingdings</vt:lpstr>
      <vt:lpstr>Office Theme</vt:lpstr>
      <vt:lpstr>Encoder</vt:lpstr>
      <vt:lpstr>PowerPoint Presentation</vt:lpstr>
      <vt:lpstr>Components of a PCM encoder</vt:lpstr>
      <vt:lpstr>Transmission path in a PCM system </vt:lpstr>
      <vt:lpstr>PowerPoint Presentation</vt:lpstr>
      <vt:lpstr>PowerPoint Presentation</vt:lpstr>
      <vt:lpstr>PCM RECEIVER</vt:lpstr>
      <vt:lpstr>PCM RECEIVER</vt:lpstr>
      <vt:lpstr>PowerPoint Presentation</vt:lpstr>
      <vt:lpstr>PowerPoint Presentation</vt:lpstr>
      <vt:lpstr>The figure below shows the reconstruction of the actual analog message signal at the receiver. </vt:lpstr>
      <vt:lpstr>Transmission bandwidth in PCM </vt:lpstr>
      <vt:lpstr>PowerPoint Presentation</vt:lpstr>
      <vt:lpstr>PowerPoint Presentation</vt:lpstr>
      <vt:lpstr>PowerPoint Presentation</vt:lpstr>
      <vt:lpstr>PowerPoint Presentation</vt:lpstr>
      <vt:lpstr>Applications of PCM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MULTIVIBRATOR</dc:title>
  <dc:creator>S R</dc:creator>
  <cp:lastModifiedBy>S R</cp:lastModifiedBy>
  <cp:revision>5</cp:revision>
  <dcterms:created xsi:type="dcterms:W3CDTF">2023-11-03T16:41:55Z</dcterms:created>
  <dcterms:modified xsi:type="dcterms:W3CDTF">2023-12-19T07:28:23Z</dcterms:modified>
</cp:coreProperties>
</file>