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99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324" r:id="rId11"/>
    <p:sldId id="325" r:id="rId12"/>
    <p:sldId id="326" r:id="rId13"/>
    <p:sldId id="295" r:id="rId14"/>
    <p:sldId id="296" r:id="rId15"/>
    <p:sldId id="297" r:id="rId16"/>
    <p:sldId id="298" r:id="rId17"/>
    <p:sldId id="300" r:id="rId18"/>
    <p:sldId id="375" r:id="rId19"/>
    <p:sldId id="373" r:id="rId20"/>
    <p:sldId id="304" r:id="rId21"/>
    <p:sldId id="305" r:id="rId22"/>
    <p:sldId id="301" r:id="rId23"/>
    <p:sldId id="308" r:id="rId24"/>
    <p:sldId id="311" r:id="rId25"/>
    <p:sldId id="312" r:id="rId26"/>
    <p:sldId id="313" r:id="rId27"/>
    <p:sldId id="314" r:id="rId28"/>
    <p:sldId id="315" r:id="rId29"/>
    <p:sldId id="317" r:id="rId30"/>
    <p:sldId id="303" r:id="rId31"/>
    <p:sldId id="318" r:id="rId32"/>
    <p:sldId id="307" r:id="rId33"/>
    <p:sldId id="302" r:id="rId34"/>
    <p:sldId id="319" r:id="rId35"/>
    <p:sldId id="377" r:id="rId36"/>
    <p:sldId id="320" r:id="rId37"/>
    <p:sldId id="32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jr2vSYpmEQ2mN4HsvAH1wg==" hashData="TvwlNnfjJ2OC9+pCQvPn3X2uOU93IdegkxcMK7qIZ/nKNwxbAvXoHOPpg5owzHBkIPozuWqzpe3X3elyDZp7F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R" userId="c4b50ba4606b11ae" providerId="LiveId" clId="{63155E33-55A8-4928-A414-1458307AF363}"/>
    <pc:docChg chg="addSld delSld modSld">
      <pc:chgData name="S R" userId="c4b50ba4606b11ae" providerId="LiveId" clId="{63155E33-55A8-4928-A414-1458307AF363}" dt="2023-12-19T07:27:15.777" v="4" actId="47"/>
      <pc:docMkLst>
        <pc:docMk/>
      </pc:docMkLst>
      <pc:sldChg chg="del">
        <pc:chgData name="S R" userId="c4b50ba4606b11ae" providerId="LiveId" clId="{63155E33-55A8-4928-A414-1458307AF363}" dt="2023-12-19T06:50:17.481" v="2" actId="47"/>
        <pc:sldMkLst>
          <pc:docMk/>
          <pc:sldMk cId="2929564661" sldId="256"/>
        </pc:sldMkLst>
      </pc:sldChg>
      <pc:sldChg chg="del">
        <pc:chgData name="S R" userId="c4b50ba4606b11ae" providerId="LiveId" clId="{63155E33-55A8-4928-A414-1458307AF363}" dt="2023-12-19T06:50:15.155" v="0" actId="47"/>
        <pc:sldMkLst>
          <pc:docMk/>
          <pc:sldMk cId="9400744" sldId="257"/>
        </pc:sldMkLst>
      </pc:sldChg>
      <pc:sldChg chg="new del">
        <pc:chgData name="S R" userId="c4b50ba4606b11ae" providerId="LiveId" clId="{63155E33-55A8-4928-A414-1458307AF363}" dt="2023-12-19T07:27:15.777" v="4" actId="47"/>
        <pc:sldMkLst>
          <pc:docMk/>
          <pc:sldMk cId="3478994529" sldId="257"/>
        </pc:sldMkLst>
      </pc:sldChg>
      <pc:sldChg chg="del">
        <pc:chgData name="S R" userId="c4b50ba4606b11ae" providerId="LiveId" clId="{63155E33-55A8-4928-A414-1458307AF363}" dt="2023-12-19T06:50:15.155" v="0" actId="47"/>
        <pc:sldMkLst>
          <pc:docMk/>
          <pc:sldMk cId="2435240009" sldId="258"/>
        </pc:sldMkLst>
      </pc:sldChg>
      <pc:sldChg chg="del">
        <pc:chgData name="S R" userId="c4b50ba4606b11ae" providerId="LiveId" clId="{63155E33-55A8-4928-A414-1458307AF363}" dt="2023-12-19T06:50:15.155" v="0" actId="47"/>
        <pc:sldMkLst>
          <pc:docMk/>
          <pc:sldMk cId="3377375445" sldId="259"/>
        </pc:sldMkLst>
      </pc:sldChg>
      <pc:sldChg chg="del">
        <pc:chgData name="S R" userId="c4b50ba4606b11ae" providerId="LiveId" clId="{63155E33-55A8-4928-A414-1458307AF363}" dt="2023-12-19T06:50:15.155" v="0" actId="47"/>
        <pc:sldMkLst>
          <pc:docMk/>
          <pc:sldMk cId="689158296" sldId="260"/>
        </pc:sldMkLst>
      </pc:sldChg>
      <pc:sldChg chg="del">
        <pc:chgData name="S R" userId="c4b50ba4606b11ae" providerId="LiveId" clId="{63155E33-55A8-4928-A414-1458307AF363}" dt="2023-12-19T06:50:15.155" v="0" actId="47"/>
        <pc:sldMkLst>
          <pc:docMk/>
          <pc:sldMk cId="3463044627" sldId="267"/>
        </pc:sldMkLst>
      </pc:sldChg>
      <pc:sldChg chg="del">
        <pc:chgData name="S R" userId="c4b50ba4606b11ae" providerId="LiveId" clId="{63155E33-55A8-4928-A414-1458307AF363}" dt="2023-12-19T06:50:15.155" v="0" actId="47"/>
        <pc:sldMkLst>
          <pc:docMk/>
          <pc:sldMk cId="1587454429" sldId="268"/>
        </pc:sldMkLst>
      </pc:sldChg>
      <pc:sldChg chg="del">
        <pc:chgData name="S R" userId="c4b50ba4606b11ae" providerId="LiveId" clId="{63155E33-55A8-4928-A414-1458307AF363}" dt="2023-12-19T06:50:15.155" v="0" actId="47"/>
        <pc:sldMkLst>
          <pc:docMk/>
          <pc:sldMk cId="4248486886" sldId="269"/>
        </pc:sldMkLst>
      </pc:sldChg>
      <pc:sldChg chg="del">
        <pc:chgData name="S R" userId="c4b50ba4606b11ae" providerId="LiveId" clId="{63155E33-55A8-4928-A414-1458307AF363}" dt="2023-12-19T06:50:15.155" v="0" actId="47"/>
        <pc:sldMkLst>
          <pc:docMk/>
          <pc:sldMk cId="235821408" sldId="270"/>
        </pc:sldMkLst>
      </pc:sldChg>
      <pc:sldChg chg="del">
        <pc:chgData name="S R" userId="c4b50ba4606b11ae" providerId="LiveId" clId="{63155E33-55A8-4928-A414-1458307AF363}" dt="2023-12-19T06:50:15.155" v="0" actId="47"/>
        <pc:sldMkLst>
          <pc:docMk/>
          <pc:sldMk cId="2174582322" sldId="271"/>
        </pc:sldMkLst>
      </pc:sldChg>
      <pc:sldChg chg="del">
        <pc:chgData name="S R" userId="c4b50ba4606b11ae" providerId="LiveId" clId="{63155E33-55A8-4928-A414-1458307AF363}" dt="2023-12-19T06:50:15.155" v="0" actId="47"/>
        <pc:sldMkLst>
          <pc:docMk/>
          <pc:sldMk cId="2442195707" sldId="272"/>
        </pc:sldMkLst>
      </pc:sldChg>
      <pc:sldChg chg="del">
        <pc:chgData name="S R" userId="c4b50ba4606b11ae" providerId="LiveId" clId="{63155E33-55A8-4928-A414-1458307AF363}" dt="2023-12-19T06:50:15.155" v="0" actId="47"/>
        <pc:sldMkLst>
          <pc:docMk/>
          <pc:sldMk cId="3371129269" sldId="273"/>
        </pc:sldMkLst>
      </pc:sldChg>
      <pc:sldChg chg="del">
        <pc:chgData name="S R" userId="c4b50ba4606b11ae" providerId="LiveId" clId="{63155E33-55A8-4928-A414-1458307AF363}" dt="2023-12-19T06:50:15.155" v="0" actId="47"/>
        <pc:sldMkLst>
          <pc:docMk/>
          <pc:sldMk cId="3016739242" sldId="274"/>
        </pc:sldMkLst>
      </pc:sldChg>
      <pc:sldChg chg="del">
        <pc:chgData name="S R" userId="c4b50ba4606b11ae" providerId="LiveId" clId="{63155E33-55A8-4928-A414-1458307AF363}" dt="2023-12-19T06:50:15.155" v="0" actId="47"/>
        <pc:sldMkLst>
          <pc:docMk/>
          <pc:sldMk cId="3067655922" sldId="275"/>
        </pc:sldMkLst>
      </pc:sldChg>
      <pc:sldChg chg="del">
        <pc:chgData name="S R" userId="c4b50ba4606b11ae" providerId="LiveId" clId="{63155E33-55A8-4928-A414-1458307AF363}" dt="2023-12-19T06:50:15.155" v="0" actId="47"/>
        <pc:sldMkLst>
          <pc:docMk/>
          <pc:sldMk cId="1705491483" sldId="276"/>
        </pc:sldMkLst>
      </pc:sldChg>
      <pc:sldChg chg="del">
        <pc:chgData name="S R" userId="c4b50ba4606b11ae" providerId="LiveId" clId="{63155E33-55A8-4928-A414-1458307AF363}" dt="2023-12-19T06:50:15.155" v="0" actId="47"/>
        <pc:sldMkLst>
          <pc:docMk/>
          <pc:sldMk cId="1949602851" sldId="277"/>
        </pc:sldMkLst>
      </pc:sldChg>
      <pc:sldChg chg="del">
        <pc:chgData name="S R" userId="c4b50ba4606b11ae" providerId="LiveId" clId="{63155E33-55A8-4928-A414-1458307AF363}" dt="2023-12-19T06:50:15.155" v="0" actId="47"/>
        <pc:sldMkLst>
          <pc:docMk/>
          <pc:sldMk cId="2750272845" sldId="278"/>
        </pc:sldMkLst>
      </pc:sldChg>
      <pc:sldChg chg="del">
        <pc:chgData name="S R" userId="c4b50ba4606b11ae" providerId="LiveId" clId="{63155E33-55A8-4928-A414-1458307AF363}" dt="2023-12-19T06:50:15.155" v="0" actId="47"/>
        <pc:sldMkLst>
          <pc:docMk/>
          <pc:sldMk cId="3623729377" sldId="279"/>
        </pc:sldMkLst>
      </pc:sldChg>
      <pc:sldChg chg="del">
        <pc:chgData name="S R" userId="c4b50ba4606b11ae" providerId="LiveId" clId="{63155E33-55A8-4928-A414-1458307AF363}" dt="2023-12-19T06:50:15.155" v="0" actId="47"/>
        <pc:sldMkLst>
          <pc:docMk/>
          <pc:sldMk cId="3323468373" sldId="280"/>
        </pc:sldMkLst>
      </pc:sldChg>
      <pc:sldChg chg="del">
        <pc:chgData name="S R" userId="c4b50ba4606b11ae" providerId="LiveId" clId="{63155E33-55A8-4928-A414-1458307AF363}" dt="2023-12-19T06:50:15.155" v="0" actId="47"/>
        <pc:sldMkLst>
          <pc:docMk/>
          <pc:sldMk cId="4203565127" sldId="281"/>
        </pc:sldMkLst>
      </pc:sldChg>
      <pc:sldChg chg="del">
        <pc:chgData name="S R" userId="c4b50ba4606b11ae" providerId="LiveId" clId="{63155E33-55A8-4928-A414-1458307AF363}" dt="2023-12-19T06:50:15.155" v="0" actId="47"/>
        <pc:sldMkLst>
          <pc:docMk/>
          <pc:sldMk cId="1724695649" sldId="282"/>
        </pc:sldMkLst>
      </pc:sldChg>
      <pc:sldChg chg="add">
        <pc:chgData name="S R" userId="c4b50ba4606b11ae" providerId="LiveId" clId="{63155E33-55A8-4928-A414-1458307AF363}" dt="2023-12-19T07:27:13.481" v="3"/>
        <pc:sldMkLst>
          <pc:docMk/>
          <pc:sldMk cId="4024992393" sldId="287"/>
        </pc:sldMkLst>
      </pc:sldChg>
      <pc:sldChg chg="add">
        <pc:chgData name="S R" userId="c4b50ba4606b11ae" providerId="LiveId" clId="{63155E33-55A8-4928-A414-1458307AF363}" dt="2023-12-19T07:27:13.481" v="3"/>
        <pc:sldMkLst>
          <pc:docMk/>
          <pc:sldMk cId="3543518559" sldId="288"/>
        </pc:sldMkLst>
      </pc:sldChg>
      <pc:sldChg chg="add">
        <pc:chgData name="S R" userId="c4b50ba4606b11ae" providerId="LiveId" clId="{63155E33-55A8-4928-A414-1458307AF363}" dt="2023-12-19T07:27:13.481" v="3"/>
        <pc:sldMkLst>
          <pc:docMk/>
          <pc:sldMk cId="2385208131" sldId="289"/>
        </pc:sldMkLst>
      </pc:sldChg>
      <pc:sldChg chg="add">
        <pc:chgData name="S R" userId="c4b50ba4606b11ae" providerId="LiveId" clId="{63155E33-55A8-4928-A414-1458307AF363}" dt="2023-12-19T07:27:13.481" v="3"/>
        <pc:sldMkLst>
          <pc:docMk/>
          <pc:sldMk cId="2241420265" sldId="290"/>
        </pc:sldMkLst>
      </pc:sldChg>
      <pc:sldChg chg="add">
        <pc:chgData name="S R" userId="c4b50ba4606b11ae" providerId="LiveId" clId="{63155E33-55A8-4928-A414-1458307AF363}" dt="2023-12-19T07:27:13.481" v="3"/>
        <pc:sldMkLst>
          <pc:docMk/>
          <pc:sldMk cId="414121855" sldId="291"/>
        </pc:sldMkLst>
      </pc:sldChg>
      <pc:sldChg chg="add">
        <pc:chgData name="S R" userId="c4b50ba4606b11ae" providerId="LiveId" clId="{63155E33-55A8-4928-A414-1458307AF363}" dt="2023-12-19T07:27:13.481" v="3"/>
        <pc:sldMkLst>
          <pc:docMk/>
          <pc:sldMk cId="868619473" sldId="292"/>
        </pc:sldMkLst>
      </pc:sldChg>
      <pc:sldChg chg="add">
        <pc:chgData name="S R" userId="c4b50ba4606b11ae" providerId="LiveId" clId="{63155E33-55A8-4928-A414-1458307AF363}" dt="2023-12-19T07:27:13.481" v="3"/>
        <pc:sldMkLst>
          <pc:docMk/>
          <pc:sldMk cId="1737061968" sldId="293"/>
        </pc:sldMkLst>
      </pc:sldChg>
      <pc:sldChg chg="add">
        <pc:chgData name="S R" userId="c4b50ba4606b11ae" providerId="LiveId" clId="{63155E33-55A8-4928-A414-1458307AF363}" dt="2023-12-19T07:27:13.481" v="3"/>
        <pc:sldMkLst>
          <pc:docMk/>
          <pc:sldMk cId="4159379245" sldId="294"/>
        </pc:sldMkLst>
      </pc:sldChg>
      <pc:sldChg chg="add">
        <pc:chgData name="S R" userId="c4b50ba4606b11ae" providerId="LiveId" clId="{63155E33-55A8-4928-A414-1458307AF363}" dt="2023-12-19T07:27:13.481" v="3"/>
        <pc:sldMkLst>
          <pc:docMk/>
          <pc:sldMk cId="3218563634" sldId="295"/>
        </pc:sldMkLst>
      </pc:sldChg>
      <pc:sldChg chg="add">
        <pc:chgData name="S R" userId="c4b50ba4606b11ae" providerId="LiveId" clId="{63155E33-55A8-4928-A414-1458307AF363}" dt="2023-12-19T07:27:13.481" v="3"/>
        <pc:sldMkLst>
          <pc:docMk/>
          <pc:sldMk cId="1593456975" sldId="296"/>
        </pc:sldMkLst>
      </pc:sldChg>
      <pc:sldChg chg="add">
        <pc:chgData name="S R" userId="c4b50ba4606b11ae" providerId="LiveId" clId="{63155E33-55A8-4928-A414-1458307AF363}" dt="2023-12-19T07:27:13.481" v="3"/>
        <pc:sldMkLst>
          <pc:docMk/>
          <pc:sldMk cId="2283878378" sldId="297"/>
        </pc:sldMkLst>
      </pc:sldChg>
      <pc:sldChg chg="add">
        <pc:chgData name="S R" userId="c4b50ba4606b11ae" providerId="LiveId" clId="{63155E33-55A8-4928-A414-1458307AF363}" dt="2023-12-19T07:27:13.481" v="3"/>
        <pc:sldMkLst>
          <pc:docMk/>
          <pc:sldMk cId="535152530" sldId="298"/>
        </pc:sldMkLst>
      </pc:sldChg>
      <pc:sldChg chg="add">
        <pc:chgData name="S R" userId="c4b50ba4606b11ae" providerId="LiveId" clId="{63155E33-55A8-4928-A414-1458307AF363}" dt="2023-12-19T07:27:13.481" v="3"/>
        <pc:sldMkLst>
          <pc:docMk/>
          <pc:sldMk cId="3070352734" sldId="299"/>
        </pc:sldMkLst>
      </pc:sldChg>
      <pc:sldChg chg="add">
        <pc:chgData name="S R" userId="c4b50ba4606b11ae" providerId="LiveId" clId="{63155E33-55A8-4928-A414-1458307AF363}" dt="2023-12-19T07:27:13.481" v="3"/>
        <pc:sldMkLst>
          <pc:docMk/>
          <pc:sldMk cId="1129519614" sldId="300"/>
        </pc:sldMkLst>
      </pc:sldChg>
      <pc:sldChg chg="add">
        <pc:chgData name="S R" userId="c4b50ba4606b11ae" providerId="LiveId" clId="{63155E33-55A8-4928-A414-1458307AF363}" dt="2023-12-19T07:27:13.481" v="3"/>
        <pc:sldMkLst>
          <pc:docMk/>
          <pc:sldMk cId="2834653819" sldId="301"/>
        </pc:sldMkLst>
      </pc:sldChg>
      <pc:sldChg chg="add">
        <pc:chgData name="S R" userId="c4b50ba4606b11ae" providerId="LiveId" clId="{63155E33-55A8-4928-A414-1458307AF363}" dt="2023-12-19T07:27:13.481" v="3"/>
        <pc:sldMkLst>
          <pc:docMk/>
          <pc:sldMk cId="2073259360" sldId="302"/>
        </pc:sldMkLst>
      </pc:sldChg>
      <pc:sldChg chg="add">
        <pc:chgData name="S R" userId="c4b50ba4606b11ae" providerId="LiveId" clId="{63155E33-55A8-4928-A414-1458307AF363}" dt="2023-12-19T07:27:13.481" v="3"/>
        <pc:sldMkLst>
          <pc:docMk/>
          <pc:sldMk cId="3767867786" sldId="303"/>
        </pc:sldMkLst>
      </pc:sldChg>
      <pc:sldChg chg="add">
        <pc:chgData name="S R" userId="c4b50ba4606b11ae" providerId="LiveId" clId="{63155E33-55A8-4928-A414-1458307AF363}" dt="2023-12-19T07:27:13.481" v="3"/>
        <pc:sldMkLst>
          <pc:docMk/>
          <pc:sldMk cId="3252070862" sldId="304"/>
        </pc:sldMkLst>
      </pc:sldChg>
      <pc:sldChg chg="add">
        <pc:chgData name="S R" userId="c4b50ba4606b11ae" providerId="LiveId" clId="{63155E33-55A8-4928-A414-1458307AF363}" dt="2023-12-19T07:27:13.481" v="3"/>
        <pc:sldMkLst>
          <pc:docMk/>
          <pc:sldMk cId="4056826062" sldId="305"/>
        </pc:sldMkLst>
      </pc:sldChg>
      <pc:sldChg chg="add">
        <pc:chgData name="S R" userId="c4b50ba4606b11ae" providerId="LiveId" clId="{63155E33-55A8-4928-A414-1458307AF363}" dt="2023-12-19T07:27:13.481" v="3"/>
        <pc:sldMkLst>
          <pc:docMk/>
          <pc:sldMk cId="4215323495" sldId="307"/>
        </pc:sldMkLst>
      </pc:sldChg>
      <pc:sldChg chg="add">
        <pc:chgData name="S R" userId="c4b50ba4606b11ae" providerId="LiveId" clId="{63155E33-55A8-4928-A414-1458307AF363}" dt="2023-12-19T07:27:13.481" v="3"/>
        <pc:sldMkLst>
          <pc:docMk/>
          <pc:sldMk cId="578334207" sldId="308"/>
        </pc:sldMkLst>
      </pc:sldChg>
      <pc:sldChg chg="add">
        <pc:chgData name="S R" userId="c4b50ba4606b11ae" providerId="LiveId" clId="{63155E33-55A8-4928-A414-1458307AF363}" dt="2023-12-19T07:27:13.481" v="3"/>
        <pc:sldMkLst>
          <pc:docMk/>
          <pc:sldMk cId="1556243580" sldId="311"/>
        </pc:sldMkLst>
      </pc:sldChg>
      <pc:sldChg chg="add">
        <pc:chgData name="S R" userId="c4b50ba4606b11ae" providerId="LiveId" clId="{63155E33-55A8-4928-A414-1458307AF363}" dt="2023-12-19T07:27:13.481" v="3"/>
        <pc:sldMkLst>
          <pc:docMk/>
          <pc:sldMk cId="866019315" sldId="312"/>
        </pc:sldMkLst>
      </pc:sldChg>
      <pc:sldChg chg="add">
        <pc:chgData name="S R" userId="c4b50ba4606b11ae" providerId="LiveId" clId="{63155E33-55A8-4928-A414-1458307AF363}" dt="2023-12-19T07:27:13.481" v="3"/>
        <pc:sldMkLst>
          <pc:docMk/>
          <pc:sldMk cId="4278956468" sldId="313"/>
        </pc:sldMkLst>
      </pc:sldChg>
      <pc:sldChg chg="add">
        <pc:chgData name="S R" userId="c4b50ba4606b11ae" providerId="LiveId" clId="{63155E33-55A8-4928-A414-1458307AF363}" dt="2023-12-19T07:27:13.481" v="3"/>
        <pc:sldMkLst>
          <pc:docMk/>
          <pc:sldMk cId="2610507828" sldId="314"/>
        </pc:sldMkLst>
      </pc:sldChg>
      <pc:sldChg chg="add">
        <pc:chgData name="S R" userId="c4b50ba4606b11ae" providerId="LiveId" clId="{63155E33-55A8-4928-A414-1458307AF363}" dt="2023-12-19T07:27:13.481" v="3"/>
        <pc:sldMkLst>
          <pc:docMk/>
          <pc:sldMk cId="2881096533" sldId="315"/>
        </pc:sldMkLst>
      </pc:sldChg>
      <pc:sldChg chg="add">
        <pc:chgData name="S R" userId="c4b50ba4606b11ae" providerId="LiveId" clId="{63155E33-55A8-4928-A414-1458307AF363}" dt="2023-12-19T07:27:13.481" v="3"/>
        <pc:sldMkLst>
          <pc:docMk/>
          <pc:sldMk cId="1244064605" sldId="317"/>
        </pc:sldMkLst>
      </pc:sldChg>
      <pc:sldChg chg="add">
        <pc:chgData name="S R" userId="c4b50ba4606b11ae" providerId="LiveId" clId="{63155E33-55A8-4928-A414-1458307AF363}" dt="2023-12-19T07:27:13.481" v="3"/>
        <pc:sldMkLst>
          <pc:docMk/>
          <pc:sldMk cId="1026874877" sldId="318"/>
        </pc:sldMkLst>
      </pc:sldChg>
      <pc:sldChg chg="add">
        <pc:chgData name="S R" userId="c4b50ba4606b11ae" providerId="LiveId" clId="{63155E33-55A8-4928-A414-1458307AF363}" dt="2023-12-19T07:27:13.481" v="3"/>
        <pc:sldMkLst>
          <pc:docMk/>
          <pc:sldMk cId="2290728616" sldId="319"/>
        </pc:sldMkLst>
      </pc:sldChg>
      <pc:sldChg chg="add">
        <pc:chgData name="S R" userId="c4b50ba4606b11ae" providerId="LiveId" clId="{63155E33-55A8-4928-A414-1458307AF363}" dt="2023-12-19T07:27:13.481" v="3"/>
        <pc:sldMkLst>
          <pc:docMk/>
          <pc:sldMk cId="3672386171" sldId="320"/>
        </pc:sldMkLst>
      </pc:sldChg>
      <pc:sldChg chg="add">
        <pc:chgData name="S R" userId="c4b50ba4606b11ae" providerId="LiveId" clId="{63155E33-55A8-4928-A414-1458307AF363}" dt="2023-12-19T07:27:13.481" v="3"/>
        <pc:sldMkLst>
          <pc:docMk/>
          <pc:sldMk cId="1531848425" sldId="324"/>
        </pc:sldMkLst>
      </pc:sldChg>
      <pc:sldChg chg="add">
        <pc:chgData name="S R" userId="c4b50ba4606b11ae" providerId="LiveId" clId="{63155E33-55A8-4928-A414-1458307AF363}" dt="2023-12-19T07:27:13.481" v="3"/>
        <pc:sldMkLst>
          <pc:docMk/>
          <pc:sldMk cId="2669153213" sldId="325"/>
        </pc:sldMkLst>
      </pc:sldChg>
      <pc:sldChg chg="add">
        <pc:chgData name="S R" userId="c4b50ba4606b11ae" providerId="LiveId" clId="{63155E33-55A8-4928-A414-1458307AF363}" dt="2023-12-19T07:27:13.481" v="3"/>
        <pc:sldMkLst>
          <pc:docMk/>
          <pc:sldMk cId="3785675562" sldId="326"/>
        </pc:sldMkLst>
      </pc:sldChg>
      <pc:sldChg chg="add">
        <pc:chgData name="S R" userId="c4b50ba4606b11ae" providerId="LiveId" clId="{63155E33-55A8-4928-A414-1458307AF363}" dt="2023-12-19T07:27:13.481" v="3"/>
        <pc:sldMkLst>
          <pc:docMk/>
          <pc:sldMk cId="3729125892" sldId="328"/>
        </pc:sldMkLst>
      </pc:sldChg>
      <pc:sldChg chg="add">
        <pc:chgData name="S R" userId="c4b50ba4606b11ae" providerId="LiveId" clId="{63155E33-55A8-4928-A414-1458307AF363}" dt="2023-12-19T07:27:13.481" v="3"/>
        <pc:sldMkLst>
          <pc:docMk/>
          <pc:sldMk cId="1147841883" sldId="373"/>
        </pc:sldMkLst>
      </pc:sldChg>
      <pc:sldChg chg="add">
        <pc:chgData name="S R" userId="c4b50ba4606b11ae" providerId="LiveId" clId="{63155E33-55A8-4928-A414-1458307AF363}" dt="2023-12-19T07:27:13.481" v="3"/>
        <pc:sldMkLst>
          <pc:docMk/>
          <pc:sldMk cId="1583139290" sldId="375"/>
        </pc:sldMkLst>
      </pc:sldChg>
      <pc:sldChg chg="add">
        <pc:chgData name="S R" userId="c4b50ba4606b11ae" providerId="LiveId" clId="{63155E33-55A8-4928-A414-1458307AF363}" dt="2023-12-19T07:27:13.481" v="3"/>
        <pc:sldMkLst>
          <pc:docMk/>
          <pc:sldMk cId="1417370082" sldId="377"/>
        </pc:sldMkLst>
      </pc:sldChg>
    </pc:docChg>
  </pc:docChgLst>
  <pc:docChgLst>
    <pc:chgData name="S R" userId="c4b50ba4606b11ae" providerId="LiveId" clId="{5B5D30CA-ED6C-432D-9DD7-653E50313298}"/>
    <pc:docChg chg="addSld delSld modSld">
      <pc:chgData name="S R" userId="c4b50ba4606b11ae" providerId="LiveId" clId="{5B5D30CA-ED6C-432D-9DD7-653E50313298}" dt="2023-11-17T15:12:37.431" v="4" actId="47"/>
      <pc:docMkLst>
        <pc:docMk/>
      </pc:docMkLst>
      <pc:sldChg chg="add">
        <pc:chgData name="S R" userId="c4b50ba4606b11ae" providerId="LiveId" clId="{5B5D30CA-ED6C-432D-9DD7-653E50313298}" dt="2023-11-17T14:58:40.029" v="3"/>
        <pc:sldMkLst>
          <pc:docMk/>
          <pc:sldMk cId="2929564661" sldId="256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9400744" sldId="257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2435240009" sldId="258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3377375445" sldId="259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689158296" sldId="260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3463044627" sldId="267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1587454429" sldId="268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4248486886" sldId="269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235821408" sldId="270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2174582322" sldId="271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2442195707" sldId="272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3371129269" sldId="273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3016739242" sldId="274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3067655922" sldId="275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1705491483" sldId="276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1949602851" sldId="277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2750272845" sldId="278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3623729377" sldId="279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3323468373" sldId="280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4203565127" sldId="281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1724695649" sldId="282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414269954" sldId="302"/>
        </pc:sldMkLst>
      </pc:sldChg>
      <pc:sldChg chg="modSp del mod">
        <pc:chgData name="S R" userId="c4b50ba4606b11ae" providerId="LiveId" clId="{5B5D30CA-ED6C-432D-9DD7-653E50313298}" dt="2023-11-17T15:12:37.431" v="4" actId="47"/>
        <pc:sldMkLst>
          <pc:docMk/>
          <pc:sldMk cId="3477551197" sldId="303"/>
        </pc:sldMkLst>
        <pc:spChg chg="mod">
          <ac:chgData name="S R" userId="c4b50ba4606b11ae" providerId="LiveId" clId="{5B5D30CA-ED6C-432D-9DD7-653E50313298}" dt="2023-11-17T14:57:11.056" v="2" actId="20577"/>
          <ac:spMkLst>
            <pc:docMk/>
            <pc:sldMk cId="3477551197" sldId="303"/>
            <ac:spMk id="2" creationId="{96F122BC-68CA-12F2-F528-E5F7F02E840B}"/>
          </ac:spMkLst>
        </pc:spChg>
        <pc:spChg chg="mod">
          <ac:chgData name="S R" userId="c4b50ba4606b11ae" providerId="LiveId" clId="{5B5D30CA-ED6C-432D-9DD7-653E50313298}" dt="2023-11-17T14:57:08.300" v="1" actId="20577"/>
          <ac:spMkLst>
            <pc:docMk/>
            <pc:sldMk cId="3477551197" sldId="303"/>
            <ac:spMk id="3" creationId="{52E10796-2270-5A57-1DEA-E7C4DFE5FCD5}"/>
          </ac:spMkLst>
        </pc:spChg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546710751" sldId="304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73971200" sldId="305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1070092767" sldId="306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842299906" sldId="307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200471884" sldId="308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531818392" sldId="309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202878504" sldId="310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164575174" sldId="311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145050798" sldId="312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273844294" sldId="313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278310296" sldId="314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188409773" sldId="315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814981665" sldId="316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18342026" sldId="317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836702505" sldId="318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291625698" sldId="319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082074514" sldId="320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007346893" sldId="321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250691278" sldId="322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4005043796" sldId="323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622418958" sldId="324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855179478" sldId="325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770412268" sldId="326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816691933" sldId="327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465365668" sldId="328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70913850" sldId="330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1235094566" sldId="331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868826358" sldId="332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192195744" sldId="333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66622812" sldId="334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651856982" sldId="335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70548511" sldId="336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161022502" sldId="337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014830193" sldId="338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984803272" sldId="339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660067516" sldId="340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792059553" sldId="341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1650483691" sldId="342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701533673" sldId="343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042986934" sldId="344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1423241627" sldId="34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95AF-D90A-2C81-903B-A85E20DC3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E8D94-00B9-EEE5-CB45-961799AF0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DC007-0B68-6131-2F63-7E72C5E6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124F3-440A-7383-55C3-3E2188FC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27905-08F4-5A40-D7A0-D0204317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62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9831-786E-D4FC-E785-3DDAE34D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08AF-EA98-6C79-4F3A-C0FBD1697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7F5A5-5DCA-5F83-5CAE-711A7EB1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2141-9C05-4FFE-E00F-CC775CBD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E9E68-6252-E04B-6B4A-89E1F2BD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1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1A5F1-B76F-5C37-F310-282E24937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ABD8B-2932-BB50-8A28-5683D86CA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F6487-90A0-FC68-B808-17C4A33E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2621B-C3A2-696A-15C7-0DACF715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B2FD8-BA3A-0CF9-FFB4-021CA810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87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9655-8422-B934-E8AF-58EE413B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C68B8-F138-4B11-DEC0-291D7B2DD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2FD53-4EBC-D7BC-83C8-20A9359E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896DF-BB63-FC93-9888-F2875D05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85968-942F-15EE-506F-65970DC2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07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A4D3-062C-981B-B095-B7ED37B0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00861-F003-F6E3-BC6C-7CA62B594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76636-3A2A-0463-4D1D-9AAD3ECD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5B2EA-31B6-17E4-6631-6B58DA67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8931D-E946-6E48-C963-F440741E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53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8D6E-C5EA-0DD3-76B3-D62C2591A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32E3C-5C13-F722-127B-1306FDBAE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742BC-D12C-BC8A-5BC3-5747C667F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F98FF-F9AE-673A-84FC-D65146EE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CB79-06E1-6B49-3B51-22913B4A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E59A2-C2EE-A06E-2420-EC329C72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84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6FFF-B657-5AD5-7DEA-D7148BBC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DBAAB-01A0-A5C6-E91B-A337E6951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0FEAB-6F53-B108-B60C-DD12A350C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BF0D7-5371-B037-F278-F1AFA0881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A484F-42BD-4ECA-644A-10E118F65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A367A-E8A9-12C9-040D-1EDCB96A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B7B57-1B3D-B604-00F2-E33ED1F7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E2184-7C7A-A48D-4146-B37748AA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09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184A-B921-E6BF-E7C4-1E797845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400A5-E589-F66D-1061-A9D1EF62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8671D-F136-151B-3CB6-3EC6AC2D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ECC0A-DD3A-B9A7-63A4-D17E762B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99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F4216-CBB5-FAAD-CB9C-E0FDE932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D82963-221E-A894-2FB6-8D86926A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4F34E-D561-057E-4AE3-DA5EB634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00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F6B8-A6EC-230E-3635-0275C53A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26551-CB85-7AB9-8EF2-8D89E196B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D6A82-DC9A-9E22-829E-084460670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39836-09DA-8E8E-C7EB-6A88AB27F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2D738-FB07-4A80-0AF4-3FA9D8F1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145C6-9644-F2E0-C0BC-3807A6A0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36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18AC-33F1-B4CF-8780-FB98408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4E166-BA00-08D3-5287-74DD1E876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99009-8891-065A-2BC3-AF24E314D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A13F2-024E-B880-A6F9-1A5609A7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2C04-BBC9-82C7-4BDA-5ED4DE09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0B5DC-132B-FB46-E3EA-36AF5FD1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77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A48E41A-452B-41BC-342B-E00B7748DE4C}"/>
              </a:ext>
            </a:extLst>
          </p:cNvPr>
          <p:cNvSpPr txBox="1"/>
          <p:nvPr userDrawn="1"/>
        </p:nvSpPr>
        <p:spPr>
          <a:xfrm rot="20193259">
            <a:off x="483576" y="2910254"/>
            <a:ext cx="114475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2">
                    <a:lumMod val="90000"/>
                  </a:schemeClr>
                </a:solidFill>
              </a:rPr>
              <a:t>PREPARED BY RINJU RAVINDRAN, ADHOC ASST. PROFESSOR-ECE, GCEK</a:t>
            </a:r>
            <a:endParaRPr lang="en-IN" sz="30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9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717B-A05D-DAFC-7E7E-C1A899EE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QUANTIZATION</a:t>
            </a:r>
            <a:endParaRPr lang="en-IN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4460E-9975-88D2-3B46-147D11F19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Performs Discretization in amplitude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Sampling results in a series of pulses of varying amplitude values ranging between two limits: a min and a max.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 amplitude values are infinite between the two limits.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We need to map the </a:t>
            </a:r>
            <a:r>
              <a:rPr lang="en-US" altLang="en-US" sz="2800" i="1" dirty="0"/>
              <a:t>infinite</a:t>
            </a:r>
            <a:r>
              <a:rPr lang="en-US" altLang="en-US" sz="2800" dirty="0"/>
              <a:t> amplitude values onto a finite set of known values.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This is achieved by dividing the distance between min and max into </a:t>
            </a:r>
            <a:r>
              <a:rPr lang="en-US" altLang="en-US" sz="2800" dirty="0">
                <a:solidFill>
                  <a:schemeClr val="hlink"/>
                </a:solidFill>
              </a:rPr>
              <a:t>L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chemeClr val="hlink"/>
                </a:solidFill>
              </a:rPr>
              <a:t>zones</a:t>
            </a:r>
            <a:r>
              <a:rPr lang="en-US" altLang="en-US" sz="2800" dirty="0"/>
              <a:t>, each of</a:t>
            </a:r>
            <a:r>
              <a:rPr lang="en-US" altLang="en-US" sz="2800" dirty="0">
                <a:solidFill>
                  <a:schemeClr val="hlink"/>
                </a:solidFill>
              </a:rPr>
              <a:t> </a:t>
            </a:r>
            <a:r>
              <a:rPr lang="en-US" altLang="en-US" dirty="0">
                <a:solidFill>
                  <a:schemeClr val="hlink"/>
                </a:solidFill>
              </a:rPr>
              <a:t>step size</a:t>
            </a:r>
            <a:r>
              <a:rPr lang="en-US" altLang="en-US" sz="2800" dirty="0">
                <a:solidFill>
                  <a:schemeClr val="hlink"/>
                </a:solidFill>
              </a:rPr>
              <a:t> </a:t>
            </a:r>
            <a:r>
              <a:rPr lang="en-US" altLang="en-US" sz="2800" dirty="0">
                <a:solidFill>
                  <a:schemeClr val="hlink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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latin typeface="Symbol" panose="05050102010706020507" pitchFamily="18" charset="2"/>
                <a:sym typeface="Symbol" panose="05050102010706020507" pitchFamily="18" charset="2"/>
              </a:rPr>
              <a:t></a:t>
            </a:r>
            <a:r>
              <a:rPr lang="en-US" altLang="en-US" sz="2800" dirty="0"/>
              <a:t> = (V</a:t>
            </a:r>
            <a:r>
              <a:rPr lang="en-US" altLang="en-US" sz="2800" baseline="-25000" dirty="0"/>
              <a:t>max</a:t>
            </a:r>
            <a:r>
              <a:rPr lang="en-US" altLang="en-US" sz="2800" dirty="0"/>
              <a:t> - </a:t>
            </a:r>
            <a:r>
              <a:rPr lang="en-US" altLang="en-US" sz="2800" dirty="0" err="1"/>
              <a:t>V</a:t>
            </a:r>
            <a:r>
              <a:rPr lang="en-US" altLang="en-US" sz="2800" baseline="-25000" dirty="0" err="1"/>
              <a:t>min</a:t>
            </a:r>
            <a:r>
              <a:rPr lang="en-US" altLang="en-US" sz="2800" dirty="0"/>
              <a:t>)/ </a:t>
            </a:r>
            <a:r>
              <a:rPr lang="en-US" altLang="en-US" dirty="0"/>
              <a:t>L</a:t>
            </a:r>
            <a:endParaRPr lang="en-US" alt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499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39D7F6-DCA3-472C-D998-BD93C3296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95815"/>
                <a:ext cx="10515600" cy="5409676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Max quantization error  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IN" sz="3600" b="1" baseline="-25000" dirty="0">
                    <a:solidFill>
                      <a:srgbClr val="FF0000"/>
                    </a:solidFill>
                  </a:rPr>
                  <a:t>max</a:t>
                </a:r>
                <a:r>
                  <a:rPr lang="en-IN" sz="3600" b="1" dirty="0">
                    <a:solidFill>
                      <a:srgbClr val="FF0000"/>
                    </a:solidFill>
                  </a:rPr>
                  <a:t> = |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num>
                      <m:den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IN" sz="3600" b="1" dirty="0">
                    <a:solidFill>
                      <a:srgbClr val="FF0000"/>
                    </a:solidFill>
                  </a:rPr>
                  <a:t> |</a:t>
                </a:r>
              </a:p>
              <a:p>
                <a:pPr marL="0" indent="0">
                  <a:buNone/>
                </a:pPr>
                <a:r>
                  <a:rPr lang="en-US" altLang="en-US" sz="3600" dirty="0">
                    <a:latin typeface="Symbol" panose="05050102010706020507" pitchFamily="18" charset="2"/>
                    <a:sym typeface="Symbol" panose="05050102010706020507" pitchFamily="18" charset="2"/>
                  </a:rPr>
                  <a:t>	</a:t>
                </a:r>
                <a:r>
                  <a:rPr lang="en-US" altLang="en-US" sz="3600" dirty="0"/>
                  <a:t> = (V</a:t>
                </a:r>
                <a:r>
                  <a:rPr lang="en-US" altLang="en-US" sz="3600" baseline="-25000" dirty="0"/>
                  <a:t>max</a:t>
                </a:r>
                <a:r>
                  <a:rPr lang="en-US" altLang="en-US" sz="3600" dirty="0"/>
                  <a:t> - </a:t>
                </a:r>
                <a:r>
                  <a:rPr lang="en-US" altLang="en-US" sz="3600" dirty="0" err="1"/>
                  <a:t>V</a:t>
                </a:r>
                <a:r>
                  <a:rPr lang="en-US" altLang="en-US" sz="3600" baseline="-25000" dirty="0" err="1"/>
                  <a:t>min</a:t>
                </a:r>
                <a:r>
                  <a:rPr lang="en-US" altLang="en-US" sz="3600" dirty="0"/>
                  <a:t>)/ L</a:t>
                </a:r>
              </a:p>
              <a:p>
                <a:pPr marL="0" indent="0">
                  <a:buNone/>
                </a:pPr>
                <a:r>
                  <a:rPr lang="en-US" sz="3600" dirty="0"/>
                  <a:t>	L = q = 2</a:t>
                </a:r>
                <a:r>
                  <a:rPr lang="en-US" sz="3600" baseline="30000" dirty="0"/>
                  <a:t>n</a:t>
                </a:r>
                <a:r>
                  <a:rPr lang="en-US" sz="3600" baseline="-25000" dirty="0"/>
                  <a:t> </a:t>
                </a:r>
              </a:p>
              <a:p>
                <a:pPr marL="0" indent="0">
                  <a:buNone/>
                </a:pPr>
                <a:endParaRPr lang="en-US" sz="3600" b="1" baseline="-25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3600" b="1" dirty="0">
                    <a:solidFill>
                      <a:srgbClr val="FF0000"/>
                    </a:solidFill>
                  </a:rPr>
                  <a:t>If </a:t>
                </a:r>
                <a:r>
                  <a:rPr lang="en-US" sz="3600" b="1" dirty="0" err="1">
                    <a:solidFill>
                      <a:srgbClr val="FF0000"/>
                    </a:solidFill>
                  </a:rPr>
                  <a:t>V</a:t>
                </a:r>
                <a:r>
                  <a:rPr lang="en-US" sz="3600" b="1" baseline="-25000" dirty="0" err="1">
                    <a:solidFill>
                      <a:srgbClr val="FF0000"/>
                    </a:solidFill>
                  </a:rPr>
                  <a:t>min</a:t>
                </a:r>
                <a:r>
                  <a:rPr lang="en-US" sz="3600" b="1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= - V</a:t>
                </a:r>
                <a:r>
                  <a:rPr lang="en-US" sz="3600" b="1" baseline="-25000" dirty="0">
                    <a:solidFill>
                      <a:srgbClr val="FF0000"/>
                    </a:solidFill>
                  </a:rPr>
                  <a:t>max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 , </a:t>
                </a:r>
                <a:r>
                  <a:rPr lang="en-US" sz="3600" dirty="0"/>
                  <a:t>then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3600" dirty="0">
                    <a:latin typeface="Symbol" panose="05050102010706020507" pitchFamily="18" charset="2"/>
                    <a:sym typeface="Symbol" panose="05050102010706020507" pitchFamily="18" charset="2"/>
                  </a:rPr>
                  <a:t></a:t>
                </a:r>
                <a:r>
                  <a:rPr lang="en-US" altLang="en-US" sz="3600" dirty="0"/>
                  <a:t> = 2V</a:t>
                </a:r>
                <a:r>
                  <a:rPr lang="en-US" altLang="en-US" sz="3600" baseline="-25000" dirty="0"/>
                  <a:t>max</a:t>
                </a:r>
                <a:r>
                  <a:rPr lang="en-US" altLang="en-US" sz="3600" dirty="0"/>
                  <a:t> /L </a:t>
                </a:r>
              </a:p>
              <a:p>
                <a:pPr marL="0" indent="0">
                  <a:buNone/>
                </a:pPr>
                <a:r>
                  <a:rPr lang="en-US" altLang="en-US" sz="3600" dirty="0">
                    <a:latin typeface="Symbol" panose="05050102010706020507" pitchFamily="18" charset="2"/>
                    <a:sym typeface="Symbol" panose="05050102010706020507" pitchFamily="18" charset="2"/>
                  </a:rPr>
                  <a:t></a:t>
                </a:r>
                <a:r>
                  <a:rPr lang="en-US" altLang="en-US" sz="3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en-US" sz="3600" dirty="0"/>
                          <m:t>2</m:t>
                        </m:r>
                        <m:r>
                          <m:rPr>
                            <m:nor/>
                          </m:rPr>
                          <a:rPr lang="en-US" altLang="en-US" sz="3600" dirty="0"/>
                          <m:t>Vmax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dirty="0"/>
                          <m:t>2</m:t>
                        </m:r>
                        <m:r>
                          <m:rPr>
                            <m:nor/>
                          </m:rPr>
                          <a:rPr lang="en-US" sz="3600" baseline="30000" dirty="0"/>
                          <m:t>n</m:t>
                        </m:r>
                      </m:den>
                    </m:f>
                  </m:oMath>
                </a14:m>
                <a:r>
                  <a:rPr lang="en-IN" sz="36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39D7F6-DCA3-472C-D998-BD93C3296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95815"/>
                <a:ext cx="10515600" cy="5409676"/>
              </a:xfrm>
              <a:blipFill>
                <a:blip r:embed="rId2"/>
                <a:stretch>
                  <a:fillRect l="-1797" t="-4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84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9707-CDD6-08DB-D389-6832CB94D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8694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Signal to quantization noise ratio for linear quantization</a:t>
            </a:r>
            <a:endParaRPr lang="en-IN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5F0C1-D662-9F3A-A005-178D9ADDF9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03683"/>
                <a:ext cx="11022367" cy="5254317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3200" dirty="0"/>
                  <a:t>Normalised noise power or quantization noise P or quantization error (</a:t>
                </a:r>
                <a:r>
                  <a:rPr lang="en-US" sz="3200" dirty="0" err="1"/>
                  <a:t>interms</a:t>
                </a:r>
                <a:r>
                  <a:rPr lang="en-US" sz="3200" dirty="0"/>
                  <a:t> of power) for linear quantization =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en-IN" sz="3200" b="1" baseline="30000" dirty="0">
                            <a:solidFill>
                              <a:srgbClr val="FF0000"/>
                            </a:solidFill>
                          </a:rPr>
                          <m:t>2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</m:den>
                    </m:f>
                  </m:oMath>
                </a14:m>
                <a:r>
                  <a:rPr lang="en-IN" sz="3200" b="1" dirty="0">
                    <a:solidFill>
                      <a:srgbClr val="FF0000"/>
                    </a:solidFill>
                  </a:rPr>
                  <a:t>  </a:t>
                </a:r>
                <a:endParaRPr lang="en-IN" sz="3200" b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3200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3200" dirty="0">
                            <a:solidFill>
                              <a:srgbClr val="FF0000"/>
                            </a:solidFill>
                          </a:rPr>
                          <m:t>normalized</m:t>
                        </m:r>
                        <m:r>
                          <m:rPr>
                            <m:nor/>
                          </m:rPr>
                          <a:rPr lang="en-IN" sz="3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3200" dirty="0">
                            <a:solidFill>
                              <a:srgbClr val="FF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IN" sz="3200" dirty="0">
                            <a:solidFill>
                              <a:srgbClr val="FF0000"/>
                            </a:solidFill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IN" sz="3200" dirty="0">
                            <a:solidFill>
                              <a:srgbClr val="FF0000"/>
                            </a:solidFill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IN" sz="3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3200" dirty="0">
                            <a:solidFill>
                              <a:srgbClr val="FF0000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3200" b="0" i="0" dirty="0" smtClean="0">
                            <a:solidFill>
                              <a:srgbClr val="FF0000"/>
                            </a:solidFill>
                          </a:rPr>
                          <m:t>ower</m:t>
                        </m:r>
                        <m:r>
                          <m:rPr>
                            <m:nor/>
                          </m:rPr>
                          <a:rPr lang="en-US" sz="3200" b="0" i="0" dirty="0" smtClean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3200" dirty="0">
                            <a:solidFill>
                              <a:srgbClr val="FF0000"/>
                            </a:solidFill>
                          </a:rPr>
                          <m:t>normalized</m:t>
                        </m:r>
                        <m:r>
                          <m:rPr>
                            <m:nor/>
                          </m:rPr>
                          <a:rPr lang="en-IN" sz="3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3200" dirty="0">
                            <a:solidFill>
                              <a:srgbClr val="FF0000"/>
                            </a:solidFill>
                          </a:rPr>
                          <m:t>noise</m:t>
                        </m:r>
                        <m:r>
                          <m:rPr>
                            <m:nor/>
                          </m:rPr>
                          <a:rPr lang="en-IN" sz="3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3200" dirty="0">
                            <a:solidFill>
                              <a:srgbClr val="FF0000"/>
                            </a:solidFill>
                          </a:rPr>
                          <m:t>P</m:t>
                        </m:r>
                      </m:den>
                    </m:f>
                  </m:oMath>
                </a14:m>
                <a:r>
                  <a:rPr lang="en-IN" sz="3200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3200" dirty="0" smtClean="0">
                            <a:solidFill>
                              <a:schemeClr val="tx1"/>
                            </a:solidFill>
                          </a:rPr>
                          <m:t>P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eqArr>
                              <m:eqArrPr>
                                <m:ctrlPr>
                                  <a:rPr lang="en-US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>
                                <m: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m:rPr>
                                    <m:nor/>
                                  </m:rPr>
                                  <a:rPr lang="en-IN" sz="3200" b="1" baseline="30000" dirty="0">
                                    <a:solidFill>
                                      <a:schemeClr val="tx1"/>
                                    </a:solidFill>
                                  </a:rPr>
                                  <m:t>2</m:t>
                                </m:r>
                              </m:e>
                            </m:eqAr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den>
                    </m:f>
                  </m:oMath>
                </a14:m>
                <a:r>
                  <a:rPr lang="en-IN" sz="3200" i="1" dirty="0">
                    <a:solidFill>
                      <a:schemeClr val="tx1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IN" sz="3200" i="1" dirty="0">
                    <a:solidFill>
                      <a:schemeClr val="tx1"/>
                    </a:solidFill>
                  </a:rPr>
                  <a:t>when</a:t>
                </a:r>
                <a:r>
                  <a:rPr lang="en-US" altLang="en-US" sz="3200" dirty="0">
                    <a:latin typeface="Symbol" panose="05050102010706020507" pitchFamily="18" charset="2"/>
                    <a:sym typeface="Symbol" panose="05050102010706020507" pitchFamily="18" charset="2"/>
                  </a:rPr>
                  <a:t> </a:t>
                </a:r>
                <a:r>
                  <a:rPr lang="en-US" alt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en-US" sz="3200" dirty="0"/>
                          <m:t>2</m:t>
                        </m:r>
                        <m:r>
                          <m:rPr>
                            <m:nor/>
                          </m:rPr>
                          <a:rPr lang="en-US" altLang="en-US" sz="3200" dirty="0"/>
                          <m:t>Vmax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200" dirty="0"/>
                          <m:t>2</m:t>
                        </m:r>
                        <m:r>
                          <m:rPr>
                            <m:nor/>
                          </m:rPr>
                          <a:rPr lang="en-US" sz="3200" baseline="30000" dirty="0"/>
                          <m:t>n</m:t>
                        </m:r>
                      </m:den>
                    </m:f>
                  </m:oMath>
                </a14:m>
                <a:r>
                  <a:rPr lang="en-IN" sz="3200" b="1" dirty="0">
                    <a:solidFill>
                      <a:srgbClr val="FF0000"/>
                    </a:solidFill>
                  </a:rPr>
                  <a:t> </a:t>
                </a:r>
                <a:endParaRPr lang="en-IN" sz="3200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</m:oMath>
                </a14:m>
                <a:r>
                  <a:rPr lang="en-IN" sz="3200" b="1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3200" b="1" dirty="0">
                            <a:solidFill>
                              <a:srgbClr val="FF0000"/>
                            </a:solidFill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IN" sz="3200" b="1" dirty="0">
                            <a:solidFill>
                              <a:srgbClr val="FF0000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IN" sz="3200" b="1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3200" b="1" dirty="0">
                            <a:solidFill>
                              <a:srgbClr val="FF0000"/>
                            </a:solidFill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IN" sz="3200" b="1" baseline="-25000" dirty="0">
                            <a:solidFill>
                              <a:srgbClr val="FF0000"/>
                            </a:solidFill>
                          </a:rPr>
                          <m:t>max</m:t>
                        </m:r>
                        <m:r>
                          <m:rPr>
                            <m:nor/>
                          </m:rPr>
                          <a:rPr lang="en-IN" sz="3200" b="1" baseline="30000" dirty="0">
                            <a:solidFill>
                              <a:srgbClr val="FF0000"/>
                            </a:solidFill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3200" b="1" dirty="0">
                    <a:solidFill>
                      <a:srgbClr val="FF0000"/>
                    </a:solidFill>
                  </a:rPr>
                  <a:t> 2</a:t>
                </a:r>
                <a:r>
                  <a:rPr lang="en-IN" sz="3200" b="1" baseline="30000" dirty="0">
                    <a:solidFill>
                      <a:srgbClr val="FF0000"/>
                    </a:solidFill>
                  </a:rPr>
                  <a:t>2n</a:t>
                </a:r>
                <a:r>
                  <a:rPr lang="en-IN" sz="3200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 algn="just">
                  <a:buNone/>
                </a:pPr>
                <a:r>
                  <a:rPr lang="en-IN" sz="3200" dirty="0"/>
                  <a:t>SNR of quantizer increases exponentially with increasing bits per sample.</a:t>
                </a:r>
              </a:p>
              <a:p>
                <a:pPr marL="0" indent="0" algn="just">
                  <a:buNone/>
                </a:pPr>
                <a:endParaRPr lang="en-IN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5F0C1-D662-9F3A-A005-178D9ADDF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03683"/>
                <a:ext cx="11022367" cy="5254317"/>
              </a:xfrm>
              <a:blipFill>
                <a:blip r:embed="rId2"/>
                <a:stretch>
                  <a:fillRect l="-1382" t="-2436" r="-13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153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7495DD-A520-C343-8501-5AA985B3EC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36017"/>
                <a:ext cx="10515600" cy="6057746"/>
              </a:xfrm>
            </p:spPr>
            <p:txBody>
              <a:bodyPr/>
              <a:lstStyle/>
              <a:p>
                <a:r>
                  <a:rPr lang="en-US" dirty="0"/>
                  <a:t>If we assume </a:t>
                </a:r>
                <a:r>
                  <a:rPr lang="en-US" dirty="0" err="1"/>
                  <a:t>i</a:t>
                </a:r>
                <a:r>
                  <a:rPr lang="en-US" dirty="0"/>
                  <a:t>/p is normalized , then V</a:t>
                </a:r>
                <a:r>
                  <a:rPr lang="en-US" baseline="-25000" dirty="0"/>
                  <a:t>max</a:t>
                </a:r>
                <a:r>
                  <a:rPr lang="en-US" dirty="0"/>
                  <a:t> =1 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</m:oMath>
                </a14:m>
                <a:r>
                  <a:rPr lang="en-IN" sz="2800" b="1" dirty="0">
                    <a:solidFill>
                      <a:srgbClr val="FF0000"/>
                    </a:solidFill>
                  </a:rPr>
                  <a:t> = 3*2</a:t>
                </a:r>
                <a:r>
                  <a:rPr lang="en-IN" sz="2800" b="1" baseline="30000" dirty="0">
                    <a:solidFill>
                      <a:srgbClr val="FF0000"/>
                    </a:solidFill>
                  </a:rPr>
                  <a:t>2n</a:t>
                </a:r>
                <a:r>
                  <a:rPr lang="en-IN" sz="2800" b="1" dirty="0">
                    <a:solidFill>
                      <a:srgbClr val="FF0000"/>
                    </a:solidFill>
                  </a:rPr>
                  <a:t> P</a:t>
                </a:r>
              </a:p>
              <a:p>
                <a:pPr marL="0" indent="0">
                  <a:buNone/>
                </a:pPr>
                <a:r>
                  <a:rPr lang="en-IN" dirty="0"/>
                  <a:t>If destination s/g power P is normalized, then P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sz="2800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</m:oMath>
                </a14:m>
                <a:r>
                  <a:rPr lang="en-IN" sz="2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2800" b="1" dirty="0">
                    <a:solidFill>
                      <a:srgbClr val="FF0000"/>
                    </a:solidFill>
                  </a:rPr>
                  <a:t> 3*2</a:t>
                </a:r>
                <a:r>
                  <a:rPr lang="en-IN" sz="2800" b="1" baseline="30000" dirty="0">
                    <a:solidFill>
                      <a:srgbClr val="FF0000"/>
                    </a:solidFill>
                  </a:rPr>
                  <a:t>2n</a:t>
                </a:r>
                <a:r>
                  <a:rPr lang="en-IN" sz="2800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IN" b="1" dirty="0"/>
                  <a:t>SNR in dB</a:t>
                </a:r>
                <a:endParaRPr lang="en-IN" sz="28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r>
                  <a:rPr lang="en-IN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2800" dirty="0">
                    <a:solidFill>
                      <a:schemeClr val="tx1"/>
                    </a:solidFill>
                  </a:rPr>
                  <a:t> 10 log</a:t>
                </a:r>
                <a:r>
                  <a:rPr lang="en-IN" sz="2800" baseline="-25000" dirty="0">
                    <a:solidFill>
                      <a:schemeClr val="tx1"/>
                    </a:solidFill>
                  </a:rPr>
                  <a:t>10</a:t>
                </a:r>
                <a:r>
                  <a:rPr lang="en-IN" sz="2800" dirty="0">
                    <a:solidFill>
                      <a:schemeClr val="tx1"/>
                    </a:solidFill>
                  </a:rPr>
                  <a:t> ( 3*2</a:t>
                </a:r>
                <a:r>
                  <a:rPr lang="en-IN" sz="2800" baseline="30000" dirty="0">
                    <a:solidFill>
                      <a:schemeClr val="tx1"/>
                    </a:solidFill>
                  </a:rPr>
                  <a:t>2n </a:t>
                </a:r>
                <a:r>
                  <a:rPr lang="en-IN" sz="28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num>
                          <m:den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den>
                        </m:f>
                      </m:e>
                    </m:d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𝒅𝑩</m:t>
                    </m:r>
                  </m:oMath>
                </a14:m>
                <a:r>
                  <a:rPr lang="en-IN" sz="2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b="1" dirty="0">
                    <a:solidFill>
                      <a:srgbClr val="FF0000"/>
                    </a:solidFill>
                  </a:rPr>
                  <a:t> (4.8+6n) dB</a:t>
                </a:r>
              </a:p>
              <a:p>
                <a:pPr marL="0" indent="0">
                  <a:buNone/>
                </a:pPr>
                <a:r>
                  <a:rPr lang="en-IN" dirty="0"/>
                  <a:t>This is the signal to quantization noise ratio for normalized values of power P and amplitude of input.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7495DD-A520-C343-8501-5AA985B3E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36017"/>
                <a:ext cx="10515600" cy="6057746"/>
              </a:xfrm>
              <a:blipFill>
                <a:blip r:embed="rId2"/>
                <a:stretch>
                  <a:fillRect l="-1217" t="-16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675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DE25-9231-573D-84D0-96DFE46EC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285" y="680406"/>
            <a:ext cx="10515600" cy="54540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/>
              <a:t>NOTE: </a:t>
            </a:r>
          </a:p>
          <a:p>
            <a:pPr marL="0" indent="0" algn="just">
              <a:buNone/>
            </a:pPr>
            <a:r>
              <a:rPr lang="en-US" sz="3600" dirty="0"/>
              <a:t>Quantization process introduces a certain amount of error or distortion. </a:t>
            </a:r>
          </a:p>
          <a:p>
            <a:pPr marL="0" indent="0" algn="just">
              <a:buNone/>
            </a:pPr>
            <a:r>
              <a:rPr lang="en-US" sz="3600" dirty="0"/>
              <a:t>This error known as </a:t>
            </a:r>
            <a:r>
              <a:rPr lang="en-US" sz="3600" dirty="0">
                <a:solidFill>
                  <a:srgbClr val="FF0000"/>
                </a:solidFill>
              </a:rPr>
              <a:t>quantization noise</a:t>
            </a:r>
            <a:r>
              <a:rPr lang="en-US" sz="3600" dirty="0"/>
              <a:t> and is </a:t>
            </a:r>
            <a:r>
              <a:rPr lang="en-US" sz="3600" dirty="0">
                <a:solidFill>
                  <a:srgbClr val="FF0000"/>
                </a:solidFill>
              </a:rPr>
              <a:t>minimized</a:t>
            </a:r>
            <a:r>
              <a:rPr lang="en-US" sz="3600" dirty="0"/>
              <a:t> by increasing the number of quantization levels. </a:t>
            </a:r>
          </a:p>
          <a:p>
            <a:pPr marL="0" indent="0" algn="just">
              <a:buNone/>
            </a:pPr>
            <a:r>
              <a:rPr lang="en-US" sz="3600" dirty="0"/>
              <a:t>But increasing no. of quantization levels increases no. of bits to represents each sample and hence increases bit rate and cost of transmission.</a:t>
            </a:r>
            <a:endParaRPr lang="en-IN" sz="3600" dirty="0"/>
          </a:p>
          <a:p>
            <a:pPr algn="just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218563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F1458-4A64-1166-0852-6A8985760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731" y="884591"/>
            <a:ext cx="10756037" cy="5684885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3600" dirty="0">
                <a:solidFill>
                  <a:srgbClr val="FF0000"/>
                </a:solidFill>
              </a:rPr>
              <a:t>Non linear (non uniform) quantization </a:t>
            </a:r>
            <a:r>
              <a:rPr lang="en-US" altLang="en-US" sz="3600" dirty="0"/>
              <a:t>is used to alleviate this problem. Goal is to keep SNR </a:t>
            </a:r>
            <a:r>
              <a:rPr lang="en-US" altLang="en-US" sz="3600" dirty="0">
                <a:solidFill>
                  <a:schemeClr val="hlink"/>
                </a:solidFill>
              </a:rPr>
              <a:t>fixed</a:t>
            </a:r>
            <a:r>
              <a:rPr lang="en-US" altLang="en-US" sz="3600" dirty="0"/>
              <a:t> for all sample values. </a:t>
            </a:r>
          </a:p>
          <a:p>
            <a:pPr algn="just">
              <a:lnSpc>
                <a:spcPct val="90000"/>
              </a:lnSpc>
            </a:pPr>
            <a:r>
              <a:rPr lang="en-US" altLang="en-US" sz="3600" dirty="0"/>
              <a:t>Two approaches: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3600" dirty="0"/>
              <a:t>The quantization levels follow a logarithmic curve. Smaller </a:t>
            </a:r>
            <a:r>
              <a:rPr lang="en-US" altLang="en-US" sz="3600" dirty="0">
                <a:sym typeface="Symbol" panose="05050102010706020507" pitchFamily="18" charset="2"/>
              </a:rPr>
              <a:t></a:t>
            </a:r>
            <a:r>
              <a:rPr lang="en-US" altLang="en-US" sz="3600" dirty="0"/>
              <a:t>’s at lower amplitudes and larger</a:t>
            </a:r>
            <a:r>
              <a:rPr lang="en-US" altLang="en-US" sz="3600" dirty="0">
                <a:sym typeface="Symbol" panose="05050102010706020507" pitchFamily="18" charset="2"/>
              </a:rPr>
              <a:t></a:t>
            </a:r>
            <a:r>
              <a:rPr lang="en-US" altLang="en-US" sz="3600" dirty="0"/>
              <a:t>’s at higher amplitudes.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3600" dirty="0" err="1">
                <a:solidFill>
                  <a:srgbClr val="FF0000"/>
                </a:solidFill>
              </a:rPr>
              <a:t>Companding</a:t>
            </a:r>
            <a:r>
              <a:rPr lang="en-US" altLang="en-US" sz="3600" dirty="0"/>
              <a:t>: The sample values are compressed at the sender into logarithmic zones, and then expanded at the receiver. The zones are fixed in height. </a:t>
            </a:r>
          </a:p>
          <a:p>
            <a:pPr algn="just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93456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25CA-2604-F9A0-FF78-9C1E0E09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FF0000"/>
                </a:solidFill>
                <a:effectLst/>
                <a:latin typeface="+mn-lt"/>
              </a:rPr>
              <a:t>Types of Quantization</a:t>
            </a:r>
            <a:br>
              <a:rPr lang="en-US" b="0" i="0" dirty="0">
                <a:solidFill>
                  <a:srgbClr val="000000"/>
                </a:solidFill>
                <a:effectLst/>
                <a:latin typeface="var(--ff-lato)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3196D-2C1F-2A29-6823-CE4F295E5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47159" cy="4351338"/>
          </a:xfrm>
        </p:spPr>
        <p:txBody>
          <a:bodyPr>
            <a:normAutofit/>
          </a:bodyPr>
          <a:lstStyle/>
          <a:p>
            <a:pPr algn="just"/>
            <a:r>
              <a:rPr lang="en-US" sz="3200" b="1" i="0" dirty="0">
                <a:solidFill>
                  <a:srgbClr val="FF0000"/>
                </a:solidFill>
                <a:effectLst/>
              </a:rPr>
              <a:t>Uniform Quantization and Non-uniform Quantization.</a:t>
            </a:r>
          </a:p>
          <a:p>
            <a:pPr algn="just"/>
            <a:r>
              <a:rPr lang="en-US" sz="3200" b="0" i="0" dirty="0">
                <a:effectLst/>
              </a:rPr>
              <a:t>The type of quantization in which the quantization levels are uniformly spaced is termed as a </a:t>
            </a:r>
            <a:r>
              <a:rPr lang="en-US" sz="32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Uniform Quantization</a:t>
            </a:r>
            <a:r>
              <a:rPr lang="en-US" sz="3200" b="0" i="0" dirty="0">
                <a:effectLst/>
              </a:rPr>
              <a:t>. </a:t>
            </a:r>
          </a:p>
          <a:p>
            <a:pPr algn="just"/>
            <a:r>
              <a:rPr lang="en-US" sz="3200" b="0" i="0" dirty="0">
                <a:effectLst/>
              </a:rPr>
              <a:t>each step size represents a </a:t>
            </a:r>
            <a:r>
              <a:rPr lang="en-US" sz="3200" b="1" i="0" dirty="0">
                <a:effectLst/>
              </a:rPr>
              <a:t>constant</a:t>
            </a:r>
            <a:r>
              <a:rPr lang="en-US" sz="3200" b="0" i="0" dirty="0">
                <a:effectLst/>
              </a:rPr>
              <a:t> amount of analog amplitude. it remains constant throughout the signal.</a:t>
            </a:r>
          </a:p>
          <a:p>
            <a:pPr algn="just"/>
            <a:r>
              <a:rPr lang="en-US" sz="3200" b="0" i="0" dirty="0">
                <a:effectLst/>
              </a:rPr>
              <a:t>There are two types of uniform quantization. They are </a:t>
            </a:r>
            <a:r>
              <a:rPr lang="en-US" sz="3200" b="0" i="0" dirty="0">
                <a:solidFill>
                  <a:srgbClr val="FF0000"/>
                </a:solidFill>
                <a:effectLst/>
              </a:rPr>
              <a:t>Mid-Rise type and Mid-Tread type.</a:t>
            </a:r>
          </a:p>
          <a:p>
            <a:pPr marL="0" indent="0" algn="just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83878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5C94-CF40-DD99-0C76-17F88C17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FF0000"/>
                </a:solidFill>
                <a:effectLst/>
                <a:latin typeface="+mn-lt"/>
              </a:rPr>
              <a:t>Types of uniform quantization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F5DFFF-AB69-6C70-0454-EF0F85B9F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134" y="2232225"/>
            <a:ext cx="9462183" cy="4079798"/>
          </a:xfrm>
        </p:spPr>
      </p:pic>
    </p:spTree>
    <p:extLst>
      <p:ext uri="{BB962C8B-B14F-4D97-AF65-F5344CB8AC3E}">
        <p14:creationId xmlns:p14="http://schemas.microsoft.com/office/powerpoint/2010/main" val="535152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0E6CC-AC73-C048-7A95-55C5129D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8060"/>
            <a:ext cx="10515600" cy="5826926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</a:rPr>
              <a:t>The </a:t>
            </a:r>
            <a:r>
              <a:rPr lang="en-US" sz="3600" b="1" i="0" dirty="0">
                <a:solidFill>
                  <a:srgbClr val="000000"/>
                </a:solidFill>
                <a:effectLst/>
              </a:rPr>
              <a:t>Mid-Rise</a:t>
            </a:r>
            <a:r>
              <a:rPr lang="en-US" sz="3600" b="0" i="0" dirty="0">
                <a:solidFill>
                  <a:srgbClr val="000000"/>
                </a:solidFill>
                <a:effectLst/>
              </a:rPr>
              <a:t> type is so called because the origin lies in the middle of a raising part of the stair-case like graph.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</a:rPr>
              <a:t>The </a:t>
            </a:r>
            <a:r>
              <a:rPr lang="en-US" sz="3600" b="1" i="0" dirty="0">
                <a:solidFill>
                  <a:srgbClr val="000000"/>
                </a:solidFill>
                <a:effectLst/>
              </a:rPr>
              <a:t>Mid-tread</a:t>
            </a:r>
            <a:r>
              <a:rPr lang="en-US" sz="3600" b="0" i="0" dirty="0">
                <a:solidFill>
                  <a:srgbClr val="000000"/>
                </a:solidFill>
                <a:effectLst/>
              </a:rPr>
              <a:t> type is so called because the origin lies in the middle of a tread of the stair-case like graph.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</a:rPr>
              <a:t>Both the mid-rise and mid-tread type of uniform quantizers are symmetric about the origin.</a:t>
            </a:r>
          </a:p>
        </p:txBody>
      </p:sp>
    </p:spTree>
    <p:extLst>
      <p:ext uri="{BB962C8B-B14F-4D97-AF65-F5344CB8AC3E}">
        <p14:creationId xmlns:p14="http://schemas.microsoft.com/office/powerpoint/2010/main" val="1129519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F453-F467-4254-F7D0-7D38B739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       MID TREAD                           </a:t>
            </a:r>
            <a:r>
              <a:rPr lang="en-US" sz="4400" dirty="0">
                <a:latin typeface="+mn-lt"/>
              </a:rPr>
              <a:t>MID RISE </a:t>
            </a:r>
            <a:br>
              <a:rPr lang="en-IN" sz="4400" dirty="0">
                <a:latin typeface="+mn-lt"/>
              </a:rPr>
            </a:br>
            <a:r>
              <a:rPr lang="en-US" dirty="0">
                <a:latin typeface="+mn-lt"/>
              </a:rPr>
              <a:t> </a:t>
            </a:r>
            <a:endParaRPr lang="en-IN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BBA5A-6334-902F-B733-96710045D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92"/>
          <a:stretch/>
        </p:blipFill>
        <p:spPr>
          <a:xfrm>
            <a:off x="1178649" y="1812986"/>
            <a:ext cx="10641409" cy="440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39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978BCF-F86D-AB1B-6C34-60DD0D436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13" t="2239"/>
          <a:stretch/>
        </p:blipFill>
        <p:spPr>
          <a:xfrm>
            <a:off x="2713608" y="1242643"/>
            <a:ext cx="6764784" cy="4372714"/>
          </a:xfrm>
        </p:spPr>
      </p:pic>
    </p:spTree>
    <p:extLst>
      <p:ext uri="{BB962C8B-B14F-4D97-AF65-F5344CB8AC3E}">
        <p14:creationId xmlns:p14="http://schemas.microsoft.com/office/powerpoint/2010/main" val="114784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CAF91-328F-83C2-0FAF-3CAD02EF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600" b="0" i="0" dirty="0">
                <a:solidFill>
                  <a:srgbClr val="000000"/>
                </a:solidFill>
                <a:effectLst/>
                <a:latin typeface="+mn-lt"/>
              </a:rPr>
              <a:t>The following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+mn-lt"/>
              </a:rPr>
              <a:t>figure shows how an analog signal gets quantized. The blue line represents analog signal while the brown one represents the quantized signal. Quantized s/g also called as 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+mn-lt"/>
              </a:rPr>
              <a:t>Stair-case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+mn-lt"/>
              </a:rPr>
              <a:t> waveform, in accordance with its shape.</a:t>
            </a:r>
            <a:endParaRPr lang="en-IN" sz="32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6284B7-FDD1-BE9B-499D-B9A43F289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072" y="2293363"/>
            <a:ext cx="7790341" cy="4394813"/>
          </a:xfrm>
        </p:spPr>
      </p:pic>
    </p:spTree>
    <p:extLst>
      <p:ext uri="{BB962C8B-B14F-4D97-AF65-F5344CB8AC3E}">
        <p14:creationId xmlns:p14="http://schemas.microsoft.com/office/powerpoint/2010/main" val="307035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BBFC-5EF2-5417-15A5-2D183C98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i="0" dirty="0">
                <a:solidFill>
                  <a:srgbClr val="FF0000"/>
                </a:solidFill>
                <a:effectLst/>
              </a:rPr>
              <a:t>Non-uniform Quantization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8B6FE-539F-A31D-B6C8-998B485FB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The type of quantization in which the quantization levels are unequal and mostly the relation between them is logarithmic.</a:t>
            </a:r>
          </a:p>
          <a:p>
            <a:r>
              <a:rPr lang="en-US" dirty="0">
                <a:solidFill>
                  <a:srgbClr val="000000"/>
                </a:solidFill>
              </a:rPr>
              <a:t>Smaller amplitude s/</a:t>
            </a:r>
            <a:r>
              <a:rPr lang="en-US" dirty="0" err="1">
                <a:solidFill>
                  <a:srgbClr val="000000"/>
                </a:solidFill>
              </a:rPr>
              <a:t>gs</a:t>
            </a:r>
            <a:r>
              <a:rPr lang="en-US" dirty="0">
                <a:solidFill>
                  <a:srgbClr val="000000"/>
                </a:solidFill>
              </a:rPr>
              <a:t> are represented by smaller step size 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Larger </a:t>
            </a:r>
            <a:r>
              <a:rPr lang="en-US" dirty="0">
                <a:solidFill>
                  <a:srgbClr val="000000"/>
                </a:solidFill>
              </a:rPr>
              <a:t>amplitude s/</a:t>
            </a:r>
            <a:r>
              <a:rPr lang="en-US" dirty="0" err="1">
                <a:solidFill>
                  <a:srgbClr val="000000"/>
                </a:solidFill>
              </a:rPr>
              <a:t>gs</a:t>
            </a:r>
            <a:r>
              <a:rPr lang="en-US" dirty="0">
                <a:solidFill>
                  <a:srgbClr val="000000"/>
                </a:solidFill>
              </a:rPr>
              <a:t> are represented by larger step size </a:t>
            </a:r>
          </a:p>
          <a:p>
            <a:endParaRPr lang="en-US" sz="2800" b="0" i="0" dirty="0">
              <a:effectLst/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sz="2800" b="0" i="0" dirty="0">
              <a:solidFill>
                <a:srgbClr val="FF0000"/>
              </a:solidFill>
              <a:effectLst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06A41-EB37-C389-ABC1-2C538DEA8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054" y="3849585"/>
            <a:ext cx="4974871" cy="264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70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F8737-59AF-2781-4450-AF8F3ABD3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607"/>
            <a:ext cx="10515600" cy="5853559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Non uniform quantizers are difficult to make &amp; are expensive. </a:t>
            </a:r>
          </a:p>
          <a:p>
            <a:pPr algn="just"/>
            <a:r>
              <a:rPr lang="en-US" sz="3200" dirty="0"/>
              <a:t>Alternative is to use a compressor followed by uniform quantizer. </a:t>
            </a:r>
          </a:p>
          <a:p>
            <a:pPr algn="just"/>
            <a:r>
              <a:rPr lang="en-US" sz="3200" dirty="0"/>
              <a:t>Compressor produces non linearity to s/g before passing to uniform quantizer. </a:t>
            </a:r>
            <a:r>
              <a:rPr lang="en-US" sz="3200" dirty="0" err="1"/>
              <a:t>ie</a:t>
            </a:r>
            <a:r>
              <a:rPr lang="en-US" sz="3200" dirty="0"/>
              <a:t>, s/g amp will be compressed and passed to uniform quantizer. </a:t>
            </a:r>
          </a:p>
          <a:p>
            <a:pPr algn="just"/>
            <a:r>
              <a:rPr lang="en-US" sz="3200" dirty="0"/>
              <a:t>At receiver side the s/g is expanded by an inverse to the non linearity.</a:t>
            </a:r>
          </a:p>
          <a:p>
            <a:pPr algn="just"/>
            <a:r>
              <a:rPr lang="en-US" sz="3200" dirty="0"/>
              <a:t>Process of compressing at </a:t>
            </a:r>
            <a:r>
              <a:rPr lang="en-US" sz="3200" dirty="0" err="1"/>
              <a:t>Txr</a:t>
            </a:r>
            <a:r>
              <a:rPr lang="en-US" sz="3200" dirty="0"/>
              <a:t> and expanding at </a:t>
            </a:r>
            <a:r>
              <a:rPr lang="en-US" sz="3200" dirty="0" err="1"/>
              <a:t>Rxr</a:t>
            </a:r>
            <a:r>
              <a:rPr lang="en-US" sz="3200" dirty="0"/>
              <a:t> is known as </a:t>
            </a:r>
            <a:r>
              <a:rPr lang="en-US" sz="3200" dirty="0" err="1"/>
              <a:t>companding</a:t>
            </a:r>
            <a:r>
              <a:rPr lang="en-US" sz="3200" dirty="0"/>
              <a:t>.</a:t>
            </a:r>
          </a:p>
          <a:p>
            <a:pPr algn="just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56826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56CE-B799-7D3C-9465-C2249FDC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Companding</a:t>
            </a:r>
            <a:endParaRPr lang="en-IN" sz="5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169E2-13B6-C377-227D-822001864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418"/>
            <a:ext cx="10515600" cy="5063446"/>
          </a:xfrm>
        </p:spPr>
        <p:txBody>
          <a:bodyPr>
            <a:noAutofit/>
          </a:bodyPr>
          <a:lstStyle/>
          <a:p>
            <a:pPr algn="just"/>
            <a:r>
              <a:rPr lang="en-US" sz="3000" b="0" i="0" dirty="0">
                <a:solidFill>
                  <a:srgbClr val="000000"/>
                </a:solidFill>
                <a:effectLst/>
              </a:rPr>
              <a:t>The word </a:t>
            </a:r>
            <a:r>
              <a:rPr lang="en-US" sz="3000" b="1" i="0" dirty="0" err="1">
                <a:solidFill>
                  <a:srgbClr val="000000"/>
                </a:solidFill>
                <a:effectLst/>
              </a:rPr>
              <a:t>Companding</a:t>
            </a:r>
            <a:r>
              <a:rPr lang="en-US" sz="3000" b="0" i="0" dirty="0">
                <a:solidFill>
                  <a:srgbClr val="000000"/>
                </a:solidFill>
                <a:effectLst/>
              </a:rPr>
              <a:t> is a combination of Compressing and Expanding. </a:t>
            </a:r>
          </a:p>
          <a:p>
            <a:pPr algn="just"/>
            <a:r>
              <a:rPr lang="en-US" sz="3000" b="0" i="0" dirty="0">
                <a:solidFill>
                  <a:srgbClr val="000000"/>
                </a:solidFill>
                <a:effectLst/>
              </a:rPr>
              <a:t>This is a non-linear technique used in PCM which </a:t>
            </a:r>
            <a:r>
              <a:rPr lang="en-US" sz="3000" b="0" i="0" dirty="0">
                <a:solidFill>
                  <a:srgbClr val="FF0000"/>
                </a:solidFill>
                <a:effectLst/>
              </a:rPr>
              <a:t>compresses </a:t>
            </a:r>
            <a:r>
              <a:rPr lang="en-US" sz="3000" b="0" i="0" dirty="0">
                <a:solidFill>
                  <a:srgbClr val="000000"/>
                </a:solidFill>
                <a:effectLst/>
              </a:rPr>
              <a:t>the data at the transmitter and </a:t>
            </a:r>
            <a:r>
              <a:rPr lang="en-US" sz="3000" b="0" i="0" dirty="0">
                <a:solidFill>
                  <a:srgbClr val="FF0000"/>
                </a:solidFill>
                <a:effectLst/>
              </a:rPr>
              <a:t>expands</a:t>
            </a:r>
            <a:r>
              <a:rPr lang="en-US" sz="3000" b="0" i="0" dirty="0">
                <a:solidFill>
                  <a:srgbClr val="000000"/>
                </a:solidFill>
                <a:effectLst/>
              </a:rPr>
              <a:t> the same data at the receiver. </a:t>
            </a:r>
          </a:p>
          <a:p>
            <a:pPr algn="just"/>
            <a:r>
              <a:rPr lang="en-US" sz="3000" b="0" i="0" dirty="0" err="1">
                <a:solidFill>
                  <a:srgbClr val="222222"/>
                </a:solidFill>
                <a:effectLst/>
              </a:rPr>
              <a:t>Companding</a:t>
            </a:r>
            <a:r>
              <a:rPr lang="en-US" sz="3000" b="0" i="0" dirty="0">
                <a:solidFill>
                  <a:srgbClr val="222222"/>
                </a:solidFill>
                <a:effectLst/>
              </a:rPr>
              <a:t> is a technique of achieving non-uniform quantization.</a:t>
            </a:r>
          </a:p>
          <a:p>
            <a:pPr algn="l"/>
            <a:r>
              <a:rPr lang="en-US" sz="3000" b="0" i="0" dirty="0">
                <a:effectLst/>
              </a:rPr>
              <a:t>It is done in order to improve SNR of weak signals.</a:t>
            </a:r>
          </a:p>
          <a:p>
            <a:pPr algn="just"/>
            <a:r>
              <a:rPr lang="en-US" sz="3000" b="0" i="0" dirty="0">
                <a:solidFill>
                  <a:srgbClr val="000000"/>
                </a:solidFill>
                <a:effectLst/>
              </a:rPr>
              <a:t>The effects of noise and crosstalk are reduced by using this technique.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834653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CF7D30-EC5B-9FF2-FD5E-DCD8CC5970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9"/>
          <a:stretch/>
        </p:blipFill>
        <p:spPr>
          <a:xfrm>
            <a:off x="2083339" y="365125"/>
            <a:ext cx="7705725" cy="159946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A28CD27-E464-BC52-D8F8-519024C691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9878" y="2311700"/>
            <a:ext cx="1114653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00000"/>
              </a:lnSpc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Initially at the transmitting end, the signal is first provided to the compressor. </a:t>
            </a:r>
          </a:p>
          <a:p>
            <a:pPr algn="just">
              <a:lnSpc>
                <a:spcPct val="100000"/>
              </a:lnSpc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The compressor unit amplifies the weak signal in order to increase the signal level of the applied input signal.</a:t>
            </a:r>
            <a:r>
              <a:rPr lang="en-US" sz="3000" dirty="0">
                <a:latin typeface="+mn-lt"/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en-US" sz="3000" dirty="0">
                <a:latin typeface="+mn-lt"/>
              </a:rPr>
              <a:t>If the input signal is a high level signal or strong signal, then compressor attenuates that signal before providing it to the uniform quantizer present in the model.</a:t>
            </a:r>
          </a:p>
          <a:p>
            <a:pPr algn="just"/>
            <a:r>
              <a:rPr lang="en-US" sz="3000" dirty="0">
                <a:latin typeface="+mn-lt"/>
              </a:rPr>
              <a:t>This is done in order to have an appropriate signal level as the input to the uniform quantizer.</a:t>
            </a:r>
          </a:p>
        </p:txBody>
      </p:sp>
    </p:spTree>
    <p:extLst>
      <p:ext uri="{BB962C8B-B14F-4D97-AF65-F5344CB8AC3E}">
        <p14:creationId xmlns:p14="http://schemas.microsoft.com/office/powerpoint/2010/main" val="578334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0C4F5-AEB3-47E4-35A3-1131C69DF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464"/>
            <a:ext cx="10515600" cy="5800294"/>
          </a:xfrm>
        </p:spPr>
        <p:txBody>
          <a:bodyPr>
            <a:noAutofit/>
          </a:bodyPr>
          <a:lstStyle/>
          <a:p>
            <a:pPr algn="just"/>
            <a:r>
              <a:rPr lang="en-US" sz="3600" b="0" i="0" dirty="0">
                <a:solidFill>
                  <a:srgbClr val="222222"/>
                </a:solidFill>
                <a:effectLst/>
              </a:rPr>
              <a:t>Weak s/</a:t>
            </a:r>
            <a:r>
              <a:rPr lang="en-US" sz="3600" b="0" i="0" dirty="0" err="1">
                <a:solidFill>
                  <a:srgbClr val="222222"/>
                </a:solidFill>
                <a:effectLst/>
              </a:rPr>
              <a:t>gs</a:t>
            </a:r>
            <a:r>
              <a:rPr lang="en-US" sz="3600" b="0" i="0" dirty="0">
                <a:solidFill>
                  <a:srgbClr val="222222"/>
                </a:solidFill>
                <a:effectLst/>
              </a:rPr>
              <a:t> are artificially boosted to improve the s/g to quantization noise </a:t>
            </a:r>
            <a:r>
              <a:rPr lang="en-US" sz="3600" b="0" i="0" dirty="0" err="1">
                <a:solidFill>
                  <a:srgbClr val="222222"/>
                </a:solidFill>
                <a:effectLst/>
              </a:rPr>
              <a:t>noise</a:t>
            </a:r>
            <a:r>
              <a:rPr lang="en-US" sz="3600" b="0" i="0" dirty="0">
                <a:solidFill>
                  <a:srgbClr val="222222"/>
                </a:solidFill>
                <a:effectLst/>
              </a:rPr>
              <a:t> ratio.</a:t>
            </a:r>
          </a:p>
          <a:p>
            <a:pPr algn="just"/>
            <a:r>
              <a:rPr lang="en-US" sz="3600" b="0" i="0" dirty="0">
                <a:solidFill>
                  <a:srgbClr val="222222"/>
                </a:solidFill>
                <a:effectLst/>
              </a:rPr>
              <a:t>The output of the compressor is provided to uniform quantizer where the quantization of the applied signal is performed.</a:t>
            </a:r>
          </a:p>
          <a:p>
            <a:pPr algn="just"/>
            <a:r>
              <a:rPr lang="en-US" sz="3600" b="0" i="0" dirty="0">
                <a:solidFill>
                  <a:srgbClr val="222222"/>
                </a:solidFill>
                <a:effectLst/>
              </a:rPr>
              <a:t>At the receiver end, the output of the uniform quantizer is fed to the expander.</a:t>
            </a:r>
          </a:p>
          <a:p>
            <a:pPr algn="just"/>
            <a:r>
              <a:rPr lang="en-US" sz="3600" b="0" i="0" dirty="0">
                <a:solidFill>
                  <a:srgbClr val="222222"/>
                </a:solidFill>
                <a:effectLst/>
              </a:rPr>
              <a:t>It performs the reverse of the process executed by the compressor. </a:t>
            </a:r>
            <a:endParaRPr lang="en-US" sz="3600" dirty="0">
              <a:solidFill>
                <a:srgbClr val="222222"/>
              </a:solidFill>
            </a:endParaRPr>
          </a:p>
          <a:p>
            <a:pPr algn="just"/>
            <a:r>
              <a:rPr lang="en-US" sz="3600" b="0" i="0" dirty="0">
                <a:solidFill>
                  <a:srgbClr val="222222"/>
                </a:solidFill>
                <a:effectLst/>
              </a:rPr>
              <a:t>This is done in order to achieve the originally transmitted signal at the output.</a:t>
            </a:r>
          </a:p>
          <a:p>
            <a:pPr algn="just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56243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D915-84D1-6B69-A733-CECC547B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55"/>
            <a:ext cx="10515600" cy="1325563"/>
          </a:xfrm>
        </p:spPr>
        <p:txBody>
          <a:bodyPr/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+mn-lt"/>
              </a:rPr>
              <a:t>Characteristics of </a:t>
            </a:r>
            <a:r>
              <a:rPr lang="en-IN" b="1" i="0" dirty="0" err="1">
                <a:solidFill>
                  <a:srgbClr val="FF0000"/>
                </a:solidFill>
                <a:effectLst/>
                <a:latin typeface="+mn-lt"/>
              </a:rPr>
              <a:t>Compander</a:t>
            </a:r>
            <a:endParaRPr lang="en-IN" b="1" i="0" dirty="0">
              <a:solidFill>
                <a:srgbClr val="FF0000"/>
              </a:solidFill>
              <a:effectLst/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0AAB0-7279-2486-022C-A8CEFF6E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4918"/>
            <a:ext cx="10800425" cy="53887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i="0" u="sng" dirty="0">
                <a:solidFill>
                  <a:srgbClr val="222222"/>
                </a:solidFill>
                <a:effectLst/>
              </a:rPr>
              <a:t>Compressor characteristic:</a:t>
            </a:r>
            <a:r>
              <a:rPr lang="en-US" b="1" i="0" dirty="0">
                <a:solidFill>
                  <a:srgbClr val="222222"/>
                </a:solidFill>
                <a:effectLst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</a:rPr>
              <a:t>The figure below shows the graphical representation of characteristic of the compressor:</a:t>
            </a:r>
          </a:p>
          <a:p>
            <a:pPr marL="0" indent="0" algn="just">
              <a:buNone/>
            </a:pPr>
            <a:endParaRPr lang="en-US" dirty="0">
              <a:solidFill>
                <a:srgbClr val="222222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rgbClr val="222222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rgbClr val="222222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rgbClr val="222222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rgbClr val="222222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rgbClr val="222222"/>
              </a:solidFill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222222"/>
              </a:solidFill>
              <a:effectLst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222222"/>
                </a:solidFill>
                <a:effectLst/>
              </a:rPr>
              <a:t>The graph clearly represents that the compressor provides high gain to weak signal and low gain to high input signal.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8011A2-1C48-0A71-78B1-6A176F9D4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2" t="9184" r="17172" b="1051"/>
          <a:stretch/>
        </p:blipFill>
        <p:spPr>
          <a:xfrm>
            <a:off x="3195961" y="2237173"/>
            <a:ext cx="4891596" cy="347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19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03BF9-DCD6-CC62-83CC-96DAFF6EB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68" y="698160"/>
            <a:ext cx="10515600" cy="58624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i="0" u="sng" dirty="0">
                <a:solidFill>
                  <a:srgbClr val="222222"/>
                </a:solidFill>
                <a:effectLst/>
              </a:rPr>
              <a:t>Expander characteristic</a:t>
            </a:r>
            <a:r>
              <a:rPr lang="en-US" b="1" i="0" dirty="0">
                <a:solidFill>
                  <a:srgbClr val="222222"/>
                </a:solidFill>
                <a:effectLst/>
              </a:rPr>
              <a:t>: </a:t>
            </a:r>
            <a:r>
              <a:rPr lang="en-US" b="0" i="0" dirty="0">
                <a:solidFill>
                  <a:srgbClr val="222222"/>
                </a:solidFill>
                <a:effectLst/>
              </a:rPr>
              <a:t>Here the figure shows the characteristic of expander: </a:t>
            </a:r>
          </a:p>
          <a:p>
            <a:pPr marL="0" indent="0" algn="just">
              <a:buNone/>
            </a:pPr>
            <a:endParaRPr lang="en-US" dirty="0">
              <a:solidFill>
                <a:srgbClr val="222222"/>
              </a:solidFill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222222"/>
              </a:solidFill>
              <a:effectLst/>
            </a:endParaRPr>
          </a:p>
          <a:p>
            <a:pPr marL="0" indent="0" algn="just">
              <a:buNone/>
            </a:pPr>
            <a:endParaRPr lang="en-US" dirty="0">
              <a:solidFill>
                <a:srgbClr val="222222"/>
              </a:solidFill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222222"/>
              </a:solidFill>
              <a:effectLst/>
            </a:endParaRPr>
          </a:p>
          <a:p>
            <a:pPr marL="0" indent="0" algn="just">
              <a:buNone/>
            </a:pPr>
            <a:endParaRPr lang="en-US" dirty="0">
              <a:solidFill>
                <a:srgbClr val="222222"/>
              </a:solidFill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222222"/>
              </a:solidFill>
              <a:effectLst/>
            </a:endParaRPr>
          </a:p>
          <a:p>
            <a:pPr marL="0" indent="0" algn="just">
              <a:buNone/>
            </a:pPr>
            <a:endParaRPr lang="en-US" dirty="0">
              <a:solidFill>
                <a:srgbClr val="22222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222222"/>
                </a:solidFill>
              </a:rPr>
              <a:t>E</a:t>
            </a:r>
            <a:r>
              <a:rPr lang="en-US" b="0" i="0" dirty="0">
                <a:solidFill>
                  <a:srgbClr val="222222"/>
                </a:solidFill>
                <a:effectLst/>
              </a:rPr>
              <a:t>xpander performs reverse operation of the compressor. So, it is clear from the above figure that artificially boosted signals is attenuated to have the originally transmitted signal.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48F0B-3378-24F4-8198-C4B6703A3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337" y="1372200"/>
            <a:ext cx="45053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56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260C-ACB8-A5FA-F94E-8DEEB40A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COMPANDING CURVE FOR PCM S/M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D06ACD-94BA-5343-31C1-1D8E9775A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3857" y="1825625"/>
            <a:ext cx="6284285" cy="4351338"/>
          </a:xfrm>
        </p:spPr>
      </p:pic>
    </p:spTree>
    <p:extLst>
      <p:ext uri="{BB962C8B-B14F-4D97-AF65-F5344CB8AC3E}">
        <p14:creationId xmlns:p14="http://schemas.microsoft.com/office/powerpoint/2010/main" val="2610507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D42F6-E1F5-1EAC-147F-D9682D577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50"/>
            <a:ext cx="10515600" cy="5622739"/>
          </a:xfrm>
        </p:spPr>
        <p:txBody>
          <a:bodyPr>
            <a:normAutofit/>
          </a:bodyPr>
          <a:lstStyle/>
          <a:p>
            <a:pPr algn="just"/>
            <a:r>
              <a:rPr lang="en-US" sz="3600" b="0" i="0" dirty="0">
                <a:solidFill>
                  <a:srgbClr val="222222"/>
                </a:solidFill>
                <a:effectLst/>
              </a:rPr>
              <a:t>The compressor and expander performs inverse operations thus in the above figure the dotted line represents the linear characteristic of the </a:t>
            </a:r>
            <a:r>
              <a:rPr lang="en-US" sz="3600" b="0" i="0" dirty="0" err="1">
                <a:solidFill>
                  <a:srgbClr val="222222"/>
                </a:solidFill>
                <a:effectLst/>
              </a:rPr>
              <a:t>compander</a:t>
            </a:r>
            <a:r>
              <a:rPr lang="en-US" sz="3600" b="0" i="0" dirty="0">
                <a:solidFill>
                  <a:srgbClr val="222222"/>
                </a:solidFill>
                <a:effectLst/>
              </a:rPr>
              <a:t> indicating that the originally transmitted signal is recovered at the receiver.</a:t>
            </a:r>
          </a:p>
          <a:p>
            <a:pPr algn="just"/>
            <a:endParaRPr lang="en-US" sz="3600" dirty="0">
              <a:solidFill>
                <a:srgbClr val="222222"/>
              </a:solidFill>
            </a:endParaRPr>
          </a:p>
          <a:p>
            <a:pPr marL="0" indent="0" algn="just">
              <a:buNone/>
            </a:pPr>
            <a:r>
              <a:rPr lang="en-US" sz="3600" b="0" i="0" dirty="0">
                <a:solidFill>
                  <a:srgbClr val="000000"/>
                </a:solidFill>
                <a:effectLst/>
              </a:rPr>
              <a:t>2 types of </a:t>
            </a:r>
            <a:r>
              <a:rPr lang="en-US" sz="3600" b="0" i="0" dirty="0" err="1">
                <a:solidFill>
                  <a:srgbClr val="000000"/>
                </a:solidFill>
                <a:effectLst/>
              </a:rPr>
              <a:t>Companding</a:t>
            </a:r>
            <a:r>
              <a:rPr lang="en-US" sz="3600" b="0" i="0" dirty="0">
                <a:solidFill>
                  <a:srgbClr val="000000"/>
                </a:solidFill>
                <a:effectLst/>
              </a:rPr>
              <a:t> techniques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i="0" dirty="0">
                <a:effectLst/>
              </a:rPr>
              <a:t>µ-law </a:t>
            </a:r>
            <a:r>
              <a:rPr lang="en-US" sz="3600" b="1" i="0" dirty="0" err="1">
                <a:effectLst/>
              </a:rPr>
              <a:t>Companding</a:t>
            </a:r>
            <a:r>
              <a:rPr lang="en-US" sz="3600" b="1" i="0" dirty="0">
                <a:effectLst/>
              </a:rPr>
              <a:t> Technique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i="0" dirty="0">
                <a:effectLst/>
              </a:rPr>
              <a:t>A-law </a:t>
            </a:r>
            <a:r>
              <a:rPr lang="en-US" sz="3600" b="1" i="0" dirty="0" err="1">
                <a:effectLst/>
              </a:rPr>
              <a:t>Companding</a:t>
            </a:r>
            <a:r>
              <a:rPr lang="en-US" sz="3600" b="1" i="0" dirty="0">
                <a:effectLst/>
              </a:rPr>
              <a:t> Technique</a:t>
            </a:r>
          </a:p>
          <a:p>
            <a:endParaRPr lang="en-IN" sz="3600" dirty="0"/>
          </a:p>
          <a:p>
            <a:pPr marL="742950" indent="-742950" algn="just">
              <a:buFont typeface="+mj-lt"/>
              <a:buAutoNum type="arabicPeriod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881096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7806-FF3D-332E-A04E-8916F0B1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i="0" dirty="0">
                <a:solidFill>
                  <a:srgbClr val="FF0000"/>
                </a:solidFill>
                <a:effectLst/>
              </a:rPr>
              <a:t>µ-law </a:t>
            </a:r>
            <a:r>
              <a:rPr lang="en-US" sz="4400" b="1" i="0" dirty="0" err="1">
                <a:solidFill>
                  <a:srgbClr val="FF0000"/>
                </a:solidFill>
                <a:effectLst/>
              </a:rPr>
              <a:t>Companding</a:t>
            </a:r>
            <a:r>
              <a:rPr lang="en-US" sz="4400" b="1" i="0" dirty="0">
                <a:solidFill>
                  <a:srgbClr val="FF0000"/>
                </a:solidFill>
                <a:effectLst/>
              </a:rPr>
              <a:t> Technique</a:t>
            </a:r>
            <a:br>
              <a:rPr lang="en-US" sz="4400" b="1" i="0" dirty="0">
                <a:solidFill>
                  <a:srgbClr val="FF0000"/>
                </a:solidFill>
                <a:effectLst/>
              </a:rPr>
            </a:b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097EA-2E92-DB36-3907-94AF75A685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3094" y="1253330"/>
                <a:ext cx="10515600" cy="551145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3600" dirty="0"/>
                  <a:t>In this, compressor characteristic is continuous. </a:t>
                </a:r>
              </a:p>
              <a:p>
                <a:r>
                  <a:rPr lang="en-US" sz="3600" dirty="0"/>
                  <a:t>It is described as   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|v|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+µ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d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6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+µ)</m:t>
                        </m:r>
                      </m:den>
                    </m:f>
                  </m:oMath>
                </a14:m>
                <a:r>
                  <a:rPr lang="en-IN" sz="3600" b="1" dirty="0">
                    <a:solidFill>
                      <a:srgbClr val="FF0000"/>
                    </a:solidFill>
                  </a:rPr>
                  <a:t> </a:t>
                </a:r>
                <a:endParaRPr lang="en-IN" sz="3600" b="1" dirty="0"/>
              </a:p>
              <a:p>
                <a:r>
                  <a:rPr lang="en-IN" sz="3600" dirty="0"/>
                  <a:t>µ is a constant. </a:t>
                </a:r>
              </a:p>
              <a:p>
                <a:r>
                  <a:rPr lang="en-IN" sz="3400" dirty="0"/>
                  <a:t>m &amp; v are normalised </a:t>
                </a:r>
                <a:r>
                  <a:rPr lang="en-IN" sz="3400" dirty="0" err="1"/>
                  <a:t>i</a:t>
                </a:r>
                <a:r>
                  <a:rPr lang="en-IN" sz="3400" dirty="0"/>
                  <a:t>/p &amp; o/p voltages. </a:t>
                </a:r>
                <a:endParaRPr lang="en-IN" dirty="0"/>
              </a:p>
              <a:p>
                <a:pPr marL="0" indent="0">
                  <a:buNone/>
                </a:pPr>
                <a:endParaRPr lang="en-IN" sz="3200" dirty="0"/>
              </a:p>
              <a:p>
                <a:pPr algn="just"/>
                <a:endParaRPr lang="en-IN" sz="3200" dirty="0"/>
              </a:p>
              <a:p>
                <a:pPr algn="just"/>
                <a:endParaRPr lang="en-IN" sz="3200" dirty="0"/>
              </a:p>
              <a:p>
                <a:pPr algn="just"/>
                <a:endParaRPr lang="en-IN" sz="3200" dirty="0"/>
              </a:p>
              <a:p>
                <a:pPr algn="just"/>
                <a:r>
                  <a:rPr lang="en-US" sz="3200" dirty="0"/>
                  <a:t>For convenience of presentation, the input to the quantizer and its output are both normalized so as to occupy a dimensionless range of values from zero to one, as shown in Fig.</a:t>
                </a:r>
                <a:endParaRPr lang="en-IN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097EA-2E92-DB36-3907-94AF75A685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094" y="1253330"/>
                <a:ext cx="10515600" cy="5511454"/>
              </a:xfrm>
              <a:blipFill>
                <a:blip r:embed="rId2"/>
                <a:stretch>
                  <a:fillRect l="-1391" t="-3097" r="-1391" b="-3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4799C55-D3D4-90A5-16BE-77889379A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29" t="8462" r="11481" b="7061"/>
          <a:stretch/>
        </p:blipFill>
        <p:spPr>
          <a:xfrm>
            <a:off x="7497004" y="1647441"/>
            <a:ext cx="4211902" cy="373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6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BACA-E13B-D27B-9CDF-9EDC282F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Steps in quantization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FC81-C2C0-CC60-55DB-64FFFF30F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22" y="1825625"/>
            <a:ext cx="1044827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No. of Quantization levels  </a:t>
            </a:r>
            <a:r>
              <a:rPr lang="en-US" dirty="0">
                <a:solidFill>
                  <a:srgbClr val="FF0000"/>
                </a:solidFill>
              </a:rPr>
              <a:t>L=2</a:t>
            </a:r>
            <a:r>
              <a:rPr lang="en-US" baseline="30000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; quantizer use n no. of binary digits to represent each level.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Total voltage range is divided into L equal intervals of step size (quantum) </a:t>
            </a:r>
            <a:r>
              <a:rPr lang="en-US" altLang="en-US" sz="2800" dirty="0">
                <a:latin typeface="Symbol" panose="05050102010706020507" pitchFamily="18" charset="2"/>
                <a:sym typeface="Symbol" panose="05050102010706020507" pitchFamily="18" charset="2"/>
              </a:rPr>
              <a:t></a:t>
            </a:r>
          </a:p>
          <a:p>
            <a:pPr marL="0" indent="0" algn="ctr">
              <a:buNone/>
            </a:pPr>
            <a:r>
              <a:rPr lang="en-US" altLang="en-US" sz="2800" dirty="0">
                <a:latin typeface="Symbol" panose="05050102010706020507" pitchFamily="18" charset="2"/>
                <a:sym typeface="Symbol" panose="05050102010706020507" pitchFamily="18" charset="2"/>
              </a:rPr>
              <a:t></a:t>
            </a:r>
            <a:r>
              <a:rPr lang="en-US" altLang="en-US" sz="2800" dirty="0"/>
              <a:t> = (V</a:t>
            </a:r>
            <a:r>
              <a:rPr lang="en-US" altLang="en-US" sz="2800" baseline="-25000" dirty="0"/>
              <a:t>max</a:t>
            </a:r>
            <a:r>
              <a:rPr lang="en-US" altLang="en-US" sz="2800" dirty="0"/>
              <a:t> - </a:t>
            </a:r>
            <a:r>
              <a:rPr lang="en-US" altLang="en-US" sz="2800" dirty="0" err="1"/>
              <a:t>V</a:t>
            </a:r>
            <a:r>
              <a:rPr lang="en-US" altLang="en-US" sz="2800" baseline="-25000" dirty="0" err="1"/>
              <a:t>min</a:t>
            </a:r>
            <a:r>
              <a:rPr lang="en-US" altLang="en-US" sz="2800" dirty="0"/>
              <a:t>)/L</a:t>
            </a:r>
          </a:p>
          <a:p>
            <a:pPr algn="ctr">
              <a:buFont typeface="Symbol" panose="05050102010706020507" pitchFamily="18" charset="2"/>
              <a:buChar char="D"/>
            </a:pPr>
            <a:r>
              <a:rPr lang="en-US" altLang="en-US" sz="2800" dirty="0"/>
              <a:t>= (V</a:t>
            </a:r>
            <a:r>
              <a:rPr lang="en-US" altLang="en-US" sz="2800" baseline="-25000" dirty="0"/>
              <a:t>max</a:t>
            </a:r>
            <a:r>
              <a:rPr lang="en-US" altLang="en-US" sz="2800" dirty="0"/>
              <a:t> - </a:t>
            </a:r>
            <a:r>
              <a:rPr lang="en-US" altLang="en-US" sz="2800" dirty="0" err="1"/>
              <a:t>V</a:t>
            </a:r>
            <a:r>
              <a:rPr lang="en-US" altLang="en-US" sz="2800" baseline="-25000" dirty="0" err="1"/>
              <a:t>min</a:t>
            </a:r>
            <a:r>
              <a:rPr lang="en-US" altLang="en-US" sz="2800" dirty="0"/>
              <a:t>)/ 2</a:t>
            </a:r>
            <a:r>
              <a:rPr lang="en-US" altLang="en-US" sz="2800" baseline="30000" dirty="0"/>
              <a:t>n</a:t>
            </a:r>
            <a:r>
              <a:rPr lang="en-US" altLang="en-US" sz="2800" dirty="0"/>
              <a:t>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Draw mid lines representing quantization levels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Assign binary codes (pre-defined) to each quantization level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Calculate quantization error</a:t>
            </a:r>
            <a:endParaRPr lang="en-US" altLang="en-US" sz="2800" dirty="0"/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18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4845-B468-E10F-E973-22C71B073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</a:rPr>
              <a:t>Uniform quantization is achieved at </a:t>
            </a:r>
            <a:r>
              <a:rPr lang="en-US" sz="3600" b="1" i="0" dirty="0">
                <a:solidFill>
                  <a:srgbClr val="000000"/>
                </a:solidFill>
                <a:effectLst/>
              </a:rPr>
              <a:t>µ = 0</a:t>
            </a:r>
            <a:r>
              <a:rPr lang="en-US" sz="3600" b="0" i="0" dirty="0">
                <a:solidFill>
                  <a:srgbClr val="000000"/>
                </a:solidFill>
                <a:effectLst/>
              </a:rPr>
              <a:t>, where the characteristic curve is linear and no compression is done.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</a:rPr>
              <a:t>µ-law has </a:t>
            </a:r>
            <a:r>
              <a:rPr lang="en-US" sz="3600" b="0" i="0" dirty="0">
                <a:solidFill>
                  <a:srgbClr val="FF0000"/>
                </a:solidFill>
                <a:effectLst/>
              </a:rPr>
              <a:t>mid-tread at the origin</a:t>
            </a:r>
            <a:r>
              <a:rPr lang="en-US" sz="3600" b="0" i="0" dirty="0">
                <a:solidFill>
                  <a:srgbClr val="000000"/>
                </a:solidFill>
                <a:effectLst/>
              </a:rPr>
              <a:t>. Hence, it contains a zero value.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</a:rPr>
              <a:t>µ-law </a:t>
            </a:r>
            <a:r>
              <a:rPr lang="en-US" sz="3600" b="0" i="0" dirty="0" err="1">
                <a:solidFill>
                  <a:srgbClr val="000000"/>
                </a:solidFill>
                <a:effectLst/>
              </a:rPr>
              <a:t>companding</a:t>
            </a:r>
            <a:r>
              <a:rPr lang="en-US" sz="3600" b="0" i="0" dirty="0">
                <a:solidFill>
                  <a:srgbClr val="000000"/>
                </a:solidFill>
                <a:effectLst/>
              </a:rPr>
              <a:t> is used for </a:t>
            </a:r>
            <a:r>
              <a:rPr lang="en-US" sz="3600" b="0" i="0" dirty="0">
                <a:solidFill>
                  <a:srgbClr val="FF0000"/>
                </a:solidFill>
                <a:effectLst/>
              </a:rPr>
              <a:t>speech and music </a:t>
            </a:r>
            <a:r>
              <a:rPr lang="en-US" sz="3600" b="0" i="0" dirty="0">
                <a:solidFill>
                  <a:srgbClr val="000000"/>
                </a:solidFill>
                <a:effectLst/>
              </a:rPr>
              <a:t>signals.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Used in </a:t>
            </a:r>
            <a:r>
              <a:rPr lang="en-US" sz="3600" dirty="0">
                <a:solidFill>
                  <a:srgbClr val="FF0000"/>
                </a:solidFill>
              </a:rPr>
              <a:t>Japan &amp; America</a:t>
            </a:r>
            <a:endParaRPr lang="en-US" sz="3600" b="0" i="0" dirty="0">
              <a:solidFill>
                <a:srgbClr val="FF0000"/>
              </a:solidFill>
              <a:effectLst/>
            </a:endParaRPr>
          </a:p>
          <a:p>
            <a:pPr algn="just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767867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45BCD3-58DE-3573-C0D7-3437895F9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38362"/>
                <a:ext cx="10515600" cy="575590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600" dirty="0"/>
                  <a:t>For a given value of µ, the reciprocal slope of the compression curve, which defines the quantum steps, is given by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1+µ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µ</m:t>
                          </m:r>
                        </m:den>
                      </m:f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(1+µ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3600" dirty="0"/>
                  <a:t>So µ law is neither strictly linear nor strictly logarithmic.</a:t>
                </a:r>
              </a:p>
              <a:p>
                <a:pPr marL="0" indent="0" algn="just">
                  <a:buNone/>
                </a:pPr>
                <a:r>
                  <a:rPr lang="en-US" sz="3600" dirty="0"/>
                  <a:t>But it is approx. </a:t>
                </a:r>
                <a:r>
                  <a:rPr lang="en-US" sz="3600" u="sng" dirty="0"/>
                  <a:t>linear</a:t>
                </a:r>
                <a:r>
                  <a:rPr lang="en-US" sz="3600" dirty="0"/>
                  <a:t> at low </a:t>
                </a:r>
                <a:r>
                  <a:rPr lang="en-US" sz="3600" dirty="0" err="1"/>
                  <a:t>i</a:t>
                </a:r>
                <a:r>
                  <a:rPr lang="en-US" sz="3600" dirty="0"/>
                  <a:t>/p levels corresponding to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µ</m:t>
                    </m:r>
                    <m:d>
                      <m:dPr>
                        <m:begChr m:val="|"/>
                        <m:endChr m:val="|"/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 &lt;&lt;1 </a:t>
                </a:r>
                <a:r>
                  <a:rPr lang="en-US" sz="3600" dirty="0"/>
                  <a:t>&amp; approximately </a:t>
                </a:r>
                <a:r>
                  <a:rPr lang="en-US" sz="3600" u="sng" dirty="0"/>
                  <a:t>logarithmic</a:t>
                </a:r>
                <a:r>
                  <a:rPr lang="en-US" sz="3600" dirty="0"/>
                  <a:t> at high </a:t>
                </a:r>
                <a:r>
                  <a:rPr lang="en-US" sz="3600" dirty="0" err="1"/>
                  <a:t>i</a:t>
                </a:r>
                <a:r>
                  <a:rPr lang="en-US" sz="3600" dirty="0"/>
                  <a:t>/p levels corresponding to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µ</m:t>
                    </m:r>
                    <m:d>
                      <m:dPr>
                        <m:begChr m:val="|"/>
                        <m:endChr m:val="|"/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 &gt;&gt;1.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45BCD3-58DE-3573-C0D7-3437895F9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38362"/>
                <a:ext cx="10515600" cy="5755905"/>
              </a:xfrm>
              <a:blipFill>
                <a:blip r:embed="rId2"/>
                <a:stretch>
                  <a:fillRect l="-1797" t="-2540" r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874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5C35-EE7B-9BDC-5B20-147F060C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i="0" dirty="0">
                <a:solidFill>
                  <a:srgbClr val="FF0000"/>
                </a:solidFill>
                <a:effectLst/>
              </a:rPr>
              <a:t>A-law </a:t>
            </a:r>
            <a:r>
              <a:rPr lang="en-US" sz="4400" b="1" i="0" dirty="0" err="1">
                <a:solidFill>
                  <a:srgbClr val="FF0000"/>
                </a:solidFill>
                <a:effectLst/>
              </a:rPr>
              <a:t>Companding</a:t>
            </a:r>
            <a:r>
              <a:rPr lang="en-US" sz="4400" b="1" i="0" dirty="0">
                <a:solidFill>
                  <a:srgbClr val="FF0000"/>
                </a:solidFill>
                <a:effectLst/>
              </a:rPr>
              <a:t> Technique</a:t>
            </a:r>
            <a:br>
              <a:rPr lang="en-US" sz="4400" b="1" i="0" dirty="0">
                <a:solidFill>
                  <a:srgbClr val="FF0000"/>
                </a:solidFill>
                <a:effectLst/>
              </a:rPr>
            </a:b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53DDB7-A0C1-C107-DF2F-BD522E9E50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481" y="1358407"/>
                <a:ext cx="10515600" cy="5134468"/>
              </a:xfrm>
            </p:spPr>
            <p:txBody>
              <a:bodyPr/>
              <a:lstStyle/>
              <a:p>
                <a:pPr algn="just"/>
                <a:r>
                  <a:rPr lang="en-US" sz="3200" dirty="0"/>
                  <a:t>In this compressor </a:t>
                </a:r>
                <a:r>
                  <a:rPr lang="en-US" sz="3200" dirty="0" err="1"/>
                  <a:t>chara</a:t>
                </a:r>
                <a:r>
                  <a:rPr lang="en-US" sz="3200" dirty="0"/>
                  <a:t> is piecewise, made up of a linear segment for low level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/</a:t>
                </a:r>
                <a:r>
                  <a:rPr lang="en-US" sz="3200" dirty="0" err="1"/>
                  <a:t>ps</a:t>
                </a:r>
                <a:r>
                  <a:rPr lang="en-US" sz="3200" dirty="0"/>
                  <a:t> and a logarithmic segment for high level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/ps. </a:t>
                </a:r>
              </a:p>
              <a:p>
                <a:pPr algn="just"/>
                <a:r>
                  <a:rPr lang="en-US" sz="3200" dirty="0"/>
                  <a:t>It is described as</a:t>
                </a:r>
              </a:p>
              <a:p>
                <a:pPr marL="0" indent="0">
                  <a:buNone/>
                </a:pPr>
                <a:r>
                  <a:rPr lang="en-US" sz="3200" b="1" dirty="0">
                    <a:solidFill>
                      <a:srgbClr val="FF0000"/>
                    </a:solidFill>
                  </a:rPr>
                  <a:t>|v| =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sz="3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3200" b="1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𝐥𝐨𝐠</m:t>
                                    </m:r>
                                  </m:fName>
                                  <m:e>
                                    <m:r>
                                      <a:rPr lang="en-US" sz="3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func>
                              </m:den>
                            </m:f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𝒇𝒐𝒓</m:t>
                            </m:r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200" b="1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𝐥𝐨𝐠</m:t>
                                </m:r>
                                <m:r>
                                  <a:rPr 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</m:d>
                                <m:r>
                                  <a:rPr 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sz="3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3200" b="1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𝐥𝐨𝐠</m:t>
                                    </m:r>
                                  </m:fName>
                                  <m:e>
                                    <m:r>
                                      <a:rPr lang="en-US" sz="3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func>
                              </m:den>
                            </m:f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𝒇𝒐𝒓</m:t>
                            </m:r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den>
                            </m:f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≤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endParaRPr lang="en-IN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53DDB7-A0C1-C107-DF2F-BD522E9E50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481" y="1358407"/>
                <a:ext cx="10515600" cy="5134468"/>
              </a:xfrm>
              <a:blipFill>
                <a:blip r:embed="rId2"/>
                <a:stretch>
                  <a:fillRect l="-1507" t="-2494" r="-1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1ED7860-4443-621B-BA80-FB84BCA235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8" r="8575"/>
          <a:stretch/>
        </p:blipFill>
        <p:spPr>
          <a:xfrm>
            <a:off x="7217545" y="2463800"/>
            <a:ext cx="4793942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23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E0734-6C50-2C2F-C92C-6C9CE9EBE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662"/>
            <a:ext cx="10515600" cy="4351338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</a:rPr>
              <a:t>Uniform quantization is achieved at </a:t>
            </a:r>
            <a:r>
              <a:rPr lang="en-US" sz="3600" b="1" i="0" dirty="0">
                <a:solidFill>
                  <a:srgbClr val="000000"/>
                </a:solidFill>
                <a:effectLst/>
              </a:rPr>
              <a:t>A = 1</a:t>
            </a:r>
            <a:r>
              <a:rPr lang="en-US" sz="3600" b="0" i="0" dirty="0">
                <a:solidFill>
                  <a:srgbClr val="000000"/>
                </a:solidFill>
                <a:effectLst/>
              </a:rPr>
              <a:t>, where the characteristic curve is linear and no compression is done.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FF0000"/>
                </a:solidFill>
                <a:effectLst/>
              </a:rPr>
              <a:t>A-law has mid-rise at the origin</a:t>
            </a:r>
            <a:r>
              <a:rPr lang="en-US" sz="3600" b="0" i="0" dirty="0">
                <a:solidFill>
                  <a:srgbClr val="000000"/>
                </a:solidFill>
                <a:effectLst/>
              </a:rPr>
              <a:t>. Hence, it contains a non-zero value.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</a:rPr>
              <a:t>A-law </a:t>
            </a:r>
            <a:r>
              <a:rPr lang="en-US" sz="3600" b="0" i="0" dirty="0" err="1">
                <a:solidFill>
                  <a:srgbClr val="000000"/>
                </a:solidFill>
                <a:effectLst/>
              </a:rPr>
              <a:t>companding</a:t>
            </a:r>
            <a:r>
              <a:rPr lang="en-US" sz="3600" b="0" i="0" dirty="0">
                <a:solidFill>
                  <a:srgbClr val="000000"/>
                </a:solidFill>
                <a:effectLst/>
              </a:rPr>
              <a:t> is used for </a:t>
            </a:r>
            <a:r>
              <a:rPr lang="en-US" sz="3600" b="0" i="0" dirty="0">
                <a:solidFill>
                  <a:srgbClr val="FF0000"/>
                </a:solidFill>
                <a:effectLst/>
              </a:rPr>
              <a:t>PCM telephone systems.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Used in </a:t>
            </a:r>
            <a:r>
              <a:rPr lang="en-US" sz="3600" dirty="0">
                <a:solidFill>
                  <a:srgbClr val="FF0000"/>
                </a:solidFill>
              </a:rPr>
              <a:t>India &amp; European countries.</a:t>
            </a:r>
            <a:endParaRPr lang="en-US" sz="3600" b="0" i="0" dirty="0">
              <a:solidFill>
                <a:srgbClr val="FF0000"/>
              </a:solidFill>
              <a:effectLst/>
            </a:endParaRPr>
          </a:p>
          <a:p>
            <a:pPr marL="0" indent="0" algn="just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073259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915B-33DF-3596-3676-32CAFAE3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C38BCD-DA42-B9E1-645E-52ED04E5D6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The reciprocal slope of this compression curve is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3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3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3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sz="36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3600" b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𝐥𝐨𝐠</m:t>
                                    </m:r>
                                  </m:fName>
                                  <m:e>
                                    <m:r>
                                      <a:rPr lang="en-US" sz="36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sz="3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den>
                            </m:f>
                            <m:r>
                              <a:rPr lang="en-US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𝒇𝒐𝒓</m:t>
                            </m:r>
                            <m:r>
                              <a:rPr lang="en-US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sz="3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3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den>
                            </m:f>
                          </m:e>
                          <m:e>
                            <m:r>
                              <a:rPr lang="en-US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6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𝐥𝐨𝐠</m:t>
                            </m:r>
                            <m:r>
                              <a:rPr lang="en-US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𝒇𝒐𝒓</m:t>
                            </m:r>
                            <m:r>
                              <a:rPr lang="en-US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3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3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den>
                            </m:f>
                            <m:r>
                              <a:rPr lang="en-US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≤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endParaRPr lang="en-IN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C38BCD-DA42-B9E1-645E-52ED04E5D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728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9FB992-501B-8D67-3CE9-A6CD16CE2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3" t="8489" r="8122"/>
          <a:stretch/>
        </p:blipFill>
        <p:spPr>
          <a:xfrm>
            <a:off x="905523" y="681037"/>
            <a:ext cx="10005134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700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4DE4-0AE6-BE18-E9A6-AC7A5E741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49601"/>
          </a:xfrm>
        </p:spPr>
        <p:txBody>
          <a:bodyPr>
            <a:noAutofit/>
          </a:bodyPr>
          <a:lstStyle/>
          <a:p>
            <a:pPr algn="just"/>
            <a:r>
              <a:rPr lang="en-US" sz="3200" b="1" dirty="0">
                <a:latin typeface="+mn-lt"/>
              </a:rPr>
              <a:t>Fig: PCM performance with µ-law </a:t>
            </a:r>
            <a:r>
              <a:rPr lang="en-US" sz="3200" b="1" dirty="0" err="1">
                <a:latin typeface="+mn-lt"/>
              </a:rPr>
              <a:t>companding</a:t>
            </a:r>
            <a:r>
              <a:rPr lang="en-US" sz="3200" b="1" dirty="0">
                <a:latin typeface="+mn-lt"/>
              </a:rPr>
              <a:t> . </a:t>
            </a:r>
            <a:br>
              <a:rPr lang="en-US" sz="3200" b="1" dirty="0">
                <a:latin typeface="+mn-lt"/>
              </a:rPr>
            </a:br>
            <a:r>
              <a:rPr lang="en-US" sz="3200" dirty="0">
                <a:latin typeface="+mn-lt"/>
              </a:rPr>
              <a:t>Figure shows the variation of SNR </a:t>
            </a:r>
            <a:r>
              <a:rPr lang="en-US" sz="3200" dirty="0" err="1">
                <a:latin typeface="+mn-lt"/>
              </a:rPr>
              <a:t>wrto</a:t>
            </a:r>
            <a:r>
              <a:rPr lang="en-US" sz="3200" dirty="0">
                <a:latin typeface="+mn-lt"/>
              </a:rPr>
              <a:t> s/g level w/o </a:t>
            </a:r>
            <a:r>
              <a:rPr lang="en-US" sz="3200" dirty="0" err="1">
                <a:latin typeface="+mn-lt"/>
              </a:rPr>
              <a:t>companding</a:t>
            </a:r>
            <a:r>
              <a:rPr lang="en-US" sz="3200" dirty="0">
                <a:latin typeface="+mn-lt"/>
              </a:rPr>
              <a:t> &amp; with </a:t>
            </a:r>
            <a:r>
              <a:rPr lang="en-US" sz="3200" dirty="0" err="1">
                <a:latin typeface="+mn-lt"/>
              </a:rPr>
              <a:t>companding</a:t>
            </a:r>
            <a:r>
              <a:rPr lang="en-US" sz="3200" dirty="0">
                <a:latin typeface="+mn-lt"/>
              </a:rPr>
              <a:t>. It can be seen that SNR of PCM remains almost constant with </a:t>
            </a:r>
            <a:r>
              <a:rPr lang="en-US" sz="3200" dirty="0" err="1">
                <a:latin typeface="+mn-lt"/>
              </a:rPr>
              <a:t>companding</a:t>
            </a:r>
            <a:r>
              <a:rPr lang="en-US" sz="3200" dirty="0">
                <a:latin typeface="+mn-lt"/>
              </a:rPr>
              <a:t>.</a:t>
            </a:r>
            <a:br>
              <a:rPr lang="en-US" sz="3200" dirty="0">
                <a:latin typeface="+mn-lt"/>
              </a:rPr>
            </a:br>
            <a:r>
              <a:rPr lang="en-US" sz="3200" b="1" dirty="0">
                <a:latin typeface="+mn-lt"/>
              </a:rPr>
              <a:t> </a:t>
            </a:r>
            <a:endParaRPr lang="en-IN" sz="3200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C1213A-E821-B8D8-BB53-C2F278E4D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" r="4254"/>
          <a:stretch/>
        </p:blipFill>
        <p:spPr>
          <a:xfrm>
            <a:off x="3013446" y="2157274"/>
            <a:ext cx="5970756" cy="4335601"/>
          </a:xfrm>
        </p:spPr>
      </p:pic>
    </p:spTree>
    <p:extLst>
      <p:ext uri="{BB962C8B-B14F-4D97-AF65-F5344CB8AC3E}">
        <p14:creationId xmlns:p14="http://schemas.microsoft.com/office/powerpoint/2010/main" val="3672386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949450-B870-6617-A17B-C708E68EE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1" b="-1"/>
          <a:stretch/>
        </p:blipFill>
        <p:spPr>
          <a:xfrm>
            <a:off x="2681056" y="204186"/>
            <a:ext cx="6232125" cy="6464561"/>
          </a:xfrm>
        </p:spPr>
      </p:pic>
    </p:spTree>
    <p:extLst>
      <p:ext uri="{BB962C8B-B14F-4D97-AF65-F5344CB8AC3E}">
        <p14:creationId xmlns:p14="http://schemas.microsoft.com/office/powerpoint/2010/main" val="372912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A751-E23B-3B49-7D1B-2893AB03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Quantization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F7401-B3C5-42F6-2587-C9165F7BC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Q. A 2-bit PCM modulator is used with a 0-1 V signal. What is the binary digital value that will occur for the following inputs: 0.4 V, 0.78 V. What is the quantization error for these two samples?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US" dirty="0"/>
              <a:t>n = number of bits = 2 </a:t>
            </a:r>
          </a:p>
          <a:p>
            <a:pPr marL="0" indent="0">
              <a:buNone/>
            </a:pPr>
            <a:r>
              <a:rPr lang="en-US" dirty="0"/>
              <a:t>	L = No. of quantization levels = 2</a:t>
            </a:r>
            <a:r>
              <a:rPr lang="en-US" baseline="30000" dirty="0"/>
              <a:t>n</a:t>
            </a:r>
            <a:r>
              <a:rPr lang="en-US" dirty="0"/>
              <a:t> = 4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FA42C-2D65-574A-036A-180B9604A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649" y="4284354"/>
            <a:ext cx="45148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0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D40D0-938E-C4D5-FCC9-4AACAEBE8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02" y="5561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STEPS IN QUANTIZATION </a:t>
            </a:r>
          </a:p>
          <a:p>
            <a:pPr marL="514350" indent="-514350">
              <a:buAutoNum type="arabicPeriod"/>
            </a:pPr>
            <a:r>
              <a:rPr lang="en-US" dirty="0"/>
              <a:t>Total voltage range is divided into L equal intervals of step size </a:t>
            </a:r>
            <a:r>
              <a:rPr lang="en-US" altLang="en-US" sz="2800" dirty="0">
                <a:latin typeface="Symbol" panose="05050102010706020507" pitchFamily="18" charset="2"/>
                <a:sym typeface="Symbol" panose="05050102010706020507" pitchFamily="18" charset="2"/>
              </a:rPr>
              <a:t></a:t>
            </a:r>
          </a:p>
          <a:p>
            <a:pPr marL="0" indent="0">
              <a:buNone/>
            </a:pPr>
            <a:r>
              <a:rPr lang="en-US" altLang="en-US" sz="2800" dirty="0">
                <a:latin typeface="Symbol" panose="05050102010706020507" pitchFamily="18" charset="2"/>
                <a:sym typeface="Symbol" panose="05050102010706020507" pitchFamily="18" charset="2"/>
              </a:rPr>
              <a:t>	= (1-0)/2</a:t>
            </a:r>
            <a:r>
              <a:rPr lang="en-US" altLang="en-US" sz="2800" baseline="30000" dirty="0">
                <a:latin typeface="Symbol" panose="05050102010706020507" pitchFamily="18" charset="2"/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latin typeface="Symbol" panose="05050102010706020507" pitchFamily="18" charset="2"/>
                <a:sym typeface="Symbol" panose="05050102010706020507" pitchFamily="18" charset="2"/>
              </a:rPr>
              <a:t>  =1/4 =0.25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FCF06-077D-3CFA-5382-3074AA9380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8" t="4449" r="7949" b="5561"/>
          <a:stretch/>
        </p:blipFill>
        <p:spPr>
          <a:xfrm>
            <a:off x="2938509" y="2716567"/>
            <a:ext cx="5948039" cy="323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2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65E7-2090-A4A1-8508-A0297F83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58285-E780-FBF3-FCAF-EC8C2493C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Draw mid-lines, which represents quantization levels.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4E3472-7881-2DC3-19A6-39244B551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653" y="2530136"/>
            <a:ext cx="7464694" cy="396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54CD-8E5C-72CB-0C0B-28F37434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8C4A4-4DE0-1EC9-5E6A-21AB94D3E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Denote given sample values i.e., 0.4 V &amp; 0.78 V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9A409-81E6-E7CF-62C7-7BEB3D4A7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22" y="2412507"/>
            <a:ext cx="8206972" cy="408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1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2933-8FB0-4A12-D608-41D9E2DE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B48EB-564F-E79F-09FD-6CE629D1A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Represent each quantization level with predefined binary code.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08A4C-0304-1F1B-0BDA-935AAC2C54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5" b="3159"/>
          <a:stretch/>
        </p:blipFill>
        <p:spPr>
          <a:xfrm>
            <a:off x="2153760" y="2677542"/>
            <a:ext cx="7079017" cy="31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61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4E03-9BB0-2A9D-C241-1B1034118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344" y="493975"/>
            <a:ext cx="11049000" cy="6146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/>
              <a:t>Quantizing 0.4 V sample value: </a:t>
            </a:r>
          </a:p>
          <a:p>
            <a:r>
              <a:rPr lang="en-US" sz="3600" dirty="0"/>
              <a:t>Level 2 is near to 0.4 V. </a:t>
            </a:r>
          </a:p>
          <a:p>
            <a:r>
              <a:rPr lang="en-US" sz="3600" dirty="0"/>
              <a:t>So, for sample voltage 0.4 V, </a:t>
            </a:r>
            <a:r>
              <a:rPr lang="en-US" sz="3600" dirty="0">
                <a:solidFill>
                  <a:srgbClr val="FF0000"/>
                </a:solidFill>
              </a:rPr>
              <a:t>01 code </a:t>
            </a:r>
            <a:r>
              <a:rPr lang="en-US" sz="3600" dirty="0"/>
              <a:t>is transmitted. </a:t>
            </a:r>
          </a:p>
          <a:p>
            <a:r>
              <a:rPr lang="en-US" sz="3600" dirty="0"/>
              <a:t>Quantization error e = 0.4 – 0.375 = 0.025 V</a:t>
            </a:r>
          </a:p>
          <a:p>
            <a:pPr marL="0" indent="0">
              <a:buNone/>
            </a:pPr>
            <a:r>
              <a:rPr lang="en-US" sz="3600" u="sng" dirty="0"/>
              <a:t>Quantizing 0.78 V sample: </a:t>
            </a:r>
          </a:p>
          <a:p>
            <a:r>
              <a:rPr lang="en-US" sz="3600" dirty="0"/>
              <a:t>Level 4 is nearest to 0.78 V. </a:t>
            </a:r>
          </a:p>
          <a:p>
            <a:r>
              <a:rPr lang="en-US" sz="3600" dirty="0"/>
              <a:t>So, digital </a:t>
            </a:r>
            <a:r>
              <a:rPr lang="en-US" sz="3600" dirty="0">
                <a:solidFill>
                  <a:srgbClr val="FF0000"/>
                </a:solidFill>
              </a:rPr>
              <a:t>code 11 </a:t>
            </a:r>
            <a:r>
              <a:rPr lang="en-US" sz="3600" dirty="0"/>
              <a:t>is transmitted. </a:t>
            </a:r>
          </a:p>
          <a:p>
            <a:r>
              <a:rPr lang="en-US" sz="3600" dirty="0"/>
              <a:t>Quantization error e = 0.875 -0.78 = 0.095 V </a:t>
            </a:r>
          </a:p>
        </p:txBody>
      </p:sp>
    </p:spTree>
    <p:extLst>
      <p:ext uri="{BB962C8B-B14F-4D97-AF65-F5344CB8AC3E}">
        <p14:creationId xmlns:p14="http://schemas.microsoft.com/office/powerpoint/2010/main" val="415937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1679</Words>
  <Application>Microsoft Office PowerPoint</Application>
  <PresentationFormat>Widescreen</PresentationFormat>
  <Paragraphs>153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Symbol</vt:lpstr>
      <vt:lpstr>var(--ff-lato)</vt:lpstr>
      <vt:lpstr>Wingdings</vt:lpstr>
      <vt:lpstr>Office Theme</vt:lpstr>
      <vt:lpstr>QUANTIZATION</vt:lpstr>
      <vt:lpstr>The following figure shows how an analog signal gets quantized. The blue line represents analog signal while the brown one represents the quantized signal. Quantized s/g also called as Stair-case waveform, in accordance with its shape.</vt:lpstr>
      <vt:lpstr>Steps in quantization </vt:lpstr>
      <vt:lpstr>Quantization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Signal to quantization noise ratio for linear quantization</vt:lpstr>
      <vt:lpstr>PowerPoint Presentation</vt:lpstr>
      <vt:lpstr>PowerPoint Presentation</vt:lpstr>
      <vt:lpstr>PowerPoint Presentation</vt:lpstr>
      <vt:lpstr>Types of Quantization </vt:lpstr>
      <vt:lpstr>Types of uniform quantization</vt:lpstr>
      <vt:lpstr>PowerPoint Presentation</vt:lpstr>
      <vt:lpstr>       MID TREAD                           MID RISE   </vt:lpstr>
      <vt:lpstr>PowerPoint Presentation</vt:lpstr>
      <vt:lpstr>Non-uniform Quantization</vt:lpstr>
      <vt:lpstr>PowerPoint Presentation</vt:lpstr>
      <vt:lpstr>Companding</vt:lpstr>
      <vt:lpstr>PowerPoint Presentation</vt:lpstr>
      <vt:lpstr>PowerPoint Presentation</vt:lpstr>
      <vt:lpstr>Characteristics of Compander</vt:lpstr>
      <vt:lpstr>PowerPoint Presentation</vt:lpstr>
      <vt:lpstr>COMPANDING CURVE FOR PCM S/M</vt:lpstr>
      <vt:lpstr>PowerPoint Presentation</vt:lpstr>
      <vt:lpstr>µ-law Companding Technique </vt:lpstr>
      <vt:lpstr>PowerPoint Presentation</vt:lpstr>
      <vt:lpstr>PowerPoint Presentation</vt:lpstr>
      <vt:lpstr>A-law Companding Technique </vt:lpstr>
      <vt:lpstr>PowerPoint Presentation</vt:lpstr>
      <vt:lpstr>PowerPoint Presentation</vt:lpstr>
      <vt:lpstr>PowerPoint Presentation</vt:lpstr>
      <vt:lpstr>Fig: PCM performance with µ-law companding .  Figure shows the variation of SNR wrto s/g level w/o companding &amp; with companding. It can be seen that SNR of PCM remains almost constant with companding.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MULTIVIBRATOR</dc:title>
  <dc:creator>S R</dc:creator>
  <cp:lastModifiedBy>S R</cp:lastModifiedBy>
  <cp:revision>5</cp:revision>
  <dcterms:created xsi:type="dcterms:W3CDTF">2023-11-03T16:41:55Z</dcterms:created>
  <dcterms:modified xsi:type="dcterms:W3CDTF">2023-12-19T07:27:41Z</dcterms:modified>
</cp:coreProperties>
</file>