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7" r:id="rId2"/>
    <p:sldId id="416" r:id="rId3"/>
    <p:sldId id="417" r:id="rId4"/>
    <p:sldId id="418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4" r:id="rId13"/>
    <p:sldId id="433" r:id="rId14"/>
    <p:sldId id="448" r:id="rId15"/>
    <p:sldId id="432" r:id="rId16"/>
    <p:sldId id="435" r:id="rId17"/>
    <p:sldId id="436" r:id="rId18"/>
    <p:sldId id="437" r:id="rId19"/>
    <p:sldId id="501" r:id="rId20"/>
    <p:sldId id="497" r:id="rId21"/>
    <p:sldId id="498" r:id="rId22"/>
    <p:sldId id="499" r:id="rId23"/>
    <p:sldId id="500" r:id="rId24"/>
    <p:sldId id="502" r:id="rId25"/>
    <p:sldId id="503" r:id="rId26"/>
    <p:sldId id="504" r:id="rId27"/>
    <p:sldId id="505" r:id="rId28"/>
    <p:sldId id="440" r:id="rId29"/>
    <p:sldId id="439" r:id="rId30"/>
    <p:sldId id="441" r:id="rId31"/>
    <p:sldId id="44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++xiEz8GP3W6URPXL9/Qg==" hashData="ArEK/Golb1CPp0eD7Lmh0sMCo7J3x7D0Zvw+t4SBEqgX7BUI/7o15hxKPscUvmFTdfwX0hmSV4dMFslWaJMXG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R" userId="c4b50ba4606b11ae" providerId="LiveId" clId="{FE826AC7-3A20-4B36-8AEF-5FF8822C7C72}"/>
    <pc:docChg chg="undo custSel addSld delSld modSld modMainMaster">
      <pc:chgData name="S R" userId="c4b50ba4606b11ae" providerId="LiveId" clId="{FE826AC7-3A20-4B36-8AEF-5FF8822C7C72}" dt="2023-11-03T14:56:03.024" v="150" actId="1076"/>
      <pc:docMkLst>
        <pc:docMk/>
      </pc:docMkLst>
      <pc:sldChg chg="del">
        <pc:chgData name="S R" userId="c4b50ba4606b11ae" providerId="LiveId" clId="{FE826AC7-3A20-4B36-8AEF-5FF8822C7C72}" dt="2023-11-03T14:53:12.451" v="129" actId="47"/>
        <pc:sldMkLst>
          <pc:docMk/>
          <pc:sldMk cId="1963825442" sldId="256"/>
        </pc:sldMkLst>
      </pc:sldChg>
      <pc:sldChg chg="modSp add mod">
        <pc:chgData name="S R" userId="c4b50ba4606b11ae" providerId="LiveId" clId="{FE826AC7-3A20-4B36-8AEF-5FF8822C7C72}" dt="2023-11-03T14:53:57.803" v="134" actId="1076"/>
        <pc:sldMkLst>
          <pc:docMk/>
          <pc:sldMk cId="1807970473" sldId="416"/>
        </pc:sldMkLst>
        <pc:spChg chg="mod">
          <ac:chgData name="S R" userId="c4b50ba4606b11ae" providerId="LiveId" clId="{FE826AC7-3A20-4B36-8AEF-5FF8822C7C72}" dt="2023-11-03T14:53:54.695" v="133" actId="1076"/>
          <ac:spMkLst>
            <pc:docMk/>
            <pc:sldMk cId="1807970473" sldId="416"/>
            <ac:spMk id="2" creationId="{A1CBA5F7-3114-5819-0F18-A0F9AE3E8F6E}"/>
          </ac:spMkLst>
        </pc:spChg>
        <pc:spChg chg="mod">
          <ac:chgData name="S R" userId="c4b50ba4606b11ae" providerId="LiveId" clId="{FE826AC7-3A20-4B36-8AEF-5FF8822C7C72}" dt="2023-11-03T14:53:57.803" v="134" actId="1076"/>
          <ac:spMkLst>
            <pc:docMk/>
            <pc:sldMk cId="1807970473" sldId="416"/>
            <ac:spMk id="4" creationId="{44582189-167F-DC1A-EDBF-025CCD97BE20}"/>
          </ac:spMkLst>
        </pc:spChg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2847603975" sldId="417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3648859870" sldId="418"/>
        </pc:sldMkLst>
      </pc:sldChg>
      <pc:sldChg chg="modSp add mod">
        <pc:chgData name="S R" userId="c4b50ba4606b11ae" providerId="LiveId" clId="{FE826AC7-3A20-4B36-8AEF-5FF8822C7C72}" dt="2023-11-03T14:54:35.173" v="140" actId="1076"/>
        <pc:sldMkLst>
          <pc:docMk/>
          <pc:sldMk cId="3939065421" sldId="424"/>
        </pc:sldMkLst>
        <pc:spChg chg="mod">
          <ac:chgData name="S R" userId="c4b50ba4606b11ae" providerId="LiveId" clId="{FE826AC7-3A20-4B36-8AEF-5FF8822C7C72}" dt="2023-11-03T14:54:35.173" v="140" actId="1076"/>
          <ac:spMkLst>
            <pc:docMk/>
            <pc:sldMk cId="3939065421" sldId="424"/>
            <ac:spMk id="2" creationId="{94FFBB25-6796-AAFC-B38F-302ECC606422}"/>
          </ac:spMkLst>
        </pc:spChg>
        <pc:picChg chg="mod">
          <ac:chgData name="S R" userId="c4b50ba4606b11ae" providerId="LiveId" clId="{FE826AC7-3A20-4B36-8AEF-5FF8822C7C72}" dt="2023-11-03T14:54:12.326" v="136" actId="1076"/>
          <ac:picMkLst>
            <pc:docMk/>
            <pc:sldMk cId="3939065421" sldId="424"/>
            <ac:picMk id="14338" creationId="{C514CAF4-D5D5-22A3-42EA-5907A32E3E0A}"/>
          </ac:picMkLst>
        </pc:picChg>
        <pc:picChg chg="mod">
          <ac:chgData name="S R" userId="c4b50ba4606b11ae" providerId="LiveId" clId="{FE826AC7-3A20-4B36-8AEF-5FF8822C7C72}" dt="2023-11-03T14:54:22.725" v="138" actId="1076"/>
          <ac:picMkLst>
            <pc:docMk/>
            <pc:sldMk cId="3939065421" sldId="424"/>
            <ac:picMk id="14342" creationId="{543A21DC-E541-D530-5AA0-4AFD74D6CD6B}"/>
          </ac:picMkLst>
        </pc:picChg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4103526957" sldId="425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886098565" sldId="426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2254302566" sldId="427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1963806704" sldId="428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86306254" sldId="429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4158103621" sldId="430"/>
        </pc:sldMkLst>
      </pc:sldChg>
      <pc:sldChg chg="modSp add mod">
        <pc:chgData name="S R" userId="c4b50ba4606b11ae" providerId="LiveId" clId="{FE826AC7-3A20-4B36-8AEF-5FF8822C7C72}" dt="2023-11-03T14:55:26.608" v="148" actId="1076"/>
        <pc:sldMkLst>
          <pc:docMk/>
          <pc:sldMk cId="2352053209" sldId="432"/>
        </pc:sldMkLst>
        <pc:spChg chg="mod">
          <ac:chgData name="S R" userId="c4b50ba4606b11ae" providerId="LiveId" clId="{FE826AC7-3A20-4B36-8AEF-5FF8822C7C72}" dt="2023-11-03T14:55:22.619" v="147" actId="1076"/>
          <ac:spMkLst>
            <pc:docMk/>
            <pc:sldMk cId="2352053209" sldId="432"/>
            <ac:spMk id="2" creationId="{2C562819-FE6E-9789-B115-1CFE46439517}"/>
          </ac:spMkLst>
        </pc:spChg>
        <pc:spChg chg="mod">
          <ac:chgData name="S R" userId="c4b50ba4606b11ae" providerId="LiveId" clId="{FE826AC7-3A20-4B36-8AEF-5FF8822C7C72}" dt="2023-11-03T14:55:26.608" v="148" actId="1076"/>
          <ac:spMkLst>
            <pc:docMk/>
            <pc:sldMk cId="2352053209" sldId="432"/>
            <ac:spMk id="3" creationId="{56EBF41C-7374-9033-E625-A90A2664EF25}"/>
          </ac:spMkLst>
        </pc:spChg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1152793479" sldId="433"/>
        </pc:sldMkLst>
      </pc:sldChg>
      <pc:sldChg chg="modSp add mod">
        <pc:chgData name="S R" userId="c4b50ba4606b11ae" providerId="LiveId" clId="{FE826AC7-3A20-4B36-8AEF-5FF8822C7C72}" dt="2023-11-03T14:55:07.295" v="144" actId="1076"/>
        <pc:sldMkLst>
          <pc:docMk/>
          <pc:sldMk cId="3628978048" sldId="434"/>
        </pc:sldMkLst>
        <pc:spChg chg="mod">
          <ac:chgData name="S R" userId="c4b50ba4606b11ae" providerId="LiveId" clId="{FE826AC7-3A20-4B36-8AEF-5FF8822C7C72}" dt="2023-11-03T14:55:04.295" v="143" actId="1076"/>
          <ac:spMkLst>
            <pc:docMk/>
            <pc:sldMk cId="3628978048" sldId="434"/>
            <ac:spMk id="2" creationId="{8643B6C7-3D15-37AA-C5E6-03EA4382E7C8}"/>
          </ac:spMkLst>
        </pc:spChg>
        <pc:spChg chg="mod">
          <ac:chgData name="S R" userId="c4b50ba4606b11ae" providerId="LiveId" clId="{FE826AC7-3A20-4B36-8AEF-5FF8822C7C72}" dt="2023-11-03T14:55:07.295" v="144" actId="1076"/>
          <ac:spMkLst>
            <pc:docMk/>
            <pc:sldMk cId="3628978048" sldId="434"/>
            <ac:spMk id="3" creationId="{3650ED5F-4F4E-57D8-EB0B-B9BF9E50F979}"/>
          </ac:spMkLst>
        </pc:spChg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3917304663" sldId="435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4047714225" sldId="436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2806740237" sldId="437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2971984767" sldId="439"/>
        </pc:sldMkLst>
      </pc:sldChg>
      <pc:sldChg chg="modSp add mod">
        <pc:chgData name="S R" userId="c4b50ba4606b11ae" providerId="LiveId" clId="{FE826AC7-3A20-4B36-8AEF-5FF8822C7C72}" dt="2023-11-03T14:56:03.024" v="150" actId="1076"/>
        <pc:sldMkLst>
          <pc:docMk/>
          <pc:sldMk cId="2020378926" sldId="440"/>
        </pc:sldMkLst>
        <pc:spChg chg="mod">
          <ac:chgData name="S R" userId="c4b50ba4606b11ae" providerId="LiveId" clId="{FE826AC7-3A20-4B36-8AEF-5FF8822C7C72}" dt="2023-11-03T14:56:03.024" v="150" actId="1076"/>
          <ac:spMkLst>
            <pc:docMk/>
            <pc:sldMk cId="2020378926" sldId="440"/>
            <ac:spMk id="2" creationId="{8643B6C7-3D15-37AA-C5E6-03EA4382E7C8}"/>
          </ac:spMkLst>
        </pc:spChg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3120206795" sldId="441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2706819694" sldId="442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834461737" sldId="447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4146243247" sldId="448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1992702223" sldId="497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381624313" sldId="498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2977308142" sldId="499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3912900286" sldId="500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2981918854" sldId="501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2215472376" sldId="502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1514818539" sldId="503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739550345" sldId="504"/>
        </pc:sldMkLst>
      </pc:sldChg>
      <pc:sldChg chg="add">
        <pc:chgData name="S R" userId="c4b50ba4606b11ae" providerId="LiveId" clId="{FE826AC7-3A20-4B36-8AEF-5FF8822C7C72}" dt="2023-11-03T14:53:06.976" v="128"/>
        <pc:sldMkLst>
          <pc:docMk/>
          <pc:sldMk cId="930862181" sldId="505"/>
        </pc:sldMkLst>
      </pc:sldChg>
      <pc:sldMasterChg chg="addSp delSp modSp mod">
        <pc:chgData name="S R" userId="c4b50ba4606b11ae" providerId="LiveId" clId="{FE826AC7-3A20-4B36-8AEF-5FF8822C7C72}" dt="2023-11-03T14:52:13.205" v="127" actId="1076"/>
        <pc:sldMasterMkLst>
          <pc:docMk/>
          <pc:sldMasterMk cId="3915365905" sldId="2147483648"/>
        </pc:sldMasterMkLst>
        <pc:spChg chg="add del mod">
          <ac:chgData name="S R" userId="c4b50ba4606b11ae" providerId="LiveId" clId="{FE826AC7-3A20-4B36-8AEF-5FF8822C7C72}" dt="2023-11-03T14:51:48.711" v="119" actId="478"/>
          <ac:spMkLst>
            <pc:docMk/>
            <pc:sldMasterMk cId="3915365905" sldId="2147483648"/>
            <ac:spMk id="2" creationId="{59105DB6-6845-D751-4368-D6DD4090C659}"/>
          </ac:spMkLst>
        </pc:spChg>
        <pc:spChg chg="del">
          <ac:chgData name="S R" userId="c4b50ba4606b11ae" providerId="LiveId" clId="{FE826AC7-3A20-4B36-8AEF-5FF8822C7C72}" dt="2023-11-03T14:50:10.325" v="0" actId="478"/>
          <ac:spMkLst>
            <pc:docMk/>
            <pc:sldMasterMk cId="3915365905" sldId="2147483648"/>
            <ac:spMk id="3" creationId="{93E9BC77-0140-111D-D873-80C544A6522C}"/>
          </ac:spMkLst>
        </pc:spChg>
        <pc:spChg chg="del">
          <ac:chgData name="S R" userId="c4b50ba4606b11ae" providerId="LiveId" clId="{FE826AC7-3A20-4B36-8AEF-5FF8822C7C72}" dt="2023-11-03T14:50:17.462" v="2" actId="478"/>
          <ac:spMkLst>
            <pc:docMk/>
            <pc:sldMasterMk cId="3915365905" sldId="2147483648"/>
            <ac:spMk id="4" creationId="{BCC937BC-3EA9-9A23-93FE-03A2013BDD65}"/>
          </ac:spMkLst>
        </pc:spChg>
        <pc:spChg chg="del">
          <ac:chgData name="S R" userId="c4b50ba4606b11ae" providerId="LiveId" clId="{FE826AC7-3A20-4B36-8AEF-5FF8822C7C72}" dt="2023-11-03T14:50:20.598" v="3" actId="478"/>
          <ac:spMkLst>
            <pc:docMk/>
            <pc:sldMasterMk cId="3915365905" sldId="2147483648"/>
            <ac:spMk id="5" creationId="{40C76032-D299-0A0A-E174-DFD832837183}"/>
          </ac:spMkLst>
        </pc:spChg>
        <pc:spChg chg="del mod">
          <ac:chgData name="S R" userId="c4b50ba4606b11ae" providerId="LiveId" clId="{FE826AC7-3A20-4B36-8AEF-5FF8822C7C72}" dt="2023-11-03T14:50:24.874" v="5" actId="478"/>
          <ac:spMkLst>
            <pc:docMk/>
            <pc:sldMasterMk cId="3915365905" sldId="2147483648"/>
            <ac:spMk id="6" creationId="{CC3A9D9D-5084-2BFB-EE56-20B8F6BB7F96}"/>
          </ac:spMkLst>
        </pc:spChg>
        <pc:spChg chg="add mod">
          <ac:chgData name="S R" userId="c4b50ba4606b11ae" providerId="LiveId" clId="{FE826AC7-3A20-4B36-8AEF-5FF8822C7C72}" dt="2023-11-03T14:52:13.205" v="127" actId="1076"/>
          <ac:spMkLst>
            <pc:docMk/>
            <pc:sldMasterMk cId="3915365905" sldId="2147483648"/>
            <ac:spMk id="8" creationId="{F231EC6C-6BDE-2094-DED4-44F4CF829611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68E3-D486-F634-79AA-5106B2B66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8F613-562E-97FA-56D6-B317F1D24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C8B2-08A7-224D-9774-CFAAF199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A4A4E-8537-4089-8049-2046A3444AD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004F2-0F13-E3FB-F181-5347EF54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26678-4FF9-FD9E-14D9-BB9032F2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8423" y="6224465"/>
            <a:ext cx="2743200" cy="365125"/>
          </a:xfrm>
          <a:prstGeom prst="rect">
            <a:avLst/>
          </a:prstGeom>
        </p:spPr>
        <p:txBody>
          <a:bodyPr/>
          <a:lstStyle/>
          <a:p>
            <a:fld id="{9136894A-3437-46BD-86EF-27394A34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97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CD68-AD52-A87D-1E82-5F040ED3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148658">
            <a:off x="929054" y="249286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38C82-B420-FEFB-FED1-57EE95B9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62A28-3087-5CA0-C2B2-DB54856B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A4A4E-8537-4089-8049-2046A3444AD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3C6B2-0F47-7FB9-A0AC-80A6FC8F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267EF-7E88-04B4-9B1A-7589F2E6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8423" y="6224465"/>
            <a:ext cx="2743200" cy="365125"/>
          </a:xfrm>
          <a:prstGeom prst="rect">
            <a:avLst/>
          </a:prstGeom>
        </p:spPr>
        <p:txBody>
          <a:bodyPr/>
          <a:lstStyle/>
          <a:p>
            <a:fld id="{9136894A-3437-46BD-86EF-27394A34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85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27AA8-370F-1D7E-1D3B-31FE5C4FE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21325-D5A1-92DF-3680-4F18AB876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FE4B9-7735-722C-6C34-38875606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A4A4E-8537-4089-8049-2046A3444AD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791C1-0256-8C8B-5424-079A8A79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90F1-DAE6-433C-6BC8-63501A08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8423" y="6224465"/>
            <a:ext cx="2743200" cy="365125"/>
          </a:xfrm>
          <a:prstGeom prst="rect">
            <a:avLst/>
          </a:prstGeom>
        </p:spPr>
        <p:txBody>
          <a:bodyPr/>
          <a:lstStyle/>
          <a:p>
            <a:fld id="{9136894A-3437-46BD-86EF-27394A34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8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6BFC-455D-460C-9F61-1290F99B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148658">
            <a:off x="929054" y="249286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F478B-E0B4-7DF1-B833-37A1557D0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0110B-D3A7-D57C-AEE1-BFFC5669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A4A4E-8537-4089-8049-2046A3444AD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A597-6A86-8A0B-7963-9B0CA9BE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DECF8-867E-715E-F706-A7A040E5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8423" y="6224465"/>
            <a:ext cx="2743200" cy="365125"/>
          </a:xfrm>
          <a:prstGeom prst="rect">
            <a:avLst/>
          </a:prstGeom>
        </p:spPr>
        <p:txBody>
          <a:bodyPr/>
          <a:lstStyle/>
          <a:p>
            <a:fld id="{9136894A-3437-46BD-86EF-27394A34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6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B248-C598-EF25-618E-07E45502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99444-5DD6-305B-C272-3FCD47E7F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201FF-D22D-AE20-5034-94937E2F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A4A4E-8537-4089-8049-2046A3444AD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64EC8-4C44-1AEE-1A1D-63066A43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7345-C3C6-5EB0-497A-366724E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8423" y="6224465"/>
            <a:ext cx="2743200" cy="365125"/>
          </a:xfrm>
          <a:prstGeom prst="rect">
            <a:avLst/>
          </a:prstGeom>
        </p:spPr>
        <p:txBody>
          <a:bodyPr/>
          <a:lstStyle/>
          <a:p>
            <a:fld id="{9136894A-3437-46BD-86EF-27394A34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30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96CE-EEB8-0CEB-7380-9CF12894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148658">
            <a:off x="929054" y="249286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B31B-725F-5544-88F2-B450D4E37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A9DB4-1F9D-E7E1-0F52-53F1B335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64FC-C2A0-99CF-DABA-4D394BFC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A4A4E-8537-4089-8049-2046A3444AD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3A3E4-8ABA-CDCB-E0AD-1BDED731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87616-3522-EE7F-4FE6-A04FD1D6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8423" y="6224465"/>
            <a:ext cx="2743200" cy="365125"/>
          </a:xfrm>
          <a:prstGeom prst="rect">
            <a:avLst/>
          </a:prstGeom>
        </p:spPr>
        <p:txBody>
          <a:bodyPr/>
          <a:lstStyle/>
          <a:p>
            <a:fld id="{9136894A-3437-46BD-86EF-27394A34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3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DE19-1B1E-8212-9E1C-3B962F4A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AB95-ACE4-D552-7EE8-46122F3B9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0334A-B5FD-F8E8-D2CB-17A67FC65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DBA22-9A17-D756-D98E-C7F455738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9957E-B552-BA25-CB1C-7B86463CD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F436C-BAD8-310E-B93E-53CD4C51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A4A4E-8537-4089-8049-2046A3444AD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4C6A5-7D23-920D-6C55-3AE2AE91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56646-59D8-6E55-63B3-7F681244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8423" y="6224465"/>
            <a:ext cx="2743200" cy="365125"/>
          </a:xfrm>
          <a:prstGeom prst="rect">
            <a:avLst/>
          </a:prstGeom>
        </p:spPr>
        <p:txBody>
          <a:bodyPr/>
          <a:lstStyle/>
          <a:p>
            <a:fld id="{9136894A-3437-46BD-86EF-27394A34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00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C6ED-2891-BC8E-A22A-D59F4C1A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148658">
            <a:off x="929054" y="249286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506EA-A45E-C544-3292-33D7FE07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A4A4E-8537-4089-8049-2046A3444AD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7843B-2AB4-6344-DD5E-FBC8A250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BCB18-3DCC-180C-8B18-44A795AA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8423" y="6224465"/>
            <a:ext cx="2743200" cy="365125"/>
          </a:xfrm>
          <a:prstGeom prst="rect">
            <a:avLst/>
          </a:prstGeom>
        </p:spPr>
        <p:txBody>
          <a:bodyPr/>
          <a:lstStyle/>
          <a:p>
            <a:fld id="{9136894A-3437-46BD-86EF-27394A34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16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EA873-1202-3270-CBC2-6FDAE140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A4A4E-8537-4089-8049-2046A3444AD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0FEAE-6D87-F327-BFD7-745AA1D1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193E4-D381-7DF8-051A-464A03B5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8423" y="6224465"/>
            <a:ext cx="2743200" cy="365125"/>
          </a:xfrm>
          <a:prstGeom prst="rect">
            <a:avLst/>
          </a:prstGeom>
        </p:spPr>
        <p:txBody>
          <a:bodyPr/>
          <a:lstStyle/>
          <a:p>
            <a:fld id="{9136894A-3437-46BD-86EF-27394A34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70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5CE3-38D7-5AEB-63AF-04603168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E57C-576E-1CFC-C67B-55858883C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3011A-DB7D-5EFE-54BE-A373F36FF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D0E7-D9EF-537C-6EF5-26DE4DBB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A4A4E-8537-4089-8049-2046A3444AD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4BFCD-799E-3D1B-DA5F-428F5840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6496F-C38A-3A27-9429-E4D9F339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8423" y="6224465"/>
            <a:ext cx="2743200" cy="365125"/>
          </a:xfrm>
          <a:prstGeom prst="rect">
            <a:avLst/>
          </a:prstGeom>
        </p:spPr>
        <p:txBody>
          <a:bodyPr/>
          <a:lstStyle/>
          <a:p>
            <a:fld id="{9136894A-3437-46BD-86EF-27394A34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3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9052-C2E3-15D8-3B24-696270FC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05A5C-E8F2-21BF-E454-312122AB9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498B0-0F39-72A1-A152-CA7AF57AA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6E907-B02A-12B0-E619-8C873843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6A4A4E-8537-4089-8049-2046A3444AD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FCB28-4299-B885-4775-EC422338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0CEE8-6346-D18C-292C-F2EC7028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8423" y="6224465"/>
            <a:ext cx="2743200" cy="365125"/>
          </a:xfrm>
          <a:prstGeom prst="rect">
            <a:avLst/>
          </a:prstGeom>
        </p:spPr>
        <p:txBody>
          <a:bodyPr/>
          <a:lstStyle/>
          <a:p>
            <a:fld id="{9136894A-3437-46BD-86EF-27394A34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9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31EC6C-6BDE-2094-DED4-44F4CF829611}"/>
              </a:ext>
            </a:extLst>
          </p:cNvPr>
          <p:cNvSpPr txBox="1"/>
          <p:nvPr userDrawn="1"/>
        </p:nvSpPr>
        <p:spPr>
          <a:xfrm rot="20046289">
            <a:off x="800099" y="2446412"/>
            <a:ext cx="110079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2">
                    <a:lumMod val="90000"/>
                  </a:schemeClr>
                </a:solidFill>
              </a:rPr>
              <a:t>PREPARED BY RINJU RAVINDRAN, ADHOC ASST. PROF. ECE, GCEK</a:t>
            </a:r>
            <a:endParaRPr lang="en-IN" sz="3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6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bg2">
              <a:lumMod val="9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eguide.com/wp-content/uploads/2016/09/First-Order-High-Pass-Butterworth-Filter-017.jpg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eeeguide.com/wp-content/uploads/2016/09/Second-Order-High-Pass-Butterworth-Filter-002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eeeguide.com/wp-content/uploads/2016/09/First-Order-High-Pass-Butterworth-Filter-014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EA4A-B118-E0C7-521F-78DAFC78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53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 ORDER HIGH PASS BUTTERWORTH FILTER</a:t>
            </a:r>
            <a:br>
              <a:rPr lang="en-US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endParaRPr lang="en-IN" sz="6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6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0FE27D-49C7-5CB7-C1F1-931E17E246F9}"/>
              </a:ext>
            </a:extLst>
          </p:cNvPr>
          <p:cNvSpPr txBox="1"/>
          <p:nvPr/>
        </p:nvSpPr>
        <p:spPr>
          <a:xfrm>
            <a:off x="866775" y="581711"/>
            <a:ext cx="10534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3A3A3A"/>
                </a:solidFill>
                <a:effectLst/>
              </a:rPr>
              <a:t>3) At f &gt; </a:t>
            </a:r>
            <a:r>
              <a:rPr lang="en-US" sz="3600" b="0" i="0" dirty="0" err="1">
                <a:solidFill>
                  <a:srgbClr val="3A3A3A"/>
                </a:solidFill>
                <a:effectLst/>
              </a:rPr>
              <a:t>f</a:t>
            </a:r>
            <a:r>
              <a:rPr lang="en-US" sz="3600" b="0" i="0" baseline="-25000" dirty="0" err="1">
                <a:solidFill>
                  <a:srgbClr val="3A3A3A"/>
                </a:solidFill>
                <a:effectLst/>
              </a:rPr>
              <a:t>L</a:t>
            </a:r>
            <a:r>
              <a:rPr lang="en-US" sz="3600" b="0" i="0" dirty="0">
                <a:solidFill>
                  <a:srgbClr val="3A3A3A"/>
                </a:solidFill>
                <a:effectLst/>
              </a:rPr>
              <a:t>, i.e. high frequencies, 1 can be neglected as compared to (f/</a:t>
            </a:r>
            <a:r>
              <a:rPr lang="en-US" sz="3600" b="0" i="0" dirty="0" err="1">
                <a:solidFill>
                  <a:srgbClr val="3A3A3A"/>
                </a:solidFill>
                <a:effectLst/>
              </a:rPr>
              <a:t>f</a:t>
            </a:r>
            <a:r>
              <a:rPr lang="en-US" sz="3600" b="0" i="0" baseline="-25000" dirty="0" err="1">
                <a:solidFill>
                  <a:srgbClr val="3A3A3A"/>
                </a:solidFill>
                <a:effectLst/>
              </a:rPr>
              <a:t>L</a:t>
            </a:r>
            <a:r>
              <a:rPr lang="en-US" sz="3600" b="0" i="0" dirty="0">
                <a:solidFill>
                  <a:srgbClr val="3A3A3A"/>
                </a:solidFill>
                <a:effectLst/>
              </a:rPr>
              <a:t>) from denominator.</a:t>
            </a:r>
            <a:endParaRPr lang="en-IN" sz="3600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B5BE74D1-AF2B-34D2-72D0-45312FF7D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9"/>
          <a:stretch/>
        </p:blipFill>
        <p:spPr bwMode="auto">
          <a:xfrm>
            <a:off x="1852613" y="1981021"/>
            <a:ext cx="7698256" cy="120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FEE5AC-279A-AA02-3009-71178281248E}"/>
              </a:ext>
            </a:extLst>
          </p:cNvPr>
          <p:cNvSpPr txBox="1"/>
          <p:nvPr/>
        </p:nvSpPr>
        <p:spPr>
          <a:xfrm>
            <a:off x="962025" y="3676652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Thus, the circuit acts as high pass filter with a passband gain as A</a:t>
            </a:r>
            <a:r>
              <a:rPr lang="en-US" sz="3600" b="0" i="0" baseline="-25000" dirty="0">
                <a:effectLst/>
              </a:rPr>
              <a:t>F</a:t>
            </a:r>
            <a:r>
              <a:rPr lang="en-US" sz="3600" b="0" i="0" dirty="0">
                <a:effectLst/>
              </a:rPr>
              <a:t>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630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915B1F-9990-6C89-3AF0-C6048033722A}"/>
              </a:ext>
            </a:extLst>
          </p:cNvPr>
          <p:cNvSpPr txBox="1"/>
          <p:nvPr/>
        </p:nvSpPr>
        <p:spPr>
          <a:xfrm>
            <a:off x="790576" y="851238"/>
            <a:ext cx="105441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For the frequencies, f &lt; </a:t>
            </a:r>
            <a:r>
              <a:rPr lang="en-US" sz="3600" b="0" i="0" dirty="0" err="1">
                <a:effectLst/>
              </a:rPr>
              <a:t>f</a:t>
            </a:r>
            <a:r>
              <a:rPr lang="en-US" sz="3600" b="0" i="0" baseline="-25000" dirty="0" err="1">
                <a:effectLst/>
              </a:rPr>
              <a:t>L</a:t>
            </a:r>
            <a:r>
              <a:rPr lang="en-US" sz="3600" b="0" i="0" dirty="0">
                <a:effectLst/>
              </a:rPr>
              <a:t>, the gain increases till f = </a:t>
            </a:r>
            <a:r>
              <a:rPr lang="en-US" sz="3600" b="0" i="0" dirty="0" err="1">
                <a:effectLst/>
              </a:rPr>
              <a:t>f</a:t>
            </a:r>
            <a:r>
              <a:rPr lang="en-US" sz="3600" b="0" i="0" baseline="-25000" dirty="0" err="1">
                <a:effectLst/>
              </a:rPr>
              <a:t>L</a:t>
            </a:r>
            <a:r>
              <a:rPr lang="en-US" sz="3600" b="0" i="0" dirty="0">
                <a:effectLst/>
              </a:rPr>
              <a:t> at a rate of + 20 dB/decade. </a:t>
            </a:r>
          </a:p>
          <a:p>
            <a:pPr marL="571500" indent="-571500" algn="just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Hence, the slope of the frequency response in stop band is + 20 dB/decade for first order high pass filter. </a:t>
            </a:r>
          </a:p>
          <a:p>
            <a:pPr algn="just"/>
            <a:br>
              <a:rPr lang="en-US" sz="3600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3600" b="0" i="0" dirty="0">
                <a:effectLst/>
                <a:latin typeface="-apple-system"/>
              </a:rPr>
              <a:t>As HPF is basically a LPF </a:t>
            </a:r>
            <a:r>
              <a:rPr lang="en-US" sz="3600" b="0" i="0" dirty="0" err="1">
                <a:effectLst/>
                <a:latin typeface="-apple-system"/>
              </a:rPr>
              <a:t>ckt</a:t>
            </a:r>
            <a:r>
              <a:rPr lang="en-US" sz="3600" b="0" i="0" dirty="0">
                <a:effectLst/>
                <a:latin typeface="-apple-system"/>
              </a:rPr>
              <a:t> with positions of R and C interchanged, the design steps and the frequency scaling method for LPF is equally applicable to the first order high pass Butterworth filter.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5810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B6C7-3D15-37AA-C5E6-03EA4382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46" y="48651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NUMERICALS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ED5F-4F4E-57D8-EB0B-B9BF9E50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054" y="1674704"/>
            <a:ext cx="1051560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a) Design a HPF with cut off </a:t>
            </a:r>
            <a:r>
              <a:rPr lang="en-US" sz="3600" dirty="0" err="1">
                <a:solidFill>
                  <a:srgbClr val="FF0000"/>
                </a:solidFill>
              </a:rPr>
              <a:t>freq</a:t>
            </a:r>
            <a:r>
              <a:rPr lang="en-US" sz="3600" dirty="0">
                <a:solidFill>
                  <a:srgbClr val="FF0000"/>
                </a:solidFill>
              </a:rPr>
              <a:t> of 1 KHZ with a pass band gain of 2. 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</a:rPr>
              <a:t>     b) Also plot the </a:t>
            </a:r>
            <a:r>
              <a:rPr lang="en-US" sz="3600" dirty="0" err="1">
                <a:solidFill>
                  <a:srgbClr val="FF0000"/>
                </a:solidFill>
              </a:rPr>
              <a:t>freq</a:t>
            </a:r>
            <a:r>
              <a:rPr lang="en-US" sz="3600" dirty="0">
                <a:solidFill>
                  <a:srgbClr val="FF0000"/>
                </a:solidFill>
              </a:rPr>
              <a:t> response of HPF. </a:t>
            </a:r>
          </a:p>
          <a:p>
            <a:pPr marL="0" indent="0" algn="just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514350" indent="-514350" algn="just">
              <a:buFont typeface="+mj-lt"/>
              <a:buAutoNum type="arabicPeriod" startAt="2"/>
            </a:pP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7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E8E7A2-3AE8-D58D-4DB0-5511C547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74" y="0"/>
            <a:ext cx="6991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9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1794A-8504-273E-08DF-3897A5C53222}"/>
              </a:ext>
            </a:extLst>
          </p:cNvPr>
          <p:cNvSpPr txBox="1"/>
          <p:nvPr/>
        </p:nvSpPr>
        <p:spPr>
          <a:xfrm>
            <a:off x="747203" y="2291309"/>
            <a:ext cx="106975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6000" b="1" baseline="30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US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ORDER HIGH PASS BUTTERWORTH FILTER</a:t>
            </a:r>
            <a:br>
              <a:rPr lang="en-US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6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4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2819-FE6E-9789-B115-1CFE4643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830" y="51314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</a:t>
            </a:r>
            <a:r>
              <a:rPr lang="en-US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nd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order HP Butterworth filter</a:t>
            </a:r>
            <a:r>
              <a:rPr 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br>
              <a:rPr lang="en-US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F41C-7374-9033-E625-A90A2664E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830" y="163031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3600" b="0" i="0" dirty="0">
                <a:effectLst/>
              </a:rPr>
              <a:t>The second order high pass Butterworth filters produces a gain roll off at the rate of + 40 dB/decade in the stop band.</a:t>
            </a:r>
          </a:p>
          <a:p>
            <a:pPr algn="just"/>
            <a:r>
              <a:rPr lang="en-US" sz="3600" b="0" i="0" dirty="0">
                <a:effectLst/>
              </a:rPr>
              <a:t>This filter also can be realized by interchanging the positions of </a:t>
            </a:r>
            <a:r>
              <a:rPr lang="en-US" sz="3600" dirty="0"/>
              <a:t>resistors </a:t>
            </a:r>
            <a:r>
              <a:rPr lang="en-US" sz="3600" b="0" i="0" dirty="0">
                <a:effectLst/>
              </a:rPr>
              <a:t>and capacitors in a </a:t>
            </a:r>
            <a:r>
              <a:rPr lang="en-US" sz="3600" dirty="0"/>
              <a:t>2</a:t>
            </a:r>
            <a:r>
              <a:rPr lang="en-US" sz="3600" baseline="30000" dirty="0"/>
              <a:t>nd</a:t>
            </a:r>
            <a:r>
              <a:rPr lang="en-US" sz="3600" dirty="0"/>
              <a:t> </a:t>
            </a:r>
            <a:r>
              <a:rPr lang="en-US" sz="3600" b="0" i="0" dirty="0">
                <a:effectLst/>
              </a:rPr>
              <a:t>order low pass Butterworth filters. 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5205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8979D6-DCBE-4122-8784-74E42F599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67" y="673099"/>
            <a:ext cx="10788907" cy="5832162"/>
          </a:xfrm>
        </p:spPr>
      </p:pic>
    </p:spTree>
    <p:extLst>
      <p:ext uri="{BB962C8B-B14F-4D97-AF65-F5344CB8AC3E}">
        <p14:creationId xmlns:p14="http://schemas.microsoft.com/office/powerpoint/2010/main" val="391730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4FED-1ED6-6BE0-DD64-A645E4367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650"/>
            <a:ext cx="10515600" cy="5994400"/>
          </a:xfrm>
        </p:spPr>
        <p:txBody>
          <a:bodyPr>
            <a:noAutofit/>
          </a:bodyPr>
          <a:lstStyle/>
          <a:p>
            <a:pPr algn="just"/>
            <a:r>
              <a:rPr lang="en-US" sz="3600" b="0" i="0" dirty="0">
                <a:effectLst/>
              </a:rPr>
              <a:t>The analysis, design and the scaling procedures for this filter is exactly same as that of second order low pass Butterworth filter.</a:t>
            </a:r>
          </a:p>
          <a:p>
            <a:pPr algn="just" fontAlgn="base"/>
            <a:r>
              <a:rPr lang="en-US" sz="3600" b="0" i="0" dirty="0">
                <a:effectLst/>
              </a:rPr>
              <a:t>The voltage gain </a:t>
            </a:r>
            <a:r>
              <a:rPr lang="en-US" sz="3600" dirty="0"/>
              <a:t>magnitude</a:t>
            </a:r>
            <a:r>
              <a:rPr lang="en-US" sz="3600" b="0" i="0" dirty="0">
                <a:effectLst/>
              </a:rPr>
              <a:t> equation for the second order high pass filter is</a:t>
            </a:r>
            <a:endParaRPr lang="en-US" sz="3600" dirty="0"/>
          </a:p>
          <a:p>
            <a:pPr algn="just" fontAlgn="base"/>
            <a:endParaRPr lang="en-US" sz="3600" b="0" i="0" dirty="0">
              <a:effectLst/>
            </a:endParaRPr>
          </a:p>
          <a:p>
            <a:pPr algn="just" fontAlgn="base"/>
            <a:endParaRPr lang="en-US" sz="3600" b="0" i="0" dirty="0">
              <a:effectLst/>
            </a:endParaRPr>
          </a:p>
          <a:p>
            <a:pPr algn="just" fontAlgn="base"/>
            <a:endParaRPr lang="en-US" sz="3600" b="0" i="0" dirty="0">
              <a:effectLst/>
            </a:endParaRPr>
          </a:p>
          <a:p>
            <a:pPr algn="just" fontAlgn="base"/>
            <a:endParaRPr lang="en-US" sz="3600" b="0" i="0" dirty="0">
              <a:effectLst/>
            </a:endParaRPr>
          </a:p>
          <a:p>
            <a:pPr marL="0" indent="0" algn="just">
              <a:buNone/>
            </a:pPr>
            <a:br>
              <a:rPr lang="en-US" sz="3600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IN" sz="3600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25FF7D1F-01DE-53EC-F4EC-6F24F72A0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37" y="3938587"/>
            <a:ext cx="11132726" cy="17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1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1EBA-890A-D8CF-C865-CCA4A9A9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692150"/>
            <a:ext cx="10515600" cy="4351338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3600" b="0" i="0" dirty="0">
                <a:solidFill>
                  <a:srgbClr val="3A3A3A"/>
                </a:solidFill>
                <a:effectLst/>
              </a:rPr>
              <a:t>where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A3A3A"/>
                </a:solidFill>
                <a:effectLst/>
              </a:rPr>
              <a:t>f = input frequency in Hz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rgbClr val="3A3A3A"/>
                </a:solidFill>
                <a:effectLst/>
              </a:rPr>
              <a:t>f</a:t>
            </a:r>
            <a:r>
              <a:rPr lang="en-US" sz="3600" b="0" i="0" baseline="-25000" dirty="0" err="1">
                <a:solidFill>
                  <a:srgbClr val="3A3A3A"/>
                </a:solidFill>
                <a:effectLst/>
              </a:rPr>
              <a:t>L</a:t>
            </a:r>
            <a:r>
              <a:rPr lang="en-US" sz="3600" b="0" i="0" baseline="-25000" dirty="0">
                <a:solidFill>
                  <a:srgbClr val="3A3A3A"/>
                </a:solidFill>
                <a:effectLst/>
              </a:rPr>
              <a:t> </a:t>
            </a:r>
            <a:r>
              <a:rPr lang="en-US" sz="3600" b="0" i="0" dirty="0">
                <a:solidFill>
                  <a:srgbClr val="3A3A3A"/>
                </a:solidFill>
                <a:effectLst/>
              </a:rPr>
              <a:t>= lower cut off frequency in Hz ≈1/2πRC</a:t>
            </a:r>
            <a:endParaRPr lang="en-US" sz="3600" dirty="0">
              <a:solidFill>
                <a:srgbClr val="FF0000"/>
              </a:solidFill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F0000"/>
                </a:solidFill>
                <a:effectLst/>
              </a:rPr>
              <a:t>R</a:t>
            </a:r>
            <a:r>
              <a:rPr lang="en-US" sz="3600" b="0" i="0" baseline="-25000" dirty="0">
                <a:solidFill>
                  <a:srgbClr val="FF0000"/>
                </a:solidFill>
                <a:effectLst/>
              </a:rPr>
              <a:t>2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 = R</a:t>
            </a:r>
            <a:r>
              <a:rPr lang="en-US" sz="3600" b="0" i="0" baseline="-25000" dirty="0">
                <a:solidFill>
                  <a:srgbClr val="FF0000"/>
                </a:solidFill>
                <a:effectLst/>
              </a:rPr>
              <a:t>3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 = R and C</a:t>
            </a:r>
            <a:r>
              <a:rPr lang="en-US" sz="3600" b="0" i="0" baseline="-25000" dirty="0">
                <a:solidFill>
                  <a:srgbClr val="FF0000"/>
                </a:solidFill>
                <a:effectLst/>
              </a:rPr>
              <a:t>2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 = C</a:t>
            </a:r>
            <a:r>
              <a:rPr lang="en-US" sz="3600" b="0" i="0" baseline="-25000" dirty="0">
                <a:solidFill>
                  <a:srgbClr val="FF0000"/>
                </a:solidFill>
                <a:effectLst/>
              </a:rPr>
              <a:t>3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 = C</a:t>
            </a:r>
          </a:p>
          <a:p>
            <a:pPr marL="0" indent="0" algn="just" fontAlgn="base">
              <a:buNone/>
            </a:pPr>
            <a:r>
              <a:rPr lang="en-US" sz="3600" b="0" i="0" dirty="0">
                <a:solidFill>
                  <a:srgbClr val="3A3A3A"/>
                </a:solidFill>
                <a:effectLst/>
              </a:rPr>
              <a:t>A</a:t>
            </a:r>
            <a:r>
              <a:rPr lang="en-US" sz="3600" b="0" i="0" baseline="-25000" dirty="0">
                <a:solidFill>
                  <a:srgbClr val="3A3A3A"/>
                </a:solidFill>
                <a:effectLst/>
              </a:rPr>
              <a:t>F </a:t>
            </a:r>
            <a:r>
              <a:rPr lang="en-US" sz="3600" b="0" i="0" dirty="0">
                <a:solidFill>
                  <a:srgbClr val="3A3A3A"/>
                </a:solidFill>
                <a:effectLst/>
              </a:rPr>
              <a:t>= passband gain = 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1.586</a:t>
            </a:r>
            <a:r>
              <a:rPr lang="en-US" sz="3600" b="0" i="0" dirty="0">
                <a:solidFill>
                  <a:srgbClr val="3A3A3A"/>
                </a:solidFill>
                <a:effectLst/>
              </a:rPr>
              <a:t> to ensure second order </a:t>
            </a:r>
            <a:r>
              <a:rPr lang="en-US" sz="3600" dirty="0">
                <a:solidFill>
                  <a:srgbClr val="3A3A3A"/>
                </a:solidFill>
              </a:rPr>
              <a:t>B</a:t>
            </a:r>
            <a:r>
              <a:rPr lang="en-US" sz="3600" b="0" i="0" dirty="0">
                <a:solidFill>
                  <a:srgbClr val="3A3A3A"/>
                </a:solidFill>
                <a:effectLst/>
              </a:rPr>
              <a:t>utterworth response</a:t>
            </a:r>
          </a:p>
          <a:p>
            <a:pPr algn="just" fontAlgn="base"/>
            <a:r>
              <a:rPr lang="en-US" sz="3600" b="0" i="0" dirty="0">
                <a:solidFill>
                  <a:srgbClr val="FF0000"/>
                </a:solidFill>
                <a:effectLst/>
              </a:rPr>
              <a:t>R</a:t>
            </a:r>
            <a:r>
              <a:rPr lang="en-US" sz="3600" b="0" i="0" baseline="-25000" dirty="0">
                <a:solidFill>
                  <a:srgbClr val="FF0000"/>
                </a:solidFill>
                <a:effectLst/>
              </a:rPr>
              <a:t>F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 = 0.586 R</a:t>
            </a:r>
            <a:r>
              <a:rPr lang="en-US" sz="3600" b="0" i="0" baseline="-25000" dirty="0">
                <a:solidFill>
                  <a:srgbClr val="FF0000"/>
                </a:solidFill>
                <a:effectLst/>
              </a:rPr>
              <a:t>1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3A3A3A"/>
              </a:solidFill>
              <a:effectLst/>
            </a:endParaRP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06740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CAB3DE-BE7D-B3A4-625B-AD9ADE503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" b="57083"/>
          <a:stretch/>
        </p:blipFill>
        <p:spPr>
          <a:xfrm>
            <a:off x="1642367" y="572867"/>
            <a:ext cx="9454720" cy="5827167"/>
          </a:xfrm>
        </p:spPr>
      </p:pic>
    </p:spTree>
    <p:extLst>
      <p:ext uri="{BB962C8B-B14F-4D97-AF65-F5344CB8AC3E}">
        <p14:creationId xmlns:p14="http://schemas.microsoft.com/office/powerpoint/2010/main" val="298191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5F7-3114-5819-0F18-A0F9AE3E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32" y="42436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 order HP Butterworth filter</a:t>
            </a:r>
            <a:r>
              <a:rPr 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br>
              <a:rPr lang="en-US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582189-167F-DC1A-EDBF-025CCD97BE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5956" y="1531030"/>
            <a:ext cx="1082992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High pass filters are often formed simply by interchanging frequency-determining resistors and capacitors in low-pass filters.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en-US" sz="3600" baseline="30000" dirty="0">
                <a:latin typeface="+mn-lt"/>
                <a:cs typeface="Times New Roman" panose="02020603050405020304" pitchFamily="18" charset="0"/>
              </a:rPr>
              <a:t>st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order HPF is formed from a I order LPF by interchanging components R &amp; C.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2</a:t>
            </a:r>
            <a:r>
              <a:rPr kumimoji="0" lang="en-US" altLang="en-US" sz="3600" b="0" i="0" u="none" strike="noStrike" cap="none" normalizeH="0" baseline="30000" dirty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nd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 order HPF is formed from a II order LPF by interchanging R &amp; C.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7970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1D116C-E96C-20BD-3C30-EF389E448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59" b="5531"/>
          <a:stretch/>
        </p:blipFill>
        <p:spPr>
          <a:xfrm>
            <a:off x="1131318" y="191453"/>
            <a:ext cx="8962593" cy="6690176"/>
          </a:xfrm>
        </p:spPr>
      </p:pic>
    </p:spTree>
    <p:extLst>
      <p:ext uri="{BB962C8B-B14F-4D97-AF65-F5344CB8AC3E}">
        <p14:creationId xmlns:p14="http://schemas.microsoft.com/office/powerpoint/2010/main" val="199270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7E9E9-B4B9-F69B-BA02-CEC12F9D5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" b="49453"/>
          <a:stretch/>
        </p:blipFill>
        <p:spPr>
          <a:xfrm>
            <a:off x="1607183" y="375017"/>
            <a:ext cx="8548871" cy="6107965"/>
          </a:xfrm>
        </p:spPr>
      </p:pic>
    </p:spTree>
    <p:extLst>
      <p:ext uri="{BB962C8B-B14F-4D97-AF65-F5344CB8AC3E}">
        <p14:creationId xmlns:p14="http://schemas.microsoft.com/office/powerpoint/2010/main" val="381624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241B97-89BC-24CD-215A-217FDF807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42"/>
          <a:stretch/>
        </p:blipFill>
        <p:spPr>
          <a:xfrm>
            <a:off x="746047" y="124286"/>
            <a:ext cx="8957246" cy="6568535"/>
          </a:xfrm>
        </p:spPr>
      </p:pic>
    </p:spTree>
    <p:extLst>
      <p:ext uri="{BB962C8B-B14F-4D97-AF65-F5344CB8AC3E}">
        <p14:creationId xmlns:p14="http://schemas.microsoft.com/office/powerpoint/2010/main" val="2977308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C1748-29F6-67D2-DEA4-2DC262CE8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" b="46065"/>
          <a:stretch/>
        </p:blipFill>
        <p:spPr>
          <a:xfrm>
            <a:off x="1820079" y="284085"/>
            <a:ext cx="8353731" cy="6466475"/>
          </a:xfrm>
        </p:spPr>
      </p:pic>
    </p:spTree>
    <p:extLst>
      <p:ext uri="{BB962C8B-B14F-4D97-AF65-F5344CB8AC3E}">
        <p14:creationId xmlns:p14="http://schemas.microsoft.com/office/powerpoint/2010/main" val="391290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EDDA1-98BD-5334-3A26-AAD559755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90"/>
          <a:stretch/>
        </p:blipFill>
        <p:spPr>
          <a:xfrm>
            <a:off x="1978398" y="503712"/>
            <a:ext cx="8235204" cy="5850576"/>
          </a:xfrm>
        </p:spPr>
      </p:pic>
    </p:spTree>
    <p:extLst>
      <p:ext uri="{BB962C8B-B14F-4D97-AF65-F5344CB8AC3E}">
        <p14:creationId xmlns:p14="http://schemas.microsoft.com/office/powerpoint/2010/main" val="221547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A4FAB-7C9B-5DD9-D11D-850445B41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b="46065"/>
          <a:stretch/>
        </p:blipFill>
        <p:spPr>
          <a:xfrm>
            <a:off x="2485748" y="371941"/>
            <a:ext cx="7506679" cy="6114117"/>
          </a:xfrm>
        </p:spPr>
      </p:pic>
    </p:spTree>
    <p:extLst>
      <p:ext uri="{BB962C8B-B14F-4D97-AF65-F5344CB8AC3E}">
        <p14:creationId xmlns:p14="http://schemas.microsoft.com/office/powerpoint/2010/main" val="1514818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617B1-AED8-3A39-660B-EC1E7665C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4" r="6117" b="761"/>
          <a:stretch/>
        </p:blipFill>
        <p:spPr>
          <a:xfrm>
            <a:off x="1608595" y="401495"/>
            <a:ext cx="8902565" cy="6197145"/>
          </a:xfrm>
        </p:spPr>
      </p:pic>
    </p:spTree>
    <p:extLst>
      <p:ext uri="{BB962C8B-B14F-4D97-AF65-F5344CB8AC3E}">
        <p14:creationId xmlns:p14="http://schemas.microsoft.com/office/powerpoint/2010/main" val="739550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C2538B-7A32-DB0A-F619-C4639BCA7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" t="3746" b="7251"/>
          <a:stretch/>
        </p:blipFill>
        <p:spPr>
          <a:xfrm>
            <a:off x="2943687" y="113707"/>
            <a:ext cx="6173679" cy="6630586"/>
          </a:xfrm>
        </p:spPr>
      </p:pic>
    </p:spTree>
    <p:extLst>
      <p:ext uri="{BB962C8B-B14F-4D97-AF65-F5344CB8AC3E}">
        <p14:creationId xmlns:p14="http://schemas.microsoft.com/office/powerpoint/2010/main" val="930862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B6C7-3D15-37AA-C5E6-03EA4382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NUMERICALS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ED5F-4F4E-57D8-EB0B-B9BF9E50F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076" y="1768475"/>
            <a:ext cx="621030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a) Determine low cut off </a:t>
            </a:r>
            <a:r>
              <a:rPr lang="en-US" sz="3600" dirty="0" err="1">
                <a:solidFill>
                  <a:srgbClr val="FF0000"/>
                </a:solidFill>
              </a:rPr>
              <a:t>freq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f</a:t>
            </a:r>
            <a:r>
              <a:rPr lang="en-US" sz="3600" baseline="-25000" dirty="0" err="1">
                <a:solidFill>
                  <a:srgbClr val="FF0000"/>
                </a:solidFill>
              </a:rPr>
              <a:t>L</a:t>
            </a:r>
            <a:r>
              <a:rPr lang="en-US" sz="3600" dirty="0">
                <a:solidFill>
                  <a:srgbClr val="FF0000"/>
                </a:solidFill>
              </a:rPr>
              <a:t> of the filter shown in fig. 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</a:rPr>
              <a:t>     b) Also plot the </a:t>
            </a:r>
            <a:r>
              <a:rPr lang="en-US" sz="3600" dirty="0" err="1">
                <a:solidFill>
                  <a:srgbClr val="FF0000"/>
                </a:solidFill>
              </a:rPr>
              <a:t>freq</a:t>
            </a:r>
            <a:r>
              <a:rPr lang="en-US" sz="3600" dirty="0">
                <a:solidFill>
                  <a:srgbClr val="FF0000"/>
                </a:solidFill>
              </a:rPr>
              <a:t> response of HPF. </a:t>
            </a:r>
          </a:p>
          <a:p>
            <a:pPr marL="0" indent="0" algn="just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69791-62F3-865A-9A5A-A4A359FA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53" y="1690687"/>
            <a:ext cx="5653872" cy="45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7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96904-42EE-ABC2-7D2C-F5124ED63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352" y="866775"/>
            <a:ext cx="9516689" cy="2647949"/>
          </a:xfrm>
        </p:spPr>
      </p:pic>
    </p:spTree>
    <p:extLst>
      <p:ext uri="{BB962C8B-B14F-4D97-AF65-F5344CB8AC3E}">
        <p14:creationId xmlns:p14="http://schemas.microsoft.com/office/powerpoint/2010/main" val="297198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08797-9D2A-9F94-5DBD-3F25610CF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074" y="371474"/>
            <a:ext cx="11177326" cy="6318235"/>
          </a:xfrm>
        </p:spPr>
      </p:pic>
    </p:spTree>
    <p:extLst>
      <p:ext uri="{BB962C8B-B14F-4D97-AF65-F5344CB8AC3E}">
        <p14:creationId xmlns:p14="http://schemas.microsoft.com/office/powerpoint/2010/main" val="2847603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2F205-0B5C-E78B-2BB8-127F9AAED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411"/>
          <a:stretch/>
        </p:blipFill>
        <p:spPr>
          <a:xfrm>
            <a:off x="804494" y="168585"/>
            <a:ext cx="10263556" cy="6520830"/>
          </a:xfrm>
        </p:spPr>
      </p:pic>
    </p:spTree>
    <p:extLst>
      <p:ext uri="{BB962C8B-B14F-4D97-AF65-F5344CB8AC3E}">
        <p14:creationId xmlns:p14="http://schemas.microsoft.com/office/powerpoint/2010/main" val="3120206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791115-8331-3335-CDEE-47C1C17DA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0" y="169375"/>
            <a:ext cx="8982075" cy="6519249"/>
          </a:xfrm>
        </p:spPr>
      </p:pic>
    </p:spTree>
    <p:extLst>
      <p:ext uri="{BB962C8B-B14F-4D97-AF65-F5344CB8AC3E}">
        <p14:creationId xmlns:p14="http://schemas.microsoft.com/office/powerpoint/2010/main" val="270681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A679571-4210-6EEC-6AE4-6AE3494F6C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2950" y="940584"/>
            <a:ext cx="107061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I order HPF with a low cut off frequency of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f</a:t>
            </a:r>
            <a:r>
              <a:rPr kumimoji="0" lang="en-US" altLang="en-US" sz="3600" b="0" i="0" u="none" strike="noStrike" cap="none" normalizeH="0" baseline="-25000" dirty="0" err="1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L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.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This is the frequency at which the magnitude of the gain is 0.707 times its passband value.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Here all the frequencies higher than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f</a:t>
            </a:r>
            <a:r>
              <a:rPr kumimoji="0" lang="en-US" altLang="en-US" sz="3600" b="0" i="0" u="none" strike="noStrike" cap="none" normalizeH="0" baseline="-30000" dirty="0" err="1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 are passband frequencies,</a:t>
            </a:r>
            <a:r>
              <a:rPr kumimoji="0" lang="en-US" altLang="en-US" sz="3600" b="0" i="0" u="none" strike="noStrike" cap="none" normalizeH="0" dirty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 with highest </a:t>
            </a:r>
            <a:r>
              <a:rPr kumimoji="0" lang="en-US" altLang="en-US" sz="3600" b="0" i="0" u="none" strike="noStrike" cap="none" normalizeH="0" dirty="0" err="1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freq</a:t>
            </a:r>
            <a:r>
              <a:rPr kumimoji="0" lang="en-US" altLang="en-US" sz="3600" b="0" i="0" u="none" strike="noStrike" cap="none" normalizeH="0" dirty="0">
                <a:ln>
                  <a:noFill/>
                </a:ln>
                <a:effectLst/>
                <a:latin typeface="+mn-lt"/>
                <a:cs typeface="Times New Roman" panose="02020603050405020304" pitchFamily="18" charset="0"/>
              </a:rPr>
              <a:t> determined by the closed loop BW of op amp. 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885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BB25-6796-AAFC-B38F-302ECC60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293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Analysis of the Filter Circuit:</a:t>
            </a:r>
            <a:br>
              <a:rPr lang="en-US" b="1" i="0" dirty="0"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CD122-B734-35E1-2DC8-25EAADA84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10400" y="1108075"/>
            <a:ext cx="5181600" cy="3311168"/>
          </a:xfr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C514CAF4-D5D5-22A3-42EA-5907A32E3E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" y="1357146"/>
            <a:ext cx="6979923" cy="212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543A21DC-E541-D530-5AA0-4AFD74D6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4367957"/>
            <a:ext cx="8623054" cy="212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06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2D1C9-013C-0EA5-ABE2-BFF5054F02C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79" y="596900"/>
            <a:ext cx="10045446" cy="260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BCD1DC62-51EF-F786-0813-0287AABAE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82"/>
          <a:stretch/>
        </p:blipFill>
        <p:spPr bwMode="auto">
          <a:xfrm>
            <a:off x="804861" y="3524559"/>
            <a:ext cx="8015289" cy="187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0657F7D8-10AD-D0BB-9C0B-41A643D4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48942"/>
            <a:ext cx="11062304" cy="80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52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0F1F1A59-0807-0943-839F-A3962568B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95"/>
          <a:stretch/>
        </p:blipFill>
        <p:spPr bwMode="auto">
          <a:xfrm>
            <a:off x="557213" y="619125"/>
            <a:ext cx="5976937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A7A173FF-47FA-6ED4-DFF9-0F72ABD74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4" r="21046"/>
          <a:stretch/>
        </p:blipFill>
        <p:spPr bwMode="auto">
          <a:xfrm>
            <a:off x="1019175" y="1628774"/>
            <a:ext cx="8791576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ED3962FD-8740-7ED5-6724-A12E3B9A27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97"/>
          <a:stretch/>
        </p:blipFill>
        <p:spPr bwMode="auto">
          <a:xfrm>
            <a:off x="1109663" y="2771774"/>
            <a:ext cx="6519861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8850FEBB-1ABD-15DB-2211-D627A989A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4601911"/>
            <a:ext cx="10701337" cy="176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09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3556A5-866B-77E7-79A4-6F9F20C59E8E}"/>
              </a:ext>
            </a:extLst>
          </p:cNvPr>
          <p:cNvSpPr txBox="1"/>
          <p:nvPr/>
        </p:nvSpPr>
        <p:spPr>
          <a:xfrm>
            <a:off x="657225" y="690860"/>
            <a:ext cx="10668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This is the required expression for the transfer function of the filter. For the frequency response, we require the magnitude of the transfer function which is given by,</a:t>
            </a:r>
            <a:endParaRPr lang="en-IN" sz="36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33A0A446-B829-94E6-0FCA-BF2CDBA3D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3"/>
          <a:stretch/>
        </p:blipFill>
        <p:spPr bwMode="auto">
          <a:xfrm>
            <a:off x="903387" y="3100388"/>
            <a:ext cx="10668000" cy="238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30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1888A4-E1BA-14EC-3C49-E9231038BC9C}"/>
              </a:ext>
            </a:extLst>
          </p:cNvPr>
          <p:cNvSpPr txBox="1"/>
          <p:nvPr/>
        </p:nvSpPr>
        <p:spPr>
          <a:xfrm>
            <a:off x="866775" y="723810"/>
            <a:ext cx="111061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3600" b="0" i="0" dirty="0">
                <a:effectLst/>
              </a:rPr>
              <a:t>The equation (6) describes  the behavior of the high pass filter.</a:t>
            </a:r>
          </a:p>
          <a:p>
            <a:pPr algn="l" fontAlgn="base"/>
            <a:r>
              <a:rPr lang="en-US" sz="3600" b="0" i="0" dirty="0">
                <a:effectLst/>
              </a:rPr>
              <a:t>1.At low frequencies, i.e. f &lt; </a:t>
            </a:r>
            <a:r>
              <a:rPr lang="en-US" sz="3600" b="0" i="0" dirty="0" err="1">
                <a:effectLst/>
              </a:rPr>
              <a:t>f′</a:t>
            </a:r>
            <a:r>
              <a:rPr lang="en-US" sz="3600" b="0" i="0" baseline="-25000" dirty="0" err="1">
                <a:effectLst/>
              </a:rPr>
              <a:t>L</a:t>
            </a:r>
            <a:endParaRPr lang="en-US" sz="3600" b="0" i="0" baseline="-25000" dirty="0">
              <a:effectLst/>
            </a:endParaRPr>
          </a:p>
          <a:p>
            <a:pPr algn="l" fontAlgn="base"/>
            <a:endParaRPr lang="en-US" sz="3600" b="0" i="0" dirty="0">
              <a:effectLst/>
            </a:endParaRPr>
          </a:p>
          <a:p>
            <a:br>
              <a:rPr lang="en-US" sz="3600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3600" b="0" i="0" u="none" strike="noStrike" dirty="0">
              <a:effectLst/>
            </a:endParaRPr>
          </a:p>
          <a:p>
            <a:r>
              <a:rPr lang="da-DK" sz="3600" b="0" i="0" dirty="0">
                <a:effectLst/>
                <a:latin typeface="-apple-system"/>
              </a:rPr>
              <a:t>2) At f = f′</a:t>
            </a:r>
            <a:r>
              <a:rPr lang="da-DK" sz="3600" b="0" i="0" baseline="-25000" dirty="0">
                <a:effectLst/>
                <a:latin typeface="-apple-system"/>
              </a:rPr>
              <a:t>L</a:t>
            </a:r>
            <a:endParaRPr lang="en-IN" sz="3600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2B97580-F16E-9D64-E690-3638C5B5D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40"/>
          <a:stretch/>
        </p:blipFill>
        <p:spPr bwMode="auto">
          <a:xfrm>
            <a:off x="1966913" y="2761059"/>
            <a:ext cx="5743440" cy="133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AEDA0B91-6EB4-4E67-F826-5A8226A54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6" r="14445"/>
          <a:stretch/>
        </p:blipFill>
        <p:spPr bwMode="auto">
          <a:xfrm>
            <a:off x="638174" y="5038725"/>
            <a:ext cx="11188223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0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530</Words>
  <Application>Microsoft Office PowerPoint</Application>
  <PresentationFormat>Widescreen</PresentationFormat>
  <Paragraphs>45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-apple-system</vt:lpstr>
      <vt:lpstr>Arial</vt:lpstr>
      <vt:lpstr>Calibri</vt:lpstr>
      <vt:lpstr>Times New Roman</vt:lpstr>
      <vt:lpstr>Office Theme</vt:lpstr>
      <vt:lpstr>FIRST ORDER HIGH PASS BUTTERWORTH FILTER </vt:lpstr>
      <vt:lpstr>First order HP Butterworth filter: </vt:lpstr>
      <vt:lpstr>PowerPoint Presentation</vt:lpstr>
      <vt:lpstr>PowerPoint Presentation</vt:lpstr>
      <vt:lpstr>Analysis of the Filter Circuit: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NUMERICALS</vt:lpstr>
      <vt:lpstr>PowerPoint Presentation</vt:lpstr>
      <vt:lpstr>PowerPoint Presentation</vt:lpstr>
      <vt:lpstr>2nd order HP Butterworth filter: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NUMERICALS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R</dc:creator>
  <cp:lastModifiedBy>S R</cp:lastModifiedBy>
  <cp:revision>2</cp:revision>
  <dcterms:created xsi:type="dcterms:W3CDTF">2023-11-03T14:47:59Z</dcterms:created>
  <dcterms:modified xsi:type="dcterms:W3CDTF">2023-11-03T15:01:08Z</dcterms:modified>
</cp:coreProperties>
</file>