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3745" y="2345055"/>
            <a:ext cx="8362950" cy="1082675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charset="0"/>
                <a:cs typeface="Arial Narrow" panose="020B0606020202030204" charset="0"/>
              </a:rPr>
              <a:t>FUEL CELLS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1110" y="5144135"/>
            <a:ext cx="3956685" cy="154559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JINCEY PRAKASHAN</a:t>
            </a:r>
          </a:p>
          <a:p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S3, ECE A</a:t>
            </a:r>
          </a:p>
          <a:p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</a:t>
            </a:r>
            <a:r>
              <a:rPr lang="en-US" b="1"/>
              <a:t> 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Fuel cell electric vehicles</a:t>
            </a:r>
          </a:p>
          <a:p>
            <a:r>
              <a:rPr lang="en-US" dirty="0"/>
              <a:t>They have been used to power many space expeditions including the </a:t>
            </a:r>
            <a:r>
              <a:rPr lang="en-US" dirty="0" err="1"/>
              <a:t>appolo</a:t>
            </a:r>
            <a:r>
              <a:rPr lang="en-US" dirty="0"/>
              <a:t> space program.</a:t>
            </a:r>
          </a:p>
          <a:p>
            <a:r>
              <a:rPr lang="en-US" dirty="0" err="1"/>
              <a:t>Generally,the</a:t>
            </a:r>
            <a:r>
              <a:rPr lang="en-US" dirty="0"/>
              <a:t> by products produced from these cells are heat and </a:t>
            </a:r>
            <a:r>
              <a:rPr lang="en-US" dirty="0" err="1"/>
              <a:t>water.The</a:t>
            </a:r>
            <a:r>
              <a:rPr lang="en-US" dirty="0"/>
              <a:t> probability of some fuel cells is extremely useful in some military applications.</a:t>
            </a:r>
          </a:p>
          <a:p>
            <a:r>
              <a:rPr lang="en-US" dirty="0"/>
              <a:t>These electrochemical cells can also be used to power several electronic devices.</a:t>
            </a:r>
          </a:p>
          <a:p>
            <a:r>
              <a:rPr lang="en-US" dirty="0"/>
              <a:t>Fuel cells are also used as primary or backup sources of electricity in many remote areas.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 </a:t>
            </a:r>
            <a:r>
              <a:rPr lang="en-US" b="1"/>
              <a:t>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</a:t>
            </a:r>
          </a:p>
          <a:p>
            <a:r>
              <a:rPr lang="en-US" dirty="0"/>
              <a:t>KTU NOTES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6800" y="2687955"/>
            <a:ext cx="4773930" cy="1482725"/>
          </a:xfrm>
        </p:spPr>
        <p:txBody>
          <a:bodyPr/>
          <a:lstStyle/>
          <a:p>
            <a:r>
              <a:rPr lang="en-US"/>
              <a:t>   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</a:t>
            </a:r>
            <a:b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4460"/>
            <a:ext cx="10972800" cy="4733290"/>
          </a:xfrm>
        </p:spPr>
        <p:txBody>
          <a:bodyPr/>
          <a:lstStyle/>
          <a:p>
            <a:r>
              <a:rPr lang="en-US" sz="2800" dirty="0"/>
              <a:t>INTRODUCTION</a:t>
            </a:r>
          </a:p>
          <a:p>
            <a:pPr marL="0" indent="0">
              <a:buNone/>
            </a:pPr>
            <a:r>
              <a:rPr lang="en-US" sz="2800" dirty="0"/>
              <a:t>•  FUEL CELL CONFIGURATION</a:t>
            </a:r>
          </a:p>
          <a:p>
            <a:pPr marL="0" indent="0">
              <a:buNone/>
            </a:pPr>
            <a:r>
              <a:rPr lang="en-US" sz="2800" dirty="0"/>
              <a:t>•  TYPES</a:t>
            </a:r>
          </a:p>
          <a:p>
            <a:r>
              <a:rPr lang="en-US" sz="2800" dirty="0"/>
              <a:t>WORKING 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APPLICATIONS</a:t>
            </a:r>
          </a:p>
          <a:p>
            <a:r>
              <a:rPr lang="en-US" sz="2800" dirty="0"/>
              <a:t>REFERENCE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</a:t>
            </a:r>
            <a:r>
              <a:rPr lang="en-IN" altLang="en-US" dirty="0"/>
              <a:t>       </a:t>
            </a:r>
            <a:br>
              <a:rPr lang="en-IN" altLang="en-US" dirty="0"/>
            </a:br>
            <a:r>
              <a:rPr lang="en-IN" altLang="en-US" dirty="0"/>
              <a:t>                 </a:t>
            </a:r>
            <a:r>
              <a:rPr lang="en-IN" altLang="en-US" sz="6000" dirty="0"/>
              <a:t>  </a:t>
            </a:r>
            <a:r>
              <a:rPr lang="en-US" sz="4000" b="1" dirty="0">
                <a:sym typeface="+mn-ea"/>
              </a:rPr>
              <a:t>WHAT IS FUEL CELLS?</a:t>
            </a:r>
            <a:br>
              <a:rPr lang="en-US" sz="2660" dirty="0">
                <a:sym typeface="+mn-ea"/>
              </a:rPr>
            </a:br>
            <a:endParaRPr lang="en-IN" altLang="en-US" sz="266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fuel cell is a electrochemical device that converts chemical energy in to electrical energy</a:t>
            </a:r>
          </a:p>
          <a:p>
            <a:r>
              <a:rPr lang="en-US"/>
              <a:t>Every fuel cell has two electrodes one positive and negative,called,respectively,The cathode and anode.The reactions that produce electricity take place at the electrodes</a:t>
            </a:r>
          </a:p>
          <a:p>
            <a:r>
              <a:rPr lang="en-US"/>
              <a:t>In all types of fuel cell,hydrogen is used as fuel and can be obtained from any source of hydrocarbon.</a:t>
            </a:r>
          </a:p>
          <a:p>
            <a:r>
              <a:rPr lang="en-US"/>
              <a:t>The fuel cell transform hydrogen and oxygen into electric power,emitting water as their only waste product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                FUEL CELL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 fuel cell consists of two electrodes namely an anode and a cathode and sandwiched around an electrolyte.</a:t>
            </a:r>
          </a:p>
          <a:p>
            <a:r>
              <a:rPr lang="en-US"/>
              <a:t>An electrolyte is a substance that dissociates into ions in solution and acquires the capacity to conduct electricity.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 descr="Fuel cell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47221" t="22898" b="12364"/>
          <a:stretch>
            <a:fillRect/>
          </a:stretch>
        </p:blipFill>
        <p:spPr>
          <a:xfrm>
            <a:off x="6919595" y="1691005"/>
            <a:ext cx="3964305" cy="3164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</a:t>
            </a:r>
            <a:r>
              <a:rPr lang="en-US" b="1"/>
              <a:t> TYPES OF FUEL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There are different types of fuel cells,differentiated by the types of electrolyte seperating the hydrogen from the oxygen.The types of fuel cells are:</a:t>
            </a:r>
          </a:p>
          <a:p>
            <a:pPr marL="0" indent="0">
              <a:buNone/>
            </a:pPr>
            <a:endParaRPr lang="en-US"/>
          </a:p>
          <a:p>
            <a:r>
              <a:rPr lang="en-US" sz="2800"/>
              <a:t> Alkaline fuel cells(AFC)</a:t>
            </a:r>
          </a:p>
          <a:p>
            <a:r>
              <a:rPr lang="en-US" sz="2800"/>
              <a:t> Direct methanol fuel cells (DMFC)</a:t>
            </a:r>
          </a:p>
          <a:p>
            <a:r>
              <a:rPr lang="en-US" sz="2800"/>
              <a:t> Molten carbonate fuel cell(MFFC)</a:t>
            </a:r>
          </a:p>
          <a:p>
            <a:r>
              <a:rPr lang="en-US" sz="2800"/>
              <a:t> Phospheric acid fuel cells(PAFC)</a:t>
            </a:r>
          </a:p>
          <a:p>
            <a:r>
              <a:rPr lang="en-US" sz="2800"/>
              <a:t> Polymer electrolyte membrane fuel cells(PEMFC)</a:t>
            </a:r>
          </a:p>
          <a:p>
            <a:r>
              <a:rPr lang="en-US" sz="2800"/>
              <a:t> Solid oxide fuel cells(SOFC)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</a:t>
            </a:r>
            <a:r>
              <a:rPr lang="en-US" b="1"/>
              <a:t>WORKING OF FUEL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reactions between hydrogen and oxygen can be used to generate electricity via a fuel cell.</a:t>
            </a:r>
          </a:p>
          <a:p>
            <a:r>
              <a:rPr lang="en-US"/>
              <a:t>The working of this fuel cell involved the passing hydrogen and oxygen into a concentrated solution of sodium hydroxide via carbon electrodes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                 </a:t>
            </a:r>
            <a:r>
              <a:rPr lang="en-US" b="1"/>
              <a:t>  WORKING OF FUEL CELLS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cell reactions can be written as follows:</a:t>
            </a:r>
          </a:p>
          <a:p>
            <a:endParaRPr lang="en-US" dirty="0"/>
          </a:p>
          <a:p>
            <a:pPr lvl="2"/>
            <a:r>
              <a:rPr lang="en-US" sz="2400" dirty="0"/>
              <a:t>Cathode Reactions: O</a:t>
            </a:r>
            <a:r>
              <a:rPr lang="en-US" sz="2400" baseline="-25000" dirty="0"/>
              <a:t>2</a:t>
            </a:r>
            <a:r>
              <a:rPr lang="en-US" sz="2400" dirty="0"/>
              <a:t>+2H</a:t>
            </a:r>
            <a:r>
              <a:rPr lang="en-US" sz="2400" baseline="-25000" dirty="0"/>
              <a:t>2</a:t>
            </a:r>
            <a:r>
              <a:rPr lang="en-US" sz="2400" dirty="0"/>
              <a:t>O+4e →4OH</a:t>
            </a:r>
          </a:p>
          <a:p>
            <a:pPr lvl="2"/>
            <a:r>
              <a:rPr lang="en-US" sz="2400" dirty="0"/>
              <a:t>Anode Reaction: 2H</a:t>
            </a:r>
            <a:r>
              <a:rPr lang="en-US" sz="2400" baseline="-25000" dirty="0"/>
              <a:t>2</a:t>
            </a:r>
            <a:r>
              <a:rPr lang="en-US" sz="2400" dirty="0"/>
              <a:t>+4OH</a:t>
            </a:r>
            <a:r>
              <a:rPr lang="en-US" sz="2400" baseline="30000" dirty="0"/>
              <a:t>-</a:t>
            </a:r>
            <a:r>
              <a:rPr lang="en-US" sz="2400" dirty="0"/>
              <a:t> →4H</a:t>
            </a:r>
            <a:r>
              <a:rPr lang="en-US" sz="2400" baseline="-25000" dirty="0"/>
              <a:t>2</a:t>
            </a:r>
            <a:r>
              <a:rPr lang="en-US" sz="2400" dirty="0"/>
              <a:t>O +4e-</a:t>
            </a:r>
          </a:p>
          <a:p>
            <a:pPr lvl="2"/>
            <a:r>
              <a:rPr lang="en-US" sz="2400" dirty="0"/>
              <a:t>Net Cell Reaction :2H</a:t>
            </a:r>
            <a:r>
              <a:rPr lang="en-US" sz="2400" baseline="-25000" dirty="0"/>
              <a:t>2</a:t>
            </a:r>
            <a:r>
              <a:rPr lang="en-US" sz="2400" dirty="0"/>
              <a:t>+O</a:t>
            </a:r>
            <a:r>
              <a:rPr lang="en-US" sz="2400" baseline="-25000" dirty="0"/>
              <a:t>2 </a:t>
            </a:r>
            <a:r>
              <a:rPr lang="en-US" sz="2400" dirty="0"/>
              <a:t> →2H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</a:p>
          <a:p>
            <a:pPr lvl="2"/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</a:t>
            </a:r>
            <a:r>
              <a:rPr lang="en-US" b="1"/>
              <a:t>  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coversion efficiency is high (70 to 80%)</a:t>
            </a:r>
          </a:p>
          <a:p>
            <a:r>
              <a:rPr lang="en-US"/>
              <a:t>Eco friendly and sustainable as water is one of the by product</a:t>
            </a:r>
          </a:p>
          <a:p>
            <a:r>
              <a:rPr lang="en-US"/>
              <a:t>Number of fuel cells are stacked(Cascaded)to generate required output voltage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91005"/>
          </a:xfrm>
        </p:spPr>
        <p:txBody>
          <a:bodyPr>
            <a:normAutofit/>
          </a:bodyPr>
          <a:lstStyle/>
          <a:p>
            <a:r>
              <a:rPr lang="en-US"/>
              <a:t>                         </a:t>
            </a:r>
            <a:r>
              <a:rPr lang="en-US" b="1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High initial cost</a:t>
            </a:r>
          </a:p>
          <a:p>
            <a:r>
              <a:rPr lang="en-US">
                <a:sym typeface="+mn-ea"/>
              </a:rPr>
              <a:t>High cost of electricity generated</a:t>
            </a:r>
          </a:p>
          <a:p>
            <a:r>
              <a:rPr lang="en-US">
                <a:sym typeface="+mn-ea"/>
              </a:rPr>
              <a:t>If gas is used as fuel they have to be stored in big tanks under high pressure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2764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Blue Waves</vt:lpstr>
      <vt:lpstr>FUEL CELLS</vt:lpstr>
      <vt:lpstr>                                                                  CONTENT</vt:lpstr>
      <vt:lpstr>                                                 WHAT IS FUEL CELLS? </vt:lpstr>
      <vt:lpstr>                FUEL CELL CONFIGURATION</vt:lpstr>
      <vt:lpstr>                     TYPES OF FUEL CELLS</vt:lpstr>
      <vt:lpstr>               WORKING OF FUEL CELLS</vt:lpstr>
      <vt:lpstr>                    WORKING OF FUEL CELLS </vt:lpstr>
      <vt:lpstr>                              ADVANTAGES</vt:lpstr>
      <vt:lpstr>                         DISADVANTAGES</vt:lpstr>
      <vt:lpstr>                           APPLICATIONS</vt:lpstr>
      <vt:lpstr>                               REFERENCE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CELLS</dc:title>
  <dc:creator/>
  <cp:lastModifiedBy>jinceyprakashan5369@gmail.com</cp:lastModifiedBy>
  <cp:revision>9</cp:revision>
  <dcterms:created xsi:type="dcterms:W3CDTF">2022-11-19T10:30:00Z</dcterms:created>
  <dcterms:modified xsi:type="dcterms:W3CDTF">2022-11-24T09:39:30Z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E46176D6F2BF45C491F7A39030FEAA4E</vt:lpwstr>
  </property>
  <property fmtid="{D5CDD505-2E9C-101B-9397-08002B2CF9AE}" pid="3" name="KSOProductBuildVer">
    <vt:lpwstr>1033-11.2.0.11380</vt:lpwstr>
  </property>
</Properties>
</file>