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0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2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5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2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3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07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87F6DDE-040A-4AA6-91AA-60099666D8B7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75EE804-EE35-4A23-B954-49ED5F45B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4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7ACB-61D6-4E0D-BD86-F232573E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533" y="577048"/>
            <a:ext cx="10572000" cy="1819041"/>
          </a:xfrm>
        </p:spPr>
        <p:txBody>
          <a:bodyPr>
            <a:normAutofit/>
          </a:bodyPr>
          <a:lstStyle/>
          <a:p>
            <a:r>
              <a:rPr lang="en-IN" b="1" dirty="0"/>
              <a:t>	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SENTIMENT BASED MOVIE 						REVIEW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9B0B5-2C28-485C-BDFB-B1538EA94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405" y="2519479"/>
            <a:ext cx="10572000" cy="1819041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							</a:t>
            </a:r>
            <a:r>
              <a:rPr lang="en-IN" sz="2400" b="1" dirty="0">
                <a:solidFill>
                  <a:srgbClr val="002060"/>
                </a:solidFill>
              </a:rPr>
              <a:t>TECHNOLOGY STACK</a:t>
            </a:r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	</a:t>
            </a:r>
            <a:r>
              <a:rPr lang="en-IN" b="1" dirty="0">
                <a:solidFill>
                  <a:srgbClr val="C00000"/>
                </a:solidFill>
              </a:rPr>
              <a:t>FRONT-END					MIDDLEWARE					BACK-END</a:t>
            </a:r>
          </a:p>
          <a:p>
            <a:r>
              <a:rPr lang="en-IN" b="1" dirty="0">
                <a:solidFill>
                  <a:srgbClr val="7030A0"/>
                </a:solidFill>
              </a:rPr>
              <a:t>HTML5,CSS3,BOOTSTRAP				PHP					            MYSQL,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59EE3-7357-4E53-A9DD-0271E49AF367}"/>
              </a:ext>
            </a:extLst>
          </p:cNvPr>
          <p:cNvSpPr/>
          <p:nvPr/>
        </p:nvSpPr>
        <p:spPr>
          <a:xfrm>
            <a:off x="390617" y="5105062"/>
            <a:ext cx="10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ALGORITHM IMPLEMENTED: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			K- NEAREST NEIGHBOUR ( KNN )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  <a:p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7843-20B9-4CC6-BD32-30A0753E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 for K-Nearest Neighbour </a:t>
            </a:r>
          </a:p>
        </p:txBody>
      </p:sp>
      <p:pic>
        <p:nvPicPr>
          <p:cNvPr id="1026" name="Picture 2" descr="Image result for knn algorithm representation">
            <a:extLst>
              <a:ext uri="{FF2B5EF4-FFF2-40B4-BE49-F238E27FC236}">
                <a16:creationId xmlns:a16="http://schemas.microsoft.com/office/drawing/2014/main" id="{906090DB-9F41-4494-8F07-A43F7D9BE2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6" y="2343705"/>
            <a:ext cx="6600884" cy="38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45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664-5462-4359-A6FF-B7F5D5C9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Primary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EF58-3AC3-4A26-9AFB-5ED528EF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Provide a Comments based review for a movie website rather than providing ratings based on individual elements like casting, songs , cinematography and a few miscellaneous things.</a:t>
            </a:r>
          </a:p>
          <a:p>
            <a:r>
              <a:rPr lang="en-IN" dirty="0"/>
              <a:t>It provides only authenticated users to comment their views on the movies, such that fake reviews can </a:t>
            </a:r>
            <a:r>
              <a:rPr lang="en-IN"/>
              <a:t>be prevented.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281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43</TotalTime>
  <Words>61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 SENTIMENT BASED MOVIE       REVIEW SYSTEM</vt:lpstr>
      <vt:lpstr>An example for K-Nearest Neighbour </vt:lpstr>
      <vt:lpstr>Primary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BASED MOVIE       REVIEW SYSTEM</dc:title>
  <dc:creator/>
  <cp:lastModifiedBy> </cp:lastModifiedBy>
  <cp:revision>6</cp:revision>
  <dcterms:created xsi:type="dcterms:W3CDTF">2019-02-09T06:11:34Z</dcterms:created>
  <dcterms:modified xsi:type="dcterms:W3CDTF">2019-02-09T06:54:39Z</dcterms:modified>
</cp:coreProperties>
</file>