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795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2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67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822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249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8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945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625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82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03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36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48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52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17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3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6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179ECBE-3E8D-4CD9-9AEE-2913C5B4C2D0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09D4C75-3CD4-43D1-9586-071A6B66E5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13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4137-F520-CCE2-7012-8ADCC1DC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IN" b="1" dirty="0">
                <a:latin typeface="Bahnschrift Light" panose="020B0502040204020203" pitchFamily="34" charset="0"/>
              </a:rPr>
              <a:t>Sales Insights and Revenue Trends</a:t>
            </a:r>
            <a:endParaRPr lang="en-GB" b="1" dirty="0">
              <a:latin typeface="Bahnschrift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C027A-6412-5128-C0C2-5693EA503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Presented by : Arundeep Gangoni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29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B2CBF-6E1F-1EDB-9EFB-AF953FA07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356" y="662141"/>
            <a:ext cx="90773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5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852A5F-58D9-5A99-8AD4-F2D69C646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86" y="529405"/>
            <a:ext cx="88201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5ABFFB-B438-F947-518D-A3F61E46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959" y="754624"/>
            <a:ext cx="9160899" cy="495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4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9876E4-0398-A2B6-7704-D9FF5828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93" y="820224"/>
            <a:ext cx="89725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8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7FFC9D-724B-91E2-0934-D84262437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41" y="871537"/>
            <a:ext cx="8972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81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10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Century Gothic</vt:lpstr>
      <vt:lpstr>Wingdings 3</vt:lpstr>
      <vt:lpstr>Ion Boardroom</vt:lpstr>
      <vt:lpstr>Sales Insights and Revenue Trends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Arundeep Gangoni</dc:creator>
  <cp:lastModifiedBy>Arundeep Gangoni</cp:lastModifiedBy>
  <cp:revision>1</cp:revision>
  <dcterms:created xsi:type="dcterms:W3CDTF">2025-02-11T18:49:05Z</dcterms:created>
  <dcterms:modified xsi:type="dcterms:W3CDTF">2025-02-11T18:57:17Z</dcterms:modified>
</cp:coreProperties>
</file>