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6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7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8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9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91" r:id="rId1"/>
    <p:sldMasterId id="2147483803" r:id="rId2"/>
    <p:sldMasterId id="2147483814" r:id="rId3"/>
    <p:sldMasterId id="2147483769" r:id="rId4"/>
    <p:sldMasterId id="2147483825" r:id="rId5"/>
    <p:sldMasterId id="2147483836" r:id="rId6"/>
    <p:sldMasterId id="2147483847" r:id="rId7"/>
    <p:sldMasterId id="2147483858" r:id="rId8"/>
    <p:sldMasterId id="2147483869" r:id="rId9"/>
    <p:sldMasterId id="2147483730" r:id="rId10"/>
  </p:sldMasterIdLst>
  <p:notesMasterIdLst>
    <p:notesMasterId r:id="rId25"/>
  </p:notesMasterIdLst>
  <p:handoutMasterIdLst>
    <p:handoutMasterId r:id="rId26"/>
  </p:handoutMasterIdLst>
  <p:sldIdLst>
    <p:sldId id="389" r:id="rId11"/>
    <p:sldId id="319" r:id="rId12"/>
    <p:sldId id="416" r:id="rId13"/>
    <p:sldId id="417" r:id="rId14"/>
    <p:sldId id="418" r:id="rId15"/>
    <p:sldId id="419" r:id="rId16"/>
    <p:sldId id="420" r:id="rId17"/>
    <p:sldId id="427" r:id="rId18"/>
    <p:sldId id="422" r:id="rId19"/>
    <p:sldId id="423" r:id="rId20"/>
    <p:sldId id="391" r:id="rId21"/>
    <p:sldId id="428" r:id="rId22"/>
    <p:sldId id="426" r:id="rId23"/>
    <p:sldId id="421" r:id="rId24"/>
  </p:sldIdLst>
  <p:sldSz cx="9144000" cy="6858000" type="screen4x3"/>
  <p:notesSz cx="6794500" cy="99187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1026" userDrawn="1">
          <p15:clr>
            <a:srgbClr val="A4A3A4"/>
          </p15:clr>
        </p15:guide>
        <p15:guide id="7" orient="horz" pos="3657" userDrawn="1">
          <p15:clr>
            <a:srgbClr val="A4A3A4"/>
          </p15:clr>
        </p15:guide>
        <p15:guide id="10" pos="3696" userDrawn="1">
          <p15:clr>
            <a:srgbClr val="A4A3A4"/>
          </p15:clr>
        </p15:guide>
        <p15:guide id="11" pos="3923" userDrawn="1">
          <p15:clr>
            <a:srgbClr val="A4A3A4"/>
          </p15:clr>
        </p15:guide>
        <p15:guide id="12" pos="2109" userDrawn="1">
          <p15:clr>
            <a:srgbClr val="A4A3A4"/>
          </p15:clr>
        </p15:guide>
        <p15:guide id="13" pos="1882" userDrawn="1">
          <p15:clr>
            <a:srgbClr val="A4A3A4"/>
          </p15:clr>
        </p15:guide>
        <p15:guide id="15" orient="horz" pos="300" userDrawn="1">
          <p15:clr>
            <a:srgbClr val="A4A3A4"/>
          </p15:clr>
        </p15:guide>
        <p15:guide id="16" pos="5465" userDrawn="1">
          <p15:clr>
            <a:srgbClr val="A4A3A4"/>
          </p15:clr>
        </p15:guide>
        <p15:guide id="17" pos="306" userDrawn="1">
          <p15:clr>
            <a:srgbClr val="A4A3A4"/>
          </p15:clr>
        </p15:guide>
        <p15:guide id="18" pos="624" userDrawn="1">
          <p15:clr>
            <a:srgbClr val="A4A3A4"/>
          </p15:clr>
        </p15:guide>
        <p15:guide id="19" orient="horz" pos="2205" userDrawn="1">
          <p15:clr>
            <a:srgbClr val="A4A3A4"/>
          </p15:clr>
        </p15:guide>
        <p15:guide id="20" orient="horz" pos="2432" userDrawn="1">
          <p15:clr>
            <a:srgbClr val="A4A3A4"/>
          </p15:clr>
        </p15:guide>
        <p15:guide id="21" orient="horz" pos="3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or" initials="A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D7F0"/>
    <a:srgbClr val="E6F5FB"/>
    <a:srgbClr val="B3E1F4"/>
    <a:srgbClr val="CCE3EC"/>
    <a:srgbClr val="338DA9"/>
    <a:srgbClr val="66AABF"/>
    <a:srgbClr val="CCDBE4"/>
    <a:srgbClr val="6693AD"/>
    <a:srgbClr val="336F91"/>
    <a:srgbClr val="CCD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6418" autoAdjust="0"/>
  </p:normalViewPr>
  <p:slideViewPr>
    <p:cSldViewPr showGuides="1">
      <p:cViewPr varScale="1">
        <p:scale>
          <a:sx n="112" d="100"/>
          <a:sy n="112" d="100"/>
        </p:scale>
        <p:origin x="1620" y="96"/>
      </p:cViewPr>
      <p:guideLst>
        <p:guide orient="horz" pos="1026"/>
        <p:guide orient="horz" pos="3657"/>
        <p:guide pos="3696"/>
        <p:guide pos="3923"/>
        <p:guide pos="2109"/>
        <p:guide pos="1882"/>
        <p:guide orient="horz" pos="300"/>
        <p:guide pos="5465"/>
        <p:guide pos="306"/>
        <p:guide pos="624"/>
        <p:guide orient="horz" pos="2205"/>
        <p:guide orient="horz" pos="2432"/>
        <p:guide orient="horz" pos="3838"/>
      </p:guideLst>
    </p:cSldViewPr>
  </p:slideViewPr>
  <p:outlineViewPr>
    <p:cViewPr>
      <p:scale>
        <a:sx n="33" d="100"/>
        <a:sy n="33" d="100"/>
      </p:scale>
      <p:origin x="0" y="-11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536"/>
    </p:cViewPr>
  </p:sorterViewPr>
  <p:notesViewPr>
    <p:cSldViewPr showGuides="1">
      <p:cViewPr varScale="1">
        <p:scale>
          <a:sx n="129" d="100"/>
          <a:sy n="129" d="100"/>
        </p:scale>
        <p:origin x="4728" y="216"/>
      </p:cViewPr>
      <p:guideLst>
        <p:guide orient="horz" pos="3124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421046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647" y="9421046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816A3-EA43-46F3-B18B-8BEC3EF6BDF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034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7" y="2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510A6-5B08-4F74-A784-03824C7D23AA}" type="datetimeFigureOut">
              <a:rPr lang="de-DE" smtClean="0"/>
              <a:pPr/>
              <a:t>12.10.2021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1385"/>
            <a:ext cx="5435600" cy="446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421046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7" y="9421046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A0615-691A-48DE-BF84-00B713FCA67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95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5999" y="1652400"/>
            <a:ext cx="8172000" cy="4068000"/>
          </a:xfrm>
        </p:spPr>
        <p:txBody>
          <a:bodyPr>
            <a:noAutofit/>
          </a:bodyPr>
          <a:lstStyle>
            <a:lvl1pPr marL="0" indent="0">
              <a:defRPr/>
            </a:lvl1pPr>
            <a:lvl4pPr>
              <a:buAutoNum type="alphaLcParenR"/>
              <a:defRPr/>
            </a:lvl4pPr>
            <a:lvl5pP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dirty="0"/>
              <a:t>Text hinzufügen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FE7FA9-867B-4A10-B316-ADD4070887E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E4251B99-B64F-814F-A01F-D37FAF8E70F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2B058E8-50F2-014C-BCDD-026A80F13DD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69722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e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86000" y="3816000"/>
            <a:ext cx="8172000" cy="2030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40"/>
              </a:lnSpc>
              <a:spcBef>
                <a:spcPts val="0"/>
              </a:spcBef>
              <a:defRPr sz="1200">
                <a:latin typeface="BundesSans Office Regular" charset="0"/>
              </a:defRPr>
            </a:lvl1pPr>
            <a:lvl2pPr>
              <a:lnSpc>
                <a:spcPct val="100000"/>
              </a:lnSpc>
              <a:defRPr sz="1200">
                <a:latin typeface="BundesSans Office Regular" charset="0"/>
              </a:defRPr>
            </a:lvl2pPr>
            <a:lvl3pPr>
              <a:lnSpc>
                <a:spcPct val="100000"/>
              </a:lnSpc>
              <a:defRPr sz="1200">
                <a:latin typeface="BundesSans Office Regular" charset="0"/>
              </a:defRPr>
            </a:lvl3pPr>
            <a:lvl4pPr>
              <a:lnSpc>
                <a:spcPct val="100000"/>
              </a:lnSpc>
              <a:defRPr sz="1200">
                <a:latin typeface="BundesSans Office Regular" charset="0"/>
              </a:defRPr>
            </a:lvl4pPr>
            <a:lvl5pPr>
              <a:lnSpc>
                <a:spcPct val="100000"/>
              </a:lnSpc>
              <a:defRPr sz="1200">
                <a:latin typeface="BundesSans Office Regular" charset="0"/>
              </a:defRPr>
            </a:lvl5pPr>
          </a:lstStyle>
          <a:p>
            <a:pPr lvl="0"/>
            <a:r>
              <a:rPr lang="de-DE" dirty="0"/>
              <a:t>Text hinzufügen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0" y="3348000"/>
            <a:ext cx="8172000" cy="3077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Text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148E661-5180-42B0-BD71-035572BBA3F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C2FEE7AC-4653-8E42-8BB3-758345E3B32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4917849C-3B82-CF40-83BB-DB8AEF1EEF5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241D705C-CAE9-2C40-A0C7-F05EA355B9B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181863010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„Asyl und Flüchtlingsschutz“ mit Zusatzlogos">
    <p:bg>
      <p:bgPr>
        <a:solidFill>
          <a:srgbClr val="DADF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4D11F7B-EB92-0B4D-A4F0-0BFD2FF3151D}"/>
              </a:ext>
            </a:extLst>
          </p:cNvPr>
          <p:cNvSpPr/>
          <p:nvPr userDrawn="1"/>
        </p:nvSpPr>
        <p:spPr bwMode="gray">
          <a:xfrm>
            <a:off x="208800" y="194400"/>
            <a:ext cx="8730000" cy="13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3"/>
              </a:solidFill>
            </a:endParaRPr>
          </a:p>
        </p:txBody>
      </p:sp>
      <p:pic>
        <p:nvPicPr>
          <p:cNvPr id="6" name="Bild 5" descr="Logo Bundesamt für Migration und Flüchtlinge" title="Logo Bundesamt für Migration und Flüchtlinge">
            <a:extLst>
              <a:ext uri="{FF2B5EF4-FFF2-40B4-BE49-F238E27FC236}">
                <a16:creationId xmlns:a16="http://schemas.microsoft.com/office/drawing/2014/main" id="{22CBAE79-F856-3D4E-B8C7-319DA3259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08800" y="194400"/>
            <a:ext cx="1930984" cy="132120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199D5A27-7F36-DE4A-AF25-0B6DBBF866F4}"/>
              </a:ext>
            </a:extLst>
          </p:cNvPr>
          <p:cNvSpPr/>
          <p:nvPr userDrawn="1"/>
        </p:nvSpPr>
        <p:spPr>
          <a:xfrm>
            <a:off x="0" y="6137498"/>
            <a:ext cx="9144000" cy="72050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00057A43-C5F6-5E47-9BD8-E2542B823C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000" y="4471113"/>
            <a:ext cx="7668000" cy="30777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dirty="0"/>
              <a:t>Untertitel </a:t>
            </a:r>
            <a:r>
              <a:rPr lang="de-DE" dirty="0" err="1"/>
              <a:t>BundesSans</a:t>
            </a:r>
            <a:r>
              <a:rPr lang="de-DE" dirty="0"/>
              <a:t> Office Regular 20 </a:t>
            </a:r>
            <a:r>
              <a:rPr lang="de-DE" dirty="0" err="1"/>
              <a:t>pt</a:t>
            </a:r>
            <a:r>
              <a:rPr lang="de-DE" dirty="0"/>
              <a:t>, ZAB 24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E9A499BB-A32D-B740-87CC-827D027B3B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331" y="2736000"/>
            <a:ext cx="7668000" cy="138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600"/>
              </a:lnSpc>
              <a:defRPr sz="3300" baseline="0"/>
            </a:lvl1pPr>
          </a:lstStyle>
          <a:p>
            <a:r>
              <a:rPr lang="de-DE" dirty="0"/>
              <a:t>Titelfolie </a:t>
            </a:r>
            <a:r>
              <a:rPr lang="de-DE" dirty="0" err="1"/>
              <a:t>BundesSerif</a:t>
            </a:r>
            <a:r>
              <a:rPr lang="de-DE" dirty="0"/>
              <a:t> Office Regular </a:t>
            </a:r>
            <a:br>
              <a:rPr lang="de-DE" dirty="0"/>
            </a:br>
            <a:r>
              <a:rPr lang="de-DE" dirty="0"/>
              <a:t>33 </a:t>
            </a:r>
            <a:r>
              <a:rPr lang="de-DE" dirty="0" err="1"/>
              <a:t>pt</a:t>
            </a:r>
            <a:r>
              <a:rPr lang="de-DE" dirty="0"/>
              <a:t>, ZAB 36 </a:t>
            </a:r>
            <a:r>
              <a:rPr lang="de-DE" dirty="0" err="1"/>
              <a:t>pt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max. dreizeilig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142E583-B03D-6C47-9A50-81135CCA2D20}"/>
              </a:ext>
            </a:extLst>
          </p:cNvPr>
          <p:cNvGrpSpPr/>
          <p:nvPr userDrawn="1"/>
        </p:nvGrpSpPr>
        <p:grpSpPr>
          <a:xfrm>
            <a:off x="0" y="5755374"/>
            <a:ext cx="2267744" cy="381702"/>
            <a:chOff x="0" y="6233609"/>
            <a:chExt cx="2267744" cy="381702"/>
          </a:xfrm>
        </p:grpSpPr>
        <p:sp>
          <p:nvSpPr>
            <p:cNvPr id="10" name="Rechteck 15">
              <a:extLst>
                <a:ext uri="{FF2B5EF4-FFF2-40B4-BE49-F238E27FC236}">
                  <a16:creationId xmlns:a16="http://schemas.microsoft.com/office/drawing/2014/main" id="{DD3C74FD-5F6E-7A47-A5EC-72118B1D7A9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5744" y="6234031"/>
              <a:ext cx="1422000" cy="381280"/>
            </a:xfrm>
            <a:custGeom>
              <a:avLst/>
              <a:gdLst>
                <a:gd name="connsiteX0" fmla="*/ 0 w 2961494"/>
                <a:gd name="connsiteY0" fmla="*/ 0 h 378000"/>
                <a:gd name="connsiteX1" fmla="*/ 2961494 w 2961494"/>
                <a:gd name="connsiteY1" fmla="*/ 0 h 378000"/>
                <a:gd name="connsiteX2" fmla="*/ 2961494 w 2961494"/>
                <a:gd name="connsiteY2" fmla="*/ 378000 h 378000"/>
                <a:gd name="connsiteX3" fmla="*/ 0 w 2961494"/>
                <a:gd name="connsiteY3" fmla="*/ 378000 h 378000"/>
                <a:gd name="connsiteX4" fmla="*/ 0 w 2961494"/>
                <a:gd name="connsiteY4" fmla="*/ 0 h 378000"/>
                <a:gd name="connsiteX0" fmla="*/ 663575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663575 w 2961494"/>
                <a:gd name="connsiteY4" fmla="*/ 0 h 381175"/>
                <a:gd name="connsiteX0" fmla="*/ 387350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387350 w 2961494"/>
                <a:gd name="connsiteY4" fmla="*/ 0 h 381175"/>
                <a:gd name="connsiteX0" fmla="*/ 1075223 w 2961494"/>
                <a:gd name="connsiteY0" fmla="*/ 0 h 378000"/>
                <a:gd name="connsiteX1" fmla="*/ 2961494 w 2961494"/>
                <a:gd name="connsiteY1" fmla="*/ 0 h 378000"/>
                <a:gd name="connsiteX2" fmla="*/ 2961494 w 2961494"/>
                <a:gd name="connsiteY2" fmla="*/ 378000 h 378000"/>
                <a:gd name="connsiteX3" fmla="*/ 0 w 2961494"/>
                <a:gd name="connsiteY3" fmla="*/ 378000 h 378000"/>
                <a:gd name="connsiteX4" fmla="*/ 1075223 w 2961494"/>
                <a:gd name="connsiteY4" fmla="*/ 0 h 378000"/>
                <a:gd name="connsiteX0" fmla="*/ 804042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804042 w 2961494"/>
                <a:gd name="connsiteY4" fmla="*/ 0 h 38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494" h="381175">
                  <a:moveTo>
                    <a:pt x="804042" y="0"/>
                  </a:moveTo>
                  <a:lnTo>
                    <a:pt x="2961494" y="3175"/>
                  </a:lnTo>
                  <a:lnTo>
                    <a:pt x="2961494" y="381175"/>
                  </a:lnTo>
                  <a:lnTo>
                    <a:pt x="0" y="381175"/>
                  </a:lnTo>
                  <a:lnTo>
                    <a:pt x="804042" y="0"/>
                  </a:lnTo>
                  <a:close/>
                </a:path>
              </a:pathLst>
            </a:custGeom>
            <a:solidFill>
              <a:srgbClr val="C1CA3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 err="1">
                <a:solidFill>
                  <a:schemeClr val="tx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44D025C-B12B-484D-8B3A-AE1D15F8C28E}"/>
                </a:ext>
              </a:extLst>
            </p:cNvPr>
            <p:cNvSpPr/>
            <p:nvPr/>
          </p:nvSpPr>
          <p:spPr>
            <a:xfrm>
              <a:off x="0" y="6233609"/>
              <a:ext cx="899592" cy="381280"/>
            </a:xfrm>
            <a:prstGeom prst="rect">
              <a:avLst/>
            </a:prstGeom>
            <a:solidFill>
              <a:srgbClr val="C1CA3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54C43461-7D7D-3B4C-8C55-39D5215A66F7}"/>
              </a:ext>
            </a:extLst>
          </p:cNvPr>
          <p:cNvSpPr txBox="1"/>
          <p:nvPr userDrawn="1"/>
        </p:nvSpPr>
        <p:spPr>
          <a:xfrm>
            <a:off x="395536" y="5824966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Asyl und Flüchtlingsschutz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63D68F4A-6F67-014C-BC42-5A7470E7001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85113" y="6281738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DF0A2B66-5025-1646-AE51-F767430CBBE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90388" y="6281738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310702161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„Statistik“">
    <p:bg>
      <p:bgPr>
        <a:solidFill>
          <a:srgbClr val="669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4D11F7B-EB92-0B4D-A4F0-0BFD2FF3151D}"/>
              </a:ext>
            </a:extLst>
          </p:cNvPr>
          <p:cNvSpPr/>
          <p:nvPr userDrawn="1"/>
        </p:nvSpPr>
        <p:spPr bwMode="gray">
          <a:xfrm>
            <a:off x="208800" y="194400"/>
            <a:ext cx="8730000" cy="13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3"/>
              </a:solidFill>
            </a:endParaRPr>
          </a:p>
        </p:txBody>
      </p:sp>
      <p:pic>
        <p:nvPicPr>
          <p:cNvPr id="6" name="Bild 5" descr="Logo Bundesamt für Migration und Flüchtlinge" title="Logo Bundesamt für Migration und Flüchtlinge">
            <a:extLst>
              <a:ext uri="{FF2B5EF4-FFF2-40B4-BE49-F238E27FC236}">
                <a16:creationId xmlns:a16="http://schemas.microsoft.com/office/drawing/2014/main" id="{22CBAE79-F856-3D4E-B8C7-319DA3259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08800" y="194400"/>
            <a:ext cx="1930984" cy="1321200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DA851DB8-5F65-1C49-B06D-2F7325C112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000" y="4471113"/>
            <a:ext cx="7668000" cy="30777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dirty="0"/>
              <a:t>Untertitel </a:t>
            </a:r>
            <a:r>
              <a:rPr lang="de-DE" dirty="0" err="1"/>
              <a:t>BundesSans</a:t>
            </a:r>
            <a:r>
              <a:rPr lang="de-DE" dirty="0"/>
              <a:t> Office Regular 20 </a:t>
            </a:r>
            <a:r>
              <a:rPr lang="de-DE" dirty="0" err="1"/>
              <a:t>pt</a:t>
            </a:r>
            <a:r>
              <a:rPr lang="de-DE" dirty="0"/>
              <a:t>, ZAB 24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FB392EC6-BEF4-6549-8A7A-949C8D7C7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331" y="2736000"/>
            <a:ext cx="7668000" cy="138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600"/>
              </a:lnSpc>
              <a:defRPr sz="3300" baseline="0"/>
            </a:lvl1pPr>
          </a:lstStyle>
          <a:p>
            <a:r>
              <a:rPr lang="de-DE" dirty="0"/>
              <a:t>Titelfolie </a:t>
            </a:r>
            <a:r>
              <a:rPr lang="de-DE" dirty="0" err="1"/>
              <a:t>BundesSerif</a:t>
            </a:r>
            <a:r>
              <a:rPr lang="de-DE" dirty="0"/>
              <a:t> Office Regular </a:t>
            </a:r>
            <a:br>
              <a:rPr lang="de-DE" dirty="0"/>
            </a:br>
            <a:r>
              <a:rPr lang="de-DE" dirty="0"/>
              <a:t>33 </a:t>
            </a:r>
            <a:r>
              <a:rPr lang="de-DE" dirty="0" err="1"/>
              <a:t>pt</a:t>
            </a:r>
            <a:r>
              <a:rPr lang="de-DE" dirty="0"/>
              <a:t>, ZAB 36 </a:t>
            </a:r>
            <a:r>
              <a:rPr lang="de-DE" dirty="0" err="1"/>
              <a:t>pt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max. dreizeilig</a:t>
            </a:r>
          </a:p>
        </p:txBody>
      </p:sp>
      <p:sp>
        <p:nvSpPr>
          <p:cNvPr id="12" name="Rechteck 15">
            <a:extLst>
              <a:ext uri="{FF2B5EF4-FFF2-40B4-BE49-F238E27FC236}">
                <a16:creationId xmlns:a16="http://schemas.microsoft.com/office/drawing/2014/main" id="{09118875-C735-9A48-A0BD-A388E667555B}"/>
              </a:ext>
            </a:extLst>
          </p:cNvPr>
          <p:cNvSpPr/>
          <p:nvPr userDrawn="1"/>
        </p:nvSpPr>
        <p:spPr>
          <a:xfrm rot="10800000">
            <a:off x="0" y="6234136"/>
            <a:ext cx="1421608" cy="381175"/>
          </a:xfrm>
          <a:custGeom>
            <a:avLst/>
            <a:gdLst>
              <a:gd name="connsiteX0" fmla="*/ 0 w 2961494"/>
              <a:gd name="connsiteY0" fmla="*/ 0 h 378000"/>
              <a:gd name="connsiteX1" fmla="*/ 2961494 w 2961494"/>
              <a:gd name="connsiteY1" fmla="*/ 0 h 378000"/>
              <a:gd name="connsiteX2" fmla="*/ 2961494 w 2961494"/>
              <a:gd name="connsiteY2" fmla="*/ 378000 h 378000"/>
              <a:gd name="connsiteX3" fmla="*/ 0 w 2961494"/>
              <a:gd name="connsiteY3" fmla="*/ 378000 h 378000"/>
              <a:gd name="connsiteX4" fmla="*/ 0 w 2961494"/>
              <a:gd name="connsiteY4" fmla="*/ 0 h 378000"/>
              <a:gd name="connsiteX0" fmla="*/ 663575 w 2961494"/>
              <a:gd name="connsiteY0" fmla="*/ 0 h 381175"/>
              <a:gd name="connsiteX1" fmla="*/ 2961494 w 2961494"/>
              <a:gd name="connsiteY1" fmla="*/ 3175 h 381175"/>
              <a:gd name="connsiteX2" fmla="*/ 2961494 w 2961494"/>
              <a:gd name="connsiteY2" fmla="*/ 381175 h 381175"/>
              <a:gd name="connsiteX3" fmla="*/ 0 w 2961494"/>
              <a:gd name="connsiteY3" fmla="*/ 381175 h 381175"/>
              <a:gd name="connsiteX4" fmla="*/ 663575 w 2961494"/>
              <a:gd name="connsiteY4" fmla="*/ 0 h 381175"/>
              <a:gd name="connsiteX0" fmla="*/ 387350 w 2961494"/>
              <a:gd name="connsiteY0" fmla="*/ 0 h 381175"/>
              <a:gd name="connsiteX1" fmla="*/ 2961494 w 2961494"/>
              <a:gd name="connsiteY1" fmla="*/ 3175 h 381175"/>
              <a:gd name="connsiteX2" fmla="*/ 2961494 w 2961494"/>
              <a:gd name="connsiteY2" fmla="*/ 381175 h 381175"/>
              <a:gd name="connsiteX3" fmla="*/ 0 w 2961494"/>
              <a:gd name="connsiteY3" fmla="*/ 381175 h 381175"/>
              <a:gd name="connsiteX4" fmla="*/ 387350 w 2961494"/>
              <a:gd name="connsiteY4" fmla="*/ 0 h 381175"/>
              <a:gd name="connsiteX0" fmla="*/ 1075223 w 2961494"/>
              <a:gd name="connsiteY0" fmla="*/ 0 h 378000"/>
              <a:gd name="connsiteX1" fmla="*/ 2961494 w 2961494"/>
              <a:gd name="connsiteY1" fmla="*/ 0 h 378000"/>
              <a:gd name="connsiteX2" fmla="*/ 2961494 w 2961494"/>
              <a:gd name="connsiteY2" fmla="*/ 378000 h 378000"/>
              <a:gd name="connsiteX3" fmla="*/ 0 w 2961494"/>
              <a:gd name="connsiteY3" fmla="*/ 378000 h 378000"/>
              <a:gd name="connsiteX4" fmla="*/ 1075223 w 2961494"/>
              <a:gd name="connsiteY4" fmla="*/ 0 h 378000"/>
              <a:gd name="connsiteX0" fmla="*/ 804042 w 2961494"/>
              <a:gd name="connsiteY0" fmla="*/ 0 h 381175"/>
              <a:gd name="connsiteX1" fmla="*/ 2961494 w 2961494"/>
              <a:gd name="connsiteY1" fmla="*/ 3175 h 381175"/>
              <a:gd name="connsiteX2" fmla="*/ 2961494 w 2961494"/>
              <a:gd name="connsiteY2" fmla="*/ 381175 h 381175"/>
              <a:gd name="connsiteX3" fmla="*/ 0 w 2961494"/>
              <a:gd name="connsiteY3" fmla="*/ 381175 h 381175"/>
              <a:gd name="connsiteX4" fmla="*/ 804042 w 2961494"/>
              <a:gd name="connsiteY4" fmla="*/ 0 h 3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494" h="381175">
                <a:moveTo>
                  <a:pt x="804042" y="0"/>
                </a:moveTo>
                <a:lnTo>
                  <a:pt x="2961494" y="3175"/>
                </a:lnTo>
                <a:lnTo>
                  <a:pt x="2961494" y="381175"/>
                </a:lnTo>
                <a:lnTo>
                  <a:pt x="0" y="381175"/>
                </a:lnTo>
                <a:lnTo>
                  <a:pt x="804042" y="0"/>
                </a:lnTo>
                <a:close/>
              </a:path>
            </a:pathLst>
          </a:custGeom>
          <a:solidFill>
            <a:srgbClr val="005C4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DDF155A-5C30-2049-A400-A566FB3C931A}"/>
              </a:ext>
            </a:extLst>
          </p:cNvPr>
          <p:cNvSpPr txBox="1"/>
          <p:nvPr userDrawn="1"/>
        </p:nvSpPr>
        <p:spPr>
          <a:xfrm>
            <a:off x="395536" y="6303201"/>
            <a:ext cx="958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Statistik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05330666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„Statistik“ mit Zusatzlogos">
    <p:bg>
      <p:bgPr>
        <a:solidFill>
          <a:srgbClr val="669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4D11F7B-EB92-0B4D-A4F0-0BFD2FF3151D}"/>
              </a:ext>
            </a:extLst>
          </p:cNvPr>
          <p:cNvSpPr/>
          <p:nvPr userDrawn="1"/>
        </p:nvSpPr>
        <p:spPr bwMode="gray">
          <a:xfrm>
            <a:off x="208800" y="194400"/>
            <a:ext cx="8730000" cy="13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3"/>
              </a:solidFill>
            </a:endParaRPr>
          </a:p>
        </p:txBody>
      </p:sp>
      <p:pic>
        <p:nvPicPr>
          <p:cNvPr id="6" name="Bild 5" descr="Logo Bundesamt für Migration und Flüchtlinge" title="Logo Bundesamt für Migration und Flüchtlinge">
            <a:extLst>
              <a:ext uri="{FF2B5EF4-FFF2-40B4-BE49-F238E27FC236}">
                <a16:creationId xmlns:a16="http://schemas.microsoft.com/office/drawing/2014/main" id="{22CBAE79-F856-3D4E-B8C7-319DA3259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08800" y="194400"/>
            <a:ext cx="1930984" cy="132120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199D5A27-7F36-DE4A-AF25-0B6DBBF866F4}"/>
              </a:ext>
            </a:extLst>
          </p:cNvPr>
          <p:cNvSpPr/>
          <p:nvPr userDrawn="1"/>
        </p:nvSpPr>
        <p:spPr>
          <a:xfrm>
            <a:off x="0" y="6137498"/>
            <a:ext cx="9144000" cy="72050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00057A43-C5F6-5E47-9BD8-E2542B823C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000" y="4471113"/>
            <a:ext cx="7668000" cy="30777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dirty="0"/>
              <a:t>Untertitel </a:t>
            </a:r>
            <a:r>
              <a:rPr lang="de-DE" dirty="0" err="1"/>
              <a:t>BundesSans</a:t>
            </a:r>
            <a:r>
              <a:rPr lang="de-DE" dirty="0"/>
              <a:t> Office Regular 20 </a:t>
            </a:r>
            <a:r>
              <a:rPr lang="de-DE" dirty="0" err="1"/>
              <a:t>pt</a:t>
            </a:r>
            <a:r>
              <a:rPr lang="de-DE" dirty="0"/>
              <a:t>, ZAB 24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E9A499BB-A32D-B740-87CC-827D027B3B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331" y="2736000"/>
            <a:ext cx="7668000" cy="138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600"/>
              </a:lnSpc>
              <a:defRPr sz="3300" baseline="0"/>
            </a:lvl1pPr>
          </a:lstStyle>
          <a:p>
            <a:r>
              <a:rPr lang="de-DE" dirty="0"/>
              <a:t>Titelfolie </a:t>
            </a:r>
            <a:r>
              <a:rPr lang="de-DE" dirty="0" err="1"/>
              <a:t>BundesSerif</a:t>
            </a:r>
            <a:r>
              <a:rPr lang="de-DE" dirty="0"/>
              <a:t> Office Regular </a:t>
            </a:r>
            <a:br>
              <a:rPr lang="de-DE" dirty="0"/>
            </a:br>
            <a:r>
              <a:rPr lang="de-DE" dirty="0"/>
              <a:t>33 </a:t>
            </a:r>
            <a:r>
              <a:rPr lang="de-DE" dirty="0" err="1"/>
              <a:t>pt</a:t>
            </a:r>
            <a:r>
              <a:rPr lang="de-DE" dirty="0"/>
              <a:t>, ZAB 36 </a:t>
            </a:r>
            <a:r>
              <a:rPr lang="de-DE" dirty="0" err="1"/>
              <a:t>pt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max. dreizeilig</a:t>
            </a:r>
          </a:p>
        </p:txBody>
      </p:sp>
      <p:sp>
        <p:nvSpPr>
          <p:cNvPr id="11" name="Rechteck 15">
            <a:extLst>
              <a:ext uri="{FF2B5EF4-FFF2-40B4-BE49-F238E27FC236}">
                <a16:creationId xmlns:a16="http://schemas.microsoft.com/office/drawing/2014/main" id="{0D9717DF-39BC-E549-9151-C428235B8195}"/>
              </a:ext>
            </a:extLst>
          </p:cNvPr>
          <p:cNvSpPr/>
          <p:nvPr userDrawn="1"/>
        </p:nvSpPr>
        <p:spPr>
          <a:xfrm rot="10800000">
            <a:off x="0" y="5754530"/>
            <a:ext cx="1421608" cy="381175"/>
          </a:xfrm>
          <a:custGeom>
            <a:avLst/>
            <a:gdLst>
              <a:gd name="connsiteX0" fmla="*/ 0 w 2961494"/>
              <a:gd name="connsiteY0" fmla="*/ 0 h 378000"/>
              <a:gd name="connsiteX1" fmla="*/ 2961494 w 2961494"/>
              <a:gd name="connsiteY1" fmla="*/ 0 h 378000"/>
              <a:gd name="connsiteX2" fmla="*/ 2961494 w 2961494"/>
              <a:gd name="connsiteY2" fmla="*/ 378000 h 378000"/>
              <a:gd name="connsiteX3" fmla="*/ 0 w 2961494"/>
              <a:gd name="connsiteY3" fmla="*/ 378000 h 378000"/>
              <a:gd name="connsiteX4" fmla="*/ 0 w 2961494"/>
              <a:gd name="connsiteY4" fmla="*/ 0 h 378000"/>
              <a:gd name="connsiteX0" fmla="*/ 663575 w 2961494"/>
              <a:gd name="connsiteY0" fmla="*/ 0 h 381175"/>
              <a:gd name="connsiteX1" fmla="*/ 2961494 w 2961494"/>
              <a:gd name="connsiteY1" fmla="*/ 3175 h 381175"/>
              <a:gd name="connsiteX2" fmla="*/ 2961494 w 2961494"/>
              <a:gd name="connsiteY2" fmla="*/ 381175 h 381175"/>
              <a:gd name="connsiteX3" fmla="*/ 0 w 2961494"/>
              <a:gd name="connsiteY3" fmla="*/ 381175 h 381175"/>
              <a:gd name="connsiteX4" fmla="*/ 663575 w 2961494"/>
              <a:gd name="connsiteY4" fmla="*/ 0 h 381175"/>
              <a:gd name="connsiteX0" fmla="*/ 387350 w 2961494"/>
              <a:gd name="connsiteY0" fmla="*/ 0 h 381175"/>
              <a:gd name="connsiteX1" fmla="*/ 2961494 w 2961494"/>
              <a:gd name="connsiteY1" fmla="*/ 3175 h 381175"/>
              <a:gd name="connsiteX2" fmla="*/ 2961494 w 2961494"/>
              <a:gd name="connsiteY2" fmla="*/ 381175 h 381175"/>
              <a:gd name="connsiteX3" fmla="*/ 0 w 2961494"/>
              <a:gd name="connsiteY3" fmla="*/ 381175 h 381175"/>
              <a:gd name="connsiteX4" fmla="*/ 387350 w 2961494"/>
              <a:gd name="connsiteY4" fmla="*/ 0 h 381175"/>
              <a:gd name="connsiteX0" fmla="*/ 1075223 w 2961494"/>
              <a:gd name="connsiteY0" fmla="*/ 0 h 378000"/>
              <a:gd name="connsiteX1" fmla="*/ 2961494 w 2961494"/>
              <a:gd name="connsiteY1" fmla="*/ 0 h 378000"/>
              <a:gd name="connsiteX2" fmla="*/ 2961494 w 2961494"/>
              <a:gd name="connsiteY2" fmla="*/ 378000 h 378000"/>
              <a:gd name="connsiteX3" fmla="*/ 0 w 2961494"/>
              <a:gd name="connsiteY3" fmla="*/ 378000 h 378000"/>
              <a:gd name="connsiteX4" fmla="*/ 1075223 w 2961494"/>
              <a:gd name="connsiteY4" fmla="*/ 0 h 378000"/>
              <a:gd name="connsiteX0" fmla="*/ 804042 w 2961494"/>
              <a:gd name="connsiteY0" fmla="*/ 0 h 381175"/>
              <a:gd name="connsiteX1" fmla="*/ 2961494 w 2961494"/>
              <a:gd name="connsiteY1" fmla="*/ 3175 h 381175"/>
              <a:gd name="connsiteX2" fmla="*/ 2961494 w 2961494"/>
              <a:gd name="connsiteY2" fmla="*/ 381175 h 381175"/>
              <a:gd name="connsiteX3" fmla="*/ 0 w 2961494"/>
              <a:gd name="connsiteY3" fmla="*/ 381175 h 381175"/>
              <a:gd name="connsiteX4" fmla="*/ 804042 w 2961494"/>
              <a:gd name="connsiteY4" fmla="*/ 0 h 3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494" h="381175">
                <a:moveTo>
                  <a:pt x="804042" y="0"/>
                </a:moveTo>
                <a:lnTo>
                  <a:pt x="2961494" y="3175"/>
                </a:lnTo>
                <a:lnTo>
                  <a:pt x="2961494" y="381175"/>
                </a:lnTo>
                <a:lnTo>
                  <a:pt x="0" y="381175"/>
                </a:lnTo>
                <a:lnTo>
                  <a:pt x="804042" y="0"/>
                </a:lnTo>
                <a:close/>
              </a:path>
            </a:pathLst>
          </a:custGeom>
          <a:solidFill>
            <a:srgbClr val="005C4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621FC5A-DE17-3148-BF49-99F4A2D77D1D}"/>
              </a:ext>
            </a:extLst>
          </p:cNvPr>
          <p:cNvSpPr txBox="1"/>
          <p:nvPr userDrawn="1"/>
        </p:nvSpPr>
        <p:spPr>
          <a:xfrm>
            <a:off x="395536" y="5823595"/>
            <a:ext cx="958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Statistik</a:t>
            </a:r>
            <a:endParaRPr lang="de-DE" sz="1000" dirty="0"/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65C33DE2-FAB2-9D4D-ACC7-D35E5C0091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85113" y="6281738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2095F7AA-4988-7246-BEB2-491214CFCD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90388" y="6281738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48123484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„Forschung“">
    <p:bg>
      <p:bgPr>
        <a:solidFill>
          <a:srgbClr val="669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4D11F7B-EB92-0B4D-A4F0-0BFD2FF3151D}"/>
              </a:ext>
            </a:extLst>
          </p:cNvPr>
          <p:cNvSpPr/>
          <p:nvPr userDrawn="1"/>
        </p:nvSpPr>
        <p:spPr bwMode="gray">
          <a:xfrm>
            <a:off x="208800" y="194400"/>
            <a:ext cx="8730000" cy="13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3"/>
              </a:solidFill>
            </a:endParaRPr>
          </a:p>
        </p:txBody>
      </p:sp>
      <p:pic>
        <p:nvPicPr>
          <p:cNvPr id="6" name="Bild 5" descr="Logo Bundesamt für Migration und Flüchtlinge" title="Logo Bundesamt für Migration und Flüchtlinge">
            <a:extLst>
              <a:ext uri="{FF2B5EF4-FFF2-40B4-BE49-F238E27FC236}">
                <a16:creationId xmlns:a16="http://schemas.microsoft.com/office/drawing/2014/main" id="{22CBAE79-F856-3D4E-B8C7-319DA3259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08800" y="194400"/>
            <a:ext cx="1930984" cy="1321200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DA851DB8-5F65-1C49-B06D-2F7325C112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000" y="4471113"/>
            <a:ext cx="7668000" cy="30777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dirty="0"/>
              <a:t>Untertitel </a:t>
            </a:r>
            <a:r>
              <a:rPr lang="de-DE" dirty="0" err="1"/>
              <a:t>BundesSans</a:t>
            </a:r>
            <a:r>
              <a:rPr lang="de-DE" dirty="0"/>
              <a:t> Office Regular 20 </a:t>
            </a:r>
            <a:r>
              <a:rPr lang="de-DE" dirty="0" err="1"/>
              <a:t>pt</a:t>
            </a:r>
            <a:r>
              <a:rPr lang="de-DE" dirty="0"/>
              <a:t>, ZAB 24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FB392EC6-BEF4-6549-8A7A-949C8D7C7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331" y="2736000"/>
            <a:ext cx="7668000" cy="138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600"/>
              </a:lnSpc>
              <a:defRPr sz="3300" baseline="0"/>
            </a:lvl1pPr>
          </a:lstStyle>
          <a:p>
            <a:r>
              <a:rPr lang="de-DE" dirty="0"/>
              <a:t>Titelfolie </a:t>
            </a:r>
            <a:r>
              <a:rPr lang="de-DE" dirty="0" err="1"/>
              <a:t>BundesSerif</a:t>
            </a:r>
            <a:r>
              <a:rPr lang="de-DE" dirty="0"/>
              <a:t> Office Regular </a:t>
            </a:r>
            <a:br>
              <a:rPr lang="de-DE" dirty="0"/>
            </a:br>
            <a:r>
              <a:rPr lang="de-DE" dirty="0"/>
              <a:t>33 </a:t>
            </a:r>
            <a:r>
              <a:rPr lang="de-DE" dirty="0" err="1"/>
              <a:t>pt</a:t>
            </a:r>
            <a:r>
              <a:rPr lang="de-DE" dirty="0"/>
              <a:t>, ZAB 36 </a:t>
            </a:r>
            <a:r>
              <a:rPr lang="de-DE" dirty="0" err="1"/>
              <a:t>pt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max. dreizeilig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35F5BCD-AEF9-F94A-B536-8D9549AAD645}"/>
              </a:ext>
            </a:extLst>
          </p:cNvPr>
          <p:cNvGrpSpPr/>
          <p:nvPr userDrawn="1"/>
        </p:nvGrpSpPr>
        <p:grpSpPr>
          <a:xfrm>
            <a:off x="-3925" y="6233187"/>
            <a:ext cx="1529504" cy="381702"/>
            <a:chOff x="-3925" y="6233187"/>
            <a:chExt cx="1529504" cy="381702"/>
          </a:xfrm>
        </p:grpSpPr>
        <p:sp>
          <p:nvSpPr>
            <p:cNvPr id="9" name="Rechteck 15">
              <a:extLst>
                <a:ext uri="{FF2B5EF4-FFF2-40B4-BE49-F238E27FC236}">
                  <a16:creationId xmlns:a16="http://schemas.microsoft.com/office/drawing/2014/main" id="{31CF57A5-87E6-5043-928D-9D475C45992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03579" y="6233609"/>
              <a:ext cx="1422000" cy="381280"/>
            </a:xfrm>
            <a:custGeom>
              <a:avLst/>
              <a:gdLst>
                <a:gd name="connsiteX0" fmla="*/ 0 w 2961494"/>
                <a:gd name="connsiteY0" fmla="*/ 0 h 378000"/>
                <a:gd name="connsiteX1" fmla="*/ 2961494 w 2961494"/>
                <a:gd name="connsiteY1" fmla="*/ 0 h 378000"/>
                <a:gd name="connsiteX2" fmla="*/ 2961494 w 2961494"/>
                <a:gd name="connsiteY2" fmla="*/ 378000 h 378000"/>
                <a:gd name="connsiteX3" fmla="*/ 0 w 2961494"/>
                <a:gd name="connsiteY3" fmla="*/ 378000 h 378000"/>
                <a:gd name="connsiteX4" fmla="*/ 0 w 2961494"/>
                <a:gd name="connsiteY4" fmla="*/ 0 h 378000"/>
                <a:gd name="connsiteX0" fmla="*/ 663575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663575 w 2961494"/>
                <a:gd name="connsiteY4" fmla="*/ 0 h 381175"/>
                <a:gd name="connsiteX0" fmla="*/ 387350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387350 w 2961494"/>
                <a:gd name="connsiteY4" fmla="*/ 0 h 381175"/>
                <a:gd name="connsiteX0" fmla="*/ 1075223 w 2961494"/>
                <a:gd name="connsiteY0" fmla="*/ 0 h 378000"/>
                <a:gd name="connsiteX1" fmla="*/ 2961494 w 2961494"/>
                <a:gd name="connsiteY1" fmla="*/ 0 h 378000"/>
                <a:gd name="connsiteX2" fmla="*/ 2961494 w 2961494"/>
                <a:gd name="connsiteY2" fmla="*/ 378000 h 378000"/>
                <a:gd name="connsiteX3" fmla="*/ 0 w 2961494"/>
                <a:gd name="connsiteY3" fmla="*/ 378000 h 378000"/>
                <a:gd name="connsiteX4" fmla="*/ 1075223 w 2961494"/>
                <a:gd name="connsiteY4" fmla="*/ 0 h 378000"/>
                <a:gd name="connsiteX0" fmla="*/ 804042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804042 w 2961494"/>
                <a:gd name="connsiteY4" fmla="*/ 0 h 38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494" h="381175">
                  <a:moveTo>
                    <a:pt x="804042" y="0"/>
                  </a:moveTo>
                  <a:lnTo>
                    <a:pt x="2961494" y="3175"/>
                  </a:lnTo>
                  <a:lnTo>
                    <a:pt x="2961494" y="381175"/>
                  </a:lnTo>
                  <a:lnTo>
                    <a:pt x="0" y="381175"/>
                  </a:lnTo>
                  <a:lnTo>
                    <a:pt x="804042" y="0"/>
                  </a:lnTo>
                  <a:close/>
                </a:path>
              </a:pathLst>
            </a:custGeom>
            <a:solidFill>
              <a:srgbClr val="004A7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 err="1">
                <a:solidFill>
                  <a:schemeClr val="tx1"/>
                </a:solidFill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106A0D5C-087F-2048-8782-2026F08FABAC}"/>
                </a:ext>
              </a:extLst>
            </p:cNvPr>
            <p:cNvSpPr/>
            <p:nvPr/>
          </p:nvSpPr>
          <p:spPr>
            <a:xfrm>
              <a:off x="-3925" y="6233187"/>
              <a:ext cx="234255" cy="381280"/>
            </a:xfrm>
            <a:prstGeom prst="rect">
              <a:avLst/>
            </a:prstGeom>
            <a:solidFill>
              <a:srgbClr val="004A7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A91D4049-8CF1-714A-9AFB-D2F3A484A45E}"/>
              </a:ext>
            </a:extLst>
          </p:cNvPr>
          <p:cNvSpPr txBox="1"/>
          <p:nvPr userDrawn="1"/>
        </p:nvSpPr>
        <p:spPr>
          <a:xfrm>
            <a:off x="391611" y="6302779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Forschung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81479457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„Forschung“ mit Zusatzlogos">
    <p:bg>
      <p:bgPr>
        <a:solidFill>
          <a:srgbClr val="669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4D11F7B-EB92-0B4D-A4F0-0BFD2FF3151D}"/>
              </a:ext>
            </a:extLst>
          </p:cNvPr>
          <p:cNvSpPr/>
          <p:nvPr userDrawn="1"/>
        </p:nvSpPr>
        <p:spPr bwMode="gray">
          <a:xfrm>
            <a:off x="208800" y="194400"/>
            <a:ext cx="8730000" cy="13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3"/>
              </a:solidFill>
            </a:endParaRPr>
          </a:p>
        </p:txBody>
      </p:sp>
      <p:pic>
        <p:nvPicPr>
          <p:cNvPr id="6" name="Bild 5" descr="Logo Bundesamt für Migration und Flüchtlinge" title="Logo Bundesamt für Migration und Flüchtlinge">
            <a:extLst>
              <a:ext uri="{FF2B5EF4-FFF2-40B4-BE49-F238E27FC236}">
                <a16:creationId xmlns:a16="http://schemas.microsoft.com/office/drawing/2014/main" id="{22CBAE79-F856-3D4E-B8C7-319DA3259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08800" y="194400"/>
            <a:ext cx="1930984" cy="132120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199D5A27-7F36-DE4A-AF25-0B6DBBF866F4}"/>
              </a:ext>
            </a:extLst>
          </p:cNvPr>
          <p:cNvSpPr/>
          <p:nvPr userDrawn="1"/>
        </p:nvSpPr>
        <p:spPr>
          <a:xfrm>
            <a:off x="0" y="6137498"/>
            <a:ext cx="9144000" cy="72050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00057A43-C5F6-5E47-9BD8-E2542B823C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000" y="4471113"/>
            <a:ext cx="7668000" cy="30777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dirty="0"/>
              <a:t>Untertitel </a:t>
            </a:r>
            <a:r>
              <a:rPr lang="de-DE" dirty="0" err="1"/>
              <a:t>BundesSans</a:t>
            </a:r>
            <a:r>
              <a:rPr lang="de-DE" dirty="0"/>
              <a:t> Office Regular 20 </a:t>
            </a:r>
            <a:r>
              <a:rPr lang="de-DE" dirty="0" err="1"/>
              <a:t>pt</a:t>
            </a:r>
            <a:r>
              <a:rPr lang="de-DE" dirty="0"/>
              <a:t>, ZAB 24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E9A499BB-A32D-B740-87CC-827D027B3B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331" y="2736000"/>
            <a:ext cx="7668000" cy="138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600"/>
              </a:lnSpc>
              <a:defRPr sz="3300" baseline="0"/>
            </a:lvl1pPr>
          </a:lstStyle>
          <a:p>
            <a:r>
              <a:rPr lang="de-DE" dirty="0"/>
              <a:t>Titelfolie </a:t>
            </a:r>
            <a:r>
              <a:rPr lang="de-DE" dirty="0" err="1"/>
              <a:t>BundesSerif</a:t>
            </a:r>
            <a:r>
              <a:rPr lang="de-DE" dirty="0"/>
              <a:t> Office Regular </a:t>
            </a:r>
            <a:br>
              <a:rPr lang="de-DE" dirty="0"/>
            </a:br>
            <a:r>
              <a:rPr lang="de-DE" dirty="0"/>
              <a:t>33 </a:t>
            </a:r>
            <a:r>
              <a:rPr lang="de-DE" dirty="0" err="1"/>
              <a:t>pt</a:t>
            </a:r>
            <a:r>
              <a:rPr lang="de-DE" dirty="0"/>
              <a:t>, ZAB 36 </a:t>
            </a:r>
            <a:r>
              <a:rPr lang="de-DE" dirty="0" err="1"/>
              <a:t>pt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max. dreizeilig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B764593-CB99-784C-AEBE-5BDC31A55F85}"/>
              </a:ext>
            </a:extLst>
          </p:cNvPr>
          <p:cNvGrpSpPr/>
          <p:nvPr userDrawn="1"/>
        </p:nvGrpSpPr>
        <p:grpSpPr>
          <a:xfrm>
            <a:off x="-3925" y="5755374"/>
            <a:ext cx="1529504" cy="381702"/>
            <a:chOff x="-3925" y="5755374"/>
            <a:chExt cx="1529504" cy="381702"/>
          </a:xfrm>
        </p:grpSpPr>
        <p:sp>
          <p:nvSpPr>
            <p:cNvPr id="10" name="Rechteck 15">
              <a:extLst>
                <a:ext uri="{FF2B5EF4-FFF2-40B4-BE49-F238E27FC236}">
                  <a16:creationId xmlns:a16="http://schemas.microsoft.com/office/drawing/2014/main" id="{9E18BABB-68E8-564E-A791-B27B3742AFA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03579" y="5755796"/>
              <a:ext cx="1422000" cy="381280"/>
            </a:xfrm>
            <a:custGeom>
              <a:avLst/>
              <a:gdLst>
                <a:gd name="connsiteX0" fmla="*/ 0 w 2961494"/>
                <a:gd name="connsiteY0" fmla="*/ 0 h 378000"/>
                <a:gd name="connsiteX1" fmla="*/ 2961494 w 2961494"/>
                <a:gd name="connsiteY1" fmla="*/ 0 h 378000"/>
                <a:gd name="connsiteX2" fmla="*/ 2961494 w 2961494"/>
                <a:gd name="connsiteY2" fmla="*/ 378000 h 378000"/>
                <a:gd name="connsiteX3" fmla="*/ 0 w 2961494"/>
                <a:gd name="connsiteY3" fmla="*/ 378000 h 378000"/>
                <a:gd name="connsiteX4" fmla="*/ 0 w 2961494"/>
                <a:gd name="connsiteY4" fmla="*/ 0 h 378000"/>
                <a:gd name="connsiteX0" fmla="*/ 663575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663575 w 2961494"/>
                <a:gd name="connsiteY4" fmla="*/ 0 h 381175"/>
                <a:gd name="connsiteX0" fmla="*/ 387350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387350 w 2961494"/>
                <a:gd name="connsiteY4" fmla="*/ 0 h 381175"/>
                <a:gd name="connsiteX0" fmla="*/ 1075223 w 2961494"/>
                <a:gd name="connsiteY0" fmla="*/ 0 h 378000"/>
                <a:gd name="connsiteX1" fmla="*/ 2961494 w 2961494"/>
                <a:gd name="connsiteY1" fmla="*/ 0 h 378000"/>
                <a:gd name="connsiteX2" fmla="*/ 2961494 w 2961494"/>
                <a:gd name="connsiteY2" fmla="*/ 378000 h 378000"/>
                <a:gd name="connsiteX3" fmla="*/ 0 w 2961494"/>
                <a:gd name="connsiteY3" fmla="*/ 378000 h 378000"/>
                <a:gd name="connsiteX4" fmla="*/ 1075223 w 2961494"/>
                <a:gd name="connsiteY4" fmla="*/ 0 h 378000"/>
                <a:gd name="connsiteX0" fmla="*/ 804042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804042 w 2961494"/>
                <a:gd name="connsiteY4" fmla="*/ 0 h 38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494" h="381175">
                  <a:moveTo>
                    <a:pt x="804042" y="0"/>
                  </a:moveTo>
                  <a:lnTo>
                    <a:pt x="2961494" y="3175"/>
                  </a:lnTo>
                  <a:lnTo>
                    <a:pt x="2961494" y="381175"/>
                  </a:lnTo>
                  <a:lnTo>
                    <a:pt x="0" y="381175"/>
                  </a:lnTo>
                  <a:lnTo>
                    <a:pt x="804042" y="0"/>
                  </a:lnTo>
                  <a:close/>
                </a:path>
              </a:pathLst>
            </a:custGeom>
            <a:solidFill>
              <a:srgbClr val="004A7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 err="1">
                <a:solidFill>
                  <a:schemeClr val="tx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F20C79EC-97E8-3442-8F7E-79AB83D6A8E6}"/>
                </a:ext>
              </a:extLst>
            </p:cNvPr>
            <p:cNvSpPr/>
            <p:nvPr/>
          </p:nvSpPr>
          <p:spPr>
            <a:xfrm>
              <a:off x="-3925" y="5755374"/>
              <a:ext cx="234255" cy="381280"/>
            </a:xfrm>
            <a:prstGeom prst="rect">
              <a:avLst/>
            </a:prstGeom>
            <a:solidFill>
              <a:srgbClr val="004A7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FC5B4EF7-F44B-EF42-AFD8-9841B4257793}"/>
              </a:ext>
            </a:extLst>
          </p:cNvPr>
          <p:cNvSpPr txBox="1"/>
          <p:nvPr userDrawn="1"/>
        </p:nvSpPr>
        <p:spPr>
          <a:xfrm>
            <a:off x="391611" y="5824966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Forschung</a:t>
            </a:r>
            <a:endParaRPr lang="de-DE" sz="1000" dirty="0"/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7F77C766-AD66-FC45-A242-174B55764D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85113" y="6281738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A820A5B2-9F1D-7C40-A1C6-42D49EDA386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90388" y="6281738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116273590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„Rückkehr“">
    <p:bg>
      <p:bgPr>
        <a:solidFill>
          <a:srgbClr val="66AA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4D11F7B-EB92-0B4D-A4F0-0BFD2FF3151D}"/>
              </a:ext>
            </a:extLst>
          </p:cNvPr>
          <p:cNvSpPr/>
          <p:nvPr userDrawn="1"/>
        </p:nvSpPr>
        <p:spPr bwMode="gray">
          <a:xfrm>
            <a:off x="208800" y="194400"/>
            <a:ext cx="8730000" cy="13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3"/>
              </a:solidFill>
            </a:endParaRPr>
          </a:p>
        </p:txBody>
      </p:sp>
      <p:pic>
        <p:nvPicPr>
          <p:cNvPr id="6" name="Bild 5" descr="Logo Bundesamt für Migration und Flüchtlinge" title="Logo Bundesamt für Migration und Flüchtlinge">
            <a:extLst>
              <a:ext uri="{FF2B5EF4-FFF2-40B4-BE49-F238E27FC236}">
                <a16:creationId xmlns:a16="http://schemas.microsoft.com/office/drawing/2014/main" id="{22CBAE79-F856-3D4E-B8C7-319DA3259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08800" y="194400"/>
            <a:ext cx="1930984" cy="1321200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DA851DB8-5F65-1C49-B06D-2F7325C112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000" y="4471113"/>
            <a:ext cx="7668000" cy="30777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dirty="0"/>
              <a:t>Untertitel </a:t>
            </a:r>
            <a:r>
              <a:rPr lang="de-DE" dirty="0" err="1"/>
              <a:t>BundesSans</a:t>
            </a:r>
            <a:r>
              <a:rPr lang="de-DE" dirty="0"/>
              <a:t> Office Regular 20 </a:t>
            </a:r>
            <a:r>
              <a:rPr lang="de-DE" dirty="0" err="1"/>
              <a:t>pt</a:t>
            </a:r>
            <a:r>
              <a:rPr lang="de-DE" dirty="0"/>
              <a:t>, ZAB 24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FB392EC6-BEF4-6549-8A7A-949C8D7C7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331" y="2736000"/>
            <a:ext cx="7668000" cy="138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600"/>
              </a:lnSpc>
              <a:defRPr sz="3300" baseline="0"/>
            </a:lvl1pPr>
          </a:lstStyle>
          <a:p>
            <a:r>
              <a:rPr lang="de-DE" dirty="0"/>
              <a:t>Titelfolie </a:t>
            </a:r>
            <a:r>
              <a:rPr lang="de-DE" dirty="0" err="1"/>
              <a:t>BundesSerif</a:t>
            </a:r>
            <a:r>
              <a:rPr lang="de-DE" dirty="0"/>
              <a:t> Office Regular </a:t>
            </a:r>
            <a:br>
              <a:rPr lang="de-DE" dirty="0"/>
            </a:br>
            <a:r>
              <a:rPr lang="de-DE" dirty="0"/>
              <a:t>33 </a:t>
            </a:r>
            <a:r>
              <a:rPr lang="de-DE" dirty="0" err="1"/>
              <a:t>pt</a:t>
            </a:r>
            <a:r>
              <a:rPr lang="de-DE" dirty="0"/>
              <a:t>, ZAB 36 </a:t>
            </a:r>
            <a:r>
              <a:rPr lang="de-DE" dirty="0" err="1"/>
              <a:t>pt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max. dreizeilig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3005604-7988-9A48-A560-EB152E2B7A4F}"/>
              </a:ext>
            </a:extLst>
          </p:cNvPr>
          <p:cNvGrpSpPr/>
          <p:nvPr userDrawn="1"/>
        </p:nvGrpSpPr>
        <p:grpSpPr>
          <a:xfrm>
            <a:off x="-3925" y="6233187"/>
            <a:ext cx="1529504" cy="381702"/>
            <a:chOff x="-3925" y="6233187"/>
            <a:chExt cx="1529504" cy="381702"/>
          </a:xfrm>
        </p:grpSpPr>
        <p:sp>
          <p:nvSpPr>
            <p:cNvPr id="13" name="Rechteck 15">
              <a:extLst>
                <a:ext uri="{FF2B5EF4-FFF2-40B4-BE49-F238E27FC236}">
                  <a16:creationId xmlns:a16="http://schemas.microsoft.com/office/drawing/2014/main" id="{23AD10BB-A986-5647-9DB8-9D987D6F959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03579" y="6233609"/>
              <a:ext cx="1422000" cy="381280"/>
            </a:xfrm>
            <a:custGeom>
              <a:avLst/>
              <a:gdLst>
                <a:gd name="connsiteX0" fmla="*/ 0 w 2961494"/>
                <a:gd name="connsiteY0" fmla="*/ 0 h 378000"/>
                <a:gd name="connsiteX1" fmla="*/ 2961494 w 2961494"/>
                <a:gd name="connsiteY1" fmla="*/ 0 h 378000"/>
                <a:gd name="connsiteX2" fmla="*/ 2961494 w 2961494"/>
                <a:gd name="connsiteY2" fmla="*/ 378000 h 378000"/>
                <a:gd name="connsiteX3" fmla="*/ 0 w 2961494"/>
                <a:gd name="connsiteY3" fmla="*/ 378000 h 378000"/>
                <a:gd name="connsiteX4" fmla="*/ 0 w 2961494"/>
                <a:gd name="connsiteY4" fmla="*/ 0 h 378000"/>
                <a:gd name="connsiteX0" fmla="*/ 663575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663575 w 2961494"/>
                <a:gd name="connsiteY4" fmla="*/ 0 h 381175"/>
                <a:gd name="connsiteX0" fmla="*/ 387350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387350 w 2961494"/>
                <a:gd name="connsiteY4" fmla="*/ 0 h 381175"/>
                <a:gd name="connsiteX0" fmla="*/ 1075223 w 2961494"/>
                <a:gd name="connsiteY0" fmla="*/ 0 h 378000"/>
                <a:gd name="connsiteX1" fmla="*/ 2961494 w 2961494"/>
                <a:gd name="connsiteY1" fmla="*/ 0 h 378000"/>
                <a:gd name="connsiteX2" fmla="*/ 2961494 w 2961494"/>
                <a:gd name="connsiteY2" fmla="*/ 378000 h 378000"/>
                <a:gd name="connsiteX3" fmla="*/ 0 w 2961494"/>
                <a:gd name="connsiteY3" fmla="*/ 378000 h 378000"/>
                <a:gd name="connsiteX4" fmla="*/ 1075223 w 2961494"/>
                <a:gd name="connsiteY4" fmla="*/ 0 h 378000"/>
                <a:gd name="connsiteX0" fmla="*/ 804042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804042 w 2961494"/>
                <a:gd name="connsiteY4" fmla="*/ 0 h 38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494" h="381175">
                  <a:moveTo>
                    <a:pt x="804042" y="0"/>
                  </a:moveTo>
                  <a:lnTo>
                    <a:pt x="2961494" y="3175"/>
                  </a:lnTo>
                  <a:lnTo>
                    <a:pt x="2961494" y="381175"/>
                  </a:lnTo>
                  <a:lnTo>
                    <a:pt x="0" y="381175"/>
                  </a:lnTo>
                  <a:lnTo>
                    <a:pt x="804042" y="0"/>
                  </a:lnTo>
                  <a:close/>
                </a:path>
              </a:pathLst>
            </a:custGeom>
            <a:solidFill>
              <a:srgbClr val="00709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 err="1">
                <a:solidFill>
                  <a:schemeClr val="tx1"/>
                </a:solidFill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943FA648-3B45-1044-BC5D-061FC4B24984}"/>
                </a:ext>
              </a:extLst>
            </p:cNvPr>
            <p:cNvSpPr/>
            <p:nvPr/>
          </p:nvSpPr>
          <p:spPr>
            <a:xfrm>
              <a:off x="-3925" y="6233187"/>
              <a:ext cx="234255" cy="381280"/>
            </a:xfrm>
            <a:prstGeom prst="rect">
              <a:avLst/>
            </a:prstGeom>
            <a:solidFill>
              <a:srgbClr val="336F9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3298CA3B-BE6F-834A-8336-3CF62CEC8668}"/>
              </a:ext>
            </a:extLst>
          </p:cNvPr>
          <p:cNvSpPr txBox="1"/>
          <p:nvPr userDrawn="1"/>
        </p:nvSpPr>
        <p:spPr>
          <a:xfrm>
            <a:off x="391611" y="6302779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Rückkehr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18029816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„Rückkehr“ mit Zusatzlogos">
    <p:bg>
      <p:bgPr>
        <a:solidFill>
          <a:srgbClr val="66AA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4D11F7B-EB92-0B4D-A4F0-0BFD2FF3151D}"/>
              </a:ext>
            </a:extLst>
          </p:cNvPr>
          <p:cNvSpPr/>
          <p:nvPr userDrawn="1"/>
        </p:nvSpPr>
        <p:spPr bwMode="gray">
          <a:xfrm>
            <a:off x="208800" y="194400"/>
            <a:ext cx="8730000" cy="13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3"/>
              </a:solidFill>
            </a:endParaRPr>
          </a:p>
        </p:txBody>
      </p:sp>
      <p:pic>
        <p:nvPicPr>
          <p:cNvPr id="6" name="Bild 5" descr="Logo Bundesamt für Migration und Flüchtlinge" title="Logo Bundesamt für Migration und Flüchtlinge">
            <a:extLst>
              <a:ext uri="{FF2B5EF4-FFF2-40B4-BE49-F238E27FC236}">
                <a16:creationId xmlns:a16="http://schemas.microsoft.com/office/drawing/2014/main" id="{22CBAE79-F856-3D4E-B8C7-319DA3259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08800" y="194400"/>
            <a:ext cx="1930984" cy="132120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199D5A27-7F36-DE4A-AF25-0B6DBBF866F4}"/>
              </a:ext>
            </a:extLst>
          </p:cNvPr>
          <p:cNvSpPr/>
          <p:nvPr userDrawn="1"/>
        </p:nvSpPr>
        <p:spPr>
          <a:xfrm>
            <a:off x="0" y="6137498"/>
            <a:ext cx="9144000" cy="72050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00057A43-C5F6-5E47-9BD8-E2542B823C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000" y="4471113"/>
            <a:ext cx="7668000" cy="30777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dirty="0"/>
              <a:t>Untertitel </a:t>
            </a:r>
            <a:r>
              <a:rPr lang="de-DE" dirty="0" err="1"/>
              <a:t>BundesSans</a:t>
            </a:r>
            <a:r>
              <a:rPr lang="de-DE" dirty="0"/>
              <a:t> Office Regular 20 </a:t>
            </a:r>
            <a:r>
              <a:rPr lang="de-DE" dirty="0" err="1"/>
              <a:t>pt</a:t>
            </a:r>
            <a:r>
              <a:rPr lang="de-DE" dirty="0"/>
              <a:t>, ZAB 24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E9A499BB-A32D-B740-87CC-827D027B3B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331" y="2736000"/>
            <a:ext cx="7668000" cy="138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600"/>
              </a:lnSpc>
              <a:defRPr sz="3300" baseline="0"/>
            </a:lvl1pPr>
          </a:lstStyle>
          <a:p>
            <a:r>
              <a:rPr lang="de-DE" dirty="0"/>
              <a:t>Titelfolie </a:t>
            </a:r>
            <a:r>
              <a:rPr lang="de-DE" dirty="0" err="1"/>
              <a:t>BundesSerif</a:t>
            </a:r>
            <a:r>
              <a:rPr lang="de-DE" dirty="0"/>
              <a:t> Office Regular </a:t>
            </a:r>
            <a:br>
              <a:rPr lang="de-DE" dirty="0"/>
            </a:br>
            <a:r>
              <a:rPr lang="de-DE" dirty="0"/>
              <a:t>33 </a:t>
            </a:r>
            <a:r>
              <a:rPr lang="de-DE" dirty="0" err="1"/>
              <a:t>pt</a:t>
            </a:r>
            <a:r>
              <a:rPr lang="de-DE" dirty="0"/>
              <a:t>, ZAB 36 </a:t>
            </a:r>
            <a:r>
              <a:rPr lang="de-DE" dirty="0" err="1"/>
              <a:t>pt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max. dreizeilig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138544D-869B-924F-B705-F8677B14567C}"/>
              </a:ext>
            </a:extLst>
          </p:cNvPr>
          <p:cNvGrpSpPr/>
          <p:nvPr userDrawn="1"/>
        </p:nvGrpSpPr>
        <p:grpSpPr>
          <a:xfrm>
            <a:off x="-3925" y="5754952"/>
            <a:ext cx="1529504" cy="381702"/>
            <a:chOff x="-3925" y="6233187"/>
            <a:chExt cx="1529504" cy="381702"/>
          </a:xfrm>
        </p:grpSpPr>
        <p:sp>
          <p:nvSpPr>
            <p:cNvPr id="14" name="Rechteck 15">
              <a:extLst>
                <a:ext uri="{FF2B5EF4-FFF2-40B4-BE49-F238E27FC236}">
                  <a16:creationId xmlns:a16="http://schemas.microsoft.com/office/drawing/2014/main" id="{CF5163B4-128E-714C-8234-3B317A1A424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03579" y="6233609"/>
              <a:ext cx="1422000" cy="381280"/>
            </a:xfrm>
            <a:custGeom>
              <a:avLst/>
              <a:gdLst>
                <a:gd name="connsiteX0" fmla="*/ 0 w 2961494"/>
                <a:gd name="connsiteY0" fmla="*/ 0 h 378000"/>
                <a:gd name="connsiteX1" fmla="*/ 2961494 w 2961494"/>
                <a:gd name="connsiteY1" fmla="*/ 0 h 378000"/>
                <a:gd name="connsiteX2" fmla="*/ 2961494 w 2961494"/>
                <a:gd name="connsiteY2" fmla="*/ 378000 h 378000"/>
                <a:gd name="connsiteX3" fmla="*/ 0 w 2961494"/>
                <a:gd name="connsiteY3" fmla="*/ 378000 h 378000"/>
                <a:gd name="connsiteX4" fmla="*/ 0 w 2961494"/>
                <a:gd name="connsiteY4" fmla="*/ 0 h 378000"/>
                <a:gd name="connsiteX0" fmla="*/ 663575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663575 w 2961494"/>
                <a:gd name="connsiteY4" fmla="*/ 0 h 381175"/>
                <a:gd name="connsiteX0" fmla="*/ 387350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387350 w 2961494"/>
                <a:gd name="connsiteY4" fmla="*/ 0 h 381175"/>
                <a:gd name="connsiteX0" fmla="*/ 1075223 w 2961494"/>
                <a:gd name="connsiteY0" fmla="*/ 0 h 378000"/>
                <a:gd name="connsiteX1" fmla="*/ 2961494 w 2961494"/>
                <a:gd name="connsiteY1" fmla="*/ 0 h 378000"/>
                <a:gd name="connsiteX2" fmla="*/ 2961494 w 2961494"/>
                <a:gd name="connsiteY2" fmla="*/ 378000 h 378000"/>
                <a:gd name="connsiteX3" fmla="*/ 0 w 2961494"/>
                <a:gd name="connsiteY3" fmla="*/ 378000 h 378000"/>
                <a:gd name="connsiteX4" fmla="*/ 1075223 w 2961494"/>
                <a:gd name="connsiteY4" fmla="*/ 0 h 378000"/>
                <a:gd name="connsiteX0" fmla="*/ 804042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804042 w 2961494"/>
                <a:gd name="connsiteY4" fmla="*/ 0 h 38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494" h="381175">
                  <a:moveTo>
                    <a:pt x="804042" y="0"/>
                  </a:moveTo>
                  <a:lnTo>
                    <a:pt x="2961494" y="3175"/>
                  </a:lnTo>
                  <a:lnTo>
                    <a:pt x="2961494" y="381175"/>
                  </a:lnTo>
                  <a:lnTo>
                    <a:pt x="0" y="381175"/>
                  </a:lnTo>
                  <a:lnTo>
                    <a:pt x="804042" y="0"/>
                  </a:lnTo>
                  <a:close/>
                </a:path>
              </a:pathLst>
            </a:custGeom>
            <a:solidFill>
              <a:srgbClr val="00709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 err="1">
                <a:solidFill>
                  <a:schemeClr val="tx1"/>
                </a:solidFill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06CF0EA9-FEE7-F54A-92DC-D1FD39FB3655}"/>
                </a:ext>
              </a:extLst>
            </p:cNvPr>
            <p:cNvSpPr/>
            <p:nvPr/>
          </p:nvSpPr>
          <p:spPr>
            <a:xfrm>
              <a:off x="-3925" y="6233187"/>
              <a:ext cx="234255" cy="381280"/>
            </a:xfrm>
            <a:prstGeom prst="rect">
              <a:avLst/>
            </a:prstGeom>
            <a:solidFill>
              <a:srgbClr val="00709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E8AD9B55-2074-5B4F-8955-72F98B83F278}"/>
              </a:ext>
            </a:extLst>
          </p:cNvPr>
          <p:cNvSpPr txBox="1"/>
          <p:nvPr userDrawn="1"/>
        </p:nvSpPr>
        <p:spPr>
          <a:xfrm>
            <a:off x="391611" y="5824544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Rückkehr</a:t>
            </a:r>
            <a:endParaRPr lang="de-DE" sz="1000" dirty="0"/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994D0393-4458-024F-BF45-8E6F7C40E1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85113" y="6281738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F804C0AF-2AB9-944E-B973-ABE8B6AEC7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90388" y="6281738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282053992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„Informationstechnologie“">
    <p:bg>
      <p:bgPr>
        <a:solidFill>
          <a:srgbClr val="B3E1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4D11F7B-EB92-0B4D-A4F0-0BFD2FF3151D}"/>
              </a:ext>
            </a:extLst>
          </p:cNvPr>
          <p:cNvSpPr/>
          <p:nvPr userDrawn="1"/>
        </p:nvSpPr>
        <p:spPr bwMode="gray">
          <a:xfrm>
            <a:off x="208800" y="194400"/>
            <a:ext cx="8730000" cy="13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3"/>
              </a:solidFill>
            </a:endParaRPr>
          </a:p>
        </p:txBody>
      </p:sp>
      <p:pic>
        <p:nvPicPr>
          <p:cNvPr id="6" name="Bild 5" descr="Logo Bundesamt für Migration und Flüchtlinge" title="Logo Bundesamt für Migration und Flüchtlinge">
            <a:extLst>
              <a:ext uri="{FF2B5EF4-FFF2-40B4-BE49-F238E27FC236}">
                <a16:creationId xmlns:a16="http://schemas.microsoft.com/office/drawing/2014/main" id="{22CBAE79-F856-3D4E-B8C7-319DA3259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08800" y="194400"/>
            <a:ext cx="1930984" cy="1321200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DA851DB8-5F65-1C49-B06D-2F7325C112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000" y="4471113"/>
            <a:ext cx="7668000" cy="30777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dirty="0"/>
              <a:t>Untertitel </a:t>
            </a:r>
            <a:r>
              <a:rPr lang="de-DE" dirty="0" err="1"/>
              <a:t>BundesSans</a:t>
            </a:r>
            <a:r>
              <a:rPr lang="de-DE" dirty="0"/>
              <a:t> Office Regular 20 </a:t>
            </a:r>
            <a:r>
              <a:rPr lang="de-DE" dirty="0" err="1"/>
              <a:t>pt</a:t>
            </a:r>
            <a:r>
              <a:rPr lang="de-DE" dirty="0"/>
              <a:t>, ZAB 24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FB392EC6-BEF4-6549-8A7A-949C8D7C7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331" y="2736000"/>
            <a:ext cx="7668000" cy="138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600"/>
              </a:lnSpc>
              <a:defRPr sz="3300" baseline="0"/>
            </a:lvl1pPr>
          </a:lstStyle>
          <a:p>
            <a:r>
              <a:rPr lang="de-DE" dirty="0"/>
              <a:t>Titelfolie </a:t>
            </a:r>
            <a:r>
              <a:rPr lang="de-DE" dirty="0" err="1"/>
              <a:t>BundesSerif</a:t>
            </a:r>
            <a:r>
              <a:rPr lang="de-DE" dirty="0"/>
              <a:t> Office Regular </a:t>
            </a:r>
            <a:br>
              <a:rPr lang="de-DE" dirty="0"/>
            </a:br>
            <a:r>
              <a:rPr lang="de-DE" dirty="0"/>
              <a:t>33 </a:t>
            </a:r>
            <a:r>
              <a:rPr lang="de-DE" dirty="0" err="1"/>
              <a:t>pt</a:t>
            </a:r>
            <a:r>
              <a:rPr lang="de-DE" dirty="0"/>
              <a:t>, ZAB 36 </a:t>
            </a:r>
            <a:r>
              <a:rPr lang="de-DE" dirty="0" err="1"/>
              <a:t>pt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max. dreizeilig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79D81D19-070F-F548-BB74-0478ECEC6FE6}"/>
              </a:ext>
            </a:extLst>
          </p:cNvPr>
          <p:cNvGrpSpPr/>
          <p:nvPr userDrawn="1"/>
        </p:nvGrpSpPr>
        <p:grpSpPr>
          <a:xfrm>
            <a:off x="0" y="6233609"/>
            <a:ext cx="2177576" cy="381702"/>
            <a:chOff x="0" y="6233609"/>
            <a:chExt cx="2177576" cy="381702"/>
          </a:xfrm>
        </p:grpSpPr>
        <p:sp>
          <p:nvSpPr>
            <p:cNvPr id="15" name="Rechteck 15">
              <a:extLst>
                <a:ext uri="{FF2B5EF4-FFF2-40B4-BE49-F238E27FC236}">
                  <a16:creationId xmlns:a16="http://schemas.microsoft.com/office/drawing/2014/main" id="{5641C0A3-ADD9-4F4C-855A-261A5CA7A23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55576" y="6234031"/>
              <a:ext cx="1422000" cy="381280"/>
            </a:xfrm>
            <a:custGeom>
              <a:avLst/>
              <a:gdLst>
                <a:gd name="connsiteX0" fmla="*/ 0 w 2961494"/>
                <a:gd name="connsiteY0" fmla="*/ 0 h 378000"/>
                <a:gd name="connsiteX1" fmla="*/ 2961494 w 2961494"/>
                <a:gd name="connsiteY1" fmla="*/ 0 h 378000"/>
                <a:gd name="connsiteX2" fmla="*/ 2961494 w 2961494"/>
                <a:gd name="connsiteY2" fmla="*/ 378000 h 378000"/>
                <a:gd name="connsiteX3" fmla="*/ 0 w 2961494"/>
                <a:gd name="connsiteY3" fmla="*/ 378000 h 378000"/>
                <a:gd name="connsiteX4" fmla="*/ 0 w 2961494"/>
                <a:gd name="connsiteY4" fmla="*/ 0 h 378000"/>
                <a:gd name="connsiteX0" fmla="*/ 663575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663575 w 2961494"/>
                <a:gd name="connsiteY4" fmla="*/ 0 h 381175"/>
                <a:gd name="connsiteX0" fmla="*/ 387350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387350 w 2961494"/>
                <a:gd name="connsiteY4" fmla="*/ 0 h 381175"/>
                <a:gd name="connsiteX0" fmla="*/ 1075223 w 2961494"/>
                <a:gd name="connsiteY0" fmla="*/ 0 h 378000"/>
                <a:gd name="connsiteX1" fmla="*/ 2961494 w 2961494"/>
                <a:gd name="connsiteY1" fmla="*/ 0 h 378000"/>
                <a:gd name="connsiteX2" fmla="*/ 2961494 w 2961494"/>
                <a:gd name="connsiteY2" fmla="*/ 378000 h 378000"/>
                <a:gd name="connsiteX3" fmla="*/ 0 w 2961494"/>
                <a:gd name="connsiteY3" fmla="*/ 378000 h 378000"/>
                <a:gd name="connsiteX4" fmla="*/ 1075223 w 2961494"/>
                <a:gd name="connsiteY4" fmla="*/ 0 h 378000"/>
                <a:gd name="connsiteX0" fmla="*/ 804042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804042 w 2961494"/>
                <a:gd name="connsiteY4" fmla="*/ 0 h 38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494" h="381175">
                  <a:moveTo>
                    <a:pt x="804042" y="0"/>
                  </a:moveTo>
                  <a:lnTo>
                    <a:pt x="2961494" y="3175"/>
                  </a:lnTo>
                  <a:lnTo>
                    <a:pt x="2961494" y="381175"/>
                  </a:lnTo>
                  <a:lnTo>
                    <a:pt x="0" y="381175"/>
                  </a:lnTo>
                  <a:lnTo>
                    <a:pt x="804042" y="0"/>
                  </a:lnTo>
                  <a:close/>
                </a:path>
              </a:pathLst>
            </a:custGeom>
            <a:solidFill>
              <a:srgbClr val="80CDE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 err="1">
                <a:solidFill>
                  <a:schemeClr val="tx1"/>
                </a:solidFill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B08A3A9F-77BC-1A4C-9678-C1E146EE8884}"/>
                </a:ext>
              </a:extLst>
            </p:cNvPr>
            <p:cNvSpPr/>
            <p:nvPr/>
          </p:nvSpPr>
          <p:spPr>
            <a:xfrm>
              <a:off x="0" y="6233609"/>
              <a:ext cx="899592" cy="381280"/>
            </a:xfrm>
            <a:prstGeom prst="rect">
              <a:avLst/>
            </a:prstGeom>
            <a:solidFill>
              <a:srgbClr val="80CDE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7026A72C-C511-FA4D-8E16-CE64C300F144}"/>
              </a:ext>
            </a:extLst>
          </p:cNvPr>
          <p:cNvSpPr txBox="1"/>
          <p:nvPr userDrawn="1"/>
        </p:nvSpPr>
        <p:spPr>
          <a:xfrm>
            <a:off x="395536" y="630320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Informationstechnologie</a:t>
            </a:r>
          </a:p>
        </p:txBody>
      </p:sp>
    </p:spTree>
    <p:extLst>
      <p:ext uri="{BB962C8B-B14F-4D97-AF65-F5344CB8AC3E}">
        <p14:creationId xmlns:p14="http://schemas.microsoft.com/office/powerpoint/2010/main" val="342569297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„Informationstechnologie“ mit Zusatzlogos">
    <p:bg>
      <p:bgPr>
        <a:solidFill>
          <a:srgbClr val="B3E1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4D11F7B-EB92-0B4D-A4F0-0BFD2FF3151D}"/>
              </a:ext>
            </a:extLst>
          </p:cNvPr>
          <p:cNvSpPr/>
          <p:nvPr userDrawn="1"/>
        </p:nvSpPr>
        <p:spPr bwMode="gray">
          <a:xfrm>
            <a:off x="208800" y="194400"/>
            <a:ext cx="8730000" cy="13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3"/>
              </a:solidFill>
            </a:endParaRPr>
          </a:p>
        </p:txBody>
      </p:sp>
      <p:pic>
        <p:nvPicPr>
          <p:cNvPr id="6" name="Bild 5" descr="Logo Bundesamt für Migration und Flüchtlinge" title="Logo Bundesamt für Migration und Flüchtlinge">
            <a:extLst>
              <a:ext uri="{FF2B5EF4-FFF2-40B4-BE49-F238E27FC236}">
                <a16:creationId xmlns:a16="http://schemas.microsoft.com/office/drawing/2014/main" id="{22CBAE79-F856-3D4E-B8C7-319DA3259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08800" y="194400"/>
            <a:ext cx="1930984" cy="132120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199D5A27-7F36-DE4A-AF25-0B6DBBF866F4}"/>
              </a:ext>
            </a:extLst>
          </p:cNvPr>
          <p:cNvSpPr/>
          <p:nvPr userDrawn="1"/>
        </p:nvSpPr>
        <p:spPr>
          <a:xfrm>
            <a:off x="0" y="6137498"/>
            <a:ext cx="9144000" cy="72050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00057A43-C5F6-5E47-9BD8-E2542B823C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000" y="4471113"/>
            <a:ext cx="7668000" cy="30777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dirty="0"/>
              <a:t>Untertitel </a:t>
            </a:r>
            <a:r>
              <a:rPr lang="de-DE" dirty="0" err="1"/>
              <a:t>BundesSans</a:t>
            </a:r>
            <a:r>
              <a:rPr lang="de-DE" dirty="0"/>
              <a:t> Office Regular 20 </a:t>
            </a:r>
            <a:r>
              <a:rPr lang="de-DE" dirty="0" err="1"/>
              <a:t>pt</a:t>
            </a:r>
            <a:r>
              <a:rPr lang="de-DE" dirty="0"/>
              <a:t>, ZAB 24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E9A499BB-A32D-B740-87CC-827D027B3B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331" y="2736000"/>
            <a:ext cx="7668000" cy="138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600"/>
              </a:lnSpc>
              <a:defRPr sz="3300" baseline="0"/>
            </a:lvl1pPr>
          </a:lstStyle>
          <a:p>
            <a:r>
              <a:rPr lang="de-DE" dirty="0"/>
              <a:t>Titelfolie </a:t>
            </a:r>
            <a:r>
              <a:rPr lang="de-DE" dirty="0" err="1"/>
              <a:t>BundesSerif</a:t>
            </a:r>
            <a:r>
              <a:rPr lang="de-DE" dirty="0"/>
              <a:t> Office Regular </a:t>
            </a:r>
            <a:br>
              <a:rPr lang="de-DE" dirty="0"/>
            </a:br>
            <a:r>
              <a:rPr lang="de-DE" dirty="0"/>
              <a:t>33 </a:t>
            </a:r>
            <a:r>
              <a:rPr lang="de-DE" dirty="0" err="1"/>
              <a:t>pt</a:t>
            </a:r>
            <a:r>
              <a:rPr lang="de-DE" dirty="0"/>
              <a:t>, ZAB 36 </a:t>
            </a:r>
            <a:r>
              <a:rPr lang="de-DE" dirty="0" err="1"/>
              <a:t>pt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max. dreizeilig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7B3E71B-F136-CB49-BCF1-62D56946913E}"/>
              </a:ext>
            </a:extLst>
          </p:cNvPr>
          <p:cNvGrpSpPr/>
          <p:nvPr userDrawn="1"/>
        </p:nvGrpSpPr>
        <p:grpSpPr>
          <a:xfrm>
            <a:off x="0" y="5757160"/>
            <a:ext cx="2177576" cy="381702"/>
            <a:chOff x="0" y="6233609"/>
            <a:chExt cx="2177576" cy="381702"/>
          </a:xfrm>
        </p:grpSpPr>
        <p:sp>
          <p:nvSpPr>
            <p:cNvPr id="15" name="Rechteck 15">
              <a:extLst>
                <a:ext uri="{FF2B5EF4-FFF2-40B4-BE49-F238E27FC236}">
                  <a16:creationId xmlns:a16="http://schemas.microsoft.com/office/drawing/2014/main" id="{DD62FEAB-43EE-9946-9F32-04E692C759F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55576" y="6234031"/>
              <a:ext cx="1422000" cy="381280"/>
            </a:xfrm>
            <a:custGeom>
              <a:avLst/>
              <a:gdLst>
                <a:gd name="connsiteX0" fmla="*/ 0 w 2961494"/>
                <a:gd name="connsiteY0" fmla="*/ 0 h 378000"/>
                <a:gd name="connsiteX1" fmla="*/ 2961494 w 2961494"/>
                <a:gd name="connsiteY1" fmla="*/ 0 h 378000"/>
                <a:gd name="connsiteX2" fmla="*/ 2961494 w 2961494"/>
                <a:gd name="connsiteY2" fmla="*/ 378000 h 378000"/>
                <a:gd name="connsiteX3" fmla="*/ 0 w 2961494"/>
                <a:gd name="connsiteY3" fmla="*/ 378000 h 378000"/>
                <a:gd name="connsiteX4" fmla="*/ 0 w 2961494"/>
                <a:gd name="connsiteY4" fmla="*/ 0 h 378000"/>
                <a:gd name="connsiteX0" fmla="*/ 663575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663575 w 2961494"/>
                <a:gd name="connsiteY4" fmla="*/ 0 h 381175"/>
                <a:gd name="connsiteX0" fmla="*/ 387350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387350 w 2961494"/>
                <a:gd name="connsiteY4" fmla="*/ 0 h 381175"/>
                <a:gd name="connsiteX0" fmla="*/ 1075223 w 2961494"/>
                <a:gd name="connsiteY0" fmla="*/ 0 h 378000"/>
                <a:gd name="connsiteX1" fmla="*/ 2961494 w 2961494"/>
                <a:gd name="connsiteY1" fmla="*/ 0 h 378000"/>
                <a:gd name="connsiteX2" fmla="*/ 2961494 w 2961494"/>
                <a:gd name="connsiteY2" fmla="*/ 378000 h 378000"/>
                <a:gd name="connsiteX3" fmla="*/ 0 w 2961494"/>
                <a:gd name="connsiteY3" fmla="*/ 378000 h 378000"/>
                <a:gd name="connsiteX4" fmla="*/ 1075223 w 2961494"/>
                <a:gd name="connsiteY4" fmla="*/ 0 h 378000"/>
                <a:gd name="connsiteX0" fmla="*/ 804042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804042 w 2961494"/>
                <a:gd name="connsiteY4" fmla="*/ 0 h 38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494" h="381175">
                  <a:moveTo>
                    <a:pt x="804042" y="0"/>
                  </a:moveTo>
                  <a:lnTo>
                    <a:pt x="2961494" y="3175"/>
                  </a:lnTo>
                  <a:lnTo>
                    <a:pt x="2961494" y="381175"/>
                  </a:lnTo>
                  <a:lnTo>
                    <a:pt x="0" y="381175"/>
                  </a:lnTo>
                  <a:lnTo>
                    <a:pt x="804042" y="0"/>
                  </a:lnTo>
                  <a:close/>
                </a:path>
              </a:pathLst>
            </a:custGeom>
            <a:solidFill>
              <a:srgbClr val="80CDE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 err="1">
                <a:solidFill>
                  <a:schemeClr val="tx1"/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08D9BEA7-C90F-244E-9BEC-A1B0566751E6}"/>
                </a:ext>
              </a:extLst>
            </p:cNvPr>
            <p:cNvSpPr/>
            <p:nvPr/>
          </p:nvSpPr>
          <p:spPr>
            <a:xfrm>
              <a:off x="0" y="6233609"/>
              <a:ext cx="899592" cy="381280"/>
            </a:xfrm>
            <a:prstGeom prst="rect">
              <a:avLst/>
            </a:prstGeom>
            <a:solidFill>
              <a:srgbClr val="80CDE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BF3FA0B6-80C8-F248-9A7D-1BA7C8BB9F9D}"/>
              </a:ext>
            </a:extLst>
          </p:cNvPr>
          <p:cNvSpPr txBox="1"/>
          <p:nvPr userDrawn="1"/>
        </p:nvSpPr>
        <p:spPr>
          <a:xfrm>
            <a:off x="395536" y="582675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Informationstechnologie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0AE8098E-B68F-CD45-9262-EA6729151D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85113" y="6281738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2FACE06B-9A87-6943-A38E-CA8B9988450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90388" y="6281738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185983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5999" y="1652400"/>
            <a:ext cx="8172000" cy="4068000"/>
          </a:xfrm>
        </p:spPr>
        <p:txBody>
          <a:bodyPr>
            <a:noAutofit/>
          </a:bodyPr>
          <a:lstStyle>
            <a:lvl1pPr marL="0" indent="0">
              <a:defRPr/>
            </a:lvl1pPr>
            <a:lvl4pPr>
              <a:buAutoNum type="alphaLcParenR"/>
              <a:defRPr/>
            </a:lvl4pPr>
            <a:lvl5pP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dirty="0"/>
              <a:t>Text hinzufügen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FE7FA9-867B-4A10-B316-ADD4070887E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E4251B99-B64F-814F-A01F-D37FAF8E70F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2B058E8-50F2-014C-BCDD-026A80F13DD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1604853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035F8386-49F6-554C-9DB3-E90ABF5082A1}"/>
              </a:ext>
            </a:extLst>
          </p:cNvPr>
          <p:cNvSpPr/>
          <p:nvPr userDrawn="1"/>
        </p:nvSpPr>
        <p:spPr bwMode="gray">
          <a:xfrm>
            <a:off x="0" y="-4917"/>
            <a:ext cx="9144000" cy="6858000"/>
          </a:xfrm>
          <a:prstGeom prst="rect">
            <a:avLst/>
          </a:prstGeom>
          <a:solidFill>
            <a:srgbClr val="66B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3">
            <a:extLst>
              <a:ext uri="{FF2B5EF4-FFF2-40B4-BE49-F238E27FC236}">
                <a16:creationId xmlns:a16="http://schemas.microsoft.com/office/drawing/2014/main" id="{AC09FD31-0A2F-D544-B6DD-41454CA37B3A}"/>
              </a:ext>
            </a:extLst>
          </p:cNvPr>
          <p:cNvSpPr/>
          <p:nvPr userDrawn="1"/>
        </p:nvSpPr>
        <p:spPr>
          <a:xfrm>
            <a:off x="0" y="-9834"/>
            <a:ext cx="6953933" cy="980728"/>
          </a:xfrm>
          <a:custGeom>
            <a:avLst/>
            <a:gdLst>
              <a:gd name="connsiteX0" fmla="*/ 0 w 5936587"/>
              <a:gd name="connsiteY0" fmla="*/ 0 h 980728"/>
              <a:gd name="connsiteX1" fmla="*/ 5936587 w 5936587"/>
              <a:gd name="connsiteY1" fmla="*/ 0 h 980728"/>
              <a:gd name="connsiteX2" fmla="*/ 5936587 w 5936587"/>
              <a:gd name="connsiteY2" fmla="*/ 980728 h 980728"/>
              <a:gd name="connsiteX3" fmla="*/ 0 w 5936587"/>
              <a:gd name="connsiteY3" fmla="*/ 980728 h 980728"/>
              <a:gd name="connsiteX4" fmla="*/ 0 w 5936587"/>
              <a:gd name="connsiteY4" fmla="*/ 0 h 980728"/>
              <a:gd name="connsiteX0" fmla="*/ 0 w 6953933"/>
              <a:gd name="connsiteY0" fmla="*/ 0 h 980728"/>
              <a:gd name="connsiteX1" fmla="*/ 6953933 w 6953933"/>
              <a:gd name="connsiteY1" fmla="*/ 0 h 980728"/>
              <a:gd name="connsiteX2" fmla="*/ 5936587 w 6953933"/>
              <a:gd name="connsiteY2" fmla="*/ 980728 h 980728"/>
              <a:gd name="connsiteX3" fmla="*/ 0 w 6953933"/>
              <a:gd name="connsiteY3" fmla="*/ 980728 h 980728"/>
              <a:gd name="connsiteX4" fmla="*/ 0 w 6953933"/>
              <a:gd name="connsiteY4" fmla="*/ 0 h 98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3933" h="980728">
                <a:moveTo>
                  <a:pt x="0" y="0"/>
                </a:moveTo>
                <a:lnTo>
                  <a:pt x="6953933" y="0"/>
                </a:lnTo>
                <a:lnTo>
                  <a:pt x="5936587" y="980728"/>
                </a:lnTo>
                <a:lnTo>
                  <a:pt x="0" y="980728"/>
                </a:lnTo>
                <a:lnTo>
                  <a:pt x="0" y="0"/>
                </a:lnTo>
                <a:close/>
              </a:path>
            </a:pathLst>
          </a:custGeom>
          <a:solidFill>
            <a:srgbClr val="00818B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F5C7CFD-2EF8-5F42-84C3-A0A2B13A748A}"/>
              </a:ext>
            </a:extLst>
          </p:cNvPr>
          <p:cNvGrpSpPr/>
          <p:nvPr userDrawn="1"/>
        </p:nvGrpSpPr>
        <p:grpSpPr>
          <a:xfrm>
            <a:off x="0" y="5527050"/>
            <a:ext cx="5957887" cy="381601"/>
            <a:chOff x="0" y="6476399"/>
            <a:chExt cx="5957887" cy="381601"/>
          </a:xfrm>
          <a:solidFill>
            <a:srgbClr val="339AA2"/>
          </a:solidFill>
        </p:grpSpPr>
        <p:sp>
          <p:nvSpPr>
            <p:cNvPr id="24" name="Rechteck 15">
              <a:extLst>
                <a:ext uri="{FF2B5EF4-FFF2-40B4-BE49-F238E27FC236}">
                  <a16:creationId xmlns:a16="http://schemas.microsoft.com/office/drawing/2014/main" id="{195E3031-CC04-4B4A-971B-57257003DD4D}"/>
                </a:ext>
              </a:extLst>
            </p:cNvPr>
            <p:cNvSpPr/>
            <p:nvPr/>
          </p:nvSpPr>
          <p:spPr>
            <a:xfrm rot="10800000">
              <a:off x="17462" y="6476399"/>
              <a:ext cx="5940425" cy="381600"/>
            </a:xfrm>
            <a:custGeom>
              <a:avLst/>
              <a:gdLst>
                <a:gd name="connsiteX0" fmla="*/ 0 w 2961494"/>
                <a:gd name="connsiteY0" fmla="*/ 0 h 378000"/>
                <a:gd name="connsiteX1" fmla="*/ 2961494 w 2961494"/>
                <a:gd name="connsiteY1" fmla="*/ 0 h 378000"/>
                <a:gd name="connsiteX2" fmla="*/ 2961494 w 2961494"/>
                <a:gd name="connsiteY2" fmla="*/ 378000 h 378000"/>
                <a:gd name="connsiteX3" fmla="*/ 0 w 2961494"/>
                <a:gd name="connsiteY3" fmla="*/ 378000 h 378000"/>
                <a:gd name="connsiteX4" fmla="*/ 0 w 2961494"/>
                <a:gd name="connsiteY4" fmla="*/ 0 h 378000"/>
                <a:gd name="connsiteX0" fmla="*/ 663575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663575 w 2961494"/>
                <a:gd name="connsiteY4" fmla="*/ 0 h 381175"/>
                <a:gd name="connsiteX0" fmla="*/ 387350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387350 w 2961494"/>
                <a:gd name="connsiteY4" fmla="*/ 0 h 381175"/>
                <a:gd name="connsiteX0" fmla="*/ 187093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187093 w 2961494"/>
                <a:gd name="connsiteY4" fmla="*/ 0 h 381175"/>
                <a:gd name="connsiteX0" fmla="*/ 187093 w 2961494"/>
                <a:gd name="connsiteY0" fmla="*/ 0 h 381175"/>
                <a:gd name="connsiteX1" fmla="*/ 2961494 w 2961494"/>
                <a:gd name="connsiteY1" fmla="*/ 3175 h 381175"/>
                <a:gd name="connsiteX2" fmla="*/ 2774267 w 2961494"/>
                <a:gd name="connsiteY2" fmla="*/ 377909 h 381175"/>
                <a:gd name="connsiteX3" fmla="*/ 0 w 2961494"/>
                <a:gd name="connsiteY3" fmla="*/ 381175 h 381175"/>
                <a:gd name="connsiteX4" fmla="*/ 187093 w 2961494"/>
                <a:gd name="connsiteY4" fmla="*/ 0 h 38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494" h="381175">
                  <a:moveTo>
                    <a:pt x="187093" y="0"/>
                  </a:moveTo>
                  <a:lnTo>
                    <a:pt x="2961494" y="3175"/>
                  </a:lnTo>
                  <a:lnTo>
                    <a:pt x="2774267" y="377909"/>
                  </a:lnTo>
                  <a:lnTo>
                    <a:pt x="0" y="381175"/>
                  </a:lnTo>
                  <a:lnTo>
                    <a:pt x="187093" y="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58B3ABF0-55C5-6D4C-A4BD-689CAC608123}"/>
                </a:ext>
              </a:extLst>
            </p:cNvPr>
            <p:cNvSpPr/>
            <p:nvPr/>
          </p:nvSpPr>
          <p:spPr>
            <a:xfrm>
              <a:off x="0" y="6476400"/>
              <a:ext cx="576064" cy="3816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hteck 11">
            <a:extLst>
              <a:ext uri="{FF2B5EF4-FFF2-40B4-BE49-F238E27FC236}">
                <a16:creationId xmlns:a16="http://schemas.microsoft.com/office/drawing/2014/main" id="{CD0392B3-7E4A-2542-8B0C-5FD679A3F091}"/>
              </a:ext>
            </a:extLst>
          </p:cNvPr>
          <p:cNvSpPr/>
          <p:nvPr userDrawn="1"/>
        </p:nvSpPr>
        <p:spPr>
          <a:xfrm>
            <a:off x="0" y="5910579"/>
            <a:ext cx="9144000" cy="94742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3" name="Bild 11" descr="Logo Bundesamt für Migration und Flüchtlinge" title="Logo Bundesamt für Migration und Flüchtlinge">
            <a:extLst>
              <a:ext uri="{FF2B5EF4-FFF2-40B4-BE49-F238E27FC236}">
                <a16:creationId xmlns:a16="http://schemas.microsoft.com/office/drawing/2014/main" id="{8C49ED0A-66AE-BF43-B773-647A86273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04" y="5910579"/>
            <a:ext cx="1254760" cy="858520"/>
          </a:xfrm>
          <a:prstGeom prst="rect">
            <a:avLst/>
          </a:prstGeom>
        </p:spPr>
      </p:pic>
      <p:sp>
        <p:nvSpPr>
          <p:cNvPr id="20" name="Bildplatzhalter 6">
            <a:extLst>
              <a:ext uri="{FF2B5EF4-FFF2-40B4-BE49-F238E27FC236}">
                <a16:creationId xmlns:a16="http://schemas.microsoft.com/office/drawing/2014/main" id="{0DDE309F-A7CB-F54F-B7F8-5ABC16AB7A9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21" name="Bildplatzhalter 6">
            <a:extLst>
              <a:ext uri="{FF2B5EF4-FFF2-40B4-BE49-F238E27FC236}">
                <a16:creationId xmlns:a16="http://schemas.microsoft.com/office/drawing/2014/main" id="{6AD44042-D372-DF46-A84E-A1FE215299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3DAA43C9-5942-9748-94F8-99930C522C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5572" y="3265239"/>
            <a:ext cx="7668000" cy="1846659"/>
          </a:xfrm>
        </p:spPr>
        <p:txBody>
          <a:bodyPr anchor="t" anchorCtr="0">
            <a:spAutoFit/>
          </a:bodyPr>
          <a:lstStyle>
            <a:lvl1pPr marL="46800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468000" algn="l">
              <a:lnSpc>
                <a:spcPts val="2400"/>
              </a:lnSpc>
            </a:pPr>
            <a:r>
              <a:rPr lang="de-DE" sz="2000" dirty="0" err="1"/>
              <a:t>BundesSans</a:t>
            </a:r>
            <a:r>
              <a:rPr lang="de-DE" sz="2000" dirty="0"/>
              <a:t> Office Regular 20 </a:t>
            </a:r>
            <a:r>
              <a:rPr lang="de-DE" sz="2000" dirty="0" err="1"/>
              <a:t>pt</a:t>
            </a:r>
            <a:r>
              <a:rPr lang="de-DE" sz="2000" dirty="0"/>
              <a:t>, ZAB 24 </a:t>
            </a:r>
            <a:r>
              <a:rPr lang="de-DE" sz="2000" dirty="0" err="1"/>
              <a:t>pt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Die Hintergrundfläche kann in den CD-Farben </a:t>
            </a:r>
            <a:br>
              <a:rPr lang="de-DE" sz="2000" dirty="0"/>
            </a:br>
            <a:r>
              <a:rPr lang="de-DE" sz="2000" dirty="0"/>
              <a:t>des Bundesamtes eingefärbt und über den </a:t>
            </a:r>
            <a:br>
              <a:rPr lang="de-DE" sz="2000" dirty="0"/>
            </a:br>
            <a:r>
              <a:rPr lang="de-DE" sz="2000" dirty="0"/>
              <a:t>Folienmaster verändert werden.</a:t>
            </a:r>
            <a:br>
              <a:rPr lang="de-DE" sz="2000" dirty="0"/>
            </a:br>
            <a:r>
              <a:rPr lang="de-DE" sz="2000" dirty="0"/>
              <a:t>Der Text kann je nach Kontrast zur Farbfläche </a:t>
            </a:r>
            <a:br>
              <a:rPr lang="de-DE" sz="2000" dirty="0"/>
            </a:br>
            <a:r>
              <a:rPr lang="de-DE" sz="2000" dirty="0"/>
              <a:t>in Schwarz oder Weiß gesetzt werden.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35324ECC-4C03-FA4D-BB99-E52D1FCDC5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572" y="1628775"/>
            <a:ext cx="7668000" cy="1386000"/>
          </a:xfrm>
        </p:spPr>
        <p:txBody>
          <a:bodyPr/>
          <a:lstStyle>
            <a:lvl1pPr marL="514350" indent="-514350">
              <a:lnSpc>
                <a:spcPts val="3600"/>
              </a:lnSpc>
              <a:buFont typeface="+mj-lt"/>
              <a:buAutoNum type="arabicPeriod"/>
              <a:defRPr sz="3300"/>
            </a:lvl1pPr>
          </a:lstStyle>
          <a:p>
            <a:pPr marL="468000" indent="-468000"/>
            <a:r>
              <a:rPr lang="de-DE" dirty="0"/>
              <a:t>Kapiteltrenner </a:t>
            </a:r>
            <a:r>
              <a:rPr lang="de-DE" dirty="0" err="1"/>
              <a:t>BundesSerif</a:t>
            </a:r>
            <a:r>
              <a:rPr lang="de-DE" dirty="0"/>
              <a:t> Office Regular 33 </a:t>
            </a:r>
            <a:r>
              <a:rPr lang="de-DE" dirty="0" err="1"/>
              <a:t>pt</a:t>
            </a:r>
            <a:r>
              <a:rPr lang="de-DE" dirty="0"/>
              <a:t>, ZAB 35 </a:t>
            </a:r>
            <a:r>
              <a:rPr lang="de-DE" dirty="0" err="1"/>
              <a:t>pt</a:t>
            </a:r>
            <a:r>
              <a:rPr lang="de-DE" dirty="0"/>
              <a:t>, maximal dreizeilig</a:t>
            </a:r>
          </a:p>
        </p:txBody>
      </p:sp>
    </p:spTree>
    <p:extLst>
      <p:ext uri="{BB962C8B-B14F-4D97-AF65-F5344CB8AC3E}">
        <p14:creationId xmlns:p14="http://schemas.microsoft.com/office/powerpoint/2010/main" val="2176805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86000" y="1652400"/>
            <a:ext cx="8172000" cy="4068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dirty="0"/>
              <a:t>Text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06B52E-A173-437E-86D4-2BD1E0C7C1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F3C85019-DD9A-D442-AA82-9202ABF031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E2935B23-F3E2-1142-8183-D1D25B1C407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5959DB98-74AA-2649-A8A5-9EDFB5264E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2485109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8"/>
          </p:nvPr>
        </p:nvSpPr>
        <p:spPr>
          <a:xfrm>
            <a:off x="486000" y="1652400"/>
            <a:ext cx="8172000" cy="406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7EE005-0FB2-462F-B787-18E9FBBA56A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FB7194CF-89EA-794A-97CB-26CE347F03E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3AFFC5A-8B6D-6049-98EA-42EA3649480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65247DF1-5A1D-364F-934A-64CC4D7AC1E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2567058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zweispaltig + 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170613" y="5363327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marL="0" marR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/>
            </a:lvl1pPr>
          </a:lstStyle>
          <a:p>
            <a:pPr marL="0" marR="0" lvl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Bildunterschrift</a:t>
            </a:r>
          </a:p>
          <a:p>
            <a:pPr marL="0" marR="0" lvl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hinzufügen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20"/>
          </p:nvPr>
        </p:nvSpPr>
        <p:spPr>
          <a:xfrm>
            <a:off x="486000" y="1652400"/>
            <a:ext cx="5331600" cy="406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170400" y="1652400"/>
            <a:ext cx="2487600" cy="3438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Text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A4D3AC3-D014-4EC1-86AC-A746613145F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F7C7A5D5-192C-9447-9105-D195510DE6D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0A7C175B-B177-5749-B696-0A1F1EBFF2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6552396E-9871-D047-8F91-F333F03A8AE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1364457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einspaltig + 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335831" y="1651001"/>
            <a:ext cx="5328000" cy="3434399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dirty="0"/>
              <a:t>Text hinzufügen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335832" y="5363327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marL="0" marR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/>
            </a:lvl1pPr>
          </a:lstStyle>
          <a:p>
            <a:pPr marL="0" marR="0" lvl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Bildunterschrift</a:t>
            </a:r>
          </a:p>
          <a:p>
            <a:pPr marL="0" marR="0" lvl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hinzufügen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20"/>
          </p:nvPr>
        </p:nvSpPr>
        <p:spPr>
          <a:xfrm>
            <a:off x="486000" y="1652400"/>
            <a:ext cx="2484000" cy="406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F0C3C73-383B-4B6A-823B-F07CA0F2E7C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74E87570-8195-6A40-855A-6F9D111AB41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B2F18D0D-A217-F34B-A83C-AE208059F8B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8A8D55BE-136C-8B4C-90FE-2FB31E28AA9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3215002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einspaltig + Text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86000" y="3868200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fontAlgn="b">
              <a:lnSpc>
                <a:spcPts val="1440"/>
              </a:lnSpc>
              <a:defRPr sz="1200" baseline="0"/>
            </a:lvl1pPr>
          </a:lstStyle>
          <a:p>
            <a:pPr lvl="0"/>
            <a:r>
              <a:rPr lang="de-DE" dirty="0"/>
              <a:t>Bildunterschrift hinzufügen</a:t>
            </a:r>
          </a:p>
          <a:p>
            <a:pPr lvl="0"/>
            <a:endParaRPr lang="de-DE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0" y="4543551"/>
            <a:ext cx="8172000" cy="117621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dirty="0"/>
              <a:t>Text hinzufügen</a:t>
            </a:r>
          </a:p>
        </p:txBody>
      </p:sp>
      <p:sp>
        <p:nvSpPr>
          <p:cNvPr id="34" name="Textplatzhalter 4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333600" y="3875917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fontAlgn="b">
              <a:lnSpc>
                <a:spcPts val="1440"/>
              </a:lnSpc>
              <a:defRPr sz="1200" baseline="0"/>
            </a:lvl1pPr>
          </a:lstStyle>
          <a:p>
            <a:pPr lvl="0"/>
            <a:r>
              <a:rPr lang="de-DE" dirty="0"/>
              <a:t>Bildunterschrift hinzufügen</a:t>
            </a:r>
          </a:p>
          <a:p>
            <a:pPr lvl="0"/>
            <a:endParaRPr lang="de-DE" dirty="0"/>
          </a:p>
        </p:txBody>
      </p:sp>
      <p:sp>
        <p:nvSpPr>
          <p:cNvPr id="35" name="Textplatzhalter 4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169462" y="3880323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fontAlgn="b">
              <a:lnSpc>
                <a:spcPts val="1440"/>
              </a:lnSpc>
              <a:defRPr sz="1200" baseline="0"/>
            </a:lvl1pPr>
          </a:lstStyle>
          <a:p>
            <a:pPr lvl="0"/>
            <a:r>
              <a:rPr lang="de-DE" dirty="0"/>
              <a:t>Bildunterschrift hinzufügen</a:t>
            </a:r>
          </a:p>
          <a:p>
            <a:pPr lvl="0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7"/>
          </p:nvPr>
        </p:nvSpPr>
        <p:spPr>
          <a:xfrm>
            <a:off x="486000" y="1651128"/>
            <a:ext cx="2484000" cy="1854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28"/>
          </p:nvPr>
        </p:nvSpPr>
        <p:spPr>
          <a:xfrm>
            <a:off x="3333600" y="1651128"/>
            <a:ext cx="2484000" cy="1854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29"/>
          </p:nvPr>
        </p:nvSpPr>
        <p:spPr>
          <a:xfrm>
            <a:off x="6170400" y="1651128"/>
            <a:ext cx="2484000" cy="1854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D64020E-8845-4A43-B845-8C883B3BFFB0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B6836033-F10F-1140-80BE-AA8C0D2D97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0FFA320A-73DC-6A46-AFEC-FBD41363D24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7" name="Bildplatzhalter 6">
            <a:extLst>
              <a:ext uri="{FF2B5EF4-FFF2-40B4-BE49-F238E27FC236}">
                <a16:creationId xmlns:a16="http://schemas.microsoft.com/office/drawing/2014/main" id="{94EDCE86-E720-E64B-B41F-B2AC3A8C2D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28299221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8"/>
          <p:cNvSpPr>
            <a:spLocks noGrp="1"/>
          </p:cNvSpPr>
          <p:nvPr>
            <p:ph sz="quarter" idx="16" hasCustomPrompt="1"/>
          </p:nvPr>
        </p:nvSpPr>
        <p:spPr>
          <a:xfrm>
            <a:off x="486000" y="1651128"/>
            <a:ext cx="8172000" cy="3744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Tabelle / Grafik / Diagramm</a:t>
            </a:r>
          </a:p>
          <a:p>
            <a:pPr lvl="0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1394" y="5497947"/>
            <a:ext cx="2484000" cy="307777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1200" i="1" baseline="0">
                <a:latin typeface="BundesSerif Office Italic " charset="0"/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3319200" y="5499179"/>
            <a:ext cx="5335207" cy="307777"/>
          </a:xfrm>
        </p:spPr>
        <p:txBody>
          <a:bodyPr wrap="square" anchor="b" anchorCtr="0">
            <a:noAutofit/>
          </a:bodyPr>
          <a:lstStyle>
            <a:lvl1pPr>
              <a:spcBef>
                <a:spcPts val="0"/>
              </a:spcBef>
              <a:defRPr sz="1200"/>
            </a:lvl1pPr>
          </a:lstStyle>
          <a:p>
            <a:pPr lvl="0"/>
            <a:r>
              <a:rPr lang="de-DE" dirty="0"/>
              <a:t>Legende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47B17-CFD7-4EED-8BFA-3AC7205F8E0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8B5D234C-0231-8D4A-AD5D-FF81F4FC634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EA8CB564-CCEE-144A-9310-672AA0BAFD0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E0BD63EB-08B8-6545-BB35-7DB0894CAA8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18834884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zweispaltig + 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8"/>
          <p:cNvSpPr>
            <a:spLocks noGrp="1"/>
          </p:cNvSpPr>
          <p:nvPr>
            <p:ph sz="quarter" idx="16" hasCustomPrompt="1"/>
          </p:nvPr>
        </p:nvSpPr>
        <p:spPr>
          <a:xfrm>
            <a:off x="486000" y="1651128"/>
            <a:ext cx="5331600" cy="3744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Tabelle / Grafik / Diagramm</a:t>
            </a:r>
          </a:p>
          <a:p>
            <a:pPr lvl="0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1393" y="5497947"/>
            <a:ext cx="2484000" cy="307777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1200" i="1" baseline="0">
                <a:latin typeface="BundesSerif Office Italic " charset="0"/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3319200" y="5499179"/>
            <a:ext cx="2498400" cy="307777"/>
          </a:xfrm>
        </p:spPr>
        <p:txBody>
          <a:bodyPr wrap="square" anchor="b" anchorCtr="0">
            <a:noAutofit/>
          </a:bodyPr>
          <a:lstStyle>
            <a:lvl1pPr>
              <a:spcBef>
                <a:spcPts val="0"/>
              </a:spcBef>
              <a:defRPr sz="1200"/>
            </a:lvl1pPr>
          </a:lstStyle>
          <a:p>
            <a:pPr lvl="0"/>
            <a:r>
              <a:rPr lang="de-DE" dirty="0"/>
              <a:t>Legende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170613" y="1651000"/>
            <a:ext cx="2484000" cy="3744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dirty="0"/>
              <a:t>Text hinzufügen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438E8CC-717B-4C92-B6F8-4F9123D533F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2">
            <a:extLst>
              <a:ext uri="{FF2B5EF4-FFF2-40B4-BE49-F238E27FC236}">
                <a16:creationId xmlns:a16="http://schemas.microsoft.com/office/drawing/2014/main" id="{864CF691-F459-CF45-9452-214ED10E161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E24E588E-9E77-DC44-9987-914568E8CC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A551E813-C400-7E40-ABC5-9213A1E383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45330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>
            <a:extLst>
              <a:ext uri="{FF2B5EF4-FFF2-40B4-BE49-F238E27FC236}">
                <a16:creationId xmlns:a16="http://schemas.microsoft.com/office/drawing/2014/main" id="{AA0D7BA0-44B0-8348-AB5E-1C3BBAE7CB1C}"/>
              </a:ext>
            </a:extLst>
          </p:cNvPr>
          <p:cNvSpPr/>
          <p:nvPr userDrawn="1"/>
        </p:nvSpPr>
        <p:spPr bwMode="gray">
          <a:xfrm>
            <a:off x="0" y="-9834"/>
            <a:ext cx="9144000" cy="6858000"/>
          </a:xfrm>
          <a:prstGeom prst="rect">
            <a:avLst/>
          </a:prstGeom>
          <a:solidFill>
            <a:srgbClr val="B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3">
            <a:extLst>
              <a:ext uri="{FF2B5EF4-FFF2-40B4-BE49-F238E27FC236}">
                <a16:creationId xmlns:a16="http://schemas.microsoft.com/office/drawing/2014/main" id="{361A95DF-02DB-6F4D-92BA-9691391C10B2}"/>
              </a:ext>
            </a:extLst>
          </p:cNvPr>
          <p:cNvSpPr/>
          <p:nvPr userDrawn="1"/>
        </p:nvSpPr>
        <p:spPr>
          <a:xfrm>
            <a:off x="0" y="-9835"/>
            <a:ext cx="6953933" cy="980728"/>
          </a:xfrm>
          <a:custGeom>
            <a:avLst/>
            <a:gdLst>
              <a:gd name="connsiteX0" fmla="*/ 0 w 5936587"/>
              <a:gd name="connsiteY0" fmla="*/ 0 h 980728"/>
              <a:gd name="connsiteX1" fmla="*/ 5936587 w 5936587"/>
              <a:gd name="connsiteY1" fmla="*/ 0 h 980728"/>
              <a:gd name="connsiteX2" fmla="*/ 5936587 w 5936587"/>
              <a:gd name="connsiteY2" fmla="*/ 980728 h 980728"/>
              <a:gd name="connsiteX3" fmla="*/ 0 w 5936587"/>
              <a:gd name="connsiteY3" fmla="*/ 980728 h 980728"/>
              <a:gd name="connsiteX4" fmla="*/ 0 w 5936587"/>
              <a:gd name="connsiteY4" fmla="*/ 0 h 980728"/>
              <a:gd name="connsiteX0" fmla="*/ 0 w 6953933"/>
              <a:gd name="connsiteY0" fmla="*/ 0 h 980728"/>
              <a:gd name="connsiteX1" fmla="*/ 6953933 w 6953933"/>
              <a:gd name="connsiteY1" fmla="*/ 0 h 980728"/>
              <a:gd name="connsiteX2" fmla="*/ 5936587 w 6953933"/>
              <a:gd name="connsiteY2" fmla="*/ 980728 h 980728"/>
              <a:gd name="connsiteX3" fmla="*/ 0 w 6953933"/>
              <a:gd name="connsiteY3" fmla="*/ 980728 h 980728"/>
              <a:gd name="connsiteX4" fmla="*/ 0 w 6953933"/>
              <a:gd name="connsiteY4" fmla="*/ 0 h 98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3933" h="980728">
                <a:moveTo>
                  <a:pt x="0" y="0"/>
                </a:moveTo>
                <a:lnTo>
                  <a:pt x="6953933" y="0"/>
                </a:lnTo>
                <a:lnTo>
                  <a:pt x="5936587" y="980728"/>
                </a:lnTo>
                <a:lnTo>
                  <a:pt x="0" y="980728"/>
                </a:lnTo>
                <a:lnTo>
                  <a:pt x="0" y="0"/>
                </a:lnTo>
                <a:close/>
              </a:path>
            </a:pathLst>
          </a:custGeom>
          <a:solidFill>
            <a:srgbClr val="56606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82D8E8EB-A45A-A546-BF08-D63E5299AA55}"/>
              </a:ext>
            </a:extLst>
          </p:cNvPr>
          <p:cNvGrpSpPr/>
          <p:nvPr userDrawn="1"/>
        </p:nvGrpSpPr>
        <p:grpSpPr>
          <a:xfrm>
            <a:off x="0" y="5528978"/>
            <a:ext cx="5957887" cy="381601"/>
            <a:chOff x="0" y="6476399"/>
            <a:chExt cx="5957887" cy="381601"/>
          </a:xfrm>
          <a:solidFill>
            <a:srgbClr val="9AA0A2"/>
          </a:solidFill>
        </p:grpSpPr>
        <p:sp>
          <p:nvSpPr>
            <p:cNvPr id="31" name="Rechteck 15">
              <a:extLst>
                <a:ext uri="{FF2B5EF4-FFF2-40B4-BE49-F238E27FC236}">
                  <a16:creationId xmlns:a16="http://schemas.microsoft.com/office/drawing/2014/main" id="{C8551CE4-8077-7646-9E12-626A74C5A571}"/>
                </a:ext>
              </a:extLst>
            </p:cNvPr>
            <p:cNvSpPr/>
            <p:nvPr/>
          </p:nvSpPr>
          <p:spPr>
            <a:xfrm rot="10800000">
              <a:off x="17462" y="6476399"/>
              <a:ext cx="5940425" cy="381600"/>
            </a:xfrm>
            <a:custGeom>
              <a:avLst/>
              <a:gdLst>
                <a:gd name="connsiteX0" fmla="*/ 0 w 2961494"/>
                <a:gd name="connsiteY0" fmla="*/ 0 h 378000"/>
                <a:gd name="connsiteX1" fmla="*/ 2961494 w 2961494"/>
                <a:gd name="connsiteY1" fmla="*/ 0 h 378000"/>
                <a:gd name="connsiteX2" fmla="*/ 2961494 w 2961494"/>
                <a:gd name="connsiteY2" fmla="*/ 378000 h 378000"/>
                <a:gd name="connsiteX3" fmla="*/ 0 w 2961494"/>
                <a:gd name="connsiteY3" fmla="*/ 378000 h 378000"/>
                <a:gd name="connsiteX4" fmla="*/ 0 w 2961494"/>
                <a:gd name="connsiteY4" fmla="*/ 0 h 378000"/>
                <a:gd name="connsiteX0" fmla="*/ 663575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663575 w 2961494"/>
                <a:gd name="connsiteY4" fmla="*/ 0 h 381175"/>
                <a:gd name="connsiteX0" fmla="*/ 387350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387350 w 2961494"/>
                <a:gd name="connsiteY4" fmla="*/ 0 h 381175"/>
                <a:gd name="connsiteX0" fmla="*/ 187093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187093 w 2961494"/>
                <a:gd name="connsiteY4" fmla="*/ 0 h 381175"/>
                <a:gd name="connsiteX0" fmla="*/ 187093 w 2961494"/>
                <a:gd name="connsiteY0" fmla="*/ 0 h 381175"/>
                <a:gd name="connsiteX1" fmla="*/ 2961494 w 2961494"/>
                <a:gd name="connsiteY1" fmla="*/ 3175 h 381175"/>
                <a:gd name="connsiteX2" fmla="*/ 2774267 w 2961494"/>
                <a:gd name="connsiteY2" fmla="*/ 377909 h 381175"/>
                <a:gd name="connsiteX3" fmla="*/ 0 w 2961494"/>
                <a:gd name="connsiteY3" fmla="*/ 381175 h 381175"/>
                <a:gd name="connsiteX4" fmla="*/ 187093 w 2961494"/>
                <a:gd name="connsiteY4" fmla="*/ 0 h 38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494" h="381175">
                  <a:moveTo>
                    <a:pt x="187093" y="0"/>
                  </a:moveTo>
                  <a:lnTo>
                    <a:pt x="2961494" y="3175"/>
                  </a:lnTo>
                  <a:lnTo>
                    <a:pt x="2774267" y="377909"/>
                  </a:lnTo>
                  <a:lnTo>
                    <a:pt x="0" y="381175"/>
                  </a:lnTo>
                  <a:lnTo>
                    <a:pt x="187093" y="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512C7B32-50DA-8942-A5A7-5E9B14561B6F}"/>
                </a:ext>
              </a:extLst>
            </p:cNvPr>
            <p:cNvSpPr/>
            <p:nvPr/>
          </p:nvSpPr>
          <p:spPr>
            <a:xfrm>
              <a:off x="0" y="6476400"/>
              <a:ext cx="576064" cy="3816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hteck 11">
            <a:extLst>
              <a:ext uri="{FF2B5EF4-FFF2-40B4-BE49-F238E27FC236}">
                <a16:creationId xmlns:a16="http://schemas.microsoft.com/office/drawing/2014/main" id="{CD0392B3-7E4A-2542-8B0C-5FD679A3F091}"/>
              </a:ext>
            </a:extLst>
          </p:cNvPr>
          <p:cNvSpPr/>
          <p:nvPr userDrawn="1"/>
        </p:nvSpPr>
        <p:spPr>
          <a:xfrm>
            <a:off x="0" y="5910579"/>
            <a:ext cx="9144000" cy="94742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3" name="Bild 11" descr="Logo Bundesamt für Migration und Flüchtlinge" title="Logo Bundesamt für Migration und Flüchtlinge">
            <a:extLst>
              <a:ext uri="{FF2B5EF4-FFF2-40B4-BE49-F238E27FC236}">
                <a16:creationId xmlns:a16="http://schemas.microsoft.com/office/drawing/2014/main" id="{8C49ED0A-66AE-BF43-B773-647A86273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04" y="5910579"/>
            <a:ext cx="1254760" cy="858520"/>
          </a:xfrm>
          <a:prstGeom prst="rect">
            <a:avLst/>
          </a:prstGeom>
        </p:spPr>
      </p:pic>
      <p:sp>
        <p:nvSpPr>
          <p:cNvPr id="20" name="Bildplatzhalter 6">
            <a:extLst>
              <a:ext uri="{FF2B5EF4-FFF2-40B4-BE49-F238E27FC236}">
                <a16:creationId xmlns:a16="http://schemas.microsoft.com/office/drawing/2014/main" id="{0DDE309F-A7CB-F54F-B7F8-5ABC16AB7A9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21" name="Bildplatzhalter 6">
            <a:extLst>
              <a:ext uri="{FF2B5EF4-FFF2-40B4-BE49-F238E27FC236}">
                <a16:creationId xmlns:a16="http://schemas.microsoft.com/office/drawing/2014/main" id="{6AD44042-D372-DF46-A84E-A1FE215299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3DAA43C9-5942-9748-94F8-99930C522C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5572" y="3265239"/>
            <a:ext cx="7668000" cy="1846659"/>
          </a:xfrm>
        </p:spPr>
        <p:txBody>
          <a:bodyPr anchor="t" anchorCtr="0">
            <a:spAutoFit/>
          </a:bodyPr>
          <a:lstStyle>
            <a:lvl1pPr marL="46800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468000" algn="l">
              <a:lnSpc>
                <a:spcPts val="2400"/>
              </a:lnSpc>
            </a:pPr>
            <a:r>
              <a:rPr lang="de-DE" sz="2000" dirty="0" err="1"/>
              <a:t>BundesSans</a:t>
            </a:r>
            <a:r>
              <a:rPr lang="de-DE" sz="2000" dirty="0"/>
              <a:t> Office Regular 20 </a:t>
            </a:r>
            <a:r>
              <a:rPr lang="de-DE" sz="2000" dirty="0" err="1"/>
              <a:t>pt</a:t>
            </a:r>
            <a:r>
              <a:rPr lang="de-DE" sz="2000" dirty="0"/>
              <a:t>, ZAB 24 </a:t>
            </a:r>
            <a:r>
              <a:rPr lang="de-DE" sz="2000" dirty="0" err="1"/>
              <a:t>pt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Die Hintergrundfläche kann in den CD-Farben </a:t>
            </a:r>
            <a:br>
              <a:rPr lang="de-DE" sz="2000" dirty="0"/>
            </a:br>
            <a:r>
              <a:rPr lang="de-DE" sz="2000" dirty="0"/>
              <a:t>des Bundesamtes eingefärbt und über den </a:t>
            </a:r>
            <a:br>
              <a:rPr lang="de-DE" sz="2000" dirty="0"/>
            </a:br>
            <a:r>
              <a:rPr lang="de-DE" sz="2000" dirty="0"/>
              <a:t>Folienmaster verändert werden.</a:t>
            </a:r>
            <a:br>
              <a:rPr lang="de-DE" sz="2000" dirty="0"/>
            </a:br>
            <a:r>
              <a:rPr lang="de-DE" sz="2000" dirty="0"/>
              <a:t>Der Text kann je nach Kontrast zur Farbfläche </a:t>
            </a:r>
            <a:br>
              <a:rPr lang="de-DE" sz="2000" dirty="0"/>
            </a:br>
            <a:r>
              <a:rPr lang="de-DE" sz="2000" dirty="0"/>
              <a:t>in Schwarz oder Weiß gesetzt werden.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35324ECC-4C03-FA4D-BB99-E52D1FCDC5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572" y="1628775"/>
            <a:ext cx="7668000" cy="1386000"/>
          </a:xfrm>
        </p:spPr>
        <p:txBody>
          <a:bodyPr/>
          <a:lstStyle>
            <a:lvl1pPr marL="514350" indent="-514350">
              <a:lnSpc>
                <a:spcPts val="3600"/>
              </a:lnSpc>
              <a:buFont typeface="+mj-lt"/>
              <a:buAutoNum type="arabicPeriod"/>
              <a:defRPr sz="3300"/>
            </a:lvl1pPr>
          </a:lstStyle>
          <a:p>
            <a:pPr marL="468000" indent="-468000"/>
            <a:r>
              <a:rPr lang="de-DE" dirty="0"/>
              <a:t>Kapiteltrenner </a:t>
            </a:r>
            <a:r>
              <a:rPr lang="de-DE" dirty="0" err="1"/>
              <a:t>BundesSerif</a:t>
            </a:r>
            <a:r>
              <a:rPr lang="de-DE" dirty="0"/>
              <a:t> Office Regular 33 </a:t>
            </a:r>
            <a:r>
              <a:rPr lang="de-DE" dirty="0" err="1"/>
              <a:t>pt</a:t>
            </a:r>
            <a:r>
              <a:rPr lang="de-DE" dirty="0"/>
              <a:t>, ZAB 35 </a:t>
            </a:r>
            <a:r>
              <a:rPr lang="de-DE" dirty="0" err="1"/>
              <a:t>pt</a:t>
            </a:r>
            <a:r>
              <a:rPr lang="de-DE" dirty="0"/>
              <a:t>, maximal dreizeilig</a:t>
            </a:r>
          </a:p>
        </p:txBody>
      </p:sp>
    </p:spTree>
    <p:extLst>
      <p:ext uri="{BB962C8B-B14F-4D97-AF65-F5344CB8AC3E}">
        <p14:creationId xmlns:p14="http://schemas.microsoft.com/office/powerpoint/2010/main" val="1659928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e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86000" y="3816000"/>
            <a:ext cx="8172000" cy="2030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40"/>
              </a:lnSpc>
              <a:spcBef>
                <a:spcPts val="0"/>
              </a:spcBef>
              <a:defRPr sz="1200">
                <a:latin typeface="BundesSans Office Regular" charset="0"/>
              </a:defRPr>
            </a:lvl1pPr>
            <a:lvl2pPr>
              <a:lnSpc>
                <a:spcPct val="100000"/>
              </a:lnSpc>
              <a:defRPr sz="1200">
                <a:latin typeface="BundesSans Office Regular" charset="0"/>
              </a:defRPr>
            </a:lvl2pPr>
            <a:lvl3pPr>
              <a:lnSpc>
                <a:spcPct val="100000"/>
              </a:lnSpc>
              <a:defRPr sz="1200">
                <a:latin typeface="BundesSans Office Regular" charset="0"/>
              </a:defRPr>
            </a:lvl3pPr>
            <a:lvl4pPr>
              <a:lnSpc>
                <a:spcPct val="100000"/>
              </a:lnSpc>
              <a:defRPr sz="1200">
                <a:latin typeface="BundesSans Office Regular" charset="0"/>
              </a:defRPr>
            </a:lvl4pPr>
            <a:lvl5pPr>
              <a:lnSpc>
                <a:spcPct val="100000"/>
              </a:lnSpc>
              <a:defRPr sz="1200">
                <a:latin typeface="BundesSans Office Regular" charset="0"/>
              </a:defRPr>
            </a:lvl5pPr>
          </a:lstStyle>
          <a:p>
            <a:pPr lvl="0"/>
            <a:r>
              <a:rPr lang="de-DE" dirty="0"/>
              <a:t>Text hinzufügen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0" y="3348000"/>
            <a:ext cx="8172000" cy="3077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Text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148E661-5180-42B0-BD71-035572BBA3F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C2FEE7AC-4653-8E42-8BB3-758345E3B32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4917849C-3B82-CF40-83BB-DB8AEF1EEF5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241D705C-CAE9-2C40-A0C7-F05EA355B9B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1562133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5999" y="1652400"/>
            <a:ext cx="8172000" cy="4068000"/>
          </a:xfrm>
        </p:spPr>
        <p:txBody>
          <a:bodyPr>
            <a:noAutofit/>
          </a:bodyPr>
          <a:lstStyle>
            <a:lvl1pPr marL="0" indent="0">
              <a:defRPr/>
            </a:lvl1pPr>
            <a:lvl4pPr>
              <a:buAutoNum type="alphaLcParenR"/>
              <a:defRPr/>
            </a:lvl4pPr>
            <a:lvl5pP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dirty="0"/>
              <a:t>Text hinzufügen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FE7FA9-867B-4A10-B316-ADD4070887E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E4251B99-B64F-814F-A01F-D37FAF8E70F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2B058E8-50F2-014C-BCDD-026A80F13DD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1381342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035F8386-49F6-554C-9DB3-E90ABF5082A1}"/>
              </a:ext>
            </a:extLst>
          </p:cNvPr>
          <p:cNvSpPr/>
          <p:nvPr userDrawn="1"/>
        </p:nvSpPr>
        <p:spPr bwMode="gray">
          <a:xfrm>
            <a:off x="0" y="-4917"/>
            <a:ext cx="9144000" cy="6858000"/>
          </a:xfrm>
          <a:prstGeom prst="rect">
            <a:avLst/>
          </a:prstGeom>
          <a:solidFill>
            <a:srgbClr val="FAD6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D0392B3-7E4A-2542-8B0C-5FD679A3F091}"/>
              </a:ext>
            </a:extLst>
          </p:cNvPr>
          <p:cNvSpPr/>
          <p:nvPr userDrawn="1"/>
        </p:nvSpPr>
        <p:spPr>
          <a:xfrm>
            <a:off x="0" y="5910579"/>
            <a:ext cx="9144000" cy="94742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3" name="Bild 11" descr="Logo Bundesamt für Migration und Flüchtlinge" title="Logo Bundesamt für Migration und Flüchtlinge">
            <a:extLst>
              <a:ext uri="{FF2B5EF4-FFF2-40B4-BE49-F238E27FC236}">
                <a16:creationId xmlns:a16="http://schemas.microsoft.com/office/drawing/2014/main" id="{8C49ED0A-66AE-BF43-B773-647A86273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04" y="5910579"/>
            <a:ext cx="1254760" cy="858520"/>
          </a:xfrm>
          <a:prstGeom prst="rect">
            <a:avLst/>
          </a:prstGeom>
        </p:spPr>
      </p:pic>
      <p:sp>
        <p:nvSpPr>
          <p:cNvPr id="20" name="Bildplatzhalter 6">
            <a:extLst>
              <a:ext uri="{FF2B5EF4-FFF2-40B4-BE49-F238E27FC236}">
                <a16:creationId xmlns:a16="http://schemas.microsoft.com/office/drawing/2014/main" id="{0DDE309F-A7CB-F54F-B7F8-5ABC16AB7A9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21" name="Bildplatzhalter 6">
            <a:extLst>
              <a:ext uri="{FF2B5EF4-FFF2-40B4-BE49-F238E27FC236}">
                <a16:creationId xmlns:a16="http://schemas.microsoft.com/office/drawing/2014/main" id="{6AD44042-D372-DF46-A84E-A1FE215299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3DAA43C9-5942-9748-94F8-99930C522C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5572" y="3265239"/>
            <a:ext cx="7668000" cy="1846659"/>
          </a:xfrm>
        </p:spPr>
        <p:txBody>
          <a:bodyPr anchor="t" anchorCtr="0">
            <a:spAutoFit/>
          </a:bodyPr>
          <a:lstStyle>
            <a:lvl1pPr marL="46800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468000" algn="l">
              <a:lnSpc>
                <a:spcPts val="2400"/>
              </a:lnSpc>
            </a:pPr>
            <a:r>
              <a:rPr lang="de-DE" sz="2000" dirty="0" err="1"/>
              <a:t>BundesSans</a:t>
            </a:r>
            <a:r>
              <a:rPr lang="de-DE" sz="2000" dirty="0"/>
              <a:t> Office Regular 20 </a:t>
            </a:r>
            <a:r>
              <a:rPr lang="de-DE" sz="2000" dirty="0" err="1"/>
              <a:t>pt</a:t>
            </a:r>
            <a:r>
              <a:rPr lang="de-DE" sz="2000" dirty="0"/>
              <a:t>, ZAB 24 </a:t>
            </a:r>
            <a:r>
              <a:rPr lang="de-DE" sz="2000" dirty="0" err="1"/>
              <a:t>pt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Die Hintergrundfläche kann in den CD-Farben </a:t>
            </a:r>
            <a:br>
              <a:rPr lang="de-DE" sz="2000" dirty="0"/>
            </a:br>
            <a:r>
              <a:rPr lang="de-DE" sz="2000" dirty="0"/>
              <a:t>des Bundesamtes eingefärbt und über den </a:t>
            </a:r>
            <a:br>
              <a:rPr lang="de-DE" sz="2000" dirty="0"/>
            </a:br>
            <a:r>
              <a:rPr lang="de-DE" sz="2000" dirty="0"/>
              <a:t>Folienmaster verändert werden.</a:t>
            </a:r>
            <a:br>
              <a:rPr lang="de-DE" sz="2000" dirty="0"/>
            </a:br>
            <a:r>
              <a:rPr lang="de-DE" sz="2000" dirty="0"/>
              <a:t>Der Text kann je nach Kontrast zur Farbfläche </a:t>
            </a:r>
            <a:br>
              <a:rPr lang="de-DE" sz="2000" dirty="0"/>
            </a:br>
            <a:r>
              <a:rPr lang="de-DE" sz="2000" dirty="0"/>
              <a:t>in Schwarz oder Weiß gesetzt werden.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35324ECC-4C03-FA4D-BB99-E52D1FCDC5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572" y="1628775"/>
            <a:ext cx="7668000" cy="1386000"/>
          </a:xfrm>
        </p:spPr>
        <p:txBody>
          <a:bodyPr/>
          <a:lstStyle>
            <a:lvl1pPr marL="514350" indent="-514350">
              <a:lnSpc>
                <a:spcPts val="3600"/>
              </a:lnSpc>
              <a:buFont typeface="+mj-lt"/>
              <a:buAutoNum type="arabicPeriod"/>
              <a:defRPr sz="3300"/>
            </a:lvl1pPr>
          </a:lstStyle>
          <a:p>
            <a:pPr marL="468000" indent="-468000"/>
            <a:r>
              <a:rPr lang="de-DE" dirty="0"/>
              <a:t>Kapiteltrenner </a:t>
            </a:r>
            <a:r>
              <a:rPr lang="de-DE" dirty="0" err="1"/>
              <a:t>BundesSerif</a:t>
            </a:r>
            <a:r>
              <a:rPr lang="de-DE" dirty="0"/>
              <a:t> Office Regular 33 </a:t>
            </a:r>
            <a:r>
              <a:rPr lang="de-DE" dirty="0" err="1"/>
              <a:t>pt</a:t>
            </a:r>
            <a:r>
              <a:rPr lang="de-DE" dirty="0"/>
              <a:t>, ZAB 35 </a:t>
            </a:r>
            <a:r>
              <a:rPr lang="de-DE" dirty="0" err="1"/>
              <a:t>pt</a:t>
            </a:r>
            <a:r>
              <a:rPr lang="de-DE" dirty="0"/>
              <a:t>, maximal dreizeilig</a:t>
            </a:r>
          </a:p>
        </p:txBody>
      </p:sp>
      <p:sp>
        <p:nvSpPr>
          <p:cNvPr id="15" name="Rechteck 3">
            <a:extLst>
              <a:ext uri="{FF2B5EF4-FFF2-40B4-BE49-F238E27FC236}">
                <a16:creationId xmlns:a16="http://schemas.microsoft.com/office/drawing/2014/main" id="{79565A6F-C20C-DF40-8139-1C24FBDC7B8F}"/>
              </a:ext>
            </a:extLst>
          </p:cNvPr>
          <p:cNvSpPr/>
          <p:nvPr userDrawn="1"/>
        </p:nvSpPr>
        <p:spPr>
          <a:xfrm>
            <a:off x="0" y="4917"/>
            <a:ext cx="6953933" cy="980728"/>
          </a:xfrm>
          <a:custGeom>
            <a:avLst/>
            <a:gdLst>
              <a:gd name="connsiteX0" fmla="*/ 0 w 5936587"/>
              <a:gd name="connsiteY0" fmla="*/ 0 h 980728"/>
              <a:gd name="connsiteX1" fmla="*/ 5936587 w 5936587"/>
              <a:gd name="connsiteY1" fmla="*/ 0 h 980728"/>
              <a:gd name="connsiteX2" fmla="*/ 5936587 w 5936587"/>
              <a:gd name="connsiteY2" fmla="*/ 980728 h 980728"/>
              <a:gd name="connsiteX3" fmla="*/ 0 w 5936587"/>
              <a:gd name="connsiteY3" fmla="*/ 980728 h 980728"/>
              <a:gd name="connsiteX4" fmla="*/ 0 w 5936587"/>
              <a:gd name="connsiteY4" fmla="*/ 0 h 980728"/>
              <a:gd name="connsiteX0" fmla="*/ 0 w 6953933"/>
              <a:gd name="connsiteY0" fmla="*/ 0 h 980728"/>
              <a:gd name="connsiteX1" fmla="*/ 6953933 w 6953933"/>
              <a:gd name="connsiteY1" fmla="*/ 0 h 980728"/>
              <a:gd name="connsiteX2" fmla="*/ 5936587 w 6953933"/>
              <a:gd name="connsiteY2" fmla="*/ 980728 h 980728"/>
              <a:gd name="connsiteX3" fmla="*/ 0 w 6953933"/>
              <a:gd name="connsiteY3" fmla="*/ 980728 h 980728"/>
              <a:gd name="connsiteX4" fmla="*/ 0 w 6953933"/>
              <a:gd name="connsiteY4" fmla="*/ 0 h 98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3933" h="980728">
                <a:moveTo>
                  <a:pt x="0" y="0"/>
                </a:moveTo>
                <a:lnTo>
                  <a:pt x="6953933" y="0"/>
                </a:lnTo>
                <a:lnTo>
                  <a:pt x="5936587" y="980728"/>
                </a:lnTo>
                <a:lnTo>
                  <a:pt x="0" y="980728"/>
                </a:lnTo>
                <a:lnTo>
                  <a:pt x="0" y="0"/>
                </a:lnTo>
                <a:close/>
              </a:path>
            </a:pathLst>
          </a:custGeom>
          <a:solidFill>
            <a:srgbClr val="F7BB3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B80773B-0D8B-574F-8CC2-40CDADC272EC}"/>
              </a:ext>
            </a:extLst>
          </p:cNvPr>
          <p:cNvGrpSpPr/>
          <p:nvPr userDrawn="1"/>
        </p:nvGrpSpPr>
        <p:grpSpPr>
          <a:xfrm>
            <a:off x="0" y="5527050"/>
            <a:ext cx="5957887" cy="381601"/>
            <a:chOff x="0" y="6476399"/>
            <a:chExt cx="5957887" cy="381601"/>
          </a:xfrm>
          <a:solidFill>
            <a:srgbClr val="F9C964"/>
          </a:solidFill>
        </p:grpSpPr>
        <p:sp>
          <p:nvSpPr>
            <p:cNvPr id="17" name="Rechteck 15">
              <a:extLst>
                <a:ext uri="{FF2B5EF4-FFF2-40B4-BE49-F238E27FC236}">
                  <a16:creationId xmlns:a16="http://schemas.microsoft.com/office/drawing/2014/main" id="{6BB7C2A1-A935-444A-8B60-45AE024B74FF}"/>
                </a:ext>
              </a:extLst>
            </p:cNvPr>
            <p:cNvSpPr/>
            <p:nvPr/>
          </p:nvSpPr>
          <p:spPr>
            <a:xfrm rot="10800000">
              <a:off x="17462" y="6476399"/>
              <a:ext cx="5940425" cy="381600"/>
            </a:xfrm>
            <a:custGeom>
              <a:avLst/>
              <a:gdLst>
                <a:gd name="connsiteX0" fmla="*/ 0 w 2961494"/>
                <a:gd name="connsiteY0" fmla="*/ 0 h 378000"/>
                <a:gd name="connsiteX1" fmla="*/ 2961494 w 2961494"/>
                <a:gd name="connsiteY1" fmla="*/ 0 h 378000"/>
                <a:gd name="connsiteX2" fmla="*/ 2961494 w 2961494"/>
                <a:gd name="connsiteY2" fmla="*/ 378000 h 378000"/>
                <a:gd name="connsiteX3" fmla="*/ 0 w 2961494"/>
                <a:gd name="connsiteY3" fmla="*/ 378000 h 378000"/>
                <a:gd name="connsiteX4" fmla="*/ 0 w 2961494"/>
                <a:gd name="connsiteY4" fmla="*/ 0 h 378000"/>
                <a:gd name="connsiteX0" fmla="*/ 663575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663575 w 2961494"/>
                <a:gd name="connsiteY4" fmla="*/ 0 h 381175"/>
                <a:gd name="connsiteX0" fmla="*/ 387350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387350 w 2961494"/>
                <a:gd name="connsiteY4" fmla="*/ 0 h 381175"/>
                <a:gd name="connsiteX0" fmla="*/ 187093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187093 w 2961494"/>
                <a:gd name="connsiteY4" fmla="*/ 0 h 381175"/>
                <a:gd name="connsiteX0" fmla="*/ 187093 w 2961494"/>
                <a:gd name="connsiteY0" fmla="*/ 0 h 381175"/>
                <a:gd name="connsiteX1" fmla="*/ 2961494 w 2961494"/>
                <a:gd name="connsiteY1" fmla="*/ 3175 h 381175"/>
                <a:gd name="connsiteX2" fmla="*/ 2774267 w 2961494"/>
                <a:gd name="connsiteY2" fmla="*/ 377909 h 381175"/>
                <a:gd name="connsiteX3" fmla="*/ 0 w 2961494"/>
                <a:gd name="connsiteY3" fmla="*/ 381175 h 381175"/>
                <a:gd name="connsiteX4" fmla="*/ 187093 w 2961494"/>
                <a:gd name="connsiteY4" fmla="*/ 0 h 38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494" h="381175">
                  <a:moveTo>
                    <a:pt x="187093" y="0"/>
                  </a:moveTo>
                  <a:lnTo>
                    <a:pt x="2961494" y="3175"/>
                  </a:lnTo>
                  <a:lnTo>
                    <a:pt x="2774267" y="377909"/>
                  </a:lnTo>
                  <a:lnTo>
                    <a:pt x="0" y="381175"/>
                  </a:lnTo>
                  <a:lnTo>
                    <a:pt x="187093" y="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F5844337-57A1-7B4D-B066-D7CDF8A488C2}"/>
                </a:ext>
              </a:extLst>
            </p:cNvPr>
            <p:cNvSpPr/>
            <p:nvPr/>
          </p:nvSpPr>
          <p:spPr>
            <a:xfrm>
              <a:off x="0" y="6476400"/>
              <a:ext cx="576064" cy="3816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8946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86000" y="1652400"/>
            <a:ext cx="8172000" cy="4068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dirty="0"/>
              <a:t>Text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06B52E-A173-437E-86D4-2BD1E0C7C1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F3C85019-DD9A-D442-AA82-9202ABF031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E2935B23-F3E2-1142-8183-D1D25B1C407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5959DB98-74AA-2649-A8A5-9EDFB5264E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25689978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8"/>
          </p:nvPr>
        </p:nvSpPr>
        <p:spPr>
          <a:xfrm>
            <a:off x="486000" y="1652400"/>
            <a:ext cx="8172000" cy="406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7EE005-0FB2-462F-B787-18E9FBBA56A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FB7194CF-89EA-794A-97CB-26CE347F03E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3AFFC5A-8B6D-6049-98EA-42EA3649480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65247DF1-5A1D-364F-934A-64CC4D7AC1E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6954980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zweispaltig + 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170613" y="5363327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marL="0" marR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/>
            </a:lvl1pPr>
          </a:lstStyle>
          <a:p>
            <a:pPr marL="0" marR="0" lvl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Bildunterschrift</a:t>
            </a:r>
          </a:p>
          <a:p>
            <a:pPr marL="0" marR="0" lvl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hinzufügen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20"/>
          </p:nvPr>
        </p:nvSpPr>
        <p:spPr>
          <a:xfrm>
            <a:off x="486000" y="1652400"/>
            <a:ext cx="5331600" cy="406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170400" y="1652400"/>
            <a:ext cx="2487600" cy="3438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Text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A4D3AC3-D014-4EC1-86AC-A746613145F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F7C7A5D5-192C-9447-9105-D195510DE6D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0A7C175B-B177-5749-B696-0A1F1EBFF2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6552396E-9871-D047-8F91-F333F03A8AE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5786893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einspaltig + 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335831" y="1651001"/>
            <a:ext cx="5328000" cy="3434399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dirty="0"/>
              <a:t>Text hinzufügen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335832" y="5363327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marL="0" marR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/>
            </a:lvl1pPr>
          </a:lstStyle>
          <a:p>
            <a:pPr marL="0" marR="0" lvl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Bildunterschrift</a:t>
            </a:r>
          </a:p>
          <a:p>
            <a:pPr marL="0" marR="0" lvl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hinzufügen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20"/>
          </p:nvPr>
        </p:nvSpPr>
        <p:spPr>
          <a:xfrm>
            <a:off x="486000" y="1652400"/>
            <a:ext cx="2484000" cy="406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F0C3C73-383B-4B6A-823B-F07CA0F2E7C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74E87570-8195-6A40-855A-6F9D111AB41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B2F18D0D-A217-F34B-A83C-AE208059F8B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8A8D55BE-136C-8B4C-90FE-2FB31E28AA9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22649155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einspaltig + Text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86000" y="3868200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fontAlgn="b">
              <a:lnSpc>
                <a:spcPts val="1440"/>
              </a:lnSpc>
              <a:defRPr sz="1200" baseline="0"/>
            </a:lvl1pPr>
          </a:lstStyle>
          <a:p>
            <a:pPr lvl="0"/>
            <a:r>
              <a:rPr lang="de-DE" dirty="0"/>
              <a:t>Bildunterschrift hinzufügen</a:t>
            </a:r>
          </a:p>
          <a:p>
            <a:pPr lvl="0"/>
            <a:endParaRPr lang="de-DE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0" y="4543551"/>
            <a:ext cx="8172000" cy="117621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dirty="0"/>
              <a:t>Text hinzufügen</a:t>
            </a:r>
          </a:p>
        </p:txBody>
      </p:sp>
      <p:sp>
        <p:nvSpPr>
          <p:cNvPr id="34" name="Textplatzhalter 4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333600" y="3875917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fontAlgn="b">
              <a:lnSpc>
                <a:spcPts val="1440"/>
              </a:lnSpc>
              <a:defRPr sz="1200" baseline="0"/>
            </a:lvl1pPr>
          </a:lstStyle>
          <a:p>
            <a:pPr lvl="0"/>
            <a:r>
              <a:rPr lang="de-DE" dirty="0"/>
              <a:t>Bildunterschrift hinzufügen</a:t>
            </a:r>
          </a:p>
          <a:p>
            <a:pPr lvl="0"/>
            <a:endParaRPr lang="de-DE" dirty="0"/>
          </a:p>
        </p:txBody>
      </p:sp>
      <p:sp>
        <p:nvSpPr>
          <p:cNvPr id="35" name="Textplatzhalter 4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169462" y="3880323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fontAlgn="b">
              <a:lnSpc>
                <a:spcPts val="1440"/>
              </a:lnSpc>
              <a:defRPr sz="1200" baseline="0"/>
            </a:lvl1pPr>
          </a:lstStyle>
          <a:p>
            <a:pPr lvl="0"/>
            <a:r>
              <a:rPr lang="de-DE" dirty="0"/>
              <a:t>Bildunterschrift hinzufügen</a:t>
            </a:r>
          </a:p>
          <a:p>
            <a:pPr lvl="0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7"/>
          </p:nvPr>
        </p:nvSpPr>
        <p:spPr>
          <a:xfrm>
            <a:off x="486000" y="1651128"/>
            <a:ext cx="2484000" cy="1854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28"/>
          </p:nvPr>
        </p:nvSpPr>
        <p:spPr>
          <a:xfrm>
            <a:off x="3333600" y="1651128"/>
            <a:ext cx="2484000" cy="1854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29"/>
          </p:nvPr>
        </p:nvSpPr>
        <p:spPr>
          <a:xfrm>
            <a:off x="6170400" y="1651128"/>
            <a:ext cx="2484000" cy="1854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D64020E-8845-4A43-B845-8C883B3BFFB0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B6836033-F10F-1140-80BE-AA8C0D2D97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0FFA320A-73DC-6A46-AFEC-FBD41363D24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7" name="Bildplatzhalter 6">
            <a:extLst>
              <a:ext uri="{FF2B5EF4-FFF2-40B4-BE49-F238E27FC236}">
                <a16:creationId xmlns:a16="http://schemas.microsoft.com/office/drawing/2014/main" id="{94EDCE86-E720-E64B-B41F-B2AC3A8C2D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24410317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8"/>
          <p:cNvSpPr>
            <a:spLocks noGrp="1"/>
          </p:cNvSpPr>
          <p:nvPr>
            <p:ph sz="quarter" idx="16" hasCustomPrompt="1"/>
          </p:nvPr>
        </p:nvSpPr>
        <p:spPr>
          <a:xfrm>
            <a:off x="486000" y="1651128"/>
            <a:ext cx="8172000" cy="3744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Tabelle / Grafik / Diagramm</a:t>
            </a:r>
          </a:p>
          <a:p>
            <a:pPr lvl="0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1394" y="5497947"/>
            <a:ext cx="2484000" cy="307777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1200" i="1" baseline="0">
                <a:latin typeface="BundesSerif Office Italic " charset="0"/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3319200" y="5499179"/>
            <a:ext cx="5335207" cy="307777"/>
          </a:xfrm>
        </p:spPr>
        <p:txBody>
          <a:bodyPr wrap="square" anchor="b" anchorCtr="0">
            <a:noAutofit/>
          </a:bodyPr>
          <a:lstStyle>
            <a:lvl1pPr>
              <a:spcBef>
                <a:spcPts val="0"/>
              </a:spcBef>
              <a:defRPr sz="1200"/>
            </a:lvl1pPr>
          </a:lstStyle>
          <a:p>
            <a:pPr lvl="0"/>
            <a:r>
              <a:rPr lang="de-DE" dirty="0"/>
              <a:t>Legende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47B17-CFD7-4EED-8BFA-3AC7205F8E0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8B5D234C-0231-8D4A-AD5D-FF81F4FC634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EA8CB564-CCEE-144A-9310-672AA0BAFD0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E0BD63EB-08B8-6545-BB35-7DB0894CAA8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4854653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zweispaltig + 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8"/>
          <p:cNvSpPr>
            <a:spLocks noGrp="1"/>
          </p:cNvSpPr>
          <p:nvPr>
            <p:ph sz="quarter" idx="16" hasCustomPrompt="1"/>
          </p:nvPr>
        </p:nvSpPr>
        <p:spPr>
          <a:xfrm>
            <a:off x="486000" y="1651128"/>
            <a:ext cx="5331600" cy="3744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Tabelle / Grafik / Diagramm</a:t>
            </a:r>
          </a:p>
          <a:p>
            <a:pPr lvl="0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1393" y="5497947"/>
            <a:ext cx="2484000" cy="307777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1200" i="1" baseline="0">
                <a:latin typeface="BundesSerif Office Italic " charset="0"/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3319200" y="5499179"/>
            <a:ext cx="2498400" cy="307777"/>
          </a:xfrm>
        </p:spPr>
        <p:txBody>
          <a:bodyPr wrap="square" anchor="b" anchorCtr="0">
            <a:noAutofit/>
          </a:bodyPr>
          <a:lstStyle>
            <a:lvl1pPr>
              <a:spcBef>
                <a:spcPts val="0"/>
              </a:spcBef>
              <a:defRPr sz="1200"/>
            </a:lvl1pPr>
          </a:lstStyle>
          <a:p>
            <a:pPr lvl="0"/>
            <a:r>
              <a:rPr lang="de-DE" dirty="0"/>
              <a:t>Legende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170613" y="1651000"/>
            <a:ext cx="2484000" cy="3744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dirty="0"/>
              <a:t>Text hinzufügen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438E8CC-717B-4C92-B6F8-4F9123D533F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2">
            <a:extLst>
              <a:ext uri="{FF2B5EF4-FFF2-40B4-BE49-F238E27FC236}">
                <a16:creationId xmlns:a16="http://schemas.microsoft.com/office/drawing/2014/main" id="{864CF691-F459-CF45-9452-214ED10E161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E24E588E-9E77-DC44-9987-914568E8CC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A551E813-C400-7E40-ABC5-9213A1E383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339079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86000" y="1652400"/>
            <a:ext cx="8172000" cy="4068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dirty="0"/>
              <a:t>Text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06B52E-A173-437E-86D4-2BD1E0C7C1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F3C85019-DD9A-D442-AA82-9202ABF031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E2935B23-F3E2-1142-8183-D1D25B1C407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5959DB98-74AA-2649-A8A5-9EDFB5264E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33657937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e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86000" y="3816000"/>
            <a:ext cx="8172000" cy="2030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40"/>
              </a:lnSpc>
              <a:spcBef>
                <a:spcPts val="0"/>
              </a:spcBef>
              <a:defRPr sz="1200">
                <a:latin typeface="BundesSans Office Regular" charset="0"/>
              </a:defRPr>
            </a:lvl1pPr>
            <a:lvl2pPr>
              <a:lnSpc>
                <a:spcPct val="100000"/>
              </a:lnSpc>
              <a:defRPr sz="1200">
                <a:latin typeface="BundesSans Office Regular" charset="0"/>
              </a:defRPr>
            </a:lvl2pPr>
            <a:lvl3pPr>
              <a:lnSpc>
                <a:spcPct val="100000"/>
              </a:lnSpc>
              <a:defRPr sz="1200">
                <a:latin typeface="BundesSans Office Regular" charset="0"/>
              </a:defRPr>
            </a:lvl3pPr>
            <a:lvl4pPr>
              <a:lnSpc>
                <a:spcPct val="100000"/>
              </a:lnSpc>
              <a:defRPr sz="1200">
                <a:latin typeface="BundesSans Office Regular" charset="0"/>
              </a:defRPr>
            </a:lvl4pPr>
            <a:lvl5pPr>
              <a:lnSpc>
                <a:spcPct val="100000"/>
              </a:lnSpc>
              <a:defRPr sz="1200">
                <a:latin typeface="BundesSans Office Regular" charset="0"/>
              </a:defRPr>
            </a:lvl5pPr>
          </a:lstStyle>
          <a:p>
            <a:pPr lvl="0"/>
            <a:r>
              <a:rPr lang="de-DE" dirty="0"/>
              <a:t>Text hinzufügen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0" y="3348000"/>
            <a:ext cx="8172000" cy="3077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Text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148E661-5180-42B0-BD71-035572BBA3F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C2FEE7AC-4653-8E42-8BB3-758345E3B32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4917849C-3B82-CF40-83BB-DB8AEF1EEF5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241D705C-CAE9-2C40-A0C7-F05EA355B9B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1333730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5999" y="1652400"/>
            <a:ext cx="8172000" cy="4068000"/>
          </a:xfrm>
        </p:spPr>
        <p:txBody>
          <a:bodyPr>
            <a:noAutofit/>
          </a:bodyPr>
          <a:lstStyle>
            <a:lvl1pPr marL="0" indent="0">
              <a:defRPr/>
            </a:lvl1pPr>
            <a:lvl4pPr>
              <a:buAutoNum type="alphaLcParenR"/>
              <a:defRPr/>
            </a:lvl4pPr>
            <a:lvl5pP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dirty="0"/>
              <a:t>Text hinzufügen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FE7FA9-867B-4A10-B316-ADD4070887E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E4251B99-B64F-814F-A01F-D37FAF8E70F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2B058E8-50F2-014C-BCDD-026A80F13DD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38667692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rgbClr val="FBE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3">
            <a:extLst>
              <a:ext uri="{FF2B5EF4-FFF2-40B4-BE49-F238E27FC236}">
                <a16:creationId xmlns:a16="http://schemas.microsoft.com/office/drawing/2014/main" id="{E7261A2E-1532-B74C-8529-C7C272E74FF6}"/>
              </a:ext>
            </a:extLst>
          </p:cNvPr>
          <p:cNvSpPr/>
          <p:nvPr userDrawn="1"/>
        </p:nvSpPr>
        <p:spPr>
          <a:xfrm>
            <a:off x="0" y="0"/>
            <a:ext cx="6953933" cy="980728"/>
          </a:xfrm>
          <a:custGeom>
            <a:avLst/>
            <a:gdLst>
              <a:gd name="connsiteX0" fmla="*/ 0 w 5936587"/>
              <a:gd name="connsiteY0" fmla="*/ 0 h 980728"/>
              <a:gd name="connsiteX1" fmla="*/ 5936587 w 5936587"/>
              <a:gd name="connsiteY1" fmla="*/ 0 h 980728"/>
              <a:gd name="connsiteX2" fmla="*/ 5936587 w 5936587"/>
              <a:gd name="connsiteY2" fmla="*/ 980728 h 980728"/>
              <a:gd name="connsiteX3" fmla="*/ 0 w 5936587"/>
              <a:gd name="connsiteY3" fmla="*/ 980728 h 980728"/>
              <a:gd name="connsiteX4" fmla="*/ 0 w 5936587"/>
              <a:gd name="connsiteY4" fmla="*/ 0 h 980728"/>
              <a:gd name="connsiteX0" fmla="*/ 0 w 6953933"/>
              <a:gd name="connsiteY0" fmla="*/ 0 h 980728"/>
              <a:gd name="connsiteX1" fmla="*/ 6953933 w 6953933"/>
              <a:gd name="connsiteY1" fmla="*/ 0 h 980728"/>
              <a:gd name="connsiteX2" fmla="*/ 5936587 w 6953933"/>
              <a:gd name="connsiteY2" fmla="*/ 980728 h 980728"/>
              <a:gd name="connsiteX3" fmla="*/ 0 w 6953933"/>
              <a:gd name="connsiteY3" fmla="*/ 980728 h 980728"/>
              <a:gd name="connsiteX4" fmla="*/ 0 w 6953933"/>
              <a:gd name="connsiteY4" fmla="*/ 0 h 98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3933" h="980728">
                <a:moveTo>
                  <a:pt x="0" y="0"/>
                </a:moveTo>
                <a:lnTo>
                  <a:pt x="6953933" y="0"/>
                </a:lnTo>
                <a:lnTo>
                  <a:pt x="5936587" y="980728"/>
                </a:lnTo>
                <a:lnTo>
                  <a:pt x="0" y="980728"/>
                </a:lnTo>
                <a:lnTo>
                  <a:pt x="0" y="0"/>
                </a:lnTo>
                <a:close/>
              </a:path>
            </a:pathLst>
          </a:custGeom>
          <a:solidFill>
            <a:srgbClr val="F8DF3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BE15E1E-1732-2745-AC6B-85E2A06FB993}"/>
              </a:ext>
            </a:extLst>
          </p:cNvPr>
          <p:cNvGrpSpPr/>
          <p:nvPr userDrawn="1"/>
        </p:nvGrpSpPr>
        <p:grpSpPr>
          <a:xfrm>
            <a:off x="0" y="5538664"/>
            <a:ext cx="5957887" cy="381601"/>
            <a:chOff x="0" y="6476399"/>
            <a:chExt cx="5957887" cy="381601"/>
          </a:xfrm>
          <a:solidFill>
            <a:srgbClr val="F8DF39"/>
          </a:solidFill>
        </p:grpSpPr>
        <p:sp>
          <p:nvSpPr>
            <p:cNvPr id="10" name="Rechteck 15">
              <a:extLst>
                <a:ext uri="{FF2B5EF4-FFF2-40B4-BE49-F238E27FC236}">
                  <a16:creationId xmlns:a16="http://schemas.microsoft.com/office/drawing/2014/main" id="{0285C4B7-0140-6E4B-B728-D649C9EC4646}"/>
                </a:ext>
              </a:extLst>
            </p:cNvPr>
            <p:cNvSpPr/>
            <p:nvPr/>
          </p:nvSpPr>
          <p:spPr>
            <a:xfrm rot="10800000">
              <a:off x="17462" y="6476399"/>
              <a:ext cx="5940425" cy="381600"/>
            </a:xfrm>
            <a:custGeom>
              <a:avLst/>
              <a:gdLst>
                <a:gd name="connsiteX0" fmla="*/ 0 w 2961494"/>
                <a:gd name="connsiteY0" fmla="*/ 0 h 378000"/>
                <a:gd name="connsiteX1" fmla="*/ 2961494 w 2961494"/>
                <a:gd name="connsiteY1" fmla="*/ 0 h 378000"/>
                <a:gd name="connsiteX2" fmla="*/ 2961494 w 2961494"/>
                <a:gd name="connsiteY2" fmla="*/ 378000 h 378000"/>
                <a:gd name="connsiteX3" fmla="*/ 0 w 2961494"/>
                <a:gd name="connsiteY3" fmla="*/ 378000 h 378000"/>
                <a:gd name="connsiteX4" fmla="*/ 0 w 2961494"/>
                <a:gd name="connsiteY4" fmla="*/ 0 h 378000"/>
                <a:gd name="connsiteX0" fmla="*/ 663575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663575 w 2961494"/>
                <a:gd name="connsiteY4" fmla="*/ 0 h 381175"/>
                <a:gd name="connsiteX0" fmla="*/ 387350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387350 w 2961494"/>
                <a:gd name="connsiteY4" fmla="*/ 0 h 381175"/>
                <a:gd name="connsiteX0" fmla="*/ 187093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187093 w 2961494"/>
                <a:gd name="connsiteY4" fmla="*/ 0 h 381175"/>
                <a:gd name="connsiteX0" fmla="*/ 187093 w 2961494"/>
                <a:gd name="connsiteY0" fmla="*/ 0 h 381175"/>
                <a:gd name="connsiteX1" fmla="*/ 2961494 w 2961494"/>
                <a:gd name="connsiteY1" fmla="*/ 3175 h 381175"/>
                <a:gd name="connsiteX2" fmla="*/ 2774267 w 2961494"/>
                <a:gd name="connsiteY2" fmla="*/ 377909 h 381175"/>
                <a:gd name="connsiteX3" fmla="*/ 0 w 2961494"/>
                <a:gd name="connsiteY3" fmla="*/ 381175 h 381175"/>
                <a:gd name="connsiteX4" fmla="*/ 187093 w 2961494"/>
                <a:gd name="connsiteY4" fmla="*/ 0 h 38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494" h="381175">
                  <a:moveTo>
                    <a:pt x="187093" y="0"/>
                  </a:moveTo>
                  <a:lnTo>
                    <a:pt x="2961494" y="3175"/>
                  </a:lnTo>
                  <a:lnTo>
                    <a:pt x="2774267" y="377909"/>
                  </a:lnTo>
                  <a:lnTo>
                    <a:pt x="0" y="381175"/>
                  </a:lnTo>
                  <a:lnTo>
                    <a:pt x="187093" y="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0C1347B-6394-2B4F-9823-A6E83910EA0C}"/>
                </a:ext>
              </a:extLst>
            </p:cNvPr>
            <p:cNvSpPr/>
            <p:nvPr/>
          </p:nvSpPr>
          <p:spPr>
            <a:xfrm>
              <a:off x="0" y="6476400"/>
              <a:ext cx="576064" cy="3816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hteck 11">
            <a:extLst>
              <a:ext uri="{FF2B5EF4-FFF2-40B4-BE49-F238E27FC236}">
                <a16:creationId xmlns:a16="http://schemas.microsoft.com/office/drawing/2014/main" id="{CD0392B3-7E4A-2542-8B0C-5FD679A3F091}"/>
              </a:ext>
            </a:extLst>
          </p:cNvPr>
          <p:cNvSpPr/>
          <p:nvPr userDrawn="1"/>
        </p:nvSpPr>
        <p:spPr>
          <a:xfrm>
            <a:off x="0" y="5910579"/>
            <a:ext cx="9144000" cy="94742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3" name="Bild 11" descr="Logo Bundesamt für Migration und Flüchtlinge" title="Logo Bundesamt für Migration und Flüchtlinge">
            <a:extLst>
              <a:ext uri="{FF2B5EF4-FFF2-40B4-BE49-F238E27FC236}">
                <a16:creationId xmlns:a16="http://schemas.microsoft.com/office/drawing/2014/main" id="{8C49ED0A-66AE-BF43-B773-647A86273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04" y="5910579"/>
            <a:ext cx="1254760" cy="858520"/>
          </a:xfrm>
          <a:prstGeom prst="rect">
            <a:avLst/>
          </a:prstGeom>
        </p:spPr>
      </p:pic>
      <p:sp>
        <p:nvSpPr>
          <p:cNvPr id="20" name="Bildplatzhalter 6">
            <a:extLst>
              <a:ext uri="{FF2B5EF4-FFF2-40B4-BE49-F238E27FC236}">
                <a16:creationId xmlns:a16="http://schemas.microsoft.com/office/drawing/2014/main" id="{0DDE309F-A7CB-F54F-B7F8-5ABC16AB7A9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21" name="Bildplatzhalter 6">
            <a:extLst>
              <a:ext uri="{FF2B5EF4-FFF2-40B4-BE49-F238E27FC236}">
                <a16:creationId xmlns:a16="http://schemas.microsoft.com/office/drawing/2014/main" id="{6AD44042-D372-DF46-A84E-A1FE215299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3DAA43C9-5942-9748-94F8-99930C522C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5572" y="3265239"/>
            <a:ext cx="7668000" cy="1846659"/>
          </a:xfrm>
        </p:spPr>
        <p:txBody>
          <a:bodyPr anchor="t" anchorCtr="0">
            <a:spAutoFit/>
          </a:bodyPr>
          <a:lstStyle>
            <a:lvl1pPr marL="46800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468000" algn="l">
              <a:lnSpc>
                <a:spcPts val="2400"/>
              </a:lnSpc>
            </a:pPr>
            <a:r>
              <a:rPr lang="de-DE" sz="2000" dirty="0" err="1"/>
              <a:t>BundesSans</a:t>
            </a:r>
            <a:r>
              <a:rPr lang="de-DE" sz="2000" dirty="0"/>
              <a:t> Office Regular 20 </a:t>
            </a:r>
            <a:r>
              <a:rPr lang="de-DE" sz="2000" dirty="0" err="1"/>
              <a:t>pt</a:t>
            </a:r>
            <a:r>
              <a:rPr lang="de-DE" sz="2000" dirty="0"/>
              <a:t>, ZAB 24 </a:t>
            </a:r>
            <a:r>
              <a:rPr lang="de-DE" sz="2000" dirty="0" err="1"/>
              <a:t>pt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Die Hintergrundfläche kann in den CD-Farben </a:t>
            </a:r>
            <a:br>
              <a:rPr lang="de-DE" sz="2000" dirty="0"/>
            </a:br>
            <a:r>
              <a:rPr lang="de-DE" sz="2000" dirty="0"/>
              <a:t>des Bundesamtes eingefärbt und über den </a:t>
            </a:r>
            <a:br>
              <a:rPr lang="de-DE" sz="2000" dirty="0"/>
            </a:br>
            <a:r>
              <a:rPr lang="de-DE" sz="2000" dirty="0"/>
              <a:t>Folienmaster verändert werden.</a:t>
            </a:r>
            <a:br>
              <a:rPr lang="de-DE" sz="2000" dirty="0"/>
            </a:br>
            <a:r>
              <a:rPr lang="de-DE" sz="2000" dirty="0"/>
              <a:t>Der Text kann je nach Kontrast zur Farbfläche </a:t>
            </a:r>
            <a:br>
              <a:rPr lang="de-DE" sz="2000" dirty="0"/>
            </a:br>
            <a:r>
              <a:rPr lang="de-DE" sz="2000" dirty="0"/>
              <a:t>in Schwarz oder Weiß gesetzt werden.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35324ECC-4C03-FA4D-BB99-E52D1FCDC5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572" y="1628775"/>
            <a:ext cx="7668000" cy="1386000"/>
          </a:xfrm>
        </p:spPr>
        <p:txBody>
          <a:bodyPr/>
          <a:lstStyle>
            <a:lvl1pPr marL="514350" indent="-514350">
              <a:lnSpc>
                <a:spcPts val="3600"/>
              </a:lnSpc>
              <a:buFont typeface="+mj-lt"/>
              <a:buAutoNum type="arabicPeriod"/>
              <a:defRPr sz="3300"/>
            </a:lvl1pPr>
          </a:lstStyle>
          <a:p>
            <a:pPr marL="468000" indent="-468000"/>
            <a:r>
              <a:rPr lang="de-DE" dirty="0"/>
              <a:t>Kapiteltrenner </a:t>
            </a:r>
            <a:r>
              <a:rPr lang="de-DE" dirty="0" err="1"/>
              <a:t>BundesSerif</a:t>
            </a:r>
            <a:r>
              <a:rPr lang="de-DE" dirty="0"/>
              <a:t> Office Regular 33 </a:t>
            </a:r>
            <a:r>
              <a:rPr lang="de-DE" dirty="0" err="1"/>
              <a:t>pt</a:t>
            </a:r>
            <a:r>
              <a:rPr lang="de-DE" dirty="0"/>
              <a:t>, ZAB 35 </a:t>
            </a:r>
            <a:r>
              <a:rPr lang="de-DE" dirty="0" err="1"/>
              <a:t>pt</a:t>
            </a:r>
            <a:r>
              <a:rPr lang="de-DE" dirty="0"/>
              <a:t>, maximal dreizeilig</a:t>
            </a:r>
          </a:p>
        </p:txBody>
      </p:sp>
    </p:spTree>
    <p:extLst>
      <p:ext uri="{BB962C8B-B14F-4D97-AF65-F5344CB8AC3E}">
        <p14:creationId xmlns:p14="http://schemas.microsoft.com/office/powerpoint/2010/main" val="25900425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86000" y="1652400"/>
            <a:ext cx="8172000" cy="4068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dirty="0"/>
              <a:t>Text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06B52E-A173-437E-86D4-2BD1E0C7C1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F3C85019-DD9A-D442-AA82-9202ABF031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E2935B23-F3E2-1142-8183-D1D25B1C407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5959DB98-74AA-2649-A8A5-9EDFB5264E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3509434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8"/>
          </p:nvPr>
        </p:nvSpPr>
        <p:spPr>
          <a:xfrm>
            <a:off x="486000" y="1652400"/>
            <a:ext cx="8172000" cy="406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7EE005-0FB2-462F-B787-18E9FBBA56A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FB7194CF-89EA-794A-97CB-26CE347F03E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3AFFC5A-8B6D-6049-98EA-42EA3649480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65247DF1-5A1D-364F-934A-64CC4D7AC1E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1344517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zweispaltig + 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170613" y="5363327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marL="0" marR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/>
            </a:lvl1pPr>
          </a:lstStyle>
          <a:p>
            <a:pPr marL="0" marR="0" lvl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Bildunterschrift</a:t>
            </a:r>
          </a:p>
          <a:p>
            <a:pPr marL="0" marR="0" lvl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hinzufügen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20"/>
          </p:nvPr>
        </p:nvSpPr>
        <p:spPr>
          <a:xfrm>
            <a:off x="486000" y="1652400"/>
            <a:ext cx="5331600" cy="406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170400" y="1652400"/>
            <a:ext cx="2487600" cy="3438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Text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A4D3AC3-D014-4EC1-86AC-A746613145F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F7C7A5D5-192C-9447-9105-D195510DE6D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0A7C175B-B177-5749-B696-0A1F1EBFF2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6552396E-9871-D047-8F91-F333F03A8AE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31701412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einspaltig + 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335831" y="1651001"/>
            <a:ext cx="5328000" cy="3434399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dirty="0"/>
              <a:t>Text hinzufügen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335832" y="5363327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marL="0" marR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/>
            </a:lvl1pPr>
          </a:lstStyle>
          <a:p>
            <a:pPr marL="0" marR="0" lvl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Bildunterschrift</a:t>
            </a:r>
          </a:p>
          <a:p>
            <a:pPr marL="0" marR="0" lvl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hinzufügen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20"/>
          </p:nvPr>
        </p:nvSpPr>
        <p:spPr>
          <a:xfrm>
            <a:off x="486000" y="1652400"/>
            <a:ext cx="2484000" cy="406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F0C3C73-383B-4B6A-823B-F07CA0F2E7C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74E87570-8195-6A40-855A-6F9D111AB41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B2F18D0D-A217-F34B-A83C-AE208059F8B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8A8D55BE-136C-8B4C-90FE-2FB31E28AA9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4545681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einspaltig + Text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86000" y="3868200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fontAlgn="b">
              <a:lnSpc>
                <a:spcPts val="1440"/>
              </a:lnSpc>
              <a:defRPr sz="1200" baseline="0"/>
            </a:lvl1pPr>
          </a:lstStyle>
          <a:p>
            <a:pPr lvl="0"/>
            <a:r>
              <a:rPr lang="de-DE" dirty="0"/>
              <a:t>Bildunterschrift hinzufügen</a:t>
            </a:r>
          </a:p>
          <a:p>
            <a:pPr lvl="0"/>
            <a:endParaRPr lang="de-DE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0" y="4543551"/>
            <a:ext cx="8172000" cy="117621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dirty="0"/>
              <a:t>Text hinzufügen</a:t>
            </a:r>
          </a:p>
        </p:txBody>
      </p:sp>
      <p:sp>
        <p:nvSpPr>
          <p:cNvPr id="34" name="Textplatzhalter 4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333600" y="3875917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fontAlgn="b">
              <a:lnSpc>
                <a:spcPts val="1440"/>
              </a:lnSpc>
              <a:defRPr sz="1200" baseline="0"/>
            </a:lvl1pPr>
          </a:lstStyle>
          <a:p>
            <a:pPr lvl="0"/>
            <a:r>
              <a:rPr lang="de-DE" dirty="0"/>
              <a:t>Bildunterschrift hinzufügen</a:t>
            </a:r>
          </a:p>
          <a:p>
            <a:pPr lvl="0"/>
            <a:endParaRPr lang="de-DE" dirty="0"/>
          </a:p>
        </p:txBody>
      </p:sp>
      <p:sp>
        <p:nvSpPr>
          <p:cNvPr id="35" name="Textplatzhalter 4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169462" y="3880323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fontAlgn="b">
              <a:lnSpc>
                <a:spcPts val="1440"/>
              </a:lnSpc>
              <a:defRPr sz="1200" baseline="0"/>
            </a:lvl1pPr>
          </a:lstStyle>
          <a:p>
            <a:pPr lvl="0"/>
            <a:r>
              <a:rPr lang="de-DE" dirty="0"/>
              <a:t>Bildunterschrift hinzufügen</a:t>
            </a:r>
          </a:p>
          <a:p>
            <a:pPr lvl="0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7"/>
          </p:nvPr>
        </p:nvSpPr>
        <p:spPr>
          <a:xfrm>
            <a:off x="486000" y="1651128"/>
            <a:ext cx="2484000" cy="1854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28"/>
          </p:nvPr>
        </p:nvSpPr>
        <p:spPr>
          <a:xfrm>
            <a:off x="3333600" y="1651128"/>
            <a:ext cx="2484000" cy="1854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29"/>
          </p:nvPr>
        </p:nvSpPr>
        <p:spPr>
          <a:xfrm>
            <a:off x="6170400" y="1651128"/>
            <a:ext cx="2484000" cy="1854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D64020E-8845-4A43-B845-8C883B3BFFB0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B6836033-F10F-1140-80BE-AA8C0D2D97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0FFA320A-73DC-6A46-AFEC-FBD41363D24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7" name="Bildplatzhalter 6">
            <a:extLst>
              <a:ext uri="{FF2B5EF4-FFF2-40B4-BE49-F238E27FC236}">
                <a16:creationId xmlns:a16="http://schemas.microsoft.com/office/drawing/2014/main" id="{94EDCE86-E720-E64B-B41F-B2AC3A8C2D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27400712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8"/>
          <p:cNvSpPr>
            <a:spLocks noGrp="1"/>
          </p:cNvSpPr>
          <p:nvPr>
            <p:ph sz="quarter" idx="16" hasCustomPrompt="1"/>
          </p:nvPr>
        </p:nvSpPr>
        <p:spPr>
          <a:xfrm>
            <a:off x="486000" y="1651128"/>
            <a:ext cx="8172000" cy="3744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Tabelle / Grafik / Diagramm</a:t>
            </a:r>
          </a:p>
          <a:p>
            <a:pPr lvl="0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1394" y="5497947"/>
            <a:ext cx="2484000" cy="307777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1200" i="1" baseline="0">
                <a:latin typeface="BundesSerif Office Italic " charset="0"/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3319200" y="5499179"/>
            <a:ext cx="5335207" cy="307777"/>
          </a:xfrm>
        </p:spPr>
        <p:txBody>
          <a:bodyPr wrap="square" anchor="b" anchorCtr="0">
            <a:noAutofit/>
          </a:bodyPr>
          <a:lstStyle>
            <a:lvl1pPr>
              <a:spcBef>
                <a:spcPts val="0"/>
              </a:spcBef>
              <a:defRPr sz="1200"/>
            </a:lvl1pPr>
          </a:lstStyle>
          <a:p>
            <a:pPr lvl="0"/>
            <a:r>
              <a:rPr lang="de-DE" dirty="0"/>
              <a:t>Legende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47B17-CFD7-4EED-8BFA-3AC7205F8E0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8B5D234C-0231-8D4A-AD5D-FF81F4FC634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EA8CB564-CCEE-144A-9310-672AA0BAFD0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E0BD63EB-08B8-6545-BB35-7DB0894CAA8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21617475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zweispaltig + 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8"/>
          <p:cNvSpPr>
            <a:spLocks noGrp="1"/>
          </p:cNvSpPr>
          <p:nvPr>
            <p:ph sz="quarter" idx="16" hasCustomPrompt="1"/>
          </p:nvPr>
        </p:nvSpPr>
        <p:spPr>
          <a:xfrm>
            <a:off x="486000" y="1651128"/>
            <a:ext cx="5331600" cy="3744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Tabelle / Grafik / Diagramm</a:t>
            </a:r>
          </a:p>
          <a:p>
            <a:pPr lvl="0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1393" y="5497947"/>
            <a:ext cx="2484000" cy="307777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1200" i="1" baseline="0">
                <a:latin typeface="BundesSerif Office Italic " charset="0"/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3319200" y="5499179"/>
            <a:ext cx="2498400" cy="307777"/>
          </a:xfrm>
        </p:spPr>
        <p:txBody>
          <a:bodyPr wrap="square" anchor="b" anchorCtr="0">
            <a:noAutofit/>
          </a:bodyPr>
          <a:lstStyle>
            <a:lvl1pPr>
              <a:spcBef>
                <a:spcPts val="0"/>
              </a:spcBef>
              <a:defRPr sz="1200"/>
            </a:lvl1pPr>
          </a:lstStyle>
          <a:p>
            <a:pPr lvl="0"/>
            <a:r>
              <a:rPr lang="de-DE" dirty="0"/>
              <a:t>Legende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170613" y="1651000"/>
            <a:ext cx="2484000" cy="3744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dirty="0"/>
              <a:t>Text hinzufügen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438E8CC-717B-4C92-B6F8-4F9123D533F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2">
            <a:extLst>
              <a:ext uri="{FF2B5EF4-FFF2-40B4-BE49-F238E27FC236}">
                <a16:creationId xmlns:a16="http://schemas.microsoft.com/office/drawing/2014/main" id="{864CF691-F459-CF45-9452-214ED10E161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E24E588E-9E77-DC44-9987-914568E8CC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A551E813-C400-7E40-ABC5-9213A1E383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408086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8"/>
          </p:nvPr>
        </p:nvSpPr>
        <p:spPr>
          <a:xfrm>
            <a:off x="486000" y="1652400"/>
            <a:ext cx="8172000" cy="406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7EE005-0FB2-462F-B787-18E9FBBA56A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FB7194CF-89EA-794A-97CB-26CE347F03E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3AFFC5A-8B6D-6049-98EA-42EA3649480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65247DF1-5A1D-364F-934A-64CC4D7AC1E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14712002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e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86000" y="3816000"/>
            <a:ext cx="8172000" cy="2030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40"/>
              </a:lnSpc>
              <a:spcBef>
                <a:spcPts val="0"/>
              </a:spcBef>
              <a:defRPr sz="1200">
                <a:latin typeface="BundesSans Office Regular" charset="0"/>
              </a:defRPr>
            </a:lvl1pPr>
            <a:lvl2pPr>
              <a:lnSpc>
                <a:spcPct val="100000"/>
              </a:lnSpc>
              <a:defRPr sz="1200">
                <a:latin typeface="BundesSans Office Regular" charset="0"/>
              </a:defRPr>
            </a:lvl2pPr>
            <a:lvl3pPr>
              <a:lnSpc>
                <a:spcPct val="100000"/>
              </a:lnSpc>
              <a:defRPr sz="1200">
                <a:latin typeface="BundesSans Office Regular" charset="0"/>
              </a:defRPr>
            </a:lvl3pPr>
            <a:lvl4pPr>
              <a:lnSpc>
                <a:spcPct val="100000"/>
              </a:lnSpc>
              <a:defRPr sz="1200">
                <a:latin typeface="BundesSans Office Regular" charset="0"/>
              </a:defRPr>
            </a:lvl4pPr>
            <a:lvl5pPr>
              <a:lnSpc>
                <a:spcPct val="100000"/>
              </a:lnSpc>
              <a:defRPr sz="1200">
                <a:latin typeface="BundesSans Office Regular" charset="0"/>
              </a:defRPr>
            </a:lvl5pPr>
          </a:lstStyle>
          <a:p>
            <a:pPr lvl="0"/>
            <a:r>
              <a:rPr lang="de-DE" dirty="0"/>
              <a:t>Text hinzufügen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0" y="3348000"/>
            <a:ext cx="8172000" cy="3077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Text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148E661-5180-42B0-BD71-035572BBA3F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C2FEE7AC-4653-8E42-8BB3-758345E3B32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4917849C-3B82-CF40-83BB-DB8AEF1EEF5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241D705C-CAE9-2C40-A0C7-F05EA355B9B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27616012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5999" y="1652400"/>
            <a:ext cx="8172000" cy="4068000"/>
          </a:xfrm>
        </p:spPr>
        <p:txBody>
          <a:bodyPr>
            <a:noAutofit/>
          </a:bodyPr>
          <a:lstStyle>
            <a:lvl1pPr marL="0" indent="0">
              <a:defRPr/>
            </a:lvl1pPr>
            <a:lvl4pPr>
              <a:buAutoNum type="alphaLcParenR"/>
              <a:defRPr/>
            </a:lvl4pPr>
            <a:lvl5pP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dirty="0"/>
              <a:t>Text hinzufügen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FE7FA9-867B-4A10-B316-ADD4070887E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E4251B99-B64F-814F-A01F-D37FAF8E70F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2B058E8-50F2-014C-BCDD-026A80F13DD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14110350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rgbClr val="DADF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D0392B3-7E4A-2542-8B0C-5FD679A3F091}"/>
              </a:ext>
            </a:extLst>
          </p:cNvPr>
          <p:cNvSpPr/>
          <p:nvPr userDrawn="1"/>
        </p:nvSpPr>
        <p:spPr>
          <a:xfrm>
            <a:off x="0" y="5910579"/>
            <a:ext cx="9144000" cy="94742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3" name="Bild 11" descr="Logo Bundesamt für Migration und Flüchtlinge" title="Logo Bundesamt für Migration und Flüchtlinge">
            <a:extLst>
              <a:ext uri="{FF2B5EF4-FFF2-40B4-BE49-F238E27FC236}">
                <a16:creationId xmlns:a16="http://schemas.microsoft.com/office/drawing/2014/main" id="{8C49ED0A-66AE-BF43-B773-647A86273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04" y="5910579"/>
            <a:ext cx="1254760" cy="858520"/>
          </a:xfrm>
          <a:prstGeom prst="rect">
            <a:avLst/>
          </a:prstGeom>
        </p:spPr>
      </p:pic>
      <p:sp>
        <p:nvSpPr>
          <p:cNvPr id="20" name="Bildplatzhalter 6">
            <a:extLst>
              <a:ext uri="{FF2B5EF4-FFF2-40B4-BE49-F238E27FC236}">
                <a16:creationId xmlns:a16="http://schemas.microsoft.com/office/drawing/2014/main" id="{0DDE309F-A7CB-F54F-B7F8-5ABC16AB7A9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21" name="Bildplatzhalter 6">
            <a:extLst>
              <a:ext uri="{FF2B5EF4-FFF2-40B4-BE49-F238E27FC236}">
                <a16:creationId xmlns:a16="http://schemas.microsoft.com/office/drawing/2014/main" id="{6AD44042-D372-DF46-A84E-A1FE215299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3DAA43C9-5942-9748-94F8-99930C522C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5572" y="3265239"/>
            <a:ext cx="7668000" cy="1846659"/>
          </a:xfrm>
        </p:spPr>
        <p:txBody>
          <a:bodyPr anchor="t" anchorCtr="0">
            <a:spAutoFit/>
          </a:bodyPr>
          <a:lstStyle>
            <a:lvl1pPr marL="46800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468000" algn="l">
              <a:lnSpc>
                <a:spcPts val="2400"/>
              </a:lnSpc>
            </a:pPr>
            <a:r>
              <a:rPr lang="de-DE" sz="2000" dirty="0" err="1"/>
              <a:t>BundesSans</a:t>
            </a:r>
            <a:r>
              <a:rPr lang="de-DE" sz="2000" dirty="0"/>
              <a:t> Office Regular 20 </a:t>
            </a:r>
            <a:r>
              <a:rPr lang="de-DE" sz="2000" dirty="0" err="1"/>
              <a:t>pt</a:t>
            </a:r>
            <a:r>
              <a:rPr lang="de-DE" sz="2000" dirty="0"/>
              <a:t>, ZAB 24 </a:t>
            </a:r>
            <a:r>
              <a:rPr lang="de-DE" sz="2000" dirty="0" err="1"/>
              <a:t>pt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Die Hintergrundfläche kann in den CD-Farben </a:t>
            </a:r>
            <a:br>
              <a:rPr lang="de-DE" sz="2000" dirty="0"/>
            </a:br>
            <a:r>
              <a:rPr lang="de-DE" sz="2000" dirty="0"/>
              <a:t>des Bundesamtes eingefärbt und über den </a:t>
            </a:r>
            <a:br>
              <a:rPr lang="de-DE" sz="2000" dirty="0"/>
            </a:br>
            <a:r>
              <a:rPr lang="de-DE" sz="2000" dirty="0"/>
              <a:t>Folienmaster verändert werden.</a:t>
            </a:r>
            <a:br>
              <a:rPr lang="de-DE" sz="2000" dirty="0"/>
            </a:br>
            <a:r>
              <a:rPr lang="de-DE" sz="2000" dirty="0"/>
              <a:t>Der Text kann je nach Kontrast zur Farbfläche </a:t>
            </a:r>
            <a:br>
              <a:rPr lang="de-DE" sz="2000" dirty="0"/>
            </a:br>
            <a:r>
              <a:rPr lang="de-DE" sz="2000" dirty="0"/>
              <a:t>in Schwarz oder Weiß gesetzt werden.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35324ECC-4C03-FA4D-BB99-E52D1FCDC5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572" y="1628775"/>
            <a:ext cx="7668000" cy="1386000"/>
          </a:xfrm>
        </p:spPr>
        <p:txBody>
          <a:bodyPr/>
          <a:lstStyle>
            <a:lvl1pPr marL="514350" indent="-514350">
              <a:lnSpc>
                <a:spcPts val="3600"/>
              </a:lnSpc>
              <a:buFont typeface="+mj-lt"/>
              <a:buAutoNum type="arabicPeriod"/>
              <a:defRPr sz="3300"/>
            </a:lvl1pPr>
          </a:lstStyle>
          <a:p>
            <a:pPr marL="468000" indent="-468000"/>
            <a:r>
              <a:rPr lang="de-DE" dirty="0"/>
              <a:t>Kapiteltrenner </a:t>
            </a:r>
            <a:r>
              <a:rPr lang="de-DE" dirty="0" err="1"/>
              <a:t>BundesSerif</a:t>
            </a:r>
            <a:r>
              <a:rPr lang="de-DE" dirty="0"/>
              <a:t> Office Regular 33 </a:t>
            </a:r>
            <a:r>
              <a:rPr lang="de-DE" dirty="0" err="1"/>
              <a:t>pt</a:t>
            </a:r>
            <a:r>
              <a:rPr lang="de-DE" dirty="0"/>
              <a:t>, ZAB 35 </a:t>
            </a:r>
            <a:r>
              <a:rPr lang="de-DE" dirty="0" err="1"/>
              <a:t>pt</a:t>
            </a:r>
            <a:r>
              <a:rPr lang="de-DE" dirty="0"/>
              <a:t>, maximal dreizeilig</a:t>
            </a:r>
          </a:p>
        </p:txBody>
      </p:sp>
      <p:sp>
        <p:nvSpPr>
          <p:cNvPr id="14" name="Rechteck 3">
            <a:extLst>
              <a:ext uri="{FF2B5EF4-FFF2-40B4-BE49-F238E27FC236}">
                <a16:creationId xmlns:a16="http://schemas.microsoft.com/office/drawing/2014/main" id="{36DDC380-F3DB-9845-9FEB-325069FC5ED2}"/>
              </a:ext>
            </a:extLst>
          </p:cNvPr>
          <p:cNvSpPr/>
          <p:nvPr userDrawn="1"/>
        </p:nvSpPr>
        <p:spPr>
          <a:xfrm>
            <a:off x="0" y="4917"/>
            <a:ext cx="6953933" cy="980728"/>
          </a:xfrm>
          <a:custGeom>
            <a:avLst/>
            <a:gdLst>
              <a:gd name="connsiteX0" fmla="*/ 0 w 5936587"/>
              <a:gd name="connsiteY0" fmla="*/ 0 h 980728"/>
              <a:gd name="connsiteX1" fmla="*/ 5936587 w 5936587"/>
              <a:gd name="connsiteY1" fmla="*/ 0 h 980728"/>
              <a:gd name="connsiteX2" fmla="*/ 5936587 w 5936587"/>
              <a:gd name="connsiteY2" fmla="*/ 980728 h 980728"/>
              <a:gd name="connsiteX3" fmla="*/ 0 w 5936587"/>
              <a:gd name="connsiteY3" fmla="*/ 980728 h 980728"/>
              <a:gd name="connsiteX4" fmla="*/ 0 w 5936587"/>
              <a:gd name="connsiteY4" fmla="*/ 0 h 980728"/>
              <a:gd name="connsiteX0" fmla="*/ 0 w 6953933"/>
              <a:gd name="connsiteY0" fmla="*/ 0 h 980728"/>
              <a:gd name="connsiteX1" fmla="*/ 6953933 w 6953933"/>
              <a:gd name="connsiteY1" fmla="*/ 0 h 980728"/>
              <a:gd name="connsiteX2" fmla="*/ 5936587 w 6953933"/>
              <a:gd name="connsiteY2" fmla="*/ 980728 h 980728"/>
              <a:gd name="connsiteX3" fmla="*/ 0 w 6953933"/>
              <a:gd name="connsiteY3" fmla="*/ 980728 h 980728"/>
              <a:gd name="connsiteX4" fmla="*/ 0 w 6953933"/>
              <a:gd name="connsiteY4" fmla="*/ 0 h 98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3933" h="980728">
                <a:moveTo>
                  <a:pt x="0" y="0"/>
                </a:moveTo>
                <a:lnTo>
                  <a:pt x="6953933" y="0"/>
                </a:lnTo>
                <a:lnTo>
                  <a:pt x="5936587" y="980728"/>
                </a:lnTo>
                <a:lnTo>
                  <a:pt x="0" y="980728"/>
                </a:lnTo>
                <a:lnTo>
                  <a:pt x="0" y="0"/>
                </a:lnTo>
                <a:close/>
              </a:path>
            </a:pathLst>
          </a:custGeom>
          <a:solidFill>
            <a:srgbClr val="C1CA3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1D94BE1-7F7C-7945-AFCF-07C2B3C8BD1B}"/>
              </a:ext>
            </a:extLst>
          </p:cNvPr>
          <p:cNvGrpSpPr/>
          <p:nvPr userDrawn="1"/>
        </p:nvGrpSpPr>
        <p:grpSpPr>
          <a:xfrm>
            <a:off x="0" y="5527050"/>
            <a:ext cx="5957887" cy="381601"/>
            <a:chOff x="0" y="6476399"/>
            <a:chExt cx="5957887" cy="381601"/>
          </a:xfrm>
          <a:solidFill>
            <a:srgbClr val="CDD55A"/>
          </a:solidFill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CEEF992-2C80-6D4F-8B62-8674050CD7C3}"/>
                </a:ext>
              </a:extLst>
            </p:cNvPr>
            <p:cNvSpPr/>
            <p:nvPr/>
          </p:nvSpPr>
          <p:spPr>
            <a:xfrm rot="10800000">
              <a:off x="17462" y="6476399"/>
              <a:ext cx="5940425" cy="381600"/>
            </a:xfrm>
            <a:custGeom>
              <a:avLst/>
              <a:gdLst>
                <a:gd name="connsiteX0" fmla="*/ 0 w 2961494"/>
                <a:gd name="connsiteY0" fmla="*/ 0 h 378000"/>
                <a:gd name="connsiteX1" fmla="*/ 2961494 w 2961494"/>
                <a:gd name="connsiteY1" fmla="*/ 0 h 378000"/>
                <a:gd name="connsiteX2" fmla="*/ 2961494 w 2961494"/>
                <a:gd name="connsiteY2" fmla="*/ 378000 h 378000"/>
                <a:gd name="connsiteX3" fmla="*/ 0 w 2961494"/>
                <a:gd name="connsiteY3" fmla="*/ 378000 h 378000"/>
                <a:gd name="connsiteX4" fmla="*/ 0 w 2961494"/>
                <a:gd name="connsiteY4" fmla="*/ 0 h 378000"/>
                <a:gd name="connsiteX0" fmla="*/ 663575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663575 w 2961494"/>
                <a:gd name="connsiteY4" fmla="*/ 0 h 381175"/>
                <a:gd name="connsiteX0" fmla="*/ 387350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387350 w 2961494"/>
                <a:gd name="connsiteY4" fmla="*/ 0 h 381175"/>
                <a:gd name="connsiteX0" fmla="*/ 187093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187093 w 2961494"/>
                <a:gd name="connsiteY4" fmla="*/ 0 h 381175"/>
                <a:gd name="connsiteX0" fmla="*/ 187093 w 2961494"/>
                <a:gd name="connsiteY0" fmla="*/ 0 h 381175"/>
                <a:gd name="connsiteX1" fmla="*/ 2961494 w 2961494"/>
                <a:gd name="connsiteY1" fmla="*/ 3175 h 381175"/>
                <a:gd name="connsiteX2" fmla="*/ 2774267 w 2961494"/>
                <a:gd name="connsiteY2" fmla="*/ 377909 h 381175"/>
                <a:gd name="connsiteX3" fmla="*/ 0 w 2961494"/>
                <a:gd name="connsiteY3" fmla="*/ 381175 h 381175"/>
                <a:gd name="connsiteX4" fmla="*/ 187093 w 2961494"/>
                <a:gd name="connsiteY4" fmla="*/ 0 h 38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494" h="381175">
                  <a:moveTo>
                    <a:pt x="187093" y="0"/>
                  </a:moveTo>
                  <a:lnTo>
                    <a:pt x="2961494" y="3175"/>
                  </a:lnTo>
                  <a:lnTo>
                    <a:pt x="2774267" y="377909"/>
                  </a:lnTo>
                  <a:lnTo>
                    <a:pt x="0" y="381175"/>
                  </a:lnTo>
                  <a:lnTo>
                    <a:pt x="187093" y="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33CA51D8-D7B4-724A-B6E4-F186A686AD81}"/>
                </a:ext>
              </a:extLst>
            </p:cNvPr>
            <p:cNvSpPr/>
            <p:nvPr/>
          </p:nvSpPr>
          <p:spPr>
            <a:xfrm>
              <a:off x="0" y="6476400"/>
              <a:ext cx="576064" cy="3816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01940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86000" y="1652400"/>
            <a:ext cx="8172000" cy="4068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dirty="0"/>
              <a:t>Text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06B52E-A173-437E-86D4-2BD1E0C7C1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F3C85019-DD9A-D442-AA82-9202ABF031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E2935B23-F3E2-1142-8183-D1D25B1C407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5959DB98-74AA-2649-A8A5-9EDFB5264E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40305121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8"/>
          </p:nvPr>
        </p:nvSpPr>
        <p:spPr>
          <a:xfrm>
            <a:off x="486000" y="1652400"/>
            <a:ext cx="8172000" cy="406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7EE005-0FB2-462F-B787-18E9FBBA56A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FB7194CF-89EA-794A-97CB-26CE347F03E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3AFFC5A-8B6D-6049-98EA-42EA3649480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65247DF1-5A1D-364F-934A-64CC4D7AC1E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32186225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zweispaltig + 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170613" y="5363327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marL="0" marR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/>
            </a:lvl1pPr>
          </a:lstStyle>
          <a:p>
            <a:pPr marL="0" marR="0" lvl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Bildunterschrift</a:t>
            </a:r>
          </a:p>
          <a:p>
            <a:pPr marL="0" marR="0" lvl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hinzufügen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20"/>
          </p:nvPr>
        </p:nvSpPr>
        <p:spPr>
          <a:xfrm>
            <a:off x="486000" y="1652400"/>
            <a:ext cx="5331600" cy="406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170400" y="1652400"/>
            <a:ext cx="2487600" cy="3438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Text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A4D3AC3-D014-4EC1-86AC-A746613145F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F7C7A5D5-192C-9447-9105-D195510DE6D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0A7C175B-B177-5749-B696-0A1F1EBFF2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6552396E-9871-D047-8F91-F333F03A8AE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13311917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einspaltig + 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335831" y="1651001"/>
            <a:ext cx="5328000" cy="3434399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dirty="0"/>
              <a:t>Text hinzufügen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335832" y="5363327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marL="0" marR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/>
            </a:lvl1pPr>
          </a:lstStyle>
          <a:p>
            <a:pPr marL="0" marR="0" lvl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Bildunterschrift</a:t>
            </a:r>
          </a:p>
          <a:p>
            <a:pPr marL="0" marR="0" lvl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hinzufügen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20"/>
          </p:nvPr>
        </p:nvSpPr>
        <p:spPr>
          <a:xfrm>
            <a:off x="486000" y="1652400"/>
            <a:ext cx="2484000" cy="406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F0C3C73-383B-4B6A-823B-F07CA0F2E7C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74E87570-8195-6A40-855A-6F9D111AB41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B2F18D0D-A217-F34B-A83C-AE208059F8B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8A8D55BE-136C-8B4C-90FE-2FB31E28AA9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28135584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einspaltig + Text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86000" y="3868200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fontAlgn="b">
              <a:lnSpc>
                <a:spcPts val="1440"/>
              </a:lnSpc>
              <a:defRPr sz="1200" baseline="0"/>
            </a:lvl1pPr>
          </a:lstStyle>
          <a:p>
            <a:pPr lvl="0"/>
            <a:r>
              <a:rPr lang="de-DE" dirty="0"/>
              <a:t>Bildunterschrift hinzufügen</a:t>
            </a:r>
          </a:p>
          <a:p>
            <a:pPr lvl="0"/>
            <a:endParaRPr lang="de-DE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0" y="4543551"/>
            <a:ext cx="8172000" cy="117621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dirty="0"/>
              <a:t>Text hinzufügen</a:t>
            </a:r>
          </a:p>
        </p:txBody>
      </p:sp>
      <p:sp>
        <p:nvSpPr>
          <p:cNvPr id="34" name="Textplatzhalter 4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333600" y="3875917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fontAlgn="b">
              <a:lnSpc>
                <a:spcPts val="1440"/>
              </a:lnSpc>
              <a:defRPr sz="1200" baseline="0"/>
            </a:lvl1pPr>
          </a:lstStyle>
          <a:p>
            <a:pPr lvl="0"/>
            <a:r>
              <a:rPr lang="de-DE" dirty="0"/>
              <a:t>Bildunterschrift hinzufügen</a:t>
            </a:r>
          </a:p>
          <a:p>
            <a:pPr lvl="0"/>
            <a:endParaRPr lang="de-DE" dirty="0"/>
          </a:p>
        </p:txBody>
      </p:sp>
      <p:sp>
        <p:nvSpPr>
          <p:cNvPr id="35" name="Textplatzhalter 4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169462" y="3880323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fontAlgn="b">
              <a:lnSpc>
                <a:spcPts val="1440"/>
              </a:lnSpc>
              <a:defRPr sz="1200" baseline="0"/>
            </a:lvl1pPr>
          </a:lstStyle>
          <a:p>
            <a:pPr lvl="0"/>
            <a:r>
              <a:rPr lang="de-DE" dirty="0"/>
              <a:t>Bildunterschrift hinzufügen</a:t>
            </a:r>
          </a:p>
          <a:p>
            <a:pPr lvl="0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7"/>
          </p:nvPr>
        </p:nvSpPr>
        <p:spPr>
          <a:xfrm>
            <a:off x="486000" y="1651128"/>
            <a:ext cx="2484000" cy="1854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28"/>
          </p:nvPr>
        </p:nvSpPr>
        <p:spPr>
          <a:xfrm>
            <a:off x="3333600" y="1651128"/>
            <a:ext cx="2484000" cy="1854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29"/>
          </p:nvPr>
        </p:nvSpPr>
        <p:spPr>
          <a:xfrm>
            <a:off x="6170400" y="1651128"/>
            <a:ext cx="2484000" cy="1854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D64020E-8845-4A43-B845-8C883B3BFFB0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B6836033-F10F-1140-80BE-AA8C0D2D97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0FFA320A-73DC-6A46-AFEC-FBD41363D24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7" name="Bildplatzhalter 6">
            <a:extLst>
              <a:ext uri="{FF2B5EF4-FFF2-40B4-BE49-F238E27FC236}">
                <a16:creationId xmlns:a16="http://schemas.microsoft.com/office/drawing/2014/main" id="{94EDCE86-E720-E64B-B41F-B2AC3A8C2D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32501917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8"/>
          <p:cNvSpPr>
            <a:spLocks noGrp="1"/>
          </p:cNvSpPr>
          <p:nvPr>
            <p:ph sz="quarter" idx="16" hasCustomPrompt="1"/>
          </p:nvPr>
        </p:nvSpPr>
        <p:spPr>
          <a:xfrm>
            <a:off x="486000" y="1651128"/>
            <a:ext cx="8172000" cy="3744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Tabelle / Grafik / Diagramm</a:t>
            </a:r>
          </a:p>
          <a:p>
            <a:pPr lvl="0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1394" y="5497947"/>
            <a:ext cx="2484000" cy="307777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1200" i="1" baseline="0">
                <a:latin typeface="BundesSerif Office Italic " charset="0"/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3319200" y="5499179"/>
            <a:ext cx="5335207" cy="307777"/>
          </a:xfrm>
        </p:spPr>
        <p:txBody>
          <a:bodyPr wrap="square" anchor="b" anchorCtr="0">
            <a:noAutofit/>
          </a:bodyPr>
          <a:lstStyle>
            <a:lvl1pPr>
              <a:spcBef>
                <a:spcPts val="0"/>
              </a:spcBef>
              <a:defRPr sz="1200"/>
            </a:lvl1pPr>
          </a:lstStyle>
          <a:p>
            <a:pPr lvl="0"/>
            <a:r>
              <a:rPr lang="de-DE" dirty="0"/>
              <a:t>Legende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47B17-CFD7-4EED-8BFA-3AC7205F8E0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8B5D234C-0231-8D4A-AD5D-FF81F4FC634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EA8CB564-CCEE-144A-9310-672AA0BAFD0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E0BD63EB-08B8-6545-BB35-7DB0894CAA8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169093264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zweispaltig + 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8"/>
          <p:cNvSpPr>
            <a:spLocks noGrp="1"/>
          </p:cNvSpPr>
          <p:nvPr>
            <p:ph sz="quarter" idx="16" hasCustomPrompt="1"/>
          </p:nvPr>
        </p:nvSpPr>
        <p:spPr>
          <a:xfrm>
            <a:off x="486000" y="1651128"/>
            <a:ext cx="5331600" cy="3744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Tabelle / Grafik / Diagramm</a:t>
            </a:r>
          </a:p>
          <a:p>
            <a:pPr lvl="0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1393" y="5497947"/>
            <a:ext cx="2484000" cy="307777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1200" i="1" baseline="0">
                <a:latin typeface="BundesSerif Office Italic " charset="0"/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3319200" y="5499179"/>
            <a:ext cx="2498400" cy="307777"/>
          </a:xfrm>
        </p:spPr>
        <p:txBody>
          <a:bodyPr wrap="square" anchor="b" anchorCtr="0">
            <a:noAutofit/>
          </a:bodyPr>
          <a:lstStyle>
            <a:lvl1pPr>
              <a:spcBef>
                <a:spcPts val="0"/>
              </a:spcBef>
              <a:defRPr sz="1200"/>
            </a:lvl1pPr>
          </a:lstStyle>
          <a:p>
            <a:pPr lvl="0"/>
            <a:r>
              <a:rPr lang="de-DE" dirty="0"/>
              <a:t>Legende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170613" y="1651000"/>
            <a:ext cx="2484000" cy="3744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dirty="0"/>
              <a:t>Text hinzufügen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438E8CC-717B-4C92-B6F8-4F9123D533F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2">
            <a:extLst>
              <a:ext uri="{FF2B5EF4-FFF2-40B4-BE49-F238E27FC236}">
                <a16:creationId xmlns:a16="http://schemas.microsoft.com/office/drawing/2014/main" id="{864CF691-F459-CF45-9452-214ED10E161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E24E588E-9E77-DC44-9987-914568E8CC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A551E813-C400-7E40-ABC5-9213A1E383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323551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zweispaltig + 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170613" y="5363327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marL="0" marR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/>
            </a:lvl1pPr>
          </a:lstStyle>
          <a:p>
            <a:pPr marL="0" marR="0" lvl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Bildunterschrift</a:t>
            </a:r>
          </a:p>
          <a:p>
            <a:pPr marL="0" marR="0" lvl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hinzufügen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20"/>
          </p:nvPr>
        </p:nvSpPr>
        <p:spPr>
          <a:xfrm>
            <a:off x="486000" y="1652400"/>
            <a:ext cx="5331600" cy="406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170400" y="1652400"/>
            <a:ext cx="2487600" cy="3438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Text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A4D3AC3-D014-4EC1-86AC-A746613145F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F7C7A5D5-192C-9447-9105-D195510DE6D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0A7C175B-B177-5749-B696-0A1F1EBFF2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6552396E-9871-D047-8F91-F333F03A8AE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30373398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e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86000" y="3816000"/>
            <a:ext cx="8172000" cy="2030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40"/>
              </a:lnSpc>
              <a:spcBef>
                <a:spcPts val="0"/>
              </a:spcBef>
              <a:defRPr sz="1200">
                <a:latin typeface="BundesSans Office Regular" charset="0"/>
              </a:defRPr>
            </a:lvl1pPr>
            <a:lvl2pPr>
              <a:lnSpc>
                <a:spcPct val="100000"/>
              </a:lnSpc>
              <a:defRPr sz="1200">
                <a:latin typeface="BundesSans Office Regular" charset="0"/>
              </a:defRPr>
            </a:lvl2pPr>
            <a:lvl3pPr>
              <a:lnSpc>
                <a:spcPct val="100000"/>
              </a:lnSpc>
              <a:defRPr sz="1200">
                <a:latin typeface="BundesSans Office Regular" charset="0"/>
              </a:defRPr>
            </a:lvl3pPr>
            <a:lvl4pPr>
              <a:lnSpc>
                <a:spcPct val="100000"/>
              </a:lnSpc>
              <a:defRPr sz="1200">
                <a:latin typeface="BundesSans Office Regular" charset="0"/>
              </a:defRPr>
            </a:lvl4pPr>
            <a:lvl5pPr>
              <a:lnSpc>
                <a:spcPct val="100000"/>
              </a:lnSpc>
              <a:defRPr sz="1200">
                <a:latin typeface="BundesSans Office Regular" charset="0"/>
              </a:defRPr>
            </a:lvl5pPr>
          </a:lstStyle>
          <a:p>
            <a:pPr lvl="0"/>
            <a:r>
              <a:rPr lang="de-DE" dirty="0"/>
              <a:t>Text hinzufügen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0" y="3348000"/>
            <a:ext cx="8172000" cy="3077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Text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148E661-5180-42B0-BD71-035572BBA3F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C2FEE7AC-4653-8E42-8BB3-758345E3B32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4917849C-3B82-CF40-83BB-DB8AEF1EEF5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241D705C-CAE9-2C40-A0C7-F05EA355B9B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20267457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5999" y="1652400"/>
            <a:ext cx="8172000" cy="4068000"/>
          </a:xfrm>
        </p:spPr>
        <p:txBody>
          <a:bodyPr>
            <a:noAutofit/>
          </a:bodyPr>
          <a:lstStyle>
            <a:lvl1pPr marL="0" indent="0">
              <a:defRPr/>
            </a:lvl1pPr>
            <a:lvl4pPr>
              <a:buAutoNum type="alphaLcParenR"/>
              <a:defRPr/>
            </a:lvl4pPr>
            <a:lvl5pP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dirty="0"/>
              <a:t>Text hinzufügen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FE7FA9-867B-4A10-B316-ADD4070887E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E4251B99-B64F-814F-A01F-D37FAF8E70F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2B058E8-50F2-014C-BCDD-026A80F13DD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1922455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rgbClr val="66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D0392B3-7E4A-2542-8B0C-5FD679A3F091}"/>
              </a:ext>
            </a:extLst>
          </p:cNvPr>
          <p:cNvSpPr/>
          <p:nvPr userDrawn="1"/>
        </p:nvSpPr>
        <p:spPr>
          <a:xfrm>
            <a:off x="0" y="5910579"/>
            <a:ext cx="9144000" cy="94742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3" name="Bild 11" descr="Logo Bundesamt für Migration und Flüchtlinge" title="Logo Bundesamt für Migration und Flüchtlinge">
            <a:extLst>
              <a:ext uri="{FF2B5EF4-FFF2-40B4-BE49-F238E27FC236}">
                <a16:creationId xmlns:a16="http://schemas.microsoft.com/office/drawing/2014/main" id="{8C49ED0A-66AE-BF43-B773-647A86273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04" y="5910579"/>
            <a:ext cx="1254760" cy="858520"/>
          </a:xfrm>
          <a:prstGeom prst="rect">
            <a:avLst/>
          </a:prstGeom>
        </p:spPr>
      </p:pic>
      <p:sp>
        <p:nvSpPr>
          <p:cNvPr id="20" name="Bildplatzhalter 6">
            <a:extLst>
              <a:ext uri="{FF2B5EF4-FFF2-40B4-BE49-F238E27FC236}">
                <a16:creationId xmlns:a16="http://schemas.microsoft.com/office/drawing/2014/main" id="{0DDE309F-A7CB-F54F-B7F8-5ABC16AB7A9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21" name="Bildplatzhalter 6">
            <a:extLst>
              <a:ext uri="{FF2B5EF4-FFF2-40B4-BE49-F238E27FC236}">
                <a16:creationId xmlns:a16="http://schemas.microsoft.com/office/drawing/2014/main" id="{6AD44042-D372-DF46-A84E-A1FE215299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3DAA43C9-5942-9748-94F8-99930C522C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5572" y="3265239"/>
            <a:ext cx="7668000" cy="1846659"/>
          </a:xfrm>
        </p:spPr>
        <p:txBody>
          <a:bodyPr anchor="t" anchorCtr="0">
            <a:spAutoFit/>
          </a:bodyPr>
          <a:lstStyle>
            <a:lvl1pPr marL="46800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468000" algn="l">
              <a:lnSpc>
                <a:spcPts val="2400"/>
              </a:lnSpc>
            </a:pPr>
            <a:r>
              <a:rPr lang="de-DE" sz="2000" dirty="0" err="1"/>
              <a:t>BundesSans</a:t>
            </a:r>
            <a:r>
              <a:rPr lang="de-DE" sz="2000" dirty="0"/>
              <a:t> Office Regular 20 </a:t>
            </a:r>
            <a:r>
              <a:rPr lang="de-DE" sz="2000" dirty="0" err="1"/>
              <a:t>pt</a:t>
            </a:r>
            <a:r>
              <a:rPr lang="de-DE" sz="2000" dirty="0"/>
              <a:t>, ZAB 24 </a:t>
            </a:r>
            <a:r>
              <a:rPr lang="de-DE" sz="2000" dirty="0" err="1"/>
              <a:t>pt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Die Hintergrundfläche kann in den CD-Farben </a:t>
            </a:r>
            <a:br>
              <a:rPr lang="de-DE" sz="2000" dirty="0"/>
            </a:br>
            <a:r>
              <a:rPr lang="de-DE" sz="2000" dirty="0"/>
              <a:t>des Bundesamtes eingefärbt und über den </a:t>
            </a:r>
            <a:br>
              <a:rPr lang="de-DE" sz="2000" dirty="0"/>
            </a:br>
            <a:r>
              <a:rPr lang="de-DE" sz="2000" dirty="0"/>
              <a:t>Folienmaster verändert werden.</a:t>
            </a:r>
            <a:br>
              <a:rPr lang="de-DE" sz="2000" dirty="0"/>
            </a:br>
            <a:r>
              <a:rPr lang="de-DE" sz="2000" dirty="0"/>
              <a:t>Der Text kann je nach Kontrast zur Farbfläche </a:t>
            </a:r>
            <a:br>
              <a:rPr lang="de-DE" sz="2000" dirty="0"/>
            </a:br>
            <a:r>
              <a:rPr lang="de-DE" sz="2000" dirty="0"/>
              <a:t>in Schwarz oder Weiß gesetzt werden.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35324ECC-4C03-FA4D-BB99-E52D1FCDC5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572" y="1628775"/>
            <a:ext cx="7668000" cy="1386000"/>
          </a:xfrm>
        </p:spPr>
        <p:txBody>
          <a:bodyPr/>
          <a:lstStyle>
            <a:lvl1pPr marL="514350" indent="-514350">
              <a:lnSpc>
                <a:spcPts val="3600"/>
              </a:lnSpc>
              <a:buFont typeface="+mj-lt"/>
              <a:buAutoNum type="arabicPeriod"/>
              <a:defRPr sz="3300"/>
            </a:lvl1pPr>
          </a:lstStyle>
          <a:p>
            <a:pPr marL="468000" indent="-468000"/>
            <a:r>
              <a:rPr lang="de-DE" dirty="0"/>
              <a:t>Kapiteltrenner </a:t>
            </a:r>
            <a:r>
              <a:rPr lang="de-DE" dirty="0" err="1"/>
              <a:t>BundesSerif</a:t>
            </a:r>
            <a:r>
              <a:rPr lang="de-DE" dirty="0"/>
              <a:t> Office Regular 33 </a:t>
            </a:r>
            <a:r>
              <a:rPr lang="de-DE" dirty="0" err="1"/>
              <a:t>pt</a:t>
            </a:r>
            <a:r>
              <a:rPr lang="de-DE" dirty="0"/>
              <a:t>, ZAB 35 </a:t>
            </a:r>
            <a:r>
              <a:rPr lang="de-DE" dirty="0" err="1"/>
              <a:t>pt</a:t>
            </a:r>
            <a:r>
              <a:rPr lang="de-DE" dirty="0"/>
              <a:t>, maximal dreizeilig</a:t>
            </a:r>
          </a:p>
        </p:txBody>
      </p:sp>
      <p:sp>
        <p:nvSpPr>
          <p:cNvPr id="18" name="Rechteck 3">
            <a:extLst>
              <a:ext uri="{FF2B5EF4-FFF2-40B4-BE49-F238E27FC236}">
                <a16:creationId xmlns:a16="http://schemas.microsoft.com/office/drawing/2014/main" id="{18478CD7-9B7D-EF4D-80C9-D6BEE8FE489B}"/>
              </a:ext>
            </a:extLst>
          </p:cNvPr>
          <p:cNvSpPr/>
          <p:nvPr userDrawn="1"/>
        </p:nvSpPr>
        <p:spPr>
          <a:xfrm>
            <a:off x="0" y="4917"/>
            <a:ext cx="6953933" cy="980728"/>
          </a:xfrm>
          <a:custGeom>
            <a:avLst/>
            <a:gdLst>
              <a:gd name="connsiteX0" fmla="*/ 0 w 5936587"/>
              <a:gd name="connsiteY0" fmla="*/ 0 h 980728"/>
              <a:gd name="connsiteX1" fmla="*/ 5936587 w 5936587"/>
              <a:gd name="connsiteY1" fmla="*/ 0 h 980728"/>
              <a:gd name="connsiteX2" fmla="*/ 5936587 w 5936587"/>
              <a:gd name="connsiteY2" fmla="*/ 980728 h 980728"/>
              <a:gd name="connsiteX3" fmla="*/ 0 w 5936587"/>
              <a:gd name="connsiteY3" fmla="*/ 980728 h 980728"/>
              <a:gd name="connsiteX4" fmla="*/ 0 w 5936587"/>
              <a:gd name="connsiteY4" fmla="*/ 0 h 980728"/>
              <a:gd name="connsiteX0" fmla="*/ 0 w 6953933"/>
              <a:gd name="connsiteY0" fmla="*/ 0 h 980728"/>
              <a:gd name="connsiteX1" fmla="*/ 6953933 w 6953933"/>
              <a:gd name="connsiteY1" fmla="*/ 0 h 980728"/>
              <a:gd name="connsiteX2" fmla="*/ 5936587 w 6953933"/>
              <a:gd name="connsiteY2" fmla="*/ 980728 h 980728"/>
              <a:gd name="connsiteX3" fmla="*/ 0 w 6953933"/>
              <a:gd name="connsiteY3" fmla="*/ 980728 h 980728"/>
              <a:gd name="connsiteX4" fmla="*/ 0 w 6953933"/>
              <a:gd name="connsiteY4" fmla="*/ 0 h 98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3933" h="980728">
                <a:moveTo>
                  <a:pt x="0" y="0"/>
                </a:moveTo>
                <a:lnTo>
                  <a:pt x="6953933" y="0"/>
                </a:lnTo>
                <a:lnTo>
                  <a:pt x="5936587" y="980728"/>
                </a:lnTo>
                <a:lnTo>
                  <a:pt x="0" y="980728"/>
                </a:lnTo>
                <a:lnTo>
                  <a:pt x="0" y="0"/>
                </a:lnTo>
                <a:close/>
              </a:path>
            </a:pathLst>
          </a:custGeom>
          <a:solidFill>
            <a:srgbClr val="005C4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2F72070-6816-3B47-A7F9-0612BECA92B5}"/>
              </a:ext>
            </a:extLst>
          </p:cNvPr>
          <p:cNvGrpSpPr/>
          <p:nvPr userDrawn="1"/>
        </p:nvGrpSpPr>
        <p:grpSpPr>
          <a:xfrm>
            <a:off x="0" y="5527050"/>
            <a:ext cx="5957887" cy="381601"/>
            <a:chOff x="0" y="6476399"/>
            <a:chExt cx="5957887" cy="381601"/>
          </a:xfrm>
          <a:solidFill>
            <a:srgbClr val="337D6A"/>
          </a:solidFill>
        </p:grpSpPr>
        <p:sp>
          <p:nvSpPr>
            <p:cNvPr id="22" name="Rechteck 15">
              <a:extLst>
                <a:ext uri="{FF2B5EF4-FFF2-40B4-BE49-F238E27FC236}">
                  <a16:creationId xmlns:a16="http://schemas.microsoft.com/office/drawing/2014/main" id="{6B264305-DB7D-EF40-A28E-544A74AE8F68}"/>
                </a:ext>
              </a:extLst>
            </p:cNvPr>
            <p:cNvSpPr/>
            <p:nvPr/>
          </p:nvSpPr>
          <p:spPr>
            <a:xfrm rot="10800000">
              <a:off x="17462" y="6476399"/>
              <a:ext cx="5940425" cy="381600"/>
            </a:xfrm>
            <a:custGeom>
              <a:avLst/>
              <a:gdLst>
                <a:gd name="connsiteX0" fmla="*/ 0 w 2961494"/>
                <a:gd name="connsiteY0" fmla="*/ 0 h 378000"/>
                <a:gd name="connsiteX1" fmla="*/ 2961494 w 2961494"/>
                <a:gd name="connsiteY1" fmla="*/ 0 h 378000"/>
                <a:gd name="connsiteX2" fmla="*/ 2961494 w 2961494"/>
                <a:gd name="connsiteY2" fmla="*/ 378000 h 378000"/>
                <a:gd name="connsiteX3" fmla="*/ 0 w 2961494"/>
                <a:gd name="connsiteY3" fmla="*/ 378000 h 378000"/>
                <a:gd name="connsiteX4" fmla="*/ 0 w 2961494"/>
                <a:gd name="connsiteY4" fmla="*/ 0 h 378000"/>
                <a:gd name="connsiteX0" fmla="*/ 663575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663575 w 2961494"/>
                <a:gd name="connsiteY4" fmla="*/ 0 h 381175"/>
                <a:gd name="connsiteX0" fmla="*/ 387350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387350 w 2961494"/>
                <a:gd name="connsiteY4" fmla="*/ 0 h 381175"/>
                <a:gd name="connsiteX0" fmla="*/ 187093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187093 w 2961494"/>
                <a:gd name="connsiteY4" fmla="*/ 0 h 381175"/>
                <a:gd name="connsiteX0" fmla="*/ 187093 w 2961494"/>
                <a:gd name="connsiteY0" fmla="*/ 0 h 381175"/>
                <a:gd name="connsiteX1" fmla="*/ 2961494 w 2961494"/>
                <a:gd name="connsiteY1" fmla="*/ 3175 h 381175"/>
                <a:gd name="connsiteX2" fmla="*/ 2774267 w 2961494"/>
                <a:gd name="connsiteY2" fmla="*/ 377909 h 381175"/>
                <a:gd name="connsiteX3" fmla="*/ 0 w 2961494"/>
                <a:gd name="connsiteY3" fmla="*/ 381175 h 381175"/>
                <a:gd name="connsiteX4" fmla="*/ 187093 w 2961494"/>
                <a:gd name="connsiteY4" fmla="*/ 0 h 38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494" h="381175">
                  <a:moveTo>
                    <a:pt x="187093" y="0"/>
                  </a:moveTo>
                  <a:lnTo>
                    <a:pt x="2961494" y="3175"/>
                  </a:lnTo>
                  <a:lnTo>
                    <a:pt x="2774267" y="377909"/>
                  </a:lnTo>
                  <a:lnTo>
                    <a:pt x="0" y="381175"/>
                  </a:lnTo>
                  <a:lnTo>
                    <a:pt x="187093" y="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FDA5F04F-98A9-3846-93BB-157963B10C54}"/>
                </a:ext>
              </a:extLst>
            </p:cNvPr>
            <p:cNvSpPr/>
            <p:nvPr/>
          </p:nvSpPr>
          <p:spPr>
            <a:xfrm>
              <a:off x="0" y="6476400"/>
              <a:ext cx="576064" cy="3816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64163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86000" y="1652400"/>
            <a:ext cx="8172000" cy="4068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dirty="0"/>
              <a:t>Text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06B52E-A173-437E-86D4-2BD1E0C7C1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F3C85019-DD9A-D442-AA82-9202ABF031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E2935B23-F3E2-1142-8183-D1D25B1C407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5959DB98-74AA-2649-A8A5-9EDFB5264E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257154712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8"/>
          </p:nvPr>
        </p:nvSpPr>
        <p:spPr>
          <a:xfrm>
            <a:off x="486000" y="1652400"/>
            <a:ext cx="8172000" cy="406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7EE005-0FB2-462F-B787-18E9FBBA56A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FB7194CF-89EA-794A-97CB-26CE347F03E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3AFFC5A-8B6D-6049-98EA-42EA3649480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65247DF1-5A1D-364F-934A-64CC4D7AC1E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141572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zweispaltig + 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170613" y="5363327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marL="0" marR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/>
            </a:lvl1pPr>
          </a:lstStyle>
          <a:p>
            <a:pPr marL="0" marR="0" lvl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Bildunterschrift</a:t>
            </a:r>
          </a:p>
          <a:p>
            <a:pPr marL="0" marR="0" lvl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hinzufügen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20"/>
          </p:nvPr>
        </p:nvSpPr>
        <p:spPr>
          <a:xfrm>
            <a:off x="486000" y="1652400"/>
            <a:ext cx="5331600" cy="406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170400" y="1652400"/>
            <a:ext cx="2487600" cy="3438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Text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A4D3AC3-D014-4EC1-86AC-A746613145F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F7C7A5D5-192C-9447-9105-D195510DE6D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0A7C175B-B177-5749-B696-0A1F1EBFF2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6552396E-9871-D047-8F91-F333F03A8AE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4708934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einspaltig + 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335831" y="1651001"/>
            <a:ext cx="5328000" cy="3434399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dirty="0"/>
              <a:t>Text hinzufügen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335832" y="5363327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marL="0" marR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/>
            </a:lvl1pPr>
          </a:lstStyle>
          <a:p>
            <a:pPr marL="0" marR="0" lvl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Bildunterschrift</a:t>
            </a:r>
          </a:p>
          <a:p>
            <a:pPr marL="0" marR="0" lvl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hinzufügen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20"/>
          </p:nvPr>
        </p:nvSpPr>
        <p:spPr>
          <a:xfrm>
            <a:off x="486000" y="1652400"/>
            <a:ext cx="2484000" cy="406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F0C3C73-383B-4B6A-823B-F07CA0F2E7C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74E87570-8195-6A40-855A-6F9D111AB41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B2F18D0D-A217-F34B-A83C-AE208059F8B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8A8D55BE-136C-8B4C-90FE-2FB31E28AA9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6819756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einspaltig + Text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86000" y="3868200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fontAlgn="b">
              <a:lnSpc>
                <a:spcPts val="1440"/>
              </a:lnSpc>
              <a:defRPr sz="1200" baseline="0"/>
            </a:lvl1pPr>
          </a:lstStyle>
          <a:p>
            <a:pPr lvl="0"/>
            <a:r>
              <a:rPr lang="de-DE" dirty="0"/>
              <a:t>Bildunterschrift hinzufügen</a:t>
            </a:r>
          </a:p>
          <a:p>
            <a:pPr lvl="0"/>
            <a:endParaRPr lang="de-DE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0" y="4543551"/>
            <a:ext cx="8172000" cy="117621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dirty="0"/>
              <a:t>Text hinzufügen</a:t>
            </a:r>
          </a:p>
        </p:txBody>
      </p:sp>
      <p:sp>
        <p:nvSpPr>
          <p:cNvPr id="34" name="Textplatzhalter 4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333600" y="3875917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fontAlgn="b">
              <a:lnSpc>
                <a:spcPts val="1440"/>
              </a:lnSpc>
              <a:defRPr sz="1200" baseline="0"/>
            </a:lvl1pPr>
          </a:lstStyle>
          <a:p>
            <a:pPr lvl="0"/>
            <a:r>
              <a:rPr lang="de-DE" dirty="0"/>
              <a:t>Bildunterschrift hinzufügen</a:t>
            </a:r>
          </a:p>
          <a:p>
            <a:pPr lvl="0"/>
            <a:endParaRPr lang="de-DE" dirty="0"/>
          </a:p>
        </p:txBody>
      </p:sp>
      <p:sp>
        <p:nvSpPr>
          <p:cNvPr id="35" name="Textplatzhalter 4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169462" y="3880323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fontAlgn="b">
              <a:lnSpc>
                <a:spcPts val="1440"/>
              </a:lnSpc>
              <a:defRPr sz="1200" baseline="0"/>
            </a:lvl1pPr>
          </a:lstStyle>
          <a:p>
            <a:pPr lvl="0"/>
            <a:r>
              <a:rPr lang="de-DE" dirty="0"/>
              <a:t>Bildunterschrift hinzufügen</a:t>
            </a:r>
          </a:p>
          <a:p>
            <a:pPr lvl="0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7"/>
          </p:nvPr>
        </p:nvSpPr>
        <p:spPr>
          <a:xfrm>
            <a:off x="486000" y="1651128"/>
            <a:ext cx="2484000" cy="1854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28"/>
          </p:nvPr>
        </p:nvSpPr>
        <p:spPr>
          <a:xfrm>
            <a:off x="3333600" y="1651128"/>
            <a:ext cx="2484000" cy="1854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29"/>
          </p:nvPr>
        </p:nvSpPr>
        <p:spPr>
          <a:xfrm>
            <a:off x="6170400" y="1651128"/>
            <a:ext cx="2484000" cy="1854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D64020E-8845-4A43-B845-8C883B3BFFB0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B6836033-F10F-1140-80BE-AA8C0D2D97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0FFA320A-73DC-6A46-AFEC-FBD41363D24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7" name="Bildplatzhalter 6">
            <a:extLst>
              <a:ext uri="{FF2B5EF4-FFF2-40B4-BE49-F238E27FC236}">
                <a16:creationId xmlns:a16="http://schemas.microsoft.com/office/drawing/2014/main" id="{94EDCE86-E720-E64B-B41F-B2AC3A8C2D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27322747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8"/>
          <p:cNvSpPr>
            <a:spLocks noGrp="1"/>
          </p:cNvSpPr>
          <p:nvPr>
            <p:ph sz="quarter" idx="16" hasCustomPrompt="1"/>
          </p:nvPr>
        </p:nvSpPr>
        <p:spPr>
          <a:xfrm>
            <a:off x="486000" y="1651128"/>
            <a:ext cx="8172000" cy="3744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Tabelle / Grafik / Diagramm</a:t>
            </a:r>
          </a:p>
          <a:p>
            <a:pPr lvl="0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1394" y="5497947"/>
            <a:ext cx="2484000" cy="307777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1200" i="1" baseline="0">
                <a:latin typeface="BundesSerif Office Italic " charset="0"/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3319200" y="5499179"/>
            <a:ext cx="5335207" cy="307777"/>
          </a:xfrm>
        </p:spPr>
        <p:txBody>
          <a:bodyPr wrap="square" anchor="b" anchorCtr="0">
            <a:noAutofit/>
          </a:bodyPr>
          <a:lstStyle>
            <a:lvl1pPr>
              <a:spcBef>
                <a:spcPts val="0"/>
              </a:spcBef>
              <a:defRPr sz="1200"/>
            </a:lvl1pPr>
          </a:lstStyle>
          <a:p>
            <a:pPr lvl="0"/>
            <a:r>
              <a:rPr lang="de-DE" dirty="0"/>
              <a:t>Legende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47B17-CFD7-4EED-8BFA-3AC7205F8E0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8B5D234C-0231-8D4A-AD5D-FF81F4FC634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EA8CB564-CCEE-144A-9310-672AA0BAFD0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E0BD63EB-08B8-6545-BB35-7DB0894CAA8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39039776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zweispaltig + 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8"/>
          <p:cNvSpPr>
            <a:spLocks noGrp="1"/>
          </p:cNvSpPr>
          <p:nvPr>
            <p:ph sz="quarter" idx="16" hasCustomPrompt="1"/>
          </p:nvPr>
        </p:nvSpPr>
        <p:spPr>
          <a:xfrm>
            <a:off x="486000" y="1651128"/>
            <a:ext cx="5331600" cy="3744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Tabelle / Grafik / Diagramm</a:t>
            </a:r>
          </a:p>
          <a:p>
            <a:pPr lvl="0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1393" y="5497947"/>
            <a:ext cx="2484000" cy="307777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1200" i="1" baseline="0">
                <a:latin typeface="BundesSerif Office Italic " charset="0"/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3319200" y="5499179"/>
            <a:ext cx="2498400" cy="307777"/>
          </a:xfrm>
        </p:spPr>
        <p:txBody>
          <a:bodyPr wrap="square" anchor="b" anchorCtr="0">
            <a:noAutofit/>
          </a:bodyPr>
          <a:lstStyle>
            <a:lvl1pPr>
              <a:spcBef>
                <a:spcPts val="0"/>
              </a:spcBef>
              <a:defRPr sz="1200"/>
            </a:lvl1pPr>
          </a:lstStyle>
          <a:p>
            <a:pPr lvl="0"/>
            <a:r>
              <a:rPr lang="de-DE" dirty="0"/>
              <a:t>Legende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170613" y="1651000"/>
            <a:ext cx="2484000" cy="3744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dirty="0"/>
              <a:t>Text hinzufügen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438E8CC-717B-4C92-B6F8-4F9123D533F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2">
            <a:extLst>
              <a:ext uri="{FF2B5EF4-FFF2-40B4-BE49-F238E27FC236}">
                <a16:creationId xmlns:a16="http://schemas.microsoft.com/office/drawing/2014/main" id="{864CF691-F459-CF45-9452-214ED10E161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E24E588E-9E77-DC44-9987-914568E8CC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A551E813-C400-7E40-ABC5-9213A1E383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130329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einspaltig + 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335831" y="1651001"/>
            <a:ext cx="5328000" cy="3434399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dirty="0"/>
              <a:t>Text hinzufügen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335832" y="5363327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marL="0" marR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/>
            </a:lvl1pPr>
          </a:lstStyle>
          <a:p>
            <a:pPr marL="0" marR="0" lvl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Bildunterschrift</a:t>
            </a:r>
          </a:p>
          <a:p>
            <a:pPr marL="0" marR="0" lvl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hinzufügen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20"/>
          </p:nvPr>
        </p:nvSpPr>
        <p:spPr>
          <a:xfrm>
            <a:off x="486000" y="1652400"/>
            <a:ext cx="2484000" cy="406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F0C3C73-383B-4B6A-823B-F07CA0F2E7C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74E87570-8195-6A40-855A-6F9D111AB41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B2F18D0D-A217-F34B-A83C-AE208059F8B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8A8D55BE-136C-8B4C-90FE-2FB31E28AA9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107107954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e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86000" y="3816000"/>
            <a:ext cx="8172000" cy="2030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40"/>
              </a:lnSpc>
              <a:spcBef>
                <a:spcPts val="0"/>
              </a:spcBef>
              <a:defRPr sz="1200">
                <a:latin typeface="BundesSans Office Regular" charset="0"/>
              </a:defRPr>
            </a:lvl1pPr>
            <a:lvl2pPr>
              <a:lnSpc>
                <a:spcPct val="100000"/>
              </a:lnSpc>
              <a:defRPr sz="1200">
                <a:latin typeface="BundesSans Office Regular" charset="0"/>
              </a:defRPr>
            </a:lvl2pPr>
            <a:lvl3pPr>
              <a:lnSpc>
                <a:spcPct val="100000"/>
              </a:lnSpc>
              <a:defRPr sz="1200">
                <a:latin typeface="BundesSans Office Regular" charset="0"/>
              </a:defRPr>
            </a:lvl3pPr>
            <a:lvl4pPr>
              <a:lnSpc>
                <a:spcPct val="100000"/>
              </a:lnSpc>
              <a:defRPr sz="1200">
                <a:latin typeface="BundesSans Office Regular" charset="0"/>
              </a:defRPr>
            </a:lvl4pPr>
            <a:lvl5pPr>
              <a:lnSpc>
                <a:spcPct val="100000"/>
              </a:lnSpc>
              <a:defRPr sz="1200">
                <a:latin typeface="BundesSans Office Regular" charset="0"/>
              </a:defRPr>
            </a:lvl5pPr>
          </a:lstStyle>
          <a:p>
            <a:pPr lvl="0"/>
            <a:r>
              <a:rPr lang="de-DE" dirty="0"/>
              <a:t>Text hinzufügen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0" y="3348000"/>
            <a:ext cx="8172000" cy="3077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Text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148E661-5180-42B0-BD71-035572BBA3F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C2FEE7AC-4653-8E42-8BB3-758345E3B32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4917849C-3B82-CF40-83BB-DB8AEF1EEF5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241D705C-CAE9-2C40-A0C7-F05EA355B9B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20292885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5999" y="1652400"/>
            <a:ext cx="8172000" cy="4068000"/>
          </a:xfrm>
        </p:spPr>
        <p:txBody>
          <a:bodyPr>
            <a:noAutofit/>
          </a:bodyPr>
          <a:lstStyle>
            <a:lvl1pPr marL="0" indent="0">
              <a:defRPr/>
            </a:lvl1pPr>
            <a:lvl4pPr>
              <a:buAutoNum type="alphaLcParenR"/>
              <a:defRPr/>
            </a:lvl4pPr>
            <a:lvl5pP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dirty="0"/>
              <a:t>Text hinzufügen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FE7FA9-867B-4A10-B316-ADD4070887E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E4251B99-B64F-814F-A01F-D37FAF8E70F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2B058E8-50F2-014C-BCDD-026A80F13DD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355794672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rgbClr val="669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D0392B3-7E4A-2542-8B0C-5FD679A3F091}"/>
              </a:ext>
            </a:extLst>
          </p:cNvPr>
          <p:cNvSpPr/>
          <p:nvPr userDrawn="1"/>
        </p:nvSpPr>
        <p:spPr>
          <a:xfrm>
            <a:off x="0" y="5910579"/>
            <a:ext cx="9144000" cy="94742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3" name="Bild 11" descr="Logo Bundesamt für Migration und Flüchtlinge" title="Logo Bundesamt für Migration und Flüchtlinge">
            <a:extLst>
              <a:ext uri="{FF2B5EF4-FFF2-40B4-BE49-F238E27FC236}">
                <a16:creationId xmlns:a16="http://schemas.microsoft.com/office/drawing/2014/main" id="{8C49ED0A-66AE-BF43-B773-647A86273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04" y="5910579"/>
            <a:ext cx="1254760" cy="858520"/>
          </a:xfrm>
          <a:prstGeom prst="rect">
            <a:avLst/>
          </a:prstGeom>
        </p:spPr>
      </p:pic>
      <p:sp>
        <p:nvSpPr>
          <p:cNvPr id="20" name="Bildplatzhalter 6">
            <a:extLst>
              <a:ext uri="{FF2B5EF4-FFF2-40B4-BE49-F238E27FC236}">
                <a16:creationId xmlns:a16="http://schemas.microsoft.com/office/drawing/2014/main" id="{0DDE309F-A7CB-F54F-B7F8-5ABC16AB7A9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21" name="Bildplatzhalter 6">
            <a:extLst>
              <a:ext uri="{FF2B5EF4-FFF2-40B4-BE49-F238E27FC236}">
                <a16:creationId xmlns:a16="http://schemas.microsoft.com/office/drawing/2014/main" id="{6AD44042-D372-DF46-A84E-A1FE215299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3DAA43C9-5942-9748-94F8-99930C522C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5572" y="3265239"/>
            <a:ext cx="7668000" cy="1846659"/>
          </a:xfrm>
        </p:spPr>
        <p:txBody>
          <a:bodyPr anchor="t" anchorCtr="0">
            <a:spAutoFit/>
          </a:bodyPr>
          <a:lstStyle>
            <a:lvl1pPr marL="46800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468000" algn="l">
              <a:lnSpc>
                <a:spcPts val="2400"/>
              </a:lnSpc>
            </a:pPr>
            <a:r>
              <a:rPr lang="de-DE" sz="2000" dirty="0" err="1"/>
              <a:t>BundesSans</a:t>
            </a:r>
            <a:r>
              <a:rPr lang="de-DE" sz="2000" dirty="0"/>
              <a:t> Office Regular 20 </a:t>
            </a:r>
            <a:r>
              <a:rPr lang="de-DE" sz="2000" dirty="0" err="1"/>
              <a:t>pt</a:t>
            </a:r>
            <a:r>
              <a:rPr lang="de-DE" sz="2000" dirty="0"/>
              <a:t>, ZAB 24 </a:t>
            </a:r>
            <a:r>
              <a:rPr lang="de-DE" sz="2000" dirty="0" err="1"/>
              <a:t>pt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Die Hintergrundfläche kann in den CD-Farben </a:t>
            </a:r>
            <a:br>
              <a:rPr lang="de-DE" sz="2000" dirty="0"/>
            </a:br>
            <a:r>
              <a:rPr lang="de-DE" sz="2000" dirty="0"/>
              <a:t>des Bundesamtes eingefärbt und über den </a:t>
            </a:r>
            <a:br>
              <a:rPr lang="de-DE" sz="2000" dirty="0"/>
            </a:br>
            <a:r>
              <a:rPr lang="de-DE" sz="2000" dirty="0"/>
              <a:t>Folienmaster verändert werden.</a:t>
            </a:r>
            <a:br>
              <a:rPr lang="de-DE" sz="2000" dirty="0"/>
            </a:br>
            <a:r>
              <a:rPr lang="de-DE" sz="2000" dirty="0"/>
              <a:t>Der Text kann je nach Kontrast zur Farbfläche </a:t>
            </a:r>
            <a:br>
              <a:rPr lang="de-DE" sz="2000" dirty="0"/>
            </a:br>
            <a:r>
              <a:rPr lang="de-DE" sz="2000" dirty="0"/>
              <a:t>in Schwarz oder Weiß gesetzt werden.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35324ECC-4C03-FA4D-BB99-E52D1FCDC5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572" y="1628775"/>
            <a:ext cx="7668000" cy="1386000"/>
          </a:xfrm>
        </p:spPr>
        <p:txBody>
          <a:bodyPr/>
          <a:lstStyle>
            <a:lvl1pPr marL="514350" indent="-514350">
              <a:lnSpc>
                <a:spcPts val="3600"/>
              </a:lnSpc>
              <a:buFont typeface="+mj-lt"/>
              <a:buAutoNum type="arabicPeriod"/>
              <a:defRPr sz="3300"/>
            </a:lvl1pPr>
          </a:lstStyle>
          <a:p>
            <a:pPr marL="468000" indent="-468000"/>
            <a:r>
              <a:rPr lang="de-DE" dirty="0"/>
              <a:t>Kapiteltrenner </a:t>
            </a:r>
            <a:r>
              <a:rPr lang="de-DE" dirty="0" err="1"/>
              <a:t>BundesSerif</a:t>
            </a:r>
            <a:r>
              <a:rPr lang="de-DE" dirty="0"/>
              <a:t> Office Regular 33 </a:t>
            </a:r>
            <a:r>
              <a:rPr lang="de-DE" dirty="0" err="1"/>
              <a:t>pt</a:t>
            </a:r>
            <a:r>
              <a:rPr lang="de-DE" dirty="0"/>
              <a:t>, ZAB 35 </a:t>
            </a:r>
            <a:r>
              <a:rPr lang="de-DE" dirty="0" err="1"/>
              <a:t>pt</a:t>
            </a:r>
            <a:r>
              <a:rPr lang="de-DE" dirty="0"/>
              <a:t>, maximal dreizeilig</a:t>
            </a:r>
          </a:p>
        </p:txBody>
      </p:sp>
      <p:sp>
        <p:nvSpPr>
          <p:cNvPr id="14" name="Rechteck 3">
            <a:extLst>
              <a:ext uri="{FF2B5EF4-FFF2-40B4-BE49-F238E27FC236}">
                <a16:creationId xmlns:a16="http://schemas.microsoft.com/office/drawing/2014/main" id="{B2E12AC1-8DC7-0F47-961E-C26B7D6BCEAF}"/>
              </a:ext>
            </a:extLst>
          </p:cNvPr>
          <p:cNvSpPr/>
          <p:nvPr userDrawn="1"/>
        </p:nvSpPr>
        <p:spPr>
          <a:xfrm>
            <a:off x="0" y="4917"/>
            <a:ext cx="6953933" cy="980728"/>
          </a:xfrm>
          <a:custGeom>
            <a:avLst/>
            <a:gdLst>
              <a:gd name="connsiteX0" fmla="*/ 0 w 5936587"/>
              <a:gd name="connsiteY0" fmla="*/ 0 h 980728"/>
              <a:gd name="connsiteX1" fmla="*/ 5936587 w 5936587"/>
              <a:gd name="connsiteY1" fmla="*/ 0 h 980728"/>
              <a:gd name="connsiteX2" fmla="*/ 5936587 w 5936587"/>
              <a:gd name="connsiteY2" fmla="*/ 980728 h 980728"/>
              <a:gd name="connsiteX3" fmla="*/ 0 w 5936587"/>
              <a:gd name="connsiteY3" fmla="*/ 980728 h 980728"/>
              <a:gd name="connsiteX4" fmla="*/ 0 w 5936587"/>
              <a:gd name="connsiteY4" fmla="*/ 0 h 980728"/>
              <a:gd name="connsiteX0" fmla="*/ 0 w 6953933"/>
              <a:gd name="connsiteY0" fmla="*/ 0 h 980728"/>
              <a:gd name="connsiteX1" fmla="*/ 6953933 w 6953933"/>
              <a:gd name="connsiteY1" fmla="*/ 0 h 980728"/>
              <a:gd name="connsiteX2" fmla="*/ 5936587 w 6953933"/>
              <a:gd name="connsiteY2" fmla="*/ 980728 h 980728"/>
              <a:gd name="connsiteX3" fmla="*/ 0 w 6953933"/>
              <a:gd name="connsiteY3" fmla="*/ 980728 h 980728"/>
              <a:gd name="connsiteX4" fmla="*/ 0 w 6953933"/>
              <a:gd name="connsiteY4" fmla="*/ 0 h 98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3933" h="980728">
                <a:moveTo>
                  <a:pt x="0" y="0"/>
                </a:moveTo>
                <a:lnTo>
                  <a:pt x="6953933" y="0"/>
                </a:lnTo>
                <a:lnTo>
                  <a:pt x="5936587" y="980728"/>
                </a:lnTo>
                <a:lnTo>
                  <a:pt x="0" y="980728"/>
                </a:lnTo>
                <a:lnTo>
                  <a:pt x="0" y="0"/>
                </a:lnTo>
                <a:close/>
              </a:path>
            </a:pathLst>
          </a:custGeom>
          <a:solidFill>
            <a:srgbClr val="004A7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E4EFD42-F6EF-E345-A15E-B534908C09C3}"/>
              </a:ext>
            </a:extLst>
          </p:cNvPr>
          <p:cNvGrpSpPr/>
          <p:nvPr userDrawn="1"/>
        </p:nvGrpSpPr>
        <p:grpSpPr>
          <a:xfrm>
            <a:off x="0" y="5527050"/>
            <a:ext cx="5957887" cy="381601"/>
            <a:chOff x="0" y="6476399"/>
            <a:chExt cx="5957887" cy="381601"/>
          </a:xfrm>
          <a:solidFill>
            <a:srgbClr val="336F91"/>
          </a:solidFill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A4A2A423-6094-9042-8567-B404EE1C3184}"/>
                </a:ext>
              </a:extLst>
            </p:cNvPr>
            <p:cNvSpPr/>
            <p:nvPr/>
          </p:nvSpPr>
          <p:spPr>
            <a:xfrm rot="10800000">
              <a:off x="17462" y="6476399"/>
              <a:ext cx="5940425" cy="381600"/>
            </a:xfrm>
            <a:custGeom>
              <a:avLst/>
              <a:gdLst>
                <a:gd name="connsiteX0" fmla="*/ 0 w 2961494"/>
                <a:gd name="connsiteY0" fmla="*/ 0 h 378000"/>
                <a:gd name="connsiteX1" fmla="*/ 2961494 w 2961494"/>
                <a:gd name="connsiteY1" fmla="*/ 0 h 378000"/>
                <a:gd name="connsiteX2" fmla="*/ 2961494 w 2961494"/>
                <a:gd name="connsiteY2" fmla="*/ 378000 h 378000"/>
                <a:gd name="connsiteX3" fmla="*/ 0 w 2961494"/>
                <a:gd name="connsiteY3" fmla="*/ 378000 h 378000"/>
                <a:gd name="connsiteX4" fmla="*/ 0 w 2961494"/>
                <a:gd name="connsiteY4" fmla="*/ 0 h 378000"/>
                <a:gd name="connsiteX0" fmla="*/ 663575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663575 w 2961494"/>
                <a:gd name="connsiteY4" fmla="*/ 0 h 381175"/>
                <a:gd name="connsiteX0" fmla="*/ 387350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387350 w 2961494"/>
                <a:gd name="connsiteY4" fmla="*/ 0 h 381175"/>
                <a:gd name="connsiteX0" fmla="*/ 187093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187093 w 2961494"/>
                <a:gd name="connsiteY4" fmla="*/ 0 h 381175"/>
                <a:gd name="connsiteX0" fmla="*/ 187093 w 2961494"/>
                <a:gd name="connsiteY0" fmla="*/ 0 h 381175"/>
                <a:gd name="connsiteX1" fmla="*/ 2961494 w 2961494"/>
                <a:gd name="connsiteY1" fmla="*/ 3175 h 381175"/>
                <a:gd name="connsiteX2" fmla="*/ 2774267 w 2961494"/>
                <a:gd name="connsiteY2" fmla="*/ 377909 h 381175"/>
                <a:gd name="connsiteX3" fmla="*/ 0 w 2961494"/>
                <a:gd name="connsiteY3" fmla="*/ 381175 h 381175"/>
                <a:gd name="connsiteX4" fmla="*/ 187093 w 2961494"/>
                <a:gd name="connsiteY4" fmla="*/ 0 h 38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494" h="381175">
                  <a:moveTo>
                    <a:pt x="187093" y="0"/>
                  </a:moveTo>
                  <a:lnTo>
                    <a:pt x="2961494" y="3175"/>
                  </a:lnTo>
                  <a:lnTo>
                    <a:pt x="2774267" y="377909"/>
                  </a:lnTo>
                  <a:lnTo>
                    <a:pt x="0" y="381175"/>
                  </a:lnTo>
                  <a:lnTo>
                    <a:pt x="187093" y="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73C52E94-1321-1B4A-BE43-FBA5EB4FA8E4}"/>
                </a:ext>
              </a:extLst>
            </p:cNvPr>
            <p:cNvSpPr/>
            <p:nvPr/>
          </p:nvSpPr>
          <p:spPr>
            <a:xfrm>
              <a:off x="0" y="6476400"/>
              <a:ext cx="576064" cy="3816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21081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86000" y="1652400"/>
            <a:ext cx="8172000" cy="4068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dirty="0"/>
              <a:t>Text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06B52E-A173-437E-86D4-2BD1E0C7C1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F3C85019-DD9A-D442-AA82-9202ABF031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E2935B23-F3E2-1142-8183-D1D25B1C407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5959DB98-74AA-2649-A8A5-9EDFB5264E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225080153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8"/>
          </p:nvPr>
        </p:nvSpPr>
        <p:spPr>
          <a:xfrm>
            <a:off x="486000" y="1652400"/>
            <a:ext cx="8172000" cy="406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7EE005-0FB2-462F-B787-18E9FBBA56A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FB7194CF-89EA-794A-97CB-26CE347F03E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3AFFC5A-8B6D-6049-98EA-42EA3649480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65247DF1-5A1D-364F-934A-64CC4D7AC1E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40179559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zweispaltig + 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170613" y="5363327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marL="0" marR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/>
            </a:lvl1pPr>
          </a:lstStyle>
          <a:p>
            <a:pPr marL="0" marR="0" lvl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Bildunterschrift</a:t>
            </a:r>
          </a:p>
          <a:p>
            <a:pPr marL="0" marR="0" lvl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hinzufügen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20"/>
          </p:nvPr>
        </p:nvSpPr>
        <p:spPr>
          <a:xfrm>
            <a:off x="486000" y="1652400"/>
            <a:ext cx="5331600" cy="406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170400" y="1652400"/>
            <a:ext cx="2487600" cy="3438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Text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A4D3AC3-D014-4EC1-86AC-A746613145F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F7C7A5D5-192C-9447-9105-D195510DE6D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0A7C175B-B177-5749-B696-0A1F1EBFF2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6552396E-9871-D047-8F91-F333F03A8AE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383599018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einspaltig + 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335831" y="1651001"/>
            <a:ext cx="5328000" cy="3434399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dirty="0"/>
              <a:t>Text hinzufügen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335832" y="5363327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marL="0" marR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/>
            </a:lvl1pPr>
          </a:lstStyle>
          <a:p>
            <a:pPr marL="0" marR="0" lvl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Bildunterschrift</a:t>
            </a:r>
          </a:p>
          <a:p>
            <a:pPr marL="0" marR="0" lvl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hinzufügen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20"/>
          </p:nvPr>
        </p:nvSpPr>
        <p:spPr>
          <a:xfrm>
            <a:off x="486000" y="1652400"/>
            <a:ext cx="2484000" cy="406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F0C3C73-383B-4B6A-823B-F07CA0F2E7C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74E87570-8195-6A40-855A-6F9D111AB41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B2F18D0D-A217-F34B-A83C-AE208059F8B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8A8D55BE-136C-8B4C-90FE-2FB31E28AA9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11126073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einspaltig + Text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86000" y="3868200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fontAlgn="b">
              <a:lnSpc>
                <a:spcPts val="1440"/>
              </a:lnSpc>
              <a:defRPr sz="1200" baseline="0"/>
            </a:lvl1pPr>
          </a:lstStyle>
          <a:p>
            <a:pPr lvl="0"/>
            <a:r>
              <a:rPr lang="de-DE" dirty="0"/>
              <a:t>Bildunterschrift hinzufügen</a:t>
            </a:r>
          </a:p>
          <a:p>
            <a:pPr lvl="0"/>
            <a:endParaRPr lang="de-DE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0" y="4543551"/>
            <a:ext cx="8172000" cy="117621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dirty="0"/>
              <a:t>Text hinzufügen</a:t>
            </a:r>
          </a:p>
        </p:txBody>
      </p:sp>
      <p:sp>
        <p:nvSpPr>
          <p:cNvPr id="34" name="Textplatzhalter 4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333600" y="3875917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fontAlgn="b">
              <a:lnSpc>
                <a:spcPts val="1440"/>
              </a:lnSpc>
              <a:defRPr sz="1200" baseline="0"/>
            </a:lvl1pPr>
          </a:lstStyle>
          <a:p>
            <a:pPr lvl="0"/>
            <a:r>
              <a:rPr lang="de-DE" dirty="0"/>
              <a:t>Bildunterschrift hinzufügen</a:t>
            </a:r>
          </a:p>
          <a:p>
            <a:pPr lvl="0"/>
            <a:endParaRPr lang="de-DE" dirty="0"/>
          </a:p>
        </p:txBody>
      </p:sp>
      <p:sp>
        <p:nvSpPr>
          <p:cNvPr id="35" name="Textplatzhalter 4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169462" y="3880323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fontAlgn="b">
              <a:lnSpc>
                <a:spcPts val="1440"/>
              </a:lnSpc>
              <a:defRPr sz="1200" baseline="0"/>
            </a:lvl1pPr>
          </a:lstStyle>
          <a:p>
            <a:pPr lvl="0"/>
            <a:r>
              <a:rPr lang="de-DE" dirty="0"/>
              <a:t>Bildunterschrift hinzufügen</a:t>
            </a:r>
          </a:p>
          <a:p>
            <a:pPr lvl="0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7"/>
          </p:nvPr>
        </p:nvSpPr>
        <p:spPr>
          <a:xfrm>
            <a:off x="486000" y="1651128"/>
            <a:ext cx="2484000" cy="1854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28"/>
          </p:nvPr>
        </p:nvSpPr>
        <p:spPr>
          <a:xfrm>
            <a:off x="3333600" y="1651128"/>
            <a:ext cx="2484000" cy="1854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29"/>
          </p:nvPr>
        </p:nvSpPr>
        <p:spPr>
          <a:xfrm>
            <a:off x="6170400" y="1651128"/>
            <a:ext cx="2484000" cy="1854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D64020E-8845-4A43-B845-8C883B3BFFB0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B6836033-F10F-1140-80BE-AA8C0D2D97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0FFA320A-73DC-6A46-AFEC-FBD41363D24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7" name="Bildplatzhalter 6">
            <a:extLst>
              <a:ext uri="{FF2B5EF4-FFF2-40B4-BE49-F238E27FC236}">
                <a16:creationId xmlns:a16="http://schemas.microsoft.com/office/drawing/2014/main" id="{94EDCE86-E720-E64B-B41F-B2AC3A8C2D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2338814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8"/>
          <p:cNvSpPr>
            <a:spLocks noGrp="1"/>
          </p:cNvSpPr>
          <p:nvPr>
            <p:ph sz="quarter" idx="16" hasCustomPrompt="1"/>
          </p:nvPr>
        </p:nvSpPr>
        <p:spPr>
          <a:xfrm>
            <a:off x="486000" y="1651128"/>
            <a:ext cx="8172000" cy="3744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Tabelle / Grafik / Diagramm</a:t>
            </a:r>
          </a:p>
          <a:p>
            <a:pPr lvl="0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1394" y="5497947"/>
            <a:ext cx="2484000" cy="307777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1200" i="1" baseline="0">
                <a:latin typeface="BundesSerif Office Italic " charset="0"/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3319200" y="5499179"/>
            <a:ext cx="5335207" cy="307777"/>
          </a:xfrm>
        </p:spPr>
        <p:txBody>
          <a:bodyPr wrap="square" anchor="b" anchorCtr="0">
            <a:noAutofit/>
          </a:bodyPr>
          <a:lstStyle>
            <a:lvl1pPr>
              <a:spcBef>
                <a:spcPts val="0"/>
              </a:spcBef>
              <a:defRPr sz="1200"/>
            </a:lvl1pPr>
          </a:lstStyle>
          <a:p>
            <a:pPr lvl="0"/>
            <a:r>
              <a:rPr lang="de-DE" dirty="0"/>
              <a:t>Legende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47B17-CFD7-4EED-8BFA-3AC7205F8E0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8B5D234C-0231-8D4A-AD5D-FF81F4FC634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EA8CB564-CCEE-144A-9310-672AA0BAFD0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E0BD63EB-08B8-6545-BB35-7DB0894CAA8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358554557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zweispaltig + 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8"/>
          <p:cNvSpPr>
            <a:spLocks noGrp="1"/>
          </p:cNvSpPr>
          <p:nvPr>
            <p:ph sz="quarter" idx="16" hasCustomPrompt="1"/>
          </p:nvPr>
        </p:nvSpPr>
        <p:spPr>
          <a:xfrm>
            <a:off x="486000" y="1651128"/>
            <a:ext cx="5331600" cy="3744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Tabelle / Grafik / Diagramm</a:t>
            </a:r>
          </a:p>
          <a:p>
            <a:pPr lvl="0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1393" y="5497947"/>
            <a:ext cx="2484000" cy="307777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1200" i="1" baseline="0">
                <a:latin typeface="BundesSerif Office Italic " charset="0"/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3319200" y="5499179"/>
            <a:ext cx="2498400" cy="307777"/>
          </a:xfrm>
        </p:spPr>
        <p:txBody>
          <a:bodyPr wrap="square" anchor="b" anchorCtr="0">
            <a:noAutofit/>
          </a:bodyPr>
          <a:lstStyle>
            <a:lvl1pPr>
              <a:spcBef>
                <a:spcPts val="0"/>
              </a:spcBef>
              <a:defRPr sz="1200"/>
            </a:lvl1pPr>
          </a:lstStyle>
          <a:p>
            <a:pPr lvl="0"/>
            <a:r>
              <a:rPr lang="de-DE" dirty="0"/>
              <a:t>Legende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170613" y="1651000"/>
            <a:ext cx="2484000" cy="3744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dirty="0"/>
              <a:t>Text hinzufügen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438E8CC-717B-4C92-B6F8-4F9123D533F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2">
            <a:extLst>
              <a:ext uri="{FF2B5EF4-FFF2-40B4-BE49-F238E27FC236}">
                <a16:creationId xmlns:a16="http://schemas.microsoft.com/office/drawing/2014/main" id="{864CF691-F459-CF45-9452-214ED10E161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E24E588E-9E77-DC44-9987-914568E8CC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A551E813-C400-7E40-ABC5-9213A1E383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85050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einspaltig + Text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86000" y="3868200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fontAlgn="b">
              <a:lnSpc>
                <a:spcPts val="1440"/>
              </a:lnSpc>
              <a:defRPr sz="1200" baseline="0"/>
            </a:lvl1pPr>
          </a:lstStyle>
          <a:p>
            <a:pPr lvl="0"/>
            <a:r>
              <a:rPr lang="de-DE" dirty="0"/>
              <a:t>Bildunterschrift hinzufügen</a:t>
            </a:r>
          </a:p>
          <a:p>
            <a:pPr lvl="0"/>
            <a:endParaRPr lang="de-DE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0" y="4543551"/>
            <a:ext cx="8172000" cy="117621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dirty="0"/>
              <a:t>Text hinzufügen</a:t>
            </a:r>
          </a:p>
        </p:txBody>
      </p:sp>
      <p:sp>
        <p:nvSpPr>
          <p:cNvPr id="34" name="Textplatzhalter 4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333600" y="3875917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fontAlgn="b">
              <a:lnSpc>
                <a:spcPts val="1440"/>
              </a:lnSpc>
              <a:defRPr sz="1200" baseline="0"/>
            </a:lvl1pPr>
          </a:lstStyle>
          <a:p>
            <a:pPr lvl="0"/>
            <a:r>
              <a:rPr lang="de-DE" dirty="0"/>
              <a:t>Bildunterschrift hinzufügen</a:t>
            </a:r>
          </a:p>
          <a:p>
            <a:pPr lvl="0"/>
            <a:endParaRPr lang="de-DE" dirty="0"/>
          </a:p>
        </p:txBody>
      </p:sp>
      <p:sp>
        <p:nvSpPr>
          <p:cNvPr id="35" name="Textplatzhalter 4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169462" y="3880323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fontAlgn="b">
              <a:lnSpc>
                <a:spcPts val="1440"/>
              </a:lnSpc>
              <a:defRPr sz="1200" baseline="0"/>
            </a:lvl1pPr>
          </a:lstStyle>
          <a:p>
            <a:pPr lvl="0"/>
            <a:r>
              <a:rPr lang="de-DE" dirty="0"/>
              <a:t>Bildunterschrift hinzufügen</a:t>
            </a:r>
          </a:p>
          <a:p>
            <a:pPr lvl="0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7"/>
          </p:nvPr>
        </p:nvSpPr>
        <p:spPr>
          <a:xfrm>
            <a:off x="486000" y="1651128"/>
            <a:ext cx="2484000" cy="1854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28"/>
          </p:nvPr>
        </p:nvSpPr>
        <p:spPr>
          <a:xfrm>
            <a:off x="3333600" y="1651128"/>
            <a:ext cx="2484000" cy="1854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29"/>
          </p:nvPr>
        </p:nvSpPr>
        <p:spPr>
          <a:xfrm>
            <a:off x="6170400" y="1651128"/>
            <a:ext cx="2484000" cy="1854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D64020E-8845-4A43-B845-8C883B3BFFB0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B6836033-F10F-1140-80BE-AA8C0D2D97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0FFA320A-73DC-6A46-AFEC-FBD41363D24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7" name="Bildplatzhalter 6">
            <a:extLst>
              <a:ext uri="{FF2B5EF4-FFF2-40B4-BE49-F238E27FC236}">
                <a16:creationId xmlns:a16="http://schemas.microsoft.com/office/drawing/2014/main" id="{94EDCE86-E720-E64B-B41F-B2AC3A8C2D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413543750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e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86000" y="3816000"/>
            <a:ext cx="8172000" cy="2030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40"/>
              </a:lnSpc>
              <a:spcBef>
                <a:spcPts val="0"/>
              </a:spcBef>
              <a:defRPr sz="1200">
                <a:latin typeface="BundesSans Office Regular" charset="0"/>
              </a:defRPr>
            </a:lvl1pPr>
            <a:lvl2pPr>
              <a:lnSpc>
                <a:spcPct val="100000"/>
              </a:lnSpc>
              <a:defRPr sz="1200">
                <a:latin typeface="BundesSans Office Regular" charset="0"/>
              </a:defRPr>
            </a:lvl2pPr>
            <a:lvl3pPr>
              <a:lnSpc>
                <a:spcPct val="100000"/>
              </a:lnSpc>
              <a:defRPr sz="1200">
                <a:latin typeface="BundesSans Office Regular" charset="0"/>
              </a:defRPr>
            </a:lvl3pPr>
            <a:lvl4pPr>
              <a:lnSpc>
                <a:spcPct val="100000"/>
              </a:lnSpc>
              <a:defRPr sz="1200">
                <a:latin typeface="BundesSans Office Regular" charset="0"/>
              </a:defRPr>
            </a:lvl4pPr>
            <a:lvl5pPr>
              <a:lnSpc>
                <a:spcPct val="100000"/>
              </a:lnSpc>
              <a:defRPr sz="1200">
                <a:latin typeface="BundesSans Office Regular" charset="0"/>
              </a:defRPr>
            </a:lvl5pPr>
          </a:lstStyle>
          <a:p>
            <a:pPr lvl="0"/>
            <a:r>
              <a:rPr lang="de-DE" dirty="0"/>
              <a:t>Text hinzufügen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0" y="3348000"/>
            <a:ext cx="8172000" cy="3077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Text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148E661-5180-42B0-BD71-035572BBA3F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C2FEE7AC-4653-8E42-8BB3-758345E3B32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4917849C-3B82-CF40-83BB-DB8AEF1EEF5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241D705C-CAE9-2C40-A0C7-F05EA355B9B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97974233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5999" y="1652400"/>
            <a:ext cx="8172000" cy="4068000"/>
          </a:xfrm>
        </p:spPr>
        <p:txBody>
          <a:bodyPr>
            <a:noAutofit/>
          </a:bodyPr>
          <a:lstStyle>
            <a:lvl1pPr marL="0" indent="0">
              <a:defRPr/>
            </a:lvl1pPr>
            <a:lvl4pPr>
              <a:buAutoNum type="alphaLcParenR"/>
              <a:defRPr/>
            </a:lvl4pPr>
            <a:lvl5pP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dirty="0"/>
              <a:t>Text hinzufügen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FE7FA9-867B-4A10-B316-ADD4070887E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E4251B99-B64F-814F-A01F-D37FAF8E70F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2B058E8-50F2-014C-BCDD-026A80F13DD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281373094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rgbClr val="66AA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D0392B3-7E4A-2542-8B0C-5FD679A3F091}"/>
              </a:ext>
            </a:extLst>
          </p:cNvPr>
          <p:cNvSpPr/>
          <p:nvPr userDrawn="1"/>
        </p:nvSpPr>
        <p:spPr>
          <a:xfrm>
            <a:off x="0" y="5910579"/>
            <a:ext cx="9144000" cy="94742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3" name="Bild 11" descr="Logo Bundesamt für Migration und Flüchtlinge" title="Logo Bundesamt für Migration und Flüchtlinge">
            <a:extLst>
              <a:ext uri="{FF2B5EF4-FFF2-40B4-BE49-F238E27FC236}">
                <a16:creationId xmlns:a16="http://schemas.microsoft.com/office/drawing/2014/main" id="{8C49ED0A-66AE-BF43-B773-647A86273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04" y="5910579"/>
            <a:ext cx="1254760" cy="858520"/>
          </a:xfrm>
          <a:prstGeom prst="rect">
            <a:avLst/>
          </a:prstGeom>
        </p:spPr>
      </p:pic>
      <p:sp>
        <p:nvSpPr>
          <p:cNvPr id="20" name="Bildplatzhalter 6">
            <a:extLst>
              <a:ext uri="{FF2B5EF4-FFF2-40B4-BE49-F238E27FC236}">
                <a16:creationId xmlns:a16="http://schemas.microsoft.com/office/drawing/2014/main" id="{0DDE309F-A7CB-F54F-B7F8-5ABC16AB7A9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21" name="Bildplatzhalter 6">
            <a:extLst>
              <a:ext uri="{FF2B5EF4-FFF2-40B4-BE49-F238E27FC236}">
                <a16:creationId xmlns:a16="http://schemas.microsoft.com/office/drawing/2014/main" id="{6AD44042-D372-DF46-A84E-A1FE215299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3DAA43C9-5942-9748-94F8-99930C522C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5572" y="3265239"/>
            <a:ext cx="7668000" cy="1846659"/>
          </a:xfrm>
        </p:spPr>
        <p:txBody>
          <a:bodyPr anchor="t" anchorCtr="0">
            <a:spAutoFit/>
          </a:bodyPr>
          <a:lstStyle>
            <a:lvl1pPr marL="46800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468000" algn="l">
              <a:lnSpc>
                <a:spcPts val="2400"/>
              </a:lnSpc>
            </a:pPr>
            <a:r>
              <a:rPr lang="de-DE" sz="2000" dirty="0" err="1"/>
              <a:t>BundesSans</a:t>
            </a:r>
            <a:r>
              <a:rPr lang="de-DE" sz="2000" dirty="0"/>
              <a:t> Office Regular 20 </a:t>
            </a:r>
            <a:r>
              <a:rPr lang="de-DE" sz="2000" dirty="0" err="1"/>
              <a:t>pt</a:t>
            </a:r>
            <a:r>
              <a:rPr lang="de-DE" sz="2000" dirty="0"/>
              <a:t>, ZAB 24 </a:t>
            </a:r>
            <a:r>
              <a:rPr lang="de-DE" sz="2000" dirty="0" err="1"/>
              <a:t>pt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Die Hintergrundfläche kann in den CD-Farben </a:t>
            </a:r>
            <a:br>
              <a:rPr lang="de-DE" sz="2000" dirty="0"/>
            </a:br>
            <a:r>
              <a:rPr lang="de-DE" sz="2000" dirty="0"/>
              <a:t>des Bundesamtes eingefärbt und über den </a:t>
            </a:r>
            <a:br>
              <a:rPr lang="de-DE" sz="2000" dirty="0"/>
            </a:br>
            <a:r>
              <a:rPr lang="de-DE" sz="2000" dirty="0"/>
              <a:t>Folienmaster verändert werden.</a:t>
            </a:r>
            <a:br>
              <a:rPr lang="de-DE" sz="2000" dirty="0"/>
            </a:br>
            <a:r>
              <a:rPr lang="de-DE" sz="2000" dirty="0"/>
              <a:t>Der Text kann je nach Kontrast zur Farbfläche </a:t>
            </a:r>
            <a:br>
              <a:rPr lang="de-DE" sz="2000" dirty="0"/>
            </a:br>
            <a:r>
              <a:rPr lang="de-DE" sz="2000" dirty="0"/>
              <a:t>in Schwarz oder Weiß gesetzt werden.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35324ECC-4C03-FA4D-BB99-E52D1FCDC5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572" y="1628775"/>
            <a:ext cx="7668000" cy="1386000"/>
          </a:xfrm>
        </p:spPr>
        <p:txBody>
          <a:bodyPr/>
          <a:lstStyle>
            <a:lvl1pPr marL="514350" indent="-514350">
              <a:lnSpc>
                <a:spcPts val="3600"/>
              </a:lnSpc>
              <a:buFont typeface="+mj-lt"/>
              <a:buAutoNum type="arabicPeriod"/>
              <a:defRPr sz="3300"/>
            </a:lvl1pPr>
          </a:lstStyle>
          <a:p>
            <a:pPr marL="468000" indent="-468000"/>
            <a:r>
              <a:rPr lang="de-DE" dirty="0"/>
              <a:t>Kapiteltrenner </a:t>
            </a:r>
            <a:r>
              <a:rPr lang="de-DE" dirty="0" err="1"/>
              <a:t>BundesSerif</a:t>
            </a:r>
            <a:r>
              <a:rPr lang="de-DE" dirty="0"/>
              <a:t> Office Regular 33 </a:t>
            </a:r>
            <a:r>
              <a:rPr lang="de-DE" dirty="0" err="1"/>
              <a:t>pt</a:t>
            </a:r>
            <a:r>
              <a:rPr lang="de-DE" dirty="0"/>
              <a:t>, ZAB 35 </a:t>
            </a:r>
            <a:r>
              <a:rPr lang="de-DE" dirty="0" err="1"/>
              <a:t>pt</a:t>
            </a:r>
            <a:r>
              <a:rPr lang="de-DE" dirty="0"/>
              <a:t>, maximal dreizeilig</a:t>
            </a:r>
          </a:p>
        </p:txBody>
      </p:sp>
      <p:sp>
        <p:nvSpPr>
          <p:cNvPr id="18" name="Rechteck 3">
            <a:extLst>
              <a:ext uri="{FF2B5EF4-FFF2-40B4-BE49-F238E27FC236}">
                <a16:creationId xmlns:a16="http://schemas.microsoft.com/office/drawing/2014/main" id="{C643338C-8AB2-284A-8AFF-B057783C5F33}"/>
              </a:ext>
            </a:extLst>
          </p:cNvPr>
          <p:cNvSpPr/>
          <p:nvPr userDrawn="1"/>
        </p:nvSpPr>
        <p:spPr>
          <a:xfrm>
            <a:off x="0" y="4917"/>
            <a:ext cx="6953933" cy="980728"/>
          </a:xfrm>
          <a:custGeom>
            <a:avLst/>
            <a:gdLst>
              <a:gd name="connsiteX0" fmla="*/ 0 w 5936587"/>
              <a:gd name="connsiteY0" fmla="*/ 0 h 980728"/>
              <a:gd name="connsiteX1" fmla="*/ 5936587 w 5936587"/>
              <a:gd name="connsiteY1" fmla="*/ 0 h 980728"/>
              <a:gd name="connsiteX2" fmla="*/ 5936587 w 5936587"/>
              <a:gd name="connsiteY2" fmla="*/ 980728 h 980728"/>
              <a:gd name="connsiteX3" fmla="*/ 0 w 5936587"/>
              <a:gd name="connsiteY3" fmla="*/ 980728 h 980728"/>
              <a:gd name="connsiteX4" fmla="*/ 0 w 5936587"/>
              <a:gd name="connsiteY4" fmla="*/ 0 h 980728"/>
              <a:gd name="connsiteX0" fmla="*/ 0 w 6953933"/>
              <a:gd name="connsiteY0" fmla="*/ 0 h 980728"/>
              <a:gd name="connsiteX1" fmla="*/ 6953933 w 6953933"/>
              <a:gd name="connsiteY1" fmla="*/ 0 h 980728"/>
              <a:gd name="connsiteX2" fmla="*/ 5936587 w 6953933"/>
              <a:gd name="connsiteY2" fmla="*/ 980728 h 980728"/>
              <a:gd name="connsiteX3" fmla="*/ 0 w 6953933"/>
              <a:gd name="connsiteY3" fmla="*/ 980728 h 980728"/>
              <a:gd name="connsiteX4" fmla="*/ 0 w 6953933"/>
              <a:gd name="connsiteY4" fmla="*/ 0 h 98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3933" h="980728">
                <a:moveTo>
                  <a:pt x="0" y="0"/>
                </a:moveTo>
                <a:lnTo>
                  <a:pt x="6953933" y="0"/>
                </a:lnTo>
                <a:lnTo>
                  <a:pt x="5936587" y="980728"/>
                </a:lnTo>
                <a:lnTo>
                  <a:pt x="0" y="980728"/>
                </a:lnTo>
                <a:lnTo>
                  <a:pt x="0" y="0"/>
                </a:lnTo>
                <a:close/>
              </a:path>
            </a:pathLst>
          </a:custGeom>
          <a:solidFill>
            <a:srgbClr val="00709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9F15747F-0E0D-634B-914E-98923B526D42}"/>
              </a:ext>
            </a:extLst>
          </p:cNvPr>
          <p:cNvGrpSpPr/>
          <p:nvPr userDrawn="1"/>
        </p:nvGrpSpPr>
        <p:grpSpPr>
          <a:xfrm>
            <a:off x="0" y="5527050"/>
            <a:ext cx="5957887" cy="381601"/>
            <a:chOff x="0" y="6476399"/>
            <a:chExt cx="5957887" cy="381601"/>
          </a:xfrm>
          <a:solidFill>
            <a:srgbClr val="338DA9"/>
          </a:solidFill>
        </p:grpSpPr>
        <p:sp>
          <p:nvSpPr>
            <p:cNvPr id="22" name="Rechteck 15">
              <a:extLst>
                <a:ext uri="{FF2B5EF4-FFF2-40B4-BE49-F238E27FC236}">
                  <a16:creationId xmlns:a16="http://schemas.microsoft.com/office/drawing/2014/main" id="{20D02E93-71AF-8A44-8A22-BC35EB82219F}"/>
                </a:ext>
              </a:extLst>
            </p:cNvPr>
            <p:cNvSpPr/>
            <p:nvPr/>
          </p:nvSpPr>
          <p:spPr>
            <a:xfrm rot="10800000">
              <a:off x="17462" y="6476399"/>
              <a:ext cx="5940425" cy="381600"/>
            </a:xfrm>
            <a:custGeom>
              <a:avLst/>
              <a:gdLst>
                <a:gd name="connsiteX0" fmla="*/ 0 w 2961494"/>
                <a:gd name="connsiteY0" fmla="*/ 0 h 378000"/>
                <a:gd name="connsiteX1" fmla="*/ 2961494 w 2961494"/>
                <a:gd name="connsiteY1" fmla="*/ 0 h 378000"/>
                <a:gd name="connsiteX2" fmla="*/ 2961494 w 2961494"/>
                <a:gd name="connsiteY2" fmla="*/ 378000 h 378000"/>
                <a:gd name="connsiteX3" fmla="*/ 0 w 2961494"/>
                <a:gd name="connsiteY3" fmla="*/ 378000 h 378000"/>
                <a:gd name="connsiteX4" fmla="*/ 0 w 2961494"/>
                <a:gd name="connsiteY4" fmla="*/ 0 h 378000"/>
                <a:gd name="connsiteX0" fmla="*/ 663575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663575 w 2961494"/>
                <a:gd name="connsiteY4" fmla="*/ 0 h 381175"/>
                <a:gd name="connsiteX0" fmla="*/ 387350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387350 w 2961494"/>
                <a:gd name="connsiteY4" fmla="*/ 0 h 381175"/>
                <a:gd name="connsiteX0" fmla="*/ 187093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187093 w 2961494"/>
                <a:gd name="connsiteY4" fmla="*/ 0 h 381175"/>
                <a:gd name="connsiteX0" fmla="*/ 187093 w 2961494"/>
                <a:gd name="connsiteY0" fmla="*/ 0 h 381175"/>
                <a:gd name="connsiteX1" fmla="*/ 2961494 w 2961494"/>
                <a:gd name="connsiteY1" fmla="*/ 3175 h 381175"/>
                <a:gd name="connsiteX2" fmla="*/ 2774267 w 2961494"/>
                <a:gd name="connsiteY2" fmla="*/ 377909 h 381175"/>
                <a:gd name="connsiteX3" fmla="*/ 0 w 2961494"/>
                <a:gd name="connsiteY3" fmla="*/ 381175 h 381175"/>
                <a:gd name="connsiteX4" fmla="*/ 187093 w 2961494"/>
                <a:gd name="connsiteY4" fmla="*/ 0 h 38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494" h="381175">
                  <a:moveTo>
                    <a:pt x="187093" y="0"/>
                  </a:moveTo>
                  <a:lnTo>
                    <a:pt x="2961494" y="3175"/>
                  </a:lnTo>
                  <a:lnTo>
                    <a:pt x="2774267" y="377909"/>
                  </a:lnTo>
                  <a:lnTo>
                    <a:pt x="0" y="381175"/>
                  </a:lnTo>
                  <a:lnTo>
                    <a:pt x="187093" y="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1A6D291F-12F8-A641-A9C9-00DF377C6AD0}"/>
                </a:ext>
              </a:extLst>
            </p:cNvPr>
            <p:cNvSpPr/>
            <p:nvPr/>
          </p:nvSpPr>
          <p:spPr>
            <a:xfrm>
              <a:off x="0" y="6476400"/>
              <a:ext cx="576064" cy="3816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3180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86000" y="1652400"/>
            <a:ext cx="8172000" cy="4068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dirty="0"/>
              <a:t>Text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06B52E-A173-437E-86D4-2BD1E0C7C1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F3C85019-DD9A-D442-AA82-9202ABF031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E2935B23-F3E2-1142-8183-D1D25B1C407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5959DB98-74AA-2649-A8A5-9EDFB5264E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92738037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8"/>
          </p:nvPr>
        </p:nvSpPr>
        <p:spPr>
          <a:xfrm>
            <a:off x="486000" y="1652400"/>
            <a:ext cx="8172000" cy="406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7EE005-0FB2-462F-B787-18E9FBBA56A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FB7194CF-89EA-794A-97CB-26CE347F03E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3AFFC5A-8B6D-6049-98EA-42EA3649480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65247DF1-5A1D-364F-934A-64CC4D7AC1E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153298904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zweispaltig + 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170613" y="5363327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marL="0" marR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/>
            </a:lvl1pPr>
          </a:lstStyle>
          <a:p>
            <a:pPr marL="0" marR="0" lvl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Bildunterschrift</a:t>
            </a:r>
          </a:p>
          <a:p>
            <a:pPr marL="0" marR="0" lvl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hinzufügen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20"/>
          </p:nvPr>
        </p:nvSpPr>
        <p:spPr>
          <a:xfrm>
            <a:off x="486000" y="1652400"/>
            <a:ext cx="5331600" cy="406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170400" y="1652400"/>
            <a:ext cx="2487600" cy="3438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Text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A4D3AC3-D014-4EC1-86AC-A746613145F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F7C7A5D5-192C-9447-9105-D195510DE6D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0A7C175B-B177-5749-B696-0A1F1EBFF2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6552396E-9871-D047-8F91-F333F03A8AE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218714360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einspaltig + 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335831" y="1651001"/>
            <a:ext cx="5328000" cy="3434399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dirty="0"/>
              <a:t>Text hinzufügen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335832" y="5363327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marL="0" marR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/>
            </a:lvl1pPr>
          </a:lstStyle>
          <a:p>
            <a:pPr marL="0" marR="0" lvl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Bildunterschrift</a:t>
            </a:r>
          </a:p>
          <a:p>
            <a:pPr marL="0" marR="0" lvl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hinzufügen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20"/>
          </p:nvPr>
        </p:nvSpPr>
        <p:spPr>
          <a:xfrm>
            <a:off x="486000" y="1652400"/>
            <a:ext cx="2484000" cy="406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F0C3C73-383B-4B6A-823B-F07CA0F2E7C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74E87570-8195-6A40-855A-6F9D111AB41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B2F18D0D-A217-F34B-A83C-AE208059F8B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8A8D55BE-136C-8B4C-90FE-2FB31E28AA9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94937012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einspaltig + Text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86000" y="3868200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fontAlgn="b">
              <a:lnSpc>
                <a:spcPts val="1440"/>
              </a:lnSpc>
              <a:defRPr sz="1200" baseline="0"/>
            </a:lvl1pPr>
          </a:lstStyle>
          <a:p>
            <a:pPr lvl="0"/>
            <a:r>
              <a:rPr lang="de-DE" dirty="0"/>
              <a:t>Bildunterschrift hinzufügen</a:t>
            </a:r>
          </a:p>
          <a:p>
            <a:pPr lvl="0"/>
            <a:endParaRPr lang="de-DE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0" y="4543551"/>
            <a:ext cx="8172000" cy="117621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dirty="0"/>
              <a:t>Text hinzufügen</a:t>
            </a:r>
          </a:p>
        </p:txBody>
      </p:sp>
      <p:sp>
        <p:nvSpPr>
          <p:cNvPr id="34" name="Textplatzhalter 4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333600" y="3875917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fontAlgn="b">
              <a:lnSpc>
                <a:spcPts val="1440"/>
              </a:lnSpc>
              <a:defRPr sz="1200" baseline="0"/>
            </a:lvl1pPr>
          </a:lstStyle>
          <a:p>
            <a:pPr lvl="0"/>
            <a:r>
              <a:rPr lang="de-DE" dirty="0"/>
              <a:t>Bildunterschrift hinzufügen</a:t>
            </a:r>
          </a:p>
          <a:p>
            <a:pPr lvl="0"/>
            <a:endParaRPr lang="de-DE" dirty="0"/>
          </a:p>
        </p:txBody>
      </p:sp>
      <p:sp>
        <p:nvSpPr>
          <p:cNvPr id="35" name="Textplatzhalter 4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169462" y="3880323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fontAlgn="b">
              <a:lnSpc>
                <a:spcPts val="1440"/>
              </a:lnSpc>
              <a:defRPr sz="1200" baseline="0"/>
            </a:lvl1pPr>
          </a:lstStyle>
          <a:p>
            <a:pPr lvl="0"/>
            <a:r>
              <a:rPr lang="de-DE" dirty="0"/>
              <a:t>Bildunterschrift hinzufügen</a:t>
            </a:r>
          </a:p>
          <a:p>
            <a:pPr lvl="0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7"/>
          </p:nvPr>
        </p:nvSpPr>
        <p:spPr>
          <a:xfrm>
            <a:off x="486000" y="1651128"/>
            <a:ext cx="2484000" cy="1854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28"/>
          </p:nvPr>
        </p:nvSpPr>
        <p:spPr>
          <a:xfrm>
            <a:off x="3333600" y="1651128"/>
            <a:ext cx="2484000" cy="1854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29"/>
          </p:nvPr>
        </p:nvSpPr>
        <p:spPr>
          <a:xfrm>
            <a:off x="6170400" y="1651128"/>
            <a:ext cx="2484000" cy="1854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D64020E-8845-4A43-B845-8C883B3BFFB0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B6836033-F10F-1140-80BE-AA8C0D2D97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0FFA320A-73DC-6A46-AFEC-FBD41363D24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7" name="Bildplatzhalter 6">
            <a:extLst>
              <a:ext uri="{FF2B5EF4-FFF2-40B4-BE49-F238E27FC236}">
                <a16:creationId xmlns:a16="http://schemas.microsoft.com/office/drawing/2014/main" id="{94EDCE86-E720-E64B-B41F-B2AC3A8C2D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263774271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8"/>
          <p:cNvSpPr>
            <a:spLocks noGrp="1"/>
          </p:cNvSpPr>
          <p:nvPr>
            <p:ph sz="quarter" idx="16" hasCustomPrompt="1"/>
          </p:nvPr>
        </p:nvSpPr>
        <p:spPr>
          <a:xfrm>
            <a:off x="486000" y="1651128"/>
            <a:ext cx="8172000" cy="3744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Tabelle / Grafik / Diagramm</a:t>
            </a:r>
          </a:p>
          <a:p>
            <a:pPr lvl="0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1394" y="5497947"/>
            <a:ext cx="2484000" cy="307777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1200" i="1" baseline="0">
                <a:latin typeface="BundesSerif Office Italic " charset="0"/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3319200" y="5499179"/>
            <a:ext cx="5335207" cy="307777"/>
          </a:xfrm>
        </p:spPr>
        <p:txBody>
          <a:bodyPr wrap="square" anchor="b" anchorCtr="0">
            <a:noAutofit/>
          </a:bodyPr>
          <a:lstStyle>
            <a:lvl1pPr>
              <a:spcBef>
                <a:spcPts val="0"/>
              </a:spcBef>
              <a:defRPr sz="1200"/>
            </a:lvl1pPr>
          </a:lstStyle>
          <a:p>
            <a:pPr lvl="0"/>
            <a:r>
              <a:rPr lang="de-DE" dirty="0"/>
              <a:t>Legende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47B17-CFD7-4EED-8BFA-3AC7205F8E0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8B5D234C-0231-8D4A-AD5D-FF81F4FC634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EA8CB564-CCEE-144A-9310-672AA0BAFD0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E0BD63EB-08B8-6545-BB35-7DB0894CAA8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139073478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zweispaltig + 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8"/>
          <p:cNvSpPr>
            <a:spLocks noGrp="1"/>
          </p:cNvSpPr>
          <p:nvPr>
            <p:ph sz="quarter" idx="16" hasCustomPrompt="1"/>
          </p:nvPr>
        </p:nvSpPr>
        <p:spPr>
          <a:xfrm>
            <a:off x="486000" y="1651128"/>
            <a:ext cx="5331600" cy="3744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Tabelle / Grafik / Diagramm</a:t>
            </a:r>
          </a:p>
          <a:p>
            <a:pPr lvl="0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1393" y="5497947"/>
            <a:ext cx="2484000" cy="307777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1200" i="1" baseline="0">
                <a:latin typeface="BundesSerif Office Italic " charset="0"/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3319200" y="5499179"/>
            <a:ext cx="2498400" cy="307777"/>
          </a:xfrm>
        </p:spPr>
        <p:txBody>
          <a:bodyPr wrap="square" anchor="b" anchorCtr="0">
            <a:noAutofit/>
          </a:bodyPr>
          <a:lstStyle>
            <a:lvl1pPr>
              <a:spcBef>
                <a:spcPts val="0"/>
              </a:spcBef>
              <a:defRPr sz="1200"/>
            </a:lvl1pPr>
          </a:lstStyle>
          <a:p>
            <a:pPr lvl="0"/>
            <a:r>
              <a:rPr lang="de-DE" dirty="0"/>
              <a:t>Legende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170613" y="1651000"/>
            <a:ext cx="2484000" cy="3744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dirty="0"/>
              <a:t>Text hinzufügen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438E8CC-717B-4C92-B6F8-4F9123D533F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2">
            <a:extLst>
              <a:ext uri="{FF2B5EF4-FFF2-40B4-BE49-F238E27FC236}">
                <a16:creationId xmlns:a16="http://schemas.microsoft.com/office/drawing/2014/main" id="{864CF691-F459-CF45-9452-214ED10E161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E24E588E-9E77-DC44-9987-914568E8CC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A551E813-C400-7E40-ABC5-9213A1E383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205154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8"/>
          <p:cNvSpPr>
            <a:spLocks noGrp="1"/>
          </p:cNvSpPr>
          <p:nvPr>
            <p:ph sz="quarter" idx="16" hasCustomPrompt="1"/>
          </p:nvPr>
        </p:nvSpPr>
        <p:spPr>
          <a:xfrm>
            <a:off x="486000" y="1651128"/>
            <a:ext cx="8172000" cy="3744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Tabelle / Grafik / Diagramm</a:t>
            </a:r>
          </a:p>
          <a:p>
            <a:pPr lvl="0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1394" y="5497947"/>
            <a:ext cx="2484000" cy="307777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1200" i="1" baseline="0">
                <a:latin typeface="BundesSerif Office Italic " charset="0"/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3319200" y="5499179"/>
            <a:ext cx="5335207" cy="307777"/>
          </a:xfrm>
        </p:spPr>
        <p:txBody>
          <a:bodyPr wrap="square" anchor="b" anchorCtr="0">
            <a:noAutofit/>
          </a:bodyPr>
          <a:lstStyle>
            <a:lvl1pPr>
              <a:spcBef>
                <a:spcPts val="0"/>
              </a:spcBef>
              <a:defRPr sz="1200"/>
            </a:lvl1pPr>
          </a:lstStyle>
          <a:p>
            <a:pPr lvl="0"/>
            <a:r>
              <a:rPr lang="de-DE" dirty="0"/>
              <a:t>Legende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47B17-CFD7-4EED-8BFA-3AC7205F8E0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8B5D234C-0231-8D4A-AD5D-FF81F4FC634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EA8CB564-CCEE-144A-9310-672AA0BAFD0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E0BD63EB-08B8-6545-BB35-7DB0894CAA8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212061076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e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86000" y="3816000"/>
            <a:ext cx="8172000" cy="2030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40"/>
              </a:lnSpc>
              <a:spcBef>
                <a:spcPts val="0"/>
              </a:spcBef>
              <a:defRPr sz="1200">
                <a:latin typeface="BundesSans Office Regular" charset="0"/>
              </a:defRPr>
            </a:lvl1pPr>
            <a:lvl2pPr>
              <a:lnSpc>
                <a:spcPct val="100000"/>
              </a:lnSpc>
              <a:defRPr sz="1200">
                <a:latin typeface="BundesSans Office Regular" charset="0"/>
              </a:defRPr>
            </a:lvl2pPr>
            <a:lvl3pPr>
              <a:lnSpc>
                <a:spcPct val="100000"/>
              </a:lnSpc>
              <a:defRPr sz="1200">
                <a:latin typeface="BundesSans Office Regular" charset="0"/>
              </a:defRPr>
            </a:lvl3pPr>
            <a:lvl4pPr>
              <a:lnSpc>
                <a:spcPct val="100000"/>
              </a:lnSpc>
              <a:defRPr sz="1200">
                <a:latin typeface="BundesSans Office Regular" charset="0"/>
              </a:defRPr>
            </a:lvl4pPr>
            <a:lvl5pPr>
              <a:lnSpc>
                <a:spcPct val="100000"/>
              </a:lnSpc>
              <a:defRPr sz="1200">
                <a:latin typeface="BundesSans Office Regular" charset="0"/>
              </a:defRPr>
            </a:lvl5pPr>
          </a:lstStyle>
          <a:p>
            <a:pPr lvl="0"/>
            <a:r>
              <a:rPr lang="de-DE" dirty="0"/>
              <a:t>Text hinzufügen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0" y="3348000"/>
            <a:ext cx="8172000" cy="3077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Text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148E661-5180-42B0-BD71-035572BBA3F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C2FEE7AC-4653-8E42-8BB3-758345E3B32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4917849C-3B82-CF40-83BB-DB8AEF1EEF5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241D705C-CAE9-2C40-A0C7-F05EA355B9B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44919507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5999" y="1652400"/>
            <a:ext cx="8172000" cy="4068000"/>
          </a:xfrm>
        </p:spPr>
        <p:txBody>
          <a:bodyPr>
            <a:noAutofit/>
          </a:bodyPr>
          <a:lstStyle>
            <a:lvl1pPr marL="0" indent="0">
              <a:defRPr/>
            </a:lvl1pPr>
            <a:lvl4pPr>
              <a:buAutoNum type="alphaLcParenR"/>
              <a:defRPr/>
            </a:lvl4pPr>
            <a:lvl5pP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dirty="0"/>
              <a:t>Text hinzufügen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FE7FA9-867B-4A10-B316-ADD4070887E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E4251B99-B64F-814F-A01F-D37FAF8E70F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2B058E8-50F2-014C-BCDD-026A80F13DD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127813405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rgbClr val="B3E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D0392B3-7E4A-2542-8B0C-5FD679A3F091}"/>
              </a:ext>
            </a:extLst>
          </p:cNvPr>
          <p:cNvSpPr/>
          <p:nvPr userDrawn="1"/>
        </p:nvSpPr>
        <p:spPr>
          <a:xfrm>
            <a:off x="0" y="5910579"/>
            <a:ext cx="9144000" cy="94742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3" name="Bild 11" descr="Logo Bundesamt für Migration und Flüchtlinge" title="Logo Bundesamt für Migration und Flüchtlinge">
            <a:extLst>
              <a:ext uri="{FF2B5EF4-FFF2-40B4-BE49-F238E27FC236}">
                <a16:creationId xmlns:a16="http://schemas.microsoft.com/office/drawing/2014/main" id="{8C49ED0A-66AE-BF43-B773-647A86273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04" y="5910579"/>
            <a:ext cx="1254760" cy="858520"/>
          </a:xfrm>
          <a:prstGeom prst="rect">
            <a:avLst/>
          </a:prstGeom>
        </p:spPr>
      </p:pic>
      <p:sp>
        <p:nvSpPr>
          <p:cNvPr id="20" name="Bildplatzhalter 6">
            <a:extLst>
              <a:ext uri="{FF2B5EF4-FFF2-40B4-BE49-F238E27FC236}">
                <a16:creationId xmlns:a16="http://schemas.microsoft.com/office/drawing/2014/main" id="{0DDE309F-A7CB-F54F-B7F8-5ABC16AB7A9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21" name="Bildplatzhalter 6">
            <a:extLst>
              <a:ext uri="{FF2B5EF4-FFF2-40B4-BE49-F238E27FC236}">
                <a16:creationId xmlns:a16="http://schemas.microsoft.com/office/drawing/2014/main" id="{6AD44042-D372-DF46-A84E-A1FE215299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3DAA43C9-5942-9748-94F8-99930C522C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5572" y="3265239"/>
            <a:ext cx="7668000" cy="1846659"/>
          </a:xfrm>
        </p:spPr>
        <p:txBody>
          <a:bodyPr anchor="t" anchorCtr="0">
            <a:spAutoFit/>
          </a:bodyPr>
          <a:lstStyle>
            <a:lvl1pPr marL="46800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468000" algn="l">
              <a:lnSpc>
                <a:spcPts val="2400"/>
              </a:lnSpc>
            </a:pPr>
            <a:r>
              <a:rPr lang="de-DE" sz="2000" dirty="0" err="1"/>
              <a:t>BundesSans</a:t>
            </a:r>
            <a:r>
              <a:rPr lang="de-DE" sz="2000" dirty="0"/>
              <a:t> Office Regular 20 </a:t>
            </a:r>
            <a:r>
              <a:rPr lang="de-DE" sz="2000" dirty="0" err="1"/>
              <a:t>pt</a:t>
            </a:r>
            <a:r>
              <a:rPr lang="de-DE" sz="2000" dirty="0"/>
              <a:t>, ZAB 24 </a:t>
            </a:r>
            <a:r>
              <a:rPr lang="de-DE" sz="2000" dirty="0" err="1"/>
              <a:t>pt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Die Hintergrundfläche kann in den CD-Farben </a:t>
            </a:r>
            <a:br>
              <a:rPr lang="de-DE" sz="2000" dirty="0"/>
            </a:br>
            <a:r>
              <a:rPr lang="de-DE" sz="2000" dirty="0"/>
              <a:t>des Bundesamtes eingefärbt und über den </a:t>
            </a:r>
            <a:br>
              <a:rPr lang="de-DE" sz="2000" dirty="0"/>
            </a:br>
            <a:r>
              <a:rPr lang="de-DE" sz="2000" dirty="0"/>
              <a:t>Folienmaster verändert werden.</a:t>
            </a:r>
            <a:br>
              <a:rPr lang="de-DE" sz="2000" dirty="0"/>
            </a:br>
            <a:r>
              <a:rPr lang="de-DE" sz="2000" dirty="0"/>
              <a:t>Der Text kann je nach Kontrast zur Farbfläche </a:t>
            </a:r>
            <a:br>
              <a:rPr lang="de-DE" sz="2000" dirty="0"/>
            </a:br>
            <a:r>
              <a:rPr lang="de-DE" sz="2000" dirty="0"/>
              <a:t>in Schwarz oder Weiß gesetzt werden.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35324ECC-4C03-FA4D-BB99-E52D1FCDC5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572" y="1628775"/>
            <a:ext cx="7668000" cy="1386000"/>
          </a:xfrm>
        </p:spPr>
        <p:txBody>
          <a:bodyPr/>
          <a:lstStyle>
            <a:lvl1pPr marL="514350" indent="-514350">
              <a:lnSpc>
                <a:spcPts val="3600"/>
              </a:lnSpc>
              <a:buFont typeface="+mj-lt"/>
              <a:buAutoNum type="arabicPeriod"/>
              <a:defRPr sz="3300"/>
            </a:lvl1pPr>
          </a:lstStyle>
          <a:p>
            <a:pPr marL="468000" indent="-468000"/>
            <a:r>
              <a:rPr lang="de-DE" dirty="0"/>
              <a:t>Kapiteltrenner </a:t>
            </a:r>
            <a:r>
              <a:rPr lang="de-DE" dirty="0" err="1"/>
              <a:t>BundesSerif</a:t>
            </a:r>
            <a:r>
              <a:rPr lang="de-DE" dirty="0"/>
              <a:t> Office Regular 33 </a:t>
            </a:r>
            <a:r>
              <a:rPr lang="de-DE" dirty="0" err="1"/>
              <a:t>pt</a:t>
            </a:r>
            <a:r>
              <a:rPr lang="de-DE" dirty="0"/>
              <a:t>, ZAB 35 </a:t>
            </a:r>
            <a:r>
              <a:rPr lang="de-DE" dirty="0" err="1"/>
              <a:t>pt</a:t>
            </a:r>
            <a:r>
              <a:rPr lang="de-DE" dirty="0"/>
              <a:t>, maximal dreizeilig</a:t>
            </a:r>
          </a:p>
        </p:txBody>
      </p:sp>
      <p:sp>
        <p:nvSpPr>
          <p:cNvPr id="14" name="Rechteck 3">
            <a:extLst>
              <a:ext uri="{FF2B5EF4-FFF2-40B4-BE49-F238E27FC236}">
                <a16:creationId xmlns:a16="http://schemas.microsoft.com/office/drawing/2014/main" id="{AB4AC5C9-7B45-9945-9CDC-5A1C0A298F42}"/>
              </a:ext>
            </a:extLst>
          </p:cNvPr>
          <p:cNvSpPr/>
          <p:nvPr userDrawn="1"/>
        </p:nvSpPr>
        <p:spPr>
          <a:xfrm>
            <a:off x="0" y="4917"/>
            <a:ext cx="6953933" cy="980728"/>
          </a:xfrm>
          <a:custGeom>
            <a:avLst/>
            <a:gdLst>
              <a:gd name="connsiteX0" fmla="*/ 0 w 5936587"/>
              <a:gd name="connsiteY0" fmla="*/ 0 h 980728"/>
              <a:gd name="connsiteX1" fmla="*/ 5936587 w 5936587"/>
              <a:gd name="connsiteY1" fmla="*/ 0 h 980728"/>
              <a:gd name="connsiteX2" fmla="*/ 5936587 w 5936587"/>
              <a:gd name="connsiteY2" fmla="*/ 980728 h 980728"/>
              <a:gd name="connsiteX3" fmla="*/ 0 w 5936587"/>
              <a:gd name="connsiteY3" fmla="*/ 980728 h 980728"/>
              <a:gd name="connsiteX4" fmla="*/ 0 w 5936587"/>
              <a:gd name="connsiteY4" fmla="*/ 0 h 980728"/>
              <a:gd name="connsiteX0" fmla="*/ 0 w 6953933"/>
              <a:gd name="connsiteY0" fmla="*/ 0 h 980728"/>
              <a:gd name="connsiteX1" fmla="*/ 6953933 w 6953933"/>
              <a:gd name="connsiteY1" fmla="*/ 0 h 980728"/>
              <a:gd name="connsiteX2" fmla="*/ 5936587 w 6953933"/>
              <a:gd name="connsiteY2" fmla="*/ 980728 h 980728"/>
              <a:gd name="connsiteX3" fmla="*/ 0 w 6953933"/>
              <a:gd name="connsiteY3" fmla="*/ 980728 h 980728"/>
              <a:gd name="connsiteX4" fmla="*/ 0 w 6953933"/>
              <a:gd name="connsiteY4" fmla="*/ 0 h 98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3933" h="980728">
                <a:moveTo>
                  <a:pt x="0" y="0"/>
                </a:moveTo>
                <a:lnTo>
                  <a:pt x="6953933" y="0"/>
                </a:lnTo>
                <a:lnTo>
                  <a:pt x="5936587" y="980728"/>
                </a:lnTo>
                <a:lnTo>
                  <a:pt x="0" y="980728"/>
                </a:lnTo>
                <a:lnTo>
                  <a:pt x="0" y="0"/>
                </a:lnTo>
                <a:close/>
              </a:path>
            </a:pathLst>
          </a:custGeom>
          <a:solidFill>
            <a:srgbClr val="80CDEB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E32D672-351C-1F42-9E07-797D7338C4AD}"/>
              </a:ext>
            </a:extLst>
          </p:cNvPr>
          <p:cNvGrpSpPr/>
          <p:nvPr userDrawn="1"/>
        </p:nvGrpSpPr>
        <p:grpSpPr>
          <a:xfrm>
            <a:off x="0" y="5527050"/>
            <a:ext cx="5957887" cy="381601"/>
            <a:chOff x="0" y="6476399"/>
            <a:chExt cx="5957887" cy="381601"/>
          </a:xfrm>
          <a:solidFill>
            <a:srgbClr val="99D7F0"/>
          </a:solidFill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8B5009DC-D8FF-664A-8617-7104441625AC}"/>
                </a:ext>
              </a:extLst>
            </p:cNvPr>
            <p:cNvSpPr/>
            <p:nvPr/>
          </p:nvSpPr>
          <p:spPr>
            <a:xfrm rot="10800000">
              <a:off x="17462" y="6476399"/>
              <a:ext cx="5940425" cy="381600"/>
            </a:xfrm>
            <a:custGeom>
              <a:avLst/>
              <a:gdLst>
                <a:gd name="connsiteX0" fmla="*/ 0 w 2961494"/>
                <a:gd name="connsiteY0" fmla="*/ 0 h 378000"/>
                <a:gd name="connsiteX1" fmla="*/ 2961494 w 2961494"/>
                <a:gd name="connsiteY1" fmla="*/ 0 h 378000"/>
                <a:gd name="connsiteX2" fmla="*/ 2961494 w 2961494"/>
                <a:gd name="connsiteY2" fmla="*/ 378000 h 378000"/>
                <a:gd name="connsiteX3" fmla="*/ 0 w 2961494"/>
                <a:gd name="connsiteY3" fmla="*/ 378000 h 378000"/>
                <a:gd name="connsiteX4" fmla="*/ 0 w 2961494"/>
                <a:gd name="connsiteY4" fmla="*/ 0 h 378000"/>
                <a:gd name="connsiteX0" fmla="*/ 663575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663575 w 2961494"/>
                <a:gd name="connsiteY4" fmla="*/ 0 h 381175"/>
                <a:gd name="connsiteX0" fmla="*/ 387350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387350 w 2961494"/>
                <a:gd name="connsiteY4" fmla="*/ 0 h 381175"/>
                <a:gd name="connsiteX0" fmla="*/ 187093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187093 w 2961494"/>
                <a:gd name="connsiteY4" fmla="*/ 0 h 381175"/>
                <a:gd name="connsiteX0" fmla="*/ 187093 w 2961494"/>
                <a:gd name="connsiteY0" fmla="*/ 0 h 381175"/>
                <a:gd name="connsiteX1" fmla="*/ 2961494 w 2961494"/>
                <a:gd name="connsiteY1" fmla="*/ 3175 h 381175"/>
                <a:gd name="connsiteX2" fmla="*/ 2774267 w 2961494"/>
                <a:gd name="connsiteY2" fmla="*/ 377909 h 381175"/>
                <a:gd name="connsiteX3" fmla="*/ 0 w 2961494"/>
                <a:gd name="connsiteY3" fmla="*/ 381175 h 381175"/>
                <a:gd name="connsiteX4" fmla="*/ 187093 w 2961494"/>
                <a:gd name="connsiteY4" fmla="*/ 0 h 38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494" h="381175">
                  <a:moveTo>
                    <a:pt x="187093" y="0"/>
                  </a:moveTo>
                  <a:lnTo>
                    <a:pt x="2961494" y="3175"/>
                  </a:lnTo>
                  <a:lnTo>
                    <a:pt x="2774267" y="377909"/>
                  </a:lnTo>
                  <a:lnTo>
                    <a:pt x="0" y="381175"/>
                  </a:lnTo>
                  <a:lnTo>
                    <a:pt x="187093" y="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D046485B-D4AC-ED40-8EC9-A6F289C69432}"/>
                </a:ext>
              </a:extLst>
            </p:cNvPr>
            <p:cNvSpPr/>
            <p:nvPr/>
          </p:nvSpPr>
          <p:spPr>
            <a:xfrm>
              <a:off x="0" y="6476400"/>
              <a:ext cx="576064" cy="3816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74975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86000" y="1652400"/>
            <a:ext cx="8172000" cy="4068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dirty="0"/>
              <a:t>Text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06B52E-A173-437E-86D4-2BD1E0C7C1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F3C85019-DD9A-D442-AA82-9202ABF031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E2935B23-F3E2-1142-8183-D1D25B1C407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5959DB98-74AA-2649-A8A5-9EDFB5264E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51697526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8"/>
          </p:nvPr>
        </p:nvSpPr>
        <p:spPr>
          <a:xfrm>
            <a:off x="486000" y="1652400"/>
            <a:ext cx="8172000" cy="406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7EE005-0FB2-462F-B787-18E9FBBA56A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FB7194CF-89EA-794A-97CB-26CE347F03E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3AFFC5A-8B6D-6049-98EA-42EA3649480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65247DF1-5A1D-364F-934A-64CC4D7AC1E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284113387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zweispaltig + 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170613" y="5363327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marL="0" marR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/>
            </a:lvl1pPr>
          </a:lstStyle>
          <a:p>
            <a:pPr marL="0" marR="0" lvl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Bildunterschrift</a:t>
            </a:r>
          </a:p>
          <a:p>
            <a:pPr marL="0" marR="0" lvl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hinzufügen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20"/>
          </p:nvPr>
        </p:nvSpPr>
        <p:spPr>
          <a:xfrm>
            <a:off x="486000" y="1652400"/>
            <a:ext cx="5331600" cy="406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170400" y="1652400"/>
            <a:ext cx="2487600" cy="3438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Text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A4D3AC3-D014-4EC1-86AC-A746613145F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F7C7A5D5-192C-9447-9105-D195510DE6D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0A7C175B-B177-5749-B696-0A1F1EBFF2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6552396E-9871-D047-8F91-F333F03A8AE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358932195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einspaltig + 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335831" y="1651001"/>
            <a:ext cx="5328000" cy="3434399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dirty="0"/>
              <a:t>Text hinzufügen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335832" y="5363327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marL="0" marR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/>
            </a:lvl1pPr>
          </a:lstStyle>
          <a:p>
            <a:pPr marL="0" marR="0" lvl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Bildunterschrift</a:t>
            </a:r>
          </a:p>
          <a:p>
            <a:pPr marL="0" marR="0" lvl="0" indent="0" algn="l" defTabSz="914400" rtl="0" eaLnBrk="1" fontAlgn="b" latinLnBrk="0" hangingPunct="1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hinzufügen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20"/>
          </p:nvPr>
        </p:nvSpPr>
        <p:spPr>
          <a:xfrm>
            <a:off x="486000" y="1652400"/>
            <a:ext cx="2484000" cy="406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F0C3C73-383B-4B6A-823B-F07CA0F2E7C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74E87570-8195-6A40-855A-6F9D111AB41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B2F18D0D-A217-F34B-A83C-AE208059F8B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8A8D55BE-136C-8B4C-90FE-2FB31E28AA9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391295234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einspaltig + Text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86000" y="3868200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fontAlgn="b">
              <a:lnSpc>
                <a:spcPts val="1440"/>
              </a:lnSpc>
              <a:defRPr sz="1200" baseline="0"/>
            </a:lvl1pPr>
          </a:lstStyle>
          <a:p>
            <a:pPr lvl="0"/>
            <a:r>
              <a:rPr lang="de-DE" dirty="0"/>
              <a:t>Bildunterschrift hinzufügen</a:t>
            </a:r>
          </a:p>
          <a:p>
            <a:pPr lvl="0"/>
            <a:endParaRPr lang="de-DE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0" y="4543551"/>
            <a:ext cx="8172000" cy="117621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dirty="0"/>
              <a:t>Text hinzufügen</a:t>
            </a:r>
          </a:p>
        </p:txBody>
      </p:sp>
      <p:sp>
        <p:nvSpPr>
          <p:cNvPr id="34" name="Textplatzhalter 4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333600" y="3875917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fontAlgn="b">
              <a:lnSpc>
                <a:spcPts val="1440"/>
              </a:lnSpc>
              <a:defRPr sz="1200" baseline="0"/>
            </a:lvl1pPr>
          </a:lstStyle>
          <a:p>
            <a:pPr lvl="0"/>
            <a:r>
              <a:rPr lang="de-DE" dirty="0"/>
              <a:t>Bildunterschrift hinzufügen</a:t>
            </a:r>
          </a:p>
          <a:p>
            <a:pPr lvl="0"/>
            <a:endParaRPr lang="de-DE" dirty="0"/>
          </a:p>
        </p:txBody>
      </p:sp>
      <p:sp>
        <p:nvSpPr>
          <p:cNvPr id="35" name="Textplatzhalter 4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169462" y="3880323"/>
            <a:ext cx="2484000" cy="359073"/>
          </a:xfrm>
          <a:prstGeom prst="rect">
            <a:avLst/>
          </a:prstGeom>
          <a:solidFill>
            <a:schemeClr val="bg1"/>
          </a:solidFill>
        </p:spPr>
        <p:txBody>
          <a:bodyPr anchor="t" anchorCtr="0">
            <a:noAutofit/>
          </a:bodyPr>
          <a:lstStyle>
            <a:lvl1pPr fontAlgn="b">
              <a:lnSpc>
                <a:spcPts val="1440"/>
              </a:lnSpc>
              <a:defRPr sz="1200" baseline="0"/>
            </a:lvl1pPr>
          </a:lstStyle>
          <a:p>
            <a:pPr lvl="0"/>
            <a:r>
              <a:rPr lang="de-DE" dirty="0"/>
              <a:t>Bildunterschrift hinzufügen</a:t>
            </a:r>
          </a:p>
          <a:p>
            <a:pPr lvl="0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7"/>
          </p:nvPr>
        </p:nvSpPr>
        <p:spPr>
          <a:xfrm>
            <a:off x="486000" y="1651128"/>
            <a:ext cx="2484000" cy="1854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28"/>
          </p:nvPr>
        </p:nvSpPr>
        <p:spPr>
          <a:xfrm>
            <a:off x="3333600" y="1651128"/>
            <a:ext cx="2484000" cy="1854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29"/>
          </p:nvPr>
        </p:nvSpPr>
        <p:spPr>
          <a:xfrm>
            <a:off x="6170400" y="1651128"/>
            <a:ext cx="2484000" cy="1854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D64020E-8845-4A43-B845-8C883B3BFFB0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B6836033-F10F-1140-80BE-AA8C0D2D97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0FFA320A-73DC-6A46-AFEC-FBD41363D24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7" name="Bildplatzhalter 6">
            <a:extLst>
              <a:ext uri="{FF2B5EF4-FFF2-40B4-BE49-F238E27FC236}">
                <a16:creationId xmlns:a16="http://schemas.microsoft.com/office/drawing/2014/main" id="{94EDCE86-E720-E64B-B41F-B2AC3A8C2D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301884112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8"/>
          <p:cNvSpPr>
            <a:spLocks noGrp="1"/>
          </p:cNvSpPr>
          <p:nvPr>
            <p:ph sz="quarter" idx="16" hasCustomPrompt="1"/>
          </p:nvPr>
        </p:nvSpPr>
        <p:spPr>
          <a:xfrm>
            <a:off x="486000" y="1651128"/>
            <a:ext cx="8172000" cy="3744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Tabelle / Grafik / Diagramm</a:t>
            </a:r>
          </a:p>
          <a:p>
            <a:pPr lvl="0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1394" y="5497947"/>
            <a:ext cx="2484000" cy="307777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1200" i="1" baseline="0">
                <a:latin typeface="BundesSerif Office Italic " charset="0"/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3319200" y="5499179"/>
            <a:ext cx="5335207" cy="307777"/>
          </a:xfrm>
        </p:spPr>
        <p:txBody>
          <a:bodyPr wrap="square" anchor="b" anchorCtr="0">
            <a:noAutofit/>
          </a:bodyPr>
          <a:lstStyle>
            <a:lvl1pPr>
              <a:spcBef>
                <a:spcPts val="0"/>
              </a:spcBef>
              <a:defRPr sz="1200"/>
            </a:lvl1pPr>
          </a:lstStyle>
          <a:p>
            <a:pPr lvl="0"/>
            <a:r>
              <a:rPr lang="de-DE" dirty="0"/>
              <a:t>Legende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47B17-CFD7-4EED-8BFA-3AC7205F8E0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8B5D234C-0231-8D4A-AD5D-FF81F4FC634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EA8CB564-CCEE-144A-9310-672AA0BAFD0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E0BD63EB-08B8-6545-BB35-7DB0894CAA8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300710097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zweispaltig + 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8"/>
          <p:cNvSpPr>
            <a:spLocks noGrp="1"/>
          </p:cNvSpPr>
          <p:nvPr>
            <p:ph sz="quarter" idx="16" hasCustomPrompt="1"/>
          </p:nvPr>
        </p:nvSpPr>
        <p:spPr>
          <a:xfrm>
            <a:off x="486000" y="1651128"/>
            <a:ext cx="5331600" cy="3744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Tabelle / Grafik / Diagramm</a:t>
            </a:r>
          </a:p>
          <a:p>
            <a:pPr lvl="0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1393" y="5497947"/>
            <a:ext cx="2484000" cy="307777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1200" i="1" baseline="0">
                <a:latin typeface="BundesSerif Office Italic " charset="0"/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3319200" y="5499179"/>
            <a:ext cx="2498400" cy="307777"/>
          </a:xfrm>
        </p:spPr>
        <p:txBody>
          <a:bodyPr wrap="square" anchor="b" anchorCtr="0">
            <a:noAutofit/>
          </a:bodyPr>
          <a:lstStyle>
            <a:lvl1pPr>
              <a:spcBef>
                <a:spcPts val="0"/>
              </a:spcBef>
              <a:defRPr sz="1200"/>
            </a:lvl1pPr>
          </a:lstStyle>
          <a:p>
            <a:pPr lvl="0"/>
            <a:r>
              <a:rPr lang="de-DE" dirty="0"/>
              <a:t>Legende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170613" y="1651000"/>
            <a:ext cx="2484000" cy="3744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dirty="0"/>
              <a:t>Text hinzufügen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438E8CC-717B-4C92-B6F8-4F9123D533F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2">
            <a:extLst>
              <a:ext uri="{FF2B5EF4-FFF2-40B4-BE49-F238E27FC236}">
                <a16:creationId xmlns:a16="http://schemas.microsoft.com/office/drawing/2014/main" id="{864CF691-F459-CF45-9452-214ED10E161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E24E588E-9E77-DC44-9987-914568E8CC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A551E813-C400-7E40-ABC5-9213A1E383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84985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zweispaltig + 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8"/>
          <p:cNvSpPr>
            <a:spLocks noGrp="1"/>
          </p:cNvSpPr>
          <p:nvPr>
            <p:ph sz="quarter" idx="16" hasCustomPrompt="1"/>
          </p:nvPr>
        </p:nvSpPr>
        <p:spPr>
          <a:xfrm>
            <a:off x="486000" y="1651128"/>
            <a:ext cx="5331600" cy="3744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Tabelle / Grafik / Diagramm</a:t>
            </a:r>
          </a:p>
          <a:p>
            <a:pPr lvl="0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1393" y="5497947"/>
            <a:ext cx="2484000" cy="307777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1200" i="1" baseline="0">
                <a:latin typeface="BundesSerif Office Italic " charset="0"/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3319200" y="5499179"/>
            <a:ext cx="2498400" cy="307777"/>
          </a:xfrm>
        </p:spPr>
        <p:txBody>
          <a:bodyPr wrap="square" anchor="b" anchorCtr="0">
            <a:noAutofit/>
          </a:bodyPr>
          <a:lstStyle>
            <a:lvl1pPr>
              <a:spcBef>
                <a:spcPts val="0"/>
              </a:spcBef>
              <a:defRPr sz="1200"/>
            </a:lvl1pPr>
          </a:lstStyle>
          <a:p>
            <a:pPr lvl="0"/>
            <a:r>
              <a:rPr lang="de-DE" dirty="0"/>
              <a:t>Legende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170613" y="1651000"/>
            <a:ext cx="2484000" cy="3744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dirty="0"/>
              <a:t>Text hinzufügen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438E8CC-717B-4C92-B6F8-4F9123D533F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2">
            <a:extLst>
              <a:ext uri="{FF2B5EF4-FFF2-40B4-BE49-F238E27FC236}">
                <a16:creationId xmlns:a16="http://schemas.microsoft.com/office/drawing/2014/main" id="{864CF691-F459-CF45-9452-214ED10E161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E24E588E-9E77-DC44-9987-914568E8CC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A551E813-C400-7E40-ABC5-9213A1E383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302401715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e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86000" y="3816000"/>
            <a:ext cx="8172000" cy="2030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40"/>
              </a:lnSpc>
              <a:spcBef>
                <a:spcPts val="0"/>
              </a:spcBef>
              <a:defRPr sz="1200">
                <a:latin typeface="BundesSans Office Regular" charset="0"/>
              </a:defRPr>
            </a:lvl1pPr>
            <a:lvl2pPr>
              <a:lnSpc>
                <a:spcPct val="100000"/>
              </a:lnSpc>
              <a:defRPr sz="1200">
                <a:latin typeface="BundesSans Office Regular" charset="0"/>
              </a:defRPr>
            </a:lvl2pPr>
            <a:lvl3pPr>
              <a:lnSpc>
                <a:spcPct val="100000"/>
              </a:lnSpc>
              <a:defRPr sz="1200">
                <a:latin typeface="BundesSans Office Regular" charset="0"/>
              </a:defRPr>
            </a:lvl3pPr>
            <a:lvl4pPr>
              <a:lnSpc>
                <a:spcPct val="100000"/>
              </a:lnSpc>
              <a:defRPr sz="1200">
                <a:latin typeface="BundesSans Office Regular" charset="0"/>
              </a:defRPr>
            </a:lvl4pPr>
            <a:lvl5pPr>
              <a:lnSpc>
                <a:spcPct val="100000"/>
              </a:lnSpc>
              <a:defRPr sz="1200">
                <a:latin typeface="BundesSans Office Regular" charset="0"/>
              </a:defRPr>
            </a:lvl5pPr>
          </a:lstStyle>
          <a:p>
            <a:pPr lvl="0"/>
            <a:r>
              <a:rPr lang="de-DE" dirty="0"/>
              <a:t>Text hinzufügen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86000" y="463550"/>
            <a:ext cx="8172000" cy="118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0" y="3348000"/>
            <a:ext cx="8172000" cy="3077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Text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148E661-5180-42B0-BD71-035572BBA3F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C2FEE7AC-4653-8E42-8BB3-758345E3B32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4917849C-3B82-CF40-83BB-DB8AEF1EEF5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986736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241D705C-CAE9-2C40-A0C7-F05EA355B9B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692011" y="6091884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75597751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„Das BAMF“">
    <p:bg>
      <p:bgPr>
        <a:solidFill>
          <a:srgbClr val="BCC0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4D11F7B-EB92-0B4D-A4F0-0BFD2FF3151D}"/>
              </a:ext>
            </a:extLst>
          </p:cNvPr>
          <p:cNvSpPr/>
          <p:nvPr userDrawn="1"/>
        </p:nvSpPr>
        <p:spPr bwMode="gray">
          <a:xfrm>
            <a:off x="208800" y="194400"/>
            <a:ext cx="8730000" cy="13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3"/>
              </a:solidFill>
            </a:endParaRPr>
          </a:p>
        </p:txBody>
      </p:sp>
      <p:pic>
        <p:nvPicPr>
          <p:cNvPr id="6" name="Bild 5" descr="Logo Bundesamt für Migration und Flüchtlinge" title="Logo Bundesamt für Migration und Flüchtlinge">
            <a:extLst>
              <a:ext uri="{FF2B5EF4-FFF2-40B4-BE49-F238E27FC236}">
                <a16:creationId xmlns:a16="http://schemas.microsoft.com/office/drawing/2014/main" id="{22CBAE79-F856-3D4E-B8C7-319DA3259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08800" y="194400"/>
            <a:ext cx="1930984" cy="1321200"/>
          </a:xfrm>
          <a:prstGeom prst="rect">
            <a:avLst/>
          </a:prstGeom>
        </p:spPr>
      </p:pic>
      <p:sp>
        <p:nvSpPr>
          <p:cNvPr id="7" name="Rechteck 15">
            <a:extLst>
              <a:ext uri="{FF2B5EF4-FFF2-40B4-BE49-F238E27FC236}">
                <a16:creationId xmlns:a16="http://schemas.microsoft.com/office/drawing/2014/main" id="{C510B54C-5C40-6041-89C5-F4ED18788747}"/>
              </a:ext>
            </a:extLst>
          </p:cNvPr>
          <p:cNvSpPr/>
          <p:nvPr userDrawn="1"/>
        </p:nvSpPr>
        <p:spPr>
          <a:xfrm rot="10800000">
            <a:off x="0" y="6234136"/>
            <a:ext cx="1421608" cy="381175"/>
          </a:xfrm>
          <a:custGeom>
            <a:avLst/>
            <a:gdLst>
              <a:gd name="connsiteX0" fmla="*/ 0 w 2961494"/>
              <a:gd name="connsiteY0" fmla="*/ 0 h 378000"/>
              <a:gd name="connsiteX1" fmla="*/ 2961494 w 2961494"/>
              <a:gd name="connsiteY1" fmla="*/ 0 h 378000"/>
              <a:gd name="connsiteX2" fmla="*/ 2961494 w 2961494"/>
              <a:gd name="connsiteY2" fmla="*/ 378000 h 378000"/>
              <a:gd name="connsiteX3" fmla="*/ 0 w 2961494"/>
              <a:gd name="connsiteY3" fmla="*/ 378000 h 378000"/>
              <a:gd name="connsiteX4" fmla="*/ 0 w 2961494"/>
              <a:gd name="connsiteY4" fmla="*/ 0 h 378000"/>
              <a:gd name="connsiteX0" fmla="*/ 663575 w 2961494"/>
              <a:gd name="connsiteY0" fmla="*/ 0 h 381175"/>
              <a:gd name="connsiteX1" fmla="*/ 2961494 w 2961494"/>
              <a:gd name="connsiteY1" fmla="*/ 3175 h 381175"/>
              <a:gd name="connsiteX2" fmla="*/ 2961494 w 2961494"/>
              <a:gd name="connsiteY2" fmla="*/ 381175 h 381175"/>
              <a:gd name="connsiteX3" fmla="*/ 0 w 2961494"/>
              <a:gd name="connsiteY3" fmla="*/ 381175 h 381175"/>
              <a:gd name="connsiteX4" fmla="*/ 663575 w 2961494"/>
              <a:gd name="connsiteY4" fmla="*/ 0 h 381175"/>
              <a:gd name="connsiteX0" fmla="*/ 387350 w 2961494"/>
              <a:gd name="connsiteY0" fmla="*/ 0 h 381175"/>
              <a:gd name="connsiteX1" fmla="*/ 2961494 w 2961494"/>
              <a:gd name="connsiteY1" fmla="*/ 3175 h 381175"/>
              <a:gd name="connsiteX2" fmla="*/ 2961494 w 2961494"/>
              <a:gd name="connsiteY2" fmla="*/ 381175 h 381175"/>
              <a:gd name="connsiteX3" fmla="*/ 0 w 2961494"/>
              <a:gd name="connsiteY3" fmla="*/ 381175 h 381175"/>
              <a:gd name="connsiteX4" fmla="*/ 387350 w 2961494"/>
              <a:gd name="connsiteY4" fmla="*/ 0 h 381175"/>
              <a:gd name="connsiteX0" fmla="*/ 1075223 w 2961494"/>
              <a:gd name="connsiteY0" fmla="*/ 0 h 378000"/>
              <a:gd name="connsiteX1" fmla="*/ 2961494 w 2961494"/>
              <a:gd name="connsiteY1" fmla="*/ 0 h 378000"/>
              <a:gd name="connsiteX2" fmla="*/ 2961494 w 2961494"/>
              <a:gd name="connsiteY2" fmla="*/ 378000 h 378000"/>
              <a:gd name="connsiteX3" fmla="*/ 0 w 2961494"/>
              <a:gd name="connsiteY3" fmla="*/ 378000 h 378000"/>
              <a:gd name="connsiteX4" fmla="*/ 1075223 w 2961494"/>
              <a:gd name="connsiteY4" fmla="*/ 0 h 378000"/>
              <a:gd name="connsiteX0" fmla="*/ 804042 w 2961494"/>
              <a:gd name="connsiteY0" fmla="*/ 0 h 381175"/>
              <a:gd name="connsiteX1" fmla="*/ 2961494 w 2961494"/>
              <a:gd name="connsiteY1" fmla="*/ 3175 h 381175"/>
              <a:gd name="connsiteX2" fmla="*/ 2961494 w 2961494"/>
              <a:gd name="connsiteY2" fmla="*/ 381175 h 381175"/>
              <a:gd name="connsiteX3" fmla="*/ 0 w 2961494"/>
              <a:gd name="connsiteY3" fmla="*/ 381175 h 381175"/>
              <a:gd name="connsiteX4" fmla="*/ 804042 w 2961494"/>
              <a:gd name="connsiteY4" fmla="*/ 0 h 3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494" h="381175">
                <a:moveTo>
                  <a:pt x="804042" y="0"/>
                </a:moveTo>
                <a:lnTo>
                  <a:pt x="2961494" y="3175"/>
                </a:lnTo>
                <a:lnTo>
                  <a:pt x="2961494" y="381175"/>
                </a:lnTo>
                <a:lnTo>
                  <a:pt x="0" y="381175"/>
                </a:lnTo>
                <a:lnTo>
                  <a:pt x="804042" y="0"/>
                </a:lnTo>
                <a:close/>
              </a:path>
            </a:pathLst>
          </a:custGeom>
          <a:solidFill>
            <a:srgbClr val="56606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3E6D56-FF6C-AD4A-9E95-6B5F1C3E25A6}"/>
              </a:ext>
            </a:extLst>
          </p:cNvPr>
          <p:cNvSpPr txBox="1"/>
          <p:nvPr userDrawn="1"/>
        </p:nvSpPr>
        <p:spPr>
          <a:xfrm>
            <a:off x="395536" y="6303201"/>
            <a:ext cx="958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000" dirty="0">
                <a:solidFill>
                  <a:schemeClr val="bg1"/>
                </a:solidFill>
              </a:rPr>
              <a:t>Das BAMF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DA851DB8-5F65-1C49-B06D-2F7325C112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000" y="4471113"/>
            <a:ext cx="7668000" cy="30777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dirty="0"/>
              <a:t>Untertitel </a:t>
            </a:r>
            <a:r>
              <a:rPr lang="de-DE" dirty="0" err="1"/>
              <a:t>BundesSans</a:t>
            </a:r>
            <a:r>
              <a:rPr lang="de-DE" dirty="0"/>
              <a:t> Office Regular 20 </a:t>
            </a:r>
            <a:r>
              <a:rPr lang="de-DE" dirty="0" err="1"/>
              <a:t>pt</a:t>
            </a:r>
            <a:r>
              <a:rPr lang="de-DE" dirty="0"/>
              <a:t>, ZAB 24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FB392EC6-BEF4-6549-8A7A-949C8D7C7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331" y="2736000"/>
            <a:ext cx="7668000" cy="138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600"/>
              </a:lnSpc>
              <a:defRPr sz="3300" baseline="0"/>
            </a:lvl1pPr>
          </a:lstStyle>
          <a:p>
            <a:r>
              <a:rPr lang="de-DE" dirty="0"/>
              <a:t>Titelfolie </a:t>
            </a:r>
            <a:r>
              <a:rPr lang="de-DE" dirty="0" err="1"/>
              <a:t>BundesSerif</a:t>
            </a:r>
            <a:r>
              <a:rPr lang="de-DE" dirty="0"/>
              <a:t> Office Regular </a:t>
            </a:r>
            <a:br>
              <a:rPr lang="de-DE" dirty="0"/>
            </a:br>
            <a:r>
              <a:rPr lang="de-DE" dirty="0"/>
              <a:t>33 </a:t>
            </a:r>
            <a:r>
              <a:rPr lang="de-DE" dirty="0" err="1"/>
              <a:t>pt</a:t>
            </a:r>
            <a:r>
              <a:rPr lang="de-DE" dirty="0"/>
              <a:t>, ZAB 36 </a:t>
            </a:r>
            <a:r>
              <a:rPr lang="de-DE" dirty="0" err="1"/>
              <a:t>pt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max. dreizeilig</a:t>
            </a:r>
          </a:p>
        </p:txBody>
      </p:sp>
    </p:spTree>
    <p:extLst>
      <p:ext uri="{BB962C8B-B14F-4D97-AF65-F5344CB8AC3E}">
        <p14:creationId xmlns:p14="http://schemas.microsoft.com/office/powerpoint/2010/main" val="48059304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„Das BAMF“ mit Zusatzlogos">
    <p:bg>
      <p:bgPr>
        <a:solidFill>
          <a:srgbClr val="BCC0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4D11F7B-EB92-0B4D-A4F0-0BFD2FF3151D}"/>
              </a:ext>
            </a:extLst>
          </p:cNvPr>
          <p:cNvSpPr/>
          <p:nvPr userDrawn="1"/>
        </p:nvSpPr>
        <p:spPr bwMode="gray">
          <a:xfrm>
            <a:off x="208800" y="194400"/>
            <a:ext cx="8730000" cy="13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3"/>
              </a:solidFill>
            </a:endParaRPr>
          </a:p>
        </p:txBody>
      </p:sp>
      <p:pic>
        <p:nvPicPr>
          <p:cNvPr id="6" name="Bild 5" descr="Logo Bundesamt für Migration und Flüchtlinge" title="Logo Bundesamt für Migration und Flüchtlinge">
            <a:extLst>
              <a:ext uri="{FF2B5EF4-FFF2-40B4-BE49-F238E27FC236}">
                <a16:creationId xmlns:a16="http://schemas.microsoft.com/office/drawing/2014/main" id="{22CBAE79-F856-3D4E-B8C7-319DA3259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08800" y="194400"/>
            <a:ext cx="1930984" cy="1321200"/>
          </a:xfrm>
          <a:prstGeom prst="rect">
            <a:avLst/>
          </a:prstGeom>
        </p:spPr>
      </p:pic>
      <p:sp>
        <p:nvSpPr>
          <p:cNvPr id="9" name="Rechteck 15">
            <a:extLst>
              <a:ext uri="{FF2B5EF4-FFF2-40B4-BE49-F238E27FC236}">
                <a16:creationId xmlns:a16="http://schemas.microsoft.com/office/drawing/2014/main" id="{6B10B9A4-4202-C444-B400-29A6D8E0A0F6}"/>
              </a:ext>
            </a:extLst>
          </p:cNvPr>
          <p:cNvSpPr/>
          <p:nvPr userDrawn="1"/>
        </p:nvSpPr>
        <p:spPr>
          <a:xfrm rot="10800000">
            <a:off x="0" y="5756323"/>
            <a:ext cx="1421608" cy="381175"/>
          </a:xfrm>
          <a:custGeom>
            <a:avLst/>
            <a:gdLst>
              <a:gd name="connsiteX0" fmla="*/ 0 w 2961494"/>
              <a:gd name="connsiteY0" fmla="*/ 0 h 378000"/>
              <a:gd name="connsiteX1" fmla="*/ 2961494 w 2961494"/>
              <a:gd name="connsiteY1" fmla="*/ 0 h 378000"/>
              <a:gd name="connsiteX2" fmla="*/ 2961494 w 2961494"/>
              <a:gd name="connsiteY2" fmla="*/ 378000 h 378000"/>
              <a:gd name="connsiteX3" fmla="*/ 0 w 2961494"/>
              <a:gd name="connsiteY3" fmla="*/ 378000 h 378000"/>
              <a:gd name="connsiteX4" fmla="*/ 0 w 2961494"/>
              <a:gd name="connsiteY4" fmla="*/ 0 h 378000"/>
              <a:gd name="connsiteX0" fmla="*/ 663575 w 2961494"/>
              <a:gd name="connsiteY0" fmla="*/ 0 h 381175"/>
              <a:gd name="connsiteX1" fmla="*/ 2961494 w 2961494"/>
              <a:gd name="connsiteY1" fmla="*/ 3175 h 381175"/>
              <a:gd name="connsiteX2" fmla="*/ 2961494 w 2961494"/>
              <a:gd name="connsiteY2" fmla="*/ 381175 h 381175"/>
              <a:gd name="connsiteX3" fmla="*/ 0 w 2961494"/>
              <a:gd name="connsiteY3" fmla="*/ 381175 h 381175"/>
              <a:gd name="connsiteX4" fmla="*/ 663575 w 2961494"/>
              <a:gd name="connsiteY4" fmla="*/ 0 h 381175"/>
              <a:gd name="connsiteX0" fmla="*/ 387350 w 2961494"/>
              <a:gd name="connsiteY0" fmla="*/ 0 h 381175"/>
              <a:gd name="connsiteX1" fmla="*/ 2961494 w 2961494"/>
              <a:gd name="connsiteY1" fmla="*/ 3175 h 381175"/>
              <a:gd name="connsiteX2" fmla="*/ 2961494 w 2961494"/>
              <a:gd name="connsiteY2" fmla="*/ 381175 h 381175"/>
              <a:gd name="connsiteX3" fmla="*/ 0 w 2961494"/>
              <a:gd name="connsiteY3" fmla="*/ 381175 h 381175"/>
              <a:gd name="connsiteX4" fmla="*/ 387350 w 2961494"/>
              <a:gd name="connsiteY4" fmla="*/ 0 h 381175"/>
              <a:gd name="connsiteX0" fmla="*/ 1075223 w 2961494"/>
              <a:gd name="connsiteY0" fmla="*/ 0 h 378000"/>
              <a:gd name="connsiteX1" fmla="*/ 2961494 w 2961494"/>
              <a:gd name="connsiteY1" fmla="*/ 0 h 378000"/>
              <a:gd name="connsiteX2" fmla="*/ 2961494 w 2961494"/>
              <a:gd name="connsiteY2" fmla="*/ 378000 h 378000"/>
              <a:gd name="connsiteX3" fmla="*/ 0 w 2961494"/>
              <a:gd name="connsiteY3" fmla="*/ 378000 h 378000"/>
              <a:gd name="connsiteX4" fmla="*/ 1075223 w 2961494"/>
              <a:gd name="connsiteY4" fmla="*/ 0 h 378000"/>
              <a:gd name="connsiteX0" fmla="*/ 804042 w 2961494"/>
              <a:gd name="connsiteY0" fmla="*/ 0 h 381175"/>
              <a:gd name="connsiteX1" fmla="*/ 2961494 w 2961494"/>
              <a:gd name="connsiteY1" fmla="*/ 3175 h 381175"/>
              <a:gd name="connsiteX2" fmla="*/ 2961494 w 2961494"/>
              <a:gd name="connsiteY2" fmla="*/ 381175 h 381175"/>
              <a:gd name="connsiteX3" fmla="*/ 0 w 2961494"/>
              <a:gd name="connsiteY3" fmla="*/ 381175 h 381175"/>
              <a:gd name="connsiteX4" fmla="*/ 804042 w 2961494"/>
              <a:gd name="connsiteY4" fmla="*/ 0 h 3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494" h="381175">
                <a:moveTo>
                  <a:pt x="804042" y="0"/>
                </a:moveTo>
                <a:lnTo>
                  <a:pt x="2961494" y="3175"/>
                </a:lnTo>
                <a:lnTo>
                  <a:pt x="2961494" y="381175"/>
                </a:lnTo>
                <a:lnTo>
                  <a:pt x="0" y="381175"/>
                </a:lnTo>
                <a:lnTo>
                  <a:pt x="804042" y="0"/>
                </a:lnTo>
                <a:close/>
              </a:path>
            </a:pathLst>
          </a:custGeom>
          <a:solidFill>
            <a:srgbClr val="56606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7A1BD7E-C5E0-1242-BFBF-1E8982A519E1}"/>
              </a:ext>
            </a:extLst>
          </p:cNvPr>
          <p:cNvSpPr txBox="1"/>
          <p:nvPr userDrawn="1"/>
        </p:nvSpPr>
        <p:spPr>
          <a:xfrm>
            <a:off x="395536" y="5825388"/>
            <a:ext cx="958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000" dirty="0">
                <a:solidFill>
                  <a:schemeClr val="bg1"/>
                </a:solidFill>
              </a:rPr>
              <a:t>Das BAMF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99D5A27-7F36-DE4A-AF25-0B6DBBF866F4}"/>
              </a:ext>
            </a:extLst>
          </p:cNvPr>
          <p:cNvSpPr/>
          <p:nvPr userDrawn="1"/>
        </p:nvSpPr>
        <p:spPr>
          <a:xfrm>
            <a:off x="0" y="6137498"/>
            <a:ext cx="9144000" cy="72050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00057A43-C5F6-5E47-9BD8-E2542B823C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000" y="4471113"/>
            <a:ext cx="7668000" cy="30777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dirty="0"/>
              <a:t>Untertitel </a:t>
            </a:r>
            <a:r>
              <a:rPr lang="de-DE" dirty="0" err="1"/>
              <a:t>BundesSans</a:t>
            </a:r>
            <a:r>
              <a:rPr lang="de-DE" dirty="0"/>
              <a:t> Office Regular 20 </a:t>
            </a:r>
            <a:r>
              <a:rPr lang="de-DE" dirty="0" err="1"/>
              <a:t>pt</a:t>
            </a:r>
            <a:r>
              <a:rPr lang="de-DE" dirty="0"/>
              <a:t>, ZAB 24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E9A499BB-A32D-B740-87CC-827D027B3B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331" y="2736000"/>
            <a:ext cx="7668000" cy="138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600"/>
              </a:lnSpc>
              <a:defRPr sz="3300" baseline="0"/>
            </a:lvl1pPr>
          </a:lstStyle>
          <a:p>
            <a:r>
              <a:rPr lang="de-DE" dirty="0"/>
              <a:t>Titelfolie </a:t>
            </a:r>
            <a:r>
              <a:rPr lang="de-DE" dirty="0" err="1"/>
              <a:t>BundesSerif</a:t>
            </a:r>
            <a:r>
              <a:rPr lang="de-DE" dirty="0"/>
              <a:t> Office Regular </a:t>
            </a:r>
            <a:br>
              <a:rPr lang="de-DE" dirty="0"/>
            </a:br>
            <a:r>
              <a:rPr lang="de-DE" dirty="0"/>
              <a:t>33 </a:t>
            </a:r>
            <a:r>
              <a:rPr lang="de-DE" dirty="0" err="1"/>
              <a:t>pt</a:t>
            </a:r>
            <a:r>
              <a:rPr lang="de-DE" dirty="0"/>
              <a:t>, ZAB 36 </a:t>
            </a:r>
            <a:r>
              <a:rPr lang="de-DE" dirty="0" err="1"/>
              <a:t>pt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max. dreizeilig</a:t>
            </a:r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F34EAD6B-99E6-1343-8236-44EE4AE280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85113" y="6281738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20" name="Bildplatzhalter 6">
            <a:extLst>
              <a:ext uri="{FF2B5EF4-FFF2-40B4-BE49-F238E27FC236}">
                <a16:creationId xmlns:a16="http://schemas.microsoft.com/office/drawing/2014/main" id="{548885D3-A53C-4C4E-9C87-3B8BA6C459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90388" y="6281738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374541487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„Deradikalisieurng“">
    <p:bg>
      <p:bgPr>
        <a:solidFill>
          <a:srgbClr val="66B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4D11F7B-EB92-0B4D-A4F0-0BFD2FF3151D}"/>
              </a:ext>
            </a:extLst>
          </p:cNvPr>
          <p:cNvSpPr/>
          <p:nvPr userDrawn="1"/>
        </p:nvSpPr>
        <p:spPr bwMode="gray">
          <a:xfrm>
            <a:off x="208800" y="194400"/>
            <a:ext cx="8730000" cy="13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3"/>
              </a:solidFill>
            </a:endParaRPr>
          </a:p>
        </p:txBody>
      </p:sp>
      <p:pic>
        <p:nvPicPr>
          <p:cNvPr id="6" name="Bild 5" descr="Logo Bundesamt für Migration und Flüchtlinge" title="Logo Bundesamt für Migration und Flüchtlinge">
            <a:extLst>
              <a:ext uri="{FF2B5EF4-FFF2-40B4-BE49-F238E27FC236}">
                <a16:creationId xmlns:a16="http://schemas.microsoft.com/office/drawing/2014/main" id="{22CBAE79-F856-3D4E-B8C7-319DA3259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08800" y="194400"/>
            <a:ext cx="1930984" cy="1321200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DA851DB8-5F65-1C49-B06D-2F7325C112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000" y="4471113"/>
            <a:ext cx="7668000" cy="30777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dirty="0"/>
              <a:t>Untertitel </a:t>
            </a:r>
            <a:r>
              <a:rPr lang="de-DE" dirty="0" err="1"/>
              <a:t>BundesSans</a:t>
            </a:r>
            <a:r>
              <a:rPr lang="de-DE" dirty="0"/>
              <a:t> Office Regular 20 </a:t>
            </a:r>
            <a:r>
              <a:rPr lang="de-DE" dirty="0" err="1"/>
              <a:t>pt</a:t>
            </a:r>
            <a:r>
              <a:rPr lang="de-DE" dirty="0"/>
              <a:t>, ZAB 24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FB392EC6-BEF4-6549-8A7A-949C8D7C7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331" y="2736000"/>
            <a:ext cx="7668000" cy="138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600"/>
              </a:lnSpc>
              <a:defRPr sz="3300" baseline="0"/>
            </a:lvl1pPr>
          </a:lstStyle>
          <a:p>
            <a:r>
              <a:rPr lang="de-DE" dirty="0"/>
              <a:t>Titelfolie </a:t>
            </a:r>
            <a:r>
              <a:rPr lang="de-DE" dirty="0" err="1"/>
              <a:t>BundesSerif</a:t>
            </a:r>
            <a:r>
              <a:rPr lang="de-DE" dirty="0"/>
              <a:t> Office Regular </a:t>
            </a:r>
            <a:br>
              <a:rPr lang="de-DE" dirty="0"/>
            </a:br>
            <a:r>
              <a:rPr lang="de-DE" dirty="0"/>
              <a:t>33 </a:t>
            </a:r>
            <a:r>
              <a:rPr lang="de-DE" dirty="0" err="1"/>
              <a:t>pt</a:t>
            </a:r>
            <a:r>
              <a:rPr lang="de-DE" dirty="0"/>
              <a:t>, ZAB 36 </a:t>
            </a:r>
            <a:r>
              <a:rPr lang="de-DE" dirty="0" err="1"/>
              <a:t>pt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max. dreizeilig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EBE9669-8CF8-204B-81F0-8E6FC95240D8}"/>
              </a:ext>
            </a:extLst>
          </p:cNvPr>
          <p:cNvGrpSpPr/>
          <p:nvPr userDrawn="1"/>
        </p:nvGrpSpPr>
        <p:grpSpPr>
          <a:xfrm>
            <a:off x="0" y="6234031"/>
            <a:ext cx="1817536" cy="381280"/>
            <a:chOff x="0" y="6234031"/>
            <a:chExt cx="1817536" cy="381280"/>
          </a:xfrm>
        </p:grpSpPr>
        <p:sp>
          <p:nvSpPr>
            <p:cNvPr id="12" name="Rechteck 15">
              <a:extLst>
                <a:ext uri="{FF2B5EF4-FFF2-40B4-BE49-F238E27FC236}">
                  <a16:creationId xmlns:a16="http://schemas.microsoft.com/office/drawing/2014/main" id="{EEFF6146-949D-FA4E-8506-F6861472AB1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95536" y="6234031"/>
              <a:ext cx="1422000" cy="381280"/>
            </a:xfrm>
            <a:custGeom>
              <a:avLst/>
              <a:gdLst>
                <a:gd name="connsiteX0" fmla="*/ 0 w 2961494"/>
                <a:gd name="connsiteY0" fmla="*/ 0 h 378000"/>
                <a:gd name="connsiteX1" fmla="*/ 2961494 w 2961494"/>
                <a:gd name="connsiteY1" fmla="*/ 0 h 378000"/>
                <a:gd name="connsiteX2" fmla="*/ 2961494 w 2961494"/>
                <a:gd name="connsiteY2" fmla="*/ 378000 h 378000"/>
                <a:gd name="connsiteX3" fmla="*/ 0 w 2961494"/>
                <a:gd name="connsiteY3" fmla="*/ 378000 h 378000"/>
                <a:gd name="connsiteX4" fmla="*/ 0 w 2961494"/>
                <a:gd name="connsiteY4" fmla="*/ 0 h 378000"/>
                <a:gd name="connsiteX0" fmla="*/ 663575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663575 w 2961494"/>
                <a:gd name="connsiteY4" fmla="*/ 0 h 381175"/>
                <a:gd name="connsiteX0" fmla="*/ 387350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387350 w 2961494"/>
                <a:gd name="connsiteY4" fmla="*/ 0 h 381175"/>
                <a:gd name="connsiteX0" fmla="*/ 1075223 w 2961494"/>
                <a:gd name="connsiteY0" fmla="*/ 0 h 378000"/>
                <a:gd name="connsiteX1" fmla="*/ 2961494 w 2961494"/>
                <a:gd name="connsiteY1" fmla="*/ 0 h 378000"/>
                <a:gd name="connsiteX2" fmla="*/ 2961494 w 2961494"/>
                <a:gd name="connsiteY2" fmla="*/ 378000 h 378000"/>
                <a:gd name="connsiteX3" fmla="*/ 0 w 2961494"/>
                <a:gd name="connsiteY3" fmla="*/ 378000 h 378000"/>
                <a:gd name="connsiteX4" fmla="*/ 1075223 w 2961494"/>
                <a:gd name="connsiteY4" fmla="*/ 0 h 378000"/>
                <a:gd name="connsiteX0" fmla="*/ 804042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804042 w 2961494"/>
                <a:gd name="connsiteY4" fmla="*/ 0 h 38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494" h="381175">
                  <a:moveTo>
                    <a:pt x="804042" y="0"/>
                  </a:moveTo>
                  <a:lnTo>
                    <a:pt x="2961494" y="3175"/>
                  </a:lnTo>
                  <a:lnTo>
                    <a:pt x="2961494" y="381175"/>
                  </a:lnTo>
                  <a:lnTo>
                    <a:pt x="0" y="381175"/>
                  </a:lnTo>
                  <a:lnTo>
                    <a:pt x="804042" y="0"/>
                  </a:lnTo>
                  <a:close/>
                </a:path>
              </a:pathLst>
            </a:custGeom>
            <a:solidFill>
              <a:srgbClr val="00818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4CEC3461-718E-2640-AD3F-4C574A649DDB}"/>
                </a:ext>
              </a:extLst>
            </p:cNvPr>
            <p:cNvSpPr/>
            <p:nvPr/>
          </p:nvSpPr>
          <p:spPr>
            <a:xfrm>
              <a:off x="0" y="6234031"/>
              <a:ext cx="409055" cy="381280"/>
            </a:xfrm>
            <a:prstGeom prst="rect">
              <a:avLst/>
            </a:prstGeom>
            <a:solidFill>
              <a:srgbClr val="00818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BFFCD575-9416-034A-9A20-330CBA5B14B3}"/>
              </a:ext>
            </a:extLst>
          </p:cNvPr>
          <p:cNvSpPr txBox="1"/>
          <p:nvPr userDrawn="1"/>
        </p:nvSpPr>
        <p:spPr>
          <a:xfrm>
            <a:off x="395536" y="6303201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chemeClr val="bg1"/>
                </a:solidFill>
              </a:rPr>
              <a:t>Deradikalisierung</a:t>
            </a:r>
            <a:endParaRPr lang="de-DE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67212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„Deradikalisieurng“ mit Zusatzlogos">
    <p:bg>
      <p:bgPr>
        <a:solidFill>
          <a:srgbClr val="66B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4D11F7B-EB92-0B4D-A4F0-0BFD2FF3151D}"/>
              </a:ext>
            </a:extLst>
          </p:cNvPr>
          <p:cNvSpPr/>
          <p:nvPr userDrawn="1"/>
        </p:nvSpPr>
        <p:spPr bwMode="gray">
          <a:xfrm>
            <a:off x="208800" y="194400"/>
            <a:ext cx="8730000" cy="13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3"/>
              </a:solidFill>
            </a:endParaRPr>
          </a:p>
        </p:txBody>
      </p:sp>
      <p:pic>
        <p:nvPicPr>
          <p:cNvPr id="6" name="Bild 5" descr="Logo Bundesamt für Migration und Flüchtlinge" title="Logo Bundesamt für Migration und Flüchtlinge">
            <a:extLst>
              <a:ext uri="{FF2B5EF4-FFF2-40B4-BE49-F238E27FC236}">
                <a16:creationId xmlns:a16="http://schemas.microsoft.com/office/drawing/2014/main" id="{22CBAE79-F856-3D4E-B8C7-319DA3259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08800" y="194400"/>
            <a:ext cx="1930984" cy="132120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199D5A27-7F36-DE4A-AF25-0B6DBBF866F4}"/>
              </a:ext>
            </a:extLst>
          </p:cNvPr>
          <p:cNvSpPr/>
          <p:nvPr userDrawn="1"/>
        </p:nvSpPr>
        <p:spPr>
          <a:xfrm>
            <a:off x="0" y="6137498"/>
            <a:ext cx="9144000" cy="72050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00057A43-C5F6-5E47-9BD8-E2542B823C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000" y="4471113"/>
            <a:ext cx="7668000" cy="30777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dirty="0"/>
              <a:t>Untertitel </a:t>
            </a:r>
            <a:r>
              <a:rPr lang="de-DE" dirty="0" err="1"/>
              <a:t>BundesSans</a:t>
            </a:r>
            <a:r>
              <a:rPr lang="de-DE" dirty="0"/>
              <a:t> Office Regular 20 </a:t>
            </a:r>
            <a:r>
              <a:rPr lang="de-DE" dirty="0" err="1"/>
              <a:t>pt</a:t>
            </a:r>
            <a:r>
              <a:rPr lang="de-DE" dirty="0"/>
              <a:t>, ZAB 24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E9A499BB-A32D-B740-87CC-827D027B3B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331" y="2736000"/>
            <a:ext cx="7668000" cy="138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600"/>
              </a:lnSpc>
              <a:defRPr sz="3300" baseline="0"/>
            </a:lvl1pPr>
          </a:lstStyle>
          <a:p>
            <a:r>
              <a:rPr lang="de-DE" dirty="0"/>
              <a:t>Titelfolie </a:t>
            </a:r>
            <a:r>
              <a:rPr lang="de-DE" dirty="0" err="1"/>
              <a:t>BundesSerif</a:t>
            </a:r>
            <a:r>
              <a:rPr lang="de-DE" dirty="0"/>
              <a:t> Office Regular </a:t>
            </a:r>
            <a:br>
              <a:rPr lang="de-DE" dirty="0"/>
            </a:br>
            <a:r>
              <a:rPr lang="de-DE" dirty="0"/>
              <a:t>33 </a:t>
            </a:r>
            <a:r>
              <a:rPr lang="de-DE" dirty="0" err="1"/>
              <a:t>pt</a:t>
            </a:r>
            <a:r>
              <a:rPr lang="de-DE" dirty="0"/>
              <a:t>, ZAB 36 </a:t>
            </a:r>
            <a:r>
              <a:rPr lang="de-DE" dirty="0" err="1"/>
              <a:t>pt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max. dreizeilig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83D9819-94C6-1345-A325-3DC10218ADB5}"/>
              </a:ext>
            </a:extLst>
          </p:cNvPr>
          <p:cNvGrpSpPr/>
          <p:nvPr userDrawn="1"/>
        </p:nvGrpSpPr>
        <p:grpSpPr>
          <a:xfrm>
            <a:off x="0" y="5756218"/>
            <a:ext cx="1817536" cy="381280"/>
            <a:chOff x="0" y="6234031"/>
            <a:chExt cx="1817536" cy="381280"/>
          </a:xfrm>
        </p:grpSpPr>
        <p:sp>
          <p:nvSpPr>
            <p:cNvPr id="11" name="Rechteck 15">
              <a:extLst>
                <a:ext uri="{FF2B5EF4-FFF2-40B4-BE49-F238E27FC236}">
                  <a16:creationId xmlns:a16="http://schemas.microsoft.com/office/drawing/2014/main" id="{076ABCBF-92CB-B543-87D3-1E59A09360F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95536" y="6234031"/>
              <a:ext cx="1422000" cy="381280"/>
            </a:xfrm>
            <a:custGeom>
              <a:avLst/>
              <a:gdLst>
                <a:gd name="connsiteX0" fmla="*/ 0 w 2961494"/>
                <a:gd name="connsiteY0" fmla="*/ 0 h 378000"/>
                <a:gd name="connsiteX1" fmla="*/ 2961494 w 2961494"/>
                <a:gd name="connsiteY1" fmla="*/ 0 h 378000"/>
                <a:gd name="connsiteX2" fmla="*/ 2961494 w 2961494"/>
                <a:gd name="connsiteY2" fmla="*/ 378000 h 378000"/>
                <a:gd name="connsiteX3" fmla="*/ 0 w 2961494"/>
                <a:gd name="connsiteY3" fmla="*/ 378000 h 378000"/>
                <a:gd name="connsiteX4" fmla="*/ 0 w 2961494"/>
                <a:gd name="connsiteY4" fmla="*/ 0 h 378000"/>
                <a:gd name="connsiteX0" fmla="*/ 663575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663575 w 2961494"/>
                <a:gd name="connsiteY4" fmla="*/ 0 h 381175"/>
                <a:gd name="connsiteX0" fmla="*/ 387350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387350 w 2961494"/>
                <a:gd name="connsiteY4" fmla="*/ 0 h 381175"/>
                <a:gd name="connsiteX0" fmla="*/ 1075223 w 2961494"/>
                <a:gd name="connsiteY0" fmla="*/ 0 h 378000"/>
                <a:gd name="connsiteX1" fmla="*/ 2961494 w 2961494"/>
                <a:gd name="connsiteY1" fmla="*/ 0 h 378000"/>
                <a:gd name="connsiteX2" fmla="*/ 2961494 w 2961494"/>
                <a:gd name="connsiteY2" fmla="*/ 378000 h 378000"/>
                <a:gd name="connsiteX3" fmla="*/ 0 w 2961494"/>
                <a:gd name="connsiteY3" fmla="*/ 378000 h 378000"/>
                <a:gd name="connsiteX4" fmla="*/ 1075223 w 2961494"/>
                <a:gd name="connsiteY4" fmla="*/ 0 h 378000"/>
                <a:gd name="connsiteX0" fmla="*/ 804042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804042 w 2961494"/>
                <a:gd name="connsiteY4" fmla="*/ 0 h 38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494" h="381175">
                  <a:moveTo>
                    <a:pt x="804042" y="0"/>
                  </a:moveTo>
                  <a:lnTo>
                    <a:pt x="2961494" y="3175"/>
                  </a:lnTo>
                  <a:lnTo>
                    <a:pt x="2961494" y="381175"/>
                  </a:lnTo>
                  <a:lnTo>
                    <a:pt x="0" y="381175"/>
                  </a:lnTo>
                  <a:lnTo>
                    <a:pt x="804042" y="0"/>
                  </a:lnTo>
                  <a:close/>
                </a:path>
              </a:pathLst>
            </a:custGeom>
            <a:solidFill>
              <a:srgbClr val="00818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 err="1">
                <a:solidFill>
                  <a:schemeClr val="tx1"/>
                </a:solidFill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F0F626B5-AEF7-C34D-964C-0DF98FFF085C}"/>
                </a:ext>
              </a:extLst>
            </p:cNvPr>
            <p:cNvSpPr/>
            <p:nvPr/>
          </p:nvSpPr>
          <p:spPr>
            <a:xfrm>
              <a:off x="0" y="6234031"/>
              <a:ext cx="409055" cy="381280"/>
            </a:xfrm>
            <a:prstGeom prst="rect">
              <a:avLst/>
            </a:prstGeom>
            <a:solidFill>
              <a:srgbClr val="00818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D4971405-905A-714E-B824-02E818224FE2}"/>
              </a:ext>
            </a:extLst>
          </p:cNvPr>
          <p:cNvSpPr txBox="1"/>
          <p:nvPr userDrawn="1"/>
        </p:nvSpPr>
        <p:spPr>
          <a:xfrm>
            <a:off x="395536" y="5825388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chemeClr val="bg1"/>
                </a:solidFill>
              </a:rPr>
              <a:t>Deradikalisierung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E6611E16-26C4-CA45-B149-16CEA44AD31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85113" y="6281738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8" name="Bildplatzhalter 6">
            <a:extLst>
              <a:ext uri="{FF2B5EF4-FFF2-40B4-BE49-F238E27FC236}">
                <a16:creationId xmlns:a16="http://schemas.microsoft.com/office/drawing/2014/main" id="{471590F6-AA62-6040-A2BD-4D7249414C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90388" y="6281738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75713075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„Integration“">
    <p:bg>
      <p:bgPr>
        <a:solidFill>
          <a:srgbClr val="FAD6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4D11F7B-EB92-0B4D-A4F0-0BFD2FF3151D}"/>
              </a:ext>
            </a:extLst>
          </p:cNvPr>
          <p:cNvSpPr/>
          <p:nvPr userDrawn="1"/>
        </p:nvSpPr>
        <p:spPr bwMode="gray">
          <a:xfrm>
            <a:off x="208800" y="194400"/>
            <a:ext cx="8730000" cy="13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3"/>
              </a:solidFill>
            </a:endParaRPr>
          </a:p>
        </p:txBody>
      </p:sp>
      <p:pic>
        <p:nvPicPr>
          <p:cNvPr id="6" name="Bild 5" descr="Logo Bundesamt für Migration und Flüchtlinge" title="Logo Bundesamt für Migration und Flüchtlinge">
            <a:extLst>
              <a:ext uri="{FF2B5EF4-FFF2-40B4-BE49-F238E27FC236}">
                <a16:creationId xmlns:a16="http://schemas.microsoft.com/office/drawing/2014/main" id="{22CBAE79-F856-3D4E-B8C7-319DA3259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08800" y="194400"/>
            <a:ext cx="1930984" cy="1321200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DA851DB8-5F65-1C49-B06D-2F7325C112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000" y="4471113"/>
            <a:ext cx="7668000" cy="30777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dirty="0"/>
              <a:t>Untertitel </a:t>
            </a:r>
            <a:r>
              <a:rPr lang="de-DE" dirty="0" err="1"/>
              <a:t>BundesSans</a:t>
            </a:r>
            <a:r>
              <a:rPr lang="de-DE" dirty="0"/>
              <a:t> Office Regular 20 </a:t>
            </a:r>
            <a:r>
              <a:rPr lang="de-DE" dirty="0" err="1"/>
              <a:t>pt</a:t>
            </a:r>
            <a:r>
              <a:rPr lang="de-DE" dirty="0"/>
              <a:t>, ZAB 24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FB392EC6-BEF4-6549-8A7A-949C8D7C7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331" y="2736000"/>
            <a:ext cx="7668000" cy="138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600"/>
              </a:lnSpc>
              <a:defRPr sz="3300" baseline="0"/>
            </a:lvl1pPr>
          </a:lstStyle>
          <a:p>
            <a:r>
              <a:rPr lang="de-DE" dirty="0"/>
              <a:t>Titelfolie </a:t>
            </a:r>
            <a:r>
              <a:rPr lang="de-DE" dirty="0" err="1"/>
              <a:t>BundesSerif</a:t>
            </a:r>
            <a:r>
              <a:rPr lang="de-DE" dirty="0"/>
              <a:t> Office Regular </a:t>
            </a:r>
            <a:br>
              <a:rPr lang="de-DE" dirty="0"/>
            </a:br>
            <a:r>
              <a:rPr lang="de-DE" dirty="0"/>
              <a:t>33 </a:t>
            </a:r>
            <a:r>
              <a:rPr lang="de-DE" dirty="0" err="1"/>
              <a:t>pt</a:t>
            </a:r>
            <a:r>
              <a:rPr lang="de-DE" dirty="0"/>
              <a:t>, ZAB 36 </a:t>
            </a:r>
            <a:r>
              <a:rPr lang="de-DE" dirty="0" err="1"/>
              <a:t>pt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max. dreizeilig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A162623-1DE4-FF47-8C5F-513111BAD4F7}"/>
              </a:ext>
            </a:extLst>
          </p:cNvPr>
          <p:cNvGrpSpPr/>
          <p:nvPr userDrawn="1"/>
        </p:nvGrpSpPr>
        <p:grpSpPr>
          <a:xfrm>
            <a:off x="-3925" y="6233187"/>
            <a:ext cx="1529504" cy="381702"/>
            <a:chOff x="-3925" y="5755796"/>
            <a:chExt cx="1529504" cy="381702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D75835F-6110-6E46-8C27-629147CCE71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03579" y="5756218"/>
              <a:ext cx="1422000" cy="381280"/>
            </a:xfrm>
            <a:custGeom>
              <a:avLst/>
              <a:gdLst>
                <a:gd name="connsiteX0" fmla="*/ 0 w 2961494"/>
                <a:gd name="connsiteY0" fmla="*/ 0 h 378000"/>
                <a:gd name="connsiteX1" fmla="*/ 2961494 w 2961494"/>
                <a:gd name="connsiteY1" fmla="*/ 0 h 378000"/>
                <a:gd name="connsiteX2" fmla="*/ 2961494 w 2961494"/>
                <a:gd name="connsiteY2" fmla="*/ 378000 h 378000"/>
                <a:gd name="connsiteX3" fmla="*/ 0 w 2961494"/>
                <a:gd name="connsiteY3" fmla="*/ 378000 h 378000"/>
                <a:gd name="connsiteX4" fmla="*/ 0 w 2961494"/>
                <a:gd name="connsiteY4" fmla="*/ 0 h 378000"/>
                <a:gd name="connsiteX0" fmla="*/ 663575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663575 w 2961494"/>
                <a:gd name="connsiteY4" fmla="*/ 0 h 381175"/>
                <a:gd name="connsiteX0" fmla="*/ 387350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387350 w 2961494"/>
                <a:gd name="connsiteY4" fmla="*/ 0 h 381175"/>
                <a:gd name="connsiteX0" fmla="*/ 1075223 w 2961494"/>
                <a:gd name="connsiteY0" fmla="*/ 0 h 378000"/>
                <a:gd name="connsiteX1" fmla="*/ 2961494 w 2961494"/>
                <a:gd name="connsiteY1" fmla="*/ 0 h 378000"/>
                <a:gd name="connsiteX2" fmla="*/ 2961494 w 2961494"/>
                <a:gd name="connsiteY2" fmla="*/ 378000 h 378000"/>
                <a:gd name="connsiteX3" fmla="*/ 0 w 2961494"/>
                <a:gd name="connsiteY3" fmla="*/ 378000 h 378000"/>
                <a:gd name="connsiteX4" fmla="*/ 1075223 w 2961494"/>
                <a:gd name="connsiteY4" fmla="*/ 0 h 378000"/>
                <a:gd name="connsiteX0" fmla="*/ 804042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804042 w 2961494"/>
                <a:gd name="connsiteY4" fmla="*/ 0 h 38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494" h="381175">
                  <a:moveTo>
                    <a:pt x="804042" y="0"/>
                  </a:moveTo>
                  <a:lnTo>
                    <a:pt x="2961494" y="3175"/>
                  </a:lnTo>
                  <a:lnTo>
                    <a:pt x="2961494" y="381175"/>
                  </a:lnTo>
                  <a:lnTo>
                    <a:pt x="0" y="381175"/>
                  </a:lnTo>
                  <a:lnTo>
                    <a:pt x="804042" y="0"/>
                  </a:lnTo>
                  <a:close/>
                </a:path>
              </a:pathLst>
            </a:custGeom>
            <a:solidFill>
              <a:srgbClr val="F7BB3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 err="1">
                <a:solidFill>
                  <a:schemeClr val="tx1"/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4DB7BD31-691D-7E43-9573-0BB2795CAA8B}"/>
                </a:ext>
              </a:extLst>
            </p:cNvPr>
            <p:cNvSpPr/>
            <p:nvPr/>
          </p:nvSpPr>
          <p:spPr>
            <a:xfrm>
              <a:off x="-3925" y="5755796"/>
              <a:ext cx="234255" cy="381280"/>
            </a:xfrm>
            <a:prstGeom prst="rect">
              <a:avLst/>
            </a:prstGeom>
            <a:solidFill>
              <a:srgbClr val="F7BB3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05162336-B19F-D449-B512-9ED94E853DD6}"/>
              </a:ext>
            </a:extLst>
          </p:cNvPr>
          <p:cNvSpPr txBox="1"/>
          <p:nvPr userDrawn="1"/>
        </p:nvSpPr>
        <p:spPr>
          <a:xfrm>
            <a:off x="391611" y="6302779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195549868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„Integration“ mit Zusatzlogos">
    <p:bg>
      <p:bgPr>
        <a:solidFill>
          <a:srgbClr val="FAD6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4D11F7B-EB92-0B4D-A4F0-0BFD2FF3151D}"/>
              </a:ext>
            </a:extLst>
          </p:cNvPr>
          <p:cNvSpPr/>
          <p:nvPr userDrawn="1"/>
        </p:nvSpPr>
        <p:spPr bwMode="gray">
          <a:xfrm>
            <a:off x="208800" y="194400"/>
            <a:ext cx="8730000" cy="13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3"/>
              </a:solidFill>
            </a:endParaRPr>
          </a:p>
        </p:txBody>
      </p:sp>
      <p:pic>
        <p:nvPicPr>
          <p:cNvPr id="6" name="Bild 5" descr="Logo Bundesamt für Migration und Flüchtlinge" title="Logo Bundesamt für Migration und Flüchtlinge">
            <a:extLst>
              <a:ext uri="{FF2B5EF4-FFF2-40B4-BE49-F238E27FC236}">
                <a16:creationId xmlns:a16="http://schemas.microsoft.com/office/drawing/2014/main" id="{22CBAE79-F856-3D4E-B8C7-319DA3259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08800" y="194400"/>
            <a:ext cx="1930984" cy="132120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199D5A27-7F36-DE4A-AF25-0B6DBBF866F4}"/>
              </a:ext>
            </a:extLst>
          </p:cNvPr>
          <p:cNvSpPr/>
          <p:nvPr userDrawn="1"/>
        </p:nvSpPr>
        <p:spPr>
          <a:xfrm>
            <a:off x="0" y="6137498"/>
            <a:ext cx="9144000" cy="72050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00057A43-C5F6-5E47-9BD8-E2542B823C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000" y="4471113"/>
            <a:ext cx="7668000" cy="30777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dirty="0"/>
              <a:t>Untertitel </a:t>
            </a:r>
            <a:r>
              <a:rPr lang="de-DE" dirty="0" err="1"/>
              <a:t>BundesSans</a:t>
            </a:r>
            <a:r>
              <a:rPr lang="de-DE" dirty="0"/>
              <a:t> Office Regular 20 </a:t>
            </a:r>
            <a:r>
              <a:rPr lang="de-DE" dirty="0" err="1"/>
              <a:t>pt</a:t>
            </a:r>
            <a:r>
              <a:rPr lang="de-DE" dirty="0"/>
              <a:t>, ZAB 24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E9A499BB-A32D-B740-87CC-827D027B3B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331" y="2736000"/>
            <a:ext cx="7668000" cy="138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600"/>
              </a:lnSpc>
              <a:defRPr sz="3300" baseline="0"/>
            </a:lvl1pPr>
          </a:lstStyle>
          <a:p>
            <a:r>
              <a:rPr lang="de-DE" dirty="0"/>
              <a:t>Titelfolie </a:t>
            </a:r>
            <a:r>
              <a:rPr lang="de-DE" dirty="0" err="1"/>
              <a:t>BundesSerif</a:t>
            </a:r>
            <a:r>
              <a:rPr lang="de-DE" dirty="0"/>
              <a:t> Office Regular </a:t>
            </a:r>
            <a:br>
              <a:rPr lang="de-DE" dirty="0"/>
            </a:br>
            <a:r>
              <a:rPr lang="de-DE" dirty="0"/>
              <a:t>33 </a:t>
            </a:r>
            <a:r>
              <a:rPr lang="de-DE" dirty="0" err="1"/>
              <a:t>pt</a:t>
            </a:r>
            <a:r>
              <a:rPr lang="de-DE" dirty="0"/>
              <a:t>, ZAB 36 </a:t>
            </a:r>
            <a:r>
              <a:rPr lang="de-DE" dirty="0" err="1"/>
              <a:t>pt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max. dreizeilig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62E6C68-B505-C14C-8C4A-C83A4FEC595C}"/>
              </a:ext>
            </a:extLst>
          </p:cNvPr>
          <p:cNvGrpSpPr/>
          <p:nvPr userDrawn="1"/>
        </p:nvGrpSpPr>
        <p:grpSpPr>
          <a:xfrm>
            <a:off x="-3925" y="5755796"/>
            <a:ext cx="1529504" cy="381702"/>
            <a:chOff x="-3925" y="5755796"/>
            <a:chExt cx="1529504" cy="381702"/>
          </a:xfrm>
        </p:grpSpPr>
        <p:sp>
          <p:nvSpPr>
            <p:cNvPr id="18" name="Rechteck 15">
              <a:extLst>
                <a:ext uri="{FF2B5EF4-FFF2-40B4-BE49-F238E27FC236}">
                  <a16:creationId xmlns:a16="http://schemas.microsoft.com/office/drawing/2014/main" id="{D1E337A4-D404-7442-8BBC-EE0C1DC4080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03579" y="5756218"/>
              <a:ext cx="1422000" cy="381280"/>
            </a:xfrm>
            <a:custGeom>
              <a:avLst/>
              <a:gdLst>
                <a:gd name="connsiteX0" fmla="*/ 0 w 2961494"/>
                <a:gd name="connsiteY0" fmla="*/ 0 h 378000"/>
                <a:gd name="connsiteX1" fmla="*/ 2961494 w 2961494"/>
                <a:gd name="connsiteY1" fmla="*/ 0 h 378000"/>
                <a:gd name="connsiteX2" fmla="*/ 2961494 w 2961494"/>
                <a:gd name="connsiteY2" fmla="*/ 378000 h 378000"/>
                <a:gd name="connsiteX3" fmla="*/ 0 w 2961494"/>
                <a:gd name="connsiteY3" fmla="*/ 378000 h 378000"/>
                <a:gd name="connsiteX4" fmla="*/ 0 w 2961494"/>
                <a:gd name="connsiteY4" fmla="*/ 0 h 378000"/>
                <a:gd name="connsiteX0" fmla="*/ 663575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663575 w 2961494"/>
                <a:gd name="connsiteY4" fmla="*/ 0 h 381175"/>
                <a:gd name="connsiteX0" fmla="*/ 387350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387350 w 2961494"/>
                <a:gd name="connsiteY4" fmla="*/ 0 h 381175"/>
                <a:gd name="connsiteX0" fmla="*/ 1075223 w 2961494"/>
                <a:gd name="connsiteY0" fmla="*/ 0 h 378000"/>
                <a:gd name="connsiteX1" fmla="*/ 2961494 w 2961494"/>
                <a:gd name="connsiteY1" fmla="*/ 0 h 378000"/>
                <a:gd name="connsiteX2" fmla="*/ 2961494 w 2961494"/>
                <a:gd name="connsiteY2" fmla="*/ 378000 h 378000"/>
                <a:gd name="connsiteX3" fmla="*/ 0 w 2961494"/>
                <a:gd name="connsiteY3" fmla="*/ 378000 h 378000"/>
                <a:gd name="connsiteX4" fmla="*/ 1075223 w 2961494"/>
                <a:gd name="connsiteY4" fmla="*/ 0 h 378000"/>
                <a:gd name="connsiteX0" fmla="*/ 804042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804042 w 2961494"/>
                <a:gd name="connsiteY4" fmla="*/ 0 h 38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494" h="381175">
                  <a:moveTo>
                    <a:pt x="804042" y="0"/>
                  </a:moveTo>
                  <a:lnTo>
                    <a:pt x="2961494" y="3175"/>
                  </a:lnTo>
                  <a:lnTo>
                    <a:pt x="2961494" y="381175"/>
                  </a:lnTo>
                  <a:lnTo>
                    <a:pt x="0" y="381175"/>
                  </a:lnTo>
                  <a:lnTo>
                    <a:pt x="804042" y="0"/>
                  </a:lnTo>
                  <a:close/>
                </a:path>
              </a:pathLst>
            </a:custGeom>
            <a:solidFill>
              <a:srgbClr val="F7BB3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 err="1">
                <a:solidFill>
                  <a:schemeClr val="tx1"/>
                </a:solidFill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F6CE6B7-52C7-414D-A06E-E6F7F2EE25F7}"/>
                </a:ext>
              </a:extLst>
            </p:cNvPr>
            <p:cNvSpPr/>
            <p:nvPr/>
          </p:nvSpPr>
          <p:spPr>
            <a:xfrm>
              <a:off x="-3925" y="5755796"/>
              <a:ext cx="234255" cy="381280"/>
            </a:xfrm>
            <a:prstGeom prst="rect">
              <a:avLst/>
            </a:prstGeom>
            <a:solidFill>
              <a:srgbClr val="F7BB3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406BE088-15D8-A747-AAD3-A26312396015}"/>
              </a:ext>
            </a:extLst>
          </p:cNvPr>
          <p:cNvSpPr txBox="1"/>
          <p:nvPr userDrawn="1"/>
        </p:nvSpPr>
        <p:spPr>
          <a:xfrm>
            <a:off x="391611" y="5825388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Integration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7BFE89E6-FBE0-3F47-A461-E44D741855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85113" y="6281738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C01634A8-B1F8-4045-898D-288AF0DA46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90388" y="6281738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375445773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„Migration“">
    <p:bg>
      <p:bgPr>
        <a:solidFill>
          <a:srgbClr val="FBEC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4D11F7B-EB92-0B4D-A4F0-0BFD2FF3151D}"/>
              </a:ext>
            </a:extLst>
          </p:cNvPr>
          <p:cNvSpPr/>
          <p:nvPr userDrawn="1"/>
        </p:nvSpPr>
        <p:spPr bwMode="gray">
          <a:xfrm>
            <a:off x="208800" y="194400"/>
            <a:ext cx="8730000" cy="13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3"/>
              </a:solidFill>
            </a:endParaRPr>
          </a:p>
        </p:txBody>
      </p:sp>
      <p:pic>
        <p:nvPicPr>
          <p:cNvPr id="6" name="Bild 5" descr="Logo Bundesamt für Migration und Flüchtlinge" title="Logo Bundesamt für Migration und Flüchtlinge">
            <a:extLst>
              <a:ext uri="{FF2B5EF4-FFF2-40B4-BE49-F238E27FC236}">
                <a16:creationId xmlns:a16="http://schemas.microsoft.com/office/drawing/2014/main" id="{22CBAE79-F856-3D4E-B8C7-319DA3259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08800" y="194400"/>
            <a:ext cx="1930984" cy="1321200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DA851DB8-5F65-1C49-B06D-2F7325C112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000" y="4471113"/>
            <a:ext cx="7668000" cy="30777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dirty="0"/>
              <a:t>Untertitel </a:t>
            </a:r>
            <a:r>
              <a:rPr lang="de-DE" dirty="0" err="1"/>
              <a:t>BundesSans</a:t>
            </a:r>
            <a:r>
              <a:rPr lang="de-DE" dirty="0"/>
              <a:t> Office Regular 20 </a:t>
            </a:r>
            <a:r>
              <a:rPr lang="de-DE" dirty="0" err="1"/>
              <a:t>pt</a:t>
            </a:r>
            <a:r>
              <a:rPr lang="de-DE" dirty="0"/>
              <a:t>, ZAB 24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FB392EC6-BEF4-6549-8A7A-949C8D7C7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331" y="2736000"/>
            <a:ext cx="7668000" cy="138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600"/>
              </a:lnSpc>
              <a:defRPr sz="3300" baseline="0"/>
            </a:lvl1pPr>
          </a:lstStyle>
          <a:p>
            <a:r>
              <a:rPr lang="de-DE" dirty="0"/>
              <a:t>Titelfolie </a:t>
            </a:r>
            <a:r>
              <a:rPr lang="de-DE" dirty="0" err="1"/>
              <a:t>BundesSerif</a:t>
            </a:r>
            <a:r>
              <a:rPr lang="de-DE" dirty="0"/>
              <a:t> Office Regular </a:t>
            </a:r>
            <a:br>
              <a:rPr lang="de-DE" dirty="0"/>
            </a:br>
            <a:r>
              <a:rPr lang="de-DE" dirty="0"/>
              <a:t>33 </a:t>
            </a:r>
            <a:r>
              <a:rPr lang="de-DE" dirty="0" err="1"/>
              <a:t>pt</a:t>
            </a:r>
            <a:r>
              <a:rPr lang="de-DE" dirty="0"/>
              <a:t>, ZAB 36 </a:t>
            </a:r>
            <a:r>
              <a:rPr lang="de-DE" dirty="0" err="1"/>
              <a:t>pt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max. dreizeilig</a:t>
            </a:r>
          </a:p>
        </p:txBody>
      </p:sp>
      <p:sp>
        <p:nvSpPr>
          <p:cNvPr id="12" name="Rechteck 15">
            <a:extLst>
              <a:ext uri="{FF2B5EF4-FFF2-40B4-BE49-F238E27FC236}">
                <a16:creationId xmlns:a16="http://schemas.microsoft.com/office/drawing/2014/main" id="{1C276F9F-F2C7-B449-95C6-5E46BC4AEFFA}"/>
              </a:ext>
            </a:extLst>
          </p:cNvPr>
          <p:cNvSpPr/>
          <p:nvPr userDrawn="1"/>
        </p:nvSpPr>
        <p:spPr>
          <a:xfrm rot="10800000">
            <a:off x="0" y="6234136"/>
            <a:ext cx="1421608" cy="381175"/>
          </a:xfrm>
          <a:custGeom>
            <a:avLst/>
            <a:gdLst>
              <a:gd name="connsiteX0" fmla="*/ 0 w 2961494"/>
              <a:gd name="connsiteY0" fmla="*/ 0 h 378000"/>
              <a:gd name="connsiteX1" fmla="*/ 2961494 w 2961494"/>
              <a:gd name="connsiteY1" fmla="*/ 0 h 378000"/>
              <a:gd name="connsiteX2" fmla="*/ 2961494 w 2961494"/>
              <a:gd name="connsiteY2" fmla="*/ 378000 h 378000"/>
              <a:gd name="connsiteX3" fmla="*/ 0 w 2961494"/>
              <a:gd name="connsiteY3" fmla="*/ 378000 h 378000"/>
              <a:gd name="connsiteX4" fmla="*/ 0 w 2961494"/>
              <a:gd name="connsiteY4" fmla="*/ 0 h 378000"/>
              <a:gd name="connsiteX0" fmla="*/ 663575 w 2961494"/>
              <a:gd name="connsiteY0" fmla="*/ 0 h 381175"/>
              <a:gd name="connsiteX1" fmla="*/ 2961494 w 2961494"/>
              <a:gd name="connsiteY1" fmla="*/ 3175 h 381175"/>
              <a:gd name="connsiteX2" fmla="*/ 2961494 w 2961494"/>
              <a:gd name="connsiteY2" fmla="*/ 381175 h 381175"/>
              <a:gd name="connsiteX3" fmla="*/ 0 w 2961494"/>
              <a:gd name="connsiteY3" fmla="*/ 381175 h 381175"/>
              <a:gd name="connsiteX4" fmla="*/ 663575 w 2961494"/>
              <a:gd name="connsiteY4" fmla="*/ 0 h 381175"/>
              <a:gd name="connsiteX0" fmla="*/ 387350 w 2961494"/>
              <a:gd name="connsiteY0" fmla="*/ 0 h 381175"/>
              <a:gd name="connsiteX1" fmla="*/ 2961494 w 2961494"/>
              <a:gd name="connsiteY1" fmla="*/ 3175 h 381175"/>
              <a:gd name="connsiteX2" fmla="*/ 2961494 w 2961494"/>
              <a:gd name="connsiteY2" fmla="*/ 381175 h 381175"/>
              <a:gd name="connsiteX3" fmla="*/ 0 w 2961494"/>
              <a:gd name="connsiteY3" fmla="*/ 381175 h 381175"/>
              <a:gd name="connsiteX4" fmla="*/ 387350 w 2961494"/>
              <a:gd name="connsiteY4" fmla="*/ 0 h 381175"/>
              <a:gd name="connsiteX0" fmla="*/ 1075223 w 2961494"/>
              <a:gd name="connsiteY0" fmla="*/ 0 h 378000"/>
              <a:gd name="connsiteX1" fmla="*/ 2961494 w 2961494"/>
              <a:gd name="connsiteY1" fmla="*/ 0 h 378000"/>
              <a:gd name="connsiteX2" fmla="*/ 2961494 w 2961494"/>
              <a:gd name="connsiteY2" fmla="*/ 378000 h 378000"/>
              <a:gd name="connsiteX3" fmla="*/ 0 w 2961494"/>
              <a:gd name="connsiteY3" fmla="*/ 378000 h 378000"/>
              <a:gd name="connsiteX4" fmla="*/ 1075223 w 2961494"/>
              <a:gd name="connsiteY4" fmla="*/ 0 h 378000"/>
              <a:gd name="connsiteX0" fmla="*/ 804042 w 2961494"/>
              <a:gd name="connsiteY0" fmla="*/ 0 h 381175"/>
              <a:gd name="connsiteX1" fmla="*/ 2961494 w 2961494"/>
              <a:gd name="connsiteY1" fmla="*/ 3175 h 381175"/>
              <a:gd name="connsiteX2" fmla="*/ 2961494 w 2961494"/>
              <a:gd name="connsiteY2" fmla="*/ 381175 h 381175"/>
              <a:gd name="connsiteX3" fmla="*/ 0 w 2961494"/>
              <a:gd name="connsiteY3" fmla="*/ 381175 h 381175"/>
              <a:gd name="connsiteX4" fmla="*/ 804042 w 2961494"/>
              <a:gd name="connsiteY4" fmla="*/ 0 h 3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494" h="381175">
                <a:moveTo>
                  <a:pt x="804042" y="0"/>
                </a:moveTo>
                <a:lnTo>
                  <a:pt x="2961494" y="3175"/>
                </a:lnTo>
                <a:lnTo>
                  <a:pt x="2961494" y="381175"/>
                </a:lnTo>
                <a:lnTo>
                  <a:pt x="0" y="381175"/>
                </a:lnTo>
                <a:lnTo>
                  <a:pt x="804042" y="0"/>
                </a:lnTo>
                <a:close/>
              </a:path>
            </a:pathLst>
          </a:custGeom>
          <a:solidFill>
            <a:srgbClr val="F8DF3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46C02EB-F86D-424C-BED5-D2A43BD24769}"/>
              </a:ext>
            </a:extLst>
          </p:cNvPr>
          <p:cNvSpPr txBox="1"/>
          <p:nvPr userDrawn="1"/>
        </p:nvSpPr>
        <p:spPr>
          <a:xfrm>
            <a:off x="395536" y="6303201"/>
            <a:ext cx="958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000" dirty="0"/>
              <a:t>Migration</a:t>
            </a:r>
          </a:p>
        </p:txBody>
      </p:sp>
    </p:spTree>
    <p:extLst>
      <p:ext uri="{BB962C8B-B14F-4D97-AF65-F5344CB8AC3E}">
        <p14:creationId xmlns:p14="http://schemas.microsoft.com/office/powerpoint/2010/main" val="42317114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„Migration“ mit Zusatzlogos">
    <p:bg>
      <p:bgPr>
        <a:solidFill>
          <a:srgbClr val="FBEC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4D11F7B-EB92-0B4D-A4F0-0BFD2FF3151D}"/>
              </a:ext>
            </a:extLst>
          </p:cNvPr>
          <p:cNvSpPr/>
          <p:nvPr userDrawn="1"/>
        </p:nvSpPr>
        <p:spPr bwMode="gray">
          <a:xfrm>
            <a:off x="208800" y="194400"/>
            <a:ext cx="8730000" cy="13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3"/>
              </a:solidFill>
            </a:endParaRPr>
          </a:p>
        </p:txBody>
      </p:sp>
      <p:pic>
        <p:nvPicPr>
          <p:cNvPr id="6" name="Bild 5" descr="Logo Bundesamt für Migration und Flüchtlinge" title="Logo Bundesamt für Migration und Flüchtlinge">
            <a:extLst>
              <a:ext uri="{FF2B5EF4-FFF2-40B4-BE49-F238E27FC236}">
                <a16:creationId xmlns:a16="http://schemas.microsoft.com/office/drawing/2014/main" id="{22CBAE79-F856-3D4E-B8C7-319DA3259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08800" y="194400"/>
            <a:ext cx="1930984" cy="132120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199D5A27-7F36-DE4A-AF25-0B6DBBF866F4}"/>
              </a:ext>
            </a:extLst>
          </p:cNvPr>
          <p:cNvSpPr/>
          <p:nvPr userDrawn="1"/>
        </p:nvSpPr>
        <p:spPr>
          <a:xfrm>
            <a:off x="0" y="6137498"/>
            <a:ext cx="9144000" cy="72050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00057A43-C5F6-5E47-9BD8-E2542B823C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000" y="4471113"/>
            <a:ext cx="7668000" cy="30777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dirty="0"/>
              <a:t>Untertitel </a:t>
            </a:r>
            <a:r>
              <a:rPr lang="de-DE" dirty="0" err="1"/>
              <a:t>BundesSans</a:t>
            </a:r>
            <a:r>
              <a:rPr lang="de-DE" dirty="0"/>
              <a:t> Office Regular 20 </a:t>
            </a:r>
            <a:r>
              <a:rPr lang="de-DE" dirty="0" err="1"/>
              <a:t>pt</a:t>
            </a:r>
            <a:r>
              <a:rPr lang="de-DE" dirty="0"/>
              <a:t>, ZAB 24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E9A499BB-A32D-B740-87CC-827D027B3B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331" y="2736000"/>
            <a:ext cx="7668000" cy="138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600"/>
              </a:lnSpc>
              <a:defRPr sz="3300" baseline="0"/>
            </a:lvl1pPr>
          </a:lstStyle>
          <a:p>
            <a:r>
              <a:rPr lang="de-DE" dirty="0"/>
              <a:t>Titelfolie </a:t>
            </a:r>
            <a:r>
              <a:rPr lang="de-DE" dirty="0" err="1"/>
              <a:t>BundesSerif</a:t>
            </a:r>
            <a:r>
              <a:rPr lang="de-DE" dirty="0"/>
              <a:t> Office Regular </a:t>
            </a:r>
            <a:br>
              <a:rPr lang="de-DE" dirty="0"/>
            </a:br>
            <a:r>
              <a:rPr lang="de-DE" dirty="0"/>
              <a:t>33 </a:t>
            </a:r>
            <a:r>
              <a:rPr lang="de-DE" dirty="0" err="1"/>
              <a:t>pt</a:t>
            </a:r>
            <a:r>
              <a:rPr lang="de-DE" dirty="0"/>
              <a:t>, ZAB 36 </a:t>
            </a:r>
            <a:r>
              <a:rPr lang="de-DE" dirty="0" err="1"/>
              <a:t>pt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max. dreizeilig</a:t>
            </a:r>
          </a:p>
        </p:txBody>
      </p:sp>
      <p:sp>
        <p:nvSpPr>
          <p:cNvPr id="11" name="Rechteck 15">
            <a:extLst>
              <a:ext uri="{FF2B5EF4-FFF2-40B4-BE49-F238E27FC236}">
                <a16:creationId xmlns:a16="http://schemas.microsoft.com/office/drawing/2014/main" id="{34FD2557-4F87-9341-8D94-3F0681E6437F}"/>
              </a:ext>
            </a:extLst>
          </p:cNvPr>
          <p:cNvSpPr/>
          <p:nvPr userDrawn="1"/>
        </p:nvSpPr>
        <p:spPr>
          <a:xfrm rot="10800000">
            <a:off x="0" y="5756323"/>
            <a:ext cx="1421608" cy="381175"/>
          </a:xfrm>
          <a:custGeom>
            <a:avLst/>
            <a:gdLst>
              <a:gd name="connsiteX0" fmla="*/ 0 w 2961494"/>
              <a:gd name="connsiteY0" fmla="*/ 0 h 378000"/>
              <a:gd name="connsiteX1" fmla="*/ 2961494 w 2961494"/>
              <a:gd name="connsiteY1" fmla="*/ 0 h 378000"/>
              <a:gd name="connsiteX2" fmla="*/ 2961494 w 2961494"/>
              <a:gd name="connsiteY2" fmla="*/ 378000 h 378000"/>
              <a:gd name="connsiteX3" fmla="*/ 0 w 2961494"/>
              <a:gd name="connsiteY3" fmla="*/ 378000 h 378000"/>
              <a:gd name="connsiteX4" fmla="*/ 0 w 2961494"/>
              <a:gd name="connsiteY4" fmla="*/ 0 h 378000"/>
              <a:gd name="connsiteX0" fmla="*/ 663575 w 2961494"/>
              <a:gd name="connsiteY0" fmla="*/ 0 h 381175"/>
              <a:gd name="connsiteX1" fmla="*/ 2961494 w 2961494"/>
              <a:gd name="connsiteY1" fmla="*/ 3175 h 381175"/>
              <a:gd name="connsiteX2" fmla="*/ 2961494 w 2961494"/>
              <a:gd name="connsiteY2" fmla="*/ 381175 h 381175"/>
              <a:gd name="connsiteX3" fmla="*/ 0 w 2961494"/>
              <a:gd name="connsiteY3" fmla="*/ 381175 h 381175"/>
              <a:gd name="connsiteX4" fmla="*/ 663575 w 2961494"/>
              <a:gd name="connsiteY4" fmla="*/ 0 h 381175"/>
              <a:gd name="connsiteX0" fmla="*/ 387350 w 2961494"/>
              <a:gd name="connsiteY0" fmla="*/ 0 h 381175"/>
              <a:gd name="connsiteX1" fmla="*/ 2961494 w 2961494"/>
              <a:gd name="connsiteY1" fmla="*/ 3175 h 381175"/>
              <a:gd name="connsiteX2" fmla="*/ 2961494 w 2961494"/>
              <a:gd name="connsiteY2" fmla="*/ 381175 h 381175"/>
              <a:gd name="connsiteX3" fmla="*/ 0 w 2961494"/>
              <a:gd name="connsiteY3" fmla="*/ 381175 h 381175"/>
              <a:gd name="connsiteX4" fmla="*/ 387350 w 2961494"/>
              <a:gd name="connsiteY4" fmla="*/ 0 h 381175"/>
              <a:gd name="connsiteX0" fmla="*/ 1075223 w 2961494"/>
              <a:gd name="connsiteY0" fmla="*/ 0 h 378000"/>
              <a:gd name="connsiteX1" fmla="*/ 2961494 w 2961494"/>
              <a:gd name="connsiteY1" fmla="*/ 0 h 378000"/>
              <a:gd name="connsiteX2" fmla="*/ 2961494 w 2961494"/>
              <a:gd name="connsiteY2" fmla="*/ 378000 h 378000"/>
              <a:gd name="connsiteX3" fmla="*/ 0 w 2961494"/>
              <a:gd name="connsiteY3" fmla="*/ 378000 h 378000"/>
              <a:gd name="connsiteX4" fmla="*/ 1075223 w 2961494"/>
              <a:gd name="connsiteY4" fmla="*/ 0 h 378000"/>
              <a:gd name="connsiteX0" fmla="*/ 804042 w 2961494"/>
              <a:gd name="connsiteY0" fmla="*/ 0 h 381175"/>
              <a:gd name="connsiteX1" fmla="*/ 2961494 w 2961494"/>
              <a:gd name="connsiteY1" fmla="*/ 3175 h 381175"/>
              <a:gd name="connsiteX2" fmla="*/ 2961494 w 2961494"/>
              <a:gd name="connsiteY2" fmla="*/ 381175 h 381175"/>
              <a:gd name="connsiteX3" fmla="*/ 0 w 2961494"/>
              <a:gd name="connsiteY3" fmla="*/ 381175 h 381175"/>
              <a:gd name="connsiteX4" fmla="*/ 804042 w 2961494"/>
              <a:gd name="connsiteY4" fmla="*/ 0 h 3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494" h="381175">
                <a:moveTo>
                  <a:pt x="804042" y="0"/>
                </a:moveTo>
                <a:lnTo>
                  <a:pt x="2961494" y="3175"/>
                </a:lnTo>
                <a:lnTo>
                  <a:pt x="2961494" y="381175"/>
                </a:lnTo>
                <a:lnTo>
                  <a:pt x="0" y="381175"/>
                </a:lnTo>
                <a:lnTo>
                  <a:pt x="804042" y="0"/>
                </a:lnTo>
                <a:close/>
              </a:path>
            </a:pathLst>
          </a:custGeom>
          <a:solidFill>
            <a:srgbClr val="F8DF3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D4E1CF2-D5FE-E749-9039-DF509D859CCE}"/>
              </a:ext>
            </a:extLst>
          </p:cNvPr>
          <p:cNvSpPr txBox="1"/>
          <p:nvPr userDrawn="1"/>
        </p:nvSpPr>
        <p:spPr>
          <a:xfrm>
            <a:off x="395536" y="5825388"/>
            <a:ext cx="958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000" dirty="0"/>
              <a:t>Migration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86A4EBBF-2B5D-A349-BE30-F016DCB156E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85113" y="6281738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47681C8E-FB62-D946-90F8-D8FD1A48095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90388" y="6281738"/>
            <a:ext cx="1054100" cy="382587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ts val="1000"/>
              </a:lnSpc>
              <a:defRPr sz="800" baseline="0"/>
            </a:lvl1pPr>
          </a:lstStyle>
          <a:p>
            <a:pPr algn="ctr"/>
            <a:r>
              <a:rPr lang="de-DE" sz="1000" dirty="0">
                <a:solidFill>
                  <a:schemeClr val="tx1"/>
                </a:solidFill>
              </a:rPr>
              <a:t>Platz für ein Zusatzlogo </a:t>
            </a:r>
          </a:p>
        </p:txBody>
      </p:sp>
    </p:spTree>
    <p:extLst>
      <p:ext uri="{BB962C8B-B14F-4D97-AF65-F5344CB8AC3E}">
        <p14:creationId xmlns:p14="http://schemas.microsoft.com/office/powerpoint/2010/main" val="112292952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„Asyl und Flüchtlingsschutz“">
    <p:bg>
      <p:bgPr>
        <a:solidFill>
          <a:srgbClr val="DADF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4D11F7B-EB92-0B4D-A4F0-0BFD2FF3151D}"/>
              </a:ext>
            </a:extLst>
          </p:cNvPr>
          <p:cNvSpPr/>
          <p:nvPr userDrawn="1"/>
        </p:nvSpPr>
        <p:spPr bwMode="gray">
          <a:xfrm>
            <a:off x="208800" y="194400"/>
            <a:ext cx="8730000" cy="13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3"/>
              </a:solidFill>
            </a:endParaRPr>
          </a:p>
        </p:txBody>
      </p:sp>
      <p:pic>
        <p:nvPicPr>
          <p:cNvPr id="6" name="Bild 5" descr="Logo Bundesamt für Migration und Flüchtlinge" title="Logo Bundesamt für Migration und Flüchtlinge">
            <a:extLst>
              <a:ext uri="{FF2B5EF4-FFF2-40B4-BE49-F238E27FC236}">
                <a16:creationId xmlns:a16="http://schemas.microsoft.com/office/drawing/2014/main" id="{22CBAE79-F856-3D4E-B8C7-319DA3259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08800" y="194400"/>
            <a:ext cx="1930984" cy="1321200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DA851DB8-5F65-1C49-B06D-2F7325C112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000" y="4471113"/>
            <a:ext cx="7668000" cy="30777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dirty="0"/>
              <a:t>Untertitel </a:t>
            </a:r>
            <a:r>
              <a:rPr lang="de-DE" dirty="0" err="1"/>
              <a:t>BundesSans</a:t>
            </a:r>
            <a:r>
              <a:rPr lang="de-DE" dirty="0"/>
              <a:t> Office Regular 20 </a:t>
            </a:r>
            <a:r>
              <a:rPr lang="de-DE" dirty="0" err="1"/>
              <a:t>pt</a:t>
            </a:r>
            <a:r>
              <a:rPr lang="de-DE" dirty="0"/>
              <a:t>, ZAB 24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FB392EC6-BEF4-6549-8A7A-949C8D7C7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331" y="2736000"/>
            <a:ext cx="7668000" cy="138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600"/>
              </a:lnSpc>
              <a:defRPr sz="3300" baseline="0"/>
            </a:lvl1pPr>
          </a:lstStyle>
          <a:p>
            <a:r>
              <a:rPr lang="de-DE" dirty="0"/>
              <a:t>Titelfolie </a:t>
            </a:r>
            <a:r>
              <a:rPr lang="de-DE" dirty="0" err="1"/>
              <a:t>BundesSerif</a:t>
            </a:r>
            <a:r>
              <a:rPr lang="de-DE" dirty="0"/>
              <a:t> Office Regular </a:t>
            </a:r>
            <a:br>
              <a:rPr lang="de-DE" dirty="0"/>
            </a:br>
            <a:r>
              <a:rPr lang="de-DE" dirty="0"/>
              <a:t>33 </a:t>
            </a:r>
            <a:r>
              <a:rPr lang="de-DE" dirty="0" err="1"/>
              <a:t>pt</a:t>
            </a:r>
            <a:r>
              <a:rPr lang="de-DE" dirty="0"/>
              <a:t>, ZAB 36 </a:t>
            </a:r>
            <a:r>
              <a:rPr lang="de-DE" dirty="0" err="1"/>
              <a:t>pt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max. dreizeilig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0245211-0CEE-A444-8265-DEBE38CECAC6}"/>
              </a:ext>
            </a:extLst>
          </p:cNvPr>
          <p:cNvGrpSpPr/>
          <p:nvPr userDrawn="1"/>
        </p:nvGrpSpPr>
        <p:grpSpPr>
          <a:xfrm>
            <a:off x="0" y="6233609"/>
            <a:ext cx="2267744" cy="381702"/>
            <a:chOff x="0" y="6233609"/>
            <a:chExt cx="2267744" cy="381702"/>
          </a:xfrm>
        </p:grpSpPr>
        <p:sp>
          <p:nvSpPr>
            <p:cNvPr id="9" name="Rechteck 15">
              <a:extLst>
                <a:ext uri="{FF2B5EF4-FFF2-40B4-BE49-F238E27FC236}">
                  <a16:creationId xmlns:a16="http://schemas.microsoft.com/office/drawing/2014/main" id="{EAD2BDBE-31F4-B144-9486-01E3AB6989D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5744" y="6234031"/>
              <a:ext cx="1422000" cy="381280"/>
            </a:xfrm>
            <a:custGeom>
              <a:avLst/>
              <a:gdLst>
                <a:gd name="connsiteX0" fmla="*/ 0 w 2961494"/>
                <a:gd name="connsiteY0" fmla="*/ 0 h 378000"/>
                <a:gd name="connsiteX1" fmla="*/ 2961494 w 2961494"/>
                <a:gd name="connsiteY1" fmla="*/ 0 h 378000"/>
                <a:gd name="connsiteX2" fmla="*/ 2961494 w 2961494"/>
                <a:gd name="connsiteY2" fmla="*/ 378000 h 378000"/>
                <a:gd name="connsiteX3" fmla="*/ 0 w 2961494"/>
                <a:gd name="connsiteY3" fmla="*/ 378000 h 378000"/>
                <a:gd name="connsiteX4" fmla="*/ 0 w 2961494"/>
                <a:gd name="connsiteY4" fmla="*/ 0 h 378000"/>
                <a:gd name="connsiteX0" fmla="*/ 663575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663575 w 2961494"/>
                <a:gd name="connsiteY4" fmla="*/ 0 h 381175"/>
                <a:gd name="connsiteX0" fmla="*/ 387350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387350 w 2961494"/>
                <a:gd name="connsiteY4" fmla="*/ 0 h 381175"/>
                <a:gd name="connsiteX0" fmla="*/ 1075223 w 2961494"/>
                <a:gd name="connsiteY0" fmla="*/ 0 h 378000"/>
                <a:gd name="connsiteX1" fmla="*/ 2961494 w 2961494"/>
                <a:gd name="connsiteY1" fmla="*/ 0 h 378000"/>
                <a:gd name="connsiteX2" fmla="*/ 2961494 w 2961494"/>
                <a:gd name="connsiteY2" fmla="*/ 378000 h 378000"/>
                <a:gd name="connsiteX3" fmla="*/ 0 w 2961494"/>
                <a:gd name="connsiteY3" fmla="*/ 378000 h 378000"/>
                <a:gd name="connsiteX4" fmla="*/ 1075223 w 2961494"/>
                <a:gd name="connsiteY4" fmla="*/ 0 h 378000"/>
                <a:gd name="connsiteX0" fmla="*/ 804042 w 2961494"/>
                <a:gd name="connsiteY0" fmla="*/ 0 h 381175"/>
                <a:gd name="connsiteX1" fmla="*/ 2961494 w 2961494"/>
                <a:gd name="connsiteY1" fmla="*/ 3175 h 381175"/>
                <a:gd name="connsiteX2" fmla="*/ 2961494 w 2961494"/>
                <a:gd name="connsiteY2" fmla="*/ 381175 h 381175"/>
                <a:gd name="connsiteX3" fmla="*/ 0 w 2961494"/>
                <a:gd name="connsiteY3" fmla="*/ 381175 h 381175"/>
                <a:gd name="connsiteX4" fmla="*/ 804042 w 2961494"/>
                <a:gd name="connsiteY4" fmla="*/ 0 h 38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494" h="381175">
                  <a:moveTo>
                    <a:pt x="804042" y="0"/>
                  </a:moveTo>
                  <a:lnTo>
                    <a:pt x="2961494" y="3175"/>
                  </a:lnTo>
                  <a:lnTo>
                    <a:pt x="2961494" y="381175"/>
                  </a:lnTo>
                  <a:lnTo>
                    <a:pt x="0" y="381175"/>
                  </a:lnTo>
                  <a:lnTo>
                    <a:pt x="804042" y="0"/>
                  </a:lnTo>
                  <a:close/>
                </a:path>
              </a:pathLst>
            </a:custGeom>
            <a:solidFill>
              <a:srgbClr val="C1CA3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 err="1">
                <a:solidFill>
                  <a:schemeClr val="tx1"/>
                </a:solidFill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03906901-174F-884A-A892-57AB6740DD5C}"/>
                </a:ext>
              </a:extLst>
            </p:cNvPr>
            <p:cNvSpPr/>
            <p:nvPr/>
          </p:nvSpPr>
          <p:spPr>
            <a:xfrm>
              <a:off x="0" y="6233609"/>
              <a:ext cx="899592" cy="381280"/>
            </a:xfrm>
            <a:prstGeom prst="rect">
              <a:avLst/>
            </a:prstGeom>
            <a:solidFill>
              <a:srgbClr val="C1CA3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307CA260-35FE-A544-92FF-29F28435D7AD}"/>
              </a:ext>
            </a:extLst>
          </p:cNvPr>
          <p:cNvSpPr txBox="1"/>
          <p:nvPr userDrawn="1"/>
        </p:nvSpPr>
        <p:spPr>
          <a:xfrm>
            <a:off x="395536" y="630320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Asyl und Flüchtlingsschutz</a:t>
            </a:r>
          </a:p>
        </p:txBody>
      </p:sp>
    </p:spTree>
    <p:extLst>
      <p:ext uri="{BB962C8B-B14F-4D97-AF65-F5344CB8AC3E}">
        <p14:creationId xmlns:p14="http://schemas.microsoft.com/office/powerpoint/2010/main" val="427206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103.xml"/><Relationship Id="rId1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102.xml"/><Relationship Id="rId17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2.xml"/><Relationship Id="rId16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00.xml"/><Relationship Id="rId19" Type="http://schemas.openxmlformats.org/officeDocument/2006/relationships/theme" Target="../theme/theme1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slideLayout" Target="../slideLayouts/slideLayout10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theme" Target="../theme/theme9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486000" y="1652400"/>
            <a:ext cx="8172000" cy="406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700" baseline="0">
                <a:solidFill>
                  <a:schemeClr val="tx1"/>
                </a:solidFill>
                <a:latin typeface="BundesSans Office Regular" charset="0"/>
              </a:defRPr>
            </a:lvl1pPr>
          </a:lstStyle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pic>
        <p:nvPicPr>
          <p:cNvPr id="12" name="Bild 11" descr="Logo Bundesamt für Migration und Flüchtlinge" title="Logo Bundesamt für Migration und Flüchtlinge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04" y="5910579"/>
            <a:ext cx="1254760" cy="858520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B950BD6-8149-480A-B68C-13CE17DF5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62366" y="6505201"/>
            <a:ext cx="191268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>
              <a:defRPr lang="de-DE" sz="700" baseline="0" smtClean="0">
                <a:latin typeface="BundesSans Office Regular" charset="0"/>
              </a:defRPr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A3A4914-3ABF-784A-B16C-45FE5F09F87D}"/>
              </a:ext>
            </a:extLst>
          </p:cNvPr>
          <p:cNvSpPr/>
          <p:nvPr userDrawn="1"/>
        </p:nvSpPr>
        <p:spPr>
          <a:xfrm rot="5400000">
            <a:off x="-3326868" y="3326868"/>
            <a:ext cx="6858002" cy="204266"/>
          </a:xfrm>
          <a:prstGeom prst="rect">
            <a:avLst/>
          </a:prstGeom>
          <a:gradFill>
            <a:gsLst>
              <a:gs pos="100000">
                <a:srgbClr val="F2F3F4"/>
              </a:gs>
              <a:gs pos="0">
                <a:srgbClr val="BDC5C8"/>
              </a:gs>
            </a:gsLst>
            <a:lin ang="0" scaled="0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  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B963E5E-D7A5-8D40-BAF0-1319BEABC00A}"/>
              </a:ext>
            </a:extLst>
          </p:cNvPr>
          <p:cNvGrpSpPr/>
          <p:nvPr userDrawn="1"/>
        </p:nvGrpSpPr>
        <p:grpSpPr>
          <a:xfrm>
            <a:off x="0" y="0"/>
            <a:ext cx="6120580" cy="205199"/>
            <a:chOff x="0" y="0"/>
            <a:chExt cx="6120580" cy="205199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5BA7E3E6-3B91-414D-83AA-579D5C057F5C}"/>
                </a:ext>
              </a:extLst>
            </p:cNvPr>
            <p:cNvSpPr/>
            <p:nvPr/>
          </p:nvSpPr>
          <p:spPr>
            <a:xfrm>
              <a:off x="0" y="0"/>
              <a:ext cx="4665600" cy="205199"/>
            </a:xfrm>
            <a:prstGeom prst="rect">
              <a:avLst/>
            </a:prstGeom>
            <a:solidFill>
              <a:srgbClr val="BDC5C8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 err="1">
                <a:solidFill>
                  <a:schemeClr val="tx1"/>
                </a:solidFill>
              </a:endParaRPr>
            </a:p>
          </p:txBody>
        </p:sp>
        <p:sp>
          <p:nvSpPr>
            <p:cNvPr id="25" name="Rechteck 3">
              <a:extLst>
                <a:ext uri="{FF2B5EF4-FFF2-40B4-BE49-F238E27FC236}">
                  <a16:creationId xmlns:a16="http://schemas.microsoft.com/office/drawing/2014/main" id="{9EF27A6B-A46E-6744-9725-45464F1F56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5600" y="0"/>
              <a:ext cx="1454980" cy="205199"/>
            </a:xfrm>
            <a:custGeom>
              <a:avLst/>
              <a:gdLst>
                <a:gd name="connsiteX0" fmla="*/ 0 w 5936587"/>
                <a:gd name="connsiteY0" fmla="*/ 0 h 980728"/>
                <a:gd name="connsiteX1" fmla="*/ 5936587 w 5936587"/>
                <a:gd name="connsiteY1" fmla="*/ 0 h 980728"/>
                <a:gd name="connsiteX2" fmla="*/ 5936587 w 5936587"/>
                <a:gd name="connsiteY2" fmla="*/ 980728 h 980728"/>
                <a:gd name="connsiteX3" fmla="*/ 0 w 5936587"/>
                <a:gd name="connsiteY3" fmla="*/ 980728 h 980728"/>
                <a:gd name="connsiteX4" fmla="*/ 0 w 5936587"/>
                <a:gd name="connsiteY4" fmla="*/ 0 h 980728"/>
                <a:gd name="connsiteX0" fmla="*/ 0 w 6953933"/>
                <a:gd name="connsiteY0" fmla="*/ 0 h 980728"/>
                <a:gd name="connsiteX1" fmla="*/ 6953933 w 6953933"/>
                <a:gd name="connsiteY1" fmla="*/ 0 h 980728"/>
                <a:gd name="connsiteX2" fmla="*/ 5936587 w 6953933"/>
                <a:gd name="connsiteY2" fmla="*/ 980728 h 980728"/>
                <a:gd name="connsiteX3" fmla="*/ 0 w 6953933"/>
                <a:gd name="connsiteY3" fmla="*/ 980728 h 980728"/>
                <a:gd name="connsiteX4" fmla="*/ 0 w 6953933"/>
                <a:gd name="connsiteY4" fmla="*/ 0 h 98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933" h="980728">
                  <a:moveTo>
                    <a:pt x="0" y="0"/>
                  </a:moveTo>
                  <a:lnTo>
                    <a:pt x="6953933" y="0"/>
                  </a:lnTo>
                  <a:lnTo>
                    <a:pt x="5936587" y="980728"/>
                  </a:lnTo>
                  <a:lnTo>
                    <a:pt x="0" y="9807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5C8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608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</p:sldLayoutIdLst>
  <p:hf hdr="0" dt="0"/>
  <p:txStyles>
    <p:titleStyle>
      <a:lvl1pPr algn="l" defTabSz="914400" rtl="0" eaLnBrk="1" latinLnBrk="0" hangingPunct="1">
        <a:lnSpc>
          <a:spcPts val="35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buFontTx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52000" indent="-252000" algn="l" defTabSz="914400" rtl="0" eaLnBrk="1" latinLnBrk="0" hangingPunct="1">
        <a:lnSpc>
          <a:spcPts val="2400"/>
        </a:lnSpc>
        <a:spcBef>
          <a:spcPts val="0"/>
        </a:spcBef>
        <a:buFont typeface="Arial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ts val="2400"/>
        </a:lnSpc>
        <a:spcBef>
          <a:spcPts val="0"/>
        </a:spcBef>
        <a:buFont typeface="+mj-lt"/>
        <a:buAutoNum type="arabicPeriod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52000" indent="-252000" algn="l" defTabSz="914400" rtl="0" eaLnBrk="1" latinLnBrk="0" hangingPunct="1">
        <a:lnSpc>
          <a:spcPts val="2400"/>
        </a:lnSpc>
        <a:spcBef>
          <a:spcPts val="0"/>
        </a:spcBef>
        <a:buFont typeface="+mj-lt"/>
        <a:buAutoNum type="alphaLcParenR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450000" indent="-180000" algn="l" defTabSz="914400" rtl="0" eaLnBrk="1" latinLnBrk="0" hangingPunct="1">
        <a:lnSpc>
          <a:spcPts val="2400"/>
        </a:lnSpc>
        <a:spcBef>
          <a:spcPts val="0"/>
        </a:spcBef>
        <a:buFont typeface="Symbol" charset="2"/>
        <a:buChar char="-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92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</p:sldLayoutIdLst>
  <p:hf hdr="0" dt="0"/>
  <p:txStyles>
    <p:titleStyle>
      <a:lvl1pPr algn="l" defTabSz="914400" rtl="0" eaLnBrk="1" latinLnBrk="0" hangingPunct="1">
        <a:lnSpc>
          <a:spcPts val="35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buFontTx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52000" indent="-252000" algn="l" defTabSz="914400" rtl="0" eaLnBrk="1" latinLnBrk="0" hangingPunct="1">
        <a:lnSpc>
          <a:spcPts val="2400"/>
        </a:lnSpc>
        <a:spcBef>
          <a:spcPts val="0"/>
        </a:spcBef>
        <a:buFont typeface="Arial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ts val="2400"/>
        </a:lnSpc>
        <a:spcBef>
          <a:spcPts val="0"/>
        </a:spcBef>
        <a:buFont typeface="+mj-lt"/>
        <a:buAutoNum type="arabicPeriod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52000" indent="-252000" algn="l" defTabSz="914400" rtl="0" eaLnBrk="1" latinLnBrk="0" hangingPunct="1">
        <a:lnSpc>
          <a:spcPts val="2400"/>
        </a:lnSpc>
        <a:spcBef>
          <a:spcPts val="0"/>
        </a:spcBef>
        <a:buFont typeface="+mj-lt"/>
        <a:buAutoNum type="alphaLcParenR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450000" indent="-180000" algn="l" defTabSz="914400" rtl="0" eaLnBrk="1" latinLnBrk="0" hangingPunct="1">
        <a:lnSpc>
          <a:spcPts val="2400"/>
        </a:lnSpc>
        <a:spcBef>
          <a:spcPts val="0"/>
        </a:spcBef>
        <a:buFont typeface="Symbol" charset="2"/>
        <a:buChar char="-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486000" y="1652400"/>
            <a:ext cx="8172000" cy="406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700" baseline="0">
                <a:solidFill>
                  <a:schemeClr val="tx1"/>
                </a:solidFill>
                <a:latin typeface="BundesSans Office Regular" charset="0"/>
              </a:defRPr>
            </a:lvl1pPr>
          </a:lstStyle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pic>
        <p:nvPicPr>
          <p:cNvPr id="12" name="Bild 11" descr="Logo Bundesamt für Migration und Flüchtlinge" title="Logo Bundesamt für Migration und Flüchtlinge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04" y="5910579"/>
            <a:ext cx="1254760" cy="858520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B950BD6-8149-480A-B68C-13CE17DF5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62366" y="6505201"/>
            <a:ext cx="191268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>
              <a:defRPr lang="de-DE" sz="700" baseline="0" smtClean="0">
                <a:latin typeface="BundesSans Office Regular" charset="0"/>
              </a:defRPr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63FBDA9-A8AC-374A-A83D-0FD11C28A634}"/>
              </a:ext>
            </a:extLst>
          </p:cNvPr>
          <p:cNvSpPr/>
          <p:nvPr userDrawn="1"/>
        </p:nvSpPr>
        <p:spPr>
          <a:xfrm rot="5400000">
            <a:off x="-3326868" y="3326868"/>
            <a:ext cx="6858002" cy="204266"/>
          </a:xfrm>
          <a:prstGeom prst="rect">
            <a:avLst/>
          </a:prstGeom>
          <a:gradFill>
            <a:gsLst>
              <a:gs pos="100000">
                <a:srgbClr val="CCE6E8"/>
              </a:gs>
              <a:gs pos="0">
                <a:srgbClr val="66B3B9"/>
              </a:gs>
            </a:gsLst>
            <a:lin ang="0" scaled="0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  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F7E8D840-8F00-C94B-B530-6C48D7ADAF13}"/>
              </a:ext>
            </a:extLst>
          </p:cNvPr>
          <p:cNvGrpSpPr/>
          <p:nvPr userDrawn="1"/>
        </p:nvGrpSpPr>
        <p:grpSpPr>
          <a:xfrm>
            <a:off x="0" y="0"/>
            <a:ext cx="6120580" cy="205199"/>
            <a:chOff x="0" y="0"/>
            <a:chExt cx="6120580" cy="205199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ED63045C-EC98-D94E-993D-BF0F3BC3D72A}"/>
                </a:ext>
              </a:extLst>
            </p:cNvPr>
            <p:cNvSpPr/>
            <p:nvPr/>
          </p:nvSpPr>
          <p:spPr>
            <a:xfrm>
              <a:off x="0" y="0"/>
              <a:ext cx="4665600" cy="205199"/>
            </a:xfrm>
            <a:prstGeom prst="rect">
              <a:avLst/>
            </a:prstGeom>
            <a:solidFill>
              <a:srgbClr val="66B3B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 err="1">
                <a:solidFill>
                  <a:schemeClr val="tx1"/>
                </a:solidFill>
              </a:endParaRPr>
            </a:p>
          </p:txBody>
        </p:sp>
        <p:sp>
          <p:nvSpPr>
            <p:cNvPr id="18" name="Rechteck 3">
              <a:extLst>
                <a:ext uri="{FF2B5EF4-FFF2-40B4-BE49-F238E27FC236}">
                  <a16:creationId xmlns:a16="http://schemas.microsoft.com/office/drawing/2014/main" id="{77A7689E-19B1-EE49-9946-E4A845D181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5600" y="0"/>
              <a:ext cx="1454980" cy="205199"/>
            </a:xfrm>
            <a:custGeom>
              <a:avLst/>
              <a:gdLst>
                <a:gd name="connsiteX0" fmla="*/ 0 w 5936587"/>
                <a:gd name="connsiteY0" fmla="*/ 0 h 980728"/>
                <a:gd name="connsiteX1" fmla="*/ 5936587 w 5936587"/>
                <a:gd name="connsiteY1" fmla="*/ 0 h 980728"/>
                <a:gd name="connsiteX2" fmla="*/ 5936587 w 5936587"/>
                <a:gd name="connsiteY2" fmla="*/ 980728 h 980728"/>
                <a:gd name="connsiteX3" fmla="*/ 0 w 5936587"/>
                <a:gd name="connsiteY3" fmla="*/ 980728 h 980728"/>
                <a:gd name="connsiteX4" fmla="*/ 0 w 5936587"/>
                <a:gd name="connsiteY4" fmla="*/ 0 h 980728"/>
                <a:gd name="connsiteX0" fmla="*/ 0 w 6953933"/>
                <a:gd name="connsiteY0" fmla="*/ 0 h 980728"/>
                <a:gd name="connsiteX1" fmla="*/ 6953933 w 6953933"/>
                <a:gd name="connsiteY1" fmla="*/ 0 h 980728"/>
                <a:gd name="connsiteX2" fmla="*/ 5936587 w 6953933"/>
                <a:gd name="connsiteY2" fmla="*/ 980728 h 980728"/>
                <a:gd name="connsiteX3" fmla="*/ 0 w 6953933"/>
                <a:gd name="connsiteY3" fmla="*/ 980728 h 980728"/>
                <a:gd name="connsiteX4" fmla="*/ 0 w 6953933"/>
                <a:gd name="connsiteY4" fmla="*/ 0 h 98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933" h="980728">
                  <a:moveTo>
                    <a:pt x="0" y="0"/>
                  </a:moveTo>
                  <a:lnTo>
                    <a:pt x="6953933" y="0"/>
                  </a:lnTo>
                  <a:lnTo>
                    <a:pt x="5936587" y="980728"/>
                  </a:lnTo>
                  <a:lnTo>
                    <a:pt x="0" y="9807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3B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54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</p:sldLayoutIdLst>
  <p:hf hdr="0" dt="0"/>
  <p:txStyles>
    <p:titleStyle>
      <a:lvl1pPr algn="l" defTabSz="914400" rtl="0" eaLnBrk="1" latinLnBrk="0" hangingPunct="1">
        <a:lnSpc>
          <a:spcPts val="35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buFontTx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52000" indent="-252000" algn="l" defTabSz="914400" rtl="0" eaLnBrk="1" latinLnBrk="0" hangingPunct="1">
        <a:lnSpc>
          <a:spcPts val="2400"/>
        </a:lnSpc>
        <a:spcBef>
          <a:spcPts val="0"/>
        </a:spcBef>
        <a:buFont typeface="Arial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ts val="2400"/>
        </a:lnSpc>
        <a:spcBef>
          <a:spcPts val="0"/>
        </a:spcBef>
        <a:buFont typeface="+mj-lt"/>
        <a:buAutoNum type="arabicPeriod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52000" indent="-252000" algn="l" defTabSz="914400" rtl="0" eaLnBrk="1" latinLnBrk="0" hangingPunct="1">
        <a:lnSpc>
          <a:spcPts val="2400"/>
        </a:lnSpc>
        <a:spcBef>
          <a:spcPts val="0"/>
        </a:spcBef>
        <a:buFont typeface="+mj-lt"/>
        <a:buAutoNum type="alphaLcParenR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450000" indent="-180000" algn="l" defTabSz="914400" rtl="0" eaLnBrk="1" latinLnBrk="0" hangingPunct="1">
        <a:lnSpc>
          <a:spcPts val="2400"/>
        </a:lnSpc>
        <a:spcBef>
          <a:spcPts val="0"/>
        </a:spcBef>
        <a:buFont typeface="Symbol" charset="2"/>
        <a:buChar char="-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486000" y="1652400"/>
            <a:ext cx="8172000" cy="406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700" baseline="0">
                <a:solidFill>
                  <a:schemeClr val="tx1"/>
                </a:solidFill>
                <a:latin typeface="BundesSans Office Regular" charset="0"/>
              </a:defRPr>
            </a:lvl1pPr>
          </a:lstStyle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pic>
        <p:nvPicPr>
          <p:cNvPr id="12" name="Bild 11" descr="Logo Bundesamt für Migration und Flüchtlinge" title="Logo Bundesamt für Migration und Flüchtlinge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04" y="5910579"/>
            <a:ext cx="1254760" cy="858520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B950BD6-8149-480A-B68C-13CE17DF5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62366" y="6505201"/>
            <a:ext cx="191268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>
              <a:defRPr lang="de-DE" sz="700" baseline="0" smtClean="0">
                <a:latin typeface="BundesSans Office Regular" charset="0"/>
              </a:defRPr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63FBDA9-A8AC-374A-A83D-0FD11C28A634}"/>
              </a:ext>
            </a:extLst>
          </p:cNvPr>
          <p:cNvSpPr/>
          <p:nvPr userDrawn="1"/>
        </p:nvSpPr>
        <p:spPr>
          <a:xfrm rot="5400000">
            <a:off x="-3326868" y="3326868"/>
            <a:ext cx="6858002" cy="204266"/>
          </a:xfrm>
          <a:prstGeom prst="rect">
            <a:avLst/>
          </a:prstGeom>
          <a:gradFill>
            <a:gsLst>
              <a:gs pos="100000">
                <a:srgbClr val="FDF1D8"/>
              </a:gs>
              <a:gs pos="0">
                <a:srgbClr val="F7BB3C"/>
              </a:gs>
            </a:gsLst>
            <a:lin ang="0" scaled="0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  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F7E8D840-8F00-C94B-B530-6C48D7ADAF13}"/>
              </a:ext>
            </a:extLst>
          </p:cNvPr>
          <p:cNvGrpSpPr/>
          <p:nvPr userDrawn="1"/>
        </p:nvGrpSpPr>
        <p:grpSpPr>
          <a:xfrm>
            <a:off x="0" y="0"/>
            <a:ext cx="6120580" cy="205199"/>
            <a:chOff x="0" y="0"/>
            <a:chExt cx="6120580" cy="205199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ED63045C-EC98-D94E-993D-BF0F3BC3D72A}"/>
                </a:ext>
              </a:extLst>
            </p:cNvPr>
            <p:cNvSpPr/>
            <p:nvPr/>
          </p:nvSpPr>
          <p:spPr>
            <a:xfrm>
              <a:off x="0" y="0"/>
              <a:ext cx="4665600" cy="205199"/>
            </a:xfrm>
            <a:prstGeom prst="rect">
              <a:avLst/>
            </a:prstGeom>
            <a:solidFill>
              <a:srgbClr val="F7BB3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 err="1">
                <a:solidFill>
                  <a:schemeClr val="tx1"/>
                </a:solidFill>
              </a:endParaRPr>
            </a:p>
          </p:txBody>
        </p:sp>
        <p:sp>
          <p:nvSpPr>
            <p:cNvPr id="18" name="Rechteck 3">
              <a:extLst>
                <a:ext uri="{FF2B5EF4-FFF2-40B4-BE49-F238E27FC236}">
                  <a16:creationId xmlns:a16="http://schemas.microsoft.com/office/drawing/2014/main" id="{77A7689E-19B1-EE49-9946-E4A845D181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5600" y="0"/>
              <a:ext cx="1454980" cy="205199"/>
            </a:xfrm>
            <a:custGeom>
              <a:avLst/>
              <a:gdLst>
                <a:gd name="connsiteX0" fmla="*/ 0 w 5936587"/>
                <a:gd name="connsiteY0" fmla="*/ 0 h 980728"/>
                <a:gd name="connsiteX1" fmla="*/ 5936587 w 5936587"/>
                <a:gd name="connsiteY1" fmla="*/ 0 h 980728"/>
                <a:gd name="connsiteX2" fmla="*/ 5936587 w 5936587"/>
                <a:gd name="connsiteY2" fmla="*/ 980728 h 980728"/>
                <a:gd name="connsiteX3" fmla="*/ 0 w 5936587"/>
                <a:gd name="connsiteY3" fmla="*/ 980728 h 980728"/>
                <a:gd name="connsiteX4" fmla="*/ 0 w 5936587"/>
                <a:gd name="connsiteY4" fmla="*/ 0 h 980728"/>
                <a:gd name="connsiteX0" fmla="*/ 0 w 6953933"/>
                <a:gd name="connsiteY0" fmla="*/ 0 h 980728"/>
                <a:gd name="connsiteX1" fmla="*/ 6953933 w 6953933"/>
                <a:gd name="connsiteY1" fmla="*/ 0 h 980728"/>
                <a:gd name="connsiteX2" fmla="*/ 5936587 w 6953933"/>
                <a:gd name="connsiteY2" fmla="*/ 980728 h 980728"/>
                <a:gd name="connsiteX3" fmla="*/ 0 w 6953933"/>
                <a:gd name="connsiteY3" fmla="*/ 980728 h 980728"/>
                <a:gd name="connsiteX4" fmla="*/ 0 w 6953933"/>
                <a:gd name="connsiteY4" fmla="*/ 0 h 98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933" h="980728">
                  <a:moveTo>
                    <a:pt x="0" y="0"/>
                  </a:moveTo>
                  <a:lnTo>
                    <a:pt x="6953933" y="0"/>
                  </a:lnTo>
                  <a:lnTo>
                    <a:pt x="5936587" y="980728"/>
                  </a:lnTo>
                  <a:lnTo>
                    <a:pt x="0" y="9807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BB3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919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</p:sldLayoutIdLst>
  <p:hf hdr="0" dt="0"/>
  <p:txStyles>
    <p:titleStyle>
      <a:lvl1pPr algn="l" defTabSz="914400" rtl="0" eaLnBrk="1" latinLnBrk="0" hangingPunct="1">
        <a:lnSpc>
          <a:spcPts val="35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buFontTx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52000" indent="-252000" algn="l" defTabSz="914400" rtl="0" eaLnBrk="1" latinLnBrk="0" hangingPunct="1">
        <a:lnSpc>
          <a:spcPts val="2400"/>
        </a:lnSpc>
        <a:spcBef>
          <a:spcPts val="0"/>
        </a:spcBef>
        <a:buFont typeface="Arial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ts val="2400"/>
        </a:lnSpc>
        <a:spcBef>
          <a:spcPts val="0"/>
        </a:spcBef>
        <a:buFont typeface="+mj-lt"/>
        <a:buAutoNum type="arabicPeriod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52000" indent="-252000" algn="l" defTabSz="914400" rtl="0" eaLnBrk="1" latinLnBrk="0" hangingPunct="1">
        <a:lnSpc>
          <a:spcPts val="2400"/>
        </a:lnSpc>
        <a:spcBef>
          <a:spcPts val="0"/>
        </a:spcBef>
        <a:buFont typeface="+mj-lt"/>
        <a:buAutoNum type="alphaLcParenR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450000" indent="-180000" algn="l" defTabSz="914400" rtl="0" eaLnBrk="1" latinLnBrk="0" hangingPunct="1">
        <a:lnSpc>
          <a:spcPts val="2400"/>
        </a:lnSpc>
        <a:spcBef>
          <a:spcPts val="0"/>
        </a:spcBef>
        <a:buFont typeface="Symbol" charset="2"/>
        <a:buChar char="-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486000" y="1652400"/>
            <a:ext cx="8172000" cy="406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700" baseline="0">
                <a:solidFill>
                  <a:schemeClr val="tx1"/>
                </a:solidFill>
                <a:latin typeface="BundesSans Office Regular" charset="0"/>
              </a:defRPr>
            </a:lvl1pPr>
          </a:lstStyle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pic>
        <p:nvPicPr>
          <p:cNvPr id="12" name="Bild 11" descr="Logo Bundesamt für Migration und Flüchtlinge" title="Logo Bundesamt für Migration und Flüchtlinge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04" y="5910579"/>
            <a:ext cx="1254760" cy="858520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B950BD6-8149-480A-B68C-13CE17DF5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62366" y="6505201"/>
            <a:ext cx="191268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>
              <a:defRPr lang="de-DE" sz="700" baseline="0" smtClean="0">
                <a:latin typeface="BundesSans Office Regular" charset="0"/>
              </a:defRPr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6F34567-C361-0245-BA84-F2923CBFAA0F}"/>
              </a:ext>
            </a:extLst>
          </p:cNvPr>
          <p:cNvSpPr/>
          <p:nvPr userDrawn="1"/>
        </p:nvSpPr>
        <p:spPr>
          <a:xfrm rot="5400000">
            <a:off x="-3326868" y="3326868"/>
            <a:ext cx="6858002" cy="204266"/>
          </a:xfrm>
          <a:prstGeom prst="rect">
            <a:avLst/>
          </a:prstGeom>
          <a:gradFill>
            <a:gsLst>
              <a:gs pos="100000">
                <a:srgbClr val="F8DF39">
                  <a:lumMod val="20000"/>
                  <a:lumOff val="80000"/>
                </a:srgbClr>
              </a:gs>
              <a:gs pos="0">
                <a:srgbClr val="F8DF39"/>
              </a:gs>
            </a:gsLst>
            <a:lin ang="0" scaled="0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5B1DD39-9615-2E4A-805E-AB1DB5F3C9AB}"/>
              </a:ext>
            </a:extLst>
          </p:cNvPr>
          <p:cNvSpPr/>
          <p:nvPr userDrawn="1"/>
        </p:nvSpPr>
        <p:spPr>
          <a:xfrm>
            <a:off x="0" y="0"/>
            <a:ext cx="4665600" cy="205199"/>
          </a:xfrm>
          <a:prstGeom prst="rect">
            <a:avLst/>
          </a:prstGeom>
          <a:solidFill>
            <a:srgbClr val="F8DF3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18" name="Rechteck 3">
            <a:extLst>
              <a:ext uri="{FF2B5EF4-FFF2-40B4-BE49-F238E27FC236}">
                <a16:creationId xmlns:a16="http://schemas.microsoft.com/office/drawing/2014/main" id="{FB369702-1096-7241-BA1B-BD2D65A07F8A}"/>
              </a:ext>
            </a:extLst>
          </p:cNvPr>
          <p:cNvSpPr>
            <a:spLocks noChangeAspect="1"/>
          </p:cNvSpPr>
          <p:nvPr userDrawn="1"/>
        </p:nvSpPr>
        <p:spPr>
          <a:xfrm>
            <a:off x="4665600" y="0"/>
            <a:ext cx="1454980" cy="205199"/>
          </a:xfrm>
          <a:custGeom>
            <a:avLst/>
            <a:gdLst>
              <a:gd name="connsiteX0" fmla="*/ 0 w 5936587"/>
              <a:gd name="connsiteY0" fmla="*/ 0 h 980728"/>
              <a:gd name="connsiteX1" fmla="*/ 5936587 w 5936587"/>
              <a:gd name="connsiteY1" fmla="*/ 0 h 980728"/>
              <a:gd name="connsiteX2" fmla="*/ 5936587 w 5936587"/>
              <a:gd name="connsiteY2" fmla="*/ 980728 h 980728"/>
              <a:gd name="connsiteX3" fmla="*/ 0 w 5936587"/>
              <a:gd name="connsiteY3" fmla="*/ 980728 h 980728"/>
              <a:gd name="connsiteX4" fmla="*/ 0 w 5936587"/>
              <a:gd name="connsiteY4" fmla="*/ 0 h 980728"/>
              <a:gd name="connsiteX0" fmla="*/ 0 w 6953933"/>
              <a:gd name="connsiteY0" fmla="*/ 0 h 980728"/>
              <a:gd name="connsiteX1" fmla="*/ 6953933 w 6953933"/>
              <a:gd name="connsiteY1" fmla="*/ 0 h 980728"/>
              <a:gd name="connsiteX2" fmla="*/ 5936587 w 6953933"/>
              <a:gd name="connsiteY2" fmla="*/ 980728 h 980728"/>
              <a:gd name="connsiteX3" fmla="*/ 0 w 6953933"/>
              <a:gd name="connsiteY3" fmla="*/ 980728 h 980728"/>
              <a:gd name="connsiteX4" fmla="*/ 0 w 6953933"/>
              <a:gd name="connsiteY4" fmla="*/ 0 h 98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3933" h="980728">
                <a:moveTo>
                  <a:pt x="0" y="0"/>
                </a:moveTo>
                <a:lnTo>
                  <a:pt x="6953933" y="0"/>
                </a:lnTo>
                <a:lnTo>
                  <a:pt x="5936587" y="980728"/>
                </a:lnTo>
                <a:lnTo>
                  <a:pt x="0" y="980728"/>
                </a:lnTo>
                <a:lnTo>
                  <a:pt x="0" y="0"/>
                </a:lnTo>
                <a:close/>
              </a:path>
            </a:pathLst>
          </a:custGeom>
          <a:solidFill>
            <a:srgbClr val="F8DF3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00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</p:sldLayoutIdLst>
  <p:hf hdr="0" dt="0"/>
  <p:txStyles>
    <p:titleStyle>
      <a:lvl1pPr algn="l" defTabSz="914400" rtl="0" eaLnBrk="1" latinLnBrk="0" hangingPunct="1">
        <a:lnSpc>
          <a:spcPts val="35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buFontTx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52000" indent="-252000" algn="l" defTabSz="914400" rtl="0" eaLnBrk="1" latinLnBrk="0" hangingPunct="1">
        <a:lnSpc>
          <a:spcPts val="2400"/>
        </a:lnSpc>
        <a:spcBef>
          <a:spcPts val="0"/>
        </a:spcBef>
        <a:buFont typeface="Arial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ts val="2400"/>
        </a:lnSpc>
        <a:spcBef>
          <a:spcPts val="0"/>
        </a:spcBef>
        <a:buFont typeface="+mj-lt"/>
        <a:buAutoNum type="arabicPeriod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52000" indent="-252000" algn="l" defTabSz="914400" rtl="0" eaLnBrk="1" latinLnBrk="0" hangingPunct="1">
        <a:lnSpc>
          <a:spcPts val="2400"/>
        </a:lnSpc>
        <a:spcBef>
          <a:spcPts val="0"/>
        </a:spcBef>
        <a:buFont typeface="+mj-lt"/>
        <a:buAutoNum type="alphaLcParenR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450000" indent="-180000" algn="l" defTabSz="914400" rtl="0" eaLnBrk="1" latinLnBrk="0" hangingPunct="1">
        <a:lnSpc>
          <a:spcPts val="2400"/>
        </a:lnSpc>
        <a:spcBef>
          <a:spcPts val="0"/>
        </a:spcBef>
        <a:buFont typeface="Symbol" charset="2"/>
        <a:buChar char="-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486000" y="1652400"/>
            <a:ext cx="8172000" cy="406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700" baseline="0">
                <a:solidFill>
                  <a:schemeClr val="tx1"/>
                </a:solidFill>
                <a:latin typeface="BundesSans Office Regular" charset="0"/>
              </a:defRPr>
            </a:lvl1pPr>
          </a:lstStyle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pic>
        <p:nvPicPr>
          <p:cNvPr id="12" name="Bild 11" descr="Logo Bundesamt für Migration und Flüchtlinge" title="Logo Bundesamt für Migration und Flüchtlinge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04" y="5910579"/>
            <a:ext cx="1254760" cy="858520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B950BD6-8149-480A-B68C-13CE17DF5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62366" y="6505201"/>
            <a:ext cx="191268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>
              <a:defRPr lang="de-DE" sz="700" baseline="0" smtClean="0">
                <a:latin typeface="BundesSans Office Regular" charset="0"/>
              </a:defRPr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6F34567-C361-0245-BA84-F2923CBFAA0F}"/>
              </a:ext>
            </a:extLst>
          </p:cNvPr>
          <p:cNvSpPr/>
          <p:nvPr userDrawn="1"/>
        </p:nvSpPr>
        <p:spPr>
          <a:xfrm rot="5400000">
            <a:off x="-3326868" y="3326868"/>
            <a:ext cx="6858002" cy="204266"/>
          </a:xfrm>
          <a:prstGeom prst="rect">
            <a:avLst/>
          </a:prstGeom>
          <a:gradFill>
            <a:gsLst>
              <a:gs pos="100000">
                <a:srgbClr val="F3F4D6"/>
              </a:gs>
              <a:gs pos="0">
                <a:srgbClr val="C1CA30"/>
              </a:gs>
            </a:gsLst>
            <a:lin ang="0" scaled="0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5B1DD39-9615-2E4A-805E-AB1DB5F3C9AB}"/>
              </a:ext>
            </a:extLst>
          </p:cNvPr>
          <p:cNvSpPr/>
          <p:nvPr userDrawn="1"/>
        </p:nvSpPr>
        <p:spPr>
          <a:xfrm>
            <a:off x="0" y="0"/>
            <a:ext cx="4665600" cy="205199"/>
          </a:xfrm>
          <a:prstGeom prst="rect">
            <a:avLst/>
          </a:prstGeom>
          <a:solidFill>
            <a:srgbClr val="C1CA3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18" name="Rechteck 3">
            <a:extLst>
              <a:ext uri="{FF2B5EF4-FFF2-40B4-BE49-F238E27FC236}">
                <a16:creationId xmlns:a16="http://schemas.microsoft.com/office/drawing/2014/main" id="{FB369702-1096-7241-BA1B-BD2D65A07F8A}"/>
              </a:ext>
            </a:extLst>
          </p:cNvPr>
          <p:cNvSpPr>
            <a:spLocks noChangeAspect="1"/>
          </p:cNvSpPr>
          <p:nvPr userDrawn="1"/>
        </p:nvSpPr>
        <p:spPr>
          <a:xfrm>
            <a:off x="4665600" y="0"/>
            <a:ext cx="1454980" cy="205199"/>
          </a:xfrm>
          <a:custGeom>
            <a:avLst/>
            <a:gdLst>
              <a:gd name="connsiteX0" fmla="*/ 0 w 5936587"/>
              <a:gd name="connsiteY0" fmla="*/ 0 h 980728"/>
              <a:gd name="connsiteX1" fmla="*/ 5936587 w 5936587"/>
              <a:gd name="connsiteY1" fmla="*/ 0 h 980728"/>
              <a:gd name="connsiteX2" fmla="*/ 5936587 w 5936587"/>
              <a:gd name="connsiteY2" fmla="*/ 980728 h 980728"/>
              <a:gd name="connsiteX3" fmla="*/ 0 w 5936587"/>
              <a:gd name="connsiteY3" fmla="*/ 980728 h 980728"/>
              <a:gd name="connsiteX4" fmla="*/ 0 w 5936587"/>
              <a:gd name="connsiteY4" fmla="*/ 0 h 980728"/>
              <a:gd name="connsiteX0" fmla="*/ 0 w 6953933"/>
              <a:gd name="connsiteY0" fmla="*/ 0 h 980728"/>
              <a:gd name="connsiteX1" fmla="*/ 6953933 w 6953933"/>
              <a:gd name="connsiteY1" fmla="*/ 0 h 980728"/>
              <a:gd name="connsiteX2" fmla="*/ 5936587 w 6953933"/>
              <a:gd name="connsiteY2" fmla="*/ 980728 h 980728"/>
              <a:gd name="connsiteX3" fmla="*/ 0 w 6953933"/>
              <a:gd name="connsiteY3" fmla="*/ 980728 h 980728"/>
              <a:gd name="connsiteX4" fmla="*/ 0 w 6953933"/>
              <a:gd name="connsiteY4" fmla="*/ 0 h 98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3933" h="980728">
                <a:moveTo>
                  <a:pt x="0" y="0"/>
                </a:moveTo>
                <a:lnTo>
                  <a:pt x="6953933" y="0"/>
                </a:lnTo>
                <a:lnTo>
                  <a:pt x="5936587" y="980728"/>
                </a:lnTo>
                <a:lnTo>
                  <a:pt x="0" y="980728"/>
                </a:lnTo>
                <a:lnTo>
                  <a:pt x="0" y="0"/>
                </a:lnTo>
                <a:close/>
              </a:path>
            </a:pathLst>
          </a:custGeom>
          <a:solidFill>
            <a:srgbClr val="C1CA3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71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</p:sldLayoutIdLst>
  <p:hf hdr="0" dt="0"/>
  <p:txStyles>
    <p:titleStyle>
      <a:lvl1pPr algn="l" defTabSz="914400" rtl="0" eaLnBrk="1" latinLnBrk="0" hangingPunct="1">
        <a:lnSpc>
          <a:spcPts val="35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buFontTx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52000" indent="-252000" algn="l" defTabSz="914400" rtl="0" eaLnBrk="1" latinLnBrk="0" hangingPunct="1">
        <a:lnSpc>
          <a:spcPts val="2400"/>
        </a:lnSpc>
        <a:spcBef>
          <a:spcPts val="0"/>
        </a:spcBef>
        <a:buFont typeface="Arial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ts val="2400"/>
        </a:lnSpc>
        <a:spcBef>
          <a:spcPts val="0"/>
        </a:spcBef>
        <a:buFont typeface="+mj-lt"/>
        <a:buAutoNum type="arabicPeriod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52000" indent="-252000" algn="l" defTabSz="914400" rtl="0" eaLnBrk="1" latinLnBrk="0" hangingPunct="1">
        <a:lnSpc>
          <a:spcPts val="2400"/>
        </a:lnSpc>
        <a:spcBef>
          <a:spcPts val="0"/>
        </a:spcBef>
        <a:buFont typeface="+mj-lt"/>
        <a:buAutoNum type="alphaLcParenR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450000" indent="-180000" algn="l" defTabSz="914400" rtl="0" eaLnBrk="1" latinLnBrk="0" hangingPunct="1">
        <a:lnSpc>
          <a:spcPts val="2400"/>
        </a:lnSpc>
        <a:spcBef>
          <a:spcPts val="0"/>
        </a:spcBef>
        <a:buFont typeface="Symbol" charset="2"/>
        <a:buChar char="-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486000" y="1652400"/>
            <a:ext cx="8172000" cy="406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700" baseline="0">
                <a:solidFill>
                  <a:schemeClr val="tx1"/>
                </a:solidFill>
                <a:latin typeface="BundesSans Office Regular" charset="0"/>
              </a:defRPr>
            </a:lvl1pPr>
          </a:lstStyle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pic>
        <p:nvPicPr>
          <p:cNvPr id="12" name="Bild 11" descr="Logo Bundesamt für Migration und Flüchtlinge" title="Logo Bundesamt für Migration und Flüchtlinge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04" y="5910579"/>
            <a:ext cx="1254760" cy="858520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B950BD6-8149-480A-B68C-13CE17DF5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62366" y="6505201"/>
            <a:ext cx="191268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>
              <a:defRPr lang="de-DE" sz="700" baseline="0" smtClean="0">
                <a:latin typeface="BundesSans Office Regular" charset="0"/>
              </a:defRPr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6F34567-C361-0245-BA84-F2923CBFAA0F}"/>
              </a:ext>
            </a:extLst>
          </p:cNvPr>
          <p:cNvSpPr/>
          <p:nvPr userDrawn="1"/>
        </p:nvSpPr>
        <p:spPr>
          <a:xfrm rot="5400000">
            <a:off x="-3326868" y="3326868"/>
            <a:ext cx="6858002" cy="204266"/>
          </a:xfrm>
          <a:prstGeom prst="rect">
            <a:avLst/>
          </a:prstGeom>
          <a:gradFill>
            <a:gsLst>
              <a:gs pos="100000">
                <a:srgbClr val="CCDEDA"/>
              </a:gs>
              <a:gs pos="0">
                <a:srgbClr val="669D8F"/>
              </a:gs>
            </a:gsLst>
            <a:lin ang="0" scaled="0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5B1DD39-9615-2E4A-805E-AB1DB5F3C9AB}"/>
              </a:ext>
            </a:extLst>
          </p:cNvPr>
          <p:cNvSpPr/>
          <p:nvPr userDrawn="1"/>
        </p:nvSpPr>
        <p:spPr>
          <a:xfrm>
            <a:off x="0" y="0"/>
            <a:ext cx="4665600" cy="205199"/>
          </a:xfrm>
          <a:prstGeom prst="rect">
            <a:avLst/>
          </a:prstGeom>
          <a:solidFill>
            <a:srgbClr val="669D8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18" name="Rechteck 3">
            <a:extLst>
              <a:ext uri="{FF2B5EF4-FFF2-40B4-BE49-F238E27FC236}">
                <a16:creationId xmlns:a16="http://schemas.microsoft.com/office/drawing/2014/main" id="{FB369702-1096-7241-BA1B-BD2D65A07F8A}"/>
              </a:ext>
            </a:extLst>
          </p:cNvPr>
          <p:cNvSpPr>
            <a:spLocks noChangeAspect="1"/>
          </p:cNvSpPr>
          <p:nvPr userDrawn="1"/>
        </p:nvSpPr>
        <p:spPr>
          <a:xfrm>
            <a:off x="4665600" y="0"/>
            <a:ext cx="1454980" cy="205199"/>
          </a:xfrm>
          <a:custGeom>
            <a:avLst/>
            <a:gdLst>
              <a:gd name="connsiteX0" fmla="*/ 0 w 5936587"/>
              <a:gd name="connsiteY0" fmla="*/ 0 h 980728"/>
              <a:gd name="connsiteX1" fmla="*/ 5936587 w 5936587"/>
              <a:gd name="connsiteY1" fmla="*/ 0 h 980728"/>
              <a:gd name="connsiteX2" fmla="*/ 5936587 w 5936587"/>
              <a:gd name="connsiteY2" fmla="*/ 980728 h 980728"/>
              <a:gd name="connsiteX3" fmla="*/ 0 w 5936587"/>
              <a:gd name="connsiteY3" fmla="*/ 980728 h 980728"/>
              <a:gd name="connsiteX4" fmla="*/ 0 w 5936587"/>
              <a:gd name="connsiteY4" fmla="*/ 0 h 980728"/>
              <a:gd name="connsiteX0" fmla="*/ 0 w 6953933"/>
              <a:gd name="connsiteY0" fmla="*/ 0 h 980728"/>
              <a:gd name="connsiteX1" fmla="*/ 6953933 w 6953933"/>
              <a:gd name="connsiteY1" fmla="*/ 0 h 980728"/>
              <a:gd name="connsiteX2" fmla="*/ 5936587 w 6953933"/>
              <a:gd name="connsiteY2" fmla="*/ 980728 h 980728"/>
              <a:gd name="connsiteX3" fmla="*/ 0 w 6953933"/>
              <a:gd name="connsiteY3" fmla="*/ 980728 h 980728"/>
              <a:gd name="connsiteX4" fmla="*/ 0 w 6953933"/>
              <a:gd name="connsiteY4" fmla="*/ 0 h 98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3933" h="980728">
                <a:moveTo>
                  <a:pt x="0" y="0"/>
                </a:moveTo>
                <a:lnTo>
                  <a:pt x="6953933" y="0"/>
                </a:lnTo>
                <a:lnTo>
                  <a:pt x="5936587" y="980728"/>
                </a:lnTo>
                <a:lnTo>
                  <a:pt x="0" y="980728"/>
                </a:lnTo>
                <a:lnTo>
                  <a:pt x="0" y="0"/>
                </a:lnTo>
                <a:close/>
              </a:path>
            </a:pathLst>
          </a:custGeom>
          <a:solidFill>
            <a:srgbClr val="669D8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47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</p:sldLayoutIdLst>
  <p:hf hdr="0" dt="0"/>
  <p:txStyles>
    <p:titleStyle>
      <a:lvl1pPr algn="l" defTabSz="914400" rtl="0" eaLnBrk="1" latinLnBrk="0" hangingPunct="1">
        <a:lnSpc>
          <a:spcPts val="35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buFontTx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52000" indent="-252000" algn="l" defTabSz="914400" rtl="0" eaLnBrk="1" latinLnBrk="0" hangingPunct="1">
        <a:lnSpc>
          <a:spcPts val="2400"/>
        </a:lnSpc>
        <a:spcBef>
          <a:spcPts val="0"/>
        </a:spcBef>
        <a:buFont typeface="Arial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ts val="2400"/>
        </a:lnSpc>
        <a:spcBef>
          <a:spcPts val="0"/>
        </a:spcBef>
        <a:buFont typeface="+mj-lt"/>
        <a:buAutoNum type="arabicPeriod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52000" indent="-252000" algn="l" defTabSz="914400" rtl="0" eaLnBrk="1" latinLnBrk="0" hangingPunct="1">
        <a:lnSpc>
          <a:spcPts val="2400"/>
        </a:lnSpc>
        <a:spcBef>
          <a:spcPts val="0"/>
        </a:spcBef>
        <a:buFont typeface="+mj-lt"/>
        <a:buAutoNum type="alphaLcParenR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450000" indent="-180000" algn="l" defTabSz="914400" rtl="0" eaLnBrk="1" latinLnBrk="0" hangingPunct="1">
        <a:lnSpc>
          <a:spcPts val="2400"/>
        </a:lnSpc>
        <a:spcBef>
          <a:spcPts val="0"/>
        </a:spcBef>
        <a:buFont typeface="Symbol" charset="2"/>
        <a:buChar char="-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486000" y="1652400"/>
            <a:ext cx="8172000" cy="406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700" baseline="0">
                <a:solidFill>
                  <a:schemeClr val="tx1"/>
                </a:solidFill>
                <a:latin typeface="BundesSans Office Regular" charset="0"/>
              </a:defRPr>
            </a:lvl1pPr>
          </a:lstStyle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pic>
        <p:nvPicPr>
          <p:cNvPr id="12" name="Bild 11" descr="Logo Bundesamt für Migration und Flüchtlinge" title="Logo Bundesamt für Migration und Flüchtlinge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04" y="5910579"/>
            <a:ext cx="1254760" cy="858520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B950BD6-8149-480A-B68C-13CE17DF5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62366" y="6505201"/>
            <a:ext cx="191268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>
              <a:defRPr lang="de-DE" sz="700" baseline="0" smtClean="0">
                <a:latin typeface="BundesSans Office Regular" charset="0"/>
              </a:defRPr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6F34567-C361-0245-BA84-F2923CBFAA0F}"/>
              </a:ext>
            </a:extLst>
          </p:cNvPr>
          <p:cNvSpPr/>
          <p:nvPr userDrawn="1"/>
        </p:nvSpPr>
        <p:spPr>
          <a:xfrm rot="5400000">
            <a:off x="-3326868" y="3326868"/>
            <a:ext cx="6858002" cy="204266"/>
          </a:xfrm>
          <a:prstGeom prst="rect">
            <a:avLst/>
          </a:prstGeom>
          <a:gradFill>
            <a:gsLst>
              <a:gs pos="99000">
                <a:srgbClr val="CCDBE4"/>
              </a:gs>
              <a:gs pos="0">
                <a:srgbClr val="336F91"/>
              </a:gs>
            </a:gsLst>
            <a:lin ang="0" scaled="0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5B1DD39-9615-2E4A-805E-AB1DB5F3C9AB}"/>
              </a:ext>
            </a:extLst>
          </p:cNvPr>
          <p:cNvSpPr/>
          <p:nvPr userDrawn="1"/>
        </p:nvSpPr>
        <p:spPr>
          <a:xfrm>
            <a:off x="0" y="0"/>
            <a:ext cx="4665600" cy="205199"/>
          </a:xfrm>
          <a:prstGeom prst="rect">
            <a:avLst/>
          </a:prstGeom>
          <a:solidFill>
            <a:srgbClr val="336F9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18" name="Rechteck 3">
            <a:extLst>
              <a:ext uri="{FF2B5EF4-FFF2-40B4-BE49-F238E27FC236}">
                <a16:creationId xmlns:a16="http://schemas.microsoft.com/office/drawing/2014/main" id="{FB369702-1096-7241-BA1B-BD2D65A07F8A}"/>
              </a:ext>
            </a:extLst>
          </p:cNvPr>
          <p:cNvSpPr>
            <a:spLocks noChangeAspect="1"/>
          </p:cNvSpPr>
          <p:nvPr userDrawn="1"/>
        </p:nvSpPr>
        <p:spPr>
          <a:xfrm>
            <a:off x="4665600" y="0"/>
            <a:ext cx="1454980" cy="205199"/>
          </a:xfrm>
          <a:custGeom>
            <a:avLst/>
            <a:gdLst>
              <a:gd name="connsiteX0" fmla="*/ 0 w 5936587"/>
              <a:gd name="connsiteY0" fmla="*/ 0 h 980728"/>
              <a:gd name="connsiteX1" fmla="*/ 5936587 w 5936587"/>
              <a:gd name="connsiteY1" fmla="*/ 0 h 980728"/>
              <a:gd name="connsiteX2" fmla="*/ 5936587 w 5936587"/>
              <a:gd name="connsiteY2" fmla="*/ 980728 h 980728"/>
              <a:gd name="connsiteX3" fmla="*/ 0 w 5936587"/>
              <a:gd name="connsiteY3" fmla="*/ 980728 h 980728"/>
              <a:gd name="connsiteX4" fmla="*/ 0 w 5936587"/>
              <a:gd name="connsiteY4" fmla="*/ 0 h 980728"/>
              <a:gd name="connsiteX0" fmla="*/ 0 w 6953933"/>
              <a:gd name="connsiteY0" fmla="*/ 0 h 980728"/>
              <a:gd name="connsiteX1" fmla="*/ 6953933 w 6953933"/>
              <a:gd name="connsiteY1" fmla="*/ 0 h 980728"/>
              <a:gd name="connsiteX2" fmla="*/ 5936587 w 6953933"/>
              <a:gd name="connsiteY2" fmla="*/ 980728 h 980728"/>
              <a:gd name="connsiteX3" fmla="*/ 0 w 6953933"/>
              <a:gd name="connsiteY3" fmla="*/ 980728 h 980728"/>
              <a:gd name="connsiteX4" fmla="*/ 0 w 6953933"/>
              <a:gd name="connsiteY4" fmla="*/ 0 h 98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3933" h="980728">
                <a:moveTo>
                  <a:pt x="0" y="0"/>
                </a:moveTo>
                <a:lnTo>
                  <a:pt x="6953933" y="0"/>
                </a:lnTo>
                <a:lnTo>
                  <a:pt x="5936587" y="980728"/>
                </a:lnTo>
                <a:lnTo>
                  <a:pt x="0" y="980728"/>
                </a:lnTo>
                <a:lnTo>
                  <a:pt x="0" y="0"/>
                </a:lnTo>
                <a:close/>
              </a:path>
            </a:pathLst>
          </a:custGeom>
          <a:solidFill>
            <a:srgbClr val="336F9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42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</p:sldLayoutIdLst>
  <p:hf hdr="0" dt="0"/>
  <p:txStyles>
    <p:titleStyle>
      <a:lvl1pPr algn="l" defTabSz="914400" rtl="0" eaLnBrk="1" latinLnBrk="0" hangingPunct="1">
        <a:lnSpc>
          <a:spcPts val="35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buFontTx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52000" indent="-252000" algn="l" defTabSz="914400" rtl="0" eaLnBrk="1" latinLnBrk="0" hangingPunct="1">
        <a:lnSpc>
          <a:spcPts val="2400"/>
        </a:lnSpc>
        <a:spcBef>
          <a:spcPts val="0"/>
        </a:spcBef>
        <a:buFont typeface="Arial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ts val="2400"/>
        </a:lnSpc>
        <a:spcBef>
          <a:spcPts val="0"/>
        </a:spcBef>
        <a:buFont typeface="+mj-lt"/>
        <a:buAutoNum type="arabicPeriod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52000" indent="-252000" algn="l" defTabSz="914400" rtl="0" eaLnBrk="1" latinLnBrk="0" hangingPunct="1">
        <a:lnSpc>
          <a:spcPts val="2400"/>
        </a:lnSpc>
        <a:spcBef>
          <a:spcPts val="0"/>
        </a:spcBef>
        <a:buFont typeface="+mj-lt"/>
        <a:buAutoNum type="alphaLcParenR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450000" indent="-180000" algn="l" defTabSz="914400" rtl="0" eaLnBrk="1" latinLnBrk="0" hangingPunct="1">
        <a:lnSpc>
          <a:spcPts val="2400"/>
        </a:lnSpc>
        <a:spcBef>
          <a:spcPts val="0"/>
        </a:spcBef>
        <a:buFont typeface="Symbol" charset="2"/>
        <a:buChar char="-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486000" y="1652400"/>
            <a:ext cx="8172000" cy="406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700" baseline="0">
                <a:solidFill>
                  <a:schemeClr val="tx1"/>
                </a:solidFill>
                <a:latin typeface="BundesSans Office Regular" charset="0"/>
              </a:defRPr>
            </a:lvl1pPr>
          </a:lstStyle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pic>
        <p:nvPicPr>
          <p:cNvPr id="12" name="Bild 11" descr="Logo Bundesamt für Migration und Flüchtlinge" title="Logo Bundesamt für Migration und Flüchtlinge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04" y="5910579"/>
            <a:ext cx="1254760" cy="858520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B950BD6-8149-480A-B68C-13CE17DF5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62366" y="6505201"/>
            <a:ext cx="191268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>
              <a:defRPr lang="de-DE" sz="700" baseline="0" smtClean="0">
                <a:latin typeface="BundesSans Office Regular" charset="0"/>
              </a:defRPr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6F34567-C361-0245-BA84-F2923CBFAA0F}"/>
              </a:ext>
            </a:extLst>
          </p:cNvPr>
          <p:cNvSpPr/>
          <p:nvPr userDrawn="1"/>
        </p:nvSpPr>
        <p:spPr>
          <a:xfrm rot="5400000">
            <a:off x="-3326868" y="3326868"/>
            <a:ext cx="6858002" cy="204266"/>
          </a:xfrm>
          <a:prstGeom prst="rect">
            <a:avLst/>
          </a:prstGeom>
          <a:gradFill>
            <a:gsLst>
              <a:gs pos="99000">
                <a:srgbClr val="CCE3EC"/>
              </a:gs>
              <a:gs pos="0">
                <a:srgbClr val="338DA9"/>
              </a:gs>
            </a:gsLst>
            <a:lin ang="0" scaled="0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5B1DD39-9615-2E4A-805E-AB1DB5F3C9AB}"/>
              </a:ext>
            </a:extLst>
          </p:cNvPr>
          <p:cNvSpPr/>
          <p:nvPr userDrawn="1"/>
        </p:nvSpPr>
        <p:spPr>
          <a:xfrm>
            <a:off x="0" y="0"/>
            <a:ext cx="4665600" cy="205199"/>
          </a:xfrm>
          <a:prstGeom prst="rect">
            <a:avLst/>
          </a:prstGeom>
          <a:solidFill>
            <a:srgbClr val="338DA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18" name="Rechteck 3">
            <a:extLst>
              <a:ext uri="{FF2B5EF4-FFF2-40B4-BE49-F238E27FC236}">
                <a16:creationId xmlns:a16="http://schemas.microsoft.com/office/drawing/2014/main" id="{FB369702-1096-7241-BA1B-BD2D65A07F8A}"/>
              </a:ext>
            </a:extLst>
          </p:cNvPr>
          <p:cNvSpPr>
            <a:spLocks noChangeAspect="1"/>
          </p:cNvSpPr>
          <p:nvPr userDrawn="1"/>
        </p:nvSpPr>
        <p:spPr>
          <a:xfrm>
            <a:off x="4665600" y="0"/>
            <a:ext cx="1454980" cy="205199"/>
          </a:xfrm>
          <a:custGeom>
            <a:avLst/>
            <a:gdLst>
              <a:gd name="connsiteX0" fmla="*/ 0 w 5936587"/>
              <a:gd name="connsiteY0" fmla="*/ 0 h 980728"/>
              <a:gd name="connsiteX1" fmla="*/ 5936587 w 5936587"/>
              <a:gd name="connsiteY1" fmla="*/ 0 h 980728"/>
              <a:gd name="connsiteX2" fmla="*/ 5936587 w 5936587"/>
              <a:gd name="connsiteY2" fmla="*/ 980728 h 980728"/>
              <a:gd name="connsiteX3" fmla="*/ 0 w 5936587"/>
              <a:gd name="connsiteY3" fmla="*/ 980728 h 980728"/>
              <a:gd name="connsiteX4" fmla="*/ 0 w 5936587"/>
              <a:gd name="connsiteY4" fmla="*/ 0 h 980728"/>
              <a:gd name="connsiteX0" fmla="*/ 0 w 6953933"/>
              <a:gd name="connsiteY0" fmla="*/ 0 h 980728"/>
              <a:gd name="connsiteX1" fmla="*/ 6953933 w 6953933"/>
              <a:gd name="connsiteY1" fmla="*/ 0 h 980728"/>
              <a:gd name="connsiteX2" fmla="*/ 5936587 w 6953933"/>
              <a:gd name="connsiteY2" fmla="*/ 980728 h 980728"/>
              <a:gd name="connsiteX3" fmla="*/ 0 w 6953933"/>
              <a:gd name="connsiteY3" fmla="*/ 980728 h 980728"/>
              <a:gd name="connsiteX4" fmla="*/ 0 w 6953933"/>
              <a:gd name="connsiteY4" fmla="*/ 0 h 98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3933" h="980728">
                <a:moveTo>
                  <a:pt x="0" y="0"/>
                </a:moveTo>
                <a:lnTo>
                  <a:pt x="6953933" y="0"/>
                </a:lnTo>
                <a:lnTo>
                  <a:pt x="5936587" y="980728"/>
                </a:lnTo>
                <a:lnTo>
                  <a:pt x="0" y="980728"/>
                </a:lnTo>
                <a:lnTo>
                  <a:pt x="0" y="0"/>
                </a:lnTo>
                <a:close/>
              </a:path>
            </a:pathLst>
          </a:custGeom>
          <a:solidFill>
            <a:srgbClr val="338DA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40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</p:sldLayoutIdLst>
  <p:hf hdr="0" dt="0"/>
  <p:txStyles>
    <p:titleStyle>
      <a:lvl1pPr algn="l" defTabSz="914400" rtl="0" eaLnBrk="1" latinLnBrk="0" hangingPunct="1">
        <a:lnSpc>
          <a:spcPts val="35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buFontTx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52000" indent="-252000" algn="l" defTabSz="914400" rtl="0" eaLnBrk="1" latinLnBrk="0" hangingPunct="1">
        <a:lnSpc>
          <a:spcPts val="2400"/>
        </a:lnSpc>
        <a:spcBef>
          <a:spcPts val="0"/>
        </a:spcBef>
        <a:buFont typeface="Arial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ts val="2400"/>
        </a:lnSpc>
        <a:spcBef>
          <a:spcPts val="0"/>
        </a:spcBef>
        <a:buFont typeface="+mj-lt"/>
        <a:buAutoNum type="arabicPeriod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52000" indent="-252000" algn="l" defTabSz="914400" rtl="0" eaLnBrk="1" latinLnBrk="0" hangingPunct="1">
        <a:lnSpc>
          <a:spcPts val="2400"/>
        </a:lnSpc>
        <a:spcBef>
          <a:spcPts val="0"/>
        </a:spcBef>
        <a:buFont typeface="+mj-lt"/>
        <a:buAutoNum type="alphaLcParenR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450000" indent="-180000" algn="l" defTabSz="914400" rtl="0" eaLnBrk="1" latinLnBrk="0" hangingPunct="1">
        <a:lnSpc>
          <a:spcPts val="2400"/>
        </a:lnSpc>
        <a:spcBef>
          <a:spcPts val="0"/>
        </a:spcBef>
        <a:buFont typeface="Symbol" charset="2"/>
        <a:buChar char="-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486000" y="464400"/>
            <a:ext cx="8172000" cy="11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486000" y="1652400"/>
            <a:ext cx="8172000" cy="406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1691679" y="6505200"/>
            <a:ext cx="6823671" cy="10772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700" baseline="0">
                <a:solidFill>
                  <a:schemeClr val="tx1"/>
                </a:solidFill>
                <a:latin typeface="BundesSans Office Regular" charset="0"/>
              </a:defRPr>
            </a:lvl1pPr>
          </a:lstStyle>
          <a:p>
            <a:r>
              <a:rPr lang="de-DE" dirty="0"/>
              <a:t>Referat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BundesSans</a:t>
            </a:r>
            <a:r>
              <a:rPr lang="de-DE" dirty="0"/>
              <a:t> Office Regular 7 </a:t>
            </a:r>
            <a:r>
              <a:rPr lang="de-DE" dirty="0" err="1"/>
              <a:t>pt</a:t>
            </a:r>
            <a:r>
              <a:rPr lang="de-DE" dirty="0"/>
              <a:t>  |  Titel  |  TT.MM.JJJJ  |</a:t>
            </a:r>
          </a:p>
        </p:txBody>
      </p:sp>
      <p:pic>
        <p:nvPicPr>
          <p:cNvPr id="12" name="Bild 11" descr="Logo Bundesamt für Migration und Flüchtlinge" title="Logo Bundesamt für Migration und Flüchtlinge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04" y="5910579"/>
            <a:ext cx="1254760" cy="858520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B950BD6-8149-480A-B68C-13CE17DF5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62366" y="6505201"/>
            <a:ext cx="191268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>
              <a:defRPr lang="de-DE" sz="700" baseline="0" smtClean="0">
                <a:latin typeface="BundesSans Office Regular" charset="0"/>
              </a:defRPr>
            </a:lvl1pPr>
          </a:lstStyle>
          <a:p>
            <a:fld id="{23C2463F-A5C2-4DC3-BE95-69F89794008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6F34567-C361-0245-BA84-F2923CBFAA0F}"/>
              </a:ext>
            </a:extLst>
          </p:cNvPr>
          <p:cNvSpPr/>
          <p:nvPr userDrawn="1"/>
        </p:nvSpPr>
        <p:spPr>
          <a:xfrm rot="5400000">
            <a:off x="-3326868" y="3326868"/>
            <a:ext cx="6858002" cy="204266"/>
          </a:xfrm>
          <a:prstGeom prst="rect">
            <a:avLst/>
          </a:prstGeom>
          <a:gradFill>
            <a:gsLst>
              <a:gs pos="99000">
                <a:srgbClr val="E6F5FB"/>
              </a:gs>
              <a:gs pos="1000">
                <a:srgbClr val="80CDEB"/>
              </a:gs>
            </a:gsLst>
            <a:lin ang="0" scaled="0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5B1DD39-9615-2E4A-805E-AB1DB5F3C9AB}"/>
              </a:ext>
            </a:extLst>
          </p:cNvPr>
          <p:cNvSpPr/>
          <p:nvPr userDrawn="1"/>
        </p:nvSpPr>
        <p:spPr>
          <a:xfrm>
            <a:off x="0" y="0"/>
            <a:ext cx="4665600" cy="205199"/>
          </a:xfrm>
          <a:prstGeom prst="rect">
            <a:avLst/>
          </a:prstGeom>
          <a:solidFill>
            <a:srgbClr val="80CDEB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18" name="Rechteck 3">
            <a:extLst>
              <a:ext uri="{FF2B5EF4-FFF2-40B4-BE49-F238E27FC236}">
                <a16:creationId xmlns:a16="http://schemas.microsoft.com/office/drawing/2014/main" id="{FB369702-1096-7241-BA1B-BD2D65A07F8A}"/>
              </a:ext>
            </a:extLst>
          </p:cNvPr>
          <p:cNvSpPr>
            <a:spLocks noChangeAspect="1"/>
          </p:cNvSpPr>
          <p:nvPr userDrawn="1"/>
        </p:nvSpPr>
        <p:spPr>
          <a:xfrm>
            <a:off x="4665600" y="0"/>
            <a:ext cx="1454980" cy="205199"/>
          </a:xfrm>
          <a:custGeom>
            <a:avLst/>
            <a:gdLst>
              <a:gd name="connsiteX0" fmla="*/ 0 w 5936587"/>
              <a:gd name="connsiteY0" fmla="*/ 0 h 980728"/>
              <a:gd name="connsiteX1" fmla="*/ 5936587 w 5936587"/>
              <a:gd name="connsiteY1" fmla="*/ 0 h 980728"/>
              <a:gd name="connsiteX2" fmla="*/ 5936587 w 5936587"/>
              <a:gd name="connsiteY2" fmla="*/ 980728 h 980728"/>
              <a:gd name="connsiteX3" fmla="*/ 0 w 5936587"/>
              <a:gd name="connsiteY3" fmla="*/ 980728 h 980728"/>
              <a:gd name="connsiteX4" fmla="*/ 0 w 5936587"/>
              <a:gd name="connsiteY4" fmla="*/ 0 h 980728"/>
              <a:gd name="connsiteX0" fmla="*/ 0 w 6953933"/>
              <a:gd name="connsiteY0" fmla="*/ 0 h 980728"/>
              <a:gd name="connsiteX1" fmla="*/ 6953933 w 6953933"/>
              <a:gd name="connsiteY1" fmla="*/ 0 h 980728"/>
              <a:gd name="connsiteX2" fmla="*/ 5936587 w 6953933"/>
              <a:gd name="connsiteY2" fmla="*/ 980728 h 980728"/>
              <a:gd name="connsiteX3" fmla="*/ 0 w 6953933"/>
              <a:gd name="connsiteY3" fmla="*/ 980728 h 980728"/>
              <a:gd name="connsiteX4" fmla="*/ 0 w 6953933"/>
              <a:gd name="connsiteY4" fmla="*/ 0 h 98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3933" h="980728">
                <a:moveTo>
                  <a:pt x="0" y="0"/>
                </a:moveTo>
                <a:lnTo>
                  <a:pt x="6953933" y="0"/>
                </a:lnTo>
                <a:lnTo>
                  <a:pt x="5936587" y="980728"/>
                </a:lnTo>
                <a:lnTo>
                  <a:pt x="0" y="980728"/>
                </a:lnTo>
                <a:lnTo>
                  <a:pt x="0" y="0"/>
                </a:lnTo>
                <a:close/>
              </a:path>
            </a:pathLst>
          </a:custGeom>
          <a:solidFill>
            <a:srgbClr val="80CDEB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48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</p:sldLayoutIdLst>
  <p:hf hdr="0" dt="0"/>
  <p:txStyles>
    <p:titleStyle>
      <a:lvl1pPr algn="l" defTabSz="914400" rtl="0" eaLnBrk="1" latinLnBrk="0" hangingPunct="1">
        <a:lnSpc>
          <a:spcPts val="35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buFontTx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52000" indent="-252000" algn="l" defTabSz="914400" rtl="0" eaLnBrk="1" latinLnBrk="0" hangingPunct="1">
        <a:lnSpc>
          <a:spcPts val="2400"/>
        </a:lnSpc>
        <a:spcBef>
          <a:spcPts val="0"/>
        </a:spcBef>
        <a:buFont typeface="Arial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ts val="2400"/>
        </a:lnSpc>
        <a:spcBef>
          <a:spcPts val="0"/>
        </a:spcBef>
        <a:buFont typeface="+mj-lt"/>
        <a:buAutoNum type="arabicPeriod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52000" indent="-252000" algn="l" defTabSz="914400" rtl="0" eaLnBrk="1" latinLnBrk="0" hangingPunct="1">
        <a:lnSpc>
          <a:spcPts val="2400"/>
        </a:lnSpc>
        <a:spcBef>
          <a:spcPts val="0"/>
        </a:spcBef>
        <a:buFont typeface="+mj-lt"/>
        <a:buAutoNum type="alphaLcParenR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450000" indent="-180000" algn="l" defTabSz="914400" rtl="0" eaLnBrk="1" latinLnBrk="0" hangingPunct="1">
        <a:lnSpc>
          <a:spcPts val="2400"/>
        </a:lnSpc>
        <a:spcBef>
          <a:spcPts val="0"/>
        </a:spcBef>
        <a:buFont typeface="Symbol" charset="2"/>
        <a:buChar char="-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bamf.intern/display/MIW/08_Bug+Management" TargetMode="External"/><Relationship Id="rId2" Type="http://schemas.openxmlformats.org/officeDocument/2006/relationships/hyperlink" Target="http://confluence.server.intern:8090/pages/viewpage.action?pageId=191856711" TargetMode="External"/><Relationship Id="rId1" Type="http://schemas.openxmlformats.org/officeDocument/2006/relationships/slideLayout" Target="../slideLayouts/slideLayout83.xml"/><Relationship Id="rId4" Type="http://schemas.openxmlformats.org/officeDocument/2006/relationships/hyperlink" Target="https://pipeline-actions.miw.dev1.bamf.intern/getting-started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8CA2AF05-3772-8C4C-9A3A-C36934B0C1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90000" y="4471113"/>
            <a:ext cx="7668000" cy="614071"/>
          </a:xfrm>
        </p:spPr>
        <p:txBody>
          <a:bodyPr/>
          <a:lstStyle/>
          <a:p>
            <a:pPr algn="r"/>
            <a:r>
              <a:rPr lang="de-DE" sz="1400" dirty="0" err="1" smtClean="0"/>
              <a:t>pradeep</a:t>
            </a:r>
            <a:r>
              <a:rPr lang="de-DE" sz="1400" dirty="0" smtClean="0"/>
              <a:t> </a:t>
            </a:r>
            <a:r>
              <a:rPr lang="de-DE" sz="1400" dirty="0" err="1" smtClean="0"/>
              <a:t>harikrishnan</a:t>
            </a:r>
            <a:endParaRPr lang="de-DE" sz="1400" dirty="0" smtClean="0"/>
          </a:p>
          <a:p>
            <a:pPr algn="r"/>
            <a:r>
              <a:rPr lang="de-DE" sz="1400" dirty="0" err="1" smtClean="0"/>
              <a:t>Atos</a:t>
            </a:r>
            <a:r>
              <a:rPr lang="de-DE" sz="1400" dirty="0" smtClean="0"/>
              <a:t> Information Technology GmbH</a:t>
            </a:r>
            <a:endParaRPr lang="de-DE" sz="1400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BD8A9D27-286F-814A-BCC4-223DF0FC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331" y="2736000"/>
            <a:ext cx="7668000" cy="476976"/>
          </a:xfrm>
        </p:spPr>
        <p:txBody>
          <a:bodyPr/>
          <a:lstStyle/>
          <a:p>
            <a:pPr algn="ctr"/>
            <a:r>
              <a:rPr lang="de-DE" dirty="0" smtClean="0"/>
              <a:t>Test Prozess: Middleware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41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464400"/>
            <a:ext cx="8172000" cy="516328"/>
          </a:xfrm>
        </p:spPr>
        <p:txBody>
          <a:bodyPr/>
          <a:lstStyle/>
          <a:p>
            <a:r>
              <a:rPr lang="de-DE" dirty="0" smtClean="0"/>
              <a:t>Jenkins Pipeline (3)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45C81272-F9F5-7243-8F4F-0194035635E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Referat 22C  | Test Prozess: Middleware |  TT.MM.JJJJ  |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C86AF5CE-505E-E144-9F25-FE9030D6E7E9}"/>
              </a:ext>
            </a:extLst>
          </p:cNvPr>
          <p:cNvSpPr txBox="1">
            <a:spLocks/>
          </p:cNvSpPr>
          <p:nvPr/>
        </p:nvSpPr>
        <p:spPr>
          <a:xfrm>
            <a:off x="8562365" y="6505200"/>
            <a:ext cx="191268" cy="10772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C2463F-A5C2-4DC3-BE95-69F89794008F}" type="slidenum">
              <a:rPr lang="de-DE" sz="700" smtClean="0"/>
              <a:pPr/>
              <a:t>10</a:t>
            </a:fld>
            <a:endParaRPr lang="de-DE" sz="70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2" name="Textfeld 21"/>
          <p:cNvSpPr txBox="1"/>
          <p:nvPr/>
        </p:nvSpPr>
        <p:spPr>
          <a:xfrm>
            <a:off x="269933" y="1256247"/>
            <a:ext cx="2141827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/>
          </a:lstStyle>
          <a:p>
            <a:pPr algn="l"/>
            <a:r>
              <a:rPr lang="de-DE" sz="1600" dirty="0" smtClean="0"/>
              <a:t>Archetyp: POM Datei</a:t>
            </a:r>
            <a:endParaRPr lang="de-DE" sz="1600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259793" y="1886635"/>
            <a:ext cx="6040689" cy="1182325"/>
            <a:chOff x="259793" y="1700808"/>
            <a:chExt cx="6040689" cy="1182325"/>
          </a:xfrm>
        </p:grpSpPr>
        <p:sp>
          <p:nvSpPr>
            <p:cNvPr id="17" name="Pfeil nach rechts 16"/>
            <p:cNvSpPr/>
            <p:nvPr/>
          </p:nvSpPr>
          <p:spPr>
            <a:xfrm>
              <a:off x="747303" y="2196555"/>
              <a:ext cx="5192849" cy="111326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02806" tIns="51403" rIns="102806" bIns="51403"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http://numerify.com/wp-content/uploads/2014/04/4_backlog_140px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793" y="1988840"/>
              <a:ext cx="567791" cy="610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Gruppieren 18"/>
            <p:cNvGrpSpPr/>
            <p:nvPr/>
          </p:nvGrpSpPr>
          <p:grpSpPr>
            <a:xfrm>
              <a:off x="899592" y="2094833"/>
              <a:ext cx="144595" cy="714582"/>
              <a:chOff x="2555720" y="2787780"/>
              <a:chExt cx="144020" cy="533959"/>
            </a:xfrm>
          </p:grpSpPr>
          <p:cxnSp>
            <p:nvCxnSpPr>
              <p:cNvPr id="20" name="Gerader Verbinder 19"/>
              <p:cNvCxnSpPr/>
              <p:nvPr/>
            </p:nvCxnSpPr>
            <p:spPr>
              <a:xfrm>
                <a:off x="2627730" y="2787780"/>
                <a:ext cx="0" cy="245919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feld 20"/>
              <p:cNvSpPr txBox="1"/>
              <p:nvPr/>
            </p:nvSpPr>
            <p:spPr>
              <a:xfrm>
                <a:off x="2555720" y="3105709"/>
                <a:ext cx="144020" cy="216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37"/>
                  </a:spcBef>
                </a:pPr>
                <a:endParaRPr lang="de-DE" sz="1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3" name="Gruppieren 22"/>
            <p:cNvGrpSpPr/>
            <p:nvPr/>
          </p:nvGrpSpPr>
          <p:grpSpPr>
            <a:xfrm>
              <a:off x="1475656" y="2094833"/>
              <a:ext cx="144595" cy="714582"/>
              <a:chOff x="2555720" y="2787780"/>
              <a:chExt cx="144020" cy="533959"/>
            </a:xfrm>
          </p:grpSpPr>
          <p:cxnSp>
            <p:nvCxnSpPr>
              <p:cNvPr id="24" name="Gerader Verbinder 23"/>
              <p:cNvCxnSpPr/>
              <p:nvPr/>
            </p:nvCxnSpPr>
            <p:spPr>
              <a:xfrm>
                <a:off x="2627730" y="2787780"/>
                <a:ext cx="0" cy="245919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feld 24"/>
              <p:cNvSpPr txBox="1"/>
              <p:nvPr/>
            </p:nvSpPr>
            <p:spPr>
              <a:xfrm>
                <a:off x="2555720" y="3105709"/>
                <a:ext cx="144020" cy="216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37"/>
                  </a:spcBef>
                </a:pPr>
                <a:endParaRPr lang="de-DE" sz="1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9" name="Gruppieren 28"/>
            <p:cNvGrpSpPr/>
            <p:nvPr/>
          </p:nvGrpSpPr>
          <p:grpSpPr>
            <a:xfrm>
              <a:off x="2051720" y="2094833"/>
              <a:ext cx="144595" cy="714582"/>
              <a:chOff x="2555720" y="2787780"/>
              <a:chExt cx="144020" cy="533959"/>
            </a:xfrm>
          </p:grpSpPr>
          <p:cxnSp>
            <p:nvCxnSpPr>
              <p:cNvPr id="30" name="Gerader Verbinder 29"/>
              <p:cNvCxnSpPr/>
              <p:nvPr/>
            </p:nvCxnSpPr>
            <p:spPr>
              <a:xfrm>
                <a:off x="2627730" y="2787780"/>
                <a:ext cx="0" cy="245919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feld 30"/>
              <p:cNvSpPr txBox="1"/>
              <p:nvPr/>
            </p:nvSpPr>
            <p:spPr>
              <a:xfrm>
                <a:off x="2555720" y="3105709"/>
                <a:ext cx="144020" cy="216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37"/>
                  </a:spcBef>
                </a:pPr>
                <a:endParaRPr lang="de-DE" sz="1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2627784" y="2094833"/>
              <a:ext cx="144595" cy="714582"/>
              <a:chOff x="2555720" y="2787780"/>
              <a:chExt cx="144020" cy="533959"/>
            </a:xfrm>
          </p:grpSpPr>
          <p:cxnSp>
            <p:nvCxnSpPr>
              <p:cNvPr id="36" name="Gerader Verbinder 35"/>
              <p:cNvCxnSpPr/>
              <p:nvPr/>
            </p:nvCxnSpPr>
            <p:spPr>
              <a:xfrm>
                <a:off x="2627730" y="2787780"/>
                <a:ext cx="0" cy="245919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feld 36"/>
              <p:cNvSpPr txBox="1"/>
              <p:nvPr/>
            </p:nvSpPr>
            <p:spPr>
              <a:xfrm>
                <a:off x="2555720" y="3105709"/>
                <a:ext cx="144020" cy="216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37"/>
                  </a:spcBef>
                </a:pPr>
                <a:endParaRPr lang="de-DE" sz="1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8" name="Gruppieren 37"/>
            <p:cNvGrpSpPr/>
            <p:nvPr/>
          </p:nvGrpSpPr>
          <p:grpSpPr>
            <a:xfrm>
              <a:off x="3203848" y="2094833"/>
              <a:ext cx="144595" cy="714582"/>
              <a:chOff x="2555720" y="2787780"/>
              <a:chExt cx="144020" cy="533959"/>
            </a:xfrm>
          </p:grpSpPr>
          <p:cxnSp>
            <p:nvCxnSpPr>
              <p:cNvPr id="39" name="Gerader Verbinder 38"/>
              <p:cNvCxnSpPr/>
              <p:nvPr/>
            </p:nvCxnSpPr>
            <p:spPr>
              <a:xfrm>
                <a:off x="2627730" y="2787780"/>
                <a:ext cx="0" cy="245919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feld 39"/>
              <p:cNvSpPr txBox="1"/>
              <p:nvPr/>
            </p:nvSpPr>
            <p:spPr>
              <a:xfrm>
                <a:off x="2555720" y="3105709"/>
                <a:ext cx="144020" cy="216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37"/>
                  </a:spcBef>
                </a:pPr>
                <a:endParaRPr lang="de-DE" sz="1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1" name="Gruppieren 40"/>
            <p:cNvGrpSpPr/>
            <p:nvPr/>
          </p:nvGrpSpPr>
          <p:grpSpPr>
            <a:xfrm>
              <a:off x="3779912" y="2094833"/>
              <a:ext cx="144595" cy="714582"/>
              <a:chOff x="2555720" y="2787780"/>
              <a:chExt cx="144020" cy="533959"/>
            </a:xfrm>
          </p:grpSpPr>
          <p:cxnSp>
            <p:nvCxnSpPr>
              <p:cNvPr id="42" name="Gerader Verbinder 41"/>
              <p:cNvCxnSpPr/>
              <p:nvPr/>
            </p:nvCxnSpPr>
            <p:spPr>
              <a:xfrm>
                <a:off x="2627730" y="2787780"/>
                <a:ext cx="0" cy="245919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feld 42"/>
              <p:cNvSpPr txBox="1"/>
              <p:nvPr/>
            </p:nvSpPr>
            <p:spPr>
              <a:xfrm>
                <a:off x="2555720" y="3105709"/>
                <a:ext cx="144020" cy="216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37"/>
                  </a:spcBef>
                </a:pPr>
                <a:endParaRPr lang="de-DE" sz="1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4" name="Gruppieren 43"/>
            <p:cNvGrpSpPr/>
            <p:nvPr/>
          </p:nvGrpSpPr>
          <p:grpSpPr>
            <a:xfrm>
              <a:off x="4355976" y="2094833"/>
              <a:ext cx="144595" cy="714582"/>
              <a:chOff x="2555720" y="2787780"/>
              <a:chExt cx="144020" cy="533959"/>
            </a:xfrm>
          </p:grpSpPr>
          <p:cxnSp>
            <p:nvCxnSpPr>
              <p:cNvPr id="45" name="Gerader Verbinder 44"/>
              <p:cNvCxnSpPr/>
              <p:nvPr/>
            </p:nvCxnSpPr>
            <p:spPr>
              <a:xfrm>
                <a:off x="2627730" y="2787780"/>
                <a:ext cx="0" cy="245919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feld 45"/>
              <p:cNvSpPr txBox="1"/>
              <p:nvPr/>
            </p:nvSpPr>
            <p:spPr>
              <a:xfrm>
                <a:off x="2555720" y="3105709"/>
                <a:ext cx="144020" cy="216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37"/>
                  </a:spcBef>
                </a:pPr>
                <a:endParaRPr lang="de-DE" sz="1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0" name="Gruppieren 49"/>
            <p:cNvGrpSpPr/>
            <p:nvPr/>
          </p:nvGrpSpPr>
          <p:grpSpPr>
            <a:xfrm>
              <a:off x="4932040" y="2094833"/>
              <a:ext cx="144595" cy="714582"/>
              <a:chOff x="2555720" y="2787780"/>
              <a:chExt cx="144020" cy="533959"/>
            </a:xfrm>
          </p:grpSpPr>
          <p:cxnSp>
            <p:nvCxnSpPr>
              <p:cNvPr id="51" name="Gerader Verbinder 50"/>
              <p:cNvCxnSpPr/>
              <p:nvPr/>
            </p:nvCxnSpPr>
            <p:spPr>
              <a:xfrm>
                <a:off x="2627730" y="2787780"/>
                <a:ext cx="0" cy="245919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feld 51"/>
              <p:cNvSpPr txBox="1"/>
              <p:nvPr/>
            </p:nvSpPr>
            <p:spPr>
              <a:xfrm>
                <a:off x="2555720" y="3105709"/>
                <a:ext cx="144020" cy="216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37"/>
                  </a:spcBef>
                </a:pPr>
                <a:endParaRPr lang="de-DE" sz="1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3" name="Gruppieren 52"/>
            <p:cNvGrpSpPr/>
            <p:nvPr/>
          </p:nvGrpSpPr>
          <p:grpSpPr>
            <a:xfrm>
              <a:off x="5508104" y="2094833"/>
              <a:ext cx="144595" cy="714582"/>
              <a:chOff x="2555720" y="2787780"/>
              <a:chExt cx="144020" cy="533959"/>
            </a:xfrm>
          </p:grpSpPr>
          <p:cxnSp>
            <p:nvCxnSpPr>
              <p:cNvPr id="54" name="Gerader Verbinder 53"/>
              <p:cNvCxnSpPr/>
              <p:nvPr/>
            </p:nvCxnSpPr>
            <p:spPr>
              <a:xfrm>
                <a:off x="2627730" y="2787780"/>
                <a:ext cx="0" cy="245919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feld 54"/>
              <p:cNvSpPr txBox="1"/>
              <p:nvPr/>
            </p:nvSpPr>
            <p:spPr>
              <a:xfrm>
                <a:off x="2555720" y="3105709"/>
                <a:ext cx="144020" cy="216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37"/>
                  </a:spcBef>
                </a:pPr>
                <a:endParaRPr lang="de-DE" sz="1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1" name="Textfeld 70"/>
            <p:cNvSpPr txBox="1"/>
            <p:nvPr/>
          </p:nvSpPr>
          <p:spPr>
            <a:xfrm>
              <a:off x="827293" y="2636912"/>
              <a:ext cx="28832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/>
            </a:lstStyle>
            <a:p>
              <a:pPr algn="l"/>
              <a:r>
                <a:rPr lang="de-DE" sz="1600" dirty="0" smtClean="0"/>
                <a:t> S1</a:t>
              </a:r>
              <a:endParaRPr lang="de-DE" sz="1600" dirty="0"/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1979421" y="2636912"/>
              <a:ext cx="28832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/>
            </a:lstStyle>
            <a:p>
              <a:pPr algn="l"/>
              <a:r>
                <a:rPr lang="de-DE" sz="1600" dirty="0" smtClean="0"/>
                <a:t> S3</a:t>
              </a:r>
              <a:endParaRPr lang="de-DE" sz="1600" dirty="0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3131549" y="2636912"/>
              <a:ext cx="28832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/>
            </a:lstStyle>
            <a:p>
              <a:pPr algn="l"/>
              <a:r>
                <a:rPr lang="de-DE" sz="1600" dirty="0" smtClean="0"/>
                <a:t> S9</a:t>
              </a:r>
              <a:endParaRPr lang="de-DE" sz="1600" dirty="0"/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5382523" y="2631653"/>
              <a:ext cx="395755" cy="246221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/>
            </a:lstStyle>
            <a:p>
              <a:pPr algn="l"/>
              <a:r>
                <a:rPr lang="de-DE" sz="1600" dirty="0" smtClean="0"/>
                <a:t> S17</a:t>
              </a:r>
              <a:endParaRPr lang="de-DE" sz="1600" dirty="0"/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1403357" y="1700808"/>
              <a:ext cx="28832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/>
            </a:lstStyle>
            <a:p>
              <a:pPr algn="l"/>
              <a:r>
                <a:rPr lang="de-DE" sz="1600" dirty="0" smtClean="0"/>
                <a:t> S2</a:t>
              </a:r>
              <a:endParaRPr lang="de-DE" sz="1600" dirty="0"/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2555485" y="1700808"/>
              <a:ext cx="28832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/>
            </a:lstStyle>
            <a:p>
              <a:pPr algn="l"/>
              <a:r>
                <a:rPr lang="de-DE" sz="1600" dirty="0" smtClean="0"/>
                <a:t> S4</a:t>
              </a:r>
              <a:endParaRPr lang="de-DE" sz="1600" dirty="0"/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4788025" y="1700808"/>
              <a:ext cx="360040" cy="246221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/>
            </a:lstStyle>
            <a:p>
              <a:pPr algn="l"/>
              <a:r>
                <a:rPr lang="de-DE" sz="1600" dirty="0" smtClean="0"/>
                <a:t> S13</a:t>
              </a:r>
              <a:endParaRPr lang="de-DE" sz="1600" dirty="0"/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635897" y="1700808"/>
              <a:ext cx="404940" cy="246221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/>
            </a:lstStyle>
            <a:p>
              <a:pPr algn="l"/>
              <a:r>
                <a:rPr lang="de-DE" sz="1600" dirty="0" smtClean="0"/>
                <a:t> S10</a:t>
              </a:r>
              <a:endParaRPr lang="de-DE" sz="1600" dirty="0"/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4211960" y="2636912"/>
              <a:ext cx="360040" cy="246221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/>
            </a:lstStyle>
            <a:p>
              <a:pPr algn="l"/>
              <a:r>
                <a:rPr lang="de-DE" sz="1600" dirty="0" smtClean="0"/>
                <a:t> S11</a:t>
              </a:r>
              <a:endParaRPr lang="de-DE" sz="1600" dirty="0"/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5796136" y="2132856"/>
              <a:ext cx="504346" cy="246221"/>
            </a:xfrm>
            <a:prstGeom prst="rect">
              <a:avLst/>
            </a:prstGeom>
            <a:solidFill>
              <a:srgbClr val="008549"/>
            </a:solidFill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/>
            </a:lstStyle>
            <a:p>
              <a:pPr algn="l"/>
              <a:r>
                <a:rPr lang="de-DE" sz="1600" dirty="0" smtClean="0"/>
                <a:t> </a:t>
              </a:r>
              <a:r>
                <a:rPr lang="de-DE" sz="1600" dirty="0" err="1" smtClean="0"/>
                <a:t>Build</a:t>
              </a:r>
              <a:endParaRPr lang="de-D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0724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ußzeilenplatzhalter 3">
            <a:extLst>
              <a:ext uri="{FF2B5EF4-FFF2-40B4-BE49-F238E27FC236}">
                <a16:creationId xmlns:a16="http://schemas.microsoft.com/office/drawing/2014/main" id="{3E92F376-0931-9245-B638-B53AFAA6C81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Referat 22C  | Test Prozess: Middleware |  TT.MM.JJJJ  |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Bildplatzhalter 3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5FFF10FA-5CA3-004B-A1FC-4C920FA27CF0}"/>
              </a:ext>
            </a:extLst>
          </p:cNvPr>
          <p:cNvSpPr txBox="1">
            <a:spLocks/>
          </p:cNvSpPr>
          <p:nvPr/>
        </p:nvSpPr>
        <p:spPr>
          <a:xfrm>
            <a:off x="8562365" y="6505200"/>
            <a:ext cx="191268" cy="10772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C2463F-A5C2-4DC3-BE95-69F89794008F}" type="slidenum">
              <a:rPr lang="de-DE" sz="700" smtClean="0"/>
              <a:pPr/>
              <a:t>11</a:t>
            </a:fld>
            <a:endParaRPr lang="de-DE" sz="7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464400"/>
            <a:ext cx="8172000" cy="588336"/>
          </a:xfrm>
        </p:spPr>
        <p:txBody>
          <a:bodyPr/>
          <a:lstStyle/>
          <a:p>
            <a:r>
              <a:rPr lang="de-DE" dirty="0" smtClean="0"/>
              <a:t>Agile Testquadrant</a:t>
            </a:r>
            <a:endParaRPr lang="de-DE" dirty="0"/>
          </a:p>
        </p:txBody>
      </p:sp>
      <p:pic>
        <p:nvPicPr>
          <p:cNvPr id="8" name="Picture 2" descr="http://4.bp.blogspot.com/-QTSUl7LUWA0/VRRAaKmIv5I/AAAAAAAAHXM/ABRFAxckSGQ/s1600/AgileTestquadrant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93" y="1052736"/>
            <a:ext cx="7966364" cy="496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63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ußzeilenplatzhalter 3">
            <a:extLst>
              <a:ext uri="{FF2B5EF4-FFF2-40B4-BE49-F238E27FC236}">
                <a16:creationId xmlns:a16="http://schemas.microsoft.com/office/drawing/2014/main" id="{3E92F376-0931-9245-B638-B53AFAA6C81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Referat 22C  | Test Prozess: Middleware |  TT.MM.JJJJ  |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Bildplatzhalter 3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5FFF10FA-5CA3-004B-A1FC-4C920FA27CF0}"/>
              </a:ext>
            </a:extLst>
          </p:cNvPr>
          <p:cNvSpPr txBox="1">
            <a:spLocks/>
          </p:cNvSpPr>
          <p:nvPr/>
        </p:nvSpPr>
        <p:spPr>
          <a:xfrm>
            <a:off x="8562365" y="6505200"/>
            <a:ext cx="191268" cy="10772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C2463F-A5C2-4DC3-BE95-69F89794008F}" type="slidenum">
              <a:rPr lang="de-DE" sz="700" smtClean="0"/>
              <a:pPr/>
              <a:t>12</a:t>
            </a:fld>
            <a:endParaRPr lang="de-DE" sz="7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464400"/>
            <a:ext cx="8172000" cy="588336"/>
          </a:xfrm>
        </p:spPr>
        <p:txBody>
          <a:bodyPr/>
          <a:lstStyle/>
          <a:p>
            <a:r>
              <a:rPr lang="de-DE" dirty="0" smtClean="0"/>
              <a:t>Weitere Infos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69933" y="1268760"/>
            <a:ext cx="8622547" cy="221599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/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/>
              <a:t>Allgemein Infos: </a:t>
            </a:r>
            <a:r>
              <a:rPr lang="de-DE" sz="1600" dirty="0" smtClean="0">
                <a:hlinkClick r:id="rId2"/>
              </a:rPr>
              <a:t>Qualitätssicherung</a:t>
            </a:r>
            <a:endParaRPr lang="de-DE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>
                <a:hlinkClick r:id="rId3"/>
              </a:rPr>
              <a:t>Bug Management</a:t>
            </a:r>
            <a:endParaRPr lang="de-DE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>
                <a:hlinkClick r:id="rId4"/>
              </a:rPr>
              <a:t>Dokumentation von </a:t>
            </a:r>
            <a:r>
              <a:rPr lang="de-DE" sz="1600" dirty="0" err="1" smtClean="0">
                <a:hlinkClick r:id="rId4"/>
              </a:rPr>
              <a:t>Build</a:t>
            </a:r>
            <a:r>
              <a:rPr lang="de-DE" sz="1600" dirty="0" smtClean="0">
                <a:hlinkClick r:id="rId4"/>
              </a:rPr>
              <a:t> Pipeline</a:t>
            </a:r>
            <a:endParaRPr lang="de-DE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/>
              <a:t>Referenz: Die grafische Visualisierung des Prozesses stammt aus dem </a:t>
            </a:r>
            <a:r>
              <a:rPr lang="de-DE" sz="1600" dirty="0" smtClean="0"/>
              <a:t>BABS-Testprozess</a:t>
            </a:r>
            <a:endParaRPr lang="de-DE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1600" dirty="0"/>
          </a:p>
          <a:p>
            <a:pPr algn="l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117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EC696BC7-423F-3D4C-86BE-D5B415A389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6000" y="4153917"/>
            <a:ext cx="8172000" cy="1795363"/>
          </a:xfrm>
        </p:spPr>
        <p:txBody>
          <a:bodyPr>
            <a:spAutoFit/>
          </a:bodyPr>
          <a:lstStyle/>
          <a:p>
            <a:r>
              <a:rPr lang="de-DE" dirty="0">
                <a:latin typeface="BundesSans Office" charset="0"/>
                <a:ea typeface="BundesSans Office" charset="0"/>
                <a:cs typeface="BundesSans Office" charset="0"/>
              </a:rPr>
              <a:t>Bundesamt für Migration und </a:t>
            </a:r>
            <a:r>
              <a:rPr lang="de-DE" dirty="0" smtClean="0">
                <a:latin typeface="BundesSans Office" charset="0"/>
                <a:ea typeface="BundesSans Office" charset="0"/>
                <a:cs typeface="BundesSans Office" charset="0"/>
              </a:rPr>
              <a:t>Flüchtlinge</a:t>
            </a:r>
            <a:endParaRPr lang="de-DE" strike="sngStrike" dirty="0">
              <a:latin typeface="BundesSans Office" charset="0"/>
              <a:ea typeface="BundesSans Office" charset="0"/>
              <a:cs typeface="BundesSans Office" charset="0"/>
            </a:endParaRPr>
          </a:p>
          <a:p>
            <a:r>
              <a:rPr lang="de-DE" dirty="0">
                <a:latin typeface="BundesSans Office" charset="0"/>
                <a:ea typeface="BundesSans Office" charset="0"/>
                <a:cs typeface="BundesSans Office" charset="0"/>
              </a:rPr>
              <a:t>Referat </a:t>
            </a:r>
            <a:r>
              <a:rPr lang="de-DE" dirty="0" smtClean="0">
                <a:latin typeface="BundesSans Office" charset="0"/>
                <a:ea typeface="BundesSans Office" charset="0"/>
                <a:cs typeface="BundesSans Office" charset="0"/>
              </a:rPr>
              <a:t>21C</a:t>
            </a:r>
            <a:endParaRPr lang="de-DE" dirty="0">
              <a:latin typeface="BundesSans Office" charset="0"/>
              <a:ea typeface="BundesSans Office" charset="0"/>
              <a:cs typeface="BundesSans Office" charset="0"/>
            </a:endParaRPr>
          </a:p>
          <a:p>
            <a:r>
              <a:rPr lang="de-DE" dirty="0"/>
              <a:t>Frankenstraße 210</a:t>
            </a:r>
          </a:p>
          <a:p>
            <a:r>
              <a:rPr lang="de-DE" dirty="0"/>
              <a:t>90461 Nürnberg</a:t>
            </a:r>
          </a:p>
          <a:p>
            <a:endParaRPr lang="de-DE" dirty="0">
              <a:latin typeface="BundesSans Office" charset="0"/>
              <a:ea typeface="BundesSans Office" charset="0"/>
              <a:cs typeface="BundesSans Office" charset="0"/>
            </a:endParaRPr>
          </a:p>
          <a:p>
            <a:r>
              <a:rPr lang="de-DE" dirty="0">
                <a:latin typeface="BundesSans Office" charset="0"/>
                <a:ea typeface="BundesSans Office" charset="0"/>
                <a:cs typeface="BundesSans Office" charset="0"/>
              </a:rPr>
              <a:t>Ansprechperson</a:t>
            </a:r>
          </a:p>
          <a:p>
            <a:r>
              <a:rPr lang="de-DE" dirty="0" err="1" smtClean="0">
                <a:latin typeface="BundesSans Office" charset="0"/>
                <a:ea typeface="BundesSans Office" charset="0"/>
                <a:cs typeface="BundesSans Office" charset="0"/>
              </a:rPr>
              <a:t>pradeep</a:t>
            </a:r>
            <a:r>
              <a:rPr lang="de-DE" dirty="0" smtClean="0">
                <a:latin typeface="BundesSans Office" charset="0"/>
                <a:ea typeface="BundesSans Office" charset="0"/>
                <a:cs typeface="BundesSans Office" charset="0"/>
              </a:rPr>
              <a:t> </a:t>
            </a:r>
            <a:r>
              <a:rPr lang="de-DE" dirty="0" err="1" smtClean="0">
                <a:latin typeface="BundesSans Office" charset="0"/>
                <a:ea typeface="BundesSans Office" charset="0"/>
                <a:cs typeface="BundesSans Office" charset="0"/>
              </a:rPr>
              <a:t>harikrishnan</a:t>
            </a:r>
            <a:endParaRPr lang="de-DE" dirty="0">
              <a:latin typeface="BundesSans Office" charset="0"/>
              <a:ea typeface="BundesSans Office" charset="0"/>
              <a:cs typeface="BundesSans Office" charset="0"/>
            </a:endParaRPr>
          </a:p>
          <a:p>
            <a:r>
              <a:rPr lang="de-DE" dirty="0">
                <a:latin typeface="BundesSans Office" charset="0"/>
                <a:ea typeface="BundesSans Office" charset="0"/>
                <a:cs typeface="BundesSans Office" charset="0"/>
              </a:rPr>
              <a:t>p</a:t>
            </a:r>
            <a:r>
              <a:rPr lang="de-DE" dirty="0" smtClean="0">
                <a:latin typeface="BundesSans Office" charset="0"/>
                <a:ea typeface="BundesSans Office" charset="0"/>
                <a:cs typeface="BundesSans Office" charset="0"/>
              </a:rPr>
              <a:t>radeep.harikrishnan@bamf.bund.de</a:t>
            </a:r>
            <a:endParaRPr lang="de-DE" dirty="0">
              <a:latin typeface="BundesSans Office" charset="0"/>
              <a:ea typeface="BundesSans Office" charset="0"/>
              <a:cs typeface="BundesSans Office" charset="0"/>
            </a:endParaRPr>
          </a:p>
          <a:p>
            <a:r>
              <a:rPr lang="de-DE" dirty="0" err="1">
                <a:latin typeface="BundesSans Office" charset="0"/>
                <a:ea typeface="BundesSans Office" charset="0"/>
                <a:cs typeface="BundesSans Office" charset="0"/>
              </a:rPr>
              <a:t>www.bamf.de</a:t>
            </a:r>
            <a:r>
              <a:rPr lang="de-DE" dirty="0">
                <a:latin typeface="BundesSans Office" charset="0"/>
                <a:ea typeface="BundesSans Office" charset="0"/>
                <a:cs typeface="BundesSans Office" charset="0"/>
              </a:rPr>
              <a:t> </a:t>
            </a:r>
          </a:p>
          <a:p>
            <a:endParaRPr lang="de-DE" dirty="0">
              <a:latin typeface="BundesSans Office" charset="0"/>
              <a:ea typeface="BundesSans Office" charset="0"/>
              <a:cs typeface="BundesSans Office" charset="0"/>
            </a:endParaRPr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B0527CB5-DB6D-E34D-B370-651AC5D989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000" y="437183"/>
            <a:ext cx="8172000" cy="307777"/>
          </a:xfrm>
        </p:spPr>
        <p:txBody>
          <a:bodyPr>
            <a:spAutoFit/>
          </a:bodyPr>
          <a:lstStyle/>
          <a:p>
            <a:r>
              <a:rPr lang="de-DE" dirty="0" smtClean="0"/>
              <a:t>Kontakt – technischer Teil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5" name="Bildplatzhalter 4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22" name="Foliennummernplatzhalter 5">
            <a:extLst>
              <a:ext uri="{FF2B5EF4-FFF2-40B4-BE49-F238E27FC236}">
                <a16:creationId xmlns:a16="http://schemas.microsoft.com/office/drawing/2014/main" id="{8A019B32-5EB6-FC43-A43D-C534D5B42492}"/>
              </a:ext>
            </a:extLst>
          </p:cNvPr>
          <p:cNvSpPr txBox="1">
            <a:spLocks/>
          </p:cNvSpPr>
          <p:nvPr/>
        </p:nvSpPr>
        <p:spPr>
          <a:xfrm>
            <a:off x="8562365" y="6505200"/>
            <a:ext cx="191268" cy="10772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C2463F-A5C2-4DC3-BE95-69F89794008F}" type="slidenum">
              <a:rPr lang="de-DE" sz="700" smtClean="0"/>
              <a:pPr/>
              <a:t>13</a:t>
            </a:fld>
            <a:endParaRPr lang="de-DE" sz="700" dirty="0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3E92F376-0931-9245-B638-B53AFAA6C81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91679" y="6505200"/>
            <a:ext cx="6823671" cy="107722"/>
          </a:xfrm>
        </p:spPr>
        <p:txBody>
          <a:bodyPr/>
          <a:lstStyle/>
          <a:p>
            <a:r>
              <a:rPr lang="de-DE" dirty="0"/>
              <a:t>Referat 22C  | Test Prozess: Middleware |  TT.MM.JJJJ  |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EC696BC7-423F-3D4C-86BE-D5B415A38938}"/>
              </a:ext>
            </a:extLst>
          </p:cNvPr>
          <p:cNvSpPr txBox="1">
            <a:spLocks/>
          </p:cNvSpPr>
          <p:nvPr/>
        </p:nvSpPr>
        <p:spPr>
          <a:xfrm>
            <a:off x="504456" y="908720"/>
            <a:ext cx="8172000" cy="1795363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40"/>
              </a:lnSpc>
              <a:spcBef>
                <a:spcPts val="0"/>
              </a:spcBef>
              <a:buFontTx/>
              <a:buNone/>
              <a:defRPr sz="1200" kern="1200" baseline="0">
                <a:solidFill>
                  <a:schemeClr val="tx1"/>
                </a:solidFill>
                <a:latin typeface="BundesSans Office Regular" charset="0"/>
                <a:ea typeface="+mn-ea"/>
                <a:cs typeface="+mn-cs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BundesSans Office Regular" charset="0"/>
                <a:ea typeface="+mn-ea"/>
                <a:cs typeface="+mn-cs"/>
              </a:defRPr>
            </a:lvl2pPr>
            <a:lvl3pPr marL="252000" indent="-252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1200" kern="1200" baseline="0">
                <a:solidFill>
                  <a:schemeClr val="tx1"/>
                </a:solidFill>
                <a:latin typeface="BundesSans Office Regular" charset="0"/>
                <a:ea typeface="+mn-ea"/>
                <a:cs typeface="+mn-cs"/>
              </a:defRPr>
            </a:lvl3pPr>
            <a:lvl4pPr marL="252000" indent="-252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  <a:defRPr sz="1200" kern="1200" baseline="0">
                <a:solidFill>
                  <a:schemeClr val="tx1"/>
                </a:solidFill>
                <a:latin typeface="BundesSans Office Regular" charset="0"/>
                <a:ea typeface="+mn-ea"/>
                <a:cs typeface="+mn-cs"/>
              </a:defRPr>
            </a:lvl4pPr>
            <a:lvl5pPr marL="45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Symbol" charset="2"/>
              <a:buChar char="-"/>
              <a:defRPr sz="1200" kern="1200" baseline="0">
                <a:solidFill>
                  <a:schemeClr val="tx1"/>
                </a:solidFill>
                <a:latin typeface="BundesSans Office Regular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BundesSans Office" charset="0"/>
                <a:ea typeface="BundesSans Office" charset="0"/>
                <a:cs typeface="BundesSans Office" charset="0"/>
              </a:rPr>
              <a:t>Bundesamt für Migration und Flüchtlinge </a:t>
            </a:r>
          </a:p>
          <a:p>
            <a:r>
              <a:rPr lang="de-DE" dirty="0" smtClean="0">
                <a:latin typeface="BundesSans Office" charset="0"/>
                <a:ea typeface="BundesSans Office" charset="0"/>
                <a:cs typeface="BundesSans Office" charset="0"/>
              </a:rPr>
              <a:t>Referat 22C</a:t>
            </a:r>
          </a:p>
          <a:p>
            <a:r>
              <a:rPr lang="de-DE" dirty="0" smtClean="0"/>
              <a:t>Frankenstraße 210</a:t>
            </a:r>
          </a:p>
          <a:p>
            <a:r>
              <a:rPr lang="de-DE" dirty="0" smtClean="0"/>
              <a:t>90461 Nürnberg</a:t>
            </a:r>
          </a:p>
          <a:p>
            <a:endParaRPr lang="de-DE" dirty="0" smtClean="0">
              <a:latin typeface="BundesSans Office" charset="0"/>
              <a:ea typeface="BundesSans Office" charset="0"/>
              <a:cs typeface="BundesSans Office" charset="0"/>
            </a:endParaRPr>
          </a:p>
          <a:p>
            <a:r>
              <a:rPr lang="de-DE" dirty="0" smtClean="0">
                <a:latin typeface="BundesSans Office" charset="0"/>
                <a:ea typeface="BundesSans Office" charset="0"/>
                <a:cs typeface="BundesSans Office" charset="0"/>
              </a:rPr>
              <a:t>Ansprechperson</a:t>
            </a:r>
          </a:p>
          <a:p>
            <a:r>
              <a:rPr lang="de-DE" dirty="0" smtClean="0">
                <a:latin typeface="BundesSans Office" charset="0"/>
                <a:ea typeface="BundesSans Office" charset="0"/>
                <a:cs typeface="BundesSans Office" charset="0"/>
              </a:rPr>
              <a:t>Michael Wellendorf</a:t>
            </a:r>
          </a:p>
          <a:p>
            <a:r>
              <a:rPr lang="de-DE" dirty="0" smtClean="0">
                <a:latin typeface="BundesSans Office" charset="0"/>
                <a:ea typeface="BundesSans Office" charset="0"/>
                <a:cs typeface="BundesSans Office" charset="0"/>
              </a:rPr>
              <a:t>michael.wellendorf@bamf.bund.de</a:t>
            </a:r>
          </a:p>
          <a:p>
            <a:r>
              <a:rPr lang="de-DE" dirty="0" smtClean="0">
                <a:latin typeface="BundesSans Office" charset="0"/>
                <a:ea typeface="BundesSans Office" charset="0"/>
                <a:cs typeface="BundesSans Office" charset="0"/>
              </a:rPr>
              <a:t>www.bamf.de </a:t>
            </a:r>
          </a:p>
          <a:p>
            <a:endParaRPr lang="de-DE" dirty="0">
              <a:latin typeface="BundesSans Office" charset="0"/>
              <a:ea typeface="BundesSans Office" charset="0"/>
              <a:cs typeface="BundesSans Office" charset="0"/>
            </a:endParaRP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B0527CB5-DB6D-E34D-B370-651AC5D989CC}"/>
              </a:ext>
            </a:extLst>
          </p:cNvPr>
          <p:cNvSpPr txBox="1">
            <a:spLocks/>
          </p:cNvSpPr>
          <p:nvPr/>
        </p:nvSpPr>
        <p:spPr>
          <a:xfrm>
            <a:off x="504456" y="3677543"/>
            <a:ext cx="8172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FontTx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2000" indent="-252000" algn="l" defTabSz="914400" rtl="0" eaLnBrk="1" latinLnBrk="0" hangingPunct="1">
              <a:lnSpc>
                <a:spcPts val="2400"/>
              </a:lnSpc>
              <a:spcBef>
                <a:spcPts val="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2000" indent="-252000" algn="l" defTabSz="914400" rtl="0" eaLnBrk="1" latinLnBrk="0" hangingPunct="1">
              <a:lnSpc>
                <a:spcPts val="2400"/>
              </a:lnSpc>
              <a:spcBef>
                <a:spcPts val="0"/>
              </a:spcBef>
              <a:buFont typeface="+mj-lt"/>
              <a:buAutoNum type="arabicPeriod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2000" indent="-252000" algn="l" defTabSz="914400" rtl="0" eaLnBrk="1" latinLnBrk="0" hangingPunct="1">
              <a:lnSpc>
                <a:spcPts val="2400"/>
              </a:lnSpc>
              <a:spcBef>
                <a:spcPts val="0"/>
              </a:spcBef>
              <a:buFont typeface="+mj-lt"/>
              <a:buAutoNum type="alphaLcParenR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0000" indent="-180000" algn="l" defTabSz="914400" rtl="0" eaLnBrk="1" latinLnBrk="0" hangingPunct="1">
              <a:lnSpc>
                <a:spcPts val="2400"/>
              </a:lnSpc>
              <a:spcBef>
                <a:spcPts val="0"/>
              </a:spcBef>
              <a:buFont typeface="Symbol" charset="2"/>
              <a:buChar char="-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Kontakt – organisatorischer Teil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133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>
            <a:extLst>
              <a:ext uri="{FF2B5EF4-FFF2-40B4-BE49-F238E27FC236}">
                <a16:creationId xmlns:a16="http://schemas.microsoft.com/office/drawing/2014/main" id="{94AAFDBD-E364-2D4D-BD7C-FC078E2C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6" y="1556792"/>
            <a:ext cx="8172000" cy="1188000"/>
          </a:xfrm>
        </p:spPr>
        <p:txBody>
          <a:bodyPr/>
          <a:lstStyle/>
          <a:p>
            <a:r>
              <a:rPr lang="de-DE" dirty="0"/>
              <a:t>Vielen Dank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für </a:t>
            </a:r>
            <a:r>
              <a:rPr lang="de-DE" dirty="0"/>
              <a:t>Ihre Aufmerksamkeit</a:t>
            </a:r>
          </a:p>
        </p:txBody>
      </p:sp>
      <p:sp>
        <p:nvSpPr>
          <p:cNvPr id="19" name="Fußzeilenplatzhalter 3">
            <a:extLst>
              <a:ext uri="{FF2B5EF4-FFF2-40B4-BE49-F238E27FC236}">
                <a16:creationId xmlns:a16="http://schemas.microsoft.com/office/drawing/2014/main" id="{3E92F376-0931-9245-B638-B53AFAA6C81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Referat 22C  | Test Prozess: Middleware |  TT.MM.JJJJ  |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Bildplatzhalter 3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5FFF10FA-5CA3-004B-A1FC-4C920FA27CF0}"/>
              </a:ext>
            </a:extLst>
          </p:cNvPr>
          <p:cNvSpPr txBox="1">
            <a:spLocks/>
          </p:cNvSpPr>
          <p:nvPr/>
        </p:nvSpPr>
        <p:spPr>
          <a:xfrm>
            <a:off x="8562365" y="6505200"/>
            <a:ext cx="191268" cy="10772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C2463F-A5C2-4DC3-BE95-69F89794008F}" type="slidenum">
              <a:rPr lang="de-DE" sz="700" smtClean="0"/>
              <a:pPr/>
              <a:t>14</a:t>
            </a:fld>
            <a:endParaRPr lang="de-DE" sz="7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94AAFDBD-E364-2D4D-BD7C-FC078E2C39D4}"/>
              </a:ext>
            </a:extLst>
          </p:cNvPr>
          <p:cNvSpPr txBox="1">
            <a:spLocks/>
          </p:cNvSpPr>
          <p:nvPr/>
        </p:nvSpPr>
        <p:spPr>
          <a:xfrm>
            <a:off x="467544" y="4545256"/>
            <a:ext cx="4680520" cy="46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3500"/>
              </a:lnSpc>
              <a:spcBef>
                <a:spcPct val="0"/>
              </a:spcBef>
              <a:buNone/>
              <a:defRPr sz="3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 smtClean="0">
                <a:solidFill>
                  <a:schemeClr val="bg2">
                    <a:lumMod val="75000"/>
                  </a:schemeClr>
                </a:solidFill>
              </a:rPr>
              <a:t>Think in </a:t>
            </a:r>
            <a:r>
              <a:rPr lang="de-DE" sz="1400" dirty="0" err="1" smtClean="0">
                <a:solidFill>
                  <a:schemeClr val="bg2">
                    <a:lumMod val="75000"/>
                  </a:schemeClr>
                </a:solidFill>
              </a:rPr>
              <a:t>terms</a:t>
            </a:r>
            <a:r>
              <a:rPr lang="de-DE" sz="14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75000"/>
                  </a:schemeClr>
                </a:solidFill>
              </a:rPr>
              <a:t>of</a:t>
            </a:r>
            <a:r>
              <a:rPr lang="de-DE" sz="14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75000"/>
                  </a:schemeClr>
                </a:solidFill>
              </a:rPr>
              <a:t>possibilities</a:t>
            </a:r>
            <a:r>
              <a:rPr lang="de-DE" sz="14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de-DE" sz="1400" dirty="0" smtClean="0">
                <a:solidFill>
                  <a:schemeClr val="bg2">
                    <a:lumMod val="75000"/>
                  </a:schemeClr>
                </a:solidFill>
              </a:rPr>
              <a:t> not in </a:t>
            </a:r>
            <a:r>
              <a:rPr lang="de-DE" sz="1400" dirty="0" err="1" smtClean="0">
                <a:solidFill>
                  <a:schemeClr val="bg2">
                    <a:lumMod val="75000"/>
                  </a:schemeClr>
                </a:solidFill>
              </a:rPr>
              <a:t>terms</a:t>
            </a:r>
            <a:r>
              <a:rPr lang="de-DE" sz="14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75000"/>
                  </a:schemeClr>
                </a:solidFill>
              </a:rPr>
              <a:t>of</a:t>
            </a:r>
            <a:r>
              <a:rPr lang="de-DE" sz="1400" dirty="0" smtClean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de-DE" sz="1400" dirty="0" err="1" smtClean="0">
                <a:solidFill>
                  <a:schemeClr val="bg2">
                    <a:lumMod val="75000"/>
                  </a:schemeClr>
                </a:solidFill>
              </a:rPr>
              <a:t>limitations</a:t>
            </a:r>
            <a:endParaRPr lang="de-DE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3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464400"/>
            <a:ext cx="8172000" cy="516328"/>
          </a:xfrm>
        </p:spPr>
        <p:txBody>
          <a:bodyPr/>
          <a:lstStyle/>
          <a:p>
            <a:r>
              <a:rPr lang="de-DE" dirty="0" smtClean="0"/>
              <a:t>Inhaltsverzeichnis / Agenda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2"/>
          </p:nvPr>
        </p:nvSpPr>
        <p:spPr>
          <a:xfrm>
            <a:off x="485999" y="1652400"/>
            <a:ext cx="5173704" cy="4068000"/>
          </a:xfrm>
        </p:spPr>
        <p:txBody>
          <a:bodyPr/>
          <a:lstStyle/>
          <a:p>
            <a:pPr marL="223200" indent="-234000" defTabSz="1440000">
              <a:buFont typeface="+mj-lt"/>
              <a:buAutoNum type="arabicPeriod"/>
            </a:pPr>
            <a:r>
              <a:rPr lang="de-DE" dirty="0" smtClean="0"/>
              <a:t>Test Team</a:t>
            </a:r>
          </a:p>
          <a:p>
            <a:pPr marL="223200" indent="-234000" defTabSz="1440000">
              <a:buFont typeface="+mj-lt"/>
              <a:buAutoNum type="arabicPeriod"/>
            </a:pPr>
            <a:r>
              <a:rPr lang="de-DE" dirty="0" smtClean="0"/>
              <a:t>Test Pyramide</a:t>
            </a:r>
          </a:p>
          <a:p>
            <a:pPr marL="223200" indent="-234000" defTabSz="1440000">
              <a:buFont typeface="+mj-lt"/>
              <a:buAutoNum type="arabicPeriod"/>
            </a:pPr>
            <a:r>
              <a:rPr lang="de-DE" dirty="0" smtClean="0"/>
              <a:t>Test Arche Typ + Tools</a:t>
            </a:r>
          </a:p>
          <a:p>
            <a:pPr marL="223200" indent="-234000" defTabSz="1440000">
              <a:buFont typeface="+mj-lt"/>
              <a:buAutoNum type="arabicPeriod"/>
            </a:pPr>
            <a:r>
              <a:rPr lang="de-DE" dirty="0" smtClean="0"/>
              <a:t>Entwicklung- und Testzyklus</a:t>
            </a:r>
          </a:p>
          <a:p>
            <a:pPr marL="223200" indent="-234000" defTabSz="1440000">
              <a:buFont typeface="+mj-lt"/>
              <a:buAutoNum type="arabicPeriod"/>
            </a:pPr>
            <a:r>
              <a:rPr lang="de-DE" dirty="0" smtClean="0"/>
              <a:t>Organisatorische Abdeckung</a:t>
            </a:r>
          </a:p>
          <a:p>
            <a:pPr marL="223200" indent="-234000" defTabSz="1440000">
              <a:buFont typeface="+mj-lt"/>
              <a:buAutoNum type="arabicPeriod"/>
            </a:pPr>
            <a:r>
              <a:rPr lang="de-DE" smtClean="0"/>
              <a:t>Jenkins </a:t>
            </a:r>
            <a:r>
              <a:rPr lang="de-DE" dirty="0" smtClean="0"/>
              <a:t>Pipeline</a:t>
            </a:r>
          </a:p>
          <a:p>
            <a:pPr marL="223200" indent="-234000" defTabSz="1440000">
              <a:buFont typeface="+mj-lt"/>
              <a:buAutoNum type="arabicPeriod"/>
            </a:pPr>
            <a:r>
              <a:rPr lang="de-DE" dirty="0" smtClean="0"/>
              <a:t>Agile Testquadrant</a:t>
            </a:r>
          </a:p>
          <a:p>
            <a:pPr marL="223200" indent="-234000" defTabSz="1440000">
              <a:buFont typeface="+mj-lt"/>
              <a:buAutoNum type="arabicPeriod"/>
            </a:pPr>
            <a:r>
              <a:rPr lang="de-DE" dirty="0" smtClean="0"/>
              <a:t>Weitere Infos</a:t>
            </a:r>
            <a:endParaRPr lang="de-DE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45C81272-F9F5-7243-8F4F-0194035635E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Referat </a:t>
            </a:r>
            <a:r>
              <a:rPr lang="de-DE" dirty="0" smtClean="0"/>
              <a:t>22C  </a:t>
            </a:r>
            <a:r>
              <a:rPr lang="de-DE" dirty="0"/>
              <a:t>| Test Prozess: Middleware |  TT.MM.JJJJ  |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C86AF5CE-505E-E144-9F25-FE9030D6E7E9}"/>
              </a:ext>
            </a:extLst>
          </p:cNvPr>
          <p:cNvSpPr txBox="1">
            <a:spLocks/>
          </p:cNvSpPr>
          <p:nvPr/>
        </p:nvSpPr>
        <p:spPr>
          <a:xfrm>
            <a:off x="8562365" y="6505200"/>
            <a:ext cx="191268" cy="10772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C2463F-A5C2-4DC3-BE95-69F89794008F}" type="slidenum">
              <a:rPr lang="de-DE" sz="700" smtClean="0"/>
              <a:pPr/>
              <a:t>2</a:t>
            </a:fld>
            <a:endParaRPr lang="de-DE" sz="70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552" y="1574158"/>
            <a:ext cx="2946675" cy="422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2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464400"/>
            <a:ext cx="8172000" cy="516328"/>
          </a:xfrm>
        </p:spPr>
        <p:txBody>
          <a:bodyPr/>
          <a:lstStyle/>
          <a:p>
            <a:r>
              <a:rPr lang="de-DE" dirty="0" smtClean="0"/>
              <a:t>Test Team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45C81272-F9F5-7243-8F4F-0194035635E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smtClean="0"/>
              <a:t>Referat </a:t>
            </a:r>
            <a:r>
              <a:rPr lang="de-DE" dirty="0"/>
              <a:t>22C  | Test Prozess: Middleware |  TT.MM.JJJJ  |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C86AF5CE-505E-E144-9F25-FE9030D6E7E9}"/>
              </a:ext>
            </a:extLst>
          </p:cNvPr>
          <p:cNvSpPr txBox="1">
            <a:spLocks/>
          </p:cNvSpPr>
          <p:nvPr/>
        </p:nvSpPr>
        <p:spPr>
          <a:xfrm>
            <a:off x="8562365" y="6505200"/>
            <a:ext cx="191268" cy="10772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C2463F-A5C2-4DC3-BE95-69F89794008F}" type="slidenum">
              <a:rPr lang="de-DE" sz="700" smtClean="0"/>
              <a:pPr/>
              <a:t>3</a:t>
            </a:fld>
            <a:endParaRPr lang="de-DE" sz="70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Rechteck 9"/>
          <p:cNvSpPr/>
          <p:nvPr/>
        </p:nvSpPr>
        <p:spPr>
          <a:xfrm>
            <a:off x="1835696" y="1936860"/>
            <a:ext cx="5544616" cy="3640975"/>
          </a:xfrm>
          <a:prstGeom prst="rect">
            <a:avLst/>
          </a:prstGeom>
          <a:solidFill>
            <a:schemeClr val="accent1">
              <a:alpha val="5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b="1" dirty="0" smtClean="0">
                <a:solidFill>
                  <a:schemeClr val="tx1"/>
                </a:solidFill>
              </a:rPr>
              <a:t>Michael Wellendorf, Test Architekt und TM</a:t>
            </a: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123729" y="3442924"/>
            <a:ext cx="2376263" cy="625410"/>
          </a:xfrm>
          <a:prstGeom prst="rect">
            <a:avLst/>
          </a:prstGeom>
          <a:solidFill>
            <a:srgbClr val="0070C0">
              <a:alpha val="55000"/>
            </a:srgb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Last- / Performance Test</a:t>
            </a: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Philip Feuchtner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123729" y="2348881"/>
            <a:ext cx="2376264" cy="792087"/>
          </a:xfrm>
          <a:prstGeom prst="rect">
            <a:avLst/>
          </a:prstGeom>
          <a:solidFill>
            <a:srgbClr val="91AFFF">
              <a:alpha val="55000"/>
            </a:srgb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CI/CD Spezialist</a:t>
            </a:r>
          </a:p>
          <a:p>
            <a:pPr algn="ctr"/>
            <a:endParaRPr lang="de-DE" sz="1200" b="1" dirty="0">
              <a:solidFill>
                <a:schemeClr val="bg1"/>
              </a:solidFill>
            </a:endParaRP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Michael Wellendorf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Marius Kagho</a:t>
            </a: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4793483" y="2348880"/>
            <a:ext cx="2154781" cy="2808312"/>
          </a:xfrm>
          <a:prstGeom prst="rect">
            <a:avLst/>
          </a:prstGeom>
          <a:solidFill>
            <a:srgbClr val="00B050">
              <a:alpha val="55000"/>
            </a:srgb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b="1" dirty="0" smtClean="0">
              <a:solidFill>
                <a:schemeClr val="bg1"/>
              </a:solidFill>
            </a:endParaRPr>
          </a:p>
          <a:p>
            <a:pPr algn="ctr"/>
            <a:endParaRPr lang="de-DE" sz="1200" b="1" dirty="0" smtClean="0">
              <a:solidFill>
                <a:schemeClr val="bg1"/>
              </a:solidFill>
            </a:endParaRPr>
          </a:p>
          <a:p>
            <a:pPr algn="ctr"/>
            <a:endParaRPr lang="de-DE" sz="1200" b="1" dirty="0">
              <a:solidFill>
                <a:schemeClr val="bg1"/>
              </a:solidFill>
            </a:endParaRPr>
          </a:p>
          <a:p>
            <a:pPr algn="ctr"/>
            <a:endParaRPr lang="de-DE" sz="1200" b="1" dirty="0" smtClean="0">
              <a:solidFill>
                <a:schemeClr val="bg1"/>
              </a:solidFill>
            </a:endParaRPr>
          </a:p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Test (manuell + automatisiert)</a:t>
            </a:r>
          </a:p>
          <a:p>
            <a:pPr algn="ctr"/>
            <a:endParaRPr lang="de-DE" sz="1200" b="1" dirty="0" smtClean="0">
              <a:solidFill>
                <a:schemeClr val="bg1"/>
              </a:solidFill>
            </a:endParaRP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Alexey Tarasov (NAM)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Marius Kagho (DSG)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Jan Zimmer (DGR)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Pradeep Harikrishnan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96896" y="1256247"/>
            <a:ext cx="3293955" cy="24622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/>
          </a:lstStyle>
          <a:p>
            <a:pPr algn="l"/>
            <a:r>
              <a:rPr lang="de-DE" sz="1600" dirty="0" smtClean="0"/>
              <a:t>Stand April 2021</a:t>
            </a:r>
            <a:endParaRPr lang="de-DE" sz="1600" dirty="0"/>
          </a:p>
        </p:txBody>
      </p:sp>
      <p:sp>
        <p:nvSpPr>
          <p:cNvPr id="16" name="Rechteck 15"/>
          <p:cNvSpPr/>
          <p:nvPr/>
        </p:nvSpPr>
        <p:spPr>
          <a:xfrm>
            <a:off x="2123729" y="4361007"/>
            <a:ext cx="2376263" cy="796185"/>
          </a:xfrm>
          <a:prstGeom prst="rect">
            <a:avLst/>
          </a:prstGeom>
          <a:solidFill>
            <a:schemeClr val="bg2">
              <a:lumMod val="60000"/>
              <a:lumOff val="40000"/>
              <a:alpha val="5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Bug Management, </a:t>
            </a:r>
            <a:r>
              <a:rPr lang="en-US" sz="1200" b="1" dirty="0" err="1" smtClean="0">
                <a:solidFill>
                  <a:schemeClr val="tx1"/>
                </a:solidFill>
              </a:rPr>
              <a:t>Koordination</a:t>
            </a:r>
            <a:r>
              <a:rPr lang="en-US" sz="1200" b="1" dirty="0" smtClean="0">
                <a:solidFill>
                  <a:schemeClr val="tx1"/>
                </a:solidFill>
              </a:rPr>
              <a:t> und </a:t>
            </a:r>
            <a:r>
              <a:rPr lang="en-US" sz="1200" b="1" dirty="0" err="1" smtClean="0">
                <a:solidFill>
                  <a:schemeClr val="tx1"/>
                </a:solidFill>
              </a:rPr>
              <a:t>Organisation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Pradeep Harikrishnan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2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464400"/>
            <a:ext cx="8172000" cy="904668"/>
          </a:xfrm>
        </p:spPr>
        <p:txBody>
          <a:bodyPr/>
          <a:lstStyle/>
          <a:p>
            <a:r>
              <a:rPr lang="de-DE" b="1" dirty="0"/>
              <a:t>Test Pyramide</a:t>
            </a:r>
            <a:br>
              <a:rPr lang="de-DE" b="1" dirty="0"/>
            </a:br>
            <a:r>
              <a:rPr lang="de-DE" sz="2400" dirty="0">
                <a:cs typeface="Arial" pitchFamily="34" charset="0"/>
              </a:rPr>
              <a:t>Verteilung der Teststufen und Testarten</a:t>
            </a:r>
            <a:endParaRPr lang="de-DE" sz="2400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45C81272-F9F5-7243-8F4F-0194035635E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smtClean="0"/>
              <a:t>Referat </a:t>
            </a:r>
            <a:r>
              <a:rPr lang="de-DE" dirty="0"/>
              <a:t>22C  | Test Prozess: Middleware |  TT.MM.JJJJ  |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C86AF5CE-505E-E144-9F25-FE9030D6E7E9}"/>
              </a:ext>
            </a:extLst>
          </p:cNvPr>
          <p:cNvSpPr txBox="1">
            <a:spLocks/>
          </p:cNvSpPr>
          <p:nvPr/>
        </p:nvSpPr>
        <p:spPr>
          <a:xfrm>
            <a:off x="8562365" y="6505200"/>
            <a:ext cx="191268" cy="10772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C2463F-A5C2-4DC3-BE95-69F89794008F}" type="slidenum">
              <a:rPr lang="de-DE" sz="700" smtClean="0"/>
              <a:pPr/>
              <a:t>4</a:t>
            </a:fld>
            <a:endParaRPr lang="de-DE" sz="70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1" name="Textfeld 20"/>
          <p:cNvSpPr txBox="1"/>
          <p:nvPr/>
        </p:nvSpPr>
        <p:spPr>
          <a:xfrm>
            <a:off x="836554" y="2945573"/>
            <a:ext cx="1046796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400" b="1" dirty="0" smtClean="0"/>
              <a:t>Systemtest</a:t>
            </a:r>
            <a:r>
              <a:rPr lang="de-DE" dirty="0" smtClean="0"/>
              <a:t> </a:t>
            </a:r>
          </a:p>
          <a:p>
            <a:r>
              <a:rPr lang="de-DE" sz="1050" dirty="0" smtClean="0"/>
              <a:t>(funktional &amp;</a:t>
            </a:r>
          </a:p>
          <a:p>
            <a:r>
              <a:rPr lang="de-DE" sz="1050" dirty="0" smtClean="0"/>
              <a:t> nicht funktional)</a:t>
            </a:r>
            <a:endParaRPr lang="de-DE" dirty="0" smtClean="0"/>
          </a:p>
        </p:txBody>
      </p:sp>
      <p:cxnSp>
        <p:nvCxnSpPr>
          <p:cNvPr id="22" name="Gerader Verbinder 22"/>
          <p:cNvCxnSpPr/>
          <p:nvPr/>
        </p:nvCxnSpPr>
        <p:spPr>
          <a:xfrm flipH="1">
            <a:off x="116993" y="3824945"/>
            <a:ext cx="774273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827584" y="4077072"/>
            <a:ext cx="96583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400" b="1" dirty="0" smtClean="0"/>
              <a:t>Unit Test + </a:t>
            </a:r>
          </a:p>
          <a:p>
            <a:r>
              <a:rPr lang="de-DE" sz="1400" b="1" dirty="0" smtClean="0"/>
              <a:t>IT Test</a:t>
            </a:r>
          </a:p>
        </p:txBody>
      </p:sp>
      <p:sp>
        <p:nvSpPr>
          <p:cNvPr id="24" name="Textfeld 23"/>
          <p:cNvSpPr txBox="1"/>
          <p:nvPr/>
        </p:nvSpPr>
        <p:spPr>
          <a:xfrm rot="16200000">
            <a:off x="-149017" y="2798970"/>
            <a:ext cx="11270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 Team</a:t>
            </a:r>
          </a:p>
        </p:txBody>
      </p:sp>
      <p:sp>
        <p:nvSpPr>
          <p:cNvPr id="26" name="Textfeld 25"/>
          <p:cNvSpPr txBox="1"/>
          <p:nvPr/>
        </p:nvSpPr>
        <p:spPr>
          <a:xfrm rot="16200000">
            <a:off x="-240099" y="4316565"/>
            <a:ext cx="12602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Entwicklung</a:t>
            </a:r>
          </a:p>
        </p:txBody>
      </p:sp>
      <p:sp>
        <p:nvSpPr>
          <p:cNvPr id="28" name="Geschweifte Klammer rechts 27"/>
          <p:cNvSpPr/>
          <p:nvPr/>
        </p:nvSpPr>
        <p:spPr>
          <a:xfrm>
            <a:off x="7859726" y="2060848"/>
            <a:ext cx="83672" cy="254573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Geschweifte Klammer rechts 28"/>
          <p:cNvSpPr/>
          <p:nvPr/>
        </p:nvSpPr>
        <p:spPr>
          <a:xfrm>
            <a:off x="7876361" y="2564905"/>
            <a:ext cx="45719" cy="2821628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2"/>
          <p:cNvCxnSpPr/>
          <p:nvPr/>
        </p:nvCxnSpPr>
        <p:spPr>
          <a:xfrm>
            <a:off x="663047" y="2060848"/>
            <a:ext cx="24336" cy="332568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8113046" y="2061428"/>
            <a:ext cx="128349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400" dirty="0" smtClean="0"/>
              <a:t>manuell</a:t>
            </a:r>
            <a:endParaRPr lang="de-DE" dirty="0" smtClean="0"/>
          </a:p>
        </p:txBody>
      </p:sp>
      <p:sp>
        <p:nvSpPr>
          <p:cNvPr id="39" name="Textfeld 38"/>
          <p:cNvSpPr txBox="1"/>
          <p:nvPr/>
        </p:nvSpPr>
        <p:spPr>
          <a:xfrm>
            <a:off x="8090101" y="3861628"/>
            <a:ext cx="128349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400" dirty="0" smtClean="0"/>
              <a:t>automatisiert</a:t>
            </a:r>
            <a:endParaRPr lang="de-DE" dirty="0" smtClean="0"/>
          </a:p>
        </p:txBody>
      </p:sp>
      <p:grpSp>
        <p:nvGrpSpPr>
          <p:cNvPr id="49" name="Gruppieren 48"/>
          <p:cNvGrpSpPr/>
          <p:nvPr/>
        </p:nvGrpSpPr>
        <p:grpSpPr>
          <a:xfrm>
            <a:off x="1404415" y="2060848"/>
            <a:ext cx="3558987" cy="3325684"/>
            <a:chOff x="2517657" y="2060848"/>
            <a:chExt cx="3558987" cy="3325684"/>
          </a:xfrm>
        </p:grpSpPr>
        <p:sp>
          <p:nvSpPr>
            <p:cNvPr id="10" name="Rechteck 9"/>
            <p:cNvSpPr/>
            <p:nvPr/>
          </p:nvSpPr>
          <p:spPr>
            <a:xfrm>
              <a:off x="2751279" y="4737102"/>
              <a:ext cx="3096344" cy="506824"/>
            </a:xfrm>
            <a:prstGeom prst="rect">
              <a:avLst/>
            </a:prstGeom>
            <a:solidFill>
              <a:schemeClr val="accent3">
                <a:lumMod val="75000"/>
                <a:lumOff val="25000"/>
              </a:schemeClr>
            </a:solidFill>
            <a:ln>
              <a:prstDash val="soli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06" tIns="80950" rIns="102806" bIns="809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900" b="1" dirty="0">
                <a:solidFill>
                  <a:schemeClr val="bg1"/>
                </a:solidFill>
              </a:endParaRPr>
            </a:p>
            <a:p>
              <a:pPr algn="ctr"/>
              <a:r>
                <a:rPr lang="de-DE" sz="1050" b="1" dirty="0">
                  <a:solidFill>
                    <a:schemeClr val="tx1"/>
                  </a:solidFill>
                </a:rPr>
                <a:t>Unit Tests</a:t>
              </a:r>
            </a:p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3039311" y="4005064"/>
              <a:ext cx="2524046" cy="506824"/>
            </a:xfrm>
            <a:prstGeom prst="rect">
              <a:avLst/>
            </a:prstGeom>
            <a:solidFill>
              <a:schemeClr val="accent3">
                <a:lumMod val="75000"/>
                <a:lumOff val="25000"/>
              </a:schemeClr>
            </a:solidFill>
            <a:ln>
              <a:prstDash val="soli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06" tIns="80950" rIns="102806" bIns="809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050" b="1" dirty="0" smtClean="0">
                  <a:solidFill>
                    <a:schemeClr val="tx1"/>
                  </a:solidFill>
                </a:rPr>
                <a:t>Spring Integration </a:t>
              </a:r>
              <a:r>
                <a:rPr lang="de-DE" sz="1050" b="1" dirty="0">
                  <a:solidFill>
                    <a:schemeClr val="tx1"/>
                  </a:solidFill>
                </a:rPr>
                <a:t>Tests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3254247" y="3510546"/>
              <a:ext cx="2137747" cy="278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prstDash val="soli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06" tIns="80950" rIns="102806" bIns="809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050" b="1" dirty="0" smtClean="0">
                  <a:solidFill>
                    <a:schemeClr val="tx1"/>
                  </a:solidFill>
                </a:rPr>
                <a:t>E2E GTT Test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r Verbinder 14"/>
            <p:cNvCxnSpPr>
              <a:stCxn id="18" idx="1"/>
            </p:cNvCxnSpPr>
            <p:nvPr/>
          </p:nvCxnSpPr>
          <p:spPr>
            <a:xfrm flipH="1">
              <a:off x="2517657" y="2211549"/>
              <a:ext cx="1250703" cy="303237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>
            <a:xfrm>
              <a:off x="4873627" y="2060848"/>
              <a:ext cx="1203017" cy="3209968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H="1">
              <a:off x="2665952" y="5386532"/>
              <a:ext cx="3325687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hteck 17"/>
            <p:cNvSpPr/>
            <p:nvPr/>
          </p:nvSpPr>
          <p:spPr>
            <a:xfrm>
              <a:off x="3768360" y="2060848"/>
              <a:ext cx="1133911" cy="3014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prstDash val="soli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06" tIns="80950" rIns="102806" bIns="809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050" b="1" dirty="0" smtClean="0">
                  <a:solidFill>
                    <a:schemeClr val="tx1"/>
                  </a:solidFill>
                </a:rPr>
                <a:t>Manual </a:t>
              </a:r>
              <a:r>
                <a:rPr lang="de-DE" sz="1050" b="1" dirty="0">
                  <a:solidFill>
                    <a:schemeClr val="tx1"/>
                  </a:solidFill>
                </a:rPr>
                <a:t>System </a:t>
              </a:r>
              <a:r>
                <a:rPr lang="de-DE" sz="1050" b="1" dirty="0" smtClean="0">
                  <a:solidFill>
                    <a:schemeClr val="tx1"/>
                  </a:solidFill>
                </a:rPr>
                <a:t>Tests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3380986" y="3192563"/>
              <a:ext cx="1867255" cy="2364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prstDash val="soli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06" tIns="80950" rIns="102806" bIns="809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050" b="1" dirty="0" smtClean="0">
                  <a:solidFill>
                    <a:schemeClr val="tx1"/>
                  </a:solidFill>
                </a:rPr>
                <a:t>Regressionstest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 </a:t>
              </a:r>
              <a:endParaRPr lang="de-DE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3517386" y="2818766"/>
              <a:ext cx="1636692" cy="26492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prstDash val="soli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06" tIns="80950" rIns="102806" bIns="809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de-DE" sz="1050" b="1" dirty="0" smtClean="0">
                  <a:solidFill>
                    <a:schemeClr val="tx1"/>
                  </a:solidFill>
                </a:rPr>
                <a:t>Last Test + Security Test</a:t>
              </a:r>
              <a:endParaRPr lang="de-DE" sz="1050" b="1" dirty="0">
                <a:solidFill>
                  <a:schemeClr val="tx1"/>
                </a:solidFill>
              </a:endParaRPr>
            </a:p>
            <a:p>
              <a:pPr algn="ctr"/>
              <a:endParaRPr lang="en-US" sz="10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feld 51"/>
          <p:cNvSpPr txBox="1"/>
          <p:nvPr/>
        </p:nvSpPr>
        <p:spPr>
          <a:xfrm>
            <a:off x="259325" y="1484784"/>
            <a:ext cx="1432355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 smtClean="0"/>
              <a:t>Umgebung</a:t>
            </a:r>
            <a:endParaRPr lang="de-DE" dirty="0"/>
          </a:p>
        </p:txBody>
      </p:sp>
      <p:sp>
        <p:nvSpPr>
          <p:cNvPr id="53" name="Rechteck 52"/>
          <p:cNvSpPr/>
          <p:nvPr/>
        </p:nvSpPr>
        <p:spPr>
          <a:xfrm>
            <a:off x="2404144" y="1476982"/>
            <a:ext cx="1807816" cy="3005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Entwicklung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54" name="Gerader Verbinder 22"/>
          <p:cNvCxnSpPr/>
          <p:nvPr/>
        </p:nvCxnSpPr>
        <p:spPr>
          <a:xfrm>
            <a:off x="5123728" y="2060848"/>
            <a:ext cx="24336" cy="332568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5500488" y="1484784"/>
            <a:ext cx="1807816" cy="3005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Test + Staging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681427" y="2996952"/>
            <a:ext cx="1770894" cy="3239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soli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806" tIns="80950" rIns="102806" bIns="809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50" b="1" dirty="0">
              <a:solidFill>
                <a:schemeClr val="tx1"/>
              </a:solidFill>
            </a:endParaRPr>
          </a:p>
          <a:p>
            <a:pPr algn="ctr"/>
            <a:r>
              <a:rPr lang="de-DE" sz="1050" b="1" dirty="0" smtClean="0">
                <a:solidFill>
                  <a:schemeClr val="tx1"/>
                </a:solidFill>
              </a:rPr>
              <a:t>Vision: Last Test</a:t>
            </a:r>
            <a:endParaRPr lang="de-DE" sz="1050" b="1" dirty="0">
              <a:solidFill>
                <a:schemeClr val="tx1"/>
              </a:solidFill>
            </a:endParaRPr>
          </a:p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5500488" y="3471474"/>
            <a:ext cx="2207851" cy="3175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soli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806" tIns="80950" rIns="102806" bIns="809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 b="1" dirty="0" smtClean="0">
                <a:solidFill>
                  <a:schemeClr val="tx1"/>
                </a:solidFill>
              </a:rPr>
              <a:t>Regressionstest</a:t>
            </a:r>
            <a:endParaRPr lang="en-US" sz="1050" b="1" dirty="0">
              <a:solidFill>
                <a:schemeClr val="tx1"/>
              </a:solidFill>
            </a:endParaRPr>
          </a:p>
        </p:txBody>
      </p:sp>
      <p:cxnSp>
        <p:nvCxnSpPr>
          <p:cNvPr id="59" name="Gerader Verbinder 58"/>
          <p:cNvCxnSpPr>
            <a:stCxn id="78" idx="1"/>
          </p:cNvCxnSpPr>
          <p:nvPr/>
        </p:nvCxnSpPr>
        <p:spPr>
          <a:xfrm flipH="1">
            <a:off x="5364088" y="2203438"/>
            <a:ext cx="648072" cy="147092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78" idx="3"/>
          </p:cNvCxnSpPr>
          <p:nvPr/>
        </p:nvCxnSpPr>
        <p:spPr>
          <a:xfrm>
            <a:off x="7085750" y="2203438"/>
            <a:ext cx="750925" cy="151359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Wolkenförmige Legende 75"/>
          <p:cNvSpPr/>
          <p:nvPr/>
        </p:nvSpPr>
        <p:spPr>
          <a:xfrm>
            <a:off x="5653081" y="4149080"/>
            <a:ext cx="1894601" cy="900599"/>
          </a:xfrm>
          <a:prstGeom prst="cloudCallout">
            <a:avLst>
              <a:gd name="adj1" fmla="val -13496"/>
              <a:gd name="adj2" fmla="val 48564"/>
            </a:avLst>
          </a:prstGeom>
          <a:solidFill>
            <a:schemeClr val="accent3">
              <a:lumMod val="75000"/>
              <a:lumOff val="25000"/>
            </a:schemeClr>
          </a:solidFill>
          <a:ln w="25400">
            <a:solidFill>
              <a:schemeClr val="bg1"/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  <a:latin typeface="Arial" pitchFamily="34" charset="0"/>
              </a:rPr>
              <a:t>k</a:t>
            </a:r>
            <a:r>
              <a:rPr lang="de-DE" sz="1200" b="1" dirty="0" smtClean="0">
                <a:solidFill>
                  <a:schemeClr val="bg1"/>
                </a:solidFill>
                <a:latin typeface="Arial" pitchFamily="34" charset="0"/>
              </a:rPr>
              <a:t>ein Unit Test &amp; kein Spring IT Test</a:t>
            </a:r>
            <a:endParaRPr lang="de-DE" sz="1200" b="1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2555776" y="2472483"/>
            <a:ext cx="1368152" cy="2364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soli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806" tIns="80950" rIns="102806" bIns="809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 b="1" dirty="0" err="1" smtClean="0">
                <a:solidFill>
                  <a:schemeClr val="tx1"/>
                </a:solidFill>
              </a:rPr>
              <a:t>Sanity</a:t>
            </a:r>
            <a:r>
              <a:rPr lang="de-DE" sz="1050" b="1" dirty="0" smtClean="0">
                <a:solidFill>
                  <a:schemeClr val="tx1"/>
                </a:solidFill>
              </a:rPr>
              <a:t> Check</a:t>
            </a:r>
            <a:endParaRPr lang="de-DE" sz="1050" b="1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6012160" y="2037452"/>
            <a:ext cx="1073590" cy="3319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soli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806" tIns="80950" rIns="102806" bIns="809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 b="1" dirty="0" smtClean="0">
                <a:solidFill>
                  <a:schemeClr val="tx1"/>
                </a:solidFill>
              </a:rPr>
              <a:t>Vision: Security Test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5868144" y="2525720"/>
            <a:ext cx="1367335" cy="3272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soli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806" tIns="80950" rIns="102806" bIns="809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50" b="1" dirty="0">
              <a:solidFill>
                <a:schemeClr val="tx1"/>
              </a:solidFill>
            </a:endParaRPr>
          </a:p>
          <a:p>
            <a:pPr algn="ctr"/>
            <a:r>
              <a:rPr lang="de-DE" sz="1050" b="1" dirty="0" err="1" smtClean="0">
                <a:solidFill>
                  <a:schemeClr val="tx1"/>
                </a:solidFill>
              </a:rPr>
              <a:t>Sanity</a:t>
            </a:r>
            <a:r>
              <a:rPr lang="de-DE" sz="1050" b="1" dirty="0" smtClean="0">
                <a:solidFill>
                  <a:schemeClr val="tx1"/>
                </a:solidFill>
              </a:rPr>
              <a:t> Check</a:t>
            </a:r>
            <a:endParaRPr lang="de-DE" sz="1050" b="1" dirty="0">
              <a:solidFill>
                <a:schemeClr val="tx1"/>
              </a:solidFill>
            </a:endParaRPr>
          </a:p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39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464400"/>
            <a:ext cx="8172000" cy="516328"/>
          </a:xfrm>
        </p:spPr>
        <p:txBody>
          <a:bodyPr/>
          <a:lstStyle/>
          <a:p>
            <a:r>
              <a:rPr lang="de-DE" dirty="0" smtClean="0"/>
              <a:t>Test Arche Typ + </a:t>
            </a:r>
            <a:r>
              <a:rPr lang="de-DE" dirty="0" smtClean="0"/>
              <a:t>Tools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45C81272-F9F5-7243-8F4F-0194035635E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smtClean="0"/>
              <a:t>Referat </a:t>
            </a:r>
            <a:r>
              <a:rPr lang="de-DE" dirty="0"/>
              <a:t>22C  | Test Prozess: Middleware |  TT.MM.JJJJ  |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C86AF5CE-505E-E144-9F25-FE9030D6E7E9}"/>
              </a:ext>
            </a:extLst>
          </p:cNvPr>
          <p:cNvSpPr txBox="1">
            <a:spLocks/>
          </p:cNvSpPr>
          <p:nvPr/>
        </p:nvSpPr>
        <p:spPr>
          <a:xfrm>
            <a:off x="8562365" y="6505200"/>
            <a:ext cx="191268" cy="10772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C2463F-A5C2-4DC3-BE95-69F89794008F}" type="slidenum">
              <a:rPr lang="de-DE" sz="700" smtClean="0"/>
              <a:pPr/>
              <a:t>5</a:t>
            </a:fld>
            <a:endParaRPr lang="de-DE" sz="70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/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51821"/>
              </p:ext>
            </p:extLst>
          </p:nvPr>
        </p:nvGraphicFramePr>
        <p:xfrm>
          <a:off x="486000" y="1340768"/>
          <a:ext cx="8076364" cy="32429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5720">
                  <a:extLst>
                    <a:ext uri="{9D8B030D-6E8A-4147-A177-3AD203B41FA5}">
                      <a16:colId xmlns:a16="http://schemas.microsoft.com/office/drawing/2014/main" val="58301269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52661674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53276178"/>
                    </a:ext>
                  </a:extLst>
                </a:gridCol>
                <a:gridCol w="3054260">
                  <a:extLst>
                    <a:ext uri="{9D8B030D-6E8A-4147-A177-3AD203B41FA5}">
                      <a16:colId xmlns:a16="http://schemas.microsoft.com/office/drawing/2014/main" val="4161980038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Archetyp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manuell</a:t>
                      </a:r>
                      <a:r>
                        <a:rPr lang="de-DE" baseline="0" dirty="0" smtClean="0"/>
                        <a:t> / automatisiert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Test Technik + Stufen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Tools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029508"/>
                  </a:ext>
                </a:extLst>
              </a:tr>
              <a:tr h="774086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Springboot (Rest Services)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manuell + automatisiert</a:t>
                      </a:r>
                    </a:p>
                    <a:p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 smtClean="0"/>
                        <a:t>Static</a:t>
                      </a:r>
                      <a:r>
                        <a:rPr lang="de-DE" sz="1200" b="1" dirty="0" smtClean="0"/>
                        <a:t> Test:</a:t>
                      </a:r>
                      <a:r>
                        <a:rPr lang="de-DE" sz="1200" dirty="0" smtClean="0"/>
                        <a:t> Ja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smtClean="0"/>
                        <a:t>Dynamic Test:</a:t>
                      </a:r>
                      <a:r>
                        <a:rPr lang="de-DE" sz="1200" baseline="0" dirty="0" smtClean="0"/>
                        <a:t> Ja – UT, Spring IT, INT, ST und SIT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 err="1" smtClean="0"/>
                        <a:t>Static</a:t>
                      </a:r>
                      <a:r>
                        <a:rPr lang="de-DE" sz="1200" b="1" dirty="0" smtClean="0"/>
                        <a:t> Test: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baseline="0" dirty="0" smtClean="0"/>
                        <a:t>OWASP, </a:t>
                      </a:r>
                      <a:r>
                        <a:rPr lang="de-DE" sz="1200" baseline="0" dirty="0" err="1" smtClean="0"/>
                        <a:t>SonarQube</a:t>
                      </a:r>
                      <a:r>
                        <a:rPr lang="de-DE" sz="1200" baseline="0" dirty="0" smtClean="0"/>
                        <a:t> (</a:t>
                      </a:r>
                      <a:r>
                        <a:rPr lang="de-DE" sz="1200" baseline="0" dirty="0" err="1" smtClean="0"/>
                        <a:t>Dependency</a:t>
                      </a:r>
                      <a:r>
                        <a:rPr lang="de-DE" sz="1200" baseline="0" dirty="0" smtClean="0"/>
                        <a:t> Scanner)</a:t>
                      </a:r>
                    </a:p>
                    <a:p>
                      <a:endParaRPr lang="de-DE" sz="1200" baseline="0" dirty="0" smtClean="0"/>
                    </a:p>
                    <a:p>
                      <a:r>
                        <a:rPr lang="de-DE" sz="1200" b="1" baseline="0" dirty="0" smtClean="0"/>
                        <a:t>Dynamic Test: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en-US" sz="1200" baseline="0" dirty="0" smtClean="0"/>
                        <a:t>GTT, Gatling / </a:t>
                      </a:r>
                      <a:r>
                        <a:rPr lang="en-US" sz="1200" baseline="0" dirty="0" err="1" smtClean="0"/>
                        <a:t>Jmeter</a:t>
                      </a:r>
                      <a:r>
                        <a:rPr lang="en-US" sz="1200" baseline="0" dirty="0" smtClean="0"/>
                        <a:t>, ZAP Security Scanner</a:t>
                      </a:r>
                      <a:r>
                        <a:rPr lang="de-DE" sz="1200" dirty="0" smtClean="0"/>
                        <a:t> 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182209"/>
                  </a:ext>
                </a:extLst>
              </a:tr>
              <a:tr h="774086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Java Library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automatisiert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 smtClean="0"/>
                        <a:t>Static</a:t>
                      </a:r>
                      <a:r>
                        <a:rPr lang="de-DE" sz="1200" b="1" dirty="0" smtClean="0"/>
                        <a:t> Test:</a:t>
                      </a:r>
                      <a:r>
                        <a:rPr lang="de-DE" sz="1200" dirty="0" smtClean="0"/>
                        <a:t> Ja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smtClean="0"/>
                        <a:t>Dynamic</a:t>
                      </a:r>
                      <a:r>
                        <a:rPr lang="de-DE" sz="1200" b="1" baseline="0" dirty="0" smtClean="0"/>
                        <a:t> </a:t>
                      </a:r>
                      <a:r>
                        <a:rPr lang="de-DE" sz="1200" b="1" dirty="0" smtClean="0"/>
                        <a:t>Test:</a:t>
                      </a:r>
                      <a:r>
                        <a:rPr lang="de-DE" sz="1200" dirty="0" smtClean="0"/>
                        <a:t> Ja – UT, Spring</a:t>
                      </a:r>
                      <a:r>
                        <a:rPr lang="de-DE" sz="1200" baseline="0" dirty="0" smtClean="0"/>
                        <a:t> IT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baseline="0" dirty="0" err="1" smtClean="0"/>
                        <a:t>Static</a:t>
                      </a:r>
                      <a:r>
                        <a:rPr lang="de-DE" sz="1200" b="1" baseline="0" dirty="0" smtClean="0"/>
                        <a:t> Test:</a:t>
                      </a:r>
                      <a:r>
                        <a:rPr lang="de-DE" sz="1200" baseline="0" dirty="0" smtClean="0"/>
                        <a:t> OWASP, </a:t>
                      </a:r>
                      <a:r>
                        <a:rPr lang="de-DE" sz="1200" baseline="0" dirty="0" err="1" smtClean="0"/>
                        <a:t>SonarQube</a:t>
                      </a:r>
                      <a:r>
                        <a:rPr lang="de-DE" sz="1200" baseline="0" dirty="0" smtClean="0"/>
                        <a:t> (</a:t>
                      </a:r>
                      <a:r>
                        <a:rPr lang="de-DE" sz="1200" baseline="0" dirty="0" err="1" smtClean="0"/>
                        <a:t>Dependency</a:t>
                      </a:r>
                      <a:r>
                        <a:rPr lang="de-DE" sz="1200" baseline="0" dirty="0" smtClean="0"/>
                        <a:t> Scanner)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428902"/>
                  </a:ext>
                </a:extLst>
              </a:tr>
              <a:tr h="774086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POM</a:t>
                      </a:r>
                      <a:r>
                        <a:rPr lang="de-DE" sz="1200" baseline="0" dirty="0" smtClean="0"/>
                        <a:t> Datei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automatisiert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 smtClean="0"/>
                        <a:t>Static</a:t>
                      </a:r>
                      <a:r>
                        <a:rPr lang="de-DE" sz="1200" b="1" dirty="0" smtClean="0"/>
                        <a:t> Test:</a:t>
                      </a:r>
                      <a:r>
                        <a:rPr lang="de-DE" sz="1200" dirty="0" smtClean="0"/>
                        <a:t> Ja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smtClean="0"/>
                        <a:t>Dynamic Test:</a:t>
                      </a:r>
                      <a:r>
                        <a:rPr lang="de-DE" sz="1200" dirty="0" smtClean="0"/>
                        <a:t> 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 err="1" smtClean="0"/>
                        <a:t>Static</a:t>
                      </a:r>
                      <a:r>
                        <a:rPr lang="de-DE" sz="1200" b="1" dirty="0" smtClean="0"/>
                        <a:t> Test: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SonarQube</a:t>
                      </a:r>
                      <a:r>
                        <a:rPr lang="de-DE" sz="1200" dirty="0" smtClean="0"/>
                        <a:t> (</a:t>
                      </a:r>
                      <a:r>
                        <a:rPr lang="de-DE" sz="1200" dirty="0" err="1" smtClean="0"/>
                        <a:t>Dependency</a:t>
                      </a:r>
                      <a:r>
                        <a:rPr lang="de-DE" sz="1200" dirty="0" smtClean="0"/>
                        <a:t> Scanner) &amp; OWASP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387254"/>
                  </a:ext>
                </a:extLst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503924" y="4912132"/>
            <a:ext cx="2466086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 smtClean="0"/>
              <a:t>UT – Unit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 smtClean="0"/>
              <a:t>INT – Integrationstest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 smtClean="0"/>
              <a:t>ST – System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 smtClean="0"/>
              <a:t>SIT – System Integration Test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2023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464400"/>
            <a:ext cx="8172000" cy="516328"/>
          </a:xfrm>
        </p:spPr>
        <p:txBody>
          <a:bodyPr/>
          <a:lstStyle/>
          <a:p>
            <a:r>
              <a:rPr lang="de-DE" dirty="0"/>
              <a:t>Entwicklungs- und Testzyklus</a:t>
            </a:r>
            <a:br>
              <a:rPr lang="de-DE" dirty="0"/>
            </a:br>
            <a:endParaRPr lang="de-DE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45C81272-F9F5-7243-8F4F-0194035635E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Referat 22C  | Test Prozess: Middleware |  TT.MM.JJJJ  |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C86AF5CE-505E-E144-9F25-FE9030D6E7E9}"/>
              </a:ext>
            </a:extLst>
          </p:cNvPr>
          <p:cNvSpPr txBox="1">
            <a:spLocks/>
          </p:cNvSpPr>
          <p:nvPr/>
        </p:nvSpPr>
        <p:spPr>
          <a:xfrm>
            <a:off x="8562365" y="6505200"/>
            <a:ext cx="191268" cy="10772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C2463F-A5C2-4DC3-BE95-69F89794008F}" type="slidenum">
              <a:rPr lang="de-DE" sz="700" smtClean="0"/>
              <a:pPr/>
              <a:t>6</a:t>
            </a:fld>
            <a:endParaRPr lang="de-DE" sz="70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/>
      </p:sp>
      <p:cxnSp>
        <p:nvCxnSpPr>
          <p:cNvPr id="8" name="Gerade Verbindung mit Pfeil 7"/>
          <p:cNvCxnSpPr/>
          <p:nvPr/>
        </p:nvCxnSpPr>
        <p:spPr>
          <a:xfrm>
            <a:off x="4918545" y="1893059"/>
            <a:ext cx="9990" cy="228559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1877106" y="1893059"/>
            <a:ext cx="9990" cy="228559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feil nach rechts 10"/>
          <p:cNvSpPr/>
          <p:nvPr/>
        </p:nvSpPr>
        <p:spPr>
          <a:xfrm>
            <a:off x="1074300" y="3158461"/>
            <a:ext cx="7298747" cy="102585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2806" tIns="51403" rIns="102806" bIns="51403"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8220421" y="3358568"/>
            <a:ext cx="744067" cy="3800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806" tIns="80950" rIns="102806" bIns="8095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Sprints</a:t>
            </a:r>
            <a:endParaRPr lang="de-DE" sz="1200" b="1" dirty="0">
              <a:solidFill>
                <a:schemeClr val="tx1"/>
              </a:solidFill>
            </a:endParaRPr>
          </a:p>
        </p:txBody>
      </p:sp>
      <p:pic>
        <p:nvPicPr>
          <p:cNvPr id="13" name="Picture 2" descr="http://numerify.com/wp-content/uploads/2014/04/4_backlog_140p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67" y="2852214"/>
            <a:ext cx="687027" cy="69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rade Verbindung mit Pfeil 13"/>
          <p:cNvCxnSpPr/>
          <p:nvPr/>
        </p:nvCxnSpPr>
        <p:spPr>
          <a:xfrm>
            <a:off x="8090402" y="1823950"/>
            <a:ext cx="9990" cy="228559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096" y="2599754"/>
            <a:ext cx="3031449" cy="578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2178436" y="1561936"/>
            <a:ext cx="11717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dirty="0" smtClean="0"/>
              <a:t>Entwicklung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190577" y="1559491"/>
            <a:ext cx="1601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dirty="0" err="1" smtClean="0"/>
              <a:t>Hardening</a:t>
            </a:r>
            <a:r>
              <a:rPr lang="de-DE" dirty="0" smtClean="0"/>
              <a:t> Phase</a:t>
            </a:r>
          </a:p>
        </p:txBody>
      </p:sp>
      <p:grpSp>
        <p:nvGrpSpPr>
          <p:cNvPr id="18" name="Gruppieren 17"/>
          <p:cNvGrpSpPr/>
          <p:nvPr/>
        </p:nvGrpSpPr>
        <p:grpSpPr>
          <a:xfrm>
            <a:off x="5837064" y="3035856"/>
            <a:ext cx="144595" cy="714582"/>
            <a:chOff x="1187530" y="2829901"/>
            <a:chExt cx="144020" cy="533959"/>
          </a:xfrm>
        </p:grpSpPr>
        <p:cxnSp>
          <p:nvCxnSpPr>
            <p:cNvPr id="19" name="Gerader Verbinder 9"/>
            <p:cNvCxnSpPr/>
            <p:nvPr/>
          </p:nvCxnSpPr>
          <p:spPr>
            <a:xfrm>
              <a:off x="1259540" y="2829901"/>
              <a:ext cx="0" cy="245919"/>
            </a:xfrm>
            <a:prstGeom prst="line">
              <a:avLst/>
            </a:prstGeom>
            <a:ln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/>
          </p:nvSpPr>
          <p:spPr>
            <a:xfrm>
              <a:off x="1187530" y="3147830"/>
              <a:ext cx="144020" cy="2160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37"/>
                </a:spcBef>
              </a:pPr>
              <a:endParaRPr lang="de-DE" sz="1800" dirty="0">
                <a:cs typeface="Arial" pitchFamily="34" charset="0"/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6807004" y="3058636"/>
            <a:ext cx="144595" cy="714582"/>
            <a:chOff x="1475570" y="2829901"/>
            <a:chExt cx="144020" cy="533959"/>
          </a:xfrm>
        </p:grpSpPr>
        <p:cxnSp>
          <p:nvCxnSpPr>
            <p:cNvPr id="22" name="Gerader Verbinder 46"/>
            <p:cNvCxnSpPr/>
            <p:nvPr/>
          </p:nvCxnSpPr>
          <p:spPr>
            <a:xfrm>
              <a:off x="1547580" y="2829901"/>
              <a:ext cx="0" cy="245919"/>
            </a:xfrm>
            <a:prstGeom prst="line">
              <a:avLst/>
            </a:prstGeom>
            <a:ln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/>
          </p:nvSpPr>
          <p:spPr>
            <a:xfrm>
              <a:off x="1475570" y="3147830"/>
              <a:ext cx="144020" cy="2160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37"/>
                </a:spcBef>
              </a:pPr>
              <a:endParaRPr lang="de-DE" sz="1800" dirty="0">
                <a:cs typeface="Arial" pitchFamily="34" charset="0"/>
              </a:endParaRPr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2724259" y="3058636"/>
            <a:ext cx="144595" cy="714582"/>
            <a:chOff x="1187530" y="2829901"/>
            <a:chExt cx="144020" cy="533959"/>
          </a:xfrm>
        </p:grpSpPr>
        <p:cxnSp>
          <p:nvCxnSpPr>
            <p:cNvPr id="25" name="Gerader Verbinder 9"/>
            <p:cNvCxnSpPr/>
            <p:nvPr/>
          </p:nvCxnSpPr>
          <p:spPr>
            <a:xfrm>
              <a:off x="1259540" y="2829901"/>
              <a:ext cx="0" cy="245919"/>
            </a:xfrm>
            <a:prstGeom prst="line">
              <a:avLst/>
            </a:prstGeom>
            <a:ln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/>
          </p:nvSpPr>
          <p:spPr>
            <a:xfrm>
              <a:off x="1187530" y="3147830"/>
              <a:ext cx="144020" cy="2160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37"/>
                </a:spcBef>
              </a:pPr>
              <a:endParaRPr lang="de-DE" sz="1800" dirty="0">
                <a:cs typeface="Arial" pitchFamily="34" charset="0"/>
              </a:endParaRP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760230" y="3058636"/>
            <a:ext cx="144595" cy="714582"/>
            <a:chOff x="1475570" y="2829901"/>
            <a:chExt cx="144020" cy="533959"/>
          </a:xfrm>
        </p:grpSpPr>
        <p:cxnSp>
          <p:nvCxnSpPr>
            <p:cNvPr id="28" name="Gerader Verbinder 46"/>
            <p:cNvCxnSpPr/>
            <p:nvPr/>
          </p:nvCxnSpPr>
          <p:spPr>
            <a:xfrm>
              <a:off x="1547580" y="2829901"/>
              <a:ext cx="0" cy="245919"/>
            </a:xfrm>
            <a:prstGeom prst="line">
              <a:avLst/>
            </a:prstGeom>
            <a:ln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/>
          </p:nvSpPr>
          <p:spPr>
            <a:xfrm>
              <a:off x="1475570" y="3147830"/>
              <a:ext cx="144020" cy="2160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37"/>
                </a:spcBef>
              </a:pPr>
              <a:endParaRPr lang="de-DE" sz="1800" dirty="0">
                <a:cs typeface="Arial" pitchFamily="34" charset="0"/>
              </a:endParaRPr>
            </a:p>
          </p:txBody>
        </p:sp>
      </p:grpSp>
      <p:sp>
        <p:nvSpPr>
          <p:cNvPr id="30" name="Textfeld 29"/>
          <p:cNvSpPr txBox="1"/>
          <p:nvPr/>
        </p:nvSpPr>
        <p:spPr>
          <a:xfrm>
            <a:off x="1968467" y="5208490"/>
            <a:ext cx="2755206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b="1" dirty="0" smtClean="0"/>
              <a:t>Feature Test über </a:t>
            </a:r>
            <a:r>
              <a:rPr lang="de-DE" sz="1100" b="1" dirty="0" err="1" smtClean="0"/>
              <a:t>Kubernetes</a:t>
            </a:r>
            <a:r>
              <a:rPr lang="de-DE" sz="1100" b="1" dirty="0" smtClean="0"/>
              <a:t> / Docker (</a:t>
            </a:r>
            <a:r>
              <a:rPr lang="de-DE" sz="1100" b="1" dirty="0" err="1" smtClean="0"/>
              <a:t>Deployment</a:t>
            </a:r>
            <a:r>
              <a:rPr lang="de-DE" sz="1100" b="1" dirty="0" smtClean="0"/>
              <a:t> unabhängig von Umgebungen)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100" b="1" dirty="0" smtClean="0"/>
          </a:p>
          <a:p>
            <a:r>
              <a:rPr lang="de-DE" sz="1100" b="1" dirty="0" smtClean="0">
                <a:sym typeface="Wingdings" panose="05000000000000000000" pitchFamily="2" charset="2"/>
              </a:rPr>
              <a:t> Schnelles Feedback</a:t>
            </a:r>
            <a:endParaRPr lang="de-DE" dirty="0" smtClean="0"/>
          </a:p>
        </p:txBody>
      </p:sp>
      <p:sp>
        <p:nvSpPr>
          <p:cNvPr id="34" name="Rechteck 33"/>
          <p:cNvSpPr/>
          <p:nvPr/>
        </p:nvSpPr>
        <p:spPr>
          <a:xfrm>
            <a:off x="4997161" y="1988840"/>
            <a:ext cx="3046511" cy="5715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b="1" dirty="0" smtClean="0">
                <a:solidFill>
                  <a:schemeClr val="tx1"/>
                </a:solidFill>
              </a:rPr>
              <a:t>Regressionstest + </a:t>
            </a:r>
            <a:r>
              <a:rPr lang="de-DE" sz="1100" b="1" dirty="0" err="1">
                <a:solidFill>
                  <a:schemeClr val="tx1"/>
                </a:solidFill>
              </a:rPr>
              <a:t>Sanity</a:t>
            </a:r>
            <a:r>
              <a:rPr lang="de-DE" sz="1100" b="1" dirty="0">
                <a:solidFill>
                  <a:schemeClr val="tx1"/>
                </a:solidFill>
              </a:rPr>
              <a:t> Check </a:t>
            </a:r>
            <a:r>
              <a:rPr lang="de-DE" sz="1100" b="1" dirty="0" smtClean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de-DE" sz="1100" b="1" dirty="0" smtClean="0">
                <a:solidFill>
                  <a:schemeClr val="tx1"/>
                </a:solidFill>
              </a:rPr>
              <a:t>(Last Test + </a:t>
            </a:r>
            <a:r>
              <a:rPr lang="de-DE" sz="1100" b="1" dirty="0">
                <a:solidFill>
                  <a:schemeClr val="tx1"/>
                </a:solidFill>
              </a:rPr>
              <a:t>Security </a:t>
            </a:r>
            <a:r>
              <a:rPr lang="de-DE" sz="1100" b="1" dirty="0" smtClean="0">
                <a:solidFill>
                  <a:schemeClr val="tx1"/>
                </a:solidFill>
              </a:rPr>
              <a:t>Check) - Vision</a:t>
            </a:r>
            <a:endParaRPr lang="de-DE" sz="1100" b="1" dirty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2178436" y="1064030"/>
            <a:ext cx="26978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dirty="0" smtClean="0"/>
              <a:t>Aktueller Entwicklungsstand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5190577" y="1061572"/>
            <a:ext cx="161743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dirty="0" smtClean="0"/>
              <a:t>Release Kandidat</a:t>
            </a:r>
          </a:p>
        </p:txBody>
      </p:sp>
      <p:sp>
        <p:nvSpPr>
          <p:cNvPr id="37" name="Rechteck 36"/>
          <p:cNvSpPr/>
          <p:nvPr/>
        </p:nvSpPr>
        <p:spPr>
          <a:xfrm>
            <a:off x="2967779" y="3898627"/>
            <a:ext cx="1882140" cy="3224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b="1" dirty="0" smtClean="0">
                <a:solidFill>
                  <a:schemeClr val="tx1"/>
                </a:solidFill>
              </a:rPr>
              <a:t>Entwicklung</a:t>
            </a:r>
            <a:endParaRPr lang="de-DE" sz="1100" b="1" dirty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5002319" y="3898627"/>
            <a:ext cx="1804685" cy="3224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b="1" dirty="0">
                <a:solidFill>
                  <a:schemeClr val="tx1"/>
                </a:solidFill>
              </a:rPr>
              <a:t>Test</a:t>
            </a: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6879301" y="3898626"/>
            <a:ext cx="1178137" cy="3224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b="1" dirty="0">
                <a:solidFill>
                  <a:schemeClr val="tx1"/>
                </a:solidFill>
              </a:rPr>
              <a:t>Staging</a:t>
            </a: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6879301" y="4376128"/>
            <a:ext cx="1178137" cy="276999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/>
              <a:t>ITZ-Bund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1981213" y="4376129"/>
            <a:ext cx="4825791" cy="276999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 smtClean="0"/>
              <a:t>Middleware-Team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362937" y="3929475"/>
            <a:ext cx="1432355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 smtClean="0"/>
              <a:t>Umgebung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362936" y="4376137"/>
            <a:ext cx="1432355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 smtClean="0"/>
              <a:t>Zuständigkeit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343920" y="2151657"/>
            <a:ext cx="1432355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 err="1" smtClean="0"/>
              <a:t>Testart</a:t>
            </a:r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>
            <a:off x="352880" y="1567825"/>
            <a:ext cx="1432355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 smtClean="0"/>
              <a:t>Phase</a:t>
            </a:r>
            <a:endParaRPr lang="de-DE" dirty="0"/>
          </a:p>
        </p:txBody>
      </p:sp>
      <p:sp>
        <p:nvSpPr>
          <p:cNvPr id="46" name="Textfeld 45"/>
          <p:cNvSpPr txBox="1"/>
          <p:nvPr/>
        </p:nvSpPr>
        <p:spPr>
          <a:xfrm>
            <a:off x="362937" y="1064030"/>
            <a:ext cx="1432355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 smtClean="0"/>
              <a:t>Softwarestand</a:t>
            </a:r>
            <a:endParaRPr lang="de-DE" dirty="0"/>
          </a:p>
        </p:txBody>
      </p:sp>
      <p:pic>
        <p:nvPicPr>
          <p:cNvPr id="47" name="Picture 11" descr="C:\Users\BM07\Downloads\kisspng-rocket-launch-company-marketing-industry-go-live-5b168cc4110225.756113071528204484069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121" y="2280400"/>
            <a:ext cx="745359" cy="93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Gerade Verbindung 30"/>
          <p:cNvCxnSpPr/>
          <p:nvPr/>
        </p:nvCxnSpPr>
        <p:spPr>
          <a:xfrm>
            <a:off x="460375" y="5136783"/>
            <a:ext cx="834242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4928535" y="5208490"/>
            <a:ext cx="1950766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b="1" dirty="0" smtClean="0"/>
              <a:t>Reife im Release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b="1" dirty="0" smtClean="0">
                <a:sym typeface="Wingdings" panose="05000000000000000000" pitchFamily="2" charset="2"/>
              </a:rPr>
              <a:t>Test auf </a:t>
            </a:r>
            <a:r>
              <a:rPr lang="de-DE" sz="1100" b="1" dirty="0">
                <a:sym typeface="Wingdings" panose="05000000000000000000" pitchFamily="2" charset="2"/>
              </a:rPr>
              <a:t>stabiler Umgebung und </a:t>
            </a:r>
            <a:r>
              <a:rPr lang="de-DE" sz="1100" b="1" dirty="0" smtClean="0">
                <a:sym typeface="Wingdings" panose="05000000000000000000" pitchFamily="2" charset="2"/>
              </a:rPr>
              <a:t>Daten</a:t>
            </a:r>
            <a:endParaRPr lang="de-DE" sz="11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100" b="1" dirty="0"/>
          </a:p>
          <a:p>
            <a:pPr marL="171450" indent="-171450">
              <a:buFont typeface="Wingdings" pitchFamily="2" charset="2"/>
              <a:buChar char="à"/>
            </a:pPr>
            <a:r>
              <a:rPr lang="de-DE" sz="1100" b="1" dirty="0" smtClean="0">
                <a:sym typeface="Wingdings" panose="05000000000000000000" pitchFamily="2" charset="2"/>
              </a:rPr>
              <a:t>Risiken und Notfallplan</a:t>
            </a:r>
            <a:endParaRPr lang="de-DE" dirty="0" smtClean="0"/>
          </a:p>
        </p:txBody>
      </p:sp>
      <p:sp>
        <p:nvSpPr>
          <p:cNvPr id="50" name="Textfeld 49"/>
          <p:cNvSpPr txBox="1"/>
          <p:nvPr/>
        </p:nvSpPr>
        <p:spPr>
          <a:xfrm>
            <a:off x="6933257" y="5208489"/>
            <a:ext cx="195076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b="1" dirty="0" err="1" smtClean="0"/>
              <a:t>Deployment</a:t>
            </a:r>
            <a:r>
              <a:rPr lang="de-DE" sz="1100" b="1" dirty="0" smtClean="0"/>
              <a:t> auf PROD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b="1" dirty="0" smtClean="0"/>
              <a:t>Entscheidung basierend auf Testergebnissen</a:t>
            </a:r>
          </a:p>
        </p:txBody>
      </p:sp>
      <p:sp>
        <p:nvSpPr>
          <p:cNvPr id="51" name="Rechteck 50"/>
          <p:cNvSpPr/>
          <p:nvPr/>
        </p:nvSpPr>
        <p:spPr>
          <a:xfrm>
            <a:off x="2965391" y="1988840"/>
            <a:ext cx="1879369" cy="5768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b="1" dirty="0" err="1" smtClean="0">
                <a:solidFill>
                  <a:schemeClr val="tx1"/>
                </a:solidFill>
              </a:rPr>
              <a:t>Bugfix</a:t>
            </a:r>
            <a:r>
              <a:rPr lang="de-DE" sz="1100" b="1" dirty="0" smtClean="0">
                <a:solidFill>
                  <a:schemeClr val="tx1"/>
                </a:solidFill>
              </a:rPr>
              <a:t> </a:t>
            </a:r>
            <a:r>
              <a:rPr lang="de-DE" sz="1100" b="1" dirty="0">
                <a:solidFill>
                  <a:schemeClr val="tx1"/>
                </a:solidFill>
              </a:rPr>
              <a:t>+ </a:t>
            </a:r>
            <a:r>
              <a:rPr lang="de-DE" sz="1100" b="1" dirty="0" smtClean="0">
                <a:solidFill>
                  <a:schemeClr val="tx1"/>
                </a:solidFill>
              </a:rPr>
              <a:t>E2e  + Last Test + </a:t>
            </a:r>
            <a:r>
              <a:rPr lang="de-DE" sz="1100" b="1" dirty="0" err="1" smtClean="0">
                <a:solidFill>
                  <a:schemeClr val="tx1"/>
                </a:solidFill>
              </a:rPr>
              <a:t>Sanity</a:t>
            </a:r>
            <a:r>
              <a:rPr lang="de-DE" sz="1100" b="1" dirty="0" smtClean="0">
                <a:solidFill>
                  <a:schemeClr val="tx1"/>
                </a:solidFill>
              </a:rPr>
              <a:t> Check + Security Check</a:t>
            </a: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362931" y="4808185"/>
            <a:ext cx="1432355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 smtClean="0"/>
              <a:t>SW Reifegrad</a:t>
            </a:r>
            <a:endParaRPr lang="de-DE" dirty="0"/>
          </a:p>
        </p:txBody>
      </p:sp>
      <p:sp>
        <p:nvSpPr>
          <p:cNvPr id="53" name="Rechteck 52"/>
          <p:cNvSpPr/>
          <p:nvPr/>
        </p:nvSpPr>
        <p:spPr>
          <a:xfrm>
            <a:off x="6879301" y="4761209"/>
            <a:ext cx="1178137" cy="322461"/>
          </a:xfrm>
          <a:prstGeom prst="rect">
            <a:avLst/>
          </a:prstGeom>
          <a:solidFill>
            <a:srgbClr val="00B050">
              <a:alpha val="55000"/>
            </a:srgb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100" b="1" dirty="0" smtClean="0">
              <a:solidFill>
                <a:schemeClr val="bg1"/>
              </a:solidFill>
            </a:endParaRPr>
          </a:p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5002319" y="4761209"/>
            <a:ext cx="1804685" cy="322461"/>
          </a:xfrm>
          <a:prstGeom prst="rect">
            <a:avLst/>
          </a:prstGeom>
          <a:gradFill>
            <a:gsLst>
              <a:gs pos="0">
                <a:srgbClr val="FFC000"/>
              </a:gs>
              <a:gs pos="47000">
                <a:srgbClr val="92D050">
                  <a:alpha val="85000"/>
                </a:srgbClr>
              </a:gs>
              <a:gs pos="100000">
                <a:srgbClr val="00B050"/>
              </a:gs>
            </a:gsLst>
            <a:lin ang="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100" b="1" dirty="0" smtClean="0">
              <a:solidFill>
                <a:schemeClr val="bg1"/>
              </a:solidFill>
            </a:endParaRPr>
          </a:p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1968467" y="4761209"/>
            <a:ext cx="2955073" cy="322461"/>
          </a:xfrm>
          <a:prstGeom prst="rect">
            <a:avLst/>
          </a:prstGeom>
          <a:gradFill>
            <a:gsLst>
              <a:gs pos="0">
                <a:srgbClr val="FF0000"/>
              </a:gs>
              <a:gs pos="69000">
                <a:srgbClr val="FFC000">
                  <a:alpha val="80000"/>
                </a:srgbClr>
              </a:gs>
              <a:gs pos="100000">
                <a:srgbClr val="FFC000"/>
              </a:gs>
            </a:gsLst>
            <a:lin ang="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100" b="1" dirty="0" smtClean="0">
              <a:solidFill>
                <a:schemeClr val="bg1"/>
              </a:solidFill>
            </a:endParaRPr>
          </a:p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1981213" y="3797499"/>
            <a:ext cx="919603" cy="4235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b="1" dirty="0" smtClean="0">
                <a:solidFill>
                  <a:schemeClr val="tx1"/>
                </a:solidFill>
              </a:rPr>
              <a:t>Docker Container</a:t>
            </a:r>
            <a:endParaRPr lang="de-DE" sz="1100" b="1" dirty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979712" y="2151657"/>
            <a:ext cx="919603" cy="408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b="1" dirty="0" smtClean="0">
                <a:solidFill>
                  <a:schemeClr val="tx1"/>
                </a:solidFill>
              </a:rPr>
              <a:t>Feature Test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41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/>
        </p:nvSpPr>
        <p:spPr>
          <a:xfrm>
            <a:off x="683569" y="1124744"/>
            <a:ext cx="1436730" cy="1404609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100" b="1" dirty="0" smtClean="0">
              <a:solidFill>
                <a:schemeClr val="tx1"/>
              </a:solidFill>
              <a:latin typeface="Arial" pitchFamily="34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464400"/>
            <a:ext cx="8172000" cy="516328"/>
          </a:xfrm>
        </p:spPr>
        <p:txBody>
          <a:bodyPr/>
          <a:lstStyle/>
          <a:p>
            <a:r>
              <a:rPr lang="de-DE" dirty="0" smtClean="0"/>
              <a:t>Organisatorisches Abdeckung</a:t>
            </a:r>
            <a:endParaRPr lang="de-DE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45C81272-F9F5-7243-8F4F-0194035635E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Referat 22C  | Test Prozess: Middleware |  TT.MM.JJJJ  |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C86AF5CE-505E-E144-9F25-FE9030D6E7E9}"/>
              </a:ext>
            </a:extLst>
          </p:cNvPr>
          <p:cNvSpPr txBox="1">
            <a:spLocks/>
          </p:cNvSpPr>
          <p:nvPr/>
        </p:nvSpPr>
        <p:spPr>
          <a:xfrm>
            <a:off x="8562365" y="6145160"/>
            <a:ext cx="191268" cy="10772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C2463F-A5C2-4DC3-BE95-69F89794008F}" type="slidenum">
              <a:rPr lang="de-DE" sz="700" smtClean="0"/>
              <a:pPr/>
              <a:t>7</a:t>
            </a:fld>
            <a:endParaRPr lang="de-DE" sz="70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Rechteck 7"/>
          <p:cNvSpPr/>
          <p:nvPr/>
        </p:nvSpPr>
        <p:spPr>
          <a:xfrm>
            <a:off x="921075" y="1340768"/>
            <a:ext cx="999143" cy="314171"/>
          </a:xfrm>
          <a:prstGeom prst="rect">
            <a:avLst/>
          </a:prstGeom>
          <a:solidFill>
            <a:schemeClr val="accent3">
              <a:alpha val="5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DE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Story</a:t>
            </a:r>
          </a:p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935538" y="1126674"/>
            <a:ext cx="1428550" cy="564382"/>
          </a:xfrm>
          <a:prstGeom prst="rect">
            <a:avLst/>
          </a:prstGeom>
          <a:solidFill>
            <a:schemeClr val="accent4">
              <a:alpha val="5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Case </a:t>
            </a:r>
          </a:p>
          <a:p>
            <a:pPr algn="ctr"/>
            <a:r>
              <a:rPr lang="de-DE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TM4J</a:t>
            </a:r>
          </a:p>
          <a:p>
            <a:pPr algn="ctr"/>
            <a:endParaRPr lang="de-DE" sz="11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985320" y="1133586"/>
            <a:ext cx="1265819" cy="557469"/>
          </a:xfrm>
          <a:prstGeom prst="rect">
            <a:avLst/>
          </a:prstGeom>
          <a:solidFill>
            <a:schemeClr val="accent1">
              <a:alpha val="5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E2E-Test</a:t>
            </a:r>
          </a:p>
          <a:p>
            <a:pPr algn="ctr"/>
            <a:r>
              <a:rPr lang="de-DE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(automatisiert)</a:t>
            </a:r>
          </a:p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921074" y="1970130"/>
            <a:ext cx="999143" cy="332881"/>
          </a:xfrm>
          <a:prstGeom prst="rect">
            <a:avLst/>
          </a:prstGeom>
          <a:solidFill>
            <a:schemeClr val="bg2">
              <a:alpha val="5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Bug</a:t>
            </a:r>
          </a:p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Pfeil nach rechts 13"/>
          <p:cNvSpPr/>
          <p:nvPr/>
        </p:nvSpPr>
        <p:spPr>
          <a:xfrm>
            <a:off x="5404659" y="1281449"/>
            <a:ext cx="1469769" cy="168607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2806" tIns="51403" rIns="102806" bIns="51403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11560" y="2899306"/>
            <a:ext cx="1432355" cy="21544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Jira-Backlog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478311" y="2899306"/>
            <a:ext cx="1575591" cy="21544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TM4J Test Case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449487" y="2899306"/>
            <a:ext cx="1906466" cy="21544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E2E GTT 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611560" y="2753091"/>
            <a:ext cx="7805353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feil nach rechts 18"/>
          <p:cNvSpPr/>
          <p:nvPr/>
        </p:nvSpPr>
        <p:spPr>
          <a:xfrm>
            <a:off x="2120297" y="1270704"/>
            <a:ext cx="1774669" cy="150236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2806" tIns="51403" rIns="102806" bIns="51403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Pfeil nach rechts 21"/>
          <p:cNvSpPr/>
          <p:nvPr/>
        </p:nvSpPr>
        <p:spPr>
          <a:xfrm>
            <a:off x="2123728" y="1860082"/>
            <a:ext cx="4750700" cy="165215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2806" tIns="51403" rIns="102806" bIns="51403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6985320" y="1772816"/>
            <a:ext cx="1265819" cy="324489"/>
          </a:xfrm>
          <a:prstGeom prst="rect">
            <a:avLst/>
          </a:prstGeom>
          <a:solidFill>
            <a:schemeClr val="accent1">
              <a:alpha val="5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Tests</a:t>
            </a:r>
          </a:p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6985320" y="2204864"/>
            <a:ext cx="1265819" cy="324489"/>
          </a:xfrm>
          <a:prstGeom prst="rect">
            <a:avLst/>
          </a:prstGeom>
          <a:solidFill>
            <a:schemeClr val="accent1">
              <a:alpha val="5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 Tests</a:t>
            </a:r>
          </a:p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Pfeil nach rechts 24"/>
          <p:cNvSpPr/>
          <p:nvPr/>
        </p:nvSpPr>
        <p:spPr>
          <a:xfrm>
            <a:off x="2123728" y="2265973"/>
            <a:ext cx="4750700" cy="165215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2806" tIns="51403" rIns="102806" bIns="51403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449487" y="3138713"/>
            <a:ext cx="1906466" cy="21544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Gatling Load Test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449487" y="3393156"/>
            <a:ext cx="1906466" cy="21544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ZAP Security Scanner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611561" y="3309952"/>
            <a:ext cx="275520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 smtClean="0"/>
              <a:t>Tester arbeiten mit Kanban Board und Sprint Board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 smtClean="0"/>
              <a:t>Kanban Board: </a:t>
            </a:r>
            <a:r>
              <a:rPr lang="de-DE" sz="1100" dirty="0" err="1" smtClean="0"/>
              <a:t>Infra</a:t>
            </a:r>
            <a:r>
              <a:rPr lang="de-DE" sz="1100" dirty="0" smtClean="0"/>
              <a:t>, Übergreifende Themen, usw.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 smtClean="0"/>
              <a:t>Sprint Board</a:t>
            </a:r>
            <a:r>
              <a:rPr lang="de-DE" sz="1100" dirty="0"/>
              <a:t>: Tests entsprechend den Komponenten</a:t>
            </a:r>
          </a:p>
          <a:p>
            <a:pPr marL="171450" indent="-171450">
              <a:buFontTx/>
              <a:buChar char="-"/>
            </a:pPr>
            <a:endParaRPr lang="de-DE" sz="1100" dirty="0" smtClean="0"/>
          </a:p>
          <a:p>
            <a:r>
              <a:rPr lang="de-DE" sz="1100" dirty="0">
                <a:sym typeface="Wingdings" panose="05000000000000000000" pitchFamily="2" charset="2"/>
              </a:rPr>
              <a:t>Flexibilität für die Kollegen</a:t>
            </a:r>
            <a:endParaRPr lang="de-DE" sz="1100" dirty="0" smtClean="0"/>
          </a:p>
          <a:p>
            <a:endParaRPr lang="de-DE" dirty="0" smtClean="0"/>
          </a:p>
        </p:txBody>
      </p:sp>
      <p:sp>
        <p:nvSpPr>
          <p:cNvPr id="30" name="Textfeld 29"/>
          <p:cNvSpPr txBox="1"/>
          <p:nvPr/>
        </p:nvSpPr>
        <p:spPr>
          <a:xfrm>
            <a:off x="3472978" y="3309952"/>
            <a:ext cx="275520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Manuelle Erstellung von </a:t>
            </a:r>
            <a:r>
              <a:rPr lang="de-DE" sz="1100" dirty="0" smtClean="0"/>
              <a:t>TCs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Automatische Erstellung von Testzyklen, Testplänen und damit </a:t>
            </a:r>
            <a:r>
              <a:rPr lang="de-DE" sz="1100" dirty="0" smtClean="0"/>
              <a:t>Berichterstellung</a:t>
            </a:r>
            <a:endParaRPr lang="de-DE" dirty="0" smtClean="0"/>
          </a:p>
        </p:txBody>
      </p:sp>
      <p:sp>
        <p:nvSpPr>
          <p:cNvPr id="31" name="Textfeld 30"/>
          <p:cNvSpPr txBox="1"/>
          <p:nvPr/>
        </p:nvSpPr>
        <p:spPr>
          <a:xfrm>
            <a:off x="6425306" y="3736638"/>
            <a:ext cx="2755206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 smtClean="0"/>
              <a:t>Funktionale Test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 smtClean="0"/>
              <a:t>Nicht-Funktionale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Berichte werden von den entsprechenden Tools </a:t>
            </a:r>
            <a:r>
              <a:rPr lang="de-DE" sz="1100" dirty="0" smtClean="0"/>
              <a:t>generiert</a:t>
            </a:r>
            <a:endParaRPr lang="de-DE" dirty="0" smtClean="0"/>
          </a:p>
        </p:txBody>
      </p:sp>
      <p:sp>
        <p:nvSpPr>
          <p:cNvPr id="34" name="Textfeld 33"/>
          <p:cNvSpPr txBox="1"/>
          <p:nvPr/>
        </p:nvSpPr>
        <p:spPr>
          <a:xfrm>
            <a:off x="611559" y="5038144"/>
            <a:ext cx="7805353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100" dirty="0"/>
              <a:t>Die Aktivierung und Automatisierung der </a:t>
            </a:r>
            <a:r>
              <a:rPr lang="de-DE" sz="1100" dirty="0" smtClean="0"/>
              <a:t>Feedback </a:t>
            </a:r>
            <a:r>
              <a:rPr lang="de-DE" sz="1100" dirty="0"/>
              <a:t>der </a:t>
            </a:r>
            <a:r>
              <a:rPr lang="de-DE" sz="1100" b="1" dirty="0"/>
              <a:t>statischen Analyse</a:t>
            </a:r>
            <a:r>
              <a:rPr lang="de-DE" sz="1100" dirty="0"/>
              <a:t> ist eine einmalige Konfiguration.</a:t>
            </a:r>
          </a:p>
          <a:p>
            <a:r>
              <a:rPr lang="de-DE" sz="1100" b="1" dirty="0"/>
              <a:t>Aktueller Status:</a:t>
            </a:r>
          </a:p>
          <a:p>
            <a:r>
              <a:rPr lang="de-DE" sz="1100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Statische Analyse aktiviert</a:t>
            </a:r>
          </a:p>
          <a:p>
            <a:r>
              <a:rPr lang="de-DE" sz="1100" dirty="0">
                <a:solidFill>
                  <a:schemeClr val="bg2"/>
                </a:solidFill>
              </a:rPr>
              <a:t>Die Automatisierung des Feedbacks ist aufgrund technischer Einschränkungen "ON HOLD</a:t>
            </a:r>
            <a:r>
              <a:rPr lang="de-DE" sz="1100" dirty="0" smtClean="0">
                <a:solidFill>
                  <a:schemeClr val="bg2"/>
                </a:solidFill>
              </a:rPr>
              <a:t>"</a:t>
            </a:r>
            <a:endParaRPr lang="de-DE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0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464400"/>
            <a:ext cx="8172000" cy="516328"/>
          </a:xfrm>
        </p:spPr>
        <p:txBody>
          <a:bodyPr/>
          <a:lstStyle/>
          <a:p>
            <a:r>
              <a:rPr lang="de-DE" dirty="0" smtClean="0"/>
              <a:t>Jenkins Pipeline (1)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45C81272-F9F5-7243-8F4F-0194035635E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Referat 22C  | Test Prozess: Middleware |  TT.MM.JJJJ  |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C86AF5CE-505E-E144-9F25-FE9030D6E7E9}"/>
              </a:ext>
            </a:extLst>
          </p:cNvPr>
          <p:cNvSpPr txBox="1">
            <a:spLocks/>
          </p:cNvSpPr>
          <p:nvPr/>
        </p:nvSpPr>
        <p:spPr>
          <a:xfrm>
            <a:off x="8562365" y="6505200"/>
            <a:ext cx="191268" cy="10772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C2463F-A5C2-4DC3-BE95-69F89794008F}" type="slidenum">
              <a:rPr lang="de-DE" sz="700" smtClean="0"/>
              <a:pPr/>
              <a:t>8</a:t>
            </a:fld>
            <a:endParaRPr lang="de-DE" sz="70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9" name="Textfeld 58"/>
          <p:cNvSpPr txBox="1"/>
          <p:nvPr/>
        </p:nvSpPr>
        <p:spPr>
          <a:xfrm>
            <a:off x="251520" y="3645024"/>
            <a:ext cx="5112279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/>
          </a:lstStyle>
          <a:p>
            <a:pPr algn="l"/>
            <a:r>
              <a:rPr lang="de-DE" sz="1600" dirty="0" smtClean="0"/>
              <a:t>Archetyp: Springboot Services </a:t>
            </a:r>
            <a:r>
              <a:rPr lang="de-DE" sz="1600" dirty="0"/>
              <a:t>(mit Rest Controller</a:t>
            </a:r>
            <a:r>
              <a:rPr lang="de-DE" sz="1600" dirty="0" smtClean="0"/>
              <a:t>) - Vision</a:t>
            </a:r>
            <a:endParaRPr lang="de-DE" sz="1600" dirty="0"/>
          </a:p>
        </p:txBody>
      </p:sp>
      <p:grpSp>
        <p:nvGrpSpPr>
          <p:cNvPr id="138" name="Gruppieren 137"/>
          <p:cNvGrpSpPr/>
          <p:nvPr/>
        </p:nvGrpSpPr>
        <p:grpSpPr>
          <a:xfrm>
            <a:off x="259793" y="4305609"/>
            <a:ext cx="8776703" cy="1185376"/>
            <a:chOff x="259793" y="1700808"/>
            <a:chExt cx="8776703" cy="1185376"/>
          </a:xfrm>
        </p:grpSpPr>
        <p:sp>
          <p:nvSpPr>
            <p:cNvPr id="48" name="Pfeil nach rechts 47"/>
            <p:cNvSpPr/>
            <p:nvPr/>
          </p:nvSpPr>
          <p:spPr>
            <a:xfrm>
              <a:off x="750594" y="2204864"/>
              <a:ext cx="7857145" cy="114303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02806" tIns="51403" rIns="102806" bIns="51403"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2" descr="http://numerify.com/wp-content/uploads/2014/04/4_backlog_140px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793" y="1988840"/>
              <a:ext cx="567791" cy="610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uppieren 2"/>
            <p:cNvGrpSpPr/>
            <p:nvPr/>
          </p:nvGrpSpPr>
          <p:grpSpPr>
            <a:xfrm>
              <a:off x="755285" y="2094833"/>
              <a:ext cx="288323" cy="788300"/>
              <a:chOff x="755285" y="2094833"/>
              <a:chExt cx="288323" cy="788300"/>
            </a:xfrm>
          </p:grpSpPr>
          <p:grpSp>
            <p:nvGrpSpPr>
              <p:cNvPr id="56" name="Gruppieren 55"/>
              <p:cNvGrpSpPr/>
              <p:nvPr/>
            </p:nvGrpSpPr>
            <p:grpSpPr>
              <a:xfrm>
                <a:off x="827584" y="2094833"/>
                <a:ext cx="144595" cy="714582"/>
                <a:chOff x="2555720" y="2787780"/>
                <a:chExt cx="144020" cy="533959"/>
              </a:xfrm>
            </p:grpSpPr>
            <p:cxnSp>
              <p:nvCxnSpPr>
                <p:cNvPr id="57" name="Gerader Verbinder 56"/>
                <p:cNvCxnSpPr/>
                <p:nvPr/>
              </p:nvCxnSpPr>
              <p:spPr>
                <a:xfrm>
                  <a:off x="2627730" y="2787780"/>
                  <a:ext cx="0" cy="245919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feld 57"/>
                <p:cNvSpPr txBox="1"/>
                <p:nvPr/>
              </p:nvSpPr>
              <p:spPr>
                <a:xfrm>
                  <a:off x="2555720" y="3105709"/>
                  <a:ext cx="144020" cy="2160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spcBef>
                      <a:spcPts val="337"/>
                    </a:spcBef>
                  </a:pPr>
                  <a:endParaRPr lang="de-DE" sz="1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10" name="Textfeld 109"/>
              <p:cNvSpPr txBox="1"/>
              <p:nvPr/>
            </p:nvSpPr>
            <p:spPr>
              <a:xfrm>
                <a:off x="755285" y="2636912"/>
                <a:ext cx="288323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ctr"/>
              </a:lstStyle>
              <a:p>
                <a:pPr algn="l"/>
                <a:r>
                  <a:rPr lang="de-DE" sz="1600" dirty="0" smtClean="0"/>
                  <a:t> S1</a:t>
                </a:r>
                <a:endParaRPr lang="de-DE" sz="1600" dirty="0"/>
              </a:p>
            </p:txBody>
          </p:sp>
        </p:grpSp>
        <p:grpSp>
          <p:nvGrpSpPr>
            <p:cNvPr id="8" name="Gruppieren 7"/>
            <p:cNvGrpSpPr/>
            <p:nvPr/>
          </p:nvGrpSpPr>
          <p:grpSpPr>
            <a:xfrm>
              <a:off x="1619381" y="2094833"/>
              <a:ext cx="288323" cy="788300"/>
              <a:chOff x="1619381" y="2094833"/>
              <a:chExt cx="288323" cy="788300"/>
            </a:xfrm>
          </p:grpSpPr>
          <p:grpSp>
            <p:nvGrpSpPr>
              <p:cNvPr id="63" name="Gruppieren 62"/>
              <p:cNvGrpSpPr/>
              <p:nvPr/>
            </p:nvGrpSpPr>
            <p:grpSpPr>
              <a:xfrm>
                <a:off x="1691680" y="2094833"/>
                <a:ext cx="144595" cy="714582"/>
                <a:chOff x="2555720" y="2787780"/>
                <a:chExt cx="144020" cy="533959"/>
              </a:xfrm>
            </p:grpSpPr>
            <p:cxnSp>
              <p:nvCxnSpPr>
                <p:cNvPr id="64" name="Gerader Verbinder 63"/>
                <p:cNvCxnSpPr/>
                <p:nvPr/>
              </p:nvCxnSpPr>
              <p:spPr>
                <a:xfrm>
                  <a:off x="2627730" y="2787780"/>
                  <a:ext cx="0" cy="245919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feld 64"/>
                <p:cNvSpPr txBox="1"/>
                <p:nvPr/>
              </p:nvSpPr>
              <p:spPr>
                <a:xfrm>
                  <a:off x="2555720" y="3105709"/>
                  <a:ext cx="144020" cy="2160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spcBef>
                      <a:spcPts val="337"/>
                    </a:spcBef>
                  </a:pPr>
                  <a:endParaRPr lang="de-DE" sz="1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11" name="Textfeld 110"/>
              <p:cNvSpPr txBox="1"/>
              <p:nvPr/>
            </p:nvSpPr>
            <p:spPr>
              <a:xfrm>
                <a:off x="1619381" y="2636912"/>
                <a:ext cx="288323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ctr"/>
              </a:lstStyle>
              <a:p>
                <a:pPr algn="l"/>
                <a:r>
                  <a:rPr lang="de-DE" sz="1600" dirty="0" smtClean="0"/>
                  <a:t> S3</a:t>
                </a:r>
                <a:endParaRPr lang="de-DE" sz="1600" dirty="0"/>
              </a:p>
            </p:txBody>
          </p:sp>
        </p:grpSp>
        <p:grpSp>
          <p:nvGrpSpPr>
            <p:cNvPr id="11" name="Gruppieren 10"/>
            <p:cNvGrpSpPr/>
            <p:nvPr/>
          </p:nvGrpSpPr>
          <p:grpSpPr>
            <a:xfrm>
              <a:off x="2483477" y="2094833"/>
              <a:ext cx="288323" cy="788300"/>
              <a:chOff x="2483477" y="2094833"/>
              <a:chExt cx="288323" cy="788300"/>
            </a:xfrm>
          </p:grpSpPr>
          <p:grpSp>
            <p:nvGrpSpPr>
              <p:cNvPr id="69" name="Gruppieren 68"/>
              <p:cNvGrpSpPr/>
              <p:nvPr/>
            </p:nvGrpSpPr>
            <p:grpSpPr>
              <a:xfrm>
                <a:off x="2555776" y="2094833"/>
                <a:ext cx="144595" cy="714582"/>
                <a:chOff x="2555720" y="2787780"/>
                <a:chExt cx="144020" cy="533959"/>
              </a:xfrm>
            </p:grpSpPr>
            <p:cxnSp>
              <p:nvCxnSpPr>
                <p:cNvPr id="70" name="Gerader Verbinder 69"/>
                <p:cNvCxnSpPr/>
                <p:nvPr/>
              </p:nvCxnSpPr>
              <p:spPr>
                <a:xfrm>
                  <a:off x="2627730" y="2787780"/>
                  <a:ext cx="0" cy="245919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Textfeld 73"/>
                <p:cNvSpPr txBox="1"/>
                <p:nvPr/>
              </p:nvSpPr>
              <p:spPr>
                <a:xfrm>
                  <a:off x="2555720" y="3105709"/>
                  <a:ext cx="144020" cy="2160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spcBef>
                      <a:spcPts val="337"/>
                    </a:spcBef>
                  </a:pPr>
                  <a:endParaRPr lang="de-DE" sz="1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12" name="Textfeld 111"/>
              <p:cNvSpPr txBox="1"/>
              <p:nvPr/>
            </p:nvSpPr>
            <p:spPr>
              <a:xfrm>
                <a:off x="2483477" y="2636912"/>
                <a:ext cx="288323" cy="2462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ctr"/>
              </a:lstStyle>
              <a:p>
                <a:pPr algn="l"/>
                <a:r>
                  <a:rPr lang="de-DE" sz="1600" dirty="0" smtClean="0"/>
                  <a:t> S5</a:t>
                </a:r>
                <a:endParaRPr lang="de-DE" sz="1600" dirty="0"/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3382708" y="2094833"/>
              <a:ext cx="253188" cy="788298"/>
              <a:chOff x="3382708" y="2094833"/>
              <a:chExt cx="253188" cy="788298"/>
            </a:xfrm>
          </p:grpSpPr>
          <p:grpSp>
            <p:nvGrpSpPr>
              <p:cNvPr id="81" name="Gruppieren 80"/>
              <p:cNvGrpSpPr/>
              <p:nvPr/>
            </p:nvGrpSpPr>
            <p:grpSpPr>
              <a:xfrm>
                <a:off x="3437005" y="2094833"/>
                <a:ext cx="144595" cy="714582"/>
                <a:chOff x="2555720" y="2787780"/>
                <a:chExt cx="144020" cy="533959"/>
              </a:xfrm>
            </p:grpSpPr>
            <p:cxnSp>
              <p:nvCxnSpPr>
                <p:cNvPr id="82" name="Gerader Verbinder 81"/>
                <p:cNvCxnSpPr/>
                <p:nvPr/>
              </p:nvCxnSpPr>
              <p:spPr>
                <a:xfrm>
                  <a:off x="2627730" y="2787780"/>
                  <a:ext cx="0" cy="245919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feld 84"/>
                <p:cNvSpPr txBox="1"/>
                <p:nvPr/>
              </p:nvSpPr>
              <p:spPr>
                <a:xfrm>
                  <a:off x="2555720" y="3105709"/>
                  <a:ext cx="144020" cy="2160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spcBef>
                      <a:spcPts val="337"/>
                    </a:spcBef>
                  </a:pPr>
                  <a:endParaRPr lang="de-DE" sz="1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13" name="Textfeld 112"/>
              <p:cNvSpPr txBox="1"/>
              <p:nvPr/>
            </p:nvSpPr>
            <p:spPr>
              <a:xfrm>
                <a:off x="3382708" y="2636910"/>
                <a:ext cx="253188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ctr"/>
              </a:lstStyle>
              <a:p>
                <a:pPr algn="l"/>
                <a:r>
                  <a:rPr lang="de-DE" sz="1600" dirty="0" smtClean="0"/>
                  <a:t> S7</a:t>
                </a:r>
                <a:endParaRPr lang="de-DE" sz="1600" dirty="0"/>
              </a:p>
            </p:txBody>
          </p:sp>
        </p:grpSp>
        <p:grpSp>
          <p:nvGrpSpPr>
            <p:cNvPr id="15" name="Gruppieren 14"/>
            <p:cNvGrpSpPr/>
            <p:nvPr/>
          </p:nvGrpSpPr>
          <p:grpSpPr>
            <a:xfrm>
              <a:off x="4247095" y="2094833"/>
              <a:ext cx="324905" cy="788298"/>
              <a:chOff x="4247095" y="2094833"/>
              <a:chExt cx="324905" cy="788298"/>
            </a:xfrm>
          </p:grpSpPr>
          <p:grpSp>
            <p:nvGrpSpPr>
              <p:cNvPr id="92" name="Gruppieren 91"/>
              <p:cNvGrpSpPr/>
              <p:nvPr/>
            </p:nvGrpSpPr>
            <p:grpSpPr>
              <a:xfrm>
                <a:off x="4355397" y="2094833"/>
                <a:ext cx="144595" cy="714582"/>
                <a:chOff x="2555720" y="2787780"/>
                <a:chExt cx="144020" cy="533959"/>
              </a:xfrm>
            </p:grpSpPr>
            <p:cxnSp>
              <p:nvCxnSpPr>
                <p:cNvPr id="93" name="Gerader Verbinder 92"/>
                <p:cNvCxnSpPr/>
                <p:nvPr/>
              </p:nvCxnSpPr>
              <p:spPr>
                <a:xfrm>
                  <a:off x="2627730" y="2787780"/>
                  <a:ext cx="0" cy="245919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Textfeld 93"/>
                <p:cNvSpPr txBox="1"/>
                <p:nvPr/>
              </p:nvSpPr>
              <p:spPr>
                <a:xfrm>
                  <a:off x="2555720" y="3105709"/>
                  <a:ext cx="144020" cy="2160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spcBef>
                      <a:spcPts val="337"/>
                    </a:spcBef>
                  </a:pPr>
                  <a:endParaRPr lang="de-DE" sz="1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14" name="Textfeld 113"/>
              <p:cNvSpPr txBox="1"/>
              <p:nvPr/>
            </p:nvSpPr>
            <p:spPr>
              <a:xfrm>
                <a:off x="4247095" y="2636910"/>
                <a:ext cx="324905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ctr"/>
              </a:lstStyle>
              <a:p>
                <a:pPr algn="l"/>
                <a:r>
                  <a:rPr lang="de-DE" sz="1600" dirty="0" smtClean="0"/>
                  <a:t> S9</a:t>
                </a:r>
                <a:endParaRPr lang="de-DE" sz="1600" dirty="0"/>
              </a:p>
            </p:txBody>
          </p:sp>
        </p:grpSp>
        <p:grpSp>
          <p:nvGrpSpPr>
            <p:cNvPr id="26" name="Gruppieren 25"/>
            <p:cNvGrpSpPr/>
            <p:nvPr/>
          </p:nvGrpSpPr>
          <p:grpSpPr>
            <a:xfrm>
              <a:off x="5147485" y="2060848"/>
              <a:ext cx="360619" cy="822285"/>
              <a:chOff x="5147485" y="2060848"/>
              <a:chExt cx="360619" cy="822285"/>
            </a:xfrm>
          </p:grpSpPr>
          <p:grpSp>
            <p:nvGrpSpPr>
              <p:cNvPr id="98" name="Gruppieren 97"/>
              <p:cNvGrpSpPr/>
              <p:nvPr/>
            </p:nvGrpSpPr>
            <p:grpSpPr>
              <a:xfrm>
                <a:off x="5291501" y="2060848"/>
                <a:ext cx="144595" cy="714582"/>
                <a:chOff x="2555720" y="2787780"/>
                <a:chExt cx="144020" cy="533959"/>
              </a:xfrm>
            </p:grpSpPr>
            <p:cxnSp>
              <p:nvCxnSpPr>
                <p:cNvPr id="99" name="Gerader Verbinder 98"/>
                <p:cNvCxnSpPr/>
                <p:nvPr/>
              </p:nvCxnSpPr>
              <p:spPr>
                <a:xfrm>
                  <a:off x="2627730" y="2787780"/>
                  <a:ext cx="0" cy="245919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feld 99"/>
                <p:cNvSpPr txBox="1"/>
                <p:nvPr/>
              </p:nvSpPr>
              <p:spPr>
                <a:xfrm>
                  <a:off x="2555720" y="3105709"/>
                  <a:ext cx="144020" cy="2160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spcBef>
                      <a:spcPts val="337"/>
                    </a:spcBef>
                  </a:pPr>
                  <a:endParaRPr lang="de-DE" sz="1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15" name="Textfeld 114"/>
              <p:cNvSpPr txBox="1"/>
              <p:nvPr/>
            </p:nvSpPr>
            <p:spPr>
              <a:xfrm>
                <a:off x="5147485" y="2636912"/>
                <a:ext cx="360619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ctr"/>
              </a:lstStyle>
              <a:p>
                <a:pPr algn="l"/>
                <a:r>
                  <a:rPr lang="de-DE" sz="1600" dirty="0" smtClean="0"/>
                  <a:t> S11</a:t>
                </a:r>
                <a:endParaRPr lang="de-DE" sz="1600" dirty="0"/>
              </a:p>
            </p:txBody>
          </p:sp>
        </p:grpSp>
        <p:grpSp>
          <p:nvGrpSpPr>
            <p:cNvPr id="34" name="Gruppieren 33"/>
            <p:cNvGrpSpPr/>
            <p:nvPr/>
          </p:nvGrpSpPr>
          <p:grpSpPr>
            <a:xfrm>
              <a:off x="7740352" y="1700808"/>
              <a:ext cx="360040" cy="1108607"/>
              <a:chOff x="7740352" y="1700808"/>
              <a:chExt cx="360040" cy="1108607"/>
            </a:xfrm>
          </p:grpSpPr>
          <p:grpSp>
            <p:nvGrpSpPr>
              <p:cNvPr id="104" name="Gruppieren 103"/>
              <p:cNvGrpSpPr/>
              <p:nvPr/>
            </p:nvGrpSpPr>
            <p:grpSpPr>
              <a:xfrm>
                <a:off x="7812360" y="2094833"/>
                <a:ext cx="144595" cy="714582"/>
                <a:chOff x="2555720" y="2787780"/>
                <a:chExt cx="144020" cy="533959"/>
              </a:xfrm>
            </p:grpSpPr>
            <p:cxnSp>
              <p:nvCxnSpPr>
                <p:cNvPr id="105" name="Gerader Verbinder 104"/>
                <p:cNvCxnSpPr/>
                <p:nvPr/>
              </p:nvCxnSpPr>
              <p:spPr>
                <a:xfrm>
                  <a:off x="2627730" y="2787780"/>
                  <a:ext cx="0" cy="245919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Textfeld 105"/>
                <p:cNvSpPr txBox="1"/>
                <p:nvPr/>
              </p:nvSpPr>
              <p:spPr>
                <a:xfrm>
                  <a:off x="2555720" y="3105709"/>
                  <a:ext cx="144020" cy="2160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spcBef>
                      <a:spcPts val="337"/>
                    </a:spcBef>
                  </a:pPr>
                  <a:endParaRPr lang="de-DE" sz="1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16" name="Textfeld 115"/>
              <p:cNvSpPr txBox="1"/>
              <p:nvPr/>
            </p:nvSpPr>
            <p:spPr>
              <a:xfrm>
                <a:off x="7740352" y="1700808"/>
                <a:ext cx="36004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ctr"/>
              </a:lstStyle>
              <a:p>
                <a:pPr algn="l"/>
                <a:r>
                  <a:rPr lang="de-DE" sz="1600" dirty="0" smtClean="0"/>
                  <a:t> S16</a:t>
                </a:r>
                <a:endParaRPr lang="de-DE" sz="1600" dirty="0"/>
              </a:p>
            </p:txBody>
          </p:sp>
        </p:grpSp>
        <p:grpSp>
          <p:nvGrpSpPr>
            <p:cNvPr id="5" name="Gruppieren 4"/>
            <p:cNvGrpSpPr/>
            <p:nvPr/>
          </p:nvGrpSpPr>
          <p:grpSpPr>
            <a:xfrm>
              <a:off x="1187333" y="1700808"/>
              <a:ext cx="288323" cy="1108607"/>
              <a:chOff x="1187333" y="1700808"/>
              <a:chExt cx="288323" cy="1108607"/>
            </a:xfrm>
          </p:grpSpPr>
          <p:grpSp>
            <p:nvGrpSpPr>
              <p:cNvPr id="60" name="Gruppieren 59"/>
              <p:cNvGrpSpPr/>
              <p:nvPr/>
            </p:nvGrpSpPr>
            <p:grpSpPr>
              <a:xfrm>
                <a:off x="1259632" y="2094833"/>
                <a:ext cx="144595" cy="714582"/>
                <a:chOff x="2555720" y="2787780"/>
                <a:chExt cx="144020" cy="533959"/>
              </a:xfrm>
            </p:grpSpPr>
            <p:cxnSp>
              <p:nvCxnSpPr>
                <p:cNvPr id="61" name="Gerader Verbinder 60"/>
                <p:cNvCxnSpPr/>
                <p:nvPr/>
              </p:nvCxnSpPr>
              <p:spPr>
                <a:xfrm>
                  <a:off x="2627730" y="2787780"/>
                  <a:ext cx="0" cy="245919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feld 61"/>
                <p:cNvSpPr txBox="1"/>
                <p:nvPr/>
              </p:nvSpPr>
              <p:spPr>
                <a:xfrm>
                  <a:off x="2555720" y="3105709"/>
                  <a:ext cx="144020" cy="2160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spcBef>
                      <a:spcPts val="337"/>
                    </a:spcBef>
                  </a:pPr>
                  <a:endParaRPr lang="de-DE" sz="1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17" name="Textfeld 116"/>
              <p:cNvSpPr txBox="1"/>
              <p:nvPr/>
            </p:nvSpPr>
            <p:spPr>
              <a:xfrm>
                <a:off x="1187333" y="1700808"/>
                <a:ext cx="288323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ctr"/>
              </a:lstStyle>
              <a:p>
                <a:pPr algn="l"/>
                <a:r>
                  <a:rPr lang="de-DE" sz="1600" dirty="0" smtClean="0"/>
                  <a:t> S2</a:t>
                </a:r>
                <a:endParaRPr lang="de-DE" sz="1600" dirty="0"/>
              </a:p>
            </p:txBody>
          </p:sp>
        </p:grpSp>
        <p:grpSp>
          <p:nvGrpSpPr>
            <p:cNvPr id="10" name="Gruppieren 9"/>
            <p:cNvGrpSpPr/>
            <p:nvPr/>
          </p:nvGrpSpPr>
          <p:grpSpPr>
            <a:xfrm>
              <a:off x="2051429" y="1700808"/>
              <a:ext cx="288323" cy="1108607"/>
              <a:chOff x="2051429" y="1700808"/>
              <a:chExt cx="288323" cy="1108607"/>
            </a:xfrm>
          </p:grpSpPr>
          <p:grpSp>
            <p:nvGrpSpPr>
              <p:cNvPr id="66" name="Gruppieren 65"/>
              <p:cNvGrpSpPr/>
              <p:nvPr/>
            </p:nvGrpSpPr>
            <p:grpSpPr>
              <a:xfrm>
                <a:off x="2123728" y="2094833"/>
                <a:ext cx="144595" cy="714582"/>
                <a:chOff x="2555720" y="2787780"/>
                <a:chExt cx="144020" cy="533959"/>
              </a:xfrm>
            </p:grpSpPr>
            <p:cxnSp>
              <p:nvCxnSpPr>
                <p:cNvPr id="67" name="Gerader Verbinder 66"/>
                <p:cNvCxnSpPr/>
                <p:nvPr/>
              </p:nvCxnSpPr>
              <p:spPr>
                <a:xfrm>
                  <a:off x="2627730" y="2787780"/>
                  <a:ext cx="0" cy="245919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feld 67"/>
                <p:cNvSpPr txBox="1"/>
                <p:nvPr/>
              </p:nvSpPr>
              <p:spPr>
                <a:xfrm>
                  <a:off x="2555720" y="3105709"/>
                  <a:ext cx="144020" cy="2160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spcBef>
                      <a:spcPts val="337"/>
                    </a:spcBef>
                  </a:pPr>
                  <a:endParaRPr lang="de-DE" sz="1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18" name="Textfeld 117"/>
              <p:cNvSpPr txBox="1"/>
              <p:nvPr/>
            </p:nvSpPr>
            <p:spPr>
              <a:xfrm>
                <a:off x="2051429" y="1700808"/>
                <a:ext cx="288323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ctr"/>
              </a:lstStyle>
              <a:p>
                <a:pPr algn="l"/>
                <a:r>
                  <a:rPr lang="de-DE" sz="1600" dirty="0" smtClean="0"/>
                  <a:t> S4</a:t>
                </a:r>
                <a:endParaRPr lang="de-DE" sz="1600" dirty="0"/>
              </a:p>
            </p:txBody>
          </p:sp>
        </p:grpSp>
        <p:grpSp>
          <p:nvGrpSpPr>
            <p:cNvPr id="12" name="Gruppieren 11"/>
            <p:cNvGrpSpPr/>
            <p:nvPr/>
          </p:nvGrpSpPr>
          <p:grpSpPr>
            <a:xfrm>
              <a:off x="2915525" y="1700808"/>
              <a:ext cx="288323" cy="1108607"/>
              <a:chOff x="2915525" y="1700808"/>
              <a:chExt cx="288323" cy="1108607"/>
            </a:xfrm>
          </p:grpSpPr>
          <p:grpSp>
            <p:nvGrpSpPr>
              <p:cNvPr id="75" name="Gruppieren 74"/>
              <p:cNvGrpSpPr/>
              <p:nvPr/>
            </p:nvGrpSpPr>
            <p:grpSpPr>
              <a:xfrm>
                <a:off x="2987824" y="2094833"/>
                <a:ext cx="144595" cy="714582"/>
                <a:chOff x="2555720" y="2787780"/>
                <a:chExt cx="144020" cy="533959"/>
              </a:xfrm>
            </p:grpSpPr>
            <p:cxnSp>
              <p:nvCxnSpPr>
                <p:cNvPr id="76" name="Gerader Verbinder 75"/>
                <p:cNvCxnSpPr/>
                <p:nvPr/>
              </p:nvCxnSpPr>
              <p:spPr>
                <a:xfrm>
                  <a:off x="2627730" y="2787780"/>
                  <a:ext cx="0" cy="245919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Textfeld 79"/>
                <p:cNvSpPr txBox="1"/>
                <p:nvPr/>
              </p:nvSpPr>
              <p:spPr>
                <a:xfrm>
                  <a:off x="2555720" y="3105709"/>
                  <a:ext cx="144020" cy="2160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spcBef>
                      <a:spcPts val="337"/>
                    </a:spcBef>
                  </a:pPr>
                  <a:endParaRPr lang="de-DE" sz="1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19" name="Textfeld 118"/>
              <p:cNvSpPr txBox="1"/>
              <p:nvPr/>
            </p:nvSpPr>
            <p:spPr>
              <a:xfrm>
                <a:off x="2915525" y="1700808"/>
                <a:ext cx="288323" cy="2462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ctr"/>
              </a:lstStyle>
              <a:p>
                <a:pPr algn="l"/>
                <a:r>
                  <a:rPr lang="de-DE" sz="1600" dirty="0" smtClean="0"/>
                  <a:t> S6</a:t>
                </a:r>
                <a:endParaRPr lang="de-DE" sz="1600" dirty="0"/>
              </a:p>
            </p:txBody>
          </p:sp>
        </p:grpSp>
        <p:grpSp>
          <p:nvGrpSpPr>
            <p:cNvPr id="14" name="Gruppieren 13"/>
            <p:cNvGrpSpPr/>
            <p:nvPr/>
          </p:nvGrpSpPr>
          <p:grpSpPr>
            <a:xfrm>
              <a:off x="3816205" y="1700808"/>
              <a:ext cx="323747" cy="1108607"/>
              <a:chOff x="3816205" y="1700808"/>
              <a:chExt cx="323747" cy="1108607"/>
            </a:xfrm>
          </p:grpSpPr>
          <p:grpSp>
            <p:nvGrpSpPr>
              <p:cNvPr id="89" name="Gruppieren 88"/>
              <p:cNvGrpSpPr/>
              <p:nvPr/>
            </p:nvGrpSpPr>
            <p:grpSpPr>
              <a:xfrm>
                <a:off x="3923929" y="2094833"/>
                <a:ext cx="144595" cy="714582"/>
                <a:chOff x="2555720" y="2787780"/>
                <a:chExt cx="144020" cy="533959"/>
              </a:xfrm>
            </p:grpSpPr>
            <p:cxnSp>
              <p:nvCxnSpPr>
                <p:cNvPr id="90" name="Gerader Verbinder 89"/>
                <p:cNvCxnSpPr/>
                <p:nvPr/>
              </p:nvCxnSpPr>
              <p:spPr>
                <a:xfrm>
                  <a:off x="2627730" y="2787780"/>
                  <a:ext cx="0" cy="245919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Textfeld 90"/>
                <p:cNvSpPr txBox="1"/>
                <p:nvPr/>
              </p:nvSpPr>
              <p:spPr>
                <a:xfrm>
                  <a:off x="2555720" y="3105709"/>
                  <a:ext cx="144020" cy="2160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spcBef>
                      <a:spcPts val="337"/>
                    </a:spcBef>
                  </a:pPr>
                  <a:endParaRPr lang="de-DE" sz="1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20" name="Textfeld 119"/>
              <p:cNvSpPr txBox="1"/>
              <p:nvPr/>
            </p:nvSpPr>
            <p:spPr>
              <a:xfrm>
                <a:off x="3816205" y="1700808"/>
                <a:ext cx="323747" cy="2462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ctr"/>
              </a:lstStyle>
              <a:p>
                <a:pPr algn="l"/>
                <a:r>
                  <a:rPr lang="de-DE" sz="1600" dirty="0" smtClean="0"/>
                  <a:t> S8</a:t>
                </a:r>
                <a:endParaRPr lang="de-DE" sz="1600" dirty="0"/>
              </a:p>
            </p:txBody>
          </p:sp>
        </p:grpSp>
        <p:grpSp>
          <p:nvGrpSpPr>
            <p:cNvPr id="16" name="Gruppieren 15"/>
            <p:cNvGrpSpPr/>
            <p:nvPr/>
          </p:nvGrpSpPr>
          <p:grpSpPr>
            <a:xfrm>
              <a:off x="4644009" y="1700808"/>
              <a:ext cx="360039" cy="1108607"/>
              <a:chOff x="4644009" y="1700808"/>
              <a:chExt cx="360039" cy="1108607"/>
            </a:xfrm>
          </p:grpSpPr>
          <p:grpSp>
            <p:nvGrpSpPr>
              <p:cNvPr id="95" name="Gruppieren 94"/>
              <p:cNvGrpSpPr/>
              <p:nvPr/>
            </p:nvGrpSpPr>
            <p:grpSpPr>
              <a:xfrm>
                <a:off x="4788024" y="2094833"/>
                <a:ext cx="144595" cy="714582"/>
                <a:chOff x="2555720" y="2787780"/>
                <a:chExt cx="144020" cy="533959"/>
              </a:xfrm>
            </p:grpSpPr>
            <p:cxnSp>
              <p:nvCxnSpPr>
                <p:cNvPr id="96" name="Gerader Verbinder 95"/>
                <p:cNvCxnSpPr/>
                <p:nvPr/>
              </p:nvCxnSpPr>
              <p:spPr>
                <a:xfrm>
                  <a:off x="2627730" y="2787780"/>
                  <a:ext cx="0" cy="245919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feld 96"/>
                <p:cNvSpPr txBox="1"/>
                <p:nvPr/>
              </p:nvSpPr>
              <p:spPr>
                <a:xfrm>
                  <a:off x="2555720" y="3105709"/>
                  <a:ext cx="144020" cy="2160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spcBef>
                      <a:spcPts val="337"/>
                    </a:spcBef>
                  </a:pPr>
                  <a:endParaRPr lang="de-DE" sz="1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21" name="Textfeld 120"/>
              <p:cNvSpPr txBox="1"/>
              <p:nvPr/>
            </p:nvSpPr>
            <p:spPr>
              <a:xfrm>
                <a:off x="4644009" y="1700808"/>
                <a:ext cx="360039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ctr"/>
              </a:lstStyle>
              <a:p>
                <a:pPr algn="l"/>
                <a:r>
                  <a:rPr lang="de-DE" sz="1600" dirty="0" smtClean="0"/>
                  <a:t> S10</a:t>
                </a:r>
                <a:endParaRPr lang="de-DE" sz="1600" dirty="0"/>
              </a:p>
            </p:txBody>
          </p:sp>
        </p:grpSp>
        <p:grpSp>
          <p:nvGrpSpPr>
            <p:cNvPr id="33" name="Gruppieren 32"/>
            <p:cNvGrpSpPr/>
            <p:nvPr/>
          </p:nvGrpSpPr>
          <p:grpSpPr>
            <a:xfrm>
              <a:off x="7236005" y="2094833"/>
              <a:ext cx="360331" cy="791351"/>
              <a:chOff x="7236005" y="2094833"/>
              <a:chExt cx="360331" cy="791351"/>
            </a:xfrm>
          </p:grpSpPr>
          <p:grpSp>
            <p:nvGrpSpPr>
              <p:cNvPr id="101" name="Gruppieren 100"/>
              <p:cNvGrpSpPr/>
              <p:nvPr/>
            </p:nvGrpSpPr>
            <p:grpSpPr>
              <a:xfrm>
                <a:off x="7345032" y="2094833"/>
                <a:ext cx="144595" cy="714582"/>
                <a:chOff x="2555720" y="2787780"/>
                <a:chExt cx="144020" cy="533959"/>
              </a:xfrm>
            </p:grpSpPr>
            <p:cxnSp>
              <p:nvCxnSpPr>
                <p:cNvPr id="102" name="Gerader Verbinder 101"/>
                <p:cNvCxnSpPr/>
                <p:nvPr/>
              </p:nvCxnSpPr>
              <p:spPr>
                <a:xfrm>
                  <a:off x="2627730" y="2787780"/>
                  <a:ext cx="0" cy="245919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Textfeld 102"/>
                <p:cNvSpPr txBox="1"/>
                <p:nvPr/>
              </p:nvSpPr>
              <p:spPr>
                <a:xfrm>
                  <a:off x="2555720" y="3105709"/>
                  <a:ext cx="144020" cy="2160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spcBef>
                      <a:spcPts val="337"/>
                    </a:spcBef>
                  </a:pPr>
                  <a:endParaRPr lang="de-DE" sz="1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22" name="Textfeld 121"/>
              <p:cNvSpPr txBox="1"/>
              <p:nvPr/>
            </p:nvSpPr>
            <p:spPr>
              <a:xfrm>
                <a:off x="7236005" y="2639963"/>
                <a:ext cx="360331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ctr"/>
              </a:lstStyle>
              <a:p>
                <a:pPr algn="l"/>
                <a:r>
                  <a:rPr lang="de-DE" sz="1600" dirty="0" smtClean="0"/>
                  <a:t> S15</a:t>
                </a:r>
                <a:endParaRPr lang="de-DE" sz="1600" dirty="0"/>
              </a:p>
            </p:txBody>
          </p:sp>
        </p:grpSp>
        <p:grpSp>
          <p:nvGrpSpPr>
            <p:cNvPr id="47" name="Gruppieren 46"/>
            <p:cNvGrpSpPr/>
            <p:nvPr/>
          </p:nvGrpSpPr>
          <p:grpSpPr>
            <a:xfrm>
              <a:off x="8172109" y="2094833"/>
              <a:ext cx="360331" cy="784470"/>
              <a:chOff x="8172109" y="2094833"/>
              <a:chExt cx="360331" cy="784470"/>
            </a:xfrm>
          </p:grpSpPr>
          <p:grpSp>
            <p:nvGrpSpPr>
              <p:cNvPr id="107" name="Gruppieren 106"/>
              <p:cNvGrpSpPr/>
              <p:nvPr/>
            </p:nvGrpSpPr>
            <p:grpSpPr>
              <a:xfrm>
                <a:off x="8279978" y="2094833"/>
                <a:ext cx="144595" cy="714582"/>
                <a:chOff x="2555720" y="2787780"/>
                <a:chExt cx="144020" cy="533959"/>
              </a:xfrm>
            </p:grpSpPr>
            <p:cxnSp>
              <p:nvCxnSpPr>
                <p:cNvPr id="108" name="Gerader Verbinder 107"/>
                <p:cNvCxnSpPr/>
                <p:nvPr/>
              </p:nvCxnSpPr>
              <p:spPr>
                <a:xfrm>
                  <a:off x="2627730" y="2787780"/>
                  <a:ext cx="0" cy="245919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Textfeld 108"/>
                <p:cNvSpPr txBox="1"/>
                <p:nvPr/>
              </p:nvSpPr>
              <p:spPr>
                <a:xfrm>
                  <a:off x="2555720" y="3105709"/>
                  <a:ext cx="144020" cy="2160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spcBef>
                      <a:spcPts val="337"/>
                    </a:spcBef>
                  </a:pPr>
                  <a:endParaRPr lang="de-DE" sz="1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23" name="Textfeld 122"/>
              <p:cNvSpPr txBox="1"/>
              <p:nvPr/>
            </p:nvSpPr>
            <p:spPr>
              <a:xfrm>
                <a:off x="8172109" y="2633082"/>
                <a:ext cx="360331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ctr"/>
              </a:lstStyle>
              <a:p>
                <a:pPr algn="l"/>
                <a:r>
                  <a:rPr lang="de-DE" sz="1600" dirty="0" smtClean="0"/>
                  <a:t> S17</a:t>
                </a:r>
                <a:endParaRPr lang="de-DE" sz="1600" dirty="0"/>
              </a:p>
            </p:txBody>
          </p:sp>
        </p:grpSp>
        <p:grpSp>
          <p:nvGrpSpPr>
            <p:cNvPr id="27" name="Gruppieren 26"/>
            <p:cNvGrpSpPr/>
            <p:nvPr/>
          </p:nvGrpSpPr>
          <p:grpSpPr>
            <a:xfrm>
              <a:off x="5651541" y="1700808"/>
              <a:ext cx="360619" cy="1074622"/>
              <a:chOff x="5651541" y="1700808"/>
              <a:chExt cx="360619" cy="1074622"/>
            </a:xfrm>
          </p:grpSpPr>
          <p:grpSp>
            <p:nvGrpSpPr>
              <p:cNvPr id="124" name="Gruppieren 123"/>
              <p:cNvGrpSpPr/>
              <p:nvPr/>
            </p:nvGrpSpPr>
            <p:grpSpPr>
              <a:xfrm>
                <a:off x="5795557" y="2060848"/>
                <a:ext cx="144595" cy="714582"/>
                <a:chOff x="2555720" y="2787780"/>
                <a:chExt cx="144020" cy="533959"/>
              </a:xfrm>
            </p:grpSpPr>
            <p:cxnSp>
              <p:nvCxnSpPr>
                <p:cNvPr id="125" name="Gerader Verbinder 124"/>
                <p:cNvCxnSpPr/>
                <p:nvPr/>
              </p:nvCxnSpPr>
              <p:spPr>
                <a:xfrm>
                  <a:off x="2627730" y="2787780"/>
                  <a:ext cx="0" cy="245919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feld 125"/>
                <p:cNvSpPr txBox="1"/>
                <p:nvPr/>
              </p:nvSpPr>
              <p:spPr>
                <a:xfrm>
                  <a:off x="2555720" y="3105709"/>
                  <a:ext cx="144020" cy="2160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spcBef>
                      <a:spcPts val="337"/>
                    </a:spcBef>
                  </a:pPr>
                  <a:endParaRPr lang="de-DE" sz="1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27" name="Textfeld 126"/>
              <p:cNvSpPr txBox="1"/>
              <p:nvPr/>
            </p:nvSpPr>
            <p:spPr>
              <a:xfrm>
                <a:off x="5651541" y="1700808"/>
                <a:ext cx="360619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ctr"/>
              </a:lstStyle>
              <a:p>
                <a:pPr algn="l"/>
                <a:r>
                  <a:rPr lang="de-DE" sz="1600" dirty="0" smtClean="0"/>
                  <a:t> S12</a:t>
                </a:r>
                <a:endParaRPr lang="de-DE" sz="1600" dirty="0"/>
              </a:p>
            </p:txBody>
          </p:sp>
        </p:grpSp>
        <p:grpSp>
          <p:nvGrpSpPr>
            <p:cNvPr id="28" name="Gruppieren 27"/>
            <p:cNvGrpSpPr/>
            <p:nvPr/>
          </p:nvGrpSpPr>
          <p:grpSpPr>
            <a:xfrm>
              <a:off x="6155597" y="2060848"/>
              <a:ext cx="360619" cy="816249"/>
              <a:chOff x="6155597" y="2060848"/>
              <a:chExt cx="360619" cy="816249"/>
            </a:xfrm>
          </p:grpSpPr>
          <p:grpSp>
            <p:nvGrpSpPr>
              <p:cNvPr id="128" name="Gruppieren 127"/>
              <p:cNvGrpSpPr/>
              <p:nvPr/>
            </p:nvGrpSpPr>
            <p:grpSpPr>
              <a:xfrm>
                <a:off x="6299613" y="2060848"/>
                <a:ext cx="144595" cy="714582"/>
                <a:chOff x="2555720" y="2787780"/>
                <a:chExt cx="144020" cy="533959"/>
              </a:xfrm>
            </p:grpSpPr>
            <p:cxnSp>
              <p:nvCxnSpPr>
                <p:cNvPr id="129" name="Gerader Verbinder 128"/>
                <p:cNvCxnSpPr/>
                <p:nvPr/>
              </p:nvCxnSpPr>
              <p:spPr>
                <a:xfrm>
                  <a:off x="2627730" y="2787780"/>
                  <a:ext cx="0" cy="245919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Textfeld 129"/>
                <p:cNvSpPr txBox="1"/>
                <p:nvPr/>
              </p:nvSpPr>
              <p:spPr>
                <a:xfrm>
                  <a:off x="2555720" y="3105709"/>
                  <a:ext cx="144020" cy="2160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spcBef>
                      <a:spcPts val="337"/>
                    </a:spcBef>
                  </a:pPr>
                  <a:endParaRPr lang="de-DE" sz="1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31" name="Textfeld 130"/>
              <p:cNvSpPr txBox="1"/>
              <p:nvPr/>
            </p:nvSpPr>
            <p:spPr>
              <a:xfrm>
                <a:off x="6155597" y="2630876"/>
                <a:ext cx="360619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ctr"/>
              </a:lstStyle>
              <a:p>
                <a:pPr algn="l"/>
                <a:r>
                  <a:rPr lang="de-DE" sz="1600" dirty="0" smtClean="0"/>
                  <a:t> S13</a:t>
                </a:r>
                <a:endParaRPr lang="de-DE" sz="1600" dirty="0"/>
              </a:p>
            </p:txBody>
          </p:sp>
        </p:grpSp>
        <p:grpSp>
          <p:nvGrpSpPr>
            <p:cNvPr id="32" name="Gruppieren 31"/>
            <p:cNvGrpSpPr/>
            <p:nvPr/>
          </p:nvGrpSpPr>
          <p:grpSpPr>
            <a:xfrm>
              <a:off x="6659653" y="1700808"/>
              <a:ext cx="360619" cy="1074622"/>
              <a:chOff x="6659653" y="1700808"/>
              <a:chExt cx="360619" cy="1074622"/>
            </a:xfrm>
          </p:grpSpPr>
          <p:grpSp>
            <p:nvGrpSpPr>
              <p:cNvPr id="132" name="Gruppieren 131"/>
              <p:cNvGrpSpPr/>
              <p:nvPr/>
            </p:nvGrpSpPr>
            <p:grpSpPr>
              <a:xfrm>
                <a:off x="6803669" y="2060848"/>
                <a:ext cx="144595" cy="714582"/>
                <a:chOff x="2555720" y="2787780"/>
                <a:chExt cx="144020" cy="533959"/>
              </a:xfrm>
            </p:grpSpPr>
            <p:cxnSp>
              <p:nvCxnSpPr>
                <p:cNvPr id="133" name="Gerader Verbinder 132"/>
                <p:cNvCxnSpPr/>
                <p:nvPr/>
              </p:nvCxnSpPr>
              <p:spPr>
                <a:xfrm>
                  <a:off x="2627730" y="2787780"/>
                  <a:ext cx="0" cy="245919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Textfeld 133"/>
                <p:cNvSpPr txBox="1"/>
                <p:nvPr/>
              </p:nvSpPr>
              <p:spPr>
                <a:xfrm>
                  <a:off x="2555720" y="3105709"/>
                  <a:ext cx="144020" cy="2160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spcBef>
                      <a:spcPts val="337"/>
                    </a:spcBef>
                  </a:pPr>
                  <a:endParaRPr lang="de-DE" sz="1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35" name="Textfeld 134"/>
              <p:cNvSpPr txBox="1"/>
              <p:nvPr/>
            </p:nvSpPr>
            <p:spPr>
              <a:xfrm>
                <a:off x="6659653" y="1700808"/>
                <a:ext cx="360619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ctr"/>
              </a:lstStyle>
              <a:p>
                <a:pPr algn="l"/>
                <a:r>
                  <a:rPr lang="de-DE" sz="1600" dirty="0" smtClean="0"/>
                  <a:t> S14</a:t>
                </a:r>
                <a:endParaRPr lang="de-DE" sz="1600" dirty="0"/>
              </a:p>
            </p:txBody>
          </p:sp>
        </p:grpSp>
        <p:sp>
          <p:nvSpPr>
            <p:cNvPr id="136" name="Textfeld 135"/>
            <p:cNvSpPr txBox="1"/>
            <p:nvPr/>
          </p:nvSpPr>
          <p:spPr>
            <a:xfrm>
              <a:off x="8532150" y="2132856"/>
              <a:ext cx="504346" cy="246221"/>
            </a:xfrm>
            <a:prstGeom prst="rect">
              <a:avLst/>
            </a:prstGeom>
            <a:solidFill>
              <a:srgbClr val="008549"/>
            </a:solidFill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/>
            </a:lstStyle>
            <a:p>
              <a:pPr algn="l"/>
              <a:r>
                <a:rPr lang="de-DE" sz="1600" dirty="0" smtClean="0"/>
                <a:t> </a:t>
              </a:r>
              <a:r>
                <a:rPr lang="de-DE" sz="1600" dirty="0" err="1" smtClean="0"/>
                <a:t>Build</a:t>
              </a:r>
              <a:endParaRPr lang="de-DE" sz="1600" dirty="0"/>
            </a:p>
          </p:txBody>
        </p:sp>
      </p:grpSp>
      <p:sp>
        <p:nvSpPr>
          <p:cNvPr id="140" name="Textfeld 139"/>
          <p:cNvSpPr txBox="1"/>
          <p:nvPr/>
        </p:nvSpPr>
        <p:spPr>
          <a:xfrm>
            <a:off x="504370" y="1141001"/>
            <a:ext cx="3293955" cy="221599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/>
          </a:lstStyle>
          <a:p>
            <a:pPr algn="l"/>
            <a:r>
              <a:rPr lang="de-DE" sz="1600" dirty="0" smtClean="0"/>
              <a:t>S1 – </a:t>
            </a:r>
            <a:r>
              <a:rPr lang="de-DE" sz="1600" dirty="0" err="1" smtClean="0"/>
              <a:t>Declarative</a:t>
            </a:r>
            <a:r>
              <a:rPr lang="de-DE" sz="1600" dirty="0" smtClean="0"/>
              <a:t>: </a:t>
            </a:r>
            <a:r>
              <a:rPr lang="de-DE" sz="1600" dirty="0" err="1" smtClean="0"/>
              <a:t>Checkout</a:t>
            </a:r>
            <a:r>
              <a:rPr lang="de-DE" sz="1600" dirty="0" smtClean="0"/>
              <a:t> SCM</a:t>
            </a:r>
          </a:p>
          <a:p>
            <a:pPr algn="l"/>
            <a:r>
              <a:rPr lang="de-DE" sz="1600" dirty="0" smtClean="0"/>
              <a:t>S2 – </a:t>
            </a:r>
            <a:r>
              <a:rPr lang="de-DE" sz="1600" dirty="0" err="1" smtClean="0"/>
              <a:t>Declarative</a:t>
            </a:r>
            <a:r>
              <a:rPr lang="de-DE" sz="1600" dirty="0" smtClean="0"/>
              <a:t>: Tool </a:t>
            </a:r>
            <a:r>
              <a:rPr lang="de-DE" sz="1600" dirty="0" err="1" smtClean="0"/>
              <a:t>Install</a:t>
            </a:r>
            <a:endParaRPr lang="de-DE" sz="1600" dirty="0" smtClean="0"/>
          </a:p>
          <a:p>
            <a:pPr algn="l"/>
            <a:r>
              <a:rPr lang="de-DE" sz="1600" dirty="0" smtClean="0"/>
              <a:t>S3 – Initialize</a:t>
            </a:r>
          </a:p>
          <a:p>
            <a:pPr algn="l"/>
            <a:r>
              <a:rPr lang="de-DE" sz="1600" dirty="0" smtClean="0"/>
              <a:t>S4 – </a:t>
            </a:r>
            <a:r>
              <a:rPr lang="de-DE" sz="1600" dirty="0" err="1" smtClean="0"/>
              <a:t>Build</a:t>
            </a:r>
            <a:endParaRPr lang="de-DE" sz="1600" dirty="0" smtClean="0"/>
          </a:p>
          <a:p>
            <a:pPr algn="l"/>
            <a:r>
              <a:rPr lang="de-DE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S5 – </a:t>
            </a:r>
            <a:r>
              <a:rPr lang="de-DE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Publish</a:t>
            </a:r>
            <a:r>
              <a:rPr lang="de-DE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Pacts</a:t>
            </a:r>
            <a:endParaRPr lang="de-DE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de-DE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S6 – PACT </a:t>
            </a:r>
            <a:r>
              <a:rPr lang="de-DE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quality</a:t>
            </a:r>
            <a:r>
              <a:rPr lang="de-DE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gate</a:t>
            </a:r>
            <a:endParaRPr lang="de-DE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de-DE" sz="1600" dirty="0" smtClean="0"/>
              <a:t>S7 – Interface Test</a:t>
            </a:r>
          </a:p>
          <a:p>
            <a:pPr algn="l"/>
            <a:r>
              <a:rPr lang="de-DE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S8 </a:t>
            </a:r>
            <a:r>
              <a:rPr lang="de-DE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– Mutation </a:t>
            </a:r>
            <a:r>
              <a:rPr lang="de-DE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Test</a:t>
            </a:r>
          </a:p>
          <a:p>
            <a:pPr algn="l"/>
            <a:r>
              <a:rPr lang="de-DE" sz="1600" dirty="0" smtClean="0"/>
              <a:t>S9 – </a:t>
            </a:r>
            <a:r>
              <a:rPr lang="de-DE" sz="1600" dirty="0"/>
              <a:t>Security Scan</a:t>
            </a:r>
            <a:endParaRPr lang="de-DE" sz="1600" dirty="0" smtClean="0"/>
          </a:p>
        </p:txBody>
      </p:sp>
      <p:sp>
        <p:nvSpPr>
          <p:cNvPr id="141" name="Textfeld 140"/>
          <p:cNvSpPr txBox="1"/>
          <p:nvPr/>
        </p:nvSpPr>
        <p:spPr>
          <a:xfrm>
            <a:off x="5238485" y="1141001"/>
            <a:ext cx="3293955" cy="196977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/>
          </a:lstStyle>
          <a:p>
            <a:pPr algn="l"/>
            <a:r>
              <a:rPr lang="de-DE" sz="1600" dirty="0" smtClean="0"/>
              <a:t>S10 </a:t>
            </a:r>
            <a:r>
              <a:rPr lang="de-DE" sz="1600" dirty="0"/>
              <a:t>– </a:t>
            </a:r>
            <a:r>
              <a:rPr lang="de-DE" sz="1600" dirty="0" err="1"/>
              <a:t>Sonarqube</a:t>
            </a:r>
            <a:r>
              <a:rPr lang="de-DE" sz="1600" dirty="0"/>
              <a:t> Scan</a:t>
            </a:r>
          </a:p>
          <a:p>
            <a:pPr algn="l"/>
            <a:r>
              <a:rPr lang="de-DE" sz="1600" dirty="0" smtClean="0"/>
              <a:t>S11 – </a:t>
            </a:r>
            <a:r>
              <a:rPr lang="de-DE" sz="1600" dirty="0" err="1" smtClean="0"/>
              <a:t>Sonarqube</a:t>
            </a:r>
            <a:r>
              <a:rPr lang="de-DE" sz="1600" dirty="0" smtClean="0"/>
              <a:t> </a:t>
            </a:r>
            <a:r>
              <a:rPr lang="de-DE" sz="1600" dirty="0" err="1" smtClean="0"/>
              <a:t>qualitygate</a:t>
            </a:r>
            <a:endParaRPr lang="de-DE" sz="1600" dirty="0" smtClean="0"/>
          </a:p>
          <a:p>
            <a:pPr algn="l"/>
            <a:r>
              <a:rPr lang="de-DE" sz="1600" dirty="0" smtClean="0"/>
              <a:t>S12 – </a:t>
            </a:r>
            <a:r>
              <a:rPr lang="de-DE" sz="1600" dirty="0"/>
              <a:t>C</a:t>
            </a:r>
            <a:r>
              <a:rPr lang="de-DE" sz="1600" dirty="0" smtClean="0"/>
              <a:t>reate </a:t>
            </a:r>
            <a:r>
              <a:rPr lang="de-DE" sz="1600" dirty="0" err="1" smtClean="0"/>
              <a:t>release</a:t>
            </a:r>
            <a:r>
              <a:rPr lang="de-DE" sz="1600" dirty="0" smtClean="0"/>
              <a:t> </a:t>
            </a:r>
            <a:r>
              <a:rPr lang="de-DE" sz="1600" dirty="0" err="1" smtClean="0"/>
              <a:t>supplements</a:t>
            </a:r>
            <a:endParaRPr lang="de-DE" sz="1600" dirty="0" smtClean="0"/>
          </a:p>
          <a:p>
            <a:pPr algn="l"/>
            <a:r>
              <a:rPr lang="de-DE" sz="1600" dirty="0" smtClean="0"/>
              <a:t>S13 – </a:t>
            </a:r>
            <a:r>
              <a:rPr lang="de-DE" sz="1600" dirty="0" err="1"/>
              <a:t>P</a:t>
            </a:r>
            <a:r>
              <a:rPr lang="de-DE" sz="1600" dirty="0" err="1" smtClean="0"/>
              <a:t>ublish</a:t>
            </a:r>
            <a:endParaRPr lang="de-DE" sz="1600" dirty="0" smtClean="0"/>
          </a:p>
          <a:p>
            <a:pPr algn="l"/>
            <a:r>
              <a:rPr lang="de-DE" sz="1600" dirty="0" smtClean="0"/>
              <a:t>S14 – Lock </a:t>
            </a:r>
            <a:r>
              <a:rPr lang="de-DE" sz="1600" dirty="0" err="1" smtClean="0"/>
              <a:t>deployment</a:t>
            </a:r>
            <a:r>
              <a:rPr lang="de-DE" sz="1600" dirty="0" smtClean="0"/>
              <a:t> </a:t>
            </a:r>
            <a:r>
              <a:rPr lang="de-DE" sz="1600" dirty="0" err="1" smtClean="0"/>
              <a:t>environment</a:t>
            </a:r>
            <a:endParaRPr lang="de-DE" sz="1600" dirty="0" smtClean="0"/>
          </a:p>
          <a:p>
            <a:pPr algn="l"/>
            <a:r>
              <a:rPr lang="de-DE" sz="1600" dirty="0" smtClean="0"/>
              <a:t>S15 – </a:t>
            </a:r>
            <a:r>
              <a:rPr lang="de-DE" sz="1600" dirty="0" err="1" smtClean="0"/>
              <a:t>Deployability</a:t>
            </a:r>
            <a:r>
              <a:rPr lang="de-DE" sz="1600" dirty="0" smtClean="0"/>
              <a:t> check</a:t>
            </a:r>
          </a:p>
          <a:p>
            <a:pPr algn="l"/>
            <a:r>
              <a:rPr lang="de-DE" sz="1600" dirty="0" smtClean="0"/>
              <a:t>S16 – </a:t>
            </a:r>
            <a:r>
              <a:rPr lang="de-DE" sz="1600" dirty="0" err="1" smtClean="0"/>
              <a:t>Deployment</a:t>
            </a:r>
            <a:endParaRPr lang="de-DE" sz="1600" dirty="0" smtClean="0"/>
          </a:p>
          <a:p>
            <a:pPr algn="l"/>
            <a:r>
              <a:rPr lang="de-DE" sz="1600" dirty="0" smtClean="0"/>
              <a:t>S17 – </a:t>
            </a:r>
            <a:r>
              <a:rPr lang="de-DE" sz="1600" dirty="0" err="1" smtClean="0"/>
              <a:t>Declarative</a:t>
            </a:r>
            <a:r>
              <a:rPr lang="de-DE" sz="1600" dirty="0" smtClean="0"/>
              <a:t>: Post Actions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28331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464400"/>
            <a:ext cx="8172000" cy="516328"/>
          </a:xfrm>
        </p:spPr>
        <p:txBody>
          <a:bodyPr/>
          <a:lstStyle/>
          <a:p>
            <a:r>
              <a:rPr lang="de-DE" dirty="0" smtClean="0"/>
              <a:t>Jenkins Pipeline (2)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45C81272-F9F5-7243-8F4F-0194035635E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Referat 22C  | Test Prozess: Middleware |  TT.MM.JJJJ  |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C86AF5CE-505E-E144-9F25-FE9030D6E7E9}"/>
              </a:ext>
            </a:extLst>
          </p:cNvPr>
          <p:cNvSpPr txBox="1">
            <a:spLocks/>
          </p:cNvSpPr>
          <p:nvPr/>
        </p:nvSpPr>
        <p:spPr>
          <a:xfrm>
            <a:off x="8562365" y="6505200"/>
            <a:ext cx="191268" cy="10772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C2463F-A5C2-4DC3-BE95-69F89794008F}" type="slidenum">
              <a:rPr lang="de-DE" sz="700" smtClean="0"/>
              <a:pPr/>
              <a:t>9</a:t>
            </a:fld>
            <a:endParaRPr lang="de-DE" sz="70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2" name="Textfeld 21"/>
          <p:cNvSpPr txBox="1"/>
          <p:nvPr/>
        </p:nvSpPr>
        <p:spPr>
          <a:xfrm>
            <a:off x="251520" y="1256247"/>
            <a:ext cx="4564377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/>
          </a:lstStyle>
          <a:p>
            <a:pPr algn="l"/>
            <a:r>
              <a:rPr lang="de-DE" sz="1600" dirty="0" smtClean="0"/>
              <a:t>Archetyp: Springboot Services </a:t>
            </a:r>
            <a:r>
              <a:rPr lang="de-DE" sz="1600" dirty="0" smtClean="0"/>
              <a:t>(</a:t>
            </a:r>
            <a:r>
              <a:rPr lang="de-DE" sz="1600" dirty="0" smtClean="0"/>
              <a:t>ohne</a:t>
            </a:r>
            <a:r>
              <a:rPr lang="de-DE" sz="1600" dirty="0" smtClean="0"/>
              <a:t> </a:t>
            </a:r>
            <a:r>
              <a:rPr lang="de-DE" sz="1600" dirty="0" smtClean="0"/>
              <a:t>Rest Controller)</a:t>
            </a:r>
            <a:endParaRPr lang="de-DE" sz="1600" dirty="0"/>
          </a:p>
        </p:txBody>
      </p:sp>
      <p:sp>
        <p:nvSpPr>
          <p:cNvPr id="91" name="Textfeld 90"/>
          <p:cNvSpPr txBox="1"/>
          <p:nvPr/>
        </p:nvSpPr>
        <p:spPr>
          <a:xfrm>
            <a:off x="251521" y="3974867"/>
            <a:ext cx="2160240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/>
          </a:lstStyle>
          <a:p>
            <a:pPr algn="l"/>
            <a:r>
              <a:rPr lang="de-DE" sz="1600" dirty="0" smtClean="0"/>
              <a:t>Archetyp: Java Library</a:t>
            </a:r>
            <a:endParaRPr lang="de-DE" sz="1600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259793" y="1916832"/>
            <a:ext cx="8776993" cy="1182325"/>
            <a:chOff x="259793" y="1700808"/>
            <a:chExt cx="8776993" cy="1182325"/>
          </a:xfrm>
        </p:grpSpPr>
        <p:sp>
          <p:nvSpPr>
            <p:cNvPr id="17" name="Pfeil nach rechts 16"/>
            <p:cNvSpPr/>
            <p:nvPr/>
          </p:nvSpPr>
          <p:spPr>
            <a:xfrm>
              <a:off x="747303" y="2196554"/>
              <a:ext cx="7857145" cy="114303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02806" tIns="51403" rIns="102806" bIns="51403"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http://numerify.com/wp-content/uploads/2014/04/4_backlog_140px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793" y="1988840"/>
              <a:ext cx="567791" cy="610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Gruppieren 18"/>
            <p:cNvGrpSpPr/>
            <p:nvPr/>
          </p:nvGrpSpPr>
          <p:grpSpPr>
            <a:xfrm>
              <a:off x="899592" y="2094833"/>
              <a:ext cx="144595" cy="714582"/>
              <a:chOff x="2555720" y="2787780"/>
              <a:chExt cx="144020" cy="533959"/>
            </a:xfrm>
          </p:grpSpPr>
          <p:cxnSp>
            <p:nvCxnSpPr>
              <p:cNvPr id="20" name="Gerader Verbinder 19"/>
              <p:cNvCxnSpPr/>
              <p:nvPr/>
            </p:nvCxnSpPr>
            <p:spPr>
              <a:xfrm>
                <a:off x="2627730" y="2787780"/>
                <a:ext cx="0" cy="245919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feld 20"/>
              <p:cNvSpPr txBox="1"/>
              <p:nvPr/>
            </p:nvSpPr>
            <p:spPr>
              <a:xfrm>
                <a:off x="2555720" y="3105709"/>
                <a:ext cx="144020" cy="216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37"/>
                  </a:spcBef>
                </a:pPr>
                <a:endParaRPr lang="de-DE" sz="1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3" name="Gruppieren 22"/>
            <p:cNvGrpSpPr/>
            <p:nvPr/>
          </p:nvGrpSpPr>
          <p:grpSpPr>
            <a:xfrm>
              <a:off x="1475656" y="2094833"/>
              <a:ext cx="144595" cy="714582"/>
              <a:chOff x="2555720" y="2787780"/>
              <a:chExt cx="144020" cy="533959"/>
            </a:xfrm>
          </p:grpSpPr>
          <p:cxnSp>
            <p:nvCxnSpPr>
              <p:cNvPr id="24" name="Gerader Verbinder 23"/>
              <p:cNvCxnSpPr/>
              <p:nvPr/>
            </p:nvCxnSpPr>
            <p:spPr>
              <a:xfrm>
                <a:off x="2627730" y="2787780"/>
                <a:ext cx="0" cy="245919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feld 24"/>
              <p:cNvSpPr txBox="1"/>
              <p:nvPr/>
            </p:nvSpPr>
            <p:spPr>
              <a:xfrm>
                <a:off x="2555720" y="3105709"/>
                <a:ext cx="144020" cy="216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37"/>
                  </a:spcBef>
                </a:pPr>
                <a:endParaRPr lang="de-DE" sz="1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9" name="Gruppieren 28"/>
            <p:cNvGrpSpPr/>
            <p:nvPr/>
          </p:nvGrpSpPr>
          <p:grpSpPr>
            <a:xfrm>
              <a:off x="2051720" y="2094833"/>
              <a:ext cx="144595" cy="714582"/>
              <a:chOff x="2555720" y="2787780"/>
              <a:chExt cx="144020" cy="533959"/>
            </a:xfrm>
          </p:grpSpPr>
          <p:cxnSp>
            <p:nvCxnSpPr>
              <p:cNvPr id="30" name="Gerader Verbinder 29"/>
              <p:cNvCxnSpPr/>
              <p:nvPr/>
            </p:nvCxnSpPr>
            <p:spPr>
              <a:xfrm>
                <a:off x="2627730" y="2787780"/>
                <a:ext cx="0" cy="245919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feld 30"/>
              <p:cNvSpPr txBox="1"/>
              <p:nvPr/>
            </p:nvSpPr>
            <p:spPr>
              <a:xfrm>
                <a:off x="2555720" y="3105709"/>
                <a:ext cx="144020" cy="216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37"/>
                  </a:spcBef>
                </a:pPr>
                <a:endParaRPr lang="de-DE" sz="1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2627784" y="2094833"/>
              <a:ext cx="144595" cy="714582"/>
              <a:chOff x="2555720" y="2787780"/>
              <a:chExt cx="144020" cy="533959"/>
            </a:xfrm>
          </p:grpSpPr>
          <p:cxnSp>
            <p:nvCxnSpPr>
              <p:cNvPr id="36" name="Gerader Verbinder 35"/>
              <p:cNvCxnSpPr/>
              <p:nvPr/>
            </p:nvCxnSpPr>
            <p:spPr>
              <a:xfrm>
                <a:off x="2627730" y="2787780"/>
                <a:ext cx="0" cy="245919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feld 36"/>
              <p:cNvSpPr txBox="1"/>
              <p:nvPr/>
            </p:nvSpPr>
            <p:spPr>
              <a:xfrm>
                <a:off x="2555720" y="3105709"/>
                <a:ext cx="144020" cy="216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37"/>
                  </a:spcBef>
                </a:pPr>
                <a:endParaRPr lang="de-DE" sz="1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8" name="Gruppieren 37"/>
            <p:cNvGrpSpPr/>
            <p:nvPr/>
          </p:nvGrpSpPr>
          <p:grpSpPr>
            <a:xfrm>
              <a:off x="3203848" y="2094833"/>
              <a:ext cx="144595" cy="714582"/>
              <a:chOff x="2555720" y="2787780"/>
              <a:chExt cx="144020" cy="533959"/>
            </a:xfrm>
          </p:grpSpPr>
          <p:cxnSp>
            <p:nvCxnSpPr>
              <p:cNvPr id="39" name="Gerader Verbinder 38"/>
              <p:cNvCxnSpPr/>
              <p:nvPr/>
            </p:nvCxnSpPr>
            <p:spPr>
              <a:xfrm>
                <a:off x="2627730" y="2787780"/>
                <a:ext cx="0" cy="245919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feld 39"/>
              <p:cNvSpPr txBox="1"/>
              <p:nvPr/>
            </p:nvSpPr>
            <p:spPr>
              <a:xfrm>
                <a:off x="2555720" y="3105709"/>
                <a:ext cx="144020" cy="216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37"/>
                  </a:spcBef>
                </a:pPr>
                <a:endParaRPr lang="de-DE" sz="1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1" name="Gruppieren 40"/>
            <p:cNvGrpSpPr/>
            <p:nvPr/>
          </p:nvGrpSpPr>
          <p:grpSpPr>
            <a:xfrm>
              <a:off x="3779912" y="2094833"/>
              <a:ext cx="144595" cy="714582"/>
              <a:chOff x="2555720" y="2787780"/>
              <a:chExt cx="144020" cy="533959"/>
            </a:xfrm>
          </p:grpSpPr>
          <p:cxnSp>
            <p:nvCxnSpPr>
              <p:cNvPr id="42" name="Gerader Verbinder 41"/>
              <p:cNvCxnSpPr/>
              <p:nvPr/>
            </p:nvCxnSpPr>
            <p:spPr>
              <a:xfrm>
                <a:off x="2627730" y="2787780"/>
                <a:ext cx="0" cy="245919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feld 42"/>
              <p:cNvSpPr txBox="1"/>
              <p:nvPr/>
            </p:nvSpPr>
            <p:spPr>
              <a:xfrm>
                <a:off x="2555720" y="3105709"/>
                <a:ext cx="144020" cy="216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37"/>
                  </a:spcBef>
                </a:pPr>
                <a:endParaRPr lang="de-DE" sz="1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4" name="Gruppieren 43"/>
            <p:cNvGrpSpPr/>
            <p:nvPr/>
          </p:nvGrpSpPr>
          <p:grpSpPr>
            <a:xfrm>
              <a:off x="4355976" y="2094833"/>
              <a:ext cx="144595" cy="714582"/>
              <a:chOff x="2555720" y="2787780"/>
              <a:chExt cx="144020" cy="533959"/>
            </a:xfrm>
          </p:grpSpPr>
          <p:cxnSp>
            <p:nvCxnSpPr>
              <p:cNvPr id="45" name="Gerader Verbinder 44"/>
              <p:cNvCxnSpPr/>
              <p:nvPr/>
            </p:nvCxnSpPr>
            <p:spPr>
              <a:xfrm>
                <a:off x="2627730" y="2787780"/>
                <a:ext cx="0" cy="245919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feld 45"/>
              <p:cNvSpPr txBox="1"/>
              <p:nvPr/>
            </p:nvSpPr>
            <p:spPr>
              <a:xfrm>
                <a:off x="2555720" y="3105709"/>
                <a:ext cx="144020" cy="216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37"/>
                  </a:spcBef>
                </a:pPr>
                <a:endParaRPr lang="de-DE" sz="1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0" name="Gruppieren 49"/>
            <p:cNvGrpSpPr/>
            <p:nvPr/>
          </p:nvGrpSpPr>
          <p:grpSpPr>
            <a:xfrm>
              <a:off x="4932040" y="2094833"/>
              <a:ext cx="144595" cy="714582"/>
              <a:chOff x="2555720" y="2787780"/>
              <a:chExt cx="144020" cy="533959"/>
            </a:xfrm>
          </p:grpSpPr>
          <p:cxnSp>
            <p:nvCxnSpPr>
              <p:cNvPr id="51" name="Gerader Verbinder 50"/>
              <p:cNvCxnSpPr/>
              <p:nvPr/>
            </p:nvCxnSpPr>
            <p:spPr>
              <a:xfrm>
                <a:off x="2627730" y="2787780"/>
                <a:ext cx="0" cy="245919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feld 51"/>
              <p:cNvSpPr txBox="1"/>
              <p:nvPr/>
            </p:nvSpPr>
            <p:spPr>
              <a:xfrm>
                <a:off x="2555720" y="3105709"/>
                <a:ext cx="144020" cy="216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37"/>
                  </a:spcBef>
                </a:pPr>
                <a:endParaRPr lang="de-DE" sz="1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3" name="Gruppieren 52"/>
            <p:cNvGrpSpPr/>
            <p:nvPr/>
          </p:nvGrpSpPr>
          <p:grpSpPr>
            <a:xfrm>
              <a:off x="5508104" y="2094833"/>
              <a:ext cx="144595" cy="714582"/>
              <a:chOff x="2555720" y="2787780"/>
              <a:chExt cx="144020" cy="533959"/>
            </a:xfrm>
          </p:grpSpPr>
          <p:cxnSp>
            <p:nvCxnSpPr>
              <p:cNvPr id="54" name="Gerader Verbinder 53"/>
              <p:cNvCxnSpPr/>
              <p:nvPr/>
            </p:nvCxnSpPr>
            <p:spPr>
              <a:xfrm>
                <a:off x="2627730" y="2787780"/>
                <a:ext cx="0" cy="245919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feld 54"/>
              <p:cNvSpPr txBox="1"/>
              <p:nvPr/>
            </p:nvSpPr>
            <p:spPr>
              <a:xfrm>
                <a:off x="2555720" y="3105709"/>
                <a:ext cx="144020" cy="216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37"/>
                  </a:spcBef>
                </a:pPr>
                <a:endParaRPr lang="de-DE" sz="1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6" name="Gruppieren 55"/>
            <p:cNvGrpSpPr/>
            <p:nvPr/>
          </p:nvGrpSpPr>
          <p:grpSpPr>
            <a:xfrm>
              <a:off x="6084168" y="2094833"/>
              <a:ext cx="144595" cy="714582"/>
              <a:chOff x="2555720" y="2787780"/>
              <a:chExt cx="144020" cy="533959"/>
            </a:xfrm>
          </p:grpSpPr>
          <p:cxnSp>
            <p:nvCxnSpPr>
              <p:cNvPr id="57" name="Gerader Verbinder 56"/>
              <p:cNvCxnSpPr/>
              <p:nvPr/>
            </p:nvCxnSpPr>
            <p:spPr>
              <a:xfrm>
                <a:off x="2627730" y="2787780"/>
                <a:ext cx="0" cy="245919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feld 57"/>
              <p:cNvSpPr txBox="1"/>
              <p:nvPr/>
            </p:nvSpPr>
            <p:spPr>
              <a:xfrm>
                <a:off x="2555720" y="3105709"/>
                <a:ext cx="144020" cy="216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37"/>
                  </a:spcBef>
                </a:pPr>
                <a:endParaRPr lang="de-DE" sz="1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9" name="Gruppieren 58"/>
            <p:cNvGrpSpPr/>
            <p:nvPr/>
          </p:nvGrpSpPr>
          <p:grpSpPr>
            <a:xfrm>
              <a:off x="6588224" y="2094833"/>
              <a:ext cx="144595" cy="714582"/>
              <a:chOff x="2555720" y="2787780"/>
              <a:chExt cx="144020" cy="533959"/>
            </a:xfrm>
          </p:grpSpPr>
          <p:cxnSp>
            <p:nvCxnSpPr>
              <p:cNvPr id="60" name="Gerader Verbinder 59"/>
              <p:cNvCxnSpPr/>
              <p:nvPr/>
            </p:nvCxnSpPr>
            <p:spPr>
              <a:xfrm>
                <a:off x="2627730" y="2787780"/>
                <a:ext cx="0" cy="245919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feld 60"/>
              <p:cNvSpPr txBox="1"/>
              <p:nvPr/>
            </p:nvSpPr>
            <p:spPr>
              <a:xfrm>
                <a:off x="2555720" y="3105709"/>
                <a:ext cx="144020" cy="216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37"/>
                  </a:spcBef>
                </a:pPr>
                <a:endParaRPr lang="de-DE" sz="1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2" name="Gruppieren 61"/>
            <p:cNvGrpSpPr/>
            <p:nvPr/>
          </p:nvGrpSpPr>
          <p:grpSpPr>
            <a:xfrm>
              <a:off x="7092280" y="2094833"/>
              <a:ext cx="144595" cy="714582"/>
              <a:chOff x="2555720" y="2787780"/>
              <a:chExt cx="144020" cy="533959"/>
            </a:xfrm>
          </p:grpSpPr>
          <p:cxnSp>
            <p:nvCxnSpPr>
              <p:cNvPr id="63" name="Gerader Verbinder 62"/>
              <p:cNvCxnSpPr/>
              <p:nvPr/>
            </p:nvCxnSpPr>
            <p:spPr>
              <a:xfrm>
                <a:off x="2627730" y="2787780"/>
                <a:ext cx="0" cy="245919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feld 63"/>
              <p:cNvSpPr txBox="1"/>
              <p:nvPr/>
            </p:nvSpPr>
            <p:spPr>
              <a:xfrm>
                <a:off x="2555720" y="3105709"/>
                <a:ext cx="144020" cy="216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37"/>
                  </a:spcBef>
                </a:pPr>
                <a:endParaRPr lang="de-DE" sz="1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5" name="Gruppieren 64"/>
            <p:cNvGrpSpPr/>
            <p:nvPr/>
          </p:nvGrpSpPr>
          <p:grpSpPr>
            <a:xfrm>
              <a:off x="7596336" y="2094833"/>
              <a:ext cx="144595" cy="714582"/>
              <a:chOff x="2555720" y="2787780"/>
              <a:chExt cx="144020" cy="533959"/>
            </a:xfrm>
          </p:grpSpPr>
          <p:cxnSp>
            <p:nvCxnSpPr>
              <p:cNvPr id="66" name="Gerader Verbinder 65"/>
              <p:cNvCxnSpPr/>
              <p:nvPr/>
            </p:nvCxnSpPr>
            <p:spPr>
              <a:xfrm>
                <a:off x="2627730" y="2787780"/>
                <a:ext cx="0" cy="245919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feld 66"/>
              <p:cNvSpPr txBox="1"/>
              <p:nvPr/>
            </p:nvSpPr>
            <p:spPr>
              <a:xfrm>
                <a:off x="2555720" y="3105709"/>
                <a:ext cx="144020" cy="216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37"/>
                  </a:spcBef>
                </a:pPr>
                <a:endParaRPr lang="de-DE" sz="1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8" name="Gruppieren 67"/>
            <p:cNvGrpSpPr/>
            <p:nvPr/>
          </p:nvGrpSpPr>
          <p:grpSpPr>
            <a:xfrm>
              <a:off x="8171821" y="2094833"/>
              <a:ext cx="144595" cy="714582"/>
              <a:chOff x="2555720" y="2787780"/>
              <a:chExt cx="144020" cy="533959"/>
            </a:xfrm>
          </p:grpSpPr>
          <p:cxnSp>
            <p:nvCxnSpPr>
              <p:cNvPr id="69" name="Gerader Verbinder 68"/>
              <p:cNvCxnSpPr/>
              <p:nvPr/>
            </p:nvCxnSpPr>
            <p:spPr>
              <a:xfrm>
                <a:off x="2627730" y="2787780"/>
                <a:ext cx="0" cy="245919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feld 69"/>
              <p:cNvSpPr txBox="1"/>
              <p:nvPr/>
            </p:nvSpPr>
            <p:spPr>
              <a:xfrm>
                <a:off x="2555720" y="3105709"/>
                <a:ext cx="144020" cy="216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37"/>
                  </a:spcBef>
                </a:pPr>
                <a:endParaRPr lang="de-DE" sz="1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1" name="Textfeld 70"/>
            <p:cNvSpPr txBox="1"/>
            <p:nvPr/>
          </p:nvSpPr>
          <p:spPr>
            <a:xfrm>
              <a:off x="827293" y="2636912"/>
              <a:ext cx="28832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/>
            </a:lstStyle>
            <a:p>
              <a:pPr algn="l"/>
              <a:r>
                <a:rPr lang="de-DE" sz="1600" dirty="0" smtClean="0"/>
                <a:t> S1</a:t>
              </a:r>
              <a:endParaRPr lang="de-DE" sz="1600" dirty="0"/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1979421" y="2636912"/>
              <a:ext cx="28832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/>
            </a:lstStyle>
            <a:p>
              <a:pPr algn="l"/>
              <a:r>
                <a:rPr lang="de-DE" sz="1600" dirty="0" smtClean="0"/>
                <a:t> S3</a:t>
              </a:r>
              <a:endParaRPr lang="de-DE" sz="1600" dirty="0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3131549" y="2636912"/>
              <a:ext cx="28832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/>
            </a:lstStyle>
            <a:p>
              <a:pPr algn="l"/>
              <a:r>
                <a:rPr lang="de-DE" sz="1600" dirty="0" smtClean="0"/>
                <a:t> S7</a:t>
              </a:r>
              <a:endParaRPr lang="de-DE" sz="1600" dirty="0"/>
            </a:p>
          </p:txBody>
        </p:sp>
        <p:sp>
          <p:nvSpPr>
            <p:cNvPr id="74" name="Textfeld 73"/>
            <p:cNvSpPr txBox="1"/>
            <p:nvPr/>
          </p:nvSpPr>
          <p:spPr>
            <a:xfrm>
              <a:off x="4247383" y="2636911"/>
              <a:ext cx="360910" cy="246221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/>
            </a:lstStyle>
            <a:p>
              <a:pPr algn="l"/>
              <a:r>
                <a:rPr lang="de-DE" sz="1600" dirty="0" smtClean="0"/>
                <a:t> S10</a:t>
              </a:r>
              <a:endParaRPr lang="de-DE" sz="1600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5399802" y="2636910"/>
              <a:ext cx="360040" cy="246221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/>
            </a:lstStyle>
            <a:p>
              <a:pPr algn="l"/>
              <a:r>
                <a:rPr lang="de-DE" sz="1600" dirty="0" smtClean="0"/>
                <a:t> S12</a:t>
              </a:r>
              <a:endParaRPr lang="de-DE" sz="1600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6444208" y="2636912"/>
              <a:ext cx="360619" cy="246221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/>
            </a:lstStyle>
            <a:p>
              <a:pPr algn="l"/>
              <a:r>
                <a:rPr lang="de-DE" sz="1600" dirty="0" smtClean="0"/>
                <a:t> S14</a:t>
              </a:r>
              <a:endParaRPr lang="de-DE" sz="1600" dirty="0"/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7524328" y="2636912"/>
              <a:ext cx="360040" cy="246221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/>
            </a:lstStyle>
            <a:p>
              <a:pPr algn="l"/>
              <a:r>
                <a:rPr lang="de-DE" sz="1600" dirty="0" smtClean="0"/>
                <a:t> S16</a:t>
              </a:r>
              <a:endParaRPr lang="de-DE" sz="1600" dirty="0"/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1403357" y="1700808"/>
              <a:ext cx="28832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/>
            </a:lstStyle>
            <a:p>
              <a:pPr algn="l"/>
              <a:r>
                <a:rPr lang="de-DE" sz="1600" dirty="0" smtClean="0"/>
                <a:t> S2</a:t>
              </a:r>
              <a:endParaRPr lang="de-DE" sz="1600" dirty="0"/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2555485" y="1700808"/>
              <a:ext cx="28832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/>
            </a:lstStyle>
            <a:p>
              <a:pPr algn="l"/>
              <a:r>
                <a:rPr lang="de-DE" sz="1600" dirty="0" smtClean="0"/>
                <a:t> S4</a:t>
              </a:r>
              <a:endParaRPr lang="de-DE" sz="1600" dirty="0"/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3707613" y="1700808"/>
              <a:ext cx="28832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/>
            </a:lstStyle>
            <a:p>
              <a:pPr algn="l"/>
              <a:r>
                <a:rPr lang="de-DE" sz="1600" dirty="0" smtClean="0"/>
                <a:t> S9</a:t>
              </a:r>
              <a:endParaRPr lang="de-DE" sz="1600" dirty="0"/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4824317" y="1700808"/>
              <a:ext cx="360040" cy="246221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/>
            </a:lstStyle>
            <a:p>
              <a:pPr algn="l"/>
              <a:r>
                <a:rPr lang="de-DE" sz="1600" dirty="0" smtClean="0"/>
                <a:t> S11</a:t>
              </a:r>
              <a:endParaRPr lang="de-DE" sz="1600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5940153" y="1700808"/>
              <a:ext cx="360039" cy="246221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/>
            </a:lstStyle>
            <a:p>
              <a:pPr algn="l"/>
              <a:r>
                <a:rPr lang="de-DE" sz="1600" dirty="0" smtClean="0"/>
                <a:t> S13</a:t>
              </a:r>
              <a:endParaRPr lang="de-DE" sz="1600" dirty="0"/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6947973" y="1700808"/>
              <a:ext cx="360331" cy="246221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/>
            </a:lstStyle>
            <a:p>
              <a:pPr algn="l"/>
              <a:r>
                <a:rPr lang="de-DE" sz="1600" dirty="0" smtClean="0"/>
                <a:t> S15</a:t>
              </a:r>
              <a:endParaRPr lang="de-DE" sz="1600" dirty="0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8028093" y="1700808"/>
              <a:ext cx="360331" cy="246221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/>
            </a:lstStyle>
            <a:p>
              <a:pPr algn="l"/>
              <a:r>
                <a:rPr lang="de-DE" sz="1600" dirty="0" smtClean="0"/>
                <a:t> S17</a:t>
              </a:r>
              <a:endParaRPr lang="de-DE" sz="1600" dirty="0"/>
            </a:p>
          </p:txBody>
        </p:sp>
        <p:sp>
          <p:nvSpPr>
            <p:cNvPr id="145" name="Textfeld 144"/>
            <p:cNvSpPr txBox="1"/>
            <p:nvPr/>
          </p:nvSpPr>
          <p:spPr>
            <a:xfrm>
              <a:off x="8532440" y="2132856"/>
              <a:ext cx="504346" cy="246221"/>
            </a:xfrm>
            <a:prstGeom prst="rect">
              <a:avLst/>
            </a:prstGeom>
            <a:solidFill>
              <a:srgbClr val="008549"/>
            </a:solidFill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/>
            </a:lstStyle>
            <a:p>
              <a:pPr algn="l"/>
              <a:r>
                <a:rPr lang="de-DE" sz="1600" dirty="0" smtClean="0"/>
                <a:t> </a:t>
              </a:r>
              <a:r>
                <a:rPr lang="de-DE" sz="1600" dirty="0" err="1" smtClean="0"/>
                <a:t>Build</a:t>
              </a:r>
              <a:endParaRPr lang="de-DE" sz="1600" dirty="0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251520" y="4593641"/>
            <a:ext cx="6841050" cy="1182325"/>
            <a:chOff x="251520" y="4190891"/>
            <a:chExt cx="6841050" cy="1182325"/>
          </a:xfrm>
        </p:grpSpPr>
        <p:sp>
          <p:nvSpPr>
            <p:cNvPr id="86" name="Pfeil nach rechts 85"/>
            <p:cNvSpPr/>
            <p:nvPr/>
          </p:nvSpPr>
          <p:spPr>
            <a:xfrm>
              <a:off x="739031" y="4691412"/>
              <a:ext cx="5921491" cy="122282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02806" tIns="51403" rIns="102806" bIns="51403"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2" descr="http://numerify.com/wp-content/uploads/2014/04/4_backlog_140px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478923"/>
              <a:ext cx="567791" cy="610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8" name="Gruppieren 87"/>
            <p:cNvGrpSpPr/>
            <p:nvPr/>
          </p:nvGrpSpPr>
          <p:grpSpPr>
            <a:xfrm>
              <a:off x="891319" y="4584916"/>
              <a:ext cx="144595" cy="714582"/>
              <a:chOff x="2555720" y="2787780"/>
              <a:chExt cx="144020" cy="533959"/>
            </a:xfrm>
          </p:grpSpPr>
          <p:cxnSp>
            <p:nvCxnSpPr>
              <p:cNvPr id="89" name="Gerader Verbinder 88"/>
              <p:cNvCxnSpPr/>
              <p:nvPr/>
            </p:nvCxnSpPr>
            <p:spPr>
              <a:xfrm>
                <a:off x="2627730" y="2787780"/>
                <a:ext cx="0" cy="245919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feld 89"/>
              <p:cNvSpPr txBox="1"/>
              <p:nvPr/>
            </p:nvSpPr>
            <p:spPr>
              <a:xfrm>
                <a:off x="2555720" y="3105709"/>
                <a:ext cx="144020" cy="216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37"/>
                  </a:spcBef>
                </a:pPr>
                <a:endParaRPr lang="de-DE" sz="1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2" name="Gruppieren 91"/>
            <p:cNvGrpSpPr/>
            <p:nvPr/>
          </p:nvGrpSpPr>
          <p:grpSpPr>
            <a:xfrm>
              <a:off x="1467383" y="4584916"/>
              <a:ext cx="144595" cy="714582"/>
              <a:chOff x="2555720" y="2787780"/>
              <a:chExt cx="144020" cy="533959"/>
            </a:xfrm>
          </p:grpSpPr>
          <p:cxnSp>
            <p:nvCxnSpPr>
              <p:cNvPr id="93" name="Gerader Verbinder 92"/>
              <p:cNvCxnSpPr/>
              <p:nvPr/>
            </p:nvCxnSpPr>
            <p:spPr>
              <a:xfrm>
                <a:off x="2627730" y="2787780"/>
                <a:ext cx="0" cy="245919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feld 93"/>
              <p:cNvSpPr txBox="1"/>
              <p:nvPr/>
            </p:nvSpPr>
            <p:spPr>
              <a:xfrm>
                <a:off x="2555720" y="3105709"/>
                <a:ext cx="144020" cy="216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37"/>
                  </a:spcBef>
                </a:pPr>
                <a:endParaRPr lang="de-DE" sz="1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5" name="Gruppieren 94"/>
            <p:cNvGrpSpPr/>
            <p:nvPr/>
          </p:nvGrpSpPr>
          <p:grpSpPr>
            <a:xfrm>
              <a:off x="2043447" y="4584916"/>
              <a:ext cx="144595" cy="714582"/>
              <a:chOff x="2555720" y="2787780"/>
              <a:chExt cx="144020" cy="533959"/>
            </a:xfrm>
          </p:grpSpPr>
          <p:cxnSp>
            <p:nvCxnSpPr>
              <p:cNvPr id="96" name="Gerader Verbinder 95"/>
              <p:cNvCxnSpPr/>
              <p:nvPr/>
            </p:nvCxnSpPr>
            <p:spPr>
              <a:xfrm>
                <a:off x="2627730" y="2787780"/>
                <a:ext cx="0" cy="245919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feld 96"/>
              <p:cNvSpPr txBox="1"/>
              <p:nvPr/>
            </p:nvSpPr>
            <p:spPr>
              <a:xfrm>
                <a:off x="2555720" y="3105709"/>
                <a:ext cx="144020" cy="216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37"/>
                  </a:spcBef>
                </a:pPr>
                <a:endParaRPr lang="de-DE" sz="1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8" name="Gruppieren 97"/>
            <p:cNvGrpSpPr/>
            <p:nvPr/>
          </p:nvGrpSpPr>
          <p:grpSpPr>
            <a:xfrm>
              <a:off x="2619511" y="4584916"/>
              <a:ext cx="144595" cy="714582"/>
              <a:chOff x="2555720" y="2787780"/>
              <a:chExt cx="144020" cy="533959"/>
            </a:xfrm>
          </p:grpSpPr>
          <p:cxnSp>
            <p:nvCxnSpPr>
              <p:cNvPr id="99" name="Gerader Verbinder 98"/>
              <p:cNvCxnSpPr/>
              <p:nvPr/>
            </p:nvCxnSpPr>
            <p:spPr>
              <a:xfrm>
                <a:off x="2627730" y="2787780"/>
                <a:ext cx="0" cy="245919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feld 99"/>
              <p:cNvSpPr txBox="1"/>
              <p:nvPr/>
            </p:nvSpPr>
            <p:spPr>
              <a:xfrm>
                <a:off x="2555720" y="3105709"/>
                <a:ext cx="144020" cy="216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37"/>
                  </a:spcBef>
                </a:pPr>
                <a:endParaRPr lang="de-DE" sz="1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1" name="Gruppieren 100"/>
            <p:cNvGrpSpPr/>
            <p:nvPr/>
          </p:nvGrpSpPr>
          <p:grpSpPr>
            <a:xfrm>
              <a:off x="3195575" y="4584916"/>
              <a:ext cx="144595" cy="714582"/>
              <a:chOff x="2555720" y="2787780"/>
              <a:chExt cx="144020" cy="533959"/>
            </a:xfrm>
          </p:grpSpPr>
          <p:cxnSp>
            <p:nvCxnSpPr>
              <p:cNvPr id="102" name="Gerader Verbinder 101"/>
              <p:cNvCxnSpPr/>
              <p:nvPr/>
            </p:nvCxnSpPr>
            <p:spPr>
              <a:xfrm>
                <a:off x="2627730" y="2787780"/>
                <a:ext cx="0" cy="245919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feld 102"/>
              <p:cNvSpPr txBox="1"/>
              <p:nvPr/>
            </p:nvSpPr>
            <p:spPr>
              <a:xfrm>
                <a:off x="2555720" y="3105709"/>
                <a:ext cx="144020" cy="216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37"/>
                  </a:spcBef>
                </a:pPr>
                <a:endParaRPr lang="de-DE" sz="1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4" name="Gruppieren 103"/>
            <p:cNvGrpSpPr/>
            <p:nvPr/>
          </p:nvGrpSpPr>
          <p:grpSpPr>
            <a:xfrm>
              <a:off x="3771639" y="4584916"/>
              <a:ext cx="144595" cy="714582"/>
              <a:chOff x="2555720" y="2787780"/>
              <a:chExt cx="144020" cy="533959"/>
            </a:xfrm>
          </p:grpSpPr>
          <p:cxnSp>
            <p:nvCxnSpPr>
              <p:cNvPr id="105" name="Gerader Verbinder 104"/>
              <p:cNvCxnSpPr/>
              <p:nvPr/>
            </p:nvCxnSpPr>
            <p:spPr>
              <a:xfrm>
                <a:off x="2627730" y="2787780"/>
                <a:ext cx="0" cy="245919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feld 105"/>
              <p:cNvSpPr txBox="1"/>
              <p:nvPr/>
            </p:nvSpPr>
            <p:spPr>
              <a:xfrm>
                <a:off x="2555720" y="3105709"/>
                <a:ext cx="144020" cy="216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37"/>
                  </a:spcBef>
                </a:pPr>
                <a:endParaRPr lang="de-DE" sz="1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7" name="Gruppieren 106"/>
            <p:cNvGrpSpPr/>
            <p:nvPr/>
          </p:nvGrpSpPr>
          <p:grpSpPr>
            <a:xfrm>
              <a:off x="4347703" y="4584916"/>
              <a:ext cx="144595" cy="714582"/>
              <a:chOff x="2555720" y="2787780"/>
              <a:chExt cx="144020" cy="533959"/>
            </a:xfrm>
          </p:grpSpPr>
          <p:cxnSp>
            <p:nvCxnSpPr>
              <p:cNvPr id="108" name="Gerader Verbinder 107"/>
              <p:cNvCxnSpPr/>
              <p:nvPr/>
            </p:nvCxnSpPr>
            <p:spPr>
              <a:xfrm>
                <a:off x="2627730" y="2787780"/>
                <a:ext cx="0" cy="245919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feld 108"/>
              <p:cNvSpPr txBox="1"/>
              <p:nvPr/>
            </p:nvSpPr>
            <p:spPr>
              <a:xfrm>
                <a:off x="2555720" y="3105709"/>
                <a:ext cx="144020" cy="216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37"/>
                  </a:spcBef>
                </a:pPr>
                <a:endParaRPr lang="de-DE" sz="1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0" name="Gruppieren 109"/>
            <p:cNvGrpSpPr/>
            <p:nvPr/>
          </p:nvGrpSpPr>
          <p:grpSpPr>
            <a:xfrm>
              <a:off x="4923767" y="4584916"/>
              <a:ext cx="144595" cy="714582"/>
              <a:chOff x="2555720" y="2787780"/>
              <a:chExt cx="144020" cy="533959"/>
            </a:xfrm>
          </p:grpSpPr>
          <p:cxnSp>
            <p:nvCxnSpPr>
              <p:cNvPr id="111" name="Gerader Verbinder 110"/>
              <p:cNvCxnSpPr/>
              <p:nvPr/>
            </p:nvCxnSpPr>
            <p:spPr>
              <a:xfrm>
                <a:off x="2627730" y="2787780"/>
                <a:ext cx="0" cy="245919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feld 111"/>
              <p:cNvSpPr txBox="1"/>
              <p:nvPr/>
            </p:nvSpPr>
            <p:spPr>
              <a:xfrm>
                <a:off x="2555720" y="3105709"/>
                <a:ext cx="144020" cy="216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37"/>
                  </a:spcBef>
                </a:pPr>
                <a:endParaRPr lang="de-DE" sz="1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3" name="Gruppieren 112"/>
            <p:cNvGrpSpPr/>
            <p:nvPr/>
          </p:nvGrpSpPr>
          <p:grpSpPr>
            <a:xfrm>
              <a:off x="5499831" y="4584916"/>
              <a:ext cx="144595" cy="714582"/>
              <a:chOff x="2555720" y="2787780"/>
              <a:chExt cx="144020" cy="533959"/>
            </a:xfrm>
          </p:grpSpPr>
          <p:cxnSp>
            <p:nvCxnSpPr>
              <p:cNvPr id="114" name="Gerader Verbinder 113"/>
              <p:cNvCxnSpPr/>
              <p:nvPr/>
            </p:nvCxnSpPr>
            <p:spPr>
              <a:xfrm>
                <a:off x="2627730" y="2787780"/>
                <a:ext cx="0" cy="245919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feld 114"/>
              <p:cNvSpPr txBox="1"/>
              <p:nvPr/>
            </p:nvSpPr>
            <p:spPr>
              <a:xfrm>
                <a:off x="2555720" y="3105709"/>
                <a:ext cx="144020" cy="216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37"/>
                  </a:spcBef>
                </a:pPr>
                <a:endParaRPr lang="de-DE" sz="1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6" name="Gruppieren 115"/>
            <p:cNvGrpSpPr/>
            <p:nvPr/>
          </p:nvGrpSpPr>
          <p:grpSpPr>
            <a:xfrm>
              <a:off x="6075895" y="4584916"/>
              <a:ext cx="144595" cy="714582"/>
              <a:chOff x="2555720" y="2787780"/>
              <a:chExt cx="144020" cy="533959"/>
            </a:xfrm>
          </p:grpSpPr>
          <p:cxnSp>
            <p:nvCxnSpPr>
              <p:cNvPr id="117" name="Gerader Verbinder 116"/>
              <p:cNvCxnSpPr/>
              <p:nvPr/>
            </p:nvCxnSpPr>
            <p:spPr>
              <a:xfrm>
                <a:off x="2627730" y="2787780"/>
                <a:ext cx="0" cy="245919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feld 117"/>
              <p:cNvSpPr txBox="1"/>
              <p:nvPr/>
            </p:nvSpPr>
            <p:spPr>
              <a:xfrm>
                <a:off x="2555720" y="3105709"/>
                <a:ext cx="144020" cy="216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37"/>
                  </a:spcBef>
                </a:pPr>
                <a:endParaRPr lang="de-DE" sz="1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1" name="Textfeld 130"/>
            <p:cNvSpPr txBox="1"/>
            <p:nvPr/>
          </p:nvSpPr>
          <p:spPr>
            <a:xfrm>
              <a:off x="819020" y="5126995"/>
              <a:ext cx="28832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/>
            </a:lstStyle>
            <a:p>
              <a:pPr algn="l"/>
              <a:r>
                <a:rPr lang="de-DE" sz="1600" dirty="0" smtClean="0"/>
                <a:t> S1</a:t>
              </a:r>
              <a:endParaRPr lang="de-DE" sz="1600" dirty="0"/>
            </a:p>
          </p:txBody>
        </p:sp>
        <p:sp>
          <p:nvSpPr>
            <p:cNvPr id="132" name="Textfeld 131"/>
            <p:cNvSpPr txBox="1"/>
            <p:nvPr/>
          </p:nvSpPr>
          <p:spPr>
            <a:xfrm>
              <a:off x="1971148" y="5126995"/>
              <a:ext cx="28832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/>
            </a:lstStyle>
            <a:p>
              <a:pPr algn="l"/>
              <a:r>
                <a:rPr lang="de-DE" sz="1600" dirty="0" smtClean="0"/>
                <a:t> S3</a:t>
              </a:r>
              <a:endParaRPr lang="de-DE" sz="1600" dirty="0"/>
            </a:p>
          </p:txBody>
        </p:sp>
        <p:sp>
          <p:nvSpPr>
            <p:cNvPr id="133" name="Textfeld 132"/>
            <p:cNvSpPr txBox="1"/>
            <p:nvPr/>
          </p:nvSpPr>
          <p:spPr>
            <a:xfrm>
              <a:off x="3123276" y="5126995"/>
              <a:ext cx="28832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/>
            </a:lstStyle>
            <a:p>
              <a:pPr algn="l"/>
              <a:r>
                <a:rPr lang="de-DE" sz="1600" dirty="0" smtClean="0"/>
                <a:t> S7</a:t>
              </a:r>
              <a:endParaRPr lang="de-DE" sz="1600" dirty="0"/>
            </a:p>
          </p:txBody>
        </p:sp>
        <p:sp>
          <p:nvSpPr>
            <p:cNvPr id="134" name="Textfeld 133"/>
            <p:cNvSpPr txBox="1"/>
            <p:nvPr/>
          </p:nvSpPr>
          <p:spPr>
            <a:xfrm>
              <a:off x="4237144" y="5126995"/>
              <a:ext cx="360910" cy="246221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/>
            </a:lstStyle>
            <a:p>
              <a:pPr algn="l"/>
              <a:r>
                <a:rPr lang="de-DE" sz="1600" dirty="0" smtClean="0"/>
                <a:t> S10</a:t>
              </a:r>
              <a:endParaRPr lang="de-DE" sz="1600" dirty="0"/>
            </a:p>
          </p:txBody>
        </p:sp>
        <p:sp>
          <p:nvSpPr>
            <p:cNvPr id="135" name="Textfeld 134"/>
            <p:cNvSpPr txBox="1"/>
            <p:nvPr/>
          </p:nvSpPr>
          <p:spPr>
            <a:xfrm>
              <a:off x="5389563" y="5126995"/>
              <a:ext cx="360331" cy="246221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/>
            </a:lstStyle>
            <a:p>
              <a:pPr algn="l"/>
              <a:r>
                <a:rPr lang="de-DE" sz="1600" dirty="0" smtClean="0"/>
                <a:t> S12</a:t>
              </a:r>
              <a:endParaRPr lang="de-DE" sz="1600" dirty="0"/>
            </a:p>
          </p:txBody>
        </p:sp>
        <p:sp>
          <p:nvSpPr>
            <p:cNvPr id="138" name="Textfeld 137"/>
            <p:cNvSpPr txBox="1"/>
            <p:nvPr/>
          </p:nvSpPr>
          <p:spPr>
            <a:xfrm>
              <a:off x="1395084" y="4190891"/>
              <a:ext cx="28832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/>
            </a:lstStyle>
            <a:p>
              <a:pPr algn="l"/>
              <a:r>
                <a:rPr lang="de-DE" sz="1600" dirty="0" smtClean="0"/>
                <a:t> S2</a:t>
              </a:r>
              <a:endParaRPr lang="de-DE" sz="1600" dirty="0"/>
            </a:p>
          </p:txBody>
        </p:sp>
        <p:sp>
          <p:nvSpPr>
            <p:cNvPr id="139" name="Textfeld 138"/>
            <p:cNvSpPr txBox="1"/>
            <p:nvPr/>
          </p:nvSpPr>
          <p:spPr>
            <a:xfrm>
              <a:off x="2547212" y="4190891"/>
              <a:ext cx="28832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/>
            </a:lstStyle>
            <a:p>
              <a:pPr algn="l"/>
              <a:r>
                <a:rPr lang="de-DE" sz="1600" dirty="0" smtClean="0"/>
                <a:t> S4</a:t>
              </a:r>
              <a:endParaRPr lang="de-DE" sz="1600" dirty="0"/>
            </a:p>
          </p:txBody>
        </p:sp>
        <p:sp>
          <p:nvSpPr>
            <p:cNvPr id="140" name="Textfeld 139"/>
            <p:cNvSpPr txBox="1"/>
            <p:nvPr/>
          </p:nvSpPr>
          <p:spPr>
            <a:xfrm>
              <a:off x="3699340" y="4190891"/>
              <a:ext cx="28832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/>
            </a:lstStyle>
            <a:p>
              <a:pPr algn="l"/>
              <a:r>
                <a:rPr lang="de-DE" sz="1600" dirty="0" smtClean="0"/>
                <a:t> S9</a:t>
              </a:r>
              <a:endParaRPr lang="de-DE" sz="1600" dirty="0"/>
            </a:p>
          </p:txBody>
        </p:sp>
        <p:sp>
          <p:nvSpPr>
            <p:cNvPr id="141" name="Textfeld 140"/>
            <p:cNvSpPr txBox="1"/>
            <p:nvPr/>
          </p:nvSpPr>
          <p:spPr>
            <a:xfrm>
              <a:off x="4815897" y="4190891"/>
              <a:ext cx="36033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/>
            </a:lstStyle>
            <a:p>
              <a:pPr algn="l"/>
              <a:r>
                <a:rPr lang="de-DE" sz="1600" dirty="0" smtClean="0"/>
                <a:t> S11</a:t>
              </a:r>
              <a:endParaRPr lang="de-DE" sz="1600" dirty="0"/>
            </a:p>
          </p:txBody>
        </p:sp>
        <p:sp>
          <p:nvSpPr>
            <p:cNvPr id="142" name="Textfeld 141"/>
            <p:cNvSpPr txBox="1"/>
            <p:nvPr/>
          </p:nvSpPr>
          <p:spPr>
            <a:xfrm>
              <a:off x="5931879" y="4190891"/>
              <a:ext cx="36831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/>
            </a:lstStyle>
            <a:p>
              <a:pPr algn="l"/>
              <a:r>
                <a:rPr lang="de-DE" sz="1600" dirty="0" smtClean="0"/>
                <a:t> S13</a:t>
              </a:r>
              <a:endParaRPr lang="de-DE" sz="1600" dirty="0"/>
            </a:p>
          </p:txBody>
        </p:sp>
        <p:sp>
          <p:nvSpPr>
            <p:cNvPr id="146" name="Textfeld 145"/>
            <p:cNvSpPr txBox="1"/>
            <p:nvPr/>
          </p:nvSpPr>
          <p:spPr>
            <a:xfrm>
              <a:off x="6588224" y="4622939"/>
              <a:ext cx="504346" cy="246221"/>
            </a:xfrm>
            <a:prstGeom prst="rect">
              <a:avLst/>
            </a:prstGeom>
            <a:solidFill>
              <a:srgbClr val="008549"/>
            </a:solidFill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/>
            </a:lstStyle>
            <a:p>
              <a:pPr algn="l"/>
              <a:r>
                <a:rPr lang="de-DE" sz="1600" dirty="0" smtClean="0"/>
                <a:t> </a:t>
              </a:r>
              <a:r>
                <a:rPr lang="de-DE" sz="1600" dirty="0" err="1" smtClean="0"/>
                <a:t>Build</a:t>
              </a:r>
              <a:endParaRPr lang="de-D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066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MF_Inhaltsfolien_Das BAMF">
  <a:themeElements>
    <a:clrScheme name="Benutzerdefiniert 112">
      <a:dk1>
        <a:sysClr val="windowText" lastClr="000000"/>
      </a:dk1>
      <a:lt1>
        <a:sysClr val="window" lastClr="FFFFFF"/>
      </a:lt1>
      <a:dk2>
        <a:srgbClr val="5F316E"/>
      </a:dk2>
      <a:lt2>
        <a:srgbClr val="C0003C"/>
      </a:lt2>
      <a:accent1>
        <a:srgbClr val="F9E03A"/>
      </a:accent1>
      <a:accent2>
        <a:srgbClr val="C1CA31"/>
      </a:accent2>
      <a:accent3>
        <a:srgbClr val="005C45"/>
      </a:accent3>
      <a:accent4>
        <a:srgbClr val="004B76"/>
      </a:accent4>
      <a:accent5>
        <a:srgbClr val="0077B6"/>
      </a:accent5>
      <a:accent6>
        <a:srgbClr val="80CDEC"/>
      </a:accent6>
      <a:hlink>
        <a:srgbClr val="000000"/>
      </a:hlink>
      <a:folHlink>
        <a:srgbClr val="000000"/>
      </a:folHlink>
    </a:clrScheme>
    <a:fontScheme name="_BReg PPT">
      <a:majorFont>
        <a:latin typeface="BundesSerif Office"/>
        <a:ea typeface=""/>
        <a:cs typeface=""/>
      </a:majorFont>
      <a:minorFont>
        <a:latin typeface="BundesSans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20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2000" dirty="0" err="1" smtClean="0"/>
        </a:defPPr>
      </a:lstStyle>
    </a:txDef>
  </a:objectDefaults>
  <a:extraClrSchemeLst/>
  <a:custClrLst>
    <a:custClr name="1">
      <a:srgbClr val="5F306E"/>
    </a:custClr>
    <a:custClr name="2">
      <a:srgbClr val="770F2C"/>
    </a:custClr>
    <a:custClr name="3">
      <a:srgbClr val="C0003B"/>
    </a:custClr>
    <a:custClr name="4">
      <a:srgbClr val="CD5037"/>
    </a:custClr>
    <a:custClr name="5">
      <a:srgbClr val="F7BB3C"/>
    </a:custClr>
    <a:custClr name="6">
      <a:srgbClr val="F8DF39"/>
    </a:custClr>
    <a:custClr name="7">
      <a:srgbClr val="C1CA30"/>
    </a:custClr>
    <a:custClr name="8">
      <a:srgbClr val="597C39"/>
    </a:custClr>
    <a:custClr name="9">
      <a:srgbClr val="005C45"/>
    </a:custClr>
    <a:custClr name="10">
      <a:srgbClr val="008549"/>
    </a:custClr>
    <a:custClr name="11">
      <a:srgbClr val="00818B"/>
    </a:custClr>
    <a:custClr name="12">
      <a:srgbClr val="80CDEB"/>
    </a:custClr>
    <a:custClr name="13">
      <a:srgbClr val="0077B6"/>
    </a:custClr>
    <a:custClr name="14">
      <a:srgbClr val="007093"/>
    </a:custClr>
    <a:custClr name="15">
      <a:srgbClr val="004A75"/>
    </a:custClr>
    <a:custClr name="16">
      <a:srgbClr val="566063"/>
    </a:custClr>
    <a:custClr name="17">
      <a:srgbClr val="BDC5C8"/>
    </a:custClr>
  </a:custClrLst>
  <a:extLst>
    <a:ext uri="{05A4C25C-085E-4340-85A3-A5531E510DB2}">
      <thm15:themeFamily xmlns:thm15="http://schemas.microsoft.com/office/thememl/2012/main" name="Präsentation9" id="{99E06AC9-60B3-7541-9EAA-F65332456BD7}" vid="{1733B075-37A6-1F43-9FF3-E6536203A2F3}"/>
    </a:ext>
  </a:extLst>
</a:theme>
</file>

<file path=ppt/theme/theme10.xml><?xml version="1.0" encoding="utf-8"?>
<a:theme xmlns:a="http://schemas.openxmlformats.org/drawingml/2006/main" name="BAMF_Titelfolien">
  <a:themeElements>
    <a:clrScheme name="Benutzerdefiniert 112">
      <a:dk1>
        <a:sysClr val="windowText" lastClr="000000"/>
      </a:dk1>
      <a:lt1>
        <a:sysClr val="window" lastClr="FFFFFF"/>
      </a:lt1>
      <a:dk2>
        <a:srgbClr val="5F316E"/>
      </a:dk2>
      <a:lt2>
        <a:srgbClr val="C0003C"/>
      </a:lt2>
      <a:accent1>
        <a:srgbClr val="F9E03A"/>
      </a:accent1>
      <a:accent2>
        <a:srgbClr val="C1CA31"/>
      </a:accent2>
      <a:accent3>
        <a:srgbClr val="005C45"/>
      </a:accent3>
      <a:accent4>
        <a:srgbClr val="004B76"/>
      </a:accent4>
      <a:accent5>
        <a:srgbClr val="0077B6"/>
      </a:accent5>
      <a:accent6>
        <a:srgbClr val="80CDEC"/>
      </a:accent6>
      <a:hlink>
        <a:srgbClr val="000000"/>
      </a:hlink>
      <a:folHlink>
        <a:srgbClr val="000000"/>
      </a:folHlink>
    </a:clrScheme>
    <a:fontScheme name="_BReg PPT">
      <a:majorFont>
        <a:latin typeface="BundesSerif Office"/>
        <a:ea typeface=""/>
        <a:cs typeface=""/>
      </a:majorFont>
      <a:minorFont>
        <a:latin typeface="BundesSans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20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2000" dirty="0" err="1" smtClean="0"/>
        </a:defPPr>
      </a:lstStyle>
    </a:txDef>
  </a:objectDefaults>
  <a:extraClrSchemeLst/>
  <a:custClrLst>
    <a:custClr name="1">
      <a:srgbClr val="5F306E"/>
    </a:custClr>
    <a:custClr name="2">
      <a:srgbClr val="770F2C"/>
    </a:custClr>
    <a:custClr name="3">
      <a:srgbClr val="C0003B"/>
    </a:custClr>
    <a:custClr name="4">
      <a:srgbClr val="CD5037"/>
    </a:custClr>
    <a:custClr name="5">
      <a:srgbClr val="F7BB3C"/>
    </a:custClr>
    <a:custClr name="6">
      <a:srgbClr val="F8DF39"/>
    </a:custClr>
    <a:custClr name="7">
      <a:srgbClr val="C1CA30"/>
    </a:custClr>
    <a:custClr name="8">
      <a:srgbClr val="597C39"/>
    </a:custClr>
    <a:custClr name="9">
      <a:srgbClr val="005C45"/>
    </a:custClr>
    <a:custClr name="10">
      <a:srgbClr val="008549"/>
    </a:custClr>
    <a:custClr name="11">
      <a:srgbClr val="00818B"/>
    </a:custClr>
    <a:custClr name="12">
      <a:srgbClr val="80CDEB"/>
    </a:custClr>
    <a:custClr name="13">
      <a:srgbClr val="0077B6"/>
    </a:custClr>
    <a:custClr name="14">
      <a:srgbClr val="007093"/>
    </a:custClr>
    <a:custClr name="15">
      <a:srgbClr val="004A75"/>
    </a:custClr>
    <a:custClr name="16">
      <a:srgbClr val="566063"/>
    </a:custClr>
    <a:custClr name="17">
      <a:srgbClr val="BDC5C8"/>
    </a:custClr>
  </a:custClrLst>
  <a:extLst>
    <a:ext uri="{05A4C25C-085E-4340-85A3-A5531E510DB2}">
      <thm15:themeFamily xmlns:thm15="http://schemas.microsoft.com/office/thememl/2012/main" name="Präsentation9" id="{99E06AC9-60B3-7541-9EAA-F65332456BD7}" vid="{1733B075-37A6-1F43-9FF3-E6536203A2F3}"/>
    </a:ext>
  </a:extLst>
</a:theme>
</file>

<file path=ppt/theme/theme11.xml><?xml version="1.0" encoding="utf-8"?>
<a:theme xmlns:a="http://schemas.openxmlformats.org/drawingml/2006/main" name="Larissa-Design">
  <a:themeElements>
    <a:clrScheme name="Benutzerdefiniert 112">
      <a:dk1>
        <a:sysClr val="windowText" lastClr="000000"/>
      </a:dk1>
      <a:lt1>
        <a:sysClr val="window" lastClr="FFFFFF"/>
      </a:lt1>
      <a:dk2>
        <a:srgbClr val="5F316E"/>
      </a:dk2>
      <a:lt2>
        <a:srgbClr val="C0003C"/>
      </a:lt2>
      <a:accent1>
        <a:srgbClr val="F9E03A"/>
      </a:accent1>
      <a:accent2>
        <a:srgbClr val="C1CA31"/>
      </a:accent2>
      <a:accent3>
        <a:srgbClr val="005C45"/>
      </a:accent3>
      <a:accent4>
        <a:srgbClr val="004B76"/>
      </a:accent4>
      <a:accent5>
        <a:srgbClr val="0077B6"/>
      </a:accent5>
      <a:accent6>
        <a:srgbClr val="80CDEC"/>
      </a:accent6>
      <a:hlink>
        <a:srgbClr val="000000"/>
      </a:hlink>
      <a:folHlink>
        <a:srgbClr val="000000"/>
      </a:folHlink>
    </a:clrScheme>
    <a:fontScheme name="_BReg PPT">
      <a:majorFont>
        <a:latin typeface="BundesSerif Office"/>
        <a:ea typeface=""/>
        <a:cs typeface=""/>
      </a:majorFont>
      <a:minorFont>
        <a:latin typeface="BundesSans Offic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Larissa-Design">
  <a:themeElements>
    <a:clrScheme name="Benutzerdefiniert 112">
      <a:dk1>
        <a:sysClr val="windowText" lastClr="000000"/>
      </a:dk1>
      <a:lt1>
        <a:sysClr val="window" lastClr="FFFFFF"/>
      </a:lt1>
      <a:dk2>
        <a:srgbClr val="5F316E"/>
      </a:dk2>
      <a:lt2>
        <a:srgbClr val="C0003C"/>
      </a:lt2>
      <a:accent1>
        <a:srgbClr val="F9E03A"/>
      </a:accent1>
      <a:accent2>
        <a:srgbClr val="C1CA31"/>
      </a:accent2>
      <a:accent3>
        <a:srgbClr val="005C45"/>
      </a:accent3>
      <a:accent4>
        <a:srgbClr val="004B76"/>
      </a:accent4>
      <a:accent5>
        <a:srgbClr val="0077B6"/>
      </a:accent5>
      <a:accent6>
        <a:srgbClr val="80CDEC"/>
      </a:accent6>
      <a:hlink>
        <a:srgbClr val="000000"/>
      </a:hlink>
      <a:folHlink>
        <a:srgbClr val="000000"/>
      </a:folHlink>
    </a:clrScheme>
    <a:fontScheme name="_BReg PPT">
      <a:majorFont>
        <a:latin typeface="BundesSerif Office"/>
        <a:ea typeface=""/>
        <a:cs typeface=""/>
      </a:majorFont>
      <a:minorFont>
        <a:latin typeface="BundesSans Offic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MF_Inhaltsfolien_Deradikalisierung">
  <a:themeElements>
    <a:clrScheme name="Benutzerdefiniert 112">
      <a:dk1>
        <a:sysClr val="windowText" lastClr="000000"/>
      </a:dk1>
      <a:lt1>
        <a:sysClr val="window" lastClr="FFFFFF"/>
      </a:lt1>
      <a:dk2>
        <a:srgbClr val="5F316E"/>
      </a:dk2>
      <a:lt2>
        <a:srgbClr val="C0003C"/>
      </a:lt2>
      <a:accent1>
        <a:srgbClr val="F9E03A"/>
      </a:accent1>
      <a:accent2>
        <a:srgbClr val="C1CA31"/>
      </a:accent2>
      <a:accent3>
        <a:srgbClr val="005C45"/>
      </a:accent3>
      <a:accent4>
        <a:srgbClr val="004B76"/>
      </a:accent4>
      <a:accent5>
        <a:srgbClr val="0077B6"/>
      </a:accent5>
      <a:accent6>
        <a:srgbClr val="80CDEC"/>
      </a:accent6>
      <a:hlink>
        <a:srgbClr val="000000"/>
      </a:hlink>
      <a:folHlink>
        <a:srgbClr val="000000"/>
      </a:folHlink>
    </a:clrScheme>
    <a:fontScheme name="_BReg PPT">
      <a:majorFont>
        <a:latin typeface="BundesSerif Office"/>
        <a:ea typeface=""/>
        <a:cs typeface=""/>
      </a:majorFont>
      <a:minorFont>
        <a:latin typeface="BundesSans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20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2000" dirty="0" err="1" smtClean="0"/>
        </a:defPPr>
      </a:lstStyle>
    </a:txDef>
  </a:objectDefaults>
  <a:extraClrSchemeLst/>
  <a:custClrLst>
    <a:custClr name="1">
      <a:srgbClr val="5F306E"/>
    </a:custClr>
    <a:custClr name="2">
      <a:srgbClr val="770F2C"/>
    </a:custClr>
    <a:custClr name="3">
      <a:srgbClr val="C0003B"/>
    </a:custClr>
    <a:custClr name="4">
      <a:srgbClr val="CD5037"/>
    </a:custClr>
    <a:custClr name="5">
      <a:srgbClr val="F7BB3C"/>
    </a:custClr>
    <a:custClr name="6">
      <a:srgbClr val="F8DF39"/>
    </a:custClr>
    <a:custClr name="7">
      <a:srgbClr val="C1CA30"/>
    </a:custClr>
    <a:custClr name="8">
      <a:srgbClr val="597C39"/>
    </a:custClr>
    <a:custClr name="9">
      <a:srgbClr val="005C45"/>
    </a:custClr>
    <a:custClr name="10">
      <a:srgbClr val="008549"/>
    </a:custClr>
    <a:custClr name="11">
      <a:srgbClr val="00818B"/>
    </a:custClr>
    <a:custClr name="12">
      <a:srgbClr val="80CDEB"/>
    </a:custClr>
    <a:custClr name="13">
      <a:srgbClr val="0077B6"/>
    </a:custClr>
    <a:custClr name="14">
      <a:srgbClr val="007093"/>
    </a:custClr>
    <a:custClr name="15">
      <a:srgbClr val="004A75"/>
    </a:custClr>
    <a:custClr name="16">
      <a:srgbClr val="566063"/>
    </a:custClr>
    <a:custClr name="17">
      <a:srgbClr val="BDC5C8"/>
    </a:custClr>
  </a:custClrLst>
  <a:extLst>
    <a:ext uri="{05A4C25C-085E-4340-85A3-A5531E510DB2}">
      <thm15:themeFamily xmlns:thm15="http://schemas.microsoft.com/office/thememl/2012/main" name="Präsentation9" id="{99E06AC9-60B3-7541-9EAA-F65332456BD7}" vid="{1733B075-37A6-1F43-9FF3-E6536203A2F3}"/>
    </a:ext>
  </a:extLst>
</a:theme>
</file>

<file path=ppt/theme/theme3.xml><?xml version="1.0" encoding="utf-8"?>
<a:theme xmlns:a="http://schemas.openxmlformats.org/drawingml/2006/main" name="BAMF_Inhaltsfolien_Integration">
  <a:themeElements>
    <a:clrScheme name="Benutzerdefiniert 112">
      <a:dk1>
        <a:sysClr val="windowText" lastClr="000000"/>
      </a:dk1>
      <a:lt1>
        <a:sysClr val="window" lastClr="FFFFFF"/>
      </a:lt1>
      <a:dk2>
        <a:srgbClr val="5F316E"/>
      </a:dk2>
      <a:lt2>
        <a:srgbClr val="C0003C"/>
      </a:lt2>
      <a:accent1>
        <a:srgbClr val="F9E03A"/>
      </a:accent1>
      <a:accent2>
        <a:srgbClr val="C1CA31"/>
      </a:accent2>
      <a:accent3>
        <a:srgbClr val="005C45"/>
      </a:accent3>
      <a:accent4>
        <a:srgbClr val="004B76"/>
      </a:accent4>
      <a:accent5>
        <a:srgbClr val="0077B6"/>
      </a:accent5>
      <a:accent6>
        <a:srgbClr val="80CDEC"/>
      </a:accent6>
      <a:hlink>
        <a:srgbClr val="000000"/>
      </a:hlink>
      <a:folHlink>
        <a:srgbClr val="000000"/>
      </a:folHlink>
    </a:clrScheme>
    <a:fontScheme name="_BReg PPT">
      <a:majorFont>
        <a:latin typeface="BundesSerif Office"/>
        <a:ea typeface=""/>
        <a:cs typeface=""/>
      </a:majorFont>
      <a:minorFont>
        <a:latin typeface="BundesSans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20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2000" dirty="0" err="1" smtClean="0"/>
        </a:defPPr>
      </a:lstStyle>
    </a:txDef>
  </a:objectDefaults>
  <a:extraClrSchemeLst/>
  <a:custClrLst>
    <a:custClr name="1">
      <a:srgbClr val="5F306E"/>
    </a:custClr>
    <a:custClr name="2">
      <a:srgbClr val="770F2C"/>
    </a:custClr>
    <a:custClr name="3">
      <a:srgbClr val="C0003B"/>
    </a:custClr>
    <a:custClr name="4">
      <a:srgbClr val="CD5037"/>
    </a:custClr>
    <a:custClr name="5">
      <a:srgbClr val="F7BB3C"/>
    </a:custClr>
    <a:custClr name="6">
      <a:srgbClr val="F8DF39"/>
    </a:custClr>
    <a:custClr name="7">
      <a:srgbClr val="C1CA30"/>
    </a:custClr>
    <a:custClr name="8">
      <a:srgbClr val="597C39"/>
    </a:custClr>
    <a:custClr name="9">
      <a:srgbClr val="005C45"/>
    </a:custClr>
    <a:custClr name="10">
      <a:srgbClr val="008549"/>
    </a:custClr>
    <a:custClr name="11">
      <a:srgbClr val="00818B"/>
    </a:custClr>
    <a:custClr name="12">
      <a:srgbClr val="80CDEB"/>
    </a:custClr>
    <a:custClr name="13">
      <a:srgbClr val="0077B6"/>
    </a:custClr>
    <a:custClr name="14">
      <a:srgbClr val="007093"/>
    </a:custClr>
    <a:custClr name="15">
      <a:srgbClr val="004A75"/>
    </a:custClr>
    <a:custClr name="16">
      <a:srgbClr val="566063"/>
    </a:custClr>
    <a:custClr name="17">
      <a:srgbClr val="BDC5C8"/>
    </a:custClr>
  </a:custClrLst>
  <a:extLst>
    <a:ext uri="{05A4C25C-085E-4340-85A3-A5531E510DB2}">
      <thm15:themeFamily xmlns:thm15="http://schemas.microsoft.com/office/thememl/2012/main" name="Präsentation9" id="{99E06AC9-60B3-7541-9EAA-F65332456BD7}" vid="{1733B075-37A6-1F43-9FF3-E6536203A2F3}"/>
    </a:ext>
  </a:extLst>
</a:theme>
</file>

<file path=ppt/theme/theme4.xml><?xml version="1.0" encoding="utf-8"?>
<a:theme xmlns:a="http://schemas.openxmlformats.org/drawingml/2006/main" name="BAMF_Inhaltsfolien_Migration">
  <a:themeElements>
    <a:clrScheme name="Benutzerdefiniert 112">
      <a:dk1>
        <a:sysClr val="windowText" lastClr="000000"/>
      </a:dk1>
      <a:lt1>
        <a:sysClr val="window" lastClr="FFFFFF"/>
      </a:lt1>
      <a:dk2>
        <a:srgbClr val="5F316E"/>
      </a:dk2>
      <a:lt2>
        <a:srgbClr val="C0003C"/>
      </a:lt2>
      <a:accent1>
        <a:srgbClr val="F9E03A"/>
      </a:accent1>
      <a:accent2>
        <a:srgbClr val="C1CA31"/>
      </a:accent2>
      <a:accent3>
        <a:srgbClr val="005C45"/>
      </a:accent3>
      <a:accent4>
        <a:srgbClr val="004B76"/>
      </a:accent4>
      <a:accent5>
        <a:srgbClr val="0077B6"/>
      </a:accent5>
      <a:accent6>
        <a:srgbClr val="80CDEC"/>
      </a:accent6>
      <a:hlink>
        <a:srgbClr val="000000"/>
      </a:hlink>
      <a:folHlink>
        <a:srgbClr val="000000"/>
      </a:folHlink>
    </a:clrScheme>
    <a:fontScheme name="_BReg PPT">
      <a:majorFont>
        <a:latin typeface="BundesSerif Office"/>
        <a:ea typeface=""/>
        <a:cs typeface=""/>
      </a:majorFont>
      <a:minorFont>
        <a:latin typeface="BundesSans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20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2000" dirty="0" err="1" smtClean="0"/>
        </a:defPPr>
      </a:lstStyle>
    </a:txDef>
  </a:objectDefaults>
  <a:extraClrSchemeLst/>
  <a:custClrLst>
    <a:custClr name="1">
      <a:srgbClr val="5F306E"/>
    </a:custClr>
    <a:custClr name="2">
      <a:srgbClr val="770F2C"/>
    </a:custClr>
    <a:custClr name="3">
      <a:srgbClr val="C0003B"/>
    </a:custClr>
    <a:custClr name="4">
      <a:srgbClr val="CD5037"/>
    </a:custClr>
    <a:custClr name="5">
      <a:srgbClr val="F7BB3C"/>
    </a:custClr>
    <a:custClr name="6">
      <a:srgbClr val="F8DF39"/>
    </a:custClr>
    <a:custClr name="7">
      <a:srgbClr val="C1CA30"/>
    </a:custClr>
    <a:custClr name="8">
      <a:srgbClr val="597C39"/>
    </a:custClr>
    <a:custClr name="9">
      <a:srgbClr val="005C45"/>
    </a:custClr>
    <a:custClr name="10">
      <a:srgbClr val="008549"/>
    </a:custClr>
    <a:custClr name="11">
      <a:srgbClr val="00818B"/>
    </a:custClr>
    <a:custClr name="12">
      <a:srgbClr val="80CDEB"/>
    </a:custClr>
    <a:custClr name="13">
      <a:srgbClr val="0077B6"/>
    </a:custClr>
    <a:custClr name="14">
      <a:srgbClr val="007093"/>
    </a:custClr>
    <a:custClr name="15">
      <a:srgbClr val="004A75"/>
    </a:custClr>
    <a:custClr name="16">
      <a:srgbClr val="566063"/>
    </a:custClr>
    <a:custClr name="17">
      <a:srgbClr val="BDC5C8"/>
    </a:custClr>
  </a:custClrLst>
  <a:extLst>
    <a:ext uri="{05A4C25C-085E-4340-85A3-A5531E510DB2}">
      <thm15:themeFamily xmlns:thm15="http://schemas.microsoft.com/office/thememl/2012/main" name="Präsentation9" id="{99E06AC9-60B3-7541-9EAA-F65332456BD7}" vid="{1733B075-37A6-1F43-9FF3-E6536203A2F3}"/>
    </a:ext>
  </a:extLst>
</a:theme>
</file>

<file path=ppt/theme/theme5.xml><?xml version="1.0" encoding="utf-8"?>
<a:theme xmlns:a="http://schemas.openxmlformats.org/drawingml/2006/main" name="BAMF_Inhaltsfolien_Asyl und Flüchtlingsschutz">
  <a:themeElements>
    <a:clrScheme name="Benutzerdefiniert 112">
      <a:dk1>
        <a:sysClr val="windowText" lastClr="000000"/>
      </a:dk1>
      <a:lt1>
        <a:sysClr val="window" lastClr="FFFFFF"/>
      </a:lt1>
      <a:dk2>
        <a:srgbClr val="5F316E"/>
      </a:dk2>
      <a:lt2>
        <a:srgbClr val="C0003C"/>
      </a:lt2>
      <a:accent1>
        <a:srgbClr val="F9E03A"/>
      </a:accent1>
      <a:accent2>
        <a:srgbClr val="C1CA31"/>
      </a:accent2>
      <a:accent3>
        <a:srgbClr val="005C45"/>
      </a:accent3>
      <a:accent4>
        <a:srgbClr val="004B76"/>
      </a:accent4>
      <a:accent5>
        <a:srgbClr val="0077B6"/>
      </a:accent5>
      <a:accent6>
        <a:srgbClr val="80CDEC"/>
      </a:accent6>
      <a:hlink>
        <a:srgbClr val="000000"/>
      </a:hlink>
      <a:folHlink>
        <a:srgbClr val="000000"/>
      </a:folHlink>
    </a:clrScheme>
    <a:fontScheme name="_BReg PPT">
      <a:majorFont>
        <a:latin typeface="BundesSerif Office"/>
        <a:ea typeface=""/>
        <a:cs typeface=""/>
      </a:majorFont>
      <a:minorFont>
        <a:latin typeface="BundesSans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20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2000" dirty="0" err="1" smtClean="0"/>
        </a:defPPr>
      </a:lstStyle>
    </a:txDef>
  </a:objectDefaults>
  <a:extraClrSchemeLst/>
  <a:custClrLst>
    <a:custClr name="1">
      <a:srgbClr val="5F306E"/>
    </a:custClr>
    <a:custClr name="2">
      <a:srgbClr val="770F2C"/>
    </a:custClr>
    <a:custClr name="3">
      <a:srgbClr val="C0003B"/>
    </a:custClr>
    <a:custClr name="4">
      <a:srgbClr val="CD5037"/>
    </a:custClr>
    <a:custClr name="5">
      <a:srgbClr val="F7BB3C"/>
    </a:custClr>
    <a:custClr name="6">
      <a:srgbClr val="F8DF39"/>
    </a:custClr>
    <a:custClr name="7">
      <a:srgbClr val="C1CA30"/>
    </a:custClr>
    <a:custClr name="8">
      <a:srgbClr val="597C39"/>
    </a:custClr>
    <a:custClr name="9">
      <a:srgbClr val="005C45"/>
    </a:custClr>
    <a:custClr name="10">
      <a:srgbClr val="008549"/>
    </a:custClr>
    <a:custClr name="11">
      <a:srgbClr val="00818B"/>
    </a:custClr>
    <a:custClr name="12">
      <a:srgbClr val="80CDEB"/>
    </a:custClr>
    <a:custClr name="13">
      <a:srgbClr val="0077B6"/>
    </a:custClr>
    <a:custClr name="14">
      <a:srgbClr val="007093"/>
    </a:custClr>
    <a:custClr name="15">
      <a:srgbClr val="004A75"/>
    </a:custClr>
    <a:custClr name="16">
      <a:srgbClr val="566063"/>
    </a:custClr>
    <a:custClr name="17">
      <a:srgbClr val="BDC5C8"/>
    </a:custClr>
  </a:custClrLst>
  <a:extLst>
    <a:ext uri="{05A4C25C-085E-4340-85A3-A5531E510DB2}">
      <thm15:themeFamily xmlns:thm15="http://schemas.microsoft.com/office/thememl/2012/main" name="Präsentation9" id="{99E06AC9-60B3-7541-9EAA-F65332456BD7}" vid="{1733B075-37A6-1F43-9FF3-E6536203A2F3}"/>
    </a:ext>
  </a:extLst>
</a:theme>
</file>

<file path=ppt/theme/theme6.xml><?xml version="1.0" encoding="utf-8"?>
<a:theme xmlns:a="http://schemas.openxmlformats.org/drawingml/2006/main" name="BAMF_Inhaltsfolien_Statistik">
  <a:themeElements>
    <a:clrScheme name="Benutzerdefiniert 112">
      <a:dk1>
        <a:sysClr val="windowText" lastClr="000000"/>
      </a:dk1>
      <a:lt1>
        <a:sysClr val="window" lastClr="FFFFFF"/>
      </a:lt1>
      <a:dk2>
        <a:srgbClr val="5F316E"/>
      </a:dk2>
      <a:lt2>
        <a:srgbClr val="C0003C"/>
      </a:lt2>
      <a:accent1>
        <a:srgbClr val="F9E03A"/>
      </a:accent1>
      <a:accent2>
        <a:srgbClr val="C1CA31"/>
      </a:accent2>
      <a:accent3>
        <a:srgbClr val="005C45"/>
      </a:accent3>
      <a:accent4>
        <a:srgbClr val="004B76"/>
      </a:accent4>
      <a:accent5>
        <a:srgbClr val="0077B6"/>
      </a:accent5>
      <a:accent6>
        <a:srgbClr val="80CDEC"/>
      </a:accent6>
      <a:hlink>
        <a:srgbClr val="000000"/>
      </a:hlink>
      <a:folHlink>
        <a:srgbClr val="000000"/>
      </a:folHlink>
    </a:clrScheme>
    <a:fontScheme name="_BReg PPT">
      <a:majorFont>
        <a:latin typeface="BundesSerif Office"/>
        <a:ea typeface=""/>
        <a:cs typeface=""/>
      </a:majorFont>
      <a:minorFont>
        <a:latin typeface="BundesSans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20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2000" dirty="0" err="1" smtClean="0"/>
        </a:defPPr>
      </a:lstStyle>
    </a:txDef>
  </a:objectDefaults>
  <a:extraClrSchemeLst/>
  <a:custClrLst>
    <a:custClr name="1">
      <a:srgbClr val="5F306E"/>
    </a:custClr>
    <a:custClr name="2">
      <a:srgbClr val="770F2C"/>
    </a:custClr>
    <a:custClr name="3">
      <a:srgbClr val="C0003B"/>
    </a:custClr>
    <a:custClr name="4">
      <a:srgbClr val="CD5037"/>
    </a:custClr>
    <a:custClr name="5">
      <a:srgbClr val="F7BB3C"/>
    </a:custClr>
    <a:custClr name="6">
      <a:srgbClr val="F8DF39"/>
    </a:custClr>
    <a:custClr name="7">
      <a:srgbClr val="C1CA30"/>
    </a:custClr>
    <a:custClr name="8">
      <a:srgbClr val="597C39"/>
    </a:custClr>
    <a:custClr name="9">
      <a:srgbClr val="005C45"/>
    </a:custClr>
    <a:custClr name="10">
      <a:srgbClr val="008549"/>
    </a:custClr>
    <a:custClr name="11">
      <a:srgbClr val="00818B"/>
    </a:custClr>
    <a:custClr name="12">
      <a:srgbClr val="80CDEB"/>
    </a:custClr>
    <a:custClr name="13">
      <a:srgbClr val="0077B6"/>
    </a:custClr>
    <a:custClr name="14">
      <a:srgbClr val="007093"/>
    </a:custClr>
    <a:custClr name="15">
      <a:srgbClr val="004A75"/>
    </a:custClr>
    <a:custClr name="16">
      <a:srgbClr val="566063"/>
    </a:custClr>
    <a:custClr name="17">
      <a:srgbClr val="BDC5C8"/>
    </a:custClr>
  </a:custClrLst>
  <a:extLst>
    <a:ext uri="{05A4C25C-085E-4340-85A3-A5531E510DB2}">
      <thm15:themeFamily xmlns:thm15="http://schemas.microsoft.com/office/thememl/2012/main" name="Präsentation9" id="{99E06AC9-60B3-7541-9EAA-F65332456BD7}" vid="{1733B075-37A6-1F43-9FF3-E6536203A2F3}"/>
    </a:ext>
  </a:extLst>
</a:theme>
</file>

<file path=ppt/theme/theme7.xml><?xml version="1.0" encoding="utf-8"?>
<a:theme xmlns:a="http://schemas.openxmlformats.org/drawingml/2006/main" name="BAMF_Inhaltsfolien_Forschung">
  <a:themeElements>
    <a:clrScheme name="Benutzerdefiniert 112">
      <a:dk1>
        <a:sysClr val="windowText" lastClr="000000"/>
      </a:dk1>
      <a:lt1>
        <a:sysClr val="window" lastClr="FFFFFF"/>
      </a:lt1>
      <a:dk2>
        <a:srgbClr val="5F316E"/>
      </a:dk2>
      <a:lt2>
        <a:srgbClr val="C0003C"/>
      </a:lt2>
      <a:accent1>
        <a:srgbClr val="F9E03A"/>
      </a:accent1>
      <a:accent2>
        <a:srgbClr val="C1CA31"/>
      </a:accent2>
      <a:accent3>
        <a:srgbClr val="005C45"/>
      </a:accent3>
      <a:accent4>
        <a:srgbClr val="004B76"/>
      </a:accent4>
      <a:accent5>
        <a:srgbClr val="0077B6"/>
      </a:accent5>
      <a:accent6>
        <a:srgbClr val="80CDEC"/>
      </a:accent6>
      <a:hlink>
        <a:srgbClr val="000000"/>
      </a:hlink>
      <a:folHlink>
        <a:srgbClr val="000000"/>
      </a:folHlink>
    </a:clrScheme>
    <a:fontScheme name="_BReg PPT">
      <a:majorFont>
        <a:latin typeface="BundesSerif Office"/>
        <a:ea typeface=""/>
        <a:cs typeface=""/>
      </a:majorFont>
      <a:minorFont>
        <a:latin typeface="BundesSans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20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2000" dirty="0" err="1" smtClean="0"/>
        </a:defPPr>
      </a:lstStyle>
    </a:txDef>
  </a:objectDefaults>
  <a:extraClrSchemeLst/>
  <a:custClrLst>
    <a:custClr name="1">
      <a:srgbClr val="5F306E"/>
    </a:custClr>
    <a:custClr name="2">
      <a:srgbClr val="770F2C"/>
    </a:custClr>
    <a:custClr name="3">
      <a:srgbClr val="C0003B"/>
    </a:custClr>
    <a:custClr name="4">
      <a:srgbClr val="CD5037"/>
    </a:custClr>
    <a:custClr name="5">
      <a:srgbClr val="F7BB3C"/>
    </a:custClr>
    <a:custClr name="6">
      <a:srgbClr val="F8DF39"/>
    </a:custClr>
    <a:custClr name="7">
      <a:srgbClr val="C1CA30"/>
    </a:custClr>
    <a:custClr name="8">
      <a:srgbClr val="597C39"/>
    </a:custClr>
    <a:custClr name="9">
      <a:srgbClr val="005C45"/>
    </a:custClr>
    <a:custClr name="10">
      <a:srgbClr val="008549"/>
    </a:custClr>
    <a:custClr name="11">
      <a:srgbClr val="00818B"/>
    </a:custClr>
    <a:custClr name="12">
      <a:srgbClr val="80CDEB"/>
    </a:custClr>
    <a:custClr name="13">
      <a:srgbClr val="0077B6"/>
    </a:custClr>
    <a:custClr name="14">
      <a:srgbClr val="007093"/>
    </a:custClr>
    <a:custClr name="15">
      <a:srgbClr val="004A75"/>
    </a:custClr>
    <a:custClr name="16">
      <a:srgbClr val="566063"/>
    </a:custClr>
    <a:custClr name="17">
      <a:srgbClr val="BDC5C8"/>
    </a:custClr>
  </a:custClrLst>
  <a:extLst>
    <a:ext uri="{05A4C25C-085E-4340-85A3-A5531E510DB2}">
      <thm15:themeFamily xmlns:thm15="http://schemas.microsoft.com/office/thememl/2012/main" name="Präsentation9" id="{99E06AC9-60B3-7541-9EAA-F65332456BD7}" vid="{1733B075-37A6-1F43-9FF3-E6536203A2F3}"/>
    </a:ext>
  </a:extLst>
</a:theme>
</file>

<file path=ppt/theme/theme8.xml><?xml version="1.0" encoding="utf-8"?>
<a:theme xmlns:a="http://schemas.openxmlformats.org/drawingml/2006/main" name="BAMF_Inhaltsfolien_Rückkehr">
  <a:themeElements>
    <a:clrScheme name="Benutzerdefiniert 112">
      <a:dk1>
        <a:sysClr val="windowText" lastClr="000000"/>
      </a:dk1>
      <a:lt1>
        <a:sysClr val="window" lastClr="FFFFFF"/>
      </a:lt1>
      <a:dk2>
        <a:srgbClr val="5F316E"/>
      </a:dk2>
      <a:lt2>
        <a:srgbClr val="C0003C"/>
      </a:lt2>
      <a:accent1>
        <a:srgbClr val="F9E03A"/>
      </a:accent1>
      <a:accent2>
        <a:srgbClr val="C1CA31"/>
      </a:accent2>
      <a:accent3>
        <a:srgbClr val="005C45"/>
      </a:accent3>
      <a:accent4>
        <a:srgbClr val="004B76"/>
      </a:accent4>
      <a:accent5>
        <a:srgbClr val="0077B6"/>
      </a:accent5>
      <a:accent6>
        <a:srgbClr val="80CDEC"/>
      </a:accent6>
      <a:hlink>
        <a:srgbClr val="000000"/>
      </a:hlink>
      <a:folHlink>
        <a:srgbClr val="000000"/>
      </a:folHlink>
    </a:clrScheme>
    <a:fontScheme name="_BReg PPT">
      <a:majorFont>
        <a:latin typeface="BundesSerif Office"/>
        <a:ea typeface=""/>
        <a:cs typeface=""/>
      </a:majorFont>
      <a:minorFont>
        <a:latin typeface="BundesSans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20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2000" dirty="0" err="1" smtClean="0"/>
        </a:defPPr>
      </a:lstStyle>
    </a:txDef>
  </a:objectDefaults>
  <a:extraClrSchemeLst/>
  <a:custClrLst>
    <a:custClr name="1">
      <a:srgbClr val="5F306E"/>
    </a:custClr>
    <a:custClr name="2">
      <a:srgbClr val="770F2C"/>
    </a:custClr>
    <a:custClr name="3">
      <a:srgbClr val="C0003B"/>
    </a:custClr>
    <a:custClr name="4">
      <a:srgbClr val="CD5037"/>
    </a:custClr>
    <a:custClr name="5">
      <a:srgbClr val="F7BB3C"/>
    </a:custClr>
    <a:custClr name="6">
      <a:srgbClr val="F8DF39"/>
    </a:custClr>
    <a:custClr name="7">
      <a:srgbClr val="C1CA30"/>
    </a:custClr>
    <a:custClr name="8">
      <a:srgbClr val="597C39"/>
    </a:custClr>
    <a:custClr name="9">
      <a:srgbClr val="005C45"/>
    </a:custClr>
    <a:custClr name="10">
      <a:srgbClr val="008549"/>
    </a:custClr>
    <a:custClr name="11">
      <a:srgbClr val="00818B"/>
    </a:custClr>
    <a:custClr name="12">
      <a:srgbClr val="80CDEB"/>
    </a:custClr>
    <a:custClr name="13">
      <a:srgbClr val="0077B6"/>
    </a:custClr>
    <a:custClr name="14">
      <a:srgbClr val="007093"/>
    </a:custClr>
    <a:custClr name="15">
      <a:srgbClr val="004A75"/>
    </a:custClr>
    <a:custClr name="16">
      <a:srgbClr val="566063"/>
    </a:custClr>
    <a:custClr name="17">
      <a:srgbClr val="BDC5C8"/>
    </a:custClr>
  </a:custClrLst>
  <a:extLst>
    <a:ext uri="{05A4C25C-085E-4340-85A3-A5531E510DB2}">
      <thm15:themeFamily xmlns:thm15="http://schemas.microsoft.com/office/thememl/2012/main" name="Präsentation9" id="{99E06AC9-60B3-7541-9EAA-F65332456BD7}" vid="{1733B075-37A6-1F43-9FF3-E6536203A2F3}"/>
    </a:ext>
  </a:extLst>
</a:theme>
</file>

<file path=ppt/theme/theme9.xml><?xml version="1.0" encoding="utf-8"?>
<a:theme xmlns:a="http://schemas.openxmlformats.org/drawingml/2006/main" name="BAMF_Inhaltsfolien_Informationstechnologie">
  <a:themeElements>
    <a:clrScheme name="Benutzerdefiniert 112">
      <a:dk1>
        <a:sysClr val="windowText" lastClr="000000"/>
      </a:dk1>
      <a:lt1>
        <a:sysClr val="window" lastClr="FFFFFF"/>
      </a:lt1>
      <a:dk2>
        <a:srgbClr val="5F316E"/>
      </a:dk2>
      <a:lt2>
        <a:srgbClr val="C0003C"/>
      </a:lt2>
      <a:accent1>
        <a:srgbClr val="F9E03A"/>
      </a:accent1>
      <a:accent2>
        <a:srgbClr val="C1CA31"/>
      </a:accent2>
      <a:accent3>
        <a:srgbClr val="005C45"/>
      </a:accent3>
      <a:accent4>
        <a:srgbClr val="004B76"/>
      </a:accent4>
      <a:accent5>
        <a:srgbClr val="0077B6"/>
      </a:accent5>
      <a:accent6>
        <a:srgbClr val="80CDEC"/>
      </a:accent6>
      <a:hlink>
        <a:srgbClr val="000000"/>
      </a:hlink>
      <a:folHlink>
        <a:srgbClr val="000000"/>
      </a:folHlink>
    </a:clrScheme>
    <a:fontScheme name="_BReg PPT">
      <a:majorFont>
        <a:latin typeface="BundesSerif Office"/>
        <a:ea typeface=""/>
        <a:cs typeface=""/>
      </a:majorFont>
      <a:minorFont>
        <a:latin typeface="BundesSans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20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2000" dirty="0" err="1" smtClean="0"/>
        </a:defPPr>
      </a:lstStyle>
    </a:txDef>
  </a:objectDefaults>
  <a:extraClrSchemeLst/>
  <a:custClrLst>
    <a:custClr name="1">
      <a:srgbClr val="5F306E"/>
    </a:custClr>
    <a:custClr name="2">
      <a:srgbClr val="770F2C"/>
    </a:custClr>
    <a:custClr name="3">
      <a:srgbClr val="C0003B"/>
    </a:custClr>
    <a:custClr name="4">
      <a:srgbClr val="CD5037"/>
    </a:custClr>
    <a:custClr name="5">
      <a:srgbClr val="F7BB3C"/>
    </a:custClr>
    <a:custClr name="6">
      <a:srgbClr val="F8DF39"/>
    </a:custClr>
    <a:custClr name="7">
      <a:srgbClr val="C1CA30"/>
    </a:custClr>
    <a:custClr name="8">
      <a:srgbClr val="597C39"/>
    </a:custClr>
    <a:custClr name="9">
      <a:srgbClr val="005C45"/>
    </a:custClr>
    <a:custClr name="10">
      <a:srgbClr val="008549"/>
    </a:custClr>
    <a:custClr name="11">
      <a:srgbClr val="00818B"/>
    </a:custClr>
    <a:custClr name="12">
      <a:srgbClr val="80CDEB"/>
    </a:custClr>
    <a:custClr name="13">
      <a:srgbClr val="0077B6"/>
    </a:custClr>
    <a:custClr name="14">
      <a:srgbClr val="007093"/>
    </a:custClr>
    <a:custClr name="15">
      <a:srgbClr val="004A75"/>
    </a:custClr>
    <a:custClr name="16">
      <a:srgbClr val="566063"/>
    </a:custClr>
    <a:custClr name="17">
      <a:srgbClr val="BDC5C8"/>
    </a:custClr>
  </a:custClrLst>
  <a:extLst>
    <a:ext uri="{05A4C25C-085E-4340-85A3-A5531E510DB2}">
      <thm15:themeFamily xmlns:thm15="http://schemas.microsoft.com/office/thememl/2012/main" name="Präsentation9" id="{99E06AC9-60B3-7541-9EAA-F65332456BD7}" vid="{1733B075-37A6-1F43-9FF3-E6536203A2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943</Words>
  <Application>Microsoft Office PowerPoint</Application>
  <PresentationFormat>Bildschirmpräsentation (4:3)</PresentationFormat>
  <Paragraphs>287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10</vt:i4>
      </vt:variant>
      <vt:variant>
        <vt:lpstr>Folientitel</vt:lpstr>
      </vt:variant>
      <vt:variant>
        <vt:i4>14</vt:i4>
      </vt:variant>
    </vt:vector>
  </HeadingPairs>
  <TitlesOfParts>
    <vt:vector size="31" baseType="lpstr">
      <vt:lpstr>Arial</vt:lpstr>
      <vt:lpstr>BundesSans Office</vt:lpstr>
      <vt:lpstr>BundesSans Office Regular</vt:lpstr>
      <vt:lpstr>BundesSerif Office</vt:lpstr>
      <vt:lpstr>BundesSerif Office Italic </vt:lpstr>
      <vt:lpstr>Symbol</vt:lpstr>
      <vt:lpstr>Wingdings</vt:lpstr>
      <vt:lpstr>BAMF_Inhaltsfolien_Das BAMF</vt:lpstr>
      <vt:lpstr>BAMF_Inhaltsfolien_Deradikalisierung</vt:lpstr>
      <vt:lpstr>BAMF_Inhaltsfolien_Integration</vt:lpstr>
      <vt:lpstr>BAMF_Inhaltsfolien_Migration</vt:lpstr>
      <vt:lpstr>BAMF_Inhaltsfolien_Asyl und Flüchtlingsschutz</vt:lpstr>
      <vt:lpstr>BAMF_Inhaltsfolien_Statistik</vt:lpstr>
      <vt:lpstr>BAMF_Inhaltsfolien_Forschung</vt:lpstr>
      <vt:lpstr>BAMF_Inhaltsfolien_Rückkehr</vt:lpstr>
      <vt:lpstr>BAMF_Inhaltsfolien_Informationstechnologie</vt:lpstr>
      <vt:lpstr>BAMF_Titelfolien</vt:lpstr>
      <vt:lpstr>Test Prozess: Middleware</vt:lpstr>
      <vt:lpstr>Inhaltsverzeichnis / Agenda </vt:lpstr>
      <vt:lpstr>Test Team </vt:lpstr>
      <vt:lpstr>Test Pyramide Verteilung der Teststufen und Testarten</vt:lpstr>
      <vt:lpstr>Test Arche Typ + Tools </vt:lpstr>
      <vt:lpstr>Entwicklungs- und Testzyklus </vt:lpstr>
      <vt:lpstr>Organisatorisches Abdeckung</vt:lpstr>
      <vt:lpstr>Jenkins Pipeline (1) </vt:lpstr>
      <vt:lpstr>Jenkins Pipeline (2) </vt:lpstr>
      <vt:lpstr>Jenkins Pipeline (3) </vt:lpstr>
      <vt:lpstr>Agile Testquadrant</vt:lpstr>
      <vt:lpstr>Weitere Infos</vt:lpstr>
      <vt:lpstr>PowerPoint-Präsentation</vt:lpstr>
      <vt:lpstr>Vielen Dank  für Ihre Aufmerksamkeit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2019-01-14T11:46:58Z</cp:lastPrinted>
  <dcterms:created xsi:type="dcterms:W3CDTF">2018-11-06T10:44:52Z</dcterms:created>
  <dcterms:modified xsi:type="dcterms:W3CDTF">2021-10-12T11:48:59Z</dcterms:modified>
</cp:coreProperties>
</file>