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6809-2EB9-C5AF-578E-D98467B48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778B1-9FC9-F87E-EC70-08EF6E8BB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153F0-B207-0454-6218-93051232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019-3469-463B-9CFC-C82524303CB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200E8-5724-27BF-3906-CF318583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B0441-1A4D-36C2-41F0-E4B8A62F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7A67-D180-4E02-A4C6-374F73C9B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76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2170-2173-3579-2F55-91716959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BECA4-10DD-F33A-CF0D-9ED838BC9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F58A2-838F-F2D8-B5F7-85A63E89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019-3469-463B-9CFC-C82524303CB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B96DD-78FB-C0EF-779D-F8492031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7A18-CB31-3DF6-1FE2-BEA23243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7A67-D180-4E02-A4C6-374F73C9B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5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D850A-8231-8951-E5E3-01285E9F7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B32EC-0926-6C8B-CFFD-8CD4FAAF3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1D3EF-BAB6-67BC-6ED2-0BEA4AA7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019-3469-463B-9CFC-C82524303CB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32AB-50D4-5F0D-7826-D23AD499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EA139-F014-5095-0E1B-35E18C05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7A67-D180-4E02-A4C6-374F73C9B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66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966B-F711-E9AD-4AB6-8BC4471D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32D3-0B49-AA7C-F49D-6CB29502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DA2F-8EEA-2A39-E223-E577AA3B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019-3469-463B-9CFC-C82524303CB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6DFF-2625-C568-ED47-93D9E5B3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54F02-B0E2-B0BC-5268-74978F2F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7A67-D180-4E02-A4C6-374F73C9B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85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4128-5264-B3A8-3943-704FC94E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361E-0BE1-4D42-1EC5-BBBDD1B7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804A-AAE7-604B-C1F7-22B7591D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019-3469-463B-9CFC-C82524303CB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9E109-CB85-FA0B-9E07-13A99902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C4B8-F531-B832-0B98-16E99691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7A67-D180-4E02-A4C6-374F73C9B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05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087F-8B91-0E50-60AE-E2A25E1D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E9C9-8724-1AB7-296D-D86891DB2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4BB37-B12D-AEE6-8363-9CA51DD07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EF7E1-F1BD-B8E2-5E8D-28DE3E75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019-3469-463B-9CFC-C82524303CB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FA007-89AB-1FD3-0C25-2255FBE7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14FB-322F-D67F-A225-6BD43CB2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7A67-D180-4E02-A4C6-374F73C9B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2A4-0493-0E03-1D08-FCECF87E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F9684-0B5C-27FC-3AF2-3A5F03EDE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53806-1E3A-E2CF-BC5D-7F31FA132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10B40-4556-86F7-747B-EF44E3E52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EC2E9-60DC-91BA-D715-79477D060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49FA2-25D0-7573-139F-B4A3996E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019-3469-463B-9CFC-C82524303CB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0546D-C164-2844-1057-339EDDAB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D84EF-A02D-84AB-9864-9AAA02BA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7A67-D180-4E02-A4C6-374F73C9B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64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C8AA-53A3-4BF0-E79C-6ECFB670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B090C-AD1F-8362-638C-B5AE5A6E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019-3469-463B-9CFC-C82524303CB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A36AD-670B-C907-94A4-D4A13B63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CCECC-6EF7-F43F-F351-73E149F9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7A67-D180-4E02-A4C6-374F73C9B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6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91787-3606-48FD-3779-DC547D69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019-3469-463B-9CFC-C82524303CB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D9675-6211-C475-AF63-1364A5B7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998FA-F6C1-DDF6-ECE5-6823D470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7A67-D180-4E02-A4C6-374F73C9B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4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8851-ECA6-0940-38DF-4EE14DF3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C65B-B1F4-E69A-2AE0-B51D2563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BC989-F0EF-D887-AFF1-9EFD3ABE5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92C3F-0B5F-3AFE-D5D8-59B87C68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019-3469-463B-9CFC-C82524303CB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CB227-318D-1CE6-FC1E-A524183E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E34D0-301A-1060-68DB-B8ACEA19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7A67-D180-4E02-A4C6-374F73C9B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76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DFC0-F5EE-2326-DCC3-E4E590FB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23921-6586-A90A-4EB8-23F0A9068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01F33-E93C-05D6-77DE-C039EBB45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AFD1B-2BD6-F6F1-58A7-D70C26D5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B019-3469-463B-9CFC-C82524303CB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1E5CE-A114-DE55-DC8D-0FDC163A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6BF81-61EA-BA19-1AAF-DEDDC7B3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7A67-D180-4E02-A4C6-374F73C9B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7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E68A1-F002-DE2E-C2BB-8C41C982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39646-462F-19A4-CF4C-73B4F9CA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8C916-3EC8-A8E7-E94B-DC07405D7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B019-3469-463B-9CFC-C82524303CB3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06928-8BAD-57CD-EB3F-76CDC5321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E4969-2312-F6BC-691E-38EBC1FD7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47A67-D180-4E02-A4C6-374F73C9B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728C-D920-2B72-1DFC-D39B234D3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1175630"/>
            <a:ext cx="9144000" cy="2387600"/>
          </a:xfrm>
        </p:spPr>
        <p:txBody>
          <a:bodyPr>
            <a:normAutofit/>
          </a:bodyPr>
          <a:lstStyle/>
          <a:p>
            <a:r>
              <a:rPr lang="en-US" sz="5300" dirty="0"/>
              <a:t>Airline Management System</a:t>
            </a:r>
            <a:br>
              <a:rPr lang="en-US" sz="5300" dirty="0"/>
            </a:br>
            <a:br>
              <a:rPr lang="en-US" sz="4400" dirty="0"/>
            </a:br>
            <a:r>
              <a:rPr lang="en-IN" sz="3200" dirty="0"/>
              <a:t>Module Code: 7CS082</a:t>
            </a:r>
            <a:br>
              <a:rPr lang="en-IN" sz="3200" dirty="0"/>
            </a:br>
            <a:r>
              <a:rPr lang="en-US" sz="1800" dirty="0"/>
              <a:t>100614702@unimail.derby.ac.uk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88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F8B2-832F-0FCD-8D1A-A7EA87BC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IN" sz="6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5232959-1D93-A411-74FE-20487D071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1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EAA2-B1AB-3FC0-5DE7-4B487C8A0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3272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Table of Content</a:t>
            </a:r>
            <a:br>
              <a:rPr lang="en-US" dirty="0"/>
            </a:br>
            <a:br>
              <a:rPr lang="en-US" dirty="0"/>
            </a:br>
            <a:r>
              <a:rPr lang="en-US" sz="3100" b="1" kern="1200" dirty="0">
                <a:latin typeface="+mj-lt"/>
                <a:ea typeface="+mj-ea"/>
                <a:cs typeface="+mj-cs"/>
              </a:rPr>
              <a:t>Assessment 1 :- MySQL Database</a:t>
            </a:r>
            <a:br>
              <a:rPr lang="en-US" sz="1600" kern="1200" dirty="0"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latin typeface="+mj-lt"/>
                <a:ea typeface="+mj-ea"/>
                <a:cs typeface="+mj-cs"/>
              </a:rPr>
              <a:t>Changes in Database:-</a:t>
            </a:r>
            <a:br>
              <a:rPr lang="en-US" sz="1200" b="1" kern="1200" dirty="0">
                <a:latin typeface="+mj-lt"/>
                <a:ea typeface="+mj-ea"/>
                <a:cs typeface="+mj-cs"/>
              </a:rPr>
            </a:br>
            <a:r>
              <a:rPr lang="en-US" sz="2700" b="1" kern="1200" dirty="0">
                <a:latin typeface="+mj-lt"/>
                <a:ea typeface="+mj-ea"/>
                <a:cs typeface="+mj-cs"/>
              </a:rPr>
              <a:t>Implementation</a:t>
            </a:r>
            <a:r>
              <a:rPr lang="en-US" sz="2700" dirty="0"/>
              <a:t>  </a:t>
            </a:r>
            <a:br>
              <a:rPr lang="en-US" sz="2700" dirty="0"/>
            </a:br>
            <a:r>
              <a:rPr lang="en-US" sz="2700" dirty="0"/>
              <a:t>	</a:t>
            </a:r>
            <a:r>
              <a:rPr lang="en-US" sz="2200" kern="1200" dirty="0">
                <a:latin typeface="+mj-lt"/>
                <a:ea typeface="+mj-ea"/>
                <a:cs typeface="+mj-cs"/>
              </a:rPr>
              <a:t>1. </a:t>
            </a:r>
            <a:r>
              <a:rPr lang="en-US" sz="2700" kern="1200" dirty="0">
                <a:latin typeface="+mj-lt"/>
                <a:ea typeface="+mj-ea"/>
                <a:cs typeface="+mj-cs"/>
              </a:rPr>
              <a:t>Home Page</a:t>
            </a:r>
            <a:br>
              <a:rPr lang="en-US" sz="2200" kern="1200" dirty="0">
                <a:latin typeface="+mj-lt"/>
                <a:ea typeface="+mj-ea"/>
                <a:cs typeface="+mj-cs"/>
              </a:rPr>
            </a:br>
            <a:r>
              <a:rPr lang="en-US" sz="2200" kern="1200" dirty="0">
                <a:latin typeface="+mj-lt"/>
                <a:ea typeface="+mj-ea"/>
                <a:cs typeface="+mj-cs"/>
              </a:rPr>
              <a:t>	</a:t>
            </a:r>
            <a:r>
              <a:rPr lang="en-US" sz="2700" dirty="0"/>
              <a:t>2. Add Passenger Detail </a:t>
            </a:r>
            <a:br>
              <a:rPr lang="en-US" sz="2700" dirty="0"/>
            </a:br>
            <a:r>
              <a:rPr lang="en-US" sz="2700" dirty="0"/>
              <a:t>	</a:t>
            </a:r>
            <a:r>
              <a:rPr lang="en-US" sz="2700" kern="1200" dirty="0">
                <a:latin typeface="+mj-lt"/>
                <a:ea typeface="+mj-ea"/>
                <a:cs typeface="+mj-cs"/>
              </a:rPr>
              <a:t>3. View Passenger Details</a:t>
            </a:r>
            <a:br>
              <a:rPr lang="en-US" sz="2700" kern="1200" dirty="0">
                <a:latin typeface="+mj-lt"/>
                <a:ea typeface="+mj-ea"/>
                <a:cs typeface="+mj-cs"/>
              </a:rPr>
            </a:br>
            <a:r>
              <a:rPr lang="en-US" sz="2700" kern="1200" dirty="0">
                <a:latin typeface="+mj-lt"/>
                <a:ea typeface="+mj-ea"/>
                <a:cs typeface="+mj-cs"/>
              </a:rPr>
              <a:t>	4. Add Flight Details</a:t>
            </a:r>
            <a:br>
              <a:rPr lang="en-US" sz="2700" kern="1200" dirty="0">
                <a:latin typeface="+mj-lt"/>
                <a:ea typeface="+mj-ea"/>
                <a:cs typeface="+mj-cs"/>
              </a:rPr>
            </a:br>
            <a:r>
              <a:rPr lang="en-US" sz="2700" kern="1200" dirty="0">
                <a:latin typeface="+mj-lt"/>
                <a:ea typeface="+mj-ea"/>
                <a:cs typeface="+mj-cs"/>
              </a:rPr>
              <a:t>	5. View Flight Details</a:t>
            </a:r>
            <a:br>
              <a:rPr lang="en-US" sz="2800" kern="1200" dirty="0">
                <a:latin typeface="+mj-lt"/>
                <a:ea typeface="+mj-ea"/>
                <a:cs typeface="+mj-cs"/>
              </a:rPr>
            </a:br>
            <a:br>
              <a:rPr lang="en-US" sz="2800" dirty="0"/>
            </a:br>
            <a:br>
              <a:rPr lang="en-US" sz="2700" kern="1200" dirty="0">
                <a:latin typeface="+mj-lt"/>
                <a:ea typeface="+mj-ea"/>
                <a:cs typeface="+mj-cs"/>
              </a:rPr>
            </a:br>
            <a:br>
              <a:rPr lang="en-US" sz="6000" kern="1200" dirty="0"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62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362DE-F6FE-D07B-F379-8C9D651A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5" y="3245645"/>
            <a:ext cx="344225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Assessment 1 :- MySQL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8267A-BA0D-C18B-7433-1AF79DC03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455" y="486388"/>
            <a:ext cx="7485721" cy="58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55648-14E9-A697-BEFC-67CC02F7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5" y="2767106"/>
            <a:ext cx="3442254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Changes in Database:-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1:-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employee_position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table to differentiate pilot among staff.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2:- Add stop column to flight table to introduce stops.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DAAA02D-E24C-8E1D-3C38-DBC17FCB4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511604"/>
            <a:ext cx="7225748" cy="62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2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25737-C0F1-5FE6-8B0A-7EE9F80F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</a:t>
            </a:r>
            <a:b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3D0BE0E-2221-7B54-D643-C3F33C47C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645" y="467208"/>
            <a:ext cx="547931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34722-5C59-8550-1E3A-9A2E18C4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2. Add Passenger Detail </a:t>
            </a:r>
            <a:endParaRPr lang="en-IN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A014970D-1F7E-7F78-CA06-C70B5DE5F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72" y="1683905"/>
            <a:ext cx="3615776" cy="37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9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7C542-9CD1-3F57-67C9-1B71902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View Passenger Details</a:t>
            </a:r>
          </a:p>
        </p:txBody>
      </p:sp>
      <p:pic>
        <p:nvPicPr>
          <p:cNvPr id="5" name="Content Placeholder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C7977B46-283D-C373-8B0D-C919CC5E5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195" y="467208"/>
            <a:ext cx="564221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1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59BFB-4B2F-B350-1814-935D5B3A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Add Flight Details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AA78619-87F3-7029-224B-2BD8420A8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91" y="467208"/>
            <a:ext cx="565702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4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42B50-AF07-3B4D-A611-26A346B5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View Flight Details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747893-48B6-FF52-A66F-60DDA9F81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08" y="467208"/>
            <a:ext cx="559778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7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C0DCF1258E524B86BA503C86F48D14" ma:contentTypeVersion="12" ma:contentTypeDescription="Create a new document." ma:contentTypeScope="" ma:versionID="30ba04c3e3e5a21c1b8c87cee2596d25">
  <xsd:schema xmlns:xsd="http://www.w3.org/2001/XMLSchema" xmlns:xs="http://www.w3.org/2001/XMLSchema" xmlns:p="http://schemas.microsoft.com/office/2006/metadata/properties" xmlns:ns3="42a27d4e-4a1a-4dab-84af-3e0a7b88e50a" xmlns:ns4="69bc236b-7c1e-49a4-9503-131c56074b73" targetNamespace="http://schemas.microsoft.com/office/2006/metadata/properties" ma:root="true" ma:fieldsID="41bc57b1e58663cb7917e75d5692ec40" ns3:_="" ns4:_="">
    <xsd:import namespace="42a27d4e-4a1a-4dab-84af-3e0a7b88e50a"/>
    <xsd:import namespace="69bc236b-7c1e-49a4-9503-131c56074b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a27d4e-4a1a-4dab-84af-3e0a7b88e5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bc236b-7c1e-49a4-9503-131c56074b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21DF72-E619-4907-A6F8-411784100F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BF04B9-F42F-4EA7-9199-FDA4F04FB3F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69bc236b-7c1e-49a4-9503-131c56074b73"/>
    <ds:schemaRef ds:uri="42a27d4e-4a1a-4dab-84af-3e0a7b88e50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58E26F-1AE9-457A-B575-FC833C9463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a27d4e-4a1a-4dab-84af-3e0a7b88e50a"/>
    <ds:schemaRef ds:uri="69bc236b-7c1e-49a4-9503-131c56074b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141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Airline Management System  Module Code: 7CS082 100614702@unimail.derby.ac.uk</vt:lpstr>
      <vt:lpstr>Table of Content  Assessment 1 :- MySQL Database Changes in Database:- Implementation    1. Home Page  2. Add Passenger Detail   3. View Passenger Details  4. Add Flight Details  5. View Flight Details    </vt:lpstr>
      <vt:lpstr>Assessment 1 :- MySQL Database</vt:lpstr>
      <vt:lpstr>Changes in Database:-   1:- employee_position table to differentiate pilot among staff. 2:- Add stop column to flight table to introduce stops. </vt:lpstr>
      <vt:lpstr>Implementation  1. Home Page </vt:lpstr>
      <vt:lpstr>2. Add Passenger Detail </vt:lpstr>
      <vt:lpstr>3. View Passenger Details</vt:lpstr>
      <vt:lpstr>4. Add Flight Details</vt:lpstr>
      <vt:lpstr>5. View Flight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slides which provide your design and implementation ( 5 to 7 slides are enough )</dc:title>
  <dc:creator>Arun Deepak Tirkey</dc:creator>
  <cp:lastModifiedBy>Arun Deepak Tirkey</cp:lastModifiedBy>
  <cp:revision>2</cp:revision>
  <dcterms:created xsi:type="dcterms:W3CDTF">2023-01-12T12:32:06Z</dcterms:created>
  <dcterms:modified xsi:type="dcterms:W3CDTF">2023-01-26T11:43:23Z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0x01010072C0DCF1258E524B86BA503C86F48D14</vt:lpwstr>
  </property>
</Properties>
</file>