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2"/>
  </p:notesMasterIdLst>
  <p:sldIdLst>
    <p:sldId id="323" r:id="rId2"/>
    <p:sldId id="338" r:id="rId3"/>
    <p:sldId id="277" r:id="rId4"/>
    <p:sldId id="324" r:id="rId5"/>
    <p:sldId id="275" r:id="rId6"/>
    <p:sldId id="278" r:id="rId7"/>
    <p:sldId id="332" r:id="rId8"/>
    <p:sldId id="325" r:id="rId9"/>
    <p:sldId id="326" r:id="rId10"/>
    <p:sldId id="327" r:id="rId11"/>
    <p:sldId id="328" r:id="rId12"/>
    <p:sldId id="333" r:id="rId13"/>
    <p:sldId id="280" r:id="rId14"/>
    <p:sldId id="334" r:id="rId15"/>
    <p:sldId id="335" r:id="rId16"/>
    <p:sldId id="281" r:id="rId17"/>
    <p:sldId id="282" r:id="rId18"/>
    <p:sldId id="339" r:id="rId19"/>
    <p:sldId id="336"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784A4-CE14-264D-9964-8848FD31AC77}" v="18" dt="2020-04-09T00:17:47.590"/>
    <p1510:client id="{BFA4FF2B-A1B5-114E-AA3F-FEA301CD5D67}" v="352" dt="2020-04-08T07:46:22.50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8</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17</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18</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 (Alphabetical Order)</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Arundhati Chakraborty</a:t>
            </a:r>
          </a:p>
          <a:p>
            <a:r>
              <a:rPr lang="en-US" sz="2000" dirty="0"/>
              <a:t>David </a:t>
            </a:r>
            <a:r>
              <a:rPr lang="en-US" sz="2000" dirty="0" err="1"/>
              <a:t>Jaimes</a:t>
            </a:r>
            <a:endParaRPr lang="en-US" sz="2000" dirty="0"/>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475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0" indent="0">
              <a:buNone/>
            </a:pPr>
            <a:r>
              <a:rPr lang="en-US" sz="2900" dirty="0"/>
              <a:t>- </a:t>
            </a:r>
            <a:r>
              <a:rPr lang="en-US" sz="2900" dirty="0" err="1"/>
              <a:t>patient_age_quantile</a:t>
            </a:r>
            <a:endParaRPr lang="en-US" sz="2900" dirty="0"/>
          </a:p>
          <a:p>
            <a:pPr marL="0" indent="0">
              <a:buNone/>
            </a:pPr>
            <a:r>
              <a:rPr lang="en-US" sz="2900" dirty="0"/>
              <a:t>- leukocytes </a:t>
            </a:r>
          </a:p>
          <a:p>
            <a:pPr marL="0" indent="0">
              <a:buNone/>
            </a:pPr>
            <a:r>
              <a:rPr lang="en-US" sz="2900" dirty="0"/>
              <a:t>- platelets</a:t>
            </a:r>
          </a:p>
          <a:p>
            <a:pPr marL="0" indent="0">
              <a:buNone/>
            </a:pPr>
            <a:r>
              <a:rPr lang="en-US" sz="2900" dirty="0"/>
              <a:t>- monocytes</a:t>
            </a:r>
          </a:p>
          <a:p>
            <a:pPr marL="0" indent="0">
              <a:buNone/>
            </a:pPr>
            <a:r>
              <a:rPr lang="en-US" sz="2900" dirty="0"/>
              <a:t>- hematocrit</a:t>
            </a:r>
          </a:p>
          <a:p>
            <a:pPr marL="0" indent="0">
              <a:buNone/>
            </a:pPr>
            <a:r>
              <a:rPr lang="en-US" sz="2900" dirty="0"/>
              <a:t>- eosinophils</a:t>
            </a:r>
          </a:p>
          <a:p>
            <a:pPr marL="0" indent="0">
              <a:buNone/>
            </a:pPr>
            <a:r>
              <a:rPr lang="en-US" sz="2900" dirty="0"/>
              <a:t>- </a:t>
            </a:r>
            <a:r>
              <a:rPr lang="en-US" sz="2900" dirty="0" err="1"/>
              <a:t>red_blood_cells</a:t>
            </a:r>
            <a:endParaRPr lang="en-US" sz="2900" dirty="0"/>
          </a:p>
          <a:p>
            <a:pPr marL="0" indent="0">
              <a:buNone/>
            </a:pPr>
            <a:r>
              <a:rPr lang="en-US" sz="2900" dirty="0"/>
              <a:t>- lymphocytes</a:t>
            </a:r>
          </a:p>
          <a:p>
            <a:pPr marL="0" indent="0">
              <a:buNone/>
            </a:pPr>
            <a:r>
              <a:rPr lang="en-US" sz="2900" dirty="0"/>
              <a:t>- hemoglobin</a:t>
            </a:r>
          </a:p>
          <a:p>
            <a:pPr marL="0" indent="0">
              <a:buNone/>
            </a:pPr>
            <a:r>
              <a:rPr lang="en-US" sz="2900" dirty="0"/>
              <a:t>- </a:t>
            </a:r>
            <a:r>
              <a:rPr lang="en-US" sz="2900" dirty="0" err="1"/>
              <a:t>mean_platelet_volume</a:t>
            </a:r>
            <a:br>
              <a:rPr lang="en-US" sz="29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Microsoft Macintosh PowerPoint</Application>
  <PresentationFormat>Widescreen</PresentationFormat>
  <Paragraphs>92</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Franklin Gothic Book</vt:lpstr>
      <vt:lpstr>Garamond</vt:lpstr>
      <vt:lpstr>SavonVTI</vt:lpstr>
      <vt:lpstr> Machine Learning COVID-19 Prediction Models Based ON Lab Tests</vt:lpstr>
      <vt:lpstr>Team Members (Alphabetical Order)</vt:lpstr>
      <vt:lpstr>Story:</vt:lpstr>
      <vt:lpstr>Libraries, Packages and Platforms</vt:lpstr>
      <vt:lpstr>Project Structure</vt:lpstr>
      <vt:lpstr>Pre-processing the data </vt:lpstr>
      <vt:lpstr> Machine Learning COVID-19 Prediction Models Based ON Lab Tests</vt:lpstr>
      <vt:lpstr>  Random Forest Classifier Model  </vt:lpstr>
      <vt:lpstr>  Random Forest Classifier Model Continued  </vt:lpstr>
      <vt:lpstr>  Random Forest Classifier Model Continued, Steps :  </vt:lpstr>
      <vt:lpstr>  Random Forest Classifier Model Continued, Summary :  </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Arundhati Chakraborty</cp:lastModifiedBy>
  <cp:revision>3</cp:revision>
  <dcterms:created xsi:type="dcterms:W3CDTF">2020-05-11T23:05:18Z</dcterms:created>
  <dcterms:modified xsi:type="dcterms:W3CDTF">2020-05-11T23:14:39Z</dcterms:modified>
</cp:coreProperties>
</file>